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1999"/>
            <a:ext cx="5765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333333"/>
                </a:solidFill>
                <a:latin typeface="Lucida Sans Unicode"/>
                <a:cs typeface="Lucida Sans Unicode"/>
              </a:rPr>
              <a:t>Story</a:t>
            </a:r>
            <a:r>
              <a:rPr dirty="0" sz="1250" spc="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21698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6498" y="872448"/>
            <a:ext cx="72961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latin typeface="Tahoma"/>
                <a:cs typeface="Tahoma"/>
              </a:rPr>
              <a:t>Economic</a:t>
            </a:r>
            <a:r>
              <a:rPr dirty="0" sz="600" spc="240">
                <a:latin typeface="Tahoma"/>
                <a:cs typeface="Tahoma"/>
              </a:rPr>
              <a:t> </a:t>
            </a:r>
            <a:r>
              <a:rPr dirty="0" sz="600" spc="-10">
                <a:latin typeface="Tahoma"/>
                <a:cs typeface="Tahoma"/>
              </a:rPr>
              <a:t>freedom</a:t>
            </a:r>
            <a:r>
              <a:rPr dirty="0" sz="600" spc="500">
                <a:latin typeface="Tahoma"/>
                <a:cs typeface="Tahoma"/>
              </a:rPr>
              <a:t> </a:t>
            </a:r>
            <a:r>
              <a:rPr dirty="0" sz="600" spc="-10">
                <a:latin typeface="Tahoma"/>
                <a:cs typeface="Tahoma"/>
              </a:rPr>
              <a:t>score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834194" y="835198"/>
          <a:ext cx="513715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/>
                <a:gridCol w="1026160"/>
                <a:gridCol w="1026159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73660" marR="124460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Top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40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ranking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countries</a:t>
                      </a:r>
                      <a:r>
                        <a:rPr dirty="0" sz="600" spc="15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600" spc="15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600" spc="15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249554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 spc="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Bottom</a:t>
                      </a:r>
                      <a:r>
                        <a:rPr dirty="0" sz="600" spc="-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ranking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countries</a:t>
                      </a:r>
                      <a:r>
                        <a:rPr dirty="0" sz="600" spc="18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dirty="0" sz="600" spc="18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unemployment</a:t>
                      </a:r>
                      <a:r>
                        <a:rPr dirty="0" sz="600" spc="4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3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ﬁnancial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freedom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4668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population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559980" y="1466321"/>
            <a:ext cx="5565775" cy="5386705"/>
            <a:chOff x="559980" y="1466321"/>
            <a:chExt cx="5565775" cy="538670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99" y="1577695"/>
              <a:ext cx="5555229" cy="527173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0377" y="4283803"/>
              <a:ext cx="186935" cy="23431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3560" y="3857467"/>
              <a:ext cx="194954" cy="11669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930484" y="3788130"/>
              <a:ext cx="113030" cy="238760"/>
            </a:xfrm>
            <a:custGeom>
              <a:avLst/>
              <a:gdLst/>
              <a:ahLst/>
              <a:cxnLst/>
              <a:rect l="l" t="t" r="r" b="b"/>
              <a:pathLst>
                <a:path w="113029" h="238760">
                  <a:moveTo>
                    <a:pt x="28778" y="216179"/>
                  </a:moveTo>
                  <a:lnTo>
                    <a:pt x="28575" y="209257"/>
                  </a:lnTo>
                  <a:lnTo>
                    <a:pt x="26098" y="210426"/>
                  </a:lnTo>
                  <a:lnTo>
                    <a:pt x="28778" y="216179"/>
                  </a:lnTo>
                  <a:close/>
                </a:path>
                <a:path w="113029" h="238760">
                  <a:moveTo>
                    <a:pt x="64008" y="222999"/>
                  </a:moveTo>
                  <a:lnTo>
                    <a:pt x="61506" y="220853"/>
                  </a:lnTo>
                  <a:lnTo>
                    <a:pt x="62509" y="223037"/>
                  </a:lnTo>
                  <a:lnTo>
                    <a:pt x="64008" y="222999"/>
                  </a:lnTo>
                  <a:close/>
                </a:path>
                <a:path w="113029" h="238760">
                  <a:moveTo>
                    <a:pt x="67513" y="218948"/>
                  </a:moveTo>
                  <a:lnTo>
                    <a:pt x="66929" y="217703"/>
                  </a:lnTo>
                  <a:lnTo>
                    <a:pt x="65925" y="217563"/>
                  </a:lnTo>
                  <a:lnTo>
                    <a:pt x="67513" y="218948"/>
                  </a:lnTo>
                  <a:close/>
                </a:path>
                <a:path w="113029" h="238760">
                  <a:moveTo>
                    <a:pt x="69824" y="235813"/>
                  </a:moveTo>
                  <a:lnTo>
                    <a:pt x="67805" y="237375"/>
                  </a:lnTo>
                  <a:lnTo>
                    <a:pt x="68707" y="237134"/>
                  </a:lnTo>
                  <a:lnTo>
                    <a:pt x="69824" y="235813"/>
                  </a:lnTo>
                  <a:close/>
                </a:path>
                <a:path w="113029" h="238760">
                  <a:moveTo>
                    <a:pt x="70104" y="212610"/>
                  </a:moveTo>
                  <a:lnTo>
                    <a:pt x="70040" y="211759"/>
                  </a:lnTo>
                  <a:lnTo>
                    <a:pt x="67132" y="211543"/>
                  </a:lnTo>
                  <a:lnTo>
                    <a:pt x="70104" y="212610"/>
                  </a:lnTo>
                  <a:close/>
                </a:path>
                <a:path w="113029" h="238760">
                  <a:moveTo>
                    <a:pt x="73367" y="43078"/>
                  </a:moveTo>
                  <a:lnTo>
                    <a:pt x="72923" y="42646"/>
                  </a:lnTo>
                  <a:lnTo>
                    <a:pt x="72631" y="43332"/>
                  </a:lnTo>
                  <a:lnTo>
                    <a:pt x="73367" y="43078"/>
                  </a:lnTo>
                  <a:close/>
                </a:path>
                <a:path w="113029" h="238760">
                  <a:moveTo>
                    <a:pt x="74091" y="41313"/>
                  </a:moveTo>
                  <a:lnTo>
                    <a:pt x="73444" y="40640"/>
                  </a:lnTo>
                  <a:lnTo>
                    <a:pt x="73152" y="40906"/>
                  </a:lnTo>
                  <a:lnTo>
                    <a:pt x="74091" y="41313"/>
                  </a:lnTo>
                  <a:close/>
                </a:path>
                <a:path w="113029" h="238760">
                  <a:moveTo>
                    <a:pt x="76428" y="43472"/>
                  </a:moveTo>
                  <a:lnTo>
                    <a:pt x="74244" y="42214"/>
                  </a:lnTo>
                  <a:lnTo>
                    <a:pt x="74168" y="43294"/>
                  </a:lnTo>
                  <a:lnTo>
                    <a:pt x="76428" y="43472"/>
                  </a:lnTo>
                  <a:close/>
                </a:path>
                <a:path w="113029" h="238760">
                  <a:moveTo>
                    <a:pt x="80619" y="43091"/>
                  </a:moveTo>
                  <a:lnTo>
                    <a:pt x="80264" y="42316"/>
                  </a:lnTo>
                  <a:lnTo>
                    <a:pt x="80213" y="43103"/>
                  </a:lnTo>
                  <a:lnTo>
                    <a:pt x="80619" y="43091"/>
                  </a:lnTo>
                  <a:close/>
                </a:path>
                <a:path w="113029" h="238760">
                  <a:moveTo>
                    <a:pt x="80987" y="41770"/>
                  </a:moveTo>
                  <a:lnTo>
                    <a:pt x="80187" y="41579"/>
                  </a:lnTo>
                  <a:lnTo>
                    <a:pt x="80403" y="42240"/>
                  </a:lnTo>
                  <a:lnTo>
                    <a:pt x="80987" y="41770"/>
                  </a:lnTo>
                  <a:close/>
                </a:path>
                <a:path w="113029" h="238760">
                  <a:moveTo>
                    <a:pt x="83553" y="39204"/>
                  </a:moveTo>
                  <a:lnTo>
                    <a:pt x="82321" y="40678"/>
                  </a:lnTo>
                  <a:lnTo>
                    <a:pt x="82727" y="41275"/>
                  </a:lnTo>
                  <a:lnTo>
                    <a:pt x="83553" y="39204"/>
                  </a:lnTo>
                  <a:close/>
                </a:path>
                <a:path w="113029" h="238760">
                  <a:moveTo>
                    <a:pt x="83883" y="38011"/>
                  </a:moveTo>
                  <a:lnTo>
                    <a:pt x="83019" y="38379"/>
                  </a:lnTo>
                  <a:lnTo>
                    <a:pt x="83718" y="38493"/>
                  </a:lnTo>
                  <a:lnTo>
                    <a:pt x="83883" y="38011"/>
                  </a:lnTo>
                  <a:close/>
                </a:path>
                <a:path w="113029" h="238760">
                  <a:moveTo>
                    <a:pt x="84340" y="36245"/>
                  </a:moveTo>
                  <a:lnTo>
                    <a:pt x="82067" y="35344"/>
                  </a:lnTo>
                  <a:lnTo>
                    <a:pt x="80581" y="38620"/>
                  </a:lnTo>
                  <a:lnTo>
                    <a:pt x="84340" y="36245"/>
                  </a:lnTo>
                  <a:close/>
                </a:path>
                <a:path w="113029" h="238760">
                  <a:moveTo>
                    <a:pt x="87058" y="40055"/>
                  </a:moveTo>
                  <a:lnTo>
                    <a:pt x="86588" y="39649"/>
                  </a:lnTo>
                  <a:lnTo>
                    <a:pt x="86245" y="39992"/>
                  </a:lnTo>
                  <a:lnTo>
                    <a:pt x="87058" y="40055"/>
                  </a:lnTo>
                  <a:close/>
                </a:path>
                <a:path w="113029" h="238760">
                  <a:moveTo>
                    <a:pt x="90398" y="33274"/>
                  </a:moveTo>
                  <a:lnTo>
                    <a:pt x="88480" y="33959"/>
                  </a:lnTo>
                  <a:lnTo>
                    <a:pt x="89789" y="33629"/>
                  </a:lnTo>
                  <a:lnTo>
                    <a:pt x="90398" y="33274"/>
                  </a:lnTo>
                  <a:close/>
                </a:path>
                <a:path w="113029" h="238760">
                  <a:moveTo>
                    <a:pt x="105270" y="208368"/>
                  </a:moveTo>
                  <a:lnTo>
                    <a:pt x="105003" y="207683"/>
                  </a:lnTo>
                  <a:lnTo>
                    <a:pt x="104584" y="207784"/>
                  </a:lnTo>
                  <a:lnTo>
                    <a:pt x="105270" y="208368"/>
                  </a:lnTo>
                  <a:close/>
                </a:path>
                <a:path w="113029" h="238760">
                  <a:moveTo>
                    <a:pt x="110883" y="181432"/>
                  </a:moveTo>
                  <a:lnTo>
                    <a:pt x="109931" y="181216"/>
                  </a:lnTo>
                  <a:lnTo>
                    <a:pt x="110159" y="182041"/>
                  </a:lnTo>
                  <a:lnTo>
                    <a:pt x="110883" y="181432"/>
                  </a:lnTo>
                  <a:close/>
                </a:path>
                <a:path w="113029" h="238760">
                  <a:moveTo>
                    <a:pt x="112572" y="175920"/>
                  </a:moveTo>
                  <a:lnTo>
                    <a:pt x="104775" y="133311"/>
                  </a:lnTo>
                  <a:lnTo>
                    <a:pt x="95554" y="119380"/>
                  </a:lnTo>
                  <a:lnTo>
                    <a:pt x="87515" y="116598"/>
                  </a:lnTo>
                  <a:lnTo>
                    <a:pt x="69202" y="99466"/>
                  </a:lnTo>
                  <a:lnTo>
                    <a:pt x="67360" y="89636"/>
                  </a:lnTo>
                  <a:lnTo>
                    <a:pt x="53657" y="73596"/>
                  </a:lnTo>
                  <a:lnTo>
                    <a:pt x="58864" y="57543"/>
                  </a:lnTo>
                  <a:lnTo>
                    <a:pt x="68643" y="52209"/>
                  </a:lnTo>
                  <a:lnTo>
                    <a:pt x="69557" y="39585"/>
                  </a:lnTo>
                  <a:lnTo>
                    <a:pt x="79971" y="40093"/>
                  </a:lnTo>
                  <a:lnTo>
                    <a:pt x="80860" y="35229"/>
                  </a:lnTo>
                  <a:lnTo>
                    <a:pt x="91084" y="31178"/>
                  </a:lnTo>
                  <a:lnTo>
                    <a:pt x="70205" y="23914"/>
                  </a:lnTo>
                  <a:lnTo>
                    <a:pt x="68097" y="15671"/>
                  </a:lnTo>
                  <a:lnTo>
                    <a:pt x="72390" y="9880"/>
                  </a:lnTo>
                  <a:lnTo>
                    <a:pt x="57505" y="7708"/>
                  </a:lnTo>
                  <a:lnTo>
                    <a:pt x="49022" y="0"/>
                  </a:lnTo>
                  <a:lnTo>
                    <a:pt x="40982" y="4648"/>
                  </a:lnTo>
                  <a:lnTo>
                    <a:pt x="39801" y="9601"/>
                  </a:lnTo>
                  <a:lnTo>
                    <a:pt x="30391" y="9740"/>
                  </a:lnTo>
                  <a:lnTo>
                    <a:pt x="28054" y="14859"/>
                  </a:lnTo>
                  <a:lnTo>
                    <a:pt x="18237" y="9753"/>
                  </a:lnTo>
                  <a:lnTo>
                    <a:pt x="13665" y="15925"/>
                  </a:lnTo>
                  <a:lnTo>
                    <a:pt x="5600" y="10312"/>
                  </a:lnTo>
                  <a:lnTo>
                    <a:pt x="0" y="16586"/>
                  </a:lnTo>
                  <a:lnTo>
                    <a:pt x="8153" y="29032"/>
                  </a:lnTo>
                  <a:lnTo>
                    <a:pt x="10896" y="25895"/>
                  </a:lnTo>
                  <a:lnTo>
                    <a:pt x="13017" y="27940"/>
                  </a:lnTo>
                  <a:lnTo>
                    <a:pt x="10223" y="35509"/>
                  </a:lnTo>
                  <a:lnTo>
                    <a:pt x="14871" y="41503"/>
                  </a:lnTo>
                  <a:lnTo>
                    <a:pt x="23888" y="45440"/>
                  </a:lnTo>
                  <a:lnTo>
                    <a:pt x="30238" y="40220"/>
                  </a:lnTo>
                  <a:lnTo>
                    <a:pt x="38481" y="45377"/>
                  </a:lnTo>
                  <a:lnTo>
                    <a:pt x="34391" y="48691"/>
                  </a:lnTo>
                  <a:lnTo>
                    <a:pt x="38760" y="48539"/>
                  </a:lnTo>
                  <a:lnTo>
                    <a:pt x="38074" y="52336"/>
                  </a:lnTo>
                  <a:lnTo>
                    <a:pt x="43446" y="54521"/>
                  </a:lnTo>
                  <a:lnTo>
                    <a:pt x="41516" y="59702"/>
                  </a:lnTo>
                  <a:lnTo>
                    <a:pt x="29502" y="62064"/>
                  </a:lnTo>
                  <a:lnTo>
                    <a:pt x="27470" y="68072"/>
                  </a:lnTo>
                  <a:lnTo>
                    <a:pt x="46101" y="77368"/>
                  </a:lnTo>
                  <a:lnTo>
                    <a:pt x="46901" y="83718"/>
                  </a:lnTo>
                  <a:lnTo>
                    <a:pt x="67957" y="105206"/>
                  </a:lnTo>
                  <a:lnTo>
                    <a:pt x="70078" y="114185"/>
                  </a:lnTo>
                  <a:lnTo>
                    <a:pt x="72517" y="112471"/>
                  </a:lnTo>
                  <a:lnTo>
                    <a:pt x="81902" y="119849"/>
                  </a:lnTo>
                  <a:lnTo>
                    <a:pt x="78206" y="125437"/>
                  </a:lnTo>
                  <a:lnTo>
                    <a:pt x="84709" y="132168"/>
                  </a:lnTo>
                  <a:lnTo>
                    <a:pt x="80035" y="151536"/>
                  </a:lnTo>
                  <a:lnTo>
                    <a:pt x="84442" y="160718"/>
                  </a:lnTo>
                  <a:lnTo>
                    <a:pt x="83286" y="179362"/>
                  </a:lnTo>
                  <a:lnTo>
                    <a:pt x="65836" y="185280"/>
                  </a:lnTo>
                  <a:lnTo>
                    <a:pt x="66446" y="190068"/>
                  </a:lnTo>
                  <a:lnTo>
                    <a:pt x="56578" y="190868"/>
                  </a:lnTo>
                  <a:lnTo>
                    <a:pt x="62014" y="203581"/>
                  </a:lnTo>
                  <a:lnTo>
                    <a:pt x="56083" y="200139"/>
                  </a:lnTo>
                  <a:lnTo>
                    <a:pt x="45770" y="201244"/>
                  </a:lnTo>
                  <a:lnTo>
                    <a:pt x="42011" y="208140"/>
                  </a:lnTo>
                  <a:lnTo>
                    <a:pt x="35394" y="209689"/>
                  </a:lnTo>
                  <a:lnTo>
                    <a:pt x="45643" y="217081"/>
                  </a:lnTo>
                  <a:lnTo>
                    <a:pt x="42329" y="218986"/>
                  </a:lnTo>
                  <a:lnTo>
                    <a:pt x="42481" y="235356"/>
                  </a:lnTo>
                  <a:lnTo>
                    <a:pt x="39611" y="237718"/>
                  </a:lnTo>
                  <a:lnTo>
                    <a:pt x="44069" y="238290"/>
                  </a:lnTo>
                  <a:lnTo>
                    <a:pt x="62407" y="226047"/>
                  </a:lnTo>
                  <a:lnTo>
                    <a:pt x="60642" y="220192"/>
                  </a:lnTo>
                  <a:lnTo>
                    <a:pt x="67602" y="222986"/>
                  </a:lnTo>
                  <a:lnTo>
                    <a:pt x="62064" y="213741"/>
                  </a:lnTo>
                  <a:lnTo>
                    <a:pt x="62318" y="213956"/>
                  </a:lnTo>
                  <a:lnTo>
                    <a:pt x="62674" y="214236"/>
                  </a:lnTo>
                  <a:lnTo>
                    <a:pt x="69227" y="219430"/>
                  </a:lnTo>
                  <a:lnTo>
                    <a:pt x="65354" y="213702"/>
                  </a:lnTo>
                  <a:lnTo>
                    <a:pt x="69494" y="216712"/>
                  </a:lnTo>
                  <a:lnTo>
                    <a:pt x="71678" y="213944"/>
                  </a:lnTo>
                  <a:lnTo>
                    <a:pt x="66382" y="211404"/>
                  </a:lnTo>
                  <a:lnTo>
                    <a:pt x="78867" y="210375"/>
                  </a:lnTo>
                  <a:lnTo>
                    <a:pt x="105981" y="195059"/>
                  </a:lnTo>
                  <a:lnTo>
                    <a:pt x="110109" y="186804"/>
                  </a:lnTo>
                  <a:lnTo>
                    <a:pt x="108788" y="174752"/>
                  </a:lnTo>
                  <a:lnTo>
                    <a:pt x="111213" y="172796"/>
                  </a:lnTo>
                  <a:lnTo>
                    <a:pt x="112572" y="175920"/>
                  </a:lnTo>
                  <a:close/>
                </a:path>
              </a:pathLst>
            </a:custGeom>
            <a:solidFill>
              <a:srgbClr val="76B1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30486" y="3788122"/>
              <a:ext cx="113030" cy="238760"/>
            </a:xfrm>
            <a:custGeom>
              <a:avLst/>
              <a:gdLst/>
              <a:ahLst/>
              <a:cxnLst/>
              <a:rect l="l" t="t" r="r" b="b"/>
              <a:pathLst>
                <a:path w="113029" h="238760">
                  <a:moveTo>
                    <a:pt x="35394" y="209696"/>
                  </a:moveTo>
                  <a:lnTo>
                    <a:pt x="45643" y="217081"/>
                  </a:lnTo>
                  <a:lnTo>
                    <a:pt x="42327" y="218982"/>
                  </a:lnTo>
                  <a:lnTo>
                    <a:pt x="42483" y="235358"/>
                  </a:lnTo>
                  <a:lnTo>
                    <a:pt x="39616" y="237720"/>
                  </a:lnTo>
                  <a:lnTo>
                    <a:pt x="44074" y="238286"/>
                  </a:lnTo>
                  <a:lnTo>
                    <a:pt x="62409" y="226049"/>
                  </a:lnTo>
                  <a:lnTo>
                    <a:pt x="60649" y="220198"/>
                  </a:lnTo>
                  <a:lnTo>
                    <a:pt x="67607" y="222984"/>
                  </a:lnTo>
                  <a:lnTo>
                    <a:pt x="62071" y="213741"/>
                  </a:lnTo>
                  <a:lnTo>
                    <a:pt x="69228" y="219433"/>
                  </a:lnTo>
                  <a:lnTo>
                    <a:pt x="65363" y="213704"/>
                  </a:lnTo>
                  <a:lnTo>
                    <a:pt x="69497" y="216717"/>
                  </a:lnTo>
                  <a:lnTo>
                    <a:pt x="71682" y="213945"/>
                  </a:lnTo>
                  <a:lnTo>
                    <a:pt x="66381" y="211408"/>
                  </a:lnTo>
                  <a:lnTo>
                    <a:pt x="78865" y="210376"/>
                  </a:lnTo>
                  <a:lnTo>
                    <a:pt x="105982" y="195062"/>
                  </a:lnTo>
                  <a:lnTo>
                    <a:pt x="110118" y="186800"/>
                  </a:lnTo>
                  <a:lnTo>
                    <a:pt x="108794" y="174751"/>
                  </a:lnTo>
                  <a:lnTo>
                    <a:pt x="111221" y="172795"/>
                  </a:lnTo>
                  <a:lnTo>
                    <a:pt x="112579" y="175921"/>
                  </a:lnTo>
                  <a:lnTo>
                    <a:pt x="104785" y="133312"/>
                  </a:lnTo>
                  <a:lnTo>
                    <a:pt x="95559" y="119379"/>
                  </a:lnTo>
                  <a:lnTo>
                    <a:pt x="87521" y="116604"/>
                  </a:lnTo>
                  <a:lnTo>
                    <a:pt x="69205" y="99462"/>
                  </a:lnTo>
                  <a:lnTo>
                    <a:pt x="67367" y="89636"/>
                  </a:lnTo>
                  <a:lnTo>
                    <a:pt x="53657" y="73594"/>
                  </a:lnTo>
                  <a:lnTo>
                    <a:pt x="58863" y="57541"/>
                  </a:lnTo>
                  <a:lnTo>
                    <a:pt x="68647" y="52210"/>
                  </a:lnTo>
                  <a:lnTo>
                    <a:pt x="69562" y="39586"/>
                  </a:lnTo>
                  <a:lnTo>
                    <a:pt x="79978" y="40099"/>
                  </a:lnTo>
                  <a:lnTo>
                    <a:pt x="80870" y="35235"/>
                  </a:lnTo>
                  <a:lnTo>
                    <a:pt x="91094" y="31174"/>
                  </a:lnTo>
                  <a:lnTo>
                    <a:pt x="70213" y="23916"/>
                  </a:lnTo>
                  <a:lnTo>
                    <a:pt x="68096" y="15674"/>
                  </a:lnTo>
                  <a:lnTo>
                    <a:pt x="72400" y="9884"/>
                  </a:lnTo>
                  <a:lnTo>
                    <a:pt x="57513" y="7715"/>
                  </a:lnTo>
                  <a:lnTo>
                    <a:pt x="49026" y="0"/>
                  </a:lnTo>
                  <a:lnTo>
                    <a:pt x="40988" y="4647"/>
                  </a:lnTo>
                  <a:lnTo>
                    <a:pt x="39806" y="9606"/>
                  </a:lnTo>
                  <a:lnTo>
                    <a:pt x="30393" y="9748"/>
                  </a:lnTo>
                  <a:lnTo>
                    <a:pt x="28063" y="14859"/>
                  </a:lnTo>
                  <a:lnTo>
                    <a:pt x="18238" y="9753"/>
                  </a:lnTo>
                  <a:lnTo>
                    <a:pt x="13675" y="15924"/>
                  </a:lnTo>
                  <a:lnTo>
                    <a:pt x="5599" y="10311"/>
                  </a:lnTo>
                  <a:lnTo>
                    <a:pt x="0" y="16593"/>
                  </a:lnTo>
                  <a:lnTo>
                    <a:pt x="8158" y="29028"/>
                  </a:lnTo>
                  <a:lnTo>
                    <a:pt x="10897" y="25902"/>
                  </a:lnTo>
                  <a:lnTo>
                    <a:pt x="13016" y="27942"/>
                  </a:lnTo>
                  <a:lnTo>
                    <a:pt x="10226" y="35515"/>
                  </a:lnTo>
                  <a:lnTo>
                    <a:pt x="14872" y="41507"/>
                  </a:lnTo>
                  <a:lnTo>
                    <a:pt x="23896" y="45446"/>
                  </a:lnTo>
                  <a:lnTo>
                    <a:pt x="30237" y="40218"/>
                  </a:lnTo>
                  <a:lnTo>
                    <a:pt x="38488" y="45377"/>
                  </a:lnTo>
                  <a:lnTo>
                    <a:pt x="34399" y="48688"/>
                  </a:lnTo>
                  <a:lnTo>
                    <a:pt x="38761" y="48543"/>
                  </a:lnTo>
                  <a:lnTo>
                    <a:pt x="38079" y="52344"/>
                  </a:lnTo>
                  <a:lnTo>
                    <a:pt x="43452" y="54519"/>
                  </a:lnTo>
                  <a:lnTo>
                    <a:pt x="41523" y="59700"/>
                  </a:lnTo>
                  <a:lnTo>
                    <a:pt x="29509" y="62065"/>
                  </a:lnTo>
                  <a:lnTo>
                    <a:pt x="27469" y="68075"/>
                  </a:lnTo>
                  <a:lnTo>
                    <a:pt x="46109" y="77368"/>
                  </a:lnTo>
                  <a:lnTo>
                    <a:pt x="46907" y="83723"/>
                  </a:lnTo>
                  <a:lnTo>
                    <a:pt x="67965" y="105204"/>
                  </a:lnTo>
                  <a:lnTo>
                    <a:pt x="70085" y="114193"/>
                  </a:lnTo>
                  <a:lnTo>
                    <a:pt x="72517" y="112470"/>
                  </a:lnTo>
                  <a:lnTo>
                    <a:pt x="81905" y="119845"/>
                  </a:lnTo>
                  <a:lnTo>
                    <a:pt x="78205" y="125442"/>
                  </a:lnTo>
                  <a:lnTo>
                    <a:pt x="84715" y="132170"/>
                  </a:lnTo>
                  <a:lnTo>
                    <a:pt x="80041" y="151542"/>
                  </a:lnTo>
                  <a:lnTo>
                    <a:pt x="84453" y="160726"/>
                  </a:lnTo>
                  <a:lnTo>
                    <a:pt x="83297" y="179362"/>
                  </a:lnTo>
                  <a:lnTo>
                    <a:pt x="65835" y="185285"/>
                  </a:lnTo>
                  <a:lnTo>
                    <a:pt x="66448" y="190069"/>
                  </a:lnTo>
                  <a:lnTo>
                    <a:pt x="56578" y="190875"/>
                  </a:lnTo>
                  <a:lnTo>
                    <a:pt x="62013" y="203584"/>
                  </a:lnTo>
                  <a:lnTo>
                    <a:pt x="56083" y="200141"/>
                  </a:lnTo>
                  <a:lnTo>
                    <a:pt x="45770" y="201251"/>
                  </a:lnTo>
                  <a:lnTo>
                    <a:pt x="42019" y="208147"/>
                  </a:lnTo>
                  <a:lnTo>
                    <a:pt x="35394" y="209696"/>
                  </a:lnTo>
                  <a:close/>
                </a:path>
                <a:path w="113029" h="238760">
                  <a:moveTo>
                    <a:pt x="109933" y="181219"/>
                  </a:moveTo>
                  <a:lnTo>
                    <a:pt x="110161" y="182043"/>
                  </a:lnTo>
                  <a:lnTo>
                    <a:pt x="110888" y="181437"/>
                  </a:lnTo>
                  <a:lnTo>
                    <a:pt x="109933" y="181219"/>
                  </a:lnTo>
                  <a:close/>
                </a:path>
                <a:path w="113029" h="238760">
                  <a:moveTo>
                    <a:pt x="105004" y="207688"/>
                  </a:moveTo>
                  <a:lnTo>
                    <a:pt x="104583" y="207788"/>
                  </a:lnTo>
                  <a:lnTo>
                    <a:pt x="105280" y="208375"/>
                  </a:lnTo>
                  <a:lnTo>
                    <a:pt x="105004" y="207688"/>
                  </a:lnTo>
                  <a:close/>
                </a:path>
                <a:path w="113029" h="238760">
                  <a:moveTo>
                    <a:pt x="90408" y="33275"/>
                  </a:moveTo>
                  <a:lnTo>
                    <a:pt x="88480" y="33956"/>
                  </a:lnTo>
                  <a:lnTo>
                    <a:pt x="89798" y="33635"/>
                  </a:lnTo>
                  <a:lnTo>
                    <a:pt x="90408" y="33275"/>
                  </a:lnTo>
                  <a:close/>
                </a:path>
                <a:path w="113029" h="238760">
                  <a:moveTo>
                    <a:pt x="86593" y="39654"/>
                  </a:moveTo>
                  <a:lnTo>
                    <a:pt x="86254" y="39993"/>
                  </a:lnTo>
                  <a:lnTo>
                    <a:pt x="87065" y="40056"/>
                  </a:lnTo>
                  <a:lnTo>
                    <a:pt x="86593" y="39654"/>
                  </a:lnTo>
                  <a:close/>
                </a:path>
                <a:path w="113029" h="238760">
                  <a:moveTo>
                    <a:pt x="82067" y="35351"/>
                  </a:moveTo>
                  <a:lnTo>
                    <a:pt x="80586" y="38626"/>
                  </a:lnTo>
                  <a:lnTo>
                    <a:pt x="84342" y="36246"/>
                  </a:lnTo>
                  <a:lnTo>
                    <a:pt x="82067" y="35351"/>
                  </a:lnTo>
                  <a:close/>
                </a:path>
                <a:path w="113029" h="238760">
                  <a:moveTo>
                    <a:pt x="83885" y="38015"/>
                  </a:moveTo>
                  <a:lnTo>
                    <a:pt x="83029" y="38381"/>
                  </a:lnTo>
                  <a:lnTo>
                    <a:pt x="83726" y="38492"/>
                  </a:lnTo>
                  <a:lnTo>
                    <a:pt x="83885" y="38015"/>
                  </a:lnTo>
                  <a:close/>
                </a:path>
                <a:path w="113029" h="238760">
                  <a:moveTo>
                    <a:pt x="83559" y="39208"/>
                  </a:moveTo>
                  <a:lnTo>
                    <a:pt x="82323" y="40674"/>
                  </a:lnTo>
                  <a:lnTo>
                    <a:pt x="82737" y="41279"/>
                  </a:lnTo>
                  <a:lnTo>
                    <a:pt x="83559" y="39208"/>
                  </a:lnTo>
                  <a:close/>
                </a:path>
                <a:path w="113029" h="238760">
                  <a:moveTo>
                    <a:pt x="80197" y="41578"/>
                  </a:moveTo>
                  <a:lnTo>
                    <a:pt x="80404" y="42243"/>
                  </a:lnTo>
                  <a:lnTo>
                    <a:pt x="80989" y="41774"/>
                  </a:lnTo>
                  <a:lnTo>
                    <a:pt x="80197" y="41578"/>
                  </a:lnTo>
                  <a:close/>
                </a:path>
                <a:path w="113029" h="238760">
                  <a:moveTo>
                    <a:pt x="80266" y="42314"/>
                  </a:moveTo>
                  <a:lnTo>
                    <a:pt x="80219" y="43110"/>
                  </a:lnTo>
                  <a:lnTo>
                    <a:pt x="80626" y="43092"/>
                  </a:lnTo>
                  <a:lnTo>
                    <a:pt x="80266" y="42314"/>
                  </a:lnTo>
                  <a:close/>
                </a:path>
                <a:path w="113029" h="238760">
                  <a:moveTo>
                    <a:pt x="74248" y="42218"/>
                  </a:moveTo>
                  <a:lnTo>
                    <a:pt x="74166" y="43298"/>
                  </a:lnTo>
                  <a:lnTo>
                    <a:pt x="76438" y="43470"/>
                  </a:lnTo>
                  <a:lnTo>
                    <a:pt x="74248" y="42218"/>
                  </a:lnTo>
                  <a:close/>
                </a:path>
                <a:path w="113029" h="238760">
                  <a:moveTo>
                    <a:pt x="73443" y="40642"/>
                  </a:moveTo>
                  <a:lnTo>
                    <a:pt x="73151" y="40908"/>
                  </a:lnTo>
                  <a:lnTo>
                    <a:pt x="74095" y="41312"/>
                  </a:lnTo>
                  <a:lnTo>
                    <a:pt x="73443" y="40642"/>
                  </a:lnTo>
                  <a:close/>
                </a:path>
                <a:path w="113029" h="238760">
                  <a:moveTo>
                    <a:pt x="73369" y="43082"/>
                  </a:moveTo>
                  <a:lnTo>
                    <a:pt x="72927" y="42651"/>
                  </a:lnTo>
                  <a:lnTo>
                    <a:pt x="72629" y="43338"/>
                  </a:lnTo>
                  <a:lnTo>
                    <a:pt x="73369" y="43082"/>
                  </a:lnTo>
                  <a:close/>
                </a:path>
                <a:path w="113029" h="238760">
                  <a:moveTo>
                    <a:pt x="67133" y="211546"/>
                  </a:moveTo>
                  <a:lnTo>
                    <a:pt x="70111" y="212606"/>
                  </a:lnTo>
                  <a:lnTo>
                    <a:pt x="70039" y="211764"/>
                  </a:lnTo>
                  <a:lnTo>
                    <a:pt x="67133" y="211546"/>
                  </a:lnTo>
                  <a:close/>
                </a:path>
                <a:path w="113029" h="238760">
                  <a:moveTo>
                    <a:pt x="69826" y="235812"/>
                  </a:moveTo>
                  <a:lnTo>
                    <a:pt x="67804" y="237381"/>
                  </a:lnTo>
                  <a:lnTo>
                    <a:pt x="68708" y="237136"/>
                  </a:lnTo>
                  <a:lnTo>
                    <a:pt x="69826" y="235812"/>
                  </a:lnTo>
                  <a:close/>
                </a:path>
                <a:path w="113029" h="238760">
                  <a:moveTo>
                    <a:pt x="66937" y="217706"/>
                  </a:moveTo>
                  <a:lnTo>
                    <a:pt x="65934" y="217563"/>
                  </a:lnTo>
                  <a:lnTo>
                    <a:pt x="67516" y="218953"/>
                  </a:lnTo>
                  <a:lnTo>
                    <a:pt x="66937" y="217706"/>
                  </a:lnTo>
                  <a:close/>
                </a:path>
                <a:path w="113029" h="238760">
                  <a:moveTo>
                    <a:pt x="61513" y="220849"/>
                  </a:moveTo>
                  <a:lnTo>
                    <a:pt x="62519" y="223036"/>
                  </a:lnTo>
                  <a:lnTo>
                    <a:pt x="64014" y="223004"/>
                  </a:lnTo>
                  <a:lnTo>
                    <a:pt x="61513" y="220849"/>
                  </a:lnTo>
                  <a:close/>
                </a:path>
                <a:path w="113029" h="238760">
                  <a:moveTo>
                    <a:pt x="63119" y="214454"/>
                  </a:moveTo>
                  <a:lnTo>
                    <a:pt x="62369" y="213608"/>
                  </a:lnTo>
                  <a:lnTo>
                    <a:pt x="62323" y="214047"/>
                  </a:lnTo>
                  <a:lnTo>
                    <a:pt x="63119" y="214454"/>
                  </a:lnTo>
                  <a:close/>
                </a:path>
                <a:path w="113029" h="238760">
                  <a:moveTo>
                    <a:pt x="28583" y="209263"/>
                  </a:moveTo>
                  <a:lnTo>
                    <a:pt x="26101" y="210421"/>
                  </a:lnTo>
                  <a:lnTo>
                    <a:pt x="28788" y="216183"/>
                  </a:lnTo>
                  <a:lnTo>
                    <a:pt x="28583" y="20926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998" y="3966567"/>
              <a:ext cx="215753" cy="18617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924488" y="4363656"/>
              <a:ext cx="57150" cy="115570"/>
            </a:xfrm>
            <a:custGeom>
              <a:avLst/>
              <a:gdLst/>
              <a:ahLst/>
              <a:cxnLst/>
              <a:rect l="l" t="t" r="r" b="b"/>
              <a:pathLst>
                <a:path w="57150" h="115570">
                  <a:moveTo>
                    <a:pt x="533" y="241"/>
                  </a:moveTo>
                  <a:lnTo>
                    <a:pt x="0" y="0"/>
                  </a:lnTo>
                  <a:lnTo>
                    <a:pt x="317" y="1333"/>
                  </a:lnTo>
                  <a:lnTo>
                    <a:pt x="533" y="241"/>
                  </a:lnTo>
                  <a:close/>
                </a:path>
                <a:path w="57150" h="115570">
                  <a:moveTo>
                    <a:pt x="800" y="1524"/>
                  </a:moveTo>
                  <a:lnTo>
                    <a:pt x="660" y="1384"/>
                  </a:lnTo>
                  <a:lnTo>
                    <a:pt x="444" y="1612"/>
                  </a:lnTo>
                  <a:lnTo>
                    <a:pt x="800" y="1524"/>
                  </a:lnTo>
                  <a:close/>
                </a:path>
                <a:path w="57150" h="115570">
                  <a:moveTo>
                    <a:pt x="1574" y="3949"/>
                  </a:moveTo>
                  <a:lnTo>
                    <a:pt x="1346" y="3441"/>
                  </a:lnTo>
                  <a:lnTo>
                    <a:pt x="1219" y="3810"/>
                  </a:lnTo>
                  <a:lnTo>
                    <a:pt x="1574" y="3949"/>
                  </a:lnTo>
                  <a:close/>
                </a:path>
                <a:path w="57150" h="115570">
                  <a:moveTo>
                    <a:pt x="1574" y="2311"/>
                  </a:moveTo>
                  <a:lnTo>
                    <a:pt x="711" y="1701"/>
                  </a:lnTo>
                  <a:lnTo>
                    <a:pt x="850" y="2628"/>
                  </a:lnTo>
                  <a:lnTo>
                    <a:pt x="1574" y="2311"/>
                  </a:lnTo>
                  <a:close/>
                </a:path>
                <a:path w="57150" h="115570">
                  <a:moveTo>
                    <a:pt x="2387" y="4838"/>
                  </a:moveTo>
                  <a:lnTo>
                    <a:pt x="2044" y="4470"/>
                  </a:lnTo>
                  <a:lnTo>
                    <a:pt x="1905" y="5257"/>
                  </a:lnTo>
                  <a:lnTo>
                    <a:pt x="2387" y="4838"/>
                  </a:lnTo>
                  <a:close/>
                </a:path>
                <a:path w="57150" h="115570">
                  <a:moveTo>
                    <a:pt x="9296" y="29540"/>
                  </a:moveTo>
                  <a:lnTo>
                    <a:pt x="8674" y="29197"/>
                  </a:lnTo>
                  <a:lnTo>
                    <a:pt x="8648" y="29552"/>
                  </a:lnTo>
                  <a:lnTo>
                    <a:pt x="9296" y="29540"/>
                  </a:lnTo>
                  <a:close/>
                </a:path>
                <a:path w="57150" h="115570">
                  <a:moveTo>
                    <a:pt x="10325" y="39319"/>
                  </a:moveTo>
                  <a:lnTo>
                    <a:pt x="10083" y="38709"/>
                  </a:lnTo>
                  <a:lnTo>
                    <a:pt x="9131" y="39814"/>
                  </a:lnTo>
                  <a:lnTo>
                    <a:pt x="10325" y="39319"/>
                  </a:lnTo>
                  <a:close/>
                </a:path>
                <a:path w="57150" h="115570">
                  <a:moveTo>
                    <a:pt x="10528" y="36245"/>
                  </a:moveTo>
                  <a:lnTo>
                    <a:pt x="10287" y="36017"/>
                  </a:lnTo>
                  <a:lnTo>
                    <a:pt x="10274" y="36372"/>
                  </a:lnTo>
                  <a:lnTo>
                    <a:pt x="10528" y="36245"/>
                  </a:lnTo>
                  <a:close/>
                </a:path>
                <a:path w="57150" h="115570">
                  <a:moveTo>
                    <a:pt x="10680" y="40525"/>
                  </a:moveTo>
                  <a:lnTo>
                    <a:pt x="8686" y="40093"/>
                  </a:lnTo>
                  <a:lnTo>
                    <a:pt x="9994" y="42138"/>
                  </a:lnTo>
                  <a:lnTo>
                    <a:pt x="10680" y="40525"/>
                  </a:lnTo>
                  <a:close/>
                </a:path>
                <a:path w="57150" h="115570">
                  <a:moveTo>
                    <a:pt x="10795" y="38277"/>
                  </a:moveTo>
                  <a:lnTo>
                    <a:pt x="8077" y="29133"/>
                  </a:lnTo>
                  <a:lnTo>
                    <a:pt x="4229" y="32677"/>
                  </a:lnTo>
                  <a:lnTo>
                    <a:pt x="254" y="24815"/>
                  </a:lnTo>
                  <a:lnTo>
                    <a:pt x="3276" y="40474"/>
                  </a:lnTo>
                  <a:lnTo>
                    <a:pt x="10795" y="38277"/>
                  </a:lnTo>
                  <a:close/>
                </a:path>
                <a:path w="57150" h="115570">
                  <a:moveTo>
                    <a:pt x="10858" y="37020"/>
                  </a:moveTo>
                  <a:lnTo>
                    <a:pt x="10553" y="36563"/>
                  </a:lnTo>
                  <a:lnTo>
                    <a:pt x="10718" y="37426"/>
                  </a:lnTo>
                  <a:lnTo>
                    <a:pt x="10858" y="37020"/>
                  </a:lnTo>
                  <a:close/>
                </a:path>
                <a:path w="57150" h="115570">
                  <a:moveTo>
                    <a:pt x="11379" y="39103"/>
                  </a:moveTo>
                  <a:lnTo>
                    <a:pt x="10731" y="39357"/>
                  </a:lnTo>
                  <a:lnTo>
                    <a:pt x="11137" y="39471"/>
                  </a:lnTo>
                  <a:lnTo>
                    <a:pt x="11379" y="39103"/>
                  </a:lnTo>
                  <a:close/>
                </a:path>
                <a:path w="57150" h="115570">
                  <a:moveTo>
                    <a:pt x="12217" y="7150"/>
                  </a:moveTo>
                  <a:lnTo>
                    <a:pt x="11976" y="6883"/>
                  </a:lnTo>
                  <a:lnTo>
                    <a:pt x="11252" y="6743"/>
                  </a:lnTo>
                  <a:lnTo>
                    <a:pt x="12217" y="7150"/>
                  </a:lnTo>
                  <a:close/>
                </a:path>
                <a:path w="57150" h="115570">
                  <a:moveTo>
                    <a:pt x="15786" y="12153"/>
                  </a:moveTo>
                  <a:lnTo>
                    <a:pt x="14871" y="10185"/>
                  </a:lnTo>
                  <a:lnTo>
                    <a:pt x="13652" y="13474"/>
                  </a:lnTo>
                  <a:lnTo>
                    <a:pt x="15786" y="12153"/>
                  </a:lnTo>
                  <a:close/>
                </a:path>
                <a:path w="57150" h="115570">
                  <a:moveTo>
                    <a:pt x="16192" y="18415"/>
                  </a:moveTo>
                  <a:lnTo>
                    <a:pt x="13462" y="17741"/>
                  </a:lnTo>
                  <a:lnTo>
                    <a:pt x="14211" y="19862"/>
                  </a:lnTo>
                  <a:lnTo>
                    <a:pt x="16192" y="18415"/>
                  </a:lnTo>
                  <a:close/>
                </a:path>
                <a:path w="57150" h="115570">
                  <a:moveTo>
                    <a:pt x="17792" y="11734"/>
                  </a:moveTo>
                  <a:lnTo>
                    <a:pt x="17208" y="11684"/>
                  </a:lnTo>
                  <a:lnTo>
                    <a:pt x="17691" y="11912"/>
                  </a:lnTo>
                  <a:lnTo>
                    <a:pt x="17792" y="11734"/>
                  </a:lnTo>
                  <a:close/>
                </a:path>
                <a:path w="57150" h="115570">
                  <a:moveTo>
                    <a:pt x="17843" y="8953"/>
                  </a:moveTo>
                  <a:lnTo>
                    <a:pt x="16865" y="8597"/>
                  </a:lnTo>
                  <a:lnTo>
                    <a:pt x="16332" y="9423"/>
                  </a:lnTo>
                  <a:lnTo>
                    <a:pt x="17843" y="8953"/>
                  </a:lnTo>
                  <a:close/>
                </a:path>
                <a:path w="57150" h="115570">
                  <a:moveTo>
                    <a:pt x="19672" y="53568"/>
                  </a:moveTo>
                  <a:lnTo>
                    <a:pt x="9652" y="44386"/>
                  </a:lnTo>
                  <a:lnTo>
                    <a:pt x="13868" y="55219"/>
                  </a:lnTo>
                  <a:lnTo>
                    <a:pt x="19672" y="53568"/>
                  </a:lnTo>
                  <a:close/>
                </a:path>
                <a:path w="57150" h="115570">
                  <a:moveTo>
                    <a:pt x="19723" y="54000"/>
                  </a:moveTo>
                  <a:lnTo>
                    <a:pt x="19227" y="54076"/>
                  </a:lnTo>
                  <a:lnTo>
                    <a:pt x="19481" y="54190"/>
                  </a:lnTo>
                  <a:lnTo>
                    <a:pt x="19723" y="54000"/>
                  </a:lnTo>
                  <a:close/>
                </a:path>
                <a:path w="57150" h="115570">
                  <a:moveTo>
                    <a:pt x="22110" y="34721"/>
                  </a:moveTo>
                  <a:lnTo>
                    <a:pt x="18542" y="35826"/>
                  </a:lnTo>
                  <a:lnTo>
                    <a:pt x="18757" y="37515"/>
                  </a:lnTo>
                  <a:lnTo>
                    <a:pt x="22110" y="34721"/>
                  </a:lnTo>
                  <a:close/>
                </a:path>
                <a:path w="57150" h="115570">
                  <a:moveTo>
                    <a:pt x="23279" y="21247"/>
                  </a:moveTo>
                  <a:lnTo>
                    <a:pt x="22517" y="21348"/>
                  </a:lnTo>
                  <a:lnTo>
                    <a:pt x="23139" y="21653"/>
                  </a:lnTo>
                  <a:lnTo>
                    <a:pt x="23279" y="21247"/>
                  </a:lnTo>
                  <a:close/>
                </a:path>
                <a:path w="57150" h="115570">
                  <a:moveTo>
                    <a:pt x="25069" y="35128"/>
                  </a:moveTo>
                  <a:lnTo>
                    <a:pt x="23901" y="30187"/>
                  </a:lnTo>
                  <a:lnTo>
                    <a:pt x="23888" y="32867"/>
                  </a:lnTo>
                  <a:lnTo>
                    <a:pt x="25069" y="35128"/>
                  </a:lnTo>
                  <a:close/>
                </a:path>
                <a:path w="57150" h="115570">
                  <a:moveTo>
                    <a:pt x="25692" y="71958"/>
                  </a:moveTo>
                  <a:lnTo>
                    <a:pt x="25450" y="71424"/>
                  </a:lnTo>
                  <a:lnTo>
                    <a:pt x="25615" y="72110"/>
                  </a:lnTo>
                  <a:lnTo>
                    <a:pt x="25692" y="71958"/>
                  </a:lnTo>
                  <a:close/>
                </a:path>
                <a:path w="57150" h="115570">
                  <a:moveTo>
                    <a:pt x="26250" y="53162"/>
                  </a:moveTo>
                  <a:lnTo>
                    <a:pt x="25742" y="53073"/>
                  </a:lnTo>
                  <a:lnTo>
                    <a:pt x="26123" y="53962"/>
                  </a:lnTo>
                  <a:lnTo>
                    <a:pt x="26250" y="53162"/>
                  </a:lnTo>
                  <a:close/>
                </a:path>
                <a:path w="57150" h="115570">
                  <a:moveTo>
                    <a:pt x="26581" y="44843"/>
                  </a:moveTo>
                  <a:lnTo>
                    <a:pt x="24853" y="38252"/>
                  </a:lnTo>
                  <a:lnTo>
                    <a:pt x="24726" y="42608"/>
                  </a:lnTo>
                  <a:lnTo>
                    <a:pt x="26581" y="44843"/>
                  </a:lnTo>
                  <a:close/>
                </a:path>
                <a:path w="57150" h="115570">
                  <a:moveTo>
                    <a:pt x="27051" y="51130"/>
                  </a:moveTo>
                  <a:lnTo>
                    <a:pt x="24904" y="47713"/>
                  </a:lnTo>
                  <a:lnTo>
                    <a:pt x="20866" y="49707"/>
                  </a:lnTo>
                  <a:lnTo>
                    <a:pt x="27051" y="51130"/>
                  </a:lnTo>
                  <a:close/>
                </a:path>
                <a:path w="57150" h="115570">
                  <a:moveTo>
                    <a:pt x="27927" y="54495"/>
                  </a:moveTo>
                  <a:lnTo>
                    <a:pt x="27114" y="53924"/>
                  </a:lnTo>
                  <a:lnTo>
                    <a:pt x="27165" y="54559"/>
                  </a:lnTo>
                  <a:lnTo>
                    <a:pt x="27927" y="54495"/>
                  </a:lnTo>
                  <a:close/>
                </a:path>
                <a:path w="57150" h="115570">
                  <a:moveTo>
                    <a:pt x="28206" y="69913"/>
                  </a:moveTo>
                  <a:lnTo>
                    <a:pt x="27190" y="69151"/>
                  </a:lnTo>
                  <a:lnTo>
                    <a:pt x="27813" y="69977"/>
                  </a:lnTo>
                  <a:lnTo>
                    <a:pt x="28206" y="69913"/>
                  </a:lnTo>
                  <a:close/>
                </a:path>
                <a:path w="57150" h="115570">
                  <a:moveTo>
                    <a:pt x="28689" y="70256"/>
                  </a:moveTo>
                  <a:lnTo>
                    <a:pt x="28524" y="70027"/>
                  </a:lnTo>
                  <a:lnTo>
                    <a:pt x="28435" y="70307"/>
                  </a:lnTo>
                  <a:lnTo>
                    <a:pt x="28689" y="70256"/>
                  </a:lnTo>
                  <a:close/>
                </a:path>
                <a:path w="57150" h="115570">
                  <a:moveTo>
                    <a:pt x="28892" y="63030"/>
                  </a:moveTo>
                  <a:lnTo>
                    <a:pt x="27343" y="63423"/>
                  </a:lnTo>
                  <a:lnTo>
                    <a:pt x="28295" y="63220"/>
                  </a:lnTo>
                  <a:lnTo>
                    <a:pt x="28892" y="63030"/>
                  </a:lnTo>
                  <a:close/>
                </a:path>
                <a:path w="57150" h="115570">
                  <a:moveTo>
                    <a:pt x="29794" y="58864"/>
                  </a:moveTo>
                  <a:lnTo>
                    <a:pt x="24587" y="55283"/>
                  </a:lnTo>
                  <a:lnTo>
                    <a:pt x="24980" y="59029"/>
                  </a:lnTo>
                  <a:lnTo>
                    <a:pt x="29794" y="58864"/>
                  </a:lnTo>
                  <a:close/>
                </a:path>
                <a:path w="57150" h="115570">
                  <a:moveTo>
                    <a:pt x="30022" y="69811"/>
                  </a:moveTo>
                  <a:lnTo>
                    <a:pt x="29629" y="69748"/>
                  </a:lnTo>
                  <a:lnTo>
                    <a:pt x="29908" y="70091"/>
                  </a:lnTo>
                  <a:lnTo>
                    <a:pt x="30022" y="69811"/>
                  </a:lnTo>
                  <a:close/>
                </a:path>
                <a:path w="57150" h="115570">
                  <a:moveTo>
                    <a:pt x="30797" y="74917"/>
                  </a:moveTo>
                  <a:lnTo>
                    <a:pt x="26936" y="70675"/>
                  </a:lnTo>
                  <a:lnTo>
                    <a:pt x="25006" y="74193"/>
                  </a:lnTo>
                  <a:lnTo>
                    <a:pt x="30797" y="74917"/>
                  </a:lnTo>
                  <a:close/>
                </a:path>
                <a:path w="57150" h="115570">
                  <a:moveTo>
                    <a:pt x="31445" y="60325"/>
                  </a:moveTo>
                  <a:lnTo>
                    <a:pt x="30708" y="60198"/>
                  </a:lnTo>
                  <a:lnTo>
                    <a:pt x="30594" y="61163"/>
                  </a:lnTo>
                  <a:lnTo>
                    <a:pt x="31445" y="60325"/>
                  </a:lnTo>
                  <a:close/>
                </a:path>
                <a:path w="57150" h="115570">
                  <a:moveTo>
                    <a:pt x="32232" y="62255"/>
                  </a:moveTo>
                  <a:lnTo>
                    <a:pt x="31826" y="62090"/>
                  </a:lnTo>
                  <a:lnTo>
                    <a:pt x="31635" y="62357"/>
                  </a:lnTo>
                  <a:lnTo>
                    <a:pt x="32232" y="62255"/>
                  </a:lnTo>
                  <a:close/>
                </a:path>
                <a:path w="57150" h="115570">
                  <a:moveTo>
                    <a:pt x="42951" y="93472"/>
                  </a:moveTo>
                  <a:lnTo>
                    <a:pt x="38201" y="88633"/>
                  </a:lnTo>
                  <a:lnTo>
                    <a:pt x="37528" y="92621"/>
                  </a:lnTo>
                  <a:lnTo>
                    <a:pt x="42951" y="93472"/>
                  </a:lnTo>
                  <a:close/>
                </a:path>
                <a:path w="57150" h="115570">
                  <a:moveTo>
                    <a:pt x="45466" y="103200"/>
                  </a:moveTo>
                  <a:lnTo>
                    <a:pt x="41478" y="100253"/>
                  </a:lnTo>
                  <a:lnTo>
                    <a:pt x="43281" y="105029"/>
                  </a:lnTo>
                  <a:lnTo>
                    <a:pt x="45466" y="103200"/>
                  </a:lnTo>
                  <a:close/>
                </a:path>
                <a:path w="57150" h="115570">
                  <a:moveTo>
                    <a:pt x="47142" y="98348"/>
                  </a:moveTo>
                  <a:lnTo>
                    <a:pt x="46913" y="98259"/>
                  </a:lnTo>
                  <a:lnTo>
                    <a:pt x="46964" y="99098"/>
                  </a:lnTo>
                  <a:lnTo>
                    <a:pt x="47142" y="98348"/>
                  </a:lnTo>
                  <a:close/>
                </a:path>
                <a:path w="57150" h="115570">
                  <a:moveTo>
                    <a:pt x="51587" y="114173"/>
                  </a:moveTo>
                  <a:lnTo>
                    <a:pt x="49530" y="113258"/>
                  </a:lnTo>
                  <a:lnTo>
                    <a:pt x="50393" y="114973"/>
                  </a:lnTo>
                  <a:lnTo>
                    <a:pt x="51587" y="114173"/>
                  </a:lnTo>
                  <a:close/>
                </a:path>
                <a:path w="57150" h="115570">
                  <a:moveTo>
                    <a:pt x="56781" y="102946"/>
                  </a:moveTo>
                  <a:lnTo>
                    <a:pt x="56108" y="103251"/>
                  </a:lnTo>
                  <a:lnTo>
                    <a:pt x="56540" y="103606"/>
                  </a:lnTo>
                  <a:lnTo>
                    <a:pt x="56781" y="102946"/>
                  </a:lnTo>
                  <a:close/>
                </a:path>
              </a:pathLst>
            </a:custGeom>
            <a:solidFill>
              <a:srgbClr val="6AAC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24499" y="4363646"/>
              <a:ext cx="57150" cy="115570"/>
            </a:xfrm>
            <a:custGeom>
              <a:avLst/>
              <a:gdLst/>
              <a:ahLst/>
              <a:cxnLst/>
              <a:rect l="l" t="t" r="r" b="b"/>
              <a:pathLst>
                <a:path w="57150" h="115570">
                  <a:moveTo>
                    <a:pt x="56775" y="102955"/>
                  </a:moveTo>
                  <a:lnTo>
                    <a:pt x="56109" y="103256"/>
                  </a:lnTo>
                  <a:lnTo>
                    <a:pt x="56538" y="103608"/>
                  </a:lnTo>
                  <a:lnTo>
                    <a:pt x="56775" y="102955"/>
                  </a:lnTo>
                  <a:close/>
                </a:path>
                <a:path w="57150" h="115570">
                  <a:moveTo>
                    <a:pt x="51577" y="114180"/>
                  </a:moveTo>
                  <a:lnTo>
                    <a:pt x="49527" y="113262"/>
                  </a:lnTo>
                  <a:lnTo>
                    <a:pt x="50390" y="114982"/>
                  </a:lnTo>
                  <a:lnTo>
                    <a:pt x="51577" y="114180"/>
                  </a:lnTo>
                  <a:close/>
                </a:path>
                <a:path w="57150" h="115570">
                  <a:moveTo>
                    <a:pt x="47139" y="98348"/>
                  </a:moveTo>
                  <a:lnTo>
                    <a:pt x="46910" y="98265"/>
                  </a:lnTo>
                  <a:lnTo>
                    <a:pt x="46963" y="99097"/>
                  </a:lnTo>
                  <a:lnTo>
                    <a:pt x="47139" y="98348"/>
                  </a:lnTo>
                  <a:close/>
                </a:path>
                <a:path w="57150" h="115570">
                  <a:moveTo>
                    <a:pt x="45464" y="103203"/>
                  </a:moveTo>
                  <a:lnTo>
                    <a:pt x="41479" y="100256"/>
                  </a:lnTo>
                  <a:lnTo>
                    <a:pt x="43282" y="105036"/>
                  </a:lnTo>
                  <a:lnTo>
                    <a:pt x="45464" y="103203"/>
                  </a:lnTo>
                  <a:close/>
                </a:path>
                <a:path w="57150" h="115570">
                  <a:moveTo>
                    <a:pt x="42948" y="93473"/>
                  </a:moveTo>
                  <a:lnTo>
                    <a:pt x="38203" y="88634"/>
                  </a:lnTo>
                  <a:lnTo>
                    <a:pt x="37519" y="92626"/>
                  </a:lnTo>
                  <a:lnTo>
                    <a:pt x="42948" y="93473"/>
                  </a:lnTo>
                  <a:close/>
                </a:path>
                <a:path w="57150" h="115570">
                  <a:moveTo>
                    <a:pt x="32226" y="62263"/>
                  </a:moveTo>
                  <a:lnTo>
                    <a:pt x="31819" y="62092"/>
                  </a:lnTo>
                  <a:lnTo>
                    <a:pt x="31629" y="62355"/>
                  </a:lnTo>
                  <a:lnTo>
                    <a:pt x="32226" y="62263"/>
                  </a:lnTo>
                  <a:close/>
                </a:path>
                <a:path w="57150" h="115570">
                  <a:moveTo>
                    <a:pt x="31439" y="60327"/>
                  </a:moveTo>
                  <a:lnTo>
                    <a:pt x="30703" y="60203"/>
                  </a:lnTo>
                  <a:lnTo>
                    <a:pt x="30593" y="61161"/>
                  </a:lnTo>
                  <a:lnTo>
                    <a:pt x="31439" y="60327"/>
                  </a:lnTo>
                  <a:close/>
                </a:path>
                <a:path w="57150" h="115570">
                  <a:moveTo>
                    <a:pt x="26933" y="70674"/>
                  </a:moveTo>
                  <a:lnTo>
                    <a:pt x="25004" y="74202"/>
                  </a:lnTo>
                  <a:lnTo>
                    <a:pt x="30799" y="74925"/>
                  </a:lnTo>
                  <a:lnTo>
                    <a:pt x="26933" y="70674"/>
                  </a:lnTo>
                  <a:close/>
                </a:path>
                <a:path w="57150" h="115570">
                  <a:moveTo>
                    <a:pt x="30015" y="69811"/>
                  </a:moveTo>
                  <a:lnTo>
                    <a:pt x="29627" y="69755"/>
                  </a:lnTo>
                  <a:lnTo>
                    <a:pt x="29910" y="70091"/>
                  </a:lnTo>
                  <a:lnTo>
                    <a:pt x="30015" y="69811"/>
                  </a:lnTo>
                  <a:close/>
                </a:path>
                <a:path w="57150" h="115570">
                  <a:moveTo>
                    <a:pt x="29785" y="58869"/>
                  </a:moveTo>
                  <a:lnTo>
                    <a:pt x="24583" y="55282"/>
                  </a:lnTo>
                  <a:lnTo>
                    <a:pt x="24970" y="59032"/>
                  </a:lnTo>
                  <a:lnTo>
                    <a:pt x="29785" y="58869"/>
                  </a:lnTo>
                  <a:close/>
                </a:path>
                <a:path w="57150" h="115570">
                  <a:moveTo>
                    <a:pt x="28890" y="63033"/>
                  </a:moveTo>
                  <a:lnTo>
                    <a:pt x="27339" y="63422"/>
                  </a:lnTo>
                  <a:lnTo>
                    <a:pt x="28294" y="63221"/>
                  </a:lnTo>
                  <a:lnTo>
                    <a:pt x="28890" y="63033"/>
                  </a:lnTo>
                  <a:close/>
                </a:path>
                <a:path w="57150" h="115570">
                  <a:moveTo>
                    <a:pt x="28691" y="70261"/>
                  </a:moveTo>
                  <a:lnTo>
                    <a:pt x="28513" y="70025"/>
                  </a:lnTo>
                  <a:lnTo>
                    <a:pt x="28427" y="70306"/>
                  </a:lnTo>
                  <a:lnTo>
                    <a:pt x="28691" y="70261"/>
                  </a:lnTo>
                  <a:close/>
                </a:path>
                <a:path w="57150" h="115570">
                  <a:moveTo>
                    <a:pt x="28208" y="69920"/>
                  </a:moveTo>
                  <a:lnTo>
                    <a:pt x="27192" y="69153"/>
                  </a:lnTo>
                  <a:lnTo>
                    <a:pt x="27814" y="69975"/>
                  </a:lnTo>
                  <a:lnTo>
                    <a:pt x="28208" y="69920"/>
                  </a:lnTo>
                  <a:close/>
                </a:path>
                <a:path w="57150" h="115570">
                  <a:moveTo>
                    <a:pt x="27919" y="54504"/>
                  </a:moveTo>
                  <a:lnTo>
                    <a:pt x="27115" y="53933"/>
                  </a:lnTo>
                  <a:lnTo>
                    <a:pt x="27155" y="54564"/>
                  </a:lnTo>
                  <a:lnTo>
                    <a:pt x="27919" y="54504"/>
                  </a:lnTo>
                  <a:close/>
                </a:path>
                <a:path w="57150" h="115570">
                  <a:moveTo>
                    <a:pt x="27049" y="51129"/>
                  </a:moveTo>
                  <a:lnTo>
                    <a:pt x="24905" y="47711"/>
                  </a:lnTo>
                  <a:lnTo>
                    <a:pt x="20862" y="49711"/>
                  </a:lnTo>
                  <a:lnTo>
                    <a:pt x="27049" y="51129"/>
                  </a:lnTo>
                  <a:close/>
                </a:path>
                <a:path w="57150" h="115570">
                  <a:moveTo>
                    <a:pt x="26578" y="44842"/>
                  </a:moveTo>
                  <a:lnTo>
                    <a:pt x="24844" y="38252"/>
                  </a:lnTo>
                  <a:lnTo>
                    <a:pt x="24717" y="42616"/>
                  </a:lnTo>
                  <a:lnTo>
                    <a:pt x="26578" y="44842"/>
                  </a:lnTo>
                  <a:close/>
                </a:path>
                <a:path w="57150" h="115570">
                  <a:moveTo>
                    <a:pt x="26253" y="53162"/>
                  </a:moveTo>
                  <a:lnTo>
                    <a:pt x="25736" y="53082"/>
                  </a:lnTo>
                  <a:lnTo>
                    <a:pt x="26115" y="53972"/>
                  </a:lnTo>
                  <a:lnTo>
                    <a:pt x="26253" y="53162"/>
                  </a:lnTo>
                  <a:close/>
                </a:path>
                <a:path w="57150" h="115570">
                  <a:moveTo>
                    <a:pt x="25688" y="71964"/>
                  </a:moveTo>
                  <a:lnTo>
                    <a:pt x="25444" y="71431"/>
                  </a:lnTo>
                  <a:lnTo>
                    <a:pt x="25611" y="72108"/>
                  </a:lnTo>
                  <a:lnTo>
                    <a:pt x="25688" y="71964"/>
                  </a:lnTo>
                  <a:close/>
                </a:path>
                <a:path w="57150" h="115570">
                  <a:moveTo>
                    <a:pt x="25066" y="35137"/>
                  </a:moveTo>
                  <a:lnTo>
                    <a:pt x="23901" y="30197"/>
                  </a:lnTo>
                  <a:lnTo>
                    <a:pt x="23887" y="32872"/>
                  </a:lnTo>
                  <a:lnTo>
                    <a:pt x="25066" y="35137"/>
                  </a:lnTo>
                  <a:close/>
                </a:path>
                <a:path w="57150" h="115570">
                  <a:moveTo>
                    <a:pt x="23270" y="21251"/>
                  </a:moveTo>
                  <a:lnTo>
                    <a:pt x="22512" y="21358"/>
                  </a:lnTo>
                  <a:lnTo>
                    <a:pt x="23139" y="21652"/>
                  </a:lnTo>
                  <a:lnTo>
                    <a:pt x="23270" y="21251"/>
                  </a:lnTo>
                  <a:close/>
                </a:path>
                <a:path w="57150" h="115570">
                  <a:moveTo>
                    <a:pt x="22103" y="34729"/>
                  </a:moveTo>
                  <a:lnTo>
                    <a:pt x="18543" y="35835"/>
                  </a:lnTo>
                  <a:lnTo>
                    <a:pt x="18756" y="37519"/>
                  </a:lnTo>
                  <a:lnTo>
                    <a:pt x="22103" y="34729"/>
                  </a:lnTo>
                  <a:close/>
                </a:path>
                <a:path w="57150" h="115570">
                  <a:moveTo>
                    <a:pt x="19714" y="54004"/>
                  </a:moveTo>
                  <a:lnTo>
                    <a:pt x="19221" y="54075"/>
                  </a:lnTo>
                  <a:lnTo>
                    <a:pt x="19480" y="54199"/>
                  </a:lnTo>
                  <a:lnTo>
                    <a:pt x="19714" y="54004"/>
                  </a:lnTo>
                  <a:close/>
                </a:path>
                <a:path w="57150" h="115570">
                  <a:moveTo>
                    <a:pt x="19668" y="53566"/>
                  </a:moveTo>
                  <a:lnTo>
                    <a:pt x="9649" y="44388"/>
                  </a:lnTo>
                  <a:lnTo>
                    <a:pt x="13869" y="55217"/>
                  </a:lnTo>
                  <a:lnTo>
                    <a:pt x="19668" y="53566"/>
                  </a:lnTo>
                  <a:close/>
                </a:path>
                <a:path w="57150" h="115570">
                  <a:moveTo>
                    <a:pt x="17843" y="8956"/>
                  </a:moveTo>
                  <a:lnTo>
                    <a:pt x="16866" y="8601"/>
                  </a:lnTo>
                  <a:lnTo>
                    <a:pt x="16330" y="9426"/>
                  </a:lnTo>
                  <a:lnTo>
                    <a:pt x="17843" y="8956"/>
                  </a:lnTo>
                  <a:close/>
                </a:path>
                <a:path w="57150" h="115570">
                  <a:moveTo>
                    <a:pt x="17790" y="11733"/>
                  </a:moveTo>
                  <a:lnTo>
                    <a:pt x="17205" y="11693"/>
                  </a:lnTo>
                  <a:lnTo>
                    <a:pt x="17688" y="11911"/>
                  </a:lnTo>
                  <a:lnTo>
                    <a:pt x="17790" y="11733"/>
                  </a:lnTo>
                  <a:close/>
                </a:path>
                <a:path w="57150" h="115570">
                  <a:moveTo>
                    <a:pt x="16182" y="18415"/>
                  </a:moveTo>
                  <a:lnTo>
                    <a:pt x="13454" y="17750"/>
                  </a:lnTo>
                  <a:lnTo>
                    <a:pt x="14207" y="19869"/>
                  </a:lnTo>
                  <a:lnTo>
                    <a:pt x="16182" y="18415"/>
                  </a:lnTo>
                  <a:close/>
                </a:path>
                <a:path w="57150" h="115570">
                  <a:moveTo>
                    <a:pt x="15776" y="12154"/>
                  </a:moveTo>
                  <a:lnTo>
                    <a:pt x="14869" y="10187"/>
                  </a:lnTo>
                  <a:lnTo>
                    <a:pt x="13651" y="13483"/>
                  </a:lnTo>
                  <a:lnTo>
                    <a:pt x="15776" y="12154"/>
                  </a:lnTo>
                  <a:close/>
                </a:path>
                <a:path w="57150" h="115570">
                  <a:moveTo>
                    <a:pt x="12218" y="7147"/>
                  </a:moveTo>
                  <a:lnTo>
                    <a:pt x="11968" y="6885"/>
                  </a:lnTo>
                  <a:lnTo>
                    <a:pt x="11247" y="6749"/>
                  </a:lnTo>
                  <a:lnTo>
                    <a:pt x="12218" y="7147"/>
                  </a:lnTo>
                  <a:close/>
                </a:path>
                <a:path w="57150" h="115570">
                  <a:moveTo>
                    <a:pt x="11378" y="39101"/>
                  </a:moveTo>
                  <a:lnTo>
                    <a:pt x="10721" y="39356"/>
                  </a:lnTo>
                  <a:lnTo>
                    <a:pt x="11128" y="39473"/>
                  </a:lnTo>
                  <a:lnTo>
                    <a:pt x="11378" y="39101"/>
                  </a:lnTo>
                  <a:close/>
                </a:path>
                <a:path w="57150" h="115570">
                  <a:moveTo>
                    <a:pt x="10848" y="37024"/>
                  </a:moveTo>
                  <a:lnTo>
                    <a:pt x="10545" y="36573"/>
                  </a:lnTo>
                  <a:lnTo>
                    <a:pt x="10716" y="37424"/>
                  </a:lnTo>
                  <a:lnTo>
                    <a:pt x="10848" y="37024"/>
                  </a:lnTo>
                  <a:close/>
                </a:path>
                <a:path w="57150" h="115570">
                  <a:moveTo>
                    <a:pt x="10797" y="38286"/>
                  </a:moveTo>
                  <a:lnTo>
                    <a:pt x="8078" y="29141"/>
                  </a:lnTo>
                  <a:lnTo>
                    <a:pt x="4226" y="32685"/>
                  </a:lnTo>
                  <a:lnTo>
                    <a:pt x="246" y="24824"/>
                  </a:lnTo>
                  <a:lnTo>
                    <a:pt x="3276" y="40474"/>
                  </a:lnTo>
                  <a:lnTo>
                    <a:pt x="10797" y="38286"/>
                  </a:lnTo>
                  <a:close/>
                </a:path>
                <a:path w="57150" h="115570">
                  <a:moveTo>
                    <a:pt x="10676" y="40530"/>
                  </a:moveTo>
                  <a:lnTo>
                    <a:pt x="8678" y="40094"/>
                  </a:lnTo>
                  <a:lnTo>
                    <a:pt x="9988" y="42146"/>
                  </a:lnTo>
                  <a:lnTo>
                    <a:pt x="10676" y="40530"/>
                  </a:lnTo>
                  <a:close/>
                </a:path>
                <a:path w="57150" h="115570">
                  <a:moveTo>
                    <a:pt x="10517" y="36246"/>
                  </a:moveTo>
                  <a:lnTo>
                    <a:pt x="10283" y="36016"/>
                  </a:lnTo>
                  <a:lnTo>
                    <a:pt x="10267" y="36377"/>
                  </a:lnTo>
                  <a:lnTo>
                    <a:pt x="10517" y="36246"/>
                  </a:lnTo>
                  <a:close/>
                </a:path>
                <a:path w="57150" h="115570">
                  <a:moveTo>
                    <a:pt x="10320" y="39321"/>
                  </a:moveTo>
                  <a:lnTo>
                    <a:pt x="10078" y="38710"/>
                  </a:lnTo>
                  <a:lnTo>
                    <a:pt x="9127" y="39822"/>
                  </a:lnTo>
                  <a:lnTo>
                    <a:pt x="10320" y="39321"/>
                  </a:lnTo>
                  <a:close/>
                </a:path>
                <a:path w="57150" h="115570">
                  <a:moveTo>
                    <a:pt x="9286" y="29542"/>
                  </a:moveTo>
                  <a:lnTo>
                    <a:pt x="8673" y="29203"/>
                  </a:lnTo>
                  <a:lnTo>
                    <a:pt x="8649" y="29558"/>
                  </a:lnTo>
                  <a:lnTo>
                    <a:pt x="9286" y="29542"/>
                  </a:lnTo>
                  <a:close/>
                </a:path>
                <a:path w="57150" h="115570">
                  <a:moveTo>
                    <a:pt x="2377" y="4840"/>
                  </a:moveTo>
                  <a:lnTo>
                    <a:pt x="2040" y="4473"/>
                  </a:lnTo>
                  <a:lnTo>
                    <a:pt x="1904" y="5257"/>
                  </a:lnTo>
                  <a:lnTo>
                    <a:pt x="2377" y="4840"/>
                  </a:lnTo>
                  <a:close/>
                </a:path>
                <a:path w="57150" h="115570">
                  <a:moveTo>
                    <a:pt x="1570" y="2309"/>
                  </a:moveTo>
                  <a:lnTo>
                    <a:pt x="705" y="1705"/>
                  </a:lnTo>
                  <a:lnTo>
                    <a:pt x="842" y="2634"/>
                  </a:lnTo>
                  <a:lnTo>
                    <a:pt x="1570" y="2309"/>
                  </a:lnTo>
                  <a:close/>
                </a:path>
                <a:path w="57150" h="115570">
                  <a:moveTo>
                    <a:pt x="1564" y="3951"/>
                  </a:moveTo>
                  <a:lnTo>
                    <a:pt x="1344" y="3446"/>
                  </a:lnTo>
                  <a:lnTo>
                    <a:pt x="1211" y="3813"/>
                  </a:lnTo>
                  <a:lnTo>
                    <a:pt x="1564" y="3951"/>
                  </a:lnTo>
                  <a:close/>
                </a:path>
                <a:path w="57150" h="115570">
                  <a:moveTo>
                    <a:pt x="794" y="1522"/>
                  </a:moveTo>
                  <a:lnTo>
                    <a:pt x="661" y="1385"/>
                  </a:lnTo>
                  <a:lnTo>
                    <a:pt x="442" y="1618"/>
                  </a:lnTo>
                  <a:lnTo>
                    <a:pt x="794" y="1522"/>
                  </a:lnTo>
                  <a:close/>
                </a:path>
                <a:path w="57150" h="115570">
                  <a:moveTo>
                    <a:pt x="533" y="245"/>
                  </a:moveTo>
                  <a:lnTo>
                    <a:pt x="0" y="0"/>
                  </a:lnTo>
                  <a:lnTo>
                    <a:pt x="317" y="1340"/>
                  </a:lnTo>
                  <a:lnTo>
                    <a:pt x="533" y="24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18015" y="3367544"/>
              <a:ext cx="265430" cy="173355"/>
            </a:xfrm>
            <a:custGeom>
              <a:avLst/>
              <a:gdLst/>
              <a:ahLst/>
              <a:cxnLst/>
              <a:rect l="l" t="t" r="r" b="b"/>
              <a:pathLst>
                <a:path w="265429" h="173354">
                  <a:moveTo>
                    <a:pt x="234924" y="119494"/>
                  </a:moveTo>
                  <a:lnTo>
                    <a:pt x="233070" y="114579"/>
                  </a:lnTo>
                  <a:lnTo>
                    <a:pt x="233629" y="117652"/>
                  </a:lnTo>
                  <a:lnTo>
                    <a:pt x="234924" y="119494"/>
                  </a:lnTo>
                  <a:close/>
                </a:path>
                <a:path w="265429" h="173354">
                  <a:moveTo>
                    <a:pt x="244398" y="118630"/>
                  </a:moveTo>
                  <a:lnTo>
                    <a:pt x="244030" y="117576"/>
                  </a:lnTo>
                  <a:lnTo>
                    <a:pt x="242798" y="117995"/>
                  </a:lnTo>
                  <a:lnTo>
                    <a:pt x="244398" y="118630"/>
                  </a:lnTo>
                  <a:close/>
                </a:path>
                <a:path w="265429" h="173354">
                  <a:moveTo>
                    <a:pt x="264845" y="101612"/>
                  </a:moveTo>
                  <a:lnTo>
                    <a:pt x="250037" y="97370"/>
                  </a:lnTo>
                  <a:lnTo>
                    <a:pt x="243217" y="86080"/>
                  </a:lnTo>
                  <a:lnTo>
                    <a:pt x="237985" y="94983"/>
                  </a:lnTo>
                  <a:lnTo>
                    <a:pt x="228371" y="92760"/>
                  </a:lnTo>
                  <a:lnTo>
                    <a:pt x="227520" y="87642"/>
                  </a:lnTo>
                  <a:lnTo>
                    <a:pt x="219151" y="86677"/>
                  </a:lnTo>
                  <a:lnTo>
                    <a:pt x="235839" y="73113"/>
                  </a:lnTo>
                  <a:lnTo>
                    <a:pt x="230873" y="71043"/>
                  </a:lnTo>
                  <a:lnTo>
                    <a:pt x="201422" y="90043"/>
                  </a:lnTo>
                  <a:lnTo>
                    <a:pt x="197243" y="97802"/>
                  </a:lnTo>
                  <a:lnTo>
                    <a:pt x="193624" y="96685"/>
                  </a:lnTo>
                  <a:lnTo>
                    <a:pt x="195846" y="105041"/>
                  </a:lnTo>
                  <a:lnTo>
                    <a:pt x="193319" y="105778"/>
                  </a:lnTo>
                  <a:lnTo>
                    <a:pt x="184581" y="100736"/>
                  </a:lnTo>
                  <a:lnTo>
                    <a:pt x="187553" y="96570"/>
                  </a:lnTo>
                  <a:lnTo>
                    <a:pt x="185051" y="94119"/>
                  </a:lnTo>
                  <a:lnTo>
                    <a:pt x="164934" y="93776"/>
                  </a:lnTo>
                  <a:lnTo>
                    <a:pt x="163499" y="78689"/>
                  </a:lnTo>
                  <a:lnTo>
                    <a:pt x="155498" y="77685"/>
                  </a:lnTo>
                  <a:lnTo>
                    <a:pt x="155689" y="56794"/>
                  </a:lnTo>
                  <a:lnTo>
                    <a:pt x="152196" y="58394"/>
                  </a:lnTo>
                  <a:lnTo>
                    <a:pt x="139242" y="40792"/>
                  </a:lnTo>
                  <a:lnTo>
                    <a:pt x="131229" y="44373"/>
                  </a:lnTo>
                  <a:lnTo>
                    <a:pt x="93459" y="44881"/>
                  </a:lnTo>
                  <a:lnTo>
                    <a:pt x="78790" y="25590"/>
                  </a:lnTo>
                  <a:lnTo>
                    <a:pt x="40271" y="0"/>
                  </a:lnTo>
                  <a:lnTo>
                    <a:pt x="0" y="13195"/>
                  </a:lnTo>
                  <a:lnTo>
                    <a:pt x="342" y="90627"/>
                  </a:lnTo>
                  <a:lnTo>
                    <a:pt x="16306" y="92278"/>
                  </a:lnTo>
                  <a:lnTo>
                    <a:pt x="15836" y="78473"/>
                  </a:lnTo>
                  <a:lnTo>
                    <a:pt x="20815" y="73571"/>
                  </a:lnTo>
                  <a:lnTo>
                    <a:pt x="28790" y="73063"/>
                  </a:lnTo>
                  <a:lnTo>
                    <a:pt x="31965" y="65671"/>
                  </a:lnTo>
                  <a:lnTo>
                    <a:pt x="39052" y="70739"/>
                  </a:lnTo>
                  <a:lnTo>
                    <a:pt x="33591" y="63550"/>
                  </a:lnTo>
                  <a:lnTo>
                    <a:pt x="40271" y="63080"/>
                  </a:lnTo>
                  <a:lnTo>
                    <a:pt x="40906" y="59905"/>
                  </a:lnTo>
                  <a:lnTo>
                    <a:pt x="53454" y="70561"/>
                  </a:lnTo>
                  <a:lnTo>
                    <a:pt x="62026" y="71488"/>
                  </a:lnTo>
                  <a:lnTo>
                    <a:pt x="60947" y="76720"/>
                  </a:lnTo>
                  <a:lnTo>
                    <a:pt x="67221" y="81445"/>
                  </a:lnTo>
                  <a:lnTo>
                    <a:pt x="62877" y="81762"/>
                  </a:lnTo>
                  <a:lnTo>
                    <a:pt x="63563" y="88671"/>
                  </a:lnTo>
                  <a:lnTo>
                    <a:pt x="69875" y="92837"/>
                  </a:lnTo>
                  <a:lnTo>
                    <a:pt x="88582" y="92443"/>
                  </a:lnTo>
                  <a:lnTo>
                    <a:pt x="99771" y="117906"/>
                  </a:lnTo>
                  <a:lnTo>
                    <a:pt x="146697" y="150964"/>
                  </a:lnTo>
                  <a:lnTo>
                    <a:pt x="164350" y="157086"/>
                  </a:lnTo>
                  <a:lnTo>
                    <a:pt x="162560" y="169367"/>
                  </a:lnTo>
                  <a:lnTo>
                    <a:pt x="170827" y="169303"/>
                  </a:lnTo>
                  <a:lnTo>
                    <a:pt x="174320" y="173151"/>
                  </a:lnTo>
                  <a:lnTo>
                    <a:pt x="182562" y="172694"/>
                  </a:lnTo>
                  <a:lnTo>
                    <a:pt x="191833" y="153708"/>
                  </a:lnTo>
                  <a:lnTo>
                    <a:pt x="186639" y="149136"/>
                  </a:lnTo>
                  <a:lnTo>
                    <a:pt x="188607" y="138722"/>
                  </a:lnTo>
                  <a:lnTo>
                    <a:pt x="175615" y="132981"/>
                  </a:lnTo>
                  <a:lnTo>
                    <a:pt x="176530" y="127444"/>
                  </a:lnTo>
                  <a:lnTo>
                    <a:pt x="181114" y="124371"/>
                  </a:lnTo>
                  <a:lnTo>
                    <a:pt x="193967" y="126771"/>
                  </a:lnTo>
                  <a:lnTo>
                    <a:pt x="201485" y="114325"/>
                  </a:lnTo>
                  <a:lnTo>
                    <a:pt x="193802" y="114642"/>
                  </a:lnTo>
                  <a:lnTo>
                    <a:pt x="205270" y="113449"/>
                  </a:lnTo>
                  <a:lnTo>
                    <a:pt x="206997" y="101434"/>
                  </a:lnTo>
                  <a:lnTo>
                    <a:pt x="211810" y="104813"/>
                  </a:lnTo>
                  <a:lnTo>
                    <a:pt x="223710" y="96367"/>
                  </a:lnTo>
                  <a:lnTo>
                    <a:pt x="228714" y="102793"/>
                  </a:lnTo>
                  <a:lnTo>
                    <a:pt x="221513" y="108254"/>
                  </a:lnTo>
                  <a:lnTo>
                    <a:pt x="226174" y="113919"/>
                  </a:lnTo>
                  <a:lnTo>
                    <a:pt x="234975" y="110566"/>
                  </a:lnTo>
                  <a:lnTo>
                    <a:pt x="242963" y="114084"/>
                  </a:lnTo>
                  <a:lnTo>
                    <a:pt x="250355" y="107696"/>
                  </a:lnTo>
                  <a:lnTo>
                    <a:pt x="253466" y="109512"/>
                  </a:lnTo>
                  <a:lnTo>
                    <a:pt x="252666" y="105283"/>
                  </a:lnTo>
                  <a:lnTo>
                    <a:pt x="257632" y="107099"/>
                  </a:lnTo>
                  <a:lnTo>
                    <a:pt x="264845" y="101612"/>
                  </a:lnTo>
                  <a:close/>
                </a:path>
              </a:pathLst>
            </a:custGeom>
            <a:solidFill>
              <a:srgbClr val="93BA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18025" y="3367533"/>
              <a:ext cx="265430" cy="173355"/>
            </a:xfrm>
            <a:custGeom>
              <a:avLst/>
              <a:gdLst/>
              <a:ahLst/>
              <a:cxnLst/>
              <a:rect l="l" t="t" r="r" b="b"/>
              <a:pathLst>
                <a:path w="265429" h="173354">
                  <a:moveTo>
                    <a:pt x="230866" y="71055"/>
                  </a:moveTo>
                  <a:lnTo>
                    <a:pt x="201418" y="90046"/>
                  </a:lnTo>
                  <a:lnTo>
                    <a:pt x="197243" y="97804"/>
                  </a:lnTo>
                  <a:lnTo>
                    <a:pt x="193618" y="96685"/>
                  </a:lnTo>
                  <a:lnTo>
                    <a:pt x="195843" y="105048"/>
                  </a:lnTo>
                  <a:lnTo>
                    <a:pt x="193318" y="105783"/>
                  </a:lnTo>
                  <a:lnTo>
                    <a:pt x="184578" y="100741"/>
                  </a:lnTo>
                  <a:lnTo>
                    <a:pt x="187547" y="96573"/>
                  </a:lnTo>
                  <a:lnTo>
                    <a:pt x="185041" y="94128"/>
                  </a:lnTo>
                  <a:lnTo>
                    <a:pt x="164930" y="93784"/>
                  </a:lnTo>
                  <a:lnTo>
                    <a:pt x="163493" y="78690"/>
                  </a:lnTo>
                  <a:lnTo>
                    <a:pt x="155490" y="77694"/>
                  </a:lnTo>
                  <a:lnTo>
                    <a:pt x="155683" y="56794"/>
                  </a:lnTo>
                  <a:lnTo>
                    <a:pt x="152196" y="58401"/>
                  </a:lnTo>
                  <a:lnTo>
                    <a:pt x="139241" y="40793"/>
                  </a:lnTo>
                  <a:lnTo>
                    <a:pt x="131226" y="44378"/>
                  </a:lnTo>
                  <a:lnTo>
                    <a:pt x="93460" y="44883"/>
                  </a:lnTo>
                  <a:lnTo>
                    <a:pt x="78785" y="25597"/>
                  </a:lnTo>
                  <a:lnTo>
                    <a:pt x="40264" y="0"/>
                  </a:lnTo>
                  <a:lnTo>
                    <a:pt x="0" y="13196"/>
                  </a:lnTo>
                  <a:lnTo>
                    <a:pt x="334" y="90638"/>
                  </a:lnTo>
                  <a:lnTo>
                    <a:pt x="16301" y="92282"/>
                  </a:lnTo>
                  <a:lnTo>
                    <a:pt x="15833" y="78480"/>
                  </a:lnTo>
                  <a:lnTo>
                    <a:pt x="20812" y="73582"/>
                  </a:lnTo>
                  <a:lnTo>
                    <a:pt x="28793" y="73070"/>
                  </a:lnTo>
                  <a:lnTo>
                    <a:pt x="31967" y="65678"/>
                  </a:lnTo>
                  <a:lnTo>
                    <a:pt x="39048" y="70740"/>
                  </a:lnTo>
                  <a:lnTo>
                    <a:pt x="33590" y="63554"/>
                  </a:lnTo>
                  <a:lnTo>
                    <a:pt x="40270" y="63082"/>
                  </a:lnTo>
                  <a:lnTo>
                    <a:pt x="40898" y="59912"/>
                  </a:lnTo>
                  <a:lnTo>
                    <a:pt x="53453" y="70569"/>
                  </a:lnTo>
                  <a:lnTo>
                    <a:pt x="62022" y="71499"/>
                  </a:lnTo>
                  <a:lnTo>
                    <a:pt x="60947" y="76723"/>
                  </a:lnTo>
                  <a:lnTo>
                    <a:pt x="67218" y="81444"/>
                  </a:lnTo>
                  <a:lnTo>
                    <a:pt x="62875" y="81769"/>
                  </a:lnTo>
                  <a:lnTo>
                    <a:pt x="63554" y="88670"/>
                  </a:lnTo>
                  <a:lnTo>
                    <a:pt x="69867" y="92840"/>
                  </a:lnTo>
                  <a:lnTo>
                    <a:pt x="88584" y="92446"/>
                  </a:lnTo>
                  <a:lnTo>
                    <a:pt x="99762" y="117918"/>
                  </a:lnTo>
                  <a:lnTo>
                    <a:pt x="146696" y="150963"/>
                  </a:lnTo>
                  <a:lnTo>
                    <a:pt x="164345" y="157091"/>
                  </a:lnTo>
                  <a:lnTo>
                    <a:pt x="162553" y="169371"/>
                  </a:lnTo>
                  <a:lnTo>
                    <a:pt x="170829" y="169305"/>
                  </a:lnTo>
                  <a:lnTo>
                    <a:pt x="174313" y="173158"/>
                  </a:lnTo>
                  <a:lnTo>
                    <a:pt x="182554" y="172693"/>
                  </a:lnTo>
                  <a:lnTo>
                    <a:pt x="191823" y="153710"/>
                  </a:lnTo>
                  <a:lnTo>
                    <a:pt x="186635" y="149139"/>
                  </a:lnTo>
                  <a:lnTo>
                    <a:pt x="188606" y="138722"/>
                  </a:lnTo>
                  <a:lnTo>
                    <a:pt x="175606" y="132985"/>
                  </a:lnTo>
                  <a:lnTo>
                    <a:pt x="176528" y="127450"/>
                  </a:lnTo>
                  <a:lnTo>
                    <a:pt x="181106" y="124379"/>
                  </a:lnTo>
                  <a:lnTo>
                    <a:pt x="193968" y="126778"/>
                  </a:lnTo>
                  <a:lnTo>
                    <a:pt x="201478" y="114335"/>
                  </a:lnTo>
                  <a:lnTo>
                    <a:pt x="193801" y="114641"/>
                  </a:lnTo>
                  <a:lnTo>
                    <a:pt x="205261" y="113454"/>
                  </a:lnTo>
                  <a:lnTo>
                    <a:pt x="206987" y="101441"/>
                  </a:lnTo>
                  <a:lnTo>
                    <a:pt x="211800" y="104814"/>
                  </a:lnTo>
                  <a:lnTo>
                    <a:pt x="223707" y="96372"/>
                  </a:lnTo>
                  <a:lnTo>
                    <a:pt x="228716" y="102793"/>
                  </a:lnTo>
                  <a:lnTo>
                    <a:pt x="221510" y="108258"/>
                  </a:lnTo>
                  <a:lnTo>
                    <a:pt x="226167" y="113925"/>
                  </a:lnTo>
                  <a:lnTo>
                    <a:pt x="234973" y="110572"/>
                  </a:lnTo>
                  <a:lnTo>
                    <a:pt x="242954" y="114090"/>
                  </a:lnTo>
                  <a:lnTo>
                    <a:pt x="250357" y="107696"/>
                  </a:lnTo>
                  <a:lnTo>
                    <a:pt x="253458" y="109521"/>
                  </a:lnTo>
                  <a:lnTo>
                    <a:pt x="252662" y="105294"/>
                  </a:lnTo>
                  <a:lnTo>
                    <a:pt x="257634" y="107101"/>
                  </a:lnTo>
                  <a:lnTo>
                    <a:pt x="264845" y="101612"/>
                  </a:lnTo>
                  <a:lnTo>
                    <a:pt x="250036" y="97374"/>
                  </a:lnTo>
                  <a:lnTo>
                    <a:pt x="243207" y="86081"/>
                  </a:lnTo>
                  <a:lnTo>
                    <a:pt x="237986" y="94984"/>
                  </a:lnTo>
                  <a:lnTo>
                    <a:pt x="228364" y="92762"/>
                  </a:lnTo>
                  <a:lnTo>
                    <a:pt x="227517" y="87651"/>
                  </a:lnTo>
                  <a:lnTo>
                    <a:pt x="219146" y="86681"/>
                  </a:lnTo>
                  <a:lnTo>
                    <a:pt x="235834" y="73124"/>
                  </a:lnTo>
                  <a:lnTo>
                    <a:pt x="230866" y="71055"/>
                  </a:lnTo>
                  <a:close/>
                </a:path>
                <a:path w="265429" h="173354">
                  <a:moveTo>
                    <a:pt x="242789" y="118006"/>
                  </a:moveTo>
                  <a:lnTo>
                    <a:pt x="244391" y="118630"/>
                  </a:lnTo>
                  <a:lnTo>
                    <a:pt x="244030" y="117585"/>
                  </a:lnTo>
                  <a:lnTo>
                    <a:pt x="242789" y="118006"/>
                  </a:lnTo>
                  <a:close/>
                </a:path>
                <a:path w="265429" h="173354">
                  <a:moveTo>
                    <a:pt x="234922" y="119500"/>
                  </a:moveTo>
                  <a:lnTo>
                    <a:pt x="233063" y="114587"/>
                  </a:lnTo>
                  <a:lnTo>
                    <a:pt x="233618" y="117654"/>
                  </a:lnTo>
                  <a:lnTo>
                    <a:pt x="234922" y="11950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9236" y="4643747"/>
              <a:ext cx="88985" cy="953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65188" y="3280638"/>
              <a:ext cx="781685" cy="598170"/>
            </a:xfrm>
            <a:custGeom>
              <a:avLst/>
              <a:gdLst/>
              <a:ahLst/>
              <a:cxnLst/>
              <a:rect l="l" t="t" r="r" b="b"/>
              <a:pathLst>
                <a:path w="781685" h="598170">
                  <a:moveTo>
                    <a:pt x="291553" y="431444"/>
                  </a:moveTo>
                  <a:lnTo>
                    <a:pt x="286600" y="441134"/>
                  </a:lnTo>
                  <a:lnTo>
                    <a:pt x="287705" y="452856"/>
                  </a:lnTo>
                  <a:lnTo>
                    <a:pt x="286893" y="441134"/>
                  </a:lnTo>
                  <a:lnTo>
                    <a:pt x="291553" y="431444"/>
                  </a:lnTo>
                  <a:close/>
                </a:path>
                <a:path w="781685" h="598170">
                  <a:moveTo>
                    <a:pt x="294220" y="426250"/>
                  </a:moveTo>
                  <a:lnTo>
                    <a:pt x="292100" y="429691"/>
                  </a:lnTo>
                  <a:lnTo>
                    <a:pt x="292976" y="429336"/>
                  </a:lnTo>
                  <a:lnTo>
                    <a:pt x="294220" y="426250"/>
                  </a:lnTo>
                  <a:close/>
                </a:path>
                <a:path w="781685" h="598170">
                  <a:moveTo>
                    <a:pt x="300482" y="422744"/>
                  </a:moveTo>
                  <a:lnTo>
                    <a:pt x="295021" y="425678"/>
                  </a:lnTo>
                  <a:lnTo>
                    <a:pt x="298018" y="424726"/>
                  </a:lnTo>
                  <a:lnTo>
                    <a:pt x="300482" y="422744"/>
                  </a:lnTo>
                  <a:close/>
                </a:path>
                <a:path w="781685" h="598170">
                  <a:moveTo>
                    <a:pt x="307822" y="417830"/>
                  </a:moveTo>
                  <a:lnTo>
                    <a:pt x="307530" y="417753"/>
                  </a:lnTo>
                  <a:lnTo>
                    <a:pt x="302501" y="420370"/>
                  </a:lnTo>
                  <a:lnTo>
                    <a:pt x="307822" y="417830"/>
                  </a:lnTo>
                  <a:close/>
                </a:path>
                <a:path w="781685" h="598170">
                  <a:moveTo>
                    <a:pt x="326936" y="405117"/>
                  </a:moveTo>
                  <a:lnTo>
                    <a:pt x="323748" y="407238"/>
                  </a:lnTo>
                  <a:lnTo>
                    <a:pt x="324180" y="407390"/>
                  </a:lnTo>
                  <a:lnTo>
                    <a:pt x="326936" y="405117"/>
                  </a:lnTo>
                  <a:close/>
                </a:path>
                <a:path w="781685" h="598170">
                  <a:moveTo>
                    <a:pt x="330644" y="401866"/>
                  </a:moveTo>
                  <a:lnTo>
                    <a:pt x="327964" y="403009"/>
                  </a:lnTo>
                  <a:lnTo>
                    <a:pt x="328371" y="403263"/>
                  </a:lnTo>
                  <a:lnTo>
                    <a:pt x="330644" y="401866"/>
                  </a:lnTo>
                  <a:close/>
                </a:path>
                <a:path w="781685" h="598170">
                  <a:moveTo>
                    <a:pt x="373837" y="401167"/>
                  </a:moveTo>
                  <a:lnTo>
                    <a:pt x="370941" y="399707"/>
                  </a:lnTo>
                  <a:lnTo>
                    <a:pt x="370598" y="401764"/>
                  </a:lnTo>
                  <a:lnTo>
                    <a:pt x="373837" y="401167"/>
                  </a:lnTo>
                  <a:close/>
                </a:path>
                <a:path w="781685" h="598170">
                  <a:moveTo>
                    <a:pt x="390753" y="58064"/>
                  </a:moveTo>
                  <a:lnTo>
                    <a:pt x="388112" y="60820"/>
                  </a:lnTo>
                  <a:lnTo>
                    <a:pt x="389864" y="59309"/>
                  </a:lnTo>
                  <a:lnTo>
                    <a:pt x="390753" y="58064"/>
                  </a:lnTo>
                  <a:close/>
                </a:path>
                <a:path w="781685" h="598170">
                  <a:moveTo>
                    <a:pt x="392176" y="56718"/>
                  </a:moveTo>
                  <a:lnTo>
                    <a:pt x="392099" y="55943"/>
                  </a:lnTo>
                  <a:lnTo>
                    <a:pt x="390334" y="57315"/>
                  </a:lnTo>
                  <a:lnTo>
                    <a:pt x="392176" y="56718"/>
                  </a:lnTo>
                  <a:close/>
                </a:path>
                <a:path w="781685" h="598170">
                  <a:moveTo>
                    <a:pt x="394042" y="54660"/>
                  </a:moveTo>
                  <a:lnTo>
                    <a:pt x="393915" y="53543"/>
                  </a:lnTo>
                  <a:lnTo>
                    <a:pt x="393141" y="55321"/>
                  </a:lnTo>
                  <a:lnTo>
                    <a:pt x="394042" y="54660"/>
                  </a:lnTo>
                  <a:close/>
                </a:path>
                <a:path w="781685" h="598170">
                  <a:moveTo>
                    <a:pt x="412597" y="405828"/>
                  </a:moveTo>
                  <a:lnTo>
                    <a:pt x="411772" y="406400"/>
                  </a:lnTo>
                  <a:lnTo>
                    <a:pt x="411607" y="407314"/>
                  </a:lnTo>
                  <a:lnTo>
                    <a:pt x="412597" y="405828"/>
                  </a:lnTo>
                  <a:close/>
                </a:path>
                <a:path w="781685" h="598170">
                  <a:moveTo>
                    <a:pt x="412940" y="405752"/>
                  </a:moveTo>
                  <a:lnTo>
                    <a:pt x="412330" y="406603"/>
                  </a:lnTo>
                  <a:lnTo>
                    <a:pt x="412534" y="407149"/>
                  </a:lnTo>
                  <a:lnTo>
                    <a:pt x="412940" y="405752"/>
                  </a:lnTo>
                  <a:close/>
                </a:path>
                <a:path w="781685" h="598170">
                  <a:moveTo>
                    <a:pt x="413715" y="407225"/>
                  </a:moveTo>
                  <a:lnTo>
                    <a:pt x="412737" y="407428"/>
                  </a:lnTo>
                  <a:lnTo>
                    <a:pt x="413207" y="407898"/>
                  </a:lnTo>
                  <a:lnTo>
                    <a:pt x="413715" y="407225"/>
                  </a:lnTo>
                  <a:close/>
                </a:path>
                <a:path w="781685" h="598170">
                  <a:moveTo>
                    <a:pt x="424599" y="27990"/>
                  </a:moveTo>
                  <a:lnTo>
                    <a:pt x="414515" y="33096"/>
                  </a:lnTo>
                  <a:lnTo>
                    <a:pt x="415645" y="34493"/>
                  </a:lnTo>
                  <a:lnTo>
                    <a:pt x="424599" y="27990"/>
                  </a:lnTo>
                  <a:close/>
                </a:path>
                <a:path w="781685" h="598170">
                  <a:moveTo>
                    <a:pt x="449072" y="91084"/>
                  </a:moveTo>
                  <a:lnTo>
                    <a:pt x="447725" y="90957"/>
                  </a:lnTo>
                  <a:lnTo>
                    <a:pt x="447370" y="92329"/>
                  </a:lnTo>
                  <a:lnTo>
                    <a:pt x="449072" y="91084"/>
                  </a:lnTo>
                  <a:close/>
                </a:path>
                <a:path w="781685" h="598170">
                  <a:moveTo>
                    <a:pt x="462343" y="96634"/>
                  </a:moveTo>
                  <a:lnTo>
                    <a:pt x="461340" y="96202"/>
                  </a:lnTo>
                  <a:lnTo>
                    <a:pt x="461073" y="97459"/>
                  </a:lnTo>
                  <a:lnTo>
                    <a:pt x="462343" y="96634"/>
                  </a:lnTo>
                  <a:close/>
                </a:path>
                <a:path w="781685" h="598170">
                  <a:moveTo>
                    <a:pt x="469773" y="85026"/>
                  </a:moveTo>
                  <a:lnTo>
                    <a:pt x="468744" y="82981"/>
                  </a:lnTo>
                  <a:lnTo>
                    <a:pt x="467842" y="86906"/>
                  </a:lnTo>
                  <a:lnTo>
                    <a:pt x="469773" y="85026"/>
                  </a:lnTo>
                  <a:close/>
                </a:path>
                <a:path w="781685" h="598170">
                  <a:moveTo>
                    <a:pt x="470433" y="82600"/>
                  </a:moveTo>
                  <a:lnTo>
                    <a:pt x="469353" y="81445"/>
                  </a:lnTo>
                  <a:lnTo>
                    <a:pt x="469595" y="82562"/>
                  </a:lnTo>
                  <a:lnTo>
                    <a:pt x="470433" y="82600"/>
                  </a:lnTo>
                  <a:close/>
                </a:path>
                <a:path w="781685" h="598170">
                  <a:moveTo>
                    <a:pt x="475653" y="398792"/>
                  </a:moveTo>
                  <a:lnTo>
                    <a:pt x="474306" y="398919"/>
                  </a:lnTo>
                  <a:lnTo>
                    <a:pt x="475234" y="399796"/>
                  </a:lnTo>
                  <a:lnTo>
                    <a:pt x="475653" y="398792"/>
                  </a:lnTo>
                  <a:close/>
                </a:path>
                <a:path w="781685" h="598170">
                  <a:moveTo>
                    <a:pt x="486384" y="83858"/>
                  </a:moveTo>
                  <a:lnTo>
                    <a:pt x="485749" y="82219"/>
                  </a:lnTo>
                  <a:lnTo>
                    <a:pt x="484149" y="81724"/>
                  </a:lnTo>
                  <a:lnTo>
                    <a:pt x="486384" y="83858"/>
                  </a:lnTo>
                  <a:close/>
                </a:path>
                <a:path w="781685" h="598170">
                  <a:moveTo>
                    <a:pt x="522732" y="453682"/>
                  </a:moveTo>
                  <a:lnTo>
                    <a:pt x="521322" y="451104"/>
                  </a:lnTo>
                  <a:lnTo>
                    <a:pt x="522033" y="453796"/>
                  </a:lnTo>
                  <a:lnTo>
                    <a:pt x="522732" y="453682"/>
                  </a:lnTo>
                  <a:close/>
                </a:path>
                <a:path w="781685" h="598170">
                  <a:moveTo>
                    <a:pt x="534581" y="466598"/>
                  </a:moveTo>
                  <a:lnTo>
                    <a:pt x="533514" y="467106"/>
                  </a:lnTo>
                  <a:lnTo>
                    <a:pt x="534517" y="467474"/>
                  </a:lnTo>
                  <a:lnTo>
                    <a:pt x="534581" y="466598"/>
                  </a:lnTo>
                  <a:close/>
                </a:path>
                <a:path w="781685" h="598170">
                  <a:moveTo>
                    <a:pt x="535076" y="396252"/>
                  </a:moveTo>
                  <a:lnTo>
                    <a:pt x="534873" y="394970"/>
                  </a:lnTo>
                  <a:lnTo>
                    <a:pt x="534504" y="396290"/>
                  </a:lnTo>
                  <a:lnTo>
                    <a:pt x="535076" y="396252"/>
                  </a:lnTo>
                  <a:close/>
                </a:path>
                <a:path w="781685" h="598170">
                  <a:moveTo>
                    <a:pt x="567474" y="333032"/>
                  </a:moveTo>
                  <a:lnTo>
                    <a:pt x="566915" y="334022"/>
                  </a:lnTo>
                  <a:lnTo>
                    <a:pt x="567347" y="334098"/>
                  </a:lnTo>
                  <a:lnTo>
                    <a:pt x="567474" y="333032"/>
                  </a:lnTo>
                  <a:close/>
                </a:path>
                <a:path w="781685" h="598170">
                  <a:moveTo>
                    <a:pt x="611035" y="304914"/>
                  </a:moveTo>
                  <a:lnTo>
                    <a:pt x="609511" y="306463"/>
                  </a:lnTo>
                  <a:lnTo>
                    <a:pt x="609841" y="306514"/>
                  </a:lnTo>
                  <a:lnTo>
                    <a:pt x="611035" y="304914"/>
                  </a:lnTo>
                  <a:close/>
                </a:path>
                <a:path w="781685" h="598170">
                  <a:moveTo>
                    <a:pt x="611873" y="234226"/>
                  </a:moveTo>
                  <a:lnTo>
                    <a:pt x="611187" y="234823"/>
                  </a:lnTo>
                  <a:lnTo>
                    <a:pt x="611771" y="235762"/>
                  </a:lnTo>
                  <a:lnTo>
                    <a:pt x="611873" y="234226"/>
                  </a:lnTo>
                  <a:close/>
                </a:path>
                <a:path w="781685" h="598170">
                  <a:moveTo>
                    <a:pt x="612470" y="225005"/>
                  </a:moveTo>
                  <a:lnTo>
                    <a:pt x="611657" y="223774"/>
                  </a:lnTo>
                  <a:lnTo>
                    <a:pt x="610831" y="225285"/>
                  </a:lnTo>
                  <a:lnTo>
                    <a:pt x="612470" y="225005"/>
                  </a:lnTo>
                  <a:close/>
                </a:path>
                <a:path w="781685" h="598170">
                  <a:moveTo>
                    <a:pt x="619683" y="298157"/>
                  </a:moveTo>
                  <a:lnTo>
                    <a:pt x="617270" y="299212"/>
                  </a:lnTo>
                  <a:lnTo>
                    <a:pt x="617207" y="299732"/>
                  </a:lnTo>
                  <a:lnTo>
                    <a:pt x="619683" y="298157"/>
                  </a:lnTo>
                  <a:close/>
                </a:path>
                <a:path w="781685" h="598170">
                  <a:moveTo>
                    <a:pt x="622261" y="285635"/>
                  </a:moveTo>
                  <a:lnTo>
                    <a:pt x="620776" y="283921"/>
                  </a:lnTo>
                  <a:lnTo>
                    <a:pt x="621233" y="285013"/>
                  </a:lnTo>
                  <a:lnTo>
                    <a:pt x="622261" y="285635"/>
                  </a:lnTo>
                  <a:close/>
                </a:path>
                <a:path w="781685" h="598170">
                  <a:moveTo>
                    <a:pt x="624497" y="290906"/>
                  </a:moveTo>
                  <a:lnTo>
                    <a:pt x="620128" y="298069"/>
                  </a:lnTo>
                  <a:lnTo>
                    <a:pt x="623582" y="297637"/>
                  </a:lnTo>
                  <a:lnTo>
                    <a:pt x="624497" y="290906"/>
                  </a:lnTo>
                  <a:close/>
                </a:path>
                <a:path w="781685" h="598170">
                  <a:moveTo>
                    <a:pt x="627735" y="243624"/>
                  </a:moveTo>
                  <a:lnTo>
                    <a:pt x="626503" y="245262"/>
                  </a:lnTo>
                  <a:lnTo>
                    <a:pt x="626821" y="244449"/>
                  </a:lnTo>
                  <a:lnTo>
                    <a:pt x="625424" y="246011"/>
                  </a:lnTo>
                  <a:lnTo>
                    <a:pt x="626110" y="245783"/>
                  </a:lnTo>
                  <a:lnTo>
                    <a:pt x="625805" y="246202"/>
                  </a:lnTo>
                  <a:lnTo>
                    <a:pt x="627126" y="245148"/>
                  </a:lnTo>
                  <a:lnTo>
                    <a:pt x="627735" y="243624"/>
                  </a:lnTo>
                  <a:close/>
                </a:path>
                <a:path w="781685" h="598170">
                  <a:moveTo>
                    <a:pt x="640867" y="217144"/>
                  </a:moveTo>
                  <a:lnTo>
                    <a:pt x="640422" y="216674"/>
                  </a:lnTo>
                  <a:lnTo>
                    <a:pt x="639241" y="217690"/>
                  </a:lnTo>
                  <a:lnTo>
                    <a:pt x="640867" y="217144"/>
                  </a:lnTo>
                  <a:close/>
                </a:path>
                <a:path w="781685" h="598170">
                  <a:moveTo>
                    <a:pt x="645845" y="191274"/>
                  </a:moveTo>
                  <a:lnTo>
                    <a:pt x="643686" y="193014"/>
                  </a:lnTo>
                  <a:lnTo>
                    <a:pt x="645541" y="193217"/>
                  </a:lnTo>
                  <a:lnTo>
                    <a:pt x="645845" y="191274"/>
                  </a:lnTo>
                  <a:close/>
                </a:path>
                <a:path w="781685" h="598170">
                  <a:moveTo>
                    <a:pt x="648296" y="186626"/>
                  </a:moveTo>
                  <a:lnTo>
                    <a:pt x="647039" y="189128"/>
                  </a:lnTo>
                  <a:lnTo>
                    <a:pt x="648258" y="188264"/>
                  </a:lnTo>
                  <a:lnTo>
                    <a:pt x="648296" y="186626"/>
                  </a:lnTo>
                  <a:close/>
                </a:path>
                <a:path w="781685" h="598170">
                  <a:moveTo>
                    <a:pt x="673735" y="183362"/>
                  </a:moveTo>
                  <a:lnTo>
                    <a:pt x="673023" y="182041"/>
                  </a:lnTo>
                  <a:lnTo>
                    <a:pt x="672261" y="183057"/>
                  </a:lnTo>
                  <a:lnTo>
                    <a:pt x="673735" y="183362"/>
                  </a:lnTo>
                  <a:close/>
                </a:path>
                <a:path w="781685" h="598170">
                  <a:moveTo>
                    <a:pt x="680250" y="182664"/>
                  </a:moveTo>
                  <a:lnTo>
                    <a:pt x="668489" y="186042"/>
                  </a:lnTo>
                  <a:lnTo>
                    <a:pt x="673125" y="181267"/>
                  </a:lnTo>
                  <a:lnTo>
                    <a:pt x="647890" y="189433"/>
                  </a:lnTo>
                  <a:lnTo>
                    <a:pt x="647128" y="192849"/>
                  </a:lnTo>
                  <a:lnTo>
                    <a:pt x="651205" y="192379"/>
                  </a:lnTo>
                  <a:lnTo>
                    <a:pt x="680250" y="182664"/>
                  </a:lnTo>
                  <a:close/>
                </a:path>
                <a:path w="781685" h="598170">
                  <a:moveTo>
                    <a:pt x="684961" y="181000"/>
                  </a:moveTo>
                  <a:lnTo>
                    <a:pt x="684682" y="179514"/>
                  </a:lnTo>
                  <a:lnTo>
                    <a:pt x="684009" y="180949"/>
                  </a:lnTo>
                  <a:lnTo>
                    <a:pt x="684961" y="181000"/>
                  </a:lnTo>
                  <a:close/>
                </a:path>
                <a:path w="781685" h="598170">
                  <a:moveTo>
                    <a:pt x="687857" y="173291"/>
                  </a:moveTo>
                  <a:lnTo>
                    <a:pt x="687743" y="172339"/>
                  </a:lnTo>
                  <a:lnTo>
                    <a:pt x="687298" y="174904"/>
                  </a:lnTo>
                  <a:lnTo>
                    <a:pt x="687857" y="173291"/>
                  </a:lnTo>
                  <a:close/>
                </a:path>
                <a:path w="781685" h="598170">
                  <a:moveTo>
                    <a:pt x="699719" y="150253"/>
                  </a:moveTo>
                  <a:lnTo>
                    <a:pt x="699223" y="149136"/>
                  </a:lnTo>
                  <a:lnTo>
                    <a:pt x="698360" y="149694"/>
                  </a:lnTo>
                  <a:lnTo>
                    <a:pt x="699719" y="150253"/>
                  </a:lnTo>
                  <a:close/>
                </a:path>
                <a:path w="781685" h="598170">
                  <a:moveTo>
                    <a:pt x="701967" y="176923"/>
                  </a:moveTo>
                  <a:lnTo>
                    <a:pt x="699630" y="174231"/>
                  </a:lnTo>
                  <a:lnTo>
                    <a:pt x="697026" y="177355"/>
                  </a:lnTo>
                  <a:lnTo>
                    <a:pt x="701967" y="176923"/>
                  </a:lnTo>
                  <a:close/>
                </a:path>
                <a:path w="781685" h="598170">
                  <a:moveTo>
                    <a:pt x="709269" y="179070"/>
                  </a:moveTo>
                  <a:lnTo>
                    <a:pt x="708698" y="176796"/>
                  </a:lnTo>
                  <a:lnTo>
                    <a:pt x="705929" y="178054"/>
                  </a:lnTo>
                  <a:lnTo>
                    <a:pt x="709269" y="179070"/>
                  </a:lnTo>
                  <a:close/>
                </a:path>
                <a:path w="781685" h="598170">
                  <a:moveTo>
                    <a:pt x="710514" y="125793"/>
                  </a:moveTo>
                  <a:lnTo>
                    <a:pt x="710361" y="124345"/>
                  </a:lnTo>
                  <a:lnTo>
                    <a:pt x="709663" y="126288"/>
                  </a:lnTo>
                  <a:lnTo>
                    <a:pt x="710514" y="125793"/>
                  </a:lnTo>
                  <a:close/>
                </a:path>
                <a:path w="781685" h="598170">
                  <a:moveTo>
                    <a:pt x="726363" y="113169"/>
                  </a:moveTo>
                  <a:lnTo>
                    <a:pt x="725665" y="114604"/>
                  </a:lnTo>
                  <a:lnTo>
                    <a:pt x="725995" y="114465"/>
                  </a:lnTo>
                  <a:lnTo>
                    <a:pt x="726363" y="113169"/>
                  </a:lnTo>
                  <a:close/>
                </a:path>
                <a:path w="781685" h="598170">
                  <a:moveTo>
                    <a:pt x="727125" y="117843"/>
                  </a:moveTo>
                  <a:lnTo>
                    <a:pt x="727049" y="117322"/>
                  </a:lnTo>
                  <a:lnTo>
                    <a:pt x="725309" y="118516"/>
                  </a:lnTo>
                  <a:lnTo>
                    <a:pt x="727125" y="117843"/>
                  </a:lnTo>
                  <a:close/>
                </a:path>
                <a:path w="781685" h="598170">
                  <a:moveTo>
                    <a:pt x="727760" y="119913"/>
                  </a:moveTo>
                  <a:lnTo>
                    <a:pt x="726744" y="118491"/>
                  </a:lnTo>
                  <a:lnTo>
                    <a:pt x="725703" y="118910"/>
                  </a:lnTo>
                  <a:lnTo>
                    <a:pt x="727760" y="119913"/>
                  </a:lnTo>
                  <a:close/>
                </a:path>
                <a:path w="781685" h="598170">
                  <a:moveTo>
                    <a:pt x="730186" y="120865"/>
                  </a:moveTo>
                  <a:lnTo>
                    <a:pt x="730110" y="119380"/>
                  </a:lnTo>
                  <a:lnTo>
                    <a:pt x="729551" y="120954"/>
                  </a:lnTo>
                  <a:lnTo>
                    <a:pt x="730186" y="120865"/>
                  </a:lnTo>
                  <a:close/>
                </a:path>
                <a:path w="781685" h="598170">
                  <a:moveTo>
                    <a:pt x="737069" y="114236"/>
                  </a:moveTo>
                  <a:lnTo>
                    <a:pt x="734834" y="111734"/>
                  </a:lnTo>
                  <a:lnTo>
                    <a:pt x="733272" y="115404"/>
                  </a:lnTo>
                  <a:lnTo>
                    <a:pt x="737069" y="114236"/>
                  </a:lnTo>
                  <a:close/>
                </a:path>
                <a:path w="781685" h="598170">
                  <a:moveTo>
                    <a:pt x="741845" y="594537"/>
                  </a:moveTo>
                  <a:lnTo>
                    <a:pt x="740791" y="594664"/>
                  </a:lnTo>
                  <a:lnTo>
                    <a:pt x="741311" y="595642"/>
                  </a:lnTo>
                  <a:lnTo>
                    <a:pt x="741845" y="594537"/>
                  </a:lnTo>
                  <a:close/>
                </a:path>
                <a:path w="781685" h="598170">
                  <a:moveTo>
                    <a:pt x="755523" y="102870"/>
                  </a:moveTo>
                  <a:lnTo>
                    <a:pt x="752640" y="95250"/>
                  </a:lnTo>
                  <a:lnTo>
                    <a:pt x="748017" y="93980"/>
                  </a:lnTo>
                  <a:lnTo>
                    <a:pt x="748131" y="86360"/>
                  </a:lnTo>
                  <a:lnTo>
                    <a:pt x="742734" y="83820"/>
                  </a:lnTo>
                  <a:lnTo>
                    <a:pt x="742988" y="53340"/>
                  </a:lnTo>
                  <a:lnTo>
                    <a:pt x="740244" y="50800"/>
                  </a:lnTo>
                  <a:lnTo>
                    <a:pt x="736130" y="46990"/>
                  </a:lnTo>
                  <a:lnTo>
                    <a:pt x="725855" y="50800"/>
                  </a:lnTo>
                  <a:lnTo>
                    <a:pt x="720852" y="44450"/>
                  </a:lnTo>
                  <a:lnTo>
                    <a:pt x="708926" y="60960"/>
                  </a:lnTo>
                  <a:lnTo>
                    <a:pt x="704875" y="80010"/>
                  </a:lnTo>
                  <a:lnTo>
                    <a:pt x="695972" y="93980"/>
                  </a:lnTo>
                  <a:lnTo>
                    <a:pt x="689076" y="92710"/>
                  </a:lnTo>
                  <a:lnTo>
                    <a:pt x="685698" y="99060"/>
                  </a:lnTo>
                  <a:lnTo>
                    <a:pt x="632155" y="99060"/>
                  </a:lnTo>
                  <a:lnTo>
                    <a:pt x="610666" y="118110"/>
                  </a:lnTo>
                  <a:lnTo>
                    <a:pt x="615530" y="120650"/>
                  </a:lnTo>
                  <a:lnTo>
                    <a:pt x="611720" y="123190"/>
                  </a:lnTo>
                  <a:lnTo>
                    <a:pt x="612736" y="130810"/>
                  </a:lnTo>
                  <a:lnTo>
                    <a:pt x="601751" y="135890"/>
                  </a:lnTo>
                  <a:lnTo>
                    <a:pt x="598868" y="135890"/>
                  </a:lnTo>
                  <a:lnTo>
                    <a:pt x="598868" y="231140"/>
                  </a:lnTo>
                  <a:lnTo>
                    <a:pt x="597179" y="235737"/>
                  </a:lnTo>
                  <a:lnTo>
                    <a:pt x="595884" y="234950"/>
                  </a:lnTo>
                  <a:lnTo>
                    <a:pt x="598868" y="231140"/>
                  </a:lnTo>
                  <a:lnTo>
                    <a:pt x="598868" y="135890"/>
                  </a:lnTo>
                  <a:lnTo>
                    <a:pt x="569023" y="135890"/>
                  </a:lnTo>
                  <a:lnTo>
                    <a:pt x="572249" y="146050"/>
                  </a:lnTo>
                  <a:lnTo>
                    <a:pt x="567918" y="151130"/>
                  </a:lnTo>
                  <a:lnTo>
                    <a:pt x="527646" y="173990"/>
                  </a:lnTo>
                  <a:lnTo>
                    <a:pt x="516166" y="175260"/>
                  </a:lnTo>
                  <a:lnTo>
                    <a:pt x="503897" y="170180"/>
                  </a:lnTo>
                  <a:lnTo>
                    <a:pt x="500837" y="168910"/>
                  </a:lnTo>
                  <a:lnTo>
                    <a:pt x="516496" y="147320"/>
                  </a:lnTo>
                  <a:lnTo>
                    <a:pt x="513689" y="129540"/>
                  </a:lnTo>
                  <a:lnTo>
                    <a:pt x="512292" y="120650"/>
                  </a:lnTo>
                  <a:lnTo>
                    <a:pt x="504228" y="120650"/>
                  </a:lnTo>
                  <a:lnTo>
                    <a:pt x="498284" y="129540"/>
                  </a:lnTo>
                  <a:lnTo>
                    <a:pt x="493547" y="125730"/>
                  </a:lnTo>
                  <a:lnTo>
                    <a:pt x="503021" y="113030"/>
                  </a:lnTo>
                  <a:lnTo>
                    <a:pt x="502742" y="104140"/>
                  </a:lnTo>
                  <a:lnTo>
                    <a:pt x="502399" y="92710"/>
                  </a:lnTo>
                  <a:lnTo>
                    <a:pt x="477469" y="82550"/>
                  </a:lnTo>
                  <a:lnTo>
                    <a:pt x="478624" y="90170"/>
                  </a:lnTo>
                  <a:lnTo>
                    <a:pt x="471639" y="92710"/>
                  </a:lnTo>
                  <a:lnTo>
                    <a:pt x="469290" y="104140"/>
                  </a:lnTo>
                  <a:lnTo>
                    <a:pt x="469074" y="93980"/>
                  </a:lnTo>
                  <a:lnTo>
                    <a:pt x="460895" y="101600"/>
                  </a:lnTo>
                  <a:lnTo>
                    <a:pt x="454075" y="119380"/>
                  </a:lnTo>
                  <a:lnTo>
                    <a:pt x="458495" y="142240"/>
                  </a:lnTo>
                  <a:lnTo>
                    <a:pt x="456361" y="157480"/>
                  </a:lnTo>
                  <a:lnTo>
                    <a:pt x="451485" y="166370"/>
                  </a:lnTo>
                  <a:lnTo>
                    <a:pt x="440893" y="170180"/>
                  </a:lnTo>
                  <a:lnTo>
                    <a:pt x="433679" y="156210"/>
                  </a:lnTo>
                  <a:lnTo>
                    <a:pt x="432498" y="137160"/>
                  </a:lnTo>
                  <a:lnTo>
                    <a:pt x="441896" y="107950"/>
                  </a:lnTo>
                  <a:lnTo>
                    <a:pt x="446798" y="92710"/>
                  </a:lnTo>
                  <a:lnTo>
                    <a:pt x="430466" y="107950"/>
                  </a:lnTo>
                  <a:lnTo>
                    <a:pt x="445668" y="81280"/>
                  </a:lnTo>
                  <a:lnTo>
                    <a:pt x="447294" y="78740"/>
                  </a:lnTo>
                  <a:lnTo>
                    <a:pt x="447078" y="83820"/>
                  </a:lnTo>
                  <a:lnTo>
                    <a:pt x="452970" y="78740"/>
                  </a:lnTo>
                  <a:lnTo>
                    <a:pt x="452475" y="85090"/>
                  </a:lnTo>
                  <a:lnTo>
                    <a:pt x="457847" y="78740"/>
                  </a:lnTo>
                  <a:lnTo>
                    <a:pt x="458914" y="77470"/>
                  </a:lnTo>
                  <a:lnTo>
                    <a:pt x="470827" y="74930"/>
                  </a:lnTo>
                  <a:lnTo>
                    <a:pt x="481291" y="80010"/>
                  </a:lnTo>
                  <a:lnTo>
                    <a:pt x="482714" y="76200"/>
                  </a:lnTo>
                  <a:lnTo>
                    <a:pt x="501637" y="77470"/>
                  </a:lnTo>
                  <a:lnTo>
                    <a:pt x="493534" y="76200"/>
                  </a:lnTo>
                  <a:lnTo>
                    <a:pt x="493217" y="74930"/>
                  </a:lnTo>
                  <a:lnTo>
                    <a:pt x="491363" y="67310"/>
                  </a:lnTo>
                  <a:lnTo>
                    <a:pt x="491045" y="66040"/>
                  </a:lnTo>
                  <a:lnTo>
                    <a:pt x="490740" y="64770"/>
                  </a:lnTo>
                  <a:lnTo>
                    <a:pt x="477050" y="66040"/>
                  </a:lnTo>
                  <a:lnTo>
                    <a:pt x="478078" y="59690"/>
                  </a:lnTo>
                  <a:lnTo>
                    <a:pt x="459867" y="62230"/>
                  </a:lnTo>
                  <a:lnTo>
                    <a:pt x="452120" y="67310"/>
                  </a:lnTo>
                  <a:lnTo>
                    <a:pt x="451446" y="67246"/>
                  </a:lnTo>
                  <a:lnTo>
                    <a:pt x="452323" y="65697"/>
                  </a:lnTo>
                  <a:lnTo>
                    <a:pt x="451535" y="65151"/>
                  </a:lnTo>
                  <a:lnTo>
                    <a:pt x="451370" y="67233"/>
                  </a:lnTo>
                  <a:lnTo>
                    <a:pt x="440639" y="66040"/>
                  </a:lnTo>
                  <a:lnTo>
                    <a:pt x="439889" y="64770"/>
                  </a:lnTo>
                  <a:lnTo>
                    <a:pt x="436880" y="59690"/>
                  </a:lnTo>
                  <a:lnTo>
                    <a:pt x="436130" y="58420"/>
                  </a:lnTo>
                  <a:lnTo>
                    <a:pt x="428891" y="55880"/>
                  </a:lnTo>
                  <a:lnTo>
                    <a:pt x="423887" y="59690"/>
                  </a:lnTo>
                  <a:lnTo>
                    <a:pt x="434200" y="44450"/>
                  </a:lnTo>
                  <a:lnTo>
                    <a:pt x="427774" y="44450"/>
                  </a:lnTo>
                  <a:lnTo>
                    <a:pt x="416115" y="54610"/>
                  </a:lnTo>
                  <a:lnTo>
                    <a:pt x="393814" y="64770"/>
                  </a:lnTo>
                  <a:lnTo>
                    <a:pt x="385953" y="63500"/>
                  </a:lnTo>
                  <a:lnTo>
                    <a:pt x="386143" y="62230"/>
                  </a:lnTo>
                  <a:lnTo>
                    <a:pt x="387057" y="55880"/>
                  </a:lnTo>
                  <a:lnTo>
                    <a:pt x="369354" y="62230"/>
                  </a:lnTo>
                  <a:lnTo>
                    <a:pt x="368071" y="59690"/>
                  </a:lnTo>
                  <a:lnTo>
                    <a:pt x="389001" y="40640"/>
                  </a:lnTo>
                  <a:lnTo>
                    <a:pt x="406654" y="31750"/>
                  </a:lnTo>
                  <a:lnTo>
                    <a:pt x="397675" y="30480"/>
                  </a:lnTo>
                  <a:lnTo>
                    <a:pt x="388683" y="29210"/>
                  </a:lnTo>
                  <a:lnTo>
                    <a:pt x="386549" y="26670"/>
                  </a:lnTo>
                  <a:lnTo>
                    <a:pt x="376072" y="30480"/>
                  </a:lnTo>
                  <a:lnTo>
                    <a:pt x="372313" y="26670"/>
                  </a:lnTo>
                  <a:lnTo>
                    <a:pt x="368554" y="22860"/>
                  </a:lnTo>
                  <a:lnTo>
                    <a:pt x="363613" y="26670"/>
                  </a:lnTo>
                  <a:lnTo>
                    <a:pt x="358063" y="20320"/>
                  </a:lnTo>
                  <a:lnTo>
                    <a:pt x="354749" y="16510"/>
                  </a:lnTo>
                  <a:lnTo>
                    <a:pt x="341706" y="20320"/>
                  </a:lnTo>
                  <a:lnTo>
                    <a:pt x="330225" y="15240"/>
                  </a:lnTo>
                  <a:lnTo>
                    <a:pt x="323786" y="0"/>
                  </a:lnTo>
                  <a:lnTo>
                    <a:pt x="320725" y="0"/>
                  </a:lnTo>
                  <a:lnTo>
                    <a:pt x="320751" y="8890"/>
                  </a:lnTo>
                  <a:lnTo>
                    <a:pt x="0" y="8890"/>
                  </a:lnTo>
                  <a:lnTo>
                    <a:pt x="0" y="345440"/>
                  </a:lnTo>
                  <a:lnTo>
                    <a:pt x="18808" y="342900"/>
                  </a:lnTo>
                  <a:lnTo>
                    <a:pt x="17360" y="347980"/>
                  </a:lnTo>
                  <a:lnTo>
                    <a:pt x="75057" y="368300"/>
                  </a:lnTo>
                  <a:lnTo>
                    <a:pt x="119278" y="368300"/>
                  </a:lnTo>
                  <a:lnTo>
                    <a:pt x="119291" y="360680"/>
                  </a:lnTo>
                  <a:lnTo>
                    <a:pt x="146405" y="360680"/>
                  </a:lnTo>
                  <a:lnTo>
                    <a:pt x="170040" y="382270"/>
                  </a:lnTo>
                  <a:lnTo>
                    <a:pt x="177025" y="400050"/>
                  </a:lnTo>
                  <a:lnTo>
                    <a:pt x="195351" y="410210"/>
                  </a:lnTo>
                  <a:lnTo>
                    <a:pt x="201358" y="406400"/>
                  </a:lnTo>
                  <a:lnTo>
                    <a:pt x="204673" y="397510"/>
                  </a:lnTo>
                  <a:lnTo>
                    <a:pt x="223481" y="396240"/>
                  </a:lnTo>
                  <a:lnTo>
                    <a:pt x="253492" y="435610"/>
                  </a:lnTo>
                  <a:lnTo>
                    <a:pt x="259676" y="454660"/>
                  </a:lnTo>
                  <a:lnTo>
                    <a:pt x="286473" y="464820"/>
                  </a:lnTo>
                  <a:lnTo>
                    <a:pt x="289890" y="462280"/>
                  </a:lnTo>
                  <a:lnTo>
                    <a:pt x="283565" y="448310"/>
                  </a:lnTo>
                  <a:lnTo>
                    <a:pt x="285318" y="440690"/>
                  </a:lnTo>
                  <a:lnTo>
                    <a:pt x="280898" y="438150"/>
                  </a:lnTo>
                  <a:lnTo>
                    <a:pt x="285889" y="439420"/>
                  </a:lnTo>
                  <a:lnTo>
                    <a:pt x="286397" y="438150"/>
                  </a:lnTo>
                  <a:lnTo>
                    <a:pt x="288467" y="433070"/>
                  </a:lnTo>
                  <a:lnTo>
                    <a:pt x="284099" y="430530"/>
                  </a:lnTo>
                  <a:lnTo>
                    <a:pt x="288950" y="430530"/>
                  </a:lnTo>
                  <a:lnTo>
                    <a:pt x="294424" y="420370"/>
                  </a:lnTo>
                  <a:lnTo>
                    <a:pt x="301002" y="420370"/>
                  </a:lnTo>
                  <a:lnTo>
                    <a:pt x="297497" y="415290"/>
                  </a:lnTo>
                  <a:lnTo>
                    <a:pt x="307530" y="417753"/>
                  </a:lnTo>
                  <a:lnTo>
                    <a:pt x="312267" y="415290"/>
                  </a:lnTo>
                  <a:lnTo>
                    <a:pt x="317157" y="412750"/>
                  </a:lnTo>
                  <a:lnTo>
                    <a:pt x="324878" y="403860"/>
                  </a:lnTo>
                  <a:lnTo>
                    <a:pt x="321983" y="396240"/>
                  </a:lnTo>
                  <a:lnTo>
                    <a:pt x="330835" y="401320"/>
                  </a:lnTo>
                  <a:lnTo>
                    <a:pt x="341045" y="398780"/>
                  </a:lnTo>
                  <a:lnTo>
                    <a:pt x="341299" y="397510"/>
                  </a:lnTo>
                  <a:lnTo>
                    <a:pt x="351104" y="396240"/>
                  </a:lnTo>
                  <a:lnTo>
                    <a:pt x="364324" y="401320"/>
                  </a:lnTo>
                  <a:lnTo>
                    <a:pt x="372046" y="396240"/>
                  </a:lnTo>
                  <a:lnTo>
                    <a:pt x="380707" y="401320"/>
                  </a:lnTo>
                  <a:lnTo>
                    <a:pt x="383032" y="406400"/>
                  </a:lnTo>
                  <a:lnTo>
                    <a:pt x="380530" y="406400"/>
                  </a:lnTo>
                  <a:lnTo>
                    <a:pt x="387261" y="408940"/>
                  </a:lnTo>
                  <a:lnTo>
                    <a:pt x="393636" y="403860"/>
                  </a:lnTo>
                  <a:lnTo>
                    <a:pt x="396811" y="408940"/>
                  </a:lnTo>
                  <a:lnTo>
                    <a:pt x="399681" y="403860"/>
                  </a:lnTo>
                  <a:lnTo>
                    <a:pt x="397510" y="398780"/>
                  </a:lnTo>
                  <a:lnTo>
                    <a:pt x="408749" y="407670"/>
                  </a:lnTo>
                  <a:lnTo>
                    <a:pt x="411695" y="405130"/>
                  </a:lnTo>
                  <a:lnTo>
                    <a:pt x="404304" y="400050"/>
                  </a:lnTo>
                  <a:lnTo>
                    <a:pt x="406603" y="398780"/>
                  </a:lnTo>
                  <a:lnTo>
                    <a:pt x="411213" y="396240"/>
                  </a:lnTo>
                  <a:lnTo>
                    <a:pt x="410679" y="394970"/>
                  </a:lnTo>
                  <a:lnTo>
                    <a:pt x="409041" y="391160"/>
                  </a:lnTo>
                  <a:lnTo>
                    <a:pt x="405041" y="394970"/>
                  </a:lnTo>
                  <a:lnTo>
                    <a:pt x="402386" y="392430"/>
                  </a:lnTo>
                  <a:lnTo>
                    <a:pt x="404202" y="391160"/>
                  </a:lnTo>
                  <a:lnTo>
                    <a:pt x="406006" y="389890"/>
                  </a:lnTo>
                  <a:lnTo>
                    <a:pt x="393966" y="391160"/>
                  </a:lnTo>
                  <a:lnTo>
                    <a:pt x="397014" y="386080"/>
                  </a:lnTo>
                  <a:lnTo>
                    <a:pt x="404622" y="389890"/>
                  </a:lnTo>
                  <a:lnTo>
                    <a:pt x="414274" y="386080"/>
                  </a:lnTo>
                  <a:lnTo>
                    <a:pt x="417499" y="384810"/>
                  </a:lnTo>
                  <a:lnTo>
                    <a:pt x="428155" y="387350"/>
                  </a:lnTo>
                  <a:lnTo>
                    <a:pt x="429094" y="384810"/>
                  </a:lnTo>
                  <a:lnTo>
                    <a:pt x="430961" y="379730"/>
                  </a:lnTo>
                  <a:lnTo>
                    <a:pt x="433616" y="388620"/>
                  </a:lnTo>
                  <a:lnTo>
                    <a:pt x="439635" y="383540"/>
                  </a:lnTo>
                  <a:lnTo>
                    <a:pt x="439254" y="387350"/>
                  </a:lnTo>
                  <a:lnTo>
                    <a:pt x="442429" y="386080"/>
                  </a:lnTo>
                  <a:lnTo>
                    <a:pt x="443636" y="383540"/>
                  </a:lnTo>
                  <a:lnTo>
                    <a:pt x="444233" y="382270"/>
                  </a:lnTo>
                  <a:lnTo>
                    <a:pt x="447535" y="384810"/>
                  </a:lnTo>
                  <a:lnTo>
                    <a:pt x="444334" y="386080"/>
                  </a:lnTo>
                  <a:lnTo>
                    <a:pt x="458063" y="383540"/>
                  </a:lnTo>
                  <a:lnTo>
                    <a:pt x="460159" y="386080"/>
                  </a:lnTo>
                  <a:lnTo>
                    <a:pt x="454164" y="386080"/>
                  </a:lnTo>
                  <a:lnTo>
                    <a:pt x="465912" y="389890"/>
                  </a:lnTo>
                  <a:lnTo>
                    <a:pt x="464273" y="387350"/>
                  </a:lnTo>
                  <a:lnTo>
                    <a:pt x="467385" y="387350"/>
                  </a:lnTo>
                  <a:lnTo>
                    <a:pt x="472579" y="398780"/>
                  </a:lnTo>
                  <a:lnTo>
                    <a:pt x="493102" y="391160"/>
                  </a:lnTo>
                  <a:lnTo>
                    <a:pt x="507238" y="406400"/>
                  </a:lnTo>
                  <a:lnTo>
                    <a:pt x="511314" y="407670"/>
                  </a:lnTo>
                  <a:lnTo>
                    <a:pt x="513930" y="415290"/>
                  </a:lnTo>
                  <a:lnTo>
                    <a:pt x="510616" y="430530"/>
                  </a:lnTo>
                  <a:lnTo>
                    <a:pt x="513613" y="433070"/>
                  </a:lnTo>
                  <a:lnTo>
                    <a:pt x="513702" y="427990"/>
                  </a:lnTo>
                  <a:lnTo>
                    <a:pt x="517766" y="430530"/>
                  </a:lnTo>
                  <a:lnTo>
                    <a:pt x="513080" y="436880"/>
                  </a:lnTo>
                  <a:lnTo>
                    <a:pt x="520039" y="448310"/>
                  </a:lnTo>
                  <a:lnTo>
                    <a:pt x="519772" y="445770"/>
                  </a:lnTo>
                  <a:lnTo>
                    <a:pt x="522414" y="447040"/>
                  </a:lnTo>
                  <a:lnTo>
                    <a:pt x="524662" y="453250"/>
                  </a:lnTo>
                  <a:lnTo>
                    <a:pt x="525272" y="452120"/>
                  </a:lnTo>
                  <a:lnTo>
                    <a:pt x="524675" y="453250"/>
                  </a:lnTo>
                  <a:lnTo>
                    <a:pt x="524713" y="453390"/>
                  </a:lnTo>
                  <a:lnTo>
                    <a:pt x="527939" y="462280"/>
                  </a:lnTo>
                  <a:lnTo>
                    <a:pt x="534606" y="466090"/>
                  </a:lnTo>
                  <a:lnTo>
                    <a:pt x="540677" y="474980"/>
                  </a:lnTo>
                  <a:lnTo>
                    <a:pt x="537184" y="473710"/>
                  </a:lnTo>
                  <a:lnTo>
                    <a:pt x="537857" y="477520"/>
                  </a:lnTo>
                  <a:lnTo>
                    <a:pt x="548906" y="476250"/>
                  </a:lnTo>
                  <a:lnTo>
                    <a:pt x="549135" y="474980"/>
                  </a:lnTo>
                  <a:lnTo>
                    <a:pt x="553542" y="450850"/>
                  </a:lnTo>
                  <a:lnTo>
                    <a:pt x="554012" y="448310"/>
                  </a:lnTo>
                  <a:lnTo>
                    <a:pt x="553173" y="445770"/>
                  </a:lnTo>
                  <a:lnTo>
                    <a:pt x="547331" y="427990"/>
                  </a:lnTo>
                  <a:lnTo>
                    <a:pt x="545655" y="422910"/>
                  </a:lnTo>
                  <a:lnTo>
                    <a:pt x="544944" y="420738"/>
                  </a:lnTo>
                  <a:lnTo>
                    <a:pt x="545706" y="417830"/>
                  </a:lnTo>
                  <a:lnTo>
                    <a:pt x="543052" y="412750"/>
                  </a:lnTo>
                  <a:lnTo>
                    <a:pt x="539064" y="405130"/>
                  </a:lnTo>
                  <a:lnTo>
                    <a:pt x="535736" y="398780"/>
                  </a:lnTo>
                  <a:lnTo>
                    <a:pt x="535076" y="397510"/>
                  </a:lnTo>
                  <a:lnTo>
                    <a:pt x="534403" y="396240"/>
                  </a:lnTo>
                  <a:lnTo>
                    <a:pt x="532650" y="383540"/>
                  </a:lnTo>
                  <a:lnTo>
                    <a:pt x="532472" y="382270"/>
                  </a:lnTo>
                  <a:lnTo>
                    <a:pt x="532130" y="379730"/>
                  </a:lnTo>
                  <a:lnTo>
                    <a:pt x="531825" y="377558"/>
                  </a:lnTo>
                  <a:lnTo>
                    <a:pt x="531825" y="386080"/>
                  </a:lnTo>
                  <a:lnTo>
                    <a:pt x="530288" y="386753"/>
                  </a:lnTo>
                  <a:lnTo>
                    <a:pt x="530288" y="403860"/>
                  </a:lnTo>
                  <a:lnTo>
                    <a:pt x="529031" y="405130"/>
                  </a:lnTo>
                  <a:lnTo>
                    <a:pt x="528599" y="400050"/>
                  </a:lnTo>
                  <a:lnTo>
                    <a:pt x="530288" y="403860"/>
                  </a:lnTo>
                  <a:lnTo>
                    <a:pt x="530288" y="386753"/>
                  </a:lnTo>
                  <a:lnTo>
                    <a:pt x="528891" y="387350"/>
                  </a:lnTo>
                  <a:lnTo>
                    <a:pt x="530275" y="397510"/>
                  </a:lnTo>
                  <a:lnTo>
                    <a:pt x="529005" y="391160"/>
                  </a:lnTo>
                  <a:lnTo>
                    <a:pt x="528243" y="387350"/>
                  </a:lnTo>
                  <a:lnTo>
                    <a:pt x="531825" y="386080"/>
                  </a:lnTo>
                  <a:lnTo>
                    <a:pt x="531825" y="377558"/>
                  </a:lnTo>
                  <a:lnTo>
                    <a:pt x="531418" y="374650"/>
                  </a:lnTo>
                  <a:lnTo>
                    <a:pt x="537159" y="363220"/>
                  </a:lnTo>
                  <a:lnTo>
                    <a:pt x="535025" y="360680"/>
                  </a:lnTo>
                  <a:lnTo>
                    <a:pt x="544207" y="353060"/>
                  </a:lnTo>
                  <a:lnTo>
                    <a:pt x="541794" y="347980"/>
                  </a:lnTo>
                  <a:lnTo>
                    <a:pt x="544791" y="351790"/>
                  </a:lnTo>
                  <a:lnTo>
                    <a:pt x="547573" y="350520"/>
                  </a:lnTo>
                  <a:lnTo>
                    <a:pt x="545528" y="347980"/>
                  </a:lnTo>
                  <a:lnTo>
                    <a:pt x="554939" y="342900"/>
                  </a:lnTo>
                  <a:lnTo>
                    <a:pt x="564349" y="337820"/>
                  </a:lnTo>
                  <a:lnTo>
                    <a:pt x="572439" y="325120"/>
                  </a:lnTo>
                  <a:lnTo>
                    <a:pt x="585139" y="321310"/>
                  </a:lnTo>
                  <a:lnTo>
                    <a:pt x="586143" y="316230"/>
                  </a:lnTo>
                  <a:lnTo>
                    <a:pt x="586028" y="322580"/>
                  </a:lnTo>
                  <a:lnTo>
                    <a:pt x="588302" y="316230"/>
                  </a:lnTo>
                  <a:lnTo>
                    <a:pt x="589216" y="313690"/>
                  </a:lnTo>
                  <a:lnTo>
                    <a:pt x="595134" y="309880"/>
                  </a:lnTo>
                  <a:lnTo>
                    <a:pt x="594194" y="306070"/>
                  </a:lnTo>
                  <a:lnTo>
                    <a:pt x="595985" y="309880"/>
                  </a:lnTo>
                  <a:lnTo>
                    <a:pt x="604139" y="307352"/>
                  </a:lnTo>
                  <a:lnTo>
                    <a:pt x="604862" y="307187"/>
                  </a:lnTo>
                  <a:lnTo>
                    <a:pt x="604456" y="307263"/>
                  </a:lnTo>
                  <a:lnTo>
                    <a:pt x="608279" y="306070"/>
                  </a:lnTo>
                  <a:lnTo>
                    <a:pt x="610425" y="302260"/>
                  </a:lnTo>
                  <a:lnTo>
                    <a:pt x="611136" y="300990"/>
                  </a:lnTo>
                  <a:lnTo>
                    <a:pt x="609358" y="301332"/>
                  </a:lnTo>
                  <a:lnTo>
                    <a:pt x="609142" y="300291"/>
                  </a:lnTo>
                  <a:lnTo>
                    <a:pt x="608939" y="301421"/>
                  </a:lnTo>
                  <a:lnTo>
                    <a:pt x="604558" y="302260"/>
                  </a:lnTo>
                  <a:lnTo>
                    <a:pt x="604050" y="301980"/>
                  </a:lnTo>
                  <a:lnTo>
                    <a:pt x="605434" y="299720"/>
                  </a:lnTo>
                  <a:lnTo>
                    <a:pt x="608571" y="294640"/>
                  </a:lnTo>
                  <a:lnTo>
                    <a:pt x="600316" y="292100"/>
                  </a:lnTo>
                  <a:lnTo>
                    <a:pt x="607415" y="293370"/>
                  </a:lnTo>
                  <a:lnTo>
                    <a:pt x="608215" y="292100"/>
                  </a:lnTo>
                  <a:lnTo>
                    <a:pt x="609015" y="290830"/>
                  </a:lnTo>
                  <a:lnTo>
                    <a:pt x="607961" y="293370"/>
                  </a:lnTo>
                  <a:lnTo>
                    <a:pt x="614553" y="294640"/>
                  </a:lnTo>
                  <a:lnTo>
                    <a:pt x="618947" y="290830"/>
                  </a:lnTo>
                  <a:lnTo>
                    <a:pt x="620407" y="289560"/>
                  </a:lnTo>
                  <a:lnTo>
                    <a:pt x="620255" y="288290"/>
                  </a:lnTo>
                  <a:lnTo>
                    <a:pt x="619645" y="283210"/>
                  </a:lnTo>
                  <a:lnTo>
                    <a:pt x="615619" y="288290"/>
                  </a:lnTo>
                  <a:lnTo>
                    <a:pt x="615391" y="283210"/>
                  </a:lnTo>
                  <a:lnTo>
                    <a:pt x="615340" y="281940"/>
                  </a:lnTo>
                  <a:lnTo>
                    <a:pt x="605510" y="283210"/>
                  </a:lnTo>
                  <a:lnTo>
                    <a:pt x="605929" y="276860"/>
                  </a:lnTo>
                  <a:lnTo>
                    <a:pt x="605840" y="280670"/>
                  </a:lnTo>
                  <a:lnTo>
                    <a:pt x="615353" y="279400"/>
                  </a:lnTo>
                  <a:lnTo>
                    <a:pt x="613930" y="276860"/>
                  </a:lnTo>
                  <a:lnTo>
                    <a:pt x="613219" y="275590"/>
                  </a:lnTo>
                  <a:lnTo>
                    <a:pt x="617474" y="279400"/>
                  </a:lnTo>
                  <a:lnTo>
                    <a:pt x="616267" y="275590"/>
                  </a:lnTo>
                  <a:lnTo>
                    <a:pt x="619404" y="280670"/>
                  </a:lnTo>
                  <a:lnTo>
                    <a:pt x="618528" y="275590"/>
                  </a:lnTo>
                  <a:lnTo>
                    <a:pt x="617194" y="267970"/>
                  </a:lnTo>
                  <a:lnTo>
                    <a:pt x="622452" y="284480"/>
                  </a:lnTo>
                  <a:lnTo>
                    <a:pt x="617562" y="267970"/>
                  </a:lnTo>
                  <a:lnTo>
                    <a:pt x="616800" y="265430"/>
                  </a:lnTo>
                  <a:lnTo>
                    <a:pt x="616432" y="264160"/>
                  </a:lnTo>
                  <a:lnTo>
                    <a:pt x="608101" y="265430"/>
                  </a:lnTo>
                  <a:lnTo>
                    <a:pt x="605866" y="259486"/>
                  </a:lnTo>
                  <a:lnTo>
                    <a:pt x="611746" y="262890"/>
                  </a:lnTo>
                  <a:lnTo>
                    <a:pt x="606882" y="256540"/>
                  </a:lnTo>
                  <a:lnTo>
                    <a:pt x="603973" y="252730"/>
                  </a:lnTo>
                  <a:lnTo>
                    <a:pt x="608533" y="257810"/>
                  </a:lnTo>
                  <a:lnTo>
                    <a:pt x="609473" y="254000"/>
                  </a:lnTo>
                  <a:lnTo>
                    <a:pt x="612013" y="256540"/>
                  </a:lnTo>
                  <a:lnTo>
                    <a:pt x="611809" y="254000"/>
                  </a:lnTo>
                  <a:lnTo>
                    <a:pt x="611708" y="252730"/>
                  </a:lnTo>
                  <a:lnTo>
                    <a:pt x="609955" y="250863"/>
                  </a:lnTo>
                  <a:lnTo>
                    <a:pt x="611301" y="251460"/>
                  </a:lnTo>
                  <a:lnTo>
                    <a:pt x="612648" y="245110"/>
                  </a:lnTo>
                  <a:lnTo>
                    <a:pt x="608457" y="242570"/>
                  </a:lnTo>
                  <a:lnTo>
                    <a:pt x="597979" y="236220"/>
                  </a:lnTo>
                  <a:lnTo>
                    <a:pt x="597433" y="235889"/>
                  </a:lnTo>
                  <a:lnTo>
                    <a:pt x="600252" y="233680"/>
                  </a:lnTo>
                  <a:lnTo>
                    <a:pt x="611352" y="242570"/>
                  </a:lnTo>
                  <a:lnTo>
                    <a:pt x="606171" y="233680"/>
                  </a:lnTo>
                  <a:lnTo>
                    <a:pt x="605434" y="232410"/>
                  </a:lnTo>
                  <a:lnTo>
                    <a:pt x="609790" y="237490"/>
                  </a:lnTo>
                  <a:lnTo>
                    <a:pt x="608926" y="232410"/>
                  </a:lnTo>
                  <a:lnTo>
                    <a:pt x="608711" y="231140"/>
                  </a:lnTo>
                  <a:lnTo>
                    <a:pt x="607618" y="224790"/>
                  </a:lnTo>
                  <a:lnTo>
                    <a:pt x="610222" y="223520"/>
                  </a:lnTo>
                  <a:lnTo>
                    <a:pt x="606755" y="218440"/>
                  </a:lnTo>
                  <a:lnTo>
                    <a:pt x="615378" y="214630"/>
                  </a:lnTo>
                  <a:lnTo>
                    <a:pt x="610882" y="207010"/>
                  </a:lnTo>
                  <a:lnTo>
                    <a:pt x="617905" y="215900"/>
                  </a:lnTo>
                  <a:lnTo>
                    <a:pt x="612025" y="220980"/>
                  </a:lnTo>
                  <a:lnTo>
                    <a:pt x="615657" y="220980"/>
                  </a:lnTo>
                  <a:lnTo>
                    <a:pt x="611022" y="228600"/>
                  </a:lnTo>
                  <a:lnTo>
                    <a:pt x="617042" y="229870"/>
                  </a:lnTo>
                  <a:lnTo>
                    <a:pt x="611835" y="233680"/>
                  </a:lnTo>
                  <a:lnTo>
                    <a:pt x="615378" y="238760"/>
                  </a:lnTo>
                  <a:lnTo>
                    <a:pt x="619061" y="233680"/>
                  </a:lnTo>
                  <a:lnTo>
                    <a:pt x="617867" y="243840"/>
                  </a:lnTo>
                  <a:lnTo>
                    <a:pt x="621753" y="245110"/>
                  </a:lnTo>
                  <a:lnTo>
                    <a:pt x="616775" y="260350"/>
                  </a:lnTo>
                  <a:lnTo>
                    <a:pt x="630974" y="234950"/>
                  </a:lnTo>
                  <a:lnTo>
                    <a:pt x="630516" y="233680"/>
                  </a:lnTo>
                  <a:lnTo>
                    <a:pt x="622261" y="210820"/>
                  </a:lnTo>
                  <a:lnTo>
                    <a:pt x="626706" y="207010"/>
                  </a:lnTo>
                  <a:lnTo>
                    <a:pt x="632637" y="201930"/>
                  </a:lnTo>
                  <a:lnTo>
                    <a:pt x="623112" y="210820"/>
                  </a:lnTo>
                  <a:lnTo>
                    <a:pt x="633717" y="224790"/>
                  </a:lnTo>
                  <a:lnTo>
                    <a:pt x="644232" y="210820"/>
                  </a:lnTo>
                  <a:lnTo>
                    <a:pt x="646531" y="201930"/>
                  </a:lnTo>
                  <a:lnTo>
                    <a:pt x="647522" y="198120"/>
                  </a:lnTo>
                  <a:lnTo>
                    <a:pt x="643128" y="194310"/>
                  </a:lnTo>
                  <a:lnTo>
                    <a:pt x="647725" y="177800"/>
                  </a:lnTo>
                  <a:lnTo>
                    <a:pt x="648462" y="187960"/>
                  </a:lnTo>
                  <a:lnTo>
                    <a:pt x="663638" y="177800"/>
                  </a:lnTo>
                  <a:lnTo>
                    <a:pt x="685939" y="176530"/>
                  </a:lnTo>
                  <a:lnTo>
                    <a:pt x="686155" y="175260"/>
                  </a:lnTo>
                  <a:lnTo>
                    <a:pt x="687438" y="167640"/>
                  </a:lnTo>
                  <a:lnTo>
                    <a:pt x="689343" y="171691"/>
                  </a:lnTo>
                  <a:lnTo>
                    <a:pt x="688860" y="172339"/>
                  </a:lnTo>
                  <a:lnTo>
                    <a:pt x="689648" y="174002"/>
                  </a:lnTo>
                  <a:lnTo>
                    <a:pt x="689813" y="172656"/>
                  </a:lnTo>
                  <a:lnTo>
                    <a:pt x="690448" y="173990"/>
                  </a:lnTo>
                  <a:lnTo>
                    <a:pt x="697369" y="168910"/>
                  </a:lnTo>
                  <a:lnTo>
                    <a:pt x="698436" y="172720"/>
                  </a:lnTo>
                  <a:lnTo>
                    <a:pt x="708723" y="170180"/>
                  </a:lnTo>
                  <a:lnTo>
                    <a:pt x="708672" y="168910"/>
                  </a:lnTo>
                  <a:lnTo>
                    <a:pt x="708367" y="162560"/>
                  </a:lnTo>
                  <a:lnTo>
                    <a:pt x="705916" y="161290"/>
                  </a:lnTo>
                  <a:lnTo>
                    <a:pt x="708520" y="167640"/>
                  </a:lnTo>
                  <a:lnTo>
                    <a:pt x="702373" y="167640"/>
                  </a:lnTo>
                  <a:lnTo>
                    <a:pt x="697801" y="158750"/>
                  </a:lnTo>
                  <a:lnTo>
                    <a:pt x="691756" y="154940"/>
                  </a:lnTo>
                  <a:lnTo>
                    <a:pt x="698093" y="151130"/>
                  </a:lnTo>
                  <a:lnTo>
                    <a:pt x="696315" y="137160"/>
                  </a:lnTo>
                  <a:lnTo>
                    <a:pt x="698296" y="140970"/>
                  </a:lnTo>
                  <a:lnTo>
                    <a:pt x="700506" y="137160"/>
                  </a:lnTo>
                  <a:lnTo>
                    <a:pt x="708583" y="123190"/>
                  </a:lnTo>
                  <a:lnTo>
                    <a:pt x="708406" y="125730"/>
                  </a:lnTo>
                  <a:lnTo>
                    <a:pt x="710907" y="123190"/>
                  </a:lnTo>
                  <a:lnTo>
                    <a:pt x="711136" y="127000"/>
                  </a:lnTo>
                  <a:lnTo>
                    <a:pt x="712647" y="123190"/>
                  </a:lnTo>
                  <a:lnTo>
                    <a:pt x="713143" y="121920"/>
                  </a:lnTo>
                  <a:lnTo>
                    <a:pt x="716368" y="124460"/>
                  </a:lnTo>
                  <a:lnTo>
                    <a:pt x="717448" y="121920"/>
                  </a:lnTo>
                  <a:lnTo>
                    <a:pt x="718527" y="119380"/>
                  </a:lnTo>
                  <a:lnTo>
                    <a:pt x="720293" y="121920"/>
                  </a:lnTo>
                  <a:lnTo>
                    <a:pt x="723188" y="119380"/>
                  </a:lnTo>
                  <a:lnTo>
                    <a:pt x="726770" y="106680"/>
                  </a:lnTo>
                  <a:lnTo>
                    <a:pt x="726986" y="114300"/>
                  </a:lnTo>
                  <a:lnTo>
                    <a:pt x="728459" y="114706"/>
                  </a:lnTo>
                  <a:lnTo>
                    <a:pt x="728954" y="116497"/>
                  </a:lnTo>
                  <a:lnTo>
                    <a:pt x="730338" y="116052"/>
                  </a:lnTo>
                  <a:lnTo>
                    <a:pt x="728497" y="114719"/>
                  </a:lnTo>
                  <a:lnTo>
                    <a:pt x="731647" y="115570"/>
                  </a:lnTo>
                  <a:lnTo>
                    <a:pt x="732447" y="110490"/>
                  </a:lnTo>
                  <a:lnTo>
                    <a:pt x="737997" y="110490"/>
                  </a:lnTo>
                  <a:lnTo>
                    <a:pt x="738847" y="113030"/>
                  </a:lnTo>
                  <a:lnTo>
                    <a:pt x="740473" y="110490"/>
                  </a:lnTo>
                  <a:lnTo>
                    <a:pt x="742111" y="107950"/>
                  </a:lnTo>
                  <a:lnTo>
                    <a:pt x="746455" y="109220"/>
                  </a:lnTo>
                  <a:lnTo>
                    <a:pt x="748271" y="107950"/>
                  </a:lnTo>
                  <a:lnTo>
                    <a:pt x="750087" y="106680"/>
                  </a:lnTo>
                  <a:lnTo>
                    <a:pt x="755523" y="102870"/>
                  </a:lnTo>
                  <a:close/>
                </a:path>
                <a:path w="781685" h="598170">
                  <a:moveTo>
                    <a:pt x="776681" y="592823"/>
                  </a:moveTo>
                  <a:lnTo>
                    <a:pt x="770712" y="589051"/>
                  </a:lnTo>
                  <a:lnTo>
                    <a:pt x="751103" y="590804"/>
                  </a:lnTo>
                  <a:lnTo>
                    <a:pt x="752208" y="597573"/>
                  </a:lnTo>
                  <a:lnTo>
                    <a:pt x="770966" y="597001"/>
                  </a:lnTo>
                  <a:lnTo>
                    <a:pt x="776681" y="592823"/>
                  </a:lnTo>
                  <a:close/>
                </a:path>
                <a:path w="781685" h="598170">
                  <a:moveTo>
                    <a:pt x="780529" y="594156"/>
                  </a:moveTo>
                  <a:lnTo>
                    <a:pt x="777468" y="595096"/>
                  </a:lnTo>
                  <a:lnTo>
                    <a:pt x="780262" y="594741"/>
                  </a:lnTo>
                  <a:lnTo>
                    <a:pt x="780529" y="594156"/>
                  </a:lnTo>
                  <a:close/>
                </a:path>
                <a:path w="781685" h="598170">
                  <a:moveTo>
                    <a:pt x="781646" y="591121"/>
                  </a:moveTo>
                  <a:lnTo>
                    <a:pt x="781227" y="591515"/>
                  </a:lnTo>
                  <a:lnTo>
                    <a:pt x="781621" y="591502"/>
                  </a:lnTo>
                  <a:lnTo>
                    <a:pt x="781646" y="591121"/>
                  </a:lnTo>
                  <a:close/>
                </a:path>
              </a:pathLst>
            </a:custGeom>
            <a:solidFill>
              <a:srgbClr val="4797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65199" y="3280632"/>
              <a:ext cx="781685" cy="598170"/>
            </a:xfrm>
            <a:custGeom>
              <a:avLst/>
              <a:gdLst/>
              <a:ahLst/>
              <a:cxnLst/>
              <a:rect l="l" t="t" r="r" b="b"/>
              <a:pathLst>
                <a:path w="781685" h="598170">
                  <a:moveTo>
                    <a:pt x="781222" y="591521"/>
                  </a:moveTo>
                  <a:lnTo>
                    <a:pt x="781614" y="591499"/>
                  </a:lnTo>
                  <a:lnTo>
                    <a:pt x="781639" y="591119"/>
                  </a:lnTo>
                  <a:lnTo>
                    <a:pt x="781222" y="591521"/>
                  </a:lnTo>
                  <a:close/>
                </a:path>
                <a:path w="781685" h="598170">
                  <a:moveTo>
                    <a:pt x="777463" y="595099"/>
                  </a:moveTo>
                  <a:lnTo>
                    <a:pt x="780253" y="594743"/>
                  </a:lnTo>
                  <a:lnTo>
                    <a:pt x="780528" y="594159"/>
                  </a:lnTo>
                  <a:lnTo>
                    <a:pt x="777463" y="595099"/>
                  </a:lnTo>
                  <a:close/>
                </a:path>
                <a:path w="781685" h="598170">
                  <a:moveTo>
                    <a:pt x="751094" y="590804"/>
                  </a:moveTo>
                  <a:lnTo>
                    <a:pt x="752199" y="597569"/>
                  </a:lnTo>
                  <a:lnTo>
                    <a:pt x="770965" y="597004"/>
                  </a:lnTo>
                  <a:lnTo>
                    <a:pt x="776675" y="592825"/>
                  </a:lnTo>
                  <a:lnTo>
                    <a:pt x="770712" y="589046"/>
                  </a:lnTo>
                  <a:lnTo>
                    <a:pt x="751094" y="590804"/>
                  </a:lnTo>
                  <a:close/>
                </a:path>
                <a:path w="781685" h="598170">
                  <a:moveTo>
                    <a:pt x="0" y="345838"/>
                  </a:moveTo>
                  <a:lnTo>
                    <a:pt x="18805" y="344124"/>
                  </a:lnTo>
                  <a:lnTo>
                    <a:pt x="17355" y="348236"/>
                  </a:lnTo>
                  <a:lnTo>
                    <a:pt x="75049" y="369363"/>
                  </a:lnTo>
                  <a:lnTo>
                    <a:pt x="119278" y="369341"/>
                  </a:lnTo>
                  <a:lnTo>
                    <a:pt x="119281" y="361188"/>
                  </a:lnTo>
                  <a:lnTo>
                    <a:pt x="146394" y="361537"/>
                  </a:lnTo>
                  <a:lnTo>
                    <a:pt x="170040" y="382581"/>
                  </a:lnTo>
                  <a:lnTo>
                    <a:pt x="177017" y="400206"/>
                  </a:lnTo>
                  <a:lnTo>
                    <a:pt x="195344" y="411387"/>
                  </a:lnTo>
                  <a:lnTo>
                    <a:pt x="201349" y="407306"/>
                  </a:lnTo>
                  <a:lnTo>
                    <a:pt x="204670" y="397814"/>
                  </a:lnTo>
                  <a:lnTo>
                    <a:pt x="223482" y="397037"/>
                  </a:lnTo>
                  <a:lnTo>
                    <a:pt x="253491" y="436149"/>
                  </a:lnTo>
                  <a:lnTo>
                    <a:pt x="259666" y="455861"/>
                  </a:lnTo>
                  <a:lnTo>
                    <a:pt x="286473" y="465939"/>
                  </a:lnTo>
                  <a:lnTo>
                    <a:pt x="289884" y="462721"/>
                  </a:lnTo>
                  <a:lnTo>
                    <a:pt x="283554" y="448738"/>
                  </a:lnTo>
                  <a:lnTo>
                    <a:pt x="285316" y="441388"/>
                  </a:lnTo>
                  <a:lnTo>
                    <a:pt x="280895" y="438694"/>
                  </a:lnTo>
                  <a:lnTo>
                    <a:pt x="285878" y="440359"/>
                  </a:lnTo>
                  <a:lnTo>
                    <a:pt x="288459" y="433909"/>
                  </a:lnTo>
                  <a:lnTo>
                    <a:pt x="284091" y="431218"/>
                  </a:lnTo>
                  <a:lnTo>
                    <a:pt x="288947" y="431679"/>
                  </a:lnTo>
                  <a:lnTo>
                    <a:pt x="294417" y="421240"/>
                  </a:lnTo>
                  <a:lnTo>
                    <a:pt x="301002" y="420979"/>
                  </a:lnTo>
                  <a:lnTo>
                    <a:pt x="297493" y="415881"/>
                  </a:lnTo>
                  <a:lnTo>
                    <a:pt x="307816" y="418009"/>
                  </a:lnTo>
                  <a:lnTo>
                    <a:pt x="302494" y="420881"/>
                  </a:lnTo>
                  <a:lnTo>
                    <a:pt x="317152" y="413381"/>
                  </a:lnTo>
                  <a:lnTo>
                    <a:pt x="324871" y="404105"/>
                  </a:lnTo>
                  <a:lnTo>
                    <a:pt x="321982" y="396358"/>
                  </a:lnTo>
                  <a:lnTo>
                    <a:pt x="330832" y="402030"/>
                  </a:lnTo>
                  <a:lnTo>
                    <a:pt x="341038" y="398974"/>
                  </a:lnTo>
                  <a:lnTo>
                    <a:pt x="342313" y="392991"/>
                  </a:lnTo>
                  <a:lnTo>
                    <a:pt x="341080" y="398722"/>
                  </a:lnTo>
                  <a:lnTo>
                    <a:pt x="351102" y="397316"/>
                  </a:lnTo>
                  <a:lnTo>
                    <a:pt x="364319" y="401576"/>
                  </a:lnTo>
                  <a:lnTo>
                    <a:pt x="372039" y="396295"/>
                  </a:lnTo>
                  <a:lnTo>
                    <a:pt x="380702" y="402083"/>
                  </a:lnTo>
                  <a:lnTo>
                    <a:pt x="383025" y="406432"/>
                  </a:lnTo>
                  <a:lnTo>
                    <a:pt x="380527" y="406579"/>
                  </a:lnTo>
                  <a:lnTo>
                    <a:pt x="387250" y="409172"/>
                  </a:lnTo>
                  <a:lnTo>
                    <a:pt x="393632" y="404831"/>
                  </a:lnTo>
                  <a:lnTo>
                    <a:pt x="396808" y="409509"/>
                  </a:lnTo>
                  <a:lnTo>
                    <a:pt x="399681" y="404402"/>
                  </a:lnTo>
                  <a:lnTo>
                    <a:pt x="397507" y="398908"/>
                  </a:lnTo>
                  <a:lnTo>
                    <a:pt x="408747" y="407716"/>
                  </a:lnTo>
                  <a:lnTo>
                    <a:pt x="411685" y="405364"/>
                  </a:lnTo>
                  <a:lnTo>
                    <a:pt x="404297" y="400249"/>
                  </a:lnTo>
                  <a:lnTo>
                    <a:pt x="411211" y="397506"/>
                  </a:lnTo>
                  <a:lnTo>
                    <a:pt x="409039" y="392342"/>
                  </a:lnTo>
                  <a:lnTo>
                    <a:pt x="405031" y="395614"/>
                  </a:lnTo>
                  <a:lnTo>
                    <a:pt x="402386" y="393274"/>
                  </a:lnTo>
                  <a:lnTo>
                    <a:pt x="406000" y="390591"/>
                  </a:lnTo>
                  <a:lnTo>
                    <a:pt x="393962" y="391823"/>
                  </a:lnTo>
                  <a:lnTo>
                    <a:pt x="397013" y="386374"/>
                  </a:lnTo>
                  <a:lnTo>
                    <a:pt x="404612" y="390280"/>
                  </a:lnTo>
                  <a:lnTo>
                    <a:pt x="417493" y="385649"/>
                  </a:lnTo>
                  <a:lnTo>
                    <a:pt x="428155" y="387599"/>
                  </a:lnTo>
                  <a:lnTo>
                    <a:pt x="430962" y="380506"/>
                  </a:lnTo>
                  <a:lnTo>
                    <a:pt x="433605" y="389200"/>
                  </a:lnTo>
                  <a:lnTo>
                    <a:pt x="439634" y="384097"/>
                  </a:lnTo>
                  <a:lnTo>
                    <a:pt x="439250" y="387654"/>
                  </a:lnTo>
                  <a:lnTo>
                    <a:pt x="442429" y="387123"/>
                  </a:lnTo>
                  <a:lnTo>
                    <a:pt x="444230" y="382979"/>
                  </a:lnTo>
                  <a:lnTo>
                    <a:pt x="447529" y="385152"/>
                  </a:lnTo>
                  <a:lnTo>
                    <a:pt x="444328" y="386678"/>
                  </a:lnTo>
                  <a:lnTo>
                    <a:pt x="458054" y="384568"/>
                  </a:lnTo>
                  <a:lnTo>
                    <a:pt x="460150" y="386533"/>
                  </a:lnTo>
                  <a:lnTo>
                    <a:pt x="454155" y="386456"/>
                  </a:lnTo>
                  <a:lnTo>
                    <a:pt x="465906" y="390723"/>
                  </a:lnTo>
                  <a:lnTo>
                    <a:pt x="464269" y="388219"/>
                  </a:lnTo>
                  <a:lnTo>
                    <a:pt x="467378" y="388303"/>
                  </a:lnTo>
                  <a:lnTo>
                    <a:pt x="472578" y="398851"/>
                  </a:lnTo>
                  <a:lnTo>
                    <a:pt x="493102" y="391343"/>
                  </a:lnTo>
                  <a:lnTo>
                    <a:pt x="507230" y="407629"/>
                  </a:lnTo>
                  <a:lnTo>
                    <a:pt x="511314" y="407969"/>
                  </a:lnTo>
                  <a:lnTo>
                    <a:pt x="513929" y="416377"/>
                  </a:lnTo>
                  <a:lnTo>
                    <a:pt x="510610" y="430677"/>
                  </a:lnTo>
                  <a:lnTo>
                    <a:pt x="513607" y="433784"/>
                  </a:lnTo>
                  <a:lnTo>
                    <a:pt x="513701" y="428242"/>
                  </a:lnTo>
                  <a:lnTo>
                    <a:pt x="517756" y="431705"/>
                  </a:lnTo>
                  <a:lnTo>
                    <a:pt x="513079" y="437838"/>
                  </a:lnTo>
                  <a:lnTo>
                    <a:pt x="520032" y="449247"/>
                  </a:lnTo>
                  <a:lnTo>
                    <a:pt x="519768" y="445858"/>
                  </a:lnTo>
                  <a:lnTo>
                    <a:pt x="522404" y="447199"/>
                  </a:lnTo>
                  <a:lnTo>
                    <a:pt x="527935" y="463465"/>
                  </a:lnTo>
                  <a:lnTo>
                    <a:pt x="534605" y="466559"/>
                  </a:lnTo>
                  <a:lnTo>
                    <a:pt x="540668" y="476055"/>
                  </a:lnTo>
                  <a:lnTo>
                    <a:pt x="537175" y="474640"/>
                  </a:lnTo>
                  <a:lnTo>
                    <a:pt x="537854" y="478311"/>
                  </a:lnTo>
                  <a:lnTo>
                    <a:pt x="548896" y="477440"/>
                  </a:lnTo>
                  <a:lnTo>
                    <a:pt x="554007" y="449202"/>
                  </a:lnTo>
                  <a:lnTo>
                    <a:pt x="542310" y="413289"/>
                  </a:lnTo>
                  <a:lnTo>
                    <a:pt x="544369" y="424035"/>
                  </a:lnTo>
                  <a:lnTo>
                    <a:pt x="545699" y="418297"/>
                  </a:lnTo>
                  <a:lnTo>
                    <a:pt x="534400" y="396297"/>
                  </a:lnTo>
                  <a:lnTo>
                    <a:pt x="531416" y="375829"/>
                  </a:lnTo>
                  <a:lnTo>
                    <a:pt x="537156" y="363940"/>
                  </a:lnTo>
                  <a:lnTo>
                    <a:pt x="535021" y="361644"/>
                  </a:lnTo>
                  <a:lnTo>
                    <a:pt x="544201" y="353063"/>
                  </a:lnTo>
                  <a:lnTo>
                    <a:pt x="541789" y="348083"/>
                  </a:lnTo>
                  <a:lnTo>
                    <a:pt x="544790" y="352592"/>
                  </a:lnTo>
                  <a:lnTo>
                    <a:pt x="547574" y="351368"/>
                  </a:lnTo>
                  <a:lnTo>
                    <a:pt x="545517" y="348134"/>
                  </a:lnTo>
                  <a:lnTo>
                    <a:pt x="564338" y="338763"/>
                  </a:lnTo>
                  <a:lnTo>
                    <a:pt x="572432" y="325630"/>
                  </a:lnTo>
                  <a:lnTo>
                    <a:pt x="585138" y="322555"/>
                  </a:lnTo>
                  <a:lnTo>
                    <a:pt x="586138" y="316253"/>
                  </a:lnTo>
                  <a:lnTo>
                    <a:pt x="586027" y="323422"/>
                  </a:lnTo>
                  <a:lnTo>
                    <a:pt x="589210" y="314739"/>
                  </a:lnTo>
                  <a:lnTo>
                    <a:pt x="595123" y="310776"/>
                  </a:lnTo>
                  <a:lnTo>
                    <a:pt x="594184" y="306661"/>
                  </a:lnTo>
                  <a:lnTo>
                    <a:pt x="595975" y="310247"/>
                  </a:lnTo>
                  <a:lnTo>
                    <a:pt x="608275" y="307018"/>
                  </a:lnTo>
                  <a:lnTo>
                    <a:pt x="611135" y="301232"/>
                  </a:lnTo>
                  <a:lnTo>
                    <a:pt x="604557" y="303323"/>
                  </a:lnTo>
                  <a:lnTo>
                    <a:pt x="599986" y="299966"/>
                  </a:lnTo>
                  <a:lnTo>
                    <a:pt x="603868" y="302351"/>
                  </a:lnTo>
                  <a:lnTo>
                    <a:pt x="608562" y="295786"/>
                  </a:lnTo>
                  <a:lnTo>
                    <a:pt x="600311" y="292416"/>
                  </a:lnTo>
                  <a:lnTo>
                    <a:pt x="607414" y="294398"/>
                  </a:lnTo>
                  <a:lnTo>
                    <a:pt x="609005" y="291207"/>
                  </a:lnTo>
                  <a:lnTo>
                    <a:pt x="607961" y="293998"/>
                  </a:lnTo>
                  <a:lnTo>
                    <a:pt x="614551" y="295028"/>
                  </a:lnTo>
                  <a:lnTo>
                    <a:pt x="620404" y="289825"/>
                  </a:lnTo>
                  <a:lnTo>
                    <a:pt x="619639" y="284031"/>
                  </a:lnTo>
                  <a:lnTo>
                    <a:pt x="615615" y="289480"/>
                  </a:lnTo>
                  <a:lnTo>
                    <a:pt x="615331" y="282952"/>
                  </a:lnTo>
                  <a:lnTo>
                    <a:pt x="605502" y="284168"/>
                  </a:lnTo>
                  <a:lnTo>
                    <a:pt x="605921" y="276965"/>
                  </a:lnTo>
                  <a:lnTo>
                    <a:pt x="605837" y="281886"/>
                  </a:lnTo>
                  <a:lnTo>
                    <a:pt x="615346" y="279995"/>
                  </a:lnTo>
                  <a:lnTo>
                    <a:pt x="613215" y="276695"/>
                  </a:lnTo>
                  <a:lnTo>
                    <a:pt x="617463" y="279640"/>
                  </a:lnTo>
                  <a:lnTo>
                    <a:pt x="616264" y="276584"/>
                  </a:lnTo>
                  <a:lnTo>
                    <a:pt x="619403" y="281397"/>
                  </a:lnTo>
                  <a:lnTo>
                    <a:pt x="617189" y="268934"/>
                  </a:lnTo>
                  <a:lnTo>
                    <a:pt x="622449" y="284529"/>
                  </a:lnTo>
                  <a:lnTo>
                    <a:pt x="616423" y="265188"/>
                  </a:lnTo>
                  <a:lnTo>
                    <a:pt x="608098" y="266475"/>
                  </a:lnTo>
                  <a:lnTo>
                    <a:pt x="605706" y="259747"/>
                  </a:lnTo>
                  <a:lnTo>
                    <a:pt x="600756" y="257673"/>
                  </a:lnTo>
                  <a:lnTo>
                    <a:pt x="611741" y="263010"/>
                  </a:lnTo>
                  <a:lnTo>
                    <a:pt x="603966" y="253447"/>
                  </a:lnTo>
                  <a:lnTo>
                    <a:pt x="608527" y="258832"/>
                  </a:lnTo>
                  <a:lnTo>
                    <a:pt x="609462" y="254773"/>
                  </a:lnTo>
                  <a:lnTo>
                    <a:pt x="612002" y="257551"/>
                  </a:lnTo>
                  <a:lnTo>
                    <a:pt x="611698" y="252762"/>
                  </a:lnTo>
                  <a:lnTo>
                    <a:pt x="602189" y="243437"/>
                  </a:lnTo>
                  <a:lnTo>
                    <a:pt x="608422" y="251112"/>
                  </a:lnTo>
                  <a:lnTo>
                    <a:pt x="611300" y="251551"/>
                  </a:lnTo>
                  <a:lnTo>
                    <a:pt x="612636" y="246283"/>
                  </a:lnTo>
                  <a:lnTo>
                    <a:pt x="595881" y="235636"/>
                  </a:lnTo>
                  <a:lnTo>
                    <a:pt x="598862" y="231641"/>
                  </a:lnTo>
                  <a:lnTo>
                    <a:pt x="596998" y="236605"/>
                  </a:lnTo>
                  <a:lnTo>
                    <a:pt x="600245" y="234690"/>
                  </a:lnTo>
                  <a:lnTo>
                    <a:pt x="611348" y="243177"/>
                  </a:lnTo>
                  <a:lnTo>
                    <a:pt x="605424" y="233448"/>
                  </a:lnTo>
                  <a:lnTo>
                    <a:pt x="609788" y="237862"/>
                  </a:lnTo>
                  <a:lnTo>
                    <a:pt x="607610" y="225353"/>
                  </a:lnTo>
                  <a:lnTo>
                    <a:pt x="610217" y="224176"/>
                  </a:lnTo>
                  <a:lnTo>
                    <a:pt x="606748" y="219685"/>
                  </a:lnTo>
                  <a:lnTo>
                    <a:pt x="615368" y="215467"/>
                  </a:lnTo>
                  <a:lnTo>
                    <a:pt x="610883" y="207494"/>
                  </a:lnTo>
                  <a:lnTo>
                    <a:pt x="617895" y="217148"/>
                  </a:lnTo>
                  <a:lnTo>
                    <a:pt x="612014" y="221483"/>
                  </a:lnTo>
                  <a:lnTo>
                    <a:pt x="615647" y="221160"/>
                  </a:lnTo>
                  <a:lnTo>
                    <a:pt x="611011" y="229380"/>
                  </a:lnTo>
                  <a:lnTo>
                    <a:pt x="617040" y="230867"/>
                  </a:lnTo>
                  <a:lnTo>
                    <a:pt x="611829" y="234903"/>
                  </a:lnTo>
                  <a:lnTo>
                    <a:pt x="615375" y="239604"/>
                  </a:lnTo>
                  <a:lnTo>
                    <a:pt x="619056" y="234621"/>
                  </a:lnTo>
                  <a:lnTo>
                    <a:pt x="617863" y="244626"/>
                  </a:lnTo>
                  <a:lnTo>
                    <a:pt x="621750" y="245389"/>
                  </a:lnTo>
                  <a:lnTo>
                    <a:pt x="616772" y="261337"/>
                  </a:lnTo>
                  <a:lnTo>
                    <a:pt x="630967" y="235260"/>
                  </a:lnTo>
                  <a:lnTo>
                    <a:pt x="622252" y="211961"/>
                  </a:lnTo>
                  <a:lnTo>
                    <a:pt x="632626" y="203156"/>
                  </a:lnTo>
                  <a:lnTo>
                    <a:pt x="623106" y="211817"/>
                  </a:lnTo>
                  <a:lnTo>
                    <a:pt x="633714" y="225524"/>
                  </a:lnTo>
                  <a:lnTo>
                    <a:pt x="644224" y="210921"/>
                  </a:lnTo>
                  <a:lnTo>
                    <a:pt x="647515" y="198351"/>
                  </a:lnTo>
                  <a:lnTo>
                    <a:pt x="643116" y="195013"/>
                  </a:lnTo>
                  <a:lnTo>
                    <a:pt x="647719" y="179025"/>
                  </a:lnTo>
                  <a:lnTo>
                    <a:pt x="648457" y="188248"/>
                  </a:lnTo>
                  <a:lnTo>
                    <a:pt x="663632" y="178762"/>
                  </a:lnTo>
                  <a:lnTo>
                    <a:pt x="685931" y="176694"/>
                  </a:lnTo>
                  <a:lnTo>
                    <a:pt x="687427" y="168393"/>
                  </a:lnTo>
                  <a:lnTo>
                    <a:pt x="690445" y="174755"/>
                  </a:lnTo>
                  <a:lnTo>
                    <a:pt x="697366" y="168910"/>
                  </a:lnTo>
                  <a:lnTo>
                    <a:pt x="698424" y="173264"/>
                  </a:lnTo>
                  <a:lnTo>
                    <a:pt x="708723" y="170299"/>
                  </a:lnTo>
                  <a:lnTo>
                    <a:pt x="708365" y="163142"/>
                  </a:lnTo>
                  <a:lnTo>
                    <a:pt x="705913" y="161799"/>
                  </a:lnTo>
                  <a:lnTo>
                    <a:pt x="708520" y="167917"/>
                  </a:lnTo>
                  <a:lnTo>
                    <a:pt x="702366" y="168763"/>
                  </a:lnTo>
                  <a:lnTo>
                    <a:pt x="697801" y="159173"/>
                  </a:lnTo>
                  <a:lnTo>
                    <a:pt x="691746" y="156167"/>
                  </a:lnTo>
                  <a:lnTo>
                    <a:pt x="698090" y="151480"/>
                  </a:lnTo>
                  <a:lnTo>
                    <a:pt x="696315" y="138003"/>
                  </a:lnTo>
                  <a:lnTo>
                    <a:pt x="698292" y="141192"/>
                  </a:lnTo>
                  <a:lnTo>
                    <a:pt x="708583" y="124261"/>
                  </a:lnTo>
                  <a:lnTo>
                    <a:pt x="708402" y="126789"/>
                  </a:lnTo>
                  <a:lnTo>
                    <a:pt x="710907" y="123214"/>
                  </a:lnTo>
                  <a:lnTo>
                    <a:pt x="711131" y="127636"/>
                  </a:lnTo>
                  <a:lnTo>
                    <a:pt x="713141" y="122655"/>
                  </a:lnTo>
                  <a:lnTo>
                    <a:pt x="716366" y="124916"/>
                  </a:lnTo>
                  <a:lnTo>
                    <a:pt x="718516" y="119950"/>
                  </a:lnTo>
                  <a:lnTo>
                    <a:pt x="720284" y="123073"/>
                  </a:lnTo>
                  <a:lnTo>
                    <a:pt x="723182" y="120294"/>
                  </a:lnTo>
                  <a:lnTo>
                    <a:pt x="726759" y="107748"/>
                  </a:lnTo>
                  <a:lnTo>
                    <a:pt x="726977" y="114585"/>
                  </a:lnTo>
                  <a:lnTo>
                    <a:pt x="731645" y="116408"/>
                  </a:lnTo>
                  <a:lnTo>
                    <a:pt x="732439" y="110812"/>
                  </a:lnTo>
                  <a:lnTo>
                    <a:pt x="737987" y="110942"/>
                  </a:lnTo>
                  <a:lnTo>
                    <a:pt x="738837" y="114165"/>
                  </a:lnTo>
                  <a:lnTo>
                    <a:pt x="742109" y="108881"/>
                  </a:lnTo>
                  <a:lnTo>
                    <a:pt x="746453" y="109843"/>
                  </a:lnTo>
                  <a:lnTo>
                    <a:pt x="755523" y="103802"/>
                  </a:lnTo>
                  <a:lnTo>
                    <a:pt x="752628" y="96201"/>
                  </a:lnTo>
                  <a:lnTo>
                    <a:pt x="748013" y="94308"/>
                  </a:lnTo>
                  <a:lnTo>
                    <a:pt x="748128" y="86411"/>
                  </a:lnTo>
                  <a:lnTo>
                    <a:pt x="742732" y="84722"/>
                  </a:lnTo>
                  <a:lnTo>
                    <a:pt x="742982" y="53712"/>
                  </a:lnTo>
                  <a:lnTo>
                    <a:pt x="736126" y="47167"/>
                  </a:lnTo>
                  <a:lnTo>
                    <a:pt x="725855" y="51204"/>
                  </a:lnTo>
                  <a:lnTo>
                    <a:pt x="720851" y="44787"/>
                  </a:lnTo>
                  <a:lnTo>
                    <a:pt x="708927" y="62110"/>
                  </a:lnTo>
                  <a:lnTo>
                    <a:pt x="704875" y="80062"/>
                  </a:lnTo>
                  <a:lnTo>
                    <a:pt x="695972" y="94481"/>
                  </a:lnTo>
                  <a:lnTo>
                    <a:pt x="689073" y="93061"/>
                  </a:lnTo>
                  <a:lnTo>
                    <a:pt x="685697" y="99376"/>
                  </a:lnTo>
                  <a:lnTo>
                    <a:pt x="632151" y="100029"/>
                  </a:lnTo>
                  <a:lnTo>
                    <a:pt x="610655" y="118943"/>
                  </a:lnTo>
                  <a:lnTo>
                    <a:pt x="615524" y="121199"/>
                  </a:lnTo>
                  <a:lnTo>
                    <a:pt x="611715" y="124377"/>
                  </a:lnTo>
                  <a:lnTo>
                    <a:pt x="612735" y="131317"/>
                  </a:lnTo>
                  <a:lnTo>
                    <a:pt x="601750" y="136782"/>
                  </a:lnTo>
                  <a:lnTo>
                    <a:pt x="569017" y="137092"/>
                  </a:lnTo>
                  <a:lnTo>
                    <a:pt x="572250" y="147132"/>
                  </a:lnTo>
                  <a:lnTo>
                    <a:pt x="567915" y="151647"/>
                  </a:lnTo>
                  <a:lnTo>
                    <a:pt x="527646" y="174115"/>
                  </a:lnTo>
                  <a:lnTo>
                    <a:pt x="516167" y="176305"/>
                  </a:lnTo>
                  <a:lnTo>
                    <a:pt x="500827" y="169059"/>
                  </a:lnTo>
                  <a:lnTo>
                    <a:pt x="516495" y="147580"/>
                  </a:lnTo>
                  <a:lnTo>
                    <a:pt x="512281" y="121500"/>
                  </a:lnTo>
                  <a:lnTo>
                    <a:pt x="504226" y="121834"/>
                  </a:lnTo>
                  <a:lnTo>
                    <a:pt x="498277" y="129771"/>
                  </a:lnTo>
                  <a:lnTo>
                    <a:pt x="493537" y="126588"/>
                  </a:lnTo>
                  <a:lnTo>
                    <a:pt x="503016" y="114206"/>
                  </a:lnTo>
                  <a:lnTo>
                    <a:pt x="502391" y="93773"/>
                  </a:lnTo>
                  <a:lnTo>
                    <a:pt x="477467" y="83012"/>
                  </a:lnTo>
                  <a:lnTo>
                    <a:pt x="478615" y="90421"/>
                  </a:lnTo>
                  <a:lnTo>
                    <a:pt x="471637" y="93837"/>
                  </a:lnTo>
                  <a:lnTo>
                    <a:pt x="469279" y="105167"/>
                  </a:lnTo>
                  <a:lnTo>
                    <a:pt x="469071" y="95058"/>
                  </a:lnTo>
                  <a:lnTo>
                    <a:pt x="460884" y="101960"/>
                  </a:lnTo>
                  <a:lnTo>
                    <a:pt x="454068" y="119972"/>
                  </a:lnTo>
                  <a:lnTo>
                    <a:pt x="458494" y="142832"/>
                  </a:lnTo>
                  <a:lnTo>
                    <a:pt x="456357" y="158452"/>
                  </a:lnTo>
                  <a:lnTo>
                    <a:pt x="451478" y="166761"/>
                  </a:lnTo>
                  <a:lnTo>
                    <a:pt x="440889" y="171182"/>
                  </a:lnTo>
                  <a:lnTo>
                    <a:pt x="433676" y="157215"/>
                  </a:lnTo>
                  <a:lnTo>
                    <a:pt x="432497" y="137532"/>
                  </a:lnTo>
                  <a:lnTo>
                    <a:pt x="446796" y="93201"/>
                  </a:lnTo>
                  <a:lnTo>
                    <a:pt x="430456" y="108989"/>
                  </a:lnTo>
                  <a:lnTo>
                    <a:pt x="445662" y="81810"/>
                  </a:lnTo>
                  <a:lnTo>
                    <a:pt x="447293" y="79687"/>
                  </a:lnTo>
                  <a:lnTo>
                    <a:pt x="447067" y="85016"/>
                  </a:lnTo>
                  <a:lnTo>
                    <a:pt x="452968" y="79918"/>
                  </a:lnTo>
                  <a:lnTo>
                    <a:pt x="452465" y="86133"/>
                  </a:lnTo>
                  <a:lnTo>
                    <a:pt x="458911" y="78465"/>
                  </a:lnTo>
                  <a:lnTo>
                    <a:pt x="470827" y="75384"/>
                  </a:lnTo>
                  <a:lnTo>
                    <a:pt x="481291" y="81199"/>
                  </a:lnTo>
                  <a:lnTo>
                    <a:pt x="482715" y="76483"/>
                  </a:lnTo>
                  <a:lnTo>
                    <a:pt x="501635" y="77650"/>
                  </a:lnTo>
                  <a:lnTo>
                    <a:pt x="493526" y="76378"/>
                  </a:lnTo>
                  <a:lnTo>
                    <a:pt x="490735" y="65756"/>
                  </a:lnTo>
                  <a:lnTo>
                    <a:pt x="477044" y="66889"/>
                  </a:lnTo>
                  <a:lnTo>
                    <a:pt x="478075" y="60375"/>
                  </a:lnTo>
                  <a:lnTo>
                    <a:pt x="459858" y="62617"/>
                  </a:lnTo>
                  <a:lnTo>
                    <a:pt x="452109" y="68488"/>
                  </a:lnTo>
                  <a:lnTo>
                    <a:pt x="440629" y="66077"/>
                  </a:lnTo>
                  <a:lnTo>
                    <a:pt x="436120" y="58864"/>
                  </a:lnTo>
                  <a:lnTo>
                    <a:pt x="428880" y="55982"/>
                  </a:lnTo>
                  <a:lnTo>
                    <a:pt x="423888" y="60852"/>
                  </a:lnTo>
                  <a:lnTo>
                    <a:pt x="434193" y="44474"/>
                  </a:lnTo>
                  <a:lnTo>
                    <a:pt x="427763" y="45015"/>
                  </a:lnTo>
                  <a:lnTo>
                    <a:pt x="416115" y="55186"/>
                  </a:lnTo>
                  <a:lnTo>
                    <a:pt x="393807" y="65011"/>
                  </a:lnTo>
                  <a:lnTo>
                    <a:pt x="385951" y="64576"/>
                  </a:lnTo>
                  <a:lnTo>
                    <a:pt x="387049" y="56084"/>
                  </a:lnTo>
                  <a:lnTo>
                    <a:pt x="369350" y="62416"/>
                  </a:lnTo>
                  <a:lnTo>
                    <a:pt x="368067" y="59879"/>
                  </a:lnTo>
                  <a:lnTo>
                    <a:pt x="388994" y="40951"/>
                  </a:lnTo>
                  <a:lnTo>
                    <a:pt x="406655" y="32366"/>
                  </a:lnTo>
                  <a:lnTo>
                    <a:pt x="388676" y="30277"/>
                  </a:lnTo>
                  <a:lnTo>
                    <a:pt x="386538" y="26721"/>
                  </a:lnTo>
                  <a:lnTo>
                    <a:pt x="376064" y="31376"/>
                  </a:lnTo>
                  <a:lnTo>
                    <a:pt x="368544" y="24081"/>
                  </a:lnTo>
                  <a:lnTo>
                    <a:pt x="363605" y="27163"/>
                  </a:lnTo>
                  <a:lnTo>
                    <a:pt x="354738" y="17775"/>
                  </a:lnTo>
                  <a:lnTo>
                    <a:pt x="341706" y="20432"/>
                  </a:lnTo>
                  <a:lnTo>
                    <a:pt x="330225" y="16072"/>
                  </a:lnTo>
                  <a:lnTo>
                    <a:pt x="323780" y="381"/>
                  </a:lnTo>
                  <a:lnTo>
                    <a:pt x="320726" y="0"/>
                  </a:lnTo>
                  <a:lnTo>
                    <a:pt x="320740" y="9100"/>
                  </a:lnTo>
                  <a:lnTo>
                    <a:pt x="0" y="9063"/>
                  </a:lnTo>
                </a:path>
                <a:path w="781685" h="598170">
                  <a:moveTo>
                    <a:pt x="531825" y="386220"/>
                  </a:moveTo>
                  <a:lnTo>
                    <a:pt x="528891" y="388312"/>
                  </a:lnTo>
                  <a:lnTo>
                    <a:pt x="530269" y="398077"/>
                  </a:lnTo>
                  <a:lnTo>
                    <a:pt x="528234" y="388146"/>
                  </a:lnTo>
                  <a:lnTo>
                    <a:pt x="531825" y="386220"/>
                  </a:lnTo>
                  <a:close/>
                </a:path>
                <a:path w="781685" h="598170">
                  <a:moveTo>
                    <a:pt x="528595" y="400595"/>
                  </a:moveTo>
                  <a:lnTo>
                    <a:pt x="530288" y="404831"/>
                  </a:lnTo>
                  <a:lnTo>
                    <a:pt x="529028" y="405262"/>
                  </a:lnTo>
                  <a:lnTo>
                    <a:pt x="528595" y="400595"/>
                  </a:lnTo>
                  <a:close/>
                </a:path>
                <a:path w="781685" h="598170">
                  <a:moveTo>
                    <a:pt x="529405" y="398811"/>
                  </a:moveTo>
                  <a:lnTo>
                    <a:pt x="529695" y="400513"/>
                  </a:lnTo>
                  <a:lnTo>
                    <a:pt x="529405" y="398811"/>
                  </a:lnTo>
                  <a:close/>
                </a:path>
                <a:path w="781685" h="598170">
                  <a:moveTo>
                    <a:pt x="524581" y="453690"/>
                  </a:moveTo>
                  <a:lnTo>
                    <a:pt x="526217" y="451250"/>
                  </a:lnTo>
                  <a:lnTo>
                    <a:pt x="525260" y="453233"/>
                  </a:lnTo>
                  <a:lnTo>
                    <a:pt x="524581" y="453690"/>
                  </a:lnTo>
                  <a:close/>
                </a:path>
                <a:path w="781685" h="598170">
                  <a:moveTo>
                    <a:pt x="741839" y="594537"/>
                  </a:moveTo>
                  <a:lnTo>
                    <a:pt x="740791" y="594661"/>
                  </a:lnTo>
                  <a:lnTo>
                    <a:pt x="741306" y="595643"/>
                  </a:lnTo>
                  <a:lnTo>
                    <a:pt x="741839" y="594537"/>
                  </a:lnTo>
                  <a:close/>
                </a:path>
                <a:path w="781685" h="598170">
                  <a:moveTo>
                    <a:pt x="734830" y="111731"/>
                  </a:moveTo>
                  <a:lnTo>
                    <a:pt x="733262" y="115407"/>
                  </a:lnTo>
                  <a:lnTo>
                    <a:pt x="737066" y="114240"/>
                  </a:lnTo>
                  <a:lnTo>
                    <a:pt x="734830" y="111731"/>
                  </a:lnTo>
                  <a:close/>
                </a:path>
                <a:path w="781685" h="598170">
                  <a:moveTo>
                    <a:pt x="728449" y="114684"/>
                  </a:moveTo>
                  <a:lnTo>
                    <a:pt x="728950" y="116502"/>
                  </a:lnTo>
                  <a:lnTo>
                    <a:pt x="730328" y="116047"/>
                  </a:lnTo>
                  <a:lnTo>
                    <a:pt x="728449" y="114684"/>
                  </a:lnTo>
                  <a:close/>
                </a:path>
                <a:path w="781685" h="598170">
                  <a:moveTo>
                    <a:pt x="730100" y="119379"/>
                  </a:moveTo>
                  <a:lnTo>
                    <a:pt x="729546" y="120950"/>
                  </a:lnTo>
                  <a:lnTo>
                    <a:pt x="730180" y="120871"/>
                  </a:lnTo>
                  <a:lnTo>
                    <a:pt x="730100" y="119379"/>
                  </a:lnTo>
                  <a:close/>
                </a:path>
                <a:path w="781685" h="598170">
                  <a:moveTo>
                    <a:pt x="726739" y="118487"/>
                  </a:moveTo>
                  <a:lnTo>
                    <a:pt x="725699" y="118913"/>
                  </a:lnTo>
                  <a:lnTo>
                    <a:pt x="727759" y="119907"/>
                  </a:lnTo>
                  <a:lnTo>
                    <a:pt x="726739" y="118487"/>
                  </a:lnTo>
                  <a:close/>
                </a:path>
                <a:path w="781685" h="598170">
                  <a:moveTo>
                    <a:pt x="727039" y="117325"/>
                  </a:moveTo>
                  <a:lnTo>
                    <a:pt x="725307" y="118515"/>
                  </a:lnTo>
                  <a:lnTo>
                    <a:pt x="727116" y="117846"/>
                  </a:lnTo>
                  <a:lnTo>
                    <a:pt x="727039" y="117325"/>
                  </a:lnTo>
                  <a:close/>
                </a:path>
                <a:path w="781685" h="598170">
                  <a:moveTo>
                    <a:pt x="726356" y="113172"/>
                  </a:moveTo>
                  <a:lnTo>
                    <a:pt x="725655" y="114600"/>
                  </a:lnTo>
                  <a:lnTo>
                    <a:pt x="725993" y="114466"/>
                  </a:lnTo>
                  <a:lnTo>
                    <a:pt x="726356" y="113172"/>
                  </a:lnTo>
                  <a:close/>
                </a:path>
                <a:path w="781685" h="598170">
                  <a:moveTo>
                    <a:pt x="710353" y="124347"/>
                  </a:moveTo>
                  <a:lnTo>
                    <a:pt x="709658" y="126282"/>
                  </a:lnTo>
                  <a:lnTo>
                    <a:pt x="710515" y="125789"/>
                  </a:lnTo>
                  <a:lnTo>
                    <a:pt x="710353" y="124347"/>
                  </a:lnTo>
                  <a:close/>
                </a:path>
                <a:path w="781685" h="598170">
                  <a:moveTo>
                    <a:pt x="708686" y="176801"/>
                  </a:moveTo>
                  <a:lnTo>
                    <a:pt x="705921" y="178052"/>
                  </a:lnTo>
                  <a:lnTo>
                    <a:pt x="709265" y="179066"/>
                  </a:lnTo>
                  <a:lnTo>
                    <a:pt x="708686" y="176801"/>
                  </a:lnTo>
                  <a:close/>
                </a:path>
                <a:path w="781685" h="598170">
                  <a:moveTo>
                    <a:pt x="699619" y="174232"/>
                  </a:moveTo>
                  <a:lnTo>
                    <a:pt x="697019" y="177349"/>
                  </a:lnTo>
                  <a:lnTo>
                    <a:pt x="701955" y="176924"/>
                  </a:lnTo>
                  <a:lnTo>
                    <a:pt x="699619" y="174232"/>
                  </a:lnTo>
                  <a:close/>
                </a:path>
                <a:path w="781685" h="598170">
                  <a:moveTo>
                    <a:pt x="699218" y="149130"/>
                  </a:moveTo>
                  <a:lnTo>
                    <a:pt x="698360" y="149691"/>
                  </a:lnTo>
                  <a:lnTo>
                    <a:pt x="699716" y="150257"/>
                  </a:lnTo>
                  <a:lnTo>
                    <a:pt x="699218" y="149130"/>
                  </a:lnTo>
                  <a:close/>
                </a:path>
                <a:path w="781685" h="598170">
                  <a:moveTo>
                    <a:pt x="690045" y="170732"/>
                  </a:moveTo>
                  <a:lnTo>
                    <a:pt x="688856" y="172339"/>
                  </a:lnTo>
                  <a:lnTo>
                    <a:pt x="689636" y="173998"/>
                  </a:lnTo>
                  <a:lnTo>
                    <a:pt x="690045" y="170732"/>
                  </a:lnTo>
                  <a:close/>
                </a:path>
                <a:path w="781685" h="598170">
                  <a:moveTo>
                    <a:pt x="687735" y="172338"/>
                  </a:moveTo>
                  <a:lnTo>
                    <a:pt x="687292" y="174906"/>
                  </a:lnTo>
                  <a:lnTo>
                    <a:pt x="687856" y="173297"/>
                  </a:lnTo>
                  <a:lnTo>
                    <a:pt x="687735" y="172338"/>
                  </a:lnTo>
                  <a:close/>
                </a:path>
                <a:path w="781685" h="598170">
                  <a:moveTo>
                    <a:pt x="684672" y="179509"/>
                  </a:moveTo>
                  <a:lnTo>
                    <a:pt x="684009" y="180953"/>
                  </a:lnTo>
                  <a:lnTo>
                    <a:pt x="684962" y="181000"/>
                  </a:lnTo>
                  <a:lnTo>
                    <a:pt x="684672" y="179509"/>
                  </a:lnTo>
                  <a:close/>
                </a:path>
                <a:path w="781685" h="598170">
                  <a:moveTo>
                    <a:pt x="647887" y="189434"/>
                  </a:moveTo>
                  <a:lnTo>
                    <a:pt x="647127" y="192849"/>
                  </a:lnTo>
                  <a:lnTo>
                    <a:pt x="651199" y="192377"/>
                  </a:lnTo>
                  <a:lnTo>
                    <a:pt x="680240" y="182659"/>
                  </a:lnTo>
                  <a:lnTo>
                    <a:pt x="668488" y="186040"/>
                  </a:lnTo>
                  <a:lnTo>
                    <a:pt x="673119" y="181260"/>
                  </a:lnTo>
                  <a:lnTo>
                    <a:pt x="647887" y="189434"/>
                  </a:lnTo>
                  <a:close/>
                </a:path>
                <a:path w="781685" h="598170">
                  <a:moveTo>
                    <a:pt x="673017" y="182043"/>
                  </a:moveTo>
                  <a:lnTo>
                    <a:pt x="672262" y="183060"/>
                  </a:lnTo>
                  <a:lnTo>
                    <a:pt x="673733" y="183367"/>
                  </a:lnTo>
                  <a:lnTo>
                    <a:pt x="673017" y="182043"/>
                  </a:lnTo>
                  <a:close/>
                </a:path>
                <a:path w="781685" h="598170">
                  <a:moveTo>
                    <a:pt x="648293" y="186622"/>
                  </a:moveTo>
                  <a:lnTo>
                    <a:pt x="647040" y="189128"/>
                  </a:lnTo>
                  <a:lnTo>
                    <a:pt x="648252" y="188266"/>
                  </a:lnTo>
                  <a:lnTo>
                    <a:pt x="648293" y="186622"/>
                  </a:lnTo>
                  <a:close/>
                </a:path>
                <a:path w="781685" h="598170">
                  <a:moveTo>
                    <a:pt x="645841" y="191273"/>
                  </a:moveTo>
                  <a:lnTo>
                    <a:pt x="643679" y="193008"/>
                  </a:lnTo>
                  <a:lnTo>
                    <a:pt x="645536" y="193218"/>
                  </a:lnTo>
                  <a:lnTo>
                    <a:pt x="645841" y="191273"/>
                  </a:lnTo>
                  <a:close/>
                </a:path>
                <a:path w="781685" h="598170">
                  <a:moveTo>
                    <a:pt x="640420" y="216675"/>
                  </a:moveTo>
                  <a:lnTo>
                    <a:pt x="639241" y="217687"/>
                  </a:lnTo>
                  <a:lnTo>
                    <a:pt x="640865" y="217144"/>
                  </a:lnTo>
                  <a:lnTo>
                    <a:pt x="640420" y="216675"/>
                  </a:lnTo>
                  <a:close/>
                </a:path>
                <a:path w="781685" h="598170">
                  <a:moveTo>
                    <a:pt x="627726" y="243617"/>
                  </a:moveTo>
                  <a:lnTo>
                    <a:pt x="625798" y="246205"/>
                  </a:lnTo>
                  <a:lnTo>
                    <a:pt x="627124" y="245142"/>
                  </a:lnTo>
                  <a:lnTo>
                    <a:pt x="627726" y="243617"/>
                  </a:lnTo>
                  <a:close/>
                </a:path>
                <a:path w="781685" h="598170">
                  <a:moveTo>
                    <a:pt x="626816" y="244446"/>
                  </a:moveTo>
                  <a:lnTo>
                    <a:pt x="625413" y="246005"/>
                  </a:lnTo>
                  <a:lnTo>
                    <a:pt x="626332" y="245712"/>
                  </a:lnTo>
                  <a:lnTo>
                    <a:pt x="626816" y="244446"/>
                  </a:lnTo>
                  <a:close/>
                </a:path>
                <a:path w="781685" h="598170">
                  <a:moveTo>
                    <a:pt x="620117" y="298063"/>
                  </a:moveTo>
                  <a:lnTo>
                    <a:pt x="623583" y="297640"/>
                  </a:lnTo>
                  <a:lnTo>
                    <a:pt x="624494" y="290911"/>
                  </a:lnTo>
                  <a:lnTo>
                    <a:pt x="620117" y="298063"/>
                  </a:lnTo>
                  <a:close/>
                </a:path>
                <a:path w="781685" h="598170">
                  <a:moveTo>
                    <a:pt x="620773" y="283919"/>
                  </a:moveTo>
                  <a:lnTo>
                    <a:pt x="621232" y="285011"/>
                  </a:lnTo>
                  <a:lnTo>
                    <a:pt x="622252" y="285633"/>
                  </a:lnTo>
                  <a:lnTo>
                    <a:pt x="620773" y="283919"/>
                  </a:lnTo>
                  <a:close/>
                </a:path>
                <a:path w="781685" h="598170">
                  <a:moveTo>
                    <a:pt x="619673" y="298160"/>
                  </a:moveTo>
                  <a:lnTo>
                    <a:pt x="617260" y="299213"/>
                  </a:lnTo>
                  <a:lnTo>
                    <a:pt x="617208" y="299738"/>
                  </a:lnTo>
                  <a:lnTo>
                    <a:pt x="619673" y="298160"/>
                  </a:lnTo>
                  <a:close/>
                </a:path>
                <a:path w="781685" h="598170">
                  <a:moveTo>
                    <a:pt x="611650" y="223771"/>
                  </a:moveTo>
                  <a:lnTo>
                    <a:pt x="610823" y="225284"/>
                  </a:lnTo>
                  <a:lnTo>
                    <a:pt x="612459" y="225002"/>
                  </a:lnTo>
                  <a:lnTo>
                    <a:pt x="611650" y="223771"/>
                  </a:lnTo>
                  <a:close/>
                </a:path>
                <a:path w="781685" h="598170">
                  <a:moveTo>
                    <a:pt x="611871" y="234231"/>
                  </a:moveTo>
                  <a:lnTo>
                    <a:pt x="611180" y="234826"/>
                  </a:lnTo>
                  <a:lnTo>
                    <a:pt x="611763" y="235756"/>
                  </a:lnTo>
                  <a:lnTo>
                    <a:pt x="611871" y="234231"/>
                  </a:lnTo>
                  <a:close/>
                </a:path>
                <a:path w="781685" h="598170">
                  <a:moveTo>
                    <a:pt x="611024" y="304912"/>
                  </a:moveTo>
                  <a:lnTo>
                    <a:pt x="609499" y="306468"/>
                  </a:lnTo>
                  <a:lnTo>
                    <a:pt x="609834" y="306510"/>
                  </a:lnTo>
                  <a:lnTo>
                    <a:pt x="611024" y="304912"/>
                  </a:lnTo>
                  <a:close/>
                </a:path>
                <a:path w="781685" h="598170">
                  <a:moveTo>
                    <a:pt x="609137" y="300296"/>
                  </a:moveTo>
                  <a:lnTo>
                    <a:pt x="608788" y="302363"/>
                  </a:lnTo>
                  <a:lnTo>
                    <a:pt x="609372" y="301356"/>
                  </a:lnTo>
                  <a:lnTo>
                    <a:pt x="609137" y="300296"/>
                  </a:lnTo>
                  <a:close/>
                </a:path>
                <a:path w="781685" h="598170">
                  <a:moveTo>
                    <a:pt x="604856" y="307183"/>
                  </a:moveTo>
                  <a:lnTo>
                    <a:pt x="601239" y="307783"/>
                  </a:lnTo>
                  <a:lnTo>
                    <a:pt x="600747" y="308125"/>
                  </a:lnTo>
                  <a:lnTo>
                    <a:pt x="604856" y="307183"/>
                  </a:lnTo>
                  <a:close/>
                </a:path>
                <a:path w="781685" h="598170">
                  <a:moveTo>
                    <a:pt x="567465" y="333034"/>
                  </a:moveTo>
                  <a:lnTo>
                    <a:pt x="566906" y="334025"/>
                  </a:lnTo>
                  <a:lnTo>
                    <a:pt x="567343" y="334096"/>
                  </a:lnTo>
                  <a:lnTo>
                    <a:pt x="567465" y="333034"/>
                  </a:lnTo>
                  <a:close/>
                </a:path>
                <a:path w="781685" h="598170">
                  <a:moveTo>
                    <a:pt x="544829" y="421391"/>
                  </a:moveTo>
                  <a:lnTo>
                    <a:pt x="545134" y="424649"/>
                  </a:lnTo>
                  <a:lnTo>
                    <a:pt x="545371" y="424127"/>
                  </a:lnTo>
                  <a:lnTo>
                    <a:pt x="544829" y="421391"/>
                  </a:lnTo>
                  <a:close/>
                </a:path>
                <a:path w="781685" h="598170">
                  <a:moveTo>
                    <a:pt x="534865" y="394964"/>
                  </a:moveTo>
                  <a:lnTo>
                    <a:pt x="534505" y="396285"/>
                  </a:lnTo>
                  <a:lnTo>
                    <a:pt x="535070" y="396252"/>
                  </a:lnTo>
                  <a:lnTo>
                    <a:pt x="534865" y="394964"/>
                  </a:lnTo>
                  <a:close/>
                </a:path>
                <a:path w="781685" h="598170">
                  <a:moveTo>
                    <a:pt x="534578" y="466592"/>
                  </a:moveTo>
                  <a:lnTo>
                    <a:pt x="533514" y="467109"/>
                  </a:lnTo>
                  <a:lnTo>
                    <a:pt x="534506" y="467477"/>
                  </a:lnTo>
                  <a:lnTo>
                    <a:pt x="534578" y="466592"/>
                  </a:lnTo>
                  <a:close/>
                </a:path>
                <a:path w="781685" h="598170">
                  <a:moveTo>
                    <a:pt x="521315" y="451103"/>
                  </a:moveTo>
                  <a:lnTo>
                    <a:pt x="522023" y="453801"/>
                  </a:lnTo>
                  <a:lnTo>
                    <a:pt x="522726" y="453686"/>
                  </a:lnTo>
                  <a:lnTo>
                    <a:pt x="521315" y="451103"/>
                  </a:lnTo>
                  <a:close/>
                </a:path>
                <a:path w="781685" h="598170">
                  <a:moveTo>
                    <a:pt x="484147" y="81724"/>
                  </a:moveTo>
                  <a:lnTo>
                    <a:pt x="486378" y="83852"/>
                  </a:lnTo>
                  <a:lnTo>
                    <a:pt x="485749" y="82216"/>
                  </a:lnTo>
                  <a:lnTo>
                    <a:pt x="484147" y="81724"/>
                  </a:lnTo>
                  <a:close/>
                </a:path>
                <a:path w="781685" h="598170">
                  <a:moveTo>
                    <a:pt x="475646" y="398796"/>
                  </a:moveTo>
                  <a:lnTo>
                    <a:pt x="474300" y="398914"/>
                  </a:lnTo>
                  <a:lnTo>
                    <a:pt x="475229" y="399796"/>
                  </a:lnTo>
                  <a:lnTo>
                    <a:pt x="475646" y="398796"/>
                  </a:lnTo>
                  <a:close/>
                </a:path>
                <a:path w="781685" h="598170">
                  <a:moveTo>
                    <a:pt x="469344" y="81449"/>
                  </a:moveTo>
                  <a:lnTo>
                    <a:pt x="469592" y="82567"/>
                  </a:lnTo>
                  <a:lnTo>
                    <a:pt x="470422" y="82596"/>
                  </a:lnTo>
                  <a:lnTo>
                    <a:pt x="469344" y="81449"/>
                  </a:lnTo>
                  <a:close/>
                </a:path>
                <a:path w="781685" h="598170">
                  <a:moveTo>
                    <a:pt x="468737" y="82985"/>
                  </a:moveTo>
                  <a:lnTo>
                    <a:pt x="467841" y="86905"/>
                  </a:lnTo>
                  <a:lnTo>
                    <a:pt x="469771" y="85030"/>
                  </a:lnTo>
                  <a:lnTo>
                    <a:pt x="468737" y="82985"/>
                  </a:lnTo>
                  <a:close/>
                </a:path>
                <a:path w="781685" h="598170">
                  <a:moveTo>
                    <a:pt x="461340" y="96196"/>
                  </a:moveTo>
                  <a:lnTo>
                    <a:pt x="461073" y="97456"/>
                  </a:lnTo>
                  <a:lnTo>
                    <a:pt x="462333" y="96636"/>
                  </a:lnTo>
                  <a:lnTo>
                    <a:pt x="461340" y="96196"/>
                  </a:lnTo>
                  <a:close/>
                </a:path>
                <a:path w="781685" h="598170">
                  <a:moveTo>
                    <a:pt x="451525" y="65146"/>
                  </a:moveTo>
                  <a:lnTo>
                    <a:pt x="451362" y="67388"/>
                  </a:lnTo>
                  <a:lnTo>
                    <a:pt x="452317" y="65703"/>
                  </a:lnTo>
                  <a:lnTo>
                    <a:pt x="451525" y="65146"/>
                  </a:lnTo>
                  <a:close/>
                </a:path>
                <a:path w="781685" h="598170">
                  <a:moveTo>
                    <a:pt x="447717" y="90959"/>
                  </a:moveTo>
                  <a:lnTo>
                    <a:pt x="447362" y="92332"/>
                  </a:lnTo>
                  <a:lnTo>
                    <a:pt x="449061" y="91089"/>
                  </a:lnTo>
                  <a:lnTo>
                    <a:pt x="447717" y="90959"/>
                  </a:lnTo>
                  <a:close/>
                </a:path>
                <a:path w="781685" h="598170">
                  <a:moveTo>
                    <a:pt x="424598" y="27995"/>
                  </a:moveTo>
                  <a:lnTo>
                    <a:pt x="414508" y="33099"/>
                  </a:lnTo>
                  <a:lnTo>
                    <a:pt x="415642" y="34495"/>
                  </a:lnTo>
                  <a:lnTo>
                    <a:pt x="424598" y="27995"/>
                  </a:lnTo>
                  <a:close/>
                </a:path>
                <a:path w="781685" h="598170">
                  <a:moveTo>
                    <a:pt x="413704" y="407226"/>
                  </a:moveTo>
                  <a:lnTo>
                    <a:pt x="412728" y="407432"/>
                  </a:lnTo>
                  <a:lnTo>
                    <a:pt x="413199" y="407902"/>
                  </a:lnTo>
                  <a:lnTo>
                    <a:pt x="413704" y="407226"/>
                  </a:lnTo>
                  <a:close/>
                </a:path>
                <a:path w="781685" h="598170">
                  <a:moveTo>
                    <a:pt x="412935" y="405751"/>
                  </a:moveTo>
                  <a:lnTo>
                    <a:pt x="412321" y="406604"/>
                  </a:lnTo>
                  <a:lnTo>
                    <a:pt x="412528" y="407149"/>
                  </a:lnTo>
                  <a:lnTo>
                    <a:pt x="412935" y="405751"/>
                  </a:lnTo>
                  <a:close/>
                </a:path>
                <a:path w="781685" h="598170">
                  <a:moveTo>
                    <a:pt x="411599" y="407315"/>
                  </a:moveTo>
                  <a:lnTo>
                    <a:pt x="412591" y="405833"/>
                  </a:lnTo>
                  <a:lnTo>
                    <a:pt x="411762" y="406401"/>
                  </a:lnTo>
                  <a:lnTo>
                    <a:pt x="411599" y="407315"/>
                  </a:lnTo>
                  <a:close/>
                </a:path>
                <a:path w="781685" h="598170">
                  <a:moveTo>
                    <a:pt x="393908" y="53540"/>
                  </a:moveTo>
                  <a:lnTo>
                    <a:pt x="393138" y="55315"/>
                  </a:lnTo>
                  <a:lnTo>
                    <a:pt x="394032" y="54659"/>
                  </a:lnTo>
                  <a:lnTo>
                    <a:pt x="393908" y="53540"/>
                  </a:lnTo>
                  <a:close/>
                </a:path>
                <a:path w="781685" h="598170">
                  <a:moveTo>
                    <a:pt x="392098" y="55946"/>
                  </a:moveTo>
                  <a:lnTo>
                    <a:pt x="390333" y="57318"/>
                  </a:lnTo>
                  <a:lnTo>
                    <a:pt x="392165" y="56717"/>
                  </a:lnTo>
                  <a:lnTo>
                    <a:pt x="392098" y="55946"/>
                  </a:lnTo>
                  <a:close/>
                </a:path>
                <a:path w="781685" h="598170">
                  <a:moveTo>
                    <a:pt x="390745" y="58070"/>
                  </a:moveTo>
                  <a:lnTo>
                    <a:pt x="388109" y="60821"/>
                  </a:lnTo>
                  <a:lnTo>
                    <a:pt x="389861" y="59306"/>
                  </a:lnTo>
                  <a:lnTo>
                    <a:pt x="390745" y="58070"/>
                  </a:lnTo>
                  <a:close/>
                </a:path>
                <a:path w="781685" h="598170">
                  <a:moveTo>
                    <a:pt x="370934" y="399713"/>
                  </a:moveTo>
                  <a:lnTo>
                    <a:pt x="370589" y="401770"/>
                  </a:lnTo>
                  <a:lnTo>
                    <a:pt x="373832" y="401170"/>
                  </a:lnTo>
                  <a:lnTo>
                    <a:pt x="370934" y="399713"/>
                  </a:lnTo>
                  <a:close/>
                </a:path>
                <a:path w="781685" h="598170">
                  <a:moveTo>
                    <a:pt x="330637" y="401870"/>
                  </a:moveTo>
                  <a:lnTo>
                    <a:pt x="327960" y="403014"/>
                  </a:lnTo>
                  <a:lnTo>
                    <a:pt x="328361" y="403258"/>
                  </a:lnTo>
                  <a:lnTo>
                    <a:pt x="330637" y="401870"/>
                  </a:lnTo>
                  <a:close/>
                </a:path>
                <a:path w="781685" h="598170">
                  <a:moveTo>
                    <a:pt x="326932" y="405111"/>
                  </a:moveTo>
                  <a:lnTo>
                    <a:pt x="323739" y="407239"/>
                  </a:lnTo>
                  <a:lnTo>
                    <a:pt x="324174" y="407386"/>
                  </a:lnTo>
                  <a:lnTo>
                    <a:pt x="326932" y="405111"/>
                  </a:lnTo>
                  <a:close/>
                </a:path>
                <a:path w="781685" h="598170">
                  <a:moveTo>
                    <a:pt x="295016" y="425676"/>
                  </a:moveTo>
                  <a:lnTo>
                    <a:pt x="298012" y="424719"/>
                  </a:lnTo>
                  <a:lnTo>
                    <a:pt x="300472" y="422748"/>
                  </a:lnTo>
                  <a:lnTo>
                    <a:pt x="295016" y="425676"/>
                  </a:lnTo>
                  <a:close/>
                </a:path>
                <a:path w="781685" h="598170">
                  <a:moveTo>
                    <a:pt x="294212" y="426253"/>
                  </a:moveTo>
                  <a:lnTo>
                    <a:pt x="292097" y="429688"/>
                  </a:lnTo>
                  <a:lnTo>
                    <a:pt x="292970" y="429331"/>
                  </a:lnTo>
                  <a:lnTo>
                    <a:pt x="294212" y="426253"/>
                  </a:lnTo>
                  <a:close/>
                </a:path>
                <a:path w="781685" h="598170">
                  <a:moveTo>
                    <a:pt x="287699" y="452860"/>
                  </a:moveTo>
                  <a:lnTo>
                    <a:pt x="286882" y="441130"/>
                  </a:lnTo>
                  <a:lnTo>
                    <a:pt x="291552" y="431445"/>
                  </a:lnTo>
                  <a:lnTo>
                    <a:pt x="286591" y="441128"/>
                  </a:lnTo>
                  <a:lnTo>
                    <a:pt x="287699" y="45286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315343" y="2562643"/>
              <a:ext cx="805180" cy="1065530"/>
            </a:xfrm>
            <a:custGeom>
              <a:avLst/>
              <a:gdLst/>
              <a:ahLst/>
              <a:cxnLst/>
              <a:rect l="l" t="t" r="r" b="b"/>
              <a:pathLst>
                <a:path w="805179" h="1065529">
                  <a:moveTo>
                    <a:pt x="286473" y="384810"/>
                  </a:moveTo>
                  <a:lnTo>
                    <a:pt x="34836" y="384810"/>
                  </a:lnTo>
                  <a:lnTo>
                    <a:pt x="33693" y="387350"/>
                  </a:lnTo>
                  <a:lnTo>
                    <a:pt x="38950" y="397510"/>
                  </a:lnTo>
                  <a:lnTo>
                    <a:pt x="42379" y="397510"/>
                  </a:lnTo>
                  <a:lnTo>
                    <a:pt x="43408" y="392430"/>
                  </a:lnTo>
                  <a:lnTo>
                    <a:pt x="46088" y="397510"/>
                  </a:lnTo>
                  <a:lnTo>
                    <a:pt x="50876" y="397510"/>
                  </a:lnTo>
                  <a:lnTo>
                    <a:pt x="45999" y="402590"/>
                  </a:lnTo>
                  <a:lnTo>
                    <a:pt x="67068" y="405130"/>
                  </a:lnTo>
                  <a:lnTo>
                    <a:pt x="72453" y="408940"/>
                  </a:lnTo>
                  <a:lnTo>
                    <a:pt x="66789" y="414020"/>
                  </a:lnTo>
                  <a:lnTo>
                    <a:pt x="66802" y="408940"/>
                  </a:lnTo>
                  <a:lnTo>
                    <a:pt x="62941" y="407670"/>
                  </a:lnTo>
                  <a:lnTo>
                    <a:pt x="56565" y="416560"/>
                  </a:lnTo>
                  <a:lnTo>
                    <a:pt x="57315" y="415290"/>
                  </a:lnTo>
                  <a:lnTo>
                    <a:pt x="60312" y="410210"/>
                  </a:lnTo>
                  <a:lnTo>
                    <a:pt x="53162" y="403860"/>
                  </a:lnTo>
                  <a:lnTo>
                    <a:pt x="42176" y="416560"/>
                  </a:lnTo>
                  <a:lnTo>
                    <a:pt x="48387" y="415290"/>
                  </a:lnTo>
                  <a:lnTo>
                    <a:pt x="45935" y="417830"/>
                  </a:lnTo>
                  <a:lnTo>
                    <a:pt x="61569" y="431800"/>
                  </a:lnTo>
                  <a:lnTo>
                    <a:pt x="61353" y="436880"/>
                  </a:lnTo>
                  <a:lnTo>
                    <a:pt x="68846" y="438150"/>
                  </a:lnTo>
                  <a:lnTo>
                    <a:pt x="85953" y="433070"/>
                  </a:lnTo>
                  <a:lnTo>
                    <a:pt x="84912" y="421640"/>
                  </a:lnTo>
                  <a:lnTo>
                    <a:pt x="88912" y="416560"/>
                  </a:lnTo>
                  <a:lnTo>
                    <a:pt x="90919" y="414020"/>
                  </a:lnTo>
                  <a:lnTo>
                    <a:pt x="93929" y="410210"/>
                  </a:lnTo>
                  <a:lnTo>
                    <a:pt x="87261" y="422910"/>
                  </a:lnTo>
                  <a:lnTo>
                    <a:pt x="98818" y="447040"/>
                  </a:lnTo>
                  <a:lnTo>
                    <a:pt x="93891" y="455930"/>
                  </a:lnTo>
                  <a:lnTo>
                    <a:pt x="96202" y="459740"/>
                  </a:lnTo>
                  <a:lnTo>
                    <a:pt x="100152" y="458470"/>
                  </a:lnTo>
                  <a:lnTo>
                    <a:pt x="97053" y="462280"/>
                  </a:lnTo>
                  <a:lnTo>
                    <a:pt x="98945" y="469900"/>
                  </a:lnTo>
                  <a:lnTo>
                    <a:pt x="91592" y="472440"/>
                  </a:lnTo>
                  <a:lnTo>
                    <a:pt x="98069" y="472440"/>
                  </a:lnTo>
                  <a:lnTo>
                    <a:pt x="97815" y="476250"/>
                  </a:lnTo>
                  <a:lnTo>
                    <a:pt x="119583" y="459740"/>
                  </a:lnTo>
                  <a:lnTo>
                    <a:pt x="126606" y="468630"/>
                  </a:lnTo>
                  <a:lnTo>
                    <a:pt x="131102" y="464820"/>
                  </a:lnTo>
                  <a:lnTo>
                    <a:pt x="142100" y="480060"/>
                  </a:lnTo>
                  <a:lnTo>
                    <a:pt x="145262" y="477520"/>
                  </a:lnTo>
                  <a:lnTo>
                    <a:pt x="142113" y="469900"/>
                  </a:lnTo>
                  <a:lnTo>
                    <a:pt x="145694" y="464820"/>
                  </a:lnTo>
                  <a:lnTo>
                    <a:pt x="149275" y="459740"/>
                  </a:lnTo>
                  <a:lnTo>
                    <a:pt x="155486" y="463550"/>
                  </a:lnTo>
                  <a:lnTo>
                    <a:pt x="148551" y="462280"/>
                  </a:lnTo>
                  <a:lnTo>
                    <a:pt x="147307" y="468630"/>
                  </a:lnTo>
                  <a:lnTo>
                    <a:pt x="152641" y="473710"/>
                  </a:lnTo>
                  <a:lnTo>
                    <a:pt x="170116" y="466128"/>
                  </a:lnTo>
                  <a:lnTo>
                    <a:pt x="163296" y="480060"/>
                  </a:lnTo>
                  <a:lnTo>
                    <a:pt x="167614" y="486410"/>
                  </a:lnTo>
                  <a:lnTo>
                    <a:pt x="162433" y="488950"/>
                  </a:lnTo>
                  <a:lnTo>
                    <a:pt x="162598" y="506730"/>
                  </a:lnTo>
                  <a:lnTo>
                    <a:pt x="159258" y="505460"/>
                  </a:lnTo>
                  <a:lnTo>
                    <a:pt x="150368" y="513080"/>
                  </a:lnTo>
                  <a:lnTo>
                    <a:pt x="145313" y="521970"/>
                  </a:lnTo>
                  <a:lnTo>
                    <a:pt x="146456" y="527050"/>
                  </a:lnTo>
                  <a:lnTo>
                    <a:pt x="141325" y="524510"/>
                  </a:lnTo>
                  <a:lnTo>
                    <a:pt x="122910" y="537210"/>
                  </a:lnTo>
                  <a:lnTo>
                    <a:pt x="116509" y="548640"/>
                  </a:lnTo>
                  <a:lnTo>
                    <a:pt x="121056" y="554990"/>
                  </a:lnTo>
                  <a:lnTo>
                    <a:pt x="112915" y="551180"/>
                  </a:lnTo>
                  <a:lnTo>
                    <a:pt x="113157" y="556260"/>
                  </a:lnTo>
                  <a:lnTo>
                    <a:pt x="109334" y="551180"/>
                  </a:lnTo>
                  <a:lnTo>
                    <a:pt x="111848" y="548640"/>
                  </a:lnTo>
                  <a:lnTo>
                    <a:pt x="97307" y="551180"/>
                  </a:lnTo>
                  <a:lnTo>
                    <a:pt x="85153" y="563880"/>
                  </a:lnTo>
                  <a:lnTo>
                    <a:pt x="86969" y="565150"/>
                  </a:lnTo>
                  <a:lnTo>
                    <a:pt x="74218" y="572770"/>
                  </a:lnTo>
                  <a:lnTo>
                    <a:pt x="73342" y="580390"/>
                  </a:lnTo>
                  <a:lnTo>
                    <a:pt x="78346" y="577850"/>
                  </a:lnTo>
                  <a:lnTo>
                    <a:pt x="75717" y="572770"/>
                  </a:lnTo>
                  <a:lnTo>
                    <a:pt x="80670" y="577850"/>
                  </a:lnTo>
                  <a:lnTo>
                    <a:pt x="85242" y="576580"/>
                  </a:lnTo>
                  <a:lnTo>
                    <a:pt x="84416" y="572770"/>
                  </a:lnTo>
                  <a:lnTo>
                    <a:pt x="83591" y="568960"/>
                  </a:lnTo>
                  <a:lnTo>
                    <a:pt x="87985" y="575310"/>
                  </a:lnTo>
                  <a:lnTo>
                    <a:pt x="91528" y="571500"/>
                  </a:lnTo>
                  <a:lnTo>
                    <a:pt x="93497" y="574040"/>
                  </a:lnTo>
                  <a:lnTo>
                    <a:pt x="94691" y="571500"/>
                  </a:lnTo>
                  <a:lnTo>
                    <a:pt x="95872" y="568960"/>
                  </a:lnTo>
                  <a:lnTo>
                    <a:pt x="100647" y="558800"/>
                  </a:lnTo>
                  <a:lnTo>
                    <a:pt x="105117" y="560070"/>
                  </a:lnTo>
                  <a:lnTo>
                    <a:pt x="101765" y="565150"/>
                  </a:lnTo>
                  <a:lnTo>
                    <a:pt x="106019" y="566420"/>
                  </a:lnTo>
                  <a:lnTo>
                    <a:pt x="110540" y="562610"/>
                  </a:lnTo>
                  <a:lnTo>
                    <a:pt x="114808" y="563880"/>
                  </a:lnTo>
                  <a:lnTo>
                    <a:pt x="115189" y="562610"/>
                  </a:lnTo>
                  <a:lnTo>
                    <a:pt x="115951" y="560070"/>
                  </a:lnTo>
                  <a:lnTo>
                    <a:pt x="117881" y="562610"/>
                  </a:lnTo>
                  <a:lnTo>
                    <a:pt x="118325" y="560070"/>
                  </a:lnTo>
                  <a:lnTo>
                    <a:pt x="118554" y="558800"/>
                  </a:lnTo>
                  <a:lnTo>
                    <a:pt x="118770" y="557530"/>
                  </a:lnTo>
                  <a:lnTo>
                    <a:pt x="121031" y="556260"/>
                  </a:lnTo>
                  <a:lnTo>
                    <a:pt x="123278" y="554990"/>
                  </a:lnTo>
                  <a:lnTo>
                    <a:pt x="127800" y="552450"/>
                  </a:lnTo>
                  <a:lnTo>
                    <a:pt x="131216" y="553720"/>
                  </a:lnTo>
                  <a:lnTo>
                    <a:pt x="131000" y="560070"/>
                  </a:lnTo>
                  <a:lnTo>
                    <a:pt x="132067" y="552450"/>
                  </a:lnTo>
                  <a:lnTo>
                    <a:pt x="134073" y="554990"/>
                  </a:lnTo>
                  <a:lnTo>
                    <a:pt x="138353" y="552450"/>
                  </a:lnTo>
                  <a:lnTo>
                    <a:pt x="140487" y="551180"/>
                  </a:lnTo>
                  <a:lnTo>
                    <a:pt x="139293" y="547370"/>
                  </a:lnTo>
                  <a:lnTo>
                    <a:pt x="144653" y="549910"/>
                  </a:lnTo>
                  <a:lnTo>
                    <a:pt x="145643" y="547370"/>
                  </a:lnTo>
                  <a:lnTo>
                    <a:pt x="147142" y="543560"/>
                  </a:lnTo>
                  <a:lnTo>
                    <a:pt x="149339" y="548640"/>
                  </a:lnTo>
                  <a:lnTo>
                    <a:pt x="150139" y="543560"/>
                  </a:lnTo>
                  <a:lnTo>
                    <a:pt x="154165" y="542290"/>
                  </a:lnTo>
                  <a:lnTo>
                    <a:pt x="146037" y="541020"/>
                  </a:lnTo>
                  <a:lnTo>
                    <a:pt x="149733" y="535940"/>
                  </a:lnTo>
                  <a:lnTo>
                    <a:pt x="158127" y="535940"/>
                  </a:lnTo>
                  <a:lnTo>
                    <a:pt x="154038" y="533400"/>
                  </a:lnTo>
                  <a:lnTo>
                    <a:pt x="163207" y="532130"/>
                  </a:lnTo>
                  <a:lnTo>
                    <a:pt x="163969" y="527050"/>
                  </a:lnTo>
                  <a:lnTo>
                    <a:pt x="164160" y="525780"/>
                  </a:lnTo>
                  <a:lnTo>
                    <a:pt x="168351" y="527050"/>
                  </a:lnTo>
                  <a:lnTo>
                    <a:pt x="169443" y="525780"/>
                  </a:lnTo>
                  <a:lnTo>
                    <a:pt x="174955" y="519430"/>
                  </a:lnTo>
                  <a:lnTo>
                    <a:pt x="178358" y="520700"/>
                  </a:lnTo>
                  <a:lnTo>
                    <a:pt x="178879" y="519430"/>
                  </a:lnTo>
                  <a:lnTo>
                    <a:pt x="181978" y="511810"/>
                  </a:lnTo>
                  <a:lnTo>
                    <a:pt x="178549" y="511810"/>
                  </a:lnTo>
                  <a:lnTo>
                    <a:pt x="186512" y="508000"/>
                  </a:lnTo>
                  <a:lnTo>
                    <a:pt x="186397" y="506730"/>
                  </a:lnTo>
                  <a:lnTo>
                    <a:pt x="186169" y="504190"/>
                  </a:lnTo>
                  <a:lnTo>
                    <a:pt x="191046" y="505460"/>
                  </a:lnTo>
                  <a:lnTo>
                    <a:pt x="191325" y="504190"/>
                  </a:lnTo>
                  <a:lnTo>
                    <a:pt x="192747" y="497840"/>
                  </a:lnTo>
                  <a:lnTo>
                    <a:pt x="197675" y="500380"/>
                  </a:lnTo>
                  <a:lnTo>
                    <a:pt x="198412" y="497840"/>
                  </a:lnTo>
                  <a:lnTo>
                    <a:pt x="201714" y="486410"/>
                  </a:lnTo>
                  <a:lnTo>
                    <a:pt x="205257" y="491490"/>
                  </a:lnTo>
                  <a:lnTo>
                    <a:pt x="210502" y="486410"/>
                  </a:lnTo>
                  <a:lnTo>
                    <a:pt x="212915" y="488950"/>
                  </a:lnTo>
                  <a:lnTo>
                    <a:pt x="214401" y="486410"/>
                  </a:lnTo>
                  <a:lnTo>
                    <a:pt x="215887" y="483870"/>
                  </a:lnTo>
                  <a:lnTo>
                    <a:pt x="210566" y="483870"/>
                  </a:lnTo>
                  <a:lnTo>
                    <a:pt x="226555" y="471170"/>
                  </a:lnTo>
                  <a:lnTo>
                    <a:pt x="228092" y="464820"/>
                  </a:lnTo>
                  <a:lnTo>
                    <a:pt x="225234" y="462280"/>
                  </a:lnTo>
                  <a:lnTo>
                    <a:pt x="222377" y="459740"/>
                  </a:lnTo>
                  <a:lnTo>
                    <a:pt x="215531" y="462280"/>
                  </a:lnTo>
                  <a:lnTo>
                    <a:pt x="214388" y="458470"/>
                  </a:lnTo>
                  <a:lnTo>
                    <a:pt x="214007" y="457200"/>
                  </a:lnTo>
                  <a:lnTo>
                    <a:pt x="226161" y="438150"/>
                  </a:lnTo>
                  <a:lnTo>
                    <a:pt x="229793" y="443230"/>
                  </a:lnTo>
                  <a:lnTo>
                    <a:pt x="233311" y="438150"/>
                  </a:lnTo>
                  <a:lnTo>
                    <a:pt x="229781" y="436880"/>
                  </a:lnTo>
                  <a:lnTo>
                    <a:pt x="237642" y="434340"/>
                  </a:lnTo>
                  <a:lnTo>
                    <a:pt x="239788" y="429260"/>
                  </a:lnTo>
                  <a:lnTo>
                    <a:pt x="232879" y="422910"/>
                  </a:lnTo>
                  <a:lnTo>
                    <a:pt x="242112" y="422910"/>
                  </a:lnTo>
                  <a:lnTo>
                    <a:pt x="248958" y="410210"/>
                  </a:lnTo>
                  <a:lnTo>
                    <a:pt x="252971" y="410210"/>
                  </a:lnTo>
                  <a:lnTo>
                    <a:pt x="252806" y="403860"/>
                  </a:lnTo>
                  <a:lnTo>
                    <a:pt x="266331" y="392430"/>
                  </a:lnTo>
                  <a:lnTo>
                    <a:pt x="270840" y="388620"/>
                  </a:lnTo>
                  <a:lnTo>
                    <a:pt x="272008" y="392430"/>
                  </a:lnTo>
                  <a:lnTo>
                    <a:pt x="279666" y="392430"/>
                  </a:lnTo>
                  <a:lnTo>
                    <a:pt x="281800" y="388620"/>
                  </a:lnTo>
                  <a:lnTo>
                    <a:pt x="283222" y="386080"/>
                  </a:lnTo>
                  <a:lnTo>
                    <a:pt x="286473" y="384810"/>
                  </a:lnTo>
                  <a:close/>
                </a:path>
                <a:path w="805179" h="1065529">
                  <a:moveTo>
                    <a:pt x="480339" y="460425"/>
                  </a:moveTo>
                  <a:lnTo>
                    <a:pt x="479513" y="459740"/>
                  </a:lnTo>
                  <a:lnTo>
                    <a:pt x="479818" y="460692"/>
                  </a:lnTo>
                  <a:lnTo>
                    <a:pt x="480339" y="460425"/>
                  </a:lnTo>
                  <a:close/>
                </a:path>
                <a:path w="805179" h="1065529">
                  <a:moveTo>
                    <a:pt x="494919" y="480060"/>
                  </a:moveTo>
                  <a:lnTo>
                    <a:pt x="492086" y="474980"/>
                  </a:lnTo>
                  <a:lnTo>
                    <a:pt x="490664" y="472440"/>
                  </a:lnTo>
                  <a:lnTo>
                    <a:pt x="487476" y="474980"/>
                  </a:lnTo>
                  <a:lnTo>
                    <a:pt x="490093" y="471170"/>
                  </a:lnTo>
                  <a:lnTo>
                    <a:pt x="486498" y="467360"/>
                  </a:lnTo>
                  <a:lnTo>
                    <a:pt x="478002" y="467360"/>
                  </a:lnTo>
                  <a:lnTo>
                    <a:pt x="481126" y="464820"/>
                  </a:lnTo>
                  <a:lnTo>
                    <a:pt x="479818" y="460692"/>
                  </a:lnTo>
                  <a:lnTo>
                    <a:pt x="471944" y="464820"/>
                  </a:lnTo>
                  <a:lnTo>
                    <a:pt x="470776" y="454660"/>
                  </a:lnTo>
                  <a:lnTo>
                    <a:pt x="462280" y="445770"/>
                  </a:lnTo>
                  <a:lnTo>
                    <a:pt x="454990" y="438150"/>
                  </a:lnTo>
                  <a:lnTo>
                    <a:pt x="447687" y="430530"/>
                  </a:lnTo>
                  <a:lnTo>
                    <a:pt x="446481" y="429260"/>
                  </a:lnTo>
                  <a:lnTo>
                    <a:pt x="448411" y="420370"/>
                  </a:lnTo>
                  <a:lnTo>
                    <a:pt x="438708" y="421640"/>
                  </a:lnTo>
                  <a:lnTo>
                    <a:pt x="434213" y="426720"/>
                  </a:lnTo>
                  <a:lnTo>
                    <a:pt x="418376" y="422910"/>
                  </a:lnTo>
                  <a:lnTo>
                    <a:pt x="418376" y="411480"/>
                  </a:lnTo>
                  <a:lnTo>
                    <a:pt x="418363" y="407670"/>
                  </a:lnTo>
                  <a:lnTo>
                    <a:pt x="418363" y="405130"/>
                  </a:lnTo>
                  <a:lnTo>
                    <a:pt x="418363" y="396240"/>
                  </a:lnTo>
                  <a:lnTo>
                    <a:pt x="418363" y="391160"/>
                  </a:lnTo>
                  <a:lnTo>
                    <a:pt x="418350" y="382270"/>
                  </a:lnTo>
                  <a:lnTo>
                    <a:pt x="418338" y="354330"/>
                  </a:lnTo>
                  <a:lnTo>
                    <a:pt x="418325" y="344170"/>
                  </a:lnTo>
                  <a:lnTo>
                    <a:pt x="418312" y="320040"/>
                  </a:lnTo>
                  <a:lnTo>
                    <a:pt x="418287" y="281940"/>
                  </a:lnTo>
                  <a:lnTo>
                    <a:pt x="418287" y="266700"/>
                  </a:lnTo>
                  <a:lnTo>
                    <a:pt x="418261" y="228600"/>
                  </a:lnTo>
                  <a:lnTo>
                    <a:pt x="418261" y="222250"/>
                  </a:lnTo>
                  <a:lnTo>
                    <a:pt x="418249" y="213360"/>
                  </a:lnTo>
                  <a:lnTo>
                    <a:pt x="418249" y="203200"/>
                  </a:lnTo>
                  <a:lnTo>
                    <a:pt x="418236" y="187960"/>
                  </a:lnTo>
                  <a:lnTo>
                    <a:pt x="418172" y="78740"/>
                  </a:lnTo>
                  <a:lnTo>
                    <a:pt x="418172" y="77470"/>
                  </a:lnTo>
                  <a:lnTo>
                    <a:pt x="412661" y="78740"/>
                  </a:lnTo>
                  <a:lnTo>
                    <a:pt x="395630" y="63500"/>
                  </a:lnTo>
                  <a:lnTo>
                    <a:pt x="391375" y="59690"/>
                  </a:lnTo>
                  <a:lnTo>
                    <a:pt x="376758" y="57150"/>
                  </a:lnTo>
                  <a:lnTo>
                    <a:pt x="357212" y="63500"/>
                  </a:lnTo>
                  <a:lnTo>
                    <a:pt x="343306" y="54610"/>
                  </a:lnTo>
                  <a:lnTo>
                    <a:pt x="310769" y="52070"/>
                  </a:lnTo>
                  <a:lnTo>
                    <a:pt x="311137" y="50800"/>
                  </a:lnTo>
                  <a:lnTo>
                    <a:pt x="311886" y="48260"/>
                  </a:lnTo>
                  <a:lnTo>
                    <a:pt x="296125" y="44450"/>
                  </a:lnTo>
                  <a:lnTo>
                    <a:pt x="287756" y="38100"/>
                  </a:lnTo>
                  <a:lnTo>
                    <a:pt x="270624" y="44450"/>
                  </a:lnTo>
                  <a:lnTo>
                    <a:pt x="266509" y="50800"/>
                  </a:lnTo>
                  <a:lnTo>
                    <a:pt x="267639" y="45720"/>
                  </a:lnTo>
                  <a:lnTo>
                    <a:pt x="269049" y="39370"/>
                  </a:lnTo>
                  <a:lnTo>
                    <a:pt x="260705" y="45720"/>
                  </a:lnTo>
                  <a:lnTo>
                    <a:pt x="250469" y="41910"/>
                  </a:lnTo>
                  <a:lnTo>
                    <a:pt x="252641" y="38100"/>
                  </a:lnTo>
                  <a:lnTo>
                    <a:pt x="239191" y="36830"/>
                  </a:lnTo>
                  <a:lnTo>
                    <a:pt x="247827" y="35560"/>
                  </a:lnTo>
                  <a:lnTo>
                    <a:pt x="241998" y="34290"/>
                  </a:lnTo>
                  <a:lnTo>
                    <a:pt x="244525" y="27940"/>
                  </a:lnTo>
                  <a:lnTo>
                    <a:pt x="245033" y="26670"/>
                  </a:lnTo>
                  <a:lnTo>
                    <a:pt x="245541" y="25400"/>
                  </a:lnTo>
                  <a:lnTo>
                    <a:pt x="239229" y="21590"/>
                  </a:lnTo>
                  <a:lnTo>
                    <a:pt x="237718" y="26670"/>
                  </a:lnTo>
                  <a:lnTo>
                    <a:pt x="236461" y="21590"/>
                  </a:lnTo>
                  <a:lnTo>
                    <a:pt x="229412" y="19050"/>
                  </a:lnTo>
                  <a:lnTo>
                    <a:pt x="218655" y="21590"/>
                  </a:lnTo>
                  <a:lnTo>
                    <a:pt x="214947" y="26670"/>
                  </a:lnTo>
                  <a:lnTo>
                    <a:pt x="206057" y="21590"/>
                  </a:lnTo>
                  <a:lnTo>
                    <a:pt x="208089" y="16510"/>
                  </a:lnTo>
                  <a:lnTo>
                    <a:pt x="208597" y="15240"/>
                  </a:lnTo>
                  <a:lnTo>
                    <a:pt x="199974" y="10160"/>
                  </a:lnTo>
                  <a:lnTo>
                    <a:pt x="199567" y="16510"/>
                  </a:lnTo>
                  <a:lnTo>
                    <a:pt x="196723" y="15240"/>
                  </a:lnTo>
                  <a:lnTo>
                    <a:pt x="186880" y="27940"/>
                  </a:lnTo>
                  <a:lnTo>
                    <a:pt x="185077" y="19050"/>
                  </a:lnTo>
                  <a:lnTo>
                    <a:pt x="194335" y="12700"/>
                  </a:lnTo>
                  <a:lnTo>
                    <a:pt x="193598" y="7620"/>
                  </a:lnTo>
                  <a:lnTo>
                    <a:pt x="185635" y="7620"/>
                  </a:lnTo>
                  <a:lnTo>
                    <a:pt x="185699" y="3810"/>
                  </a:lnTo>
                  <a:lnTo>
                    <a:pt x="177088" y="0"/>
                  </a:lnTo>
                  <a:lnTo>
                    <a:pt x="159778" y="21590"/>
                  </a:lnTo>
                  <a:lnTo>
                    <a:pt x="136436" y="27940"/>
                  </a:lnTo>
                  <a:lnTo>
                    <a:pt x="134200" y="26670"/>
                  </a:lnTo>
                  <a:lnTo>
                    <a:pt x="137960" y="22860"/>
                  </a:lnTo>
                  <a:lnTo>
                    <a:pt x="133261" y="24460"/>
                  </a:lnTo>
                  <a:lnTo>
                    <a:pt x="133261" y="39370"/>
                  </a:lnTo>
                  <a:lnTo>
                    <a:pt x="127241" y="41910"/>
                  </a:lnTo>
                  <a:lnTo>
                    <a:pt x="127635" y="50800"/>
                  </a:lnTo>
                  <a:lnTo>
                    <a:pt x="126898" y="48260"/>
                  </a:lnTo>
                  <a:lnTo>
                    <a:pt x="125780" y="44450"/>
                  </a:lnTo>
                  <a:lnTo>
                    <a:pt x="123177" y="48260"/>
                  </a:lnTo>
                  <a:lnTo>
                    <a:pt x="126530" y="35890"/>
                  </a:lnTo>
                  <a:lnTo>
                    <a:pt x="129362" y="39370"/>
                  </a:lnTo>
                  <a:lnTo>
                    <a:pt x="133261" y="39370"/>
                  </a:lnTo>
                  <a:lnTo>
                    <a:pt x="133261" y="24460"/>
                  </a:lnTo>
                  <a:lnTo>
                    <a:pt x="130492" y="25400"/>
                  </a:lnTo>
                  <a:lnTo>
                    <a:pt x="124167" y="33020"/>
                  </a:lnTo>
                  <a:lnTo>
                    <a:pt x="126098" y="35356"/>
                  </a:lnTo>
                  <a:lnTo>
                    <a:pt x="123164" y="34290"/>
                  </a:lnTo>
                  <a:lnTo>
                    <a:pt x="111747" y="46990"/>
                  </a:lnTo>
                  <a:lnTo>
                    <a:pt x="96875" y="54610"/>
                  </a:lnTo>
                  <a:lnTo>
                    <a:pt x="94246" y="53340"/>
                  </a:lnTo>
                  <a:lnTo>
                    <a:pt x="99377" y="50800"/>
                  </a:lnTo>
                  <a:lnTo>
                    <a:pt x="95491" y="48260"/>
                  </a:lnTo>
                  <a:lnTo>
                    <a:pt x="78371" y="73660"/>
                  </a:lnTo>
                  <a:lnTo>
                    <a:pt x="75488" y="93980"/>
                  </a:lnTo>
                  <a:lnTo>
                    <a:pt x="64858" y="105410"/>
                  </a:lnTo>
                  <a:lnTo>
                    <a:pt x="42811" y="111760"/>
                  </a:lnTo>
                  <a:lnTo>
                    <a:pt x="29057" y="111760"/>
                  </a:lnTo>
                  <a:lnTo>
                    <a:pt x="28549" y="133350"/>
                  </a:lnTo>
                  <a:lnTo>
                    <a:pt x="20866" y="133350"/>
                  </a:lnTo>
                  <a:lnTo>
                    <a:pt x="61302" y="162560"/>
                  </a:lnTo>
                  <a:lnTo>
                    <a:pt x="68834" y="184150"/>
                  </a:lnTo>
                  <a:lnTo>
                    <a:pt x="86880" y="189230"/>
                  </a:lnTo>
                  <a:lnTo>
                    <a:pt x="100063" y="187960"/>
                  </a:lnTo>
                  <a:lnTo>
                    <a:pt x="96177" y="199390"/>
                  </a:lnTo>
                  <a:lnTo>
                    <a:pt x="101231" y="205740"/>
                  </a:lnTo>
                  <a:lnTo>
                    <a:pt x="120180" y="203200"/>
                  </a:lnTo>
                  <a:lnTo>
                    <a:pt x="121856" y="212090"/>
                  </a:lnTo>
                  <a:lnTo>
                    <a:pt x="113309" y="213360"/>
                  </a:lnTo>
                  <a:lnTo>
                    <a:pt x="112052" y="212090"/>
                  </a:lnTo>
                  <a:lnTo>
                    <a:pt x="110794" y="210820"/>
                  </a:lnTo>
                  <a:lnTo>
                    <a:pt x="107022" y="207010"/>
                  </a:lnTo>
                  <a:lnTo>
                    <a:pt x="100799" y="210820"/>
                  </a:lnTo>
                  <a:lnTo>
                    <a:pt x="87083" y="190500"/>
                  </a:lnTo>
                  <a:lnTo>
                    <a:pt x="84785" y="194310"/>
                  </a:lnTo>
                  <a:lnTo>
                    <a:pt x="95999" y="207010"/>
                  </a:lnTo>
                  <a:lnTo>
                    <a:pt x="95745" y="217170"/>
                  </a:lnTo>
                  <a:lnTo>
                    <a:pt x="98996" y="212090"/>
                  </a:lnTo>
                  <a:lnTo>
                    <a:pt x="104038" y="213360"/>
                  </a:lnTo>
                  <a:lnTo>
                    <a:pt x="110324" y="218440"/>
                  </a:lnTo>
                  <a:lnTo>
                    <a:pt x="108381" y="222250"/>
                  </a:lnTo>
                  <a:lnTo>
                    <a:pt x="108280" y="218440"/>
                  </a:lnTo>
                  <a:lnTo>
                    <a:pt x="102196" y="217170"/>
                  </a:lnTo>
                  <a:lnTo>
                    <a:pt x="97358" y="228600"/>
                  </a:lnTo>
                  <a:lnTo>
                    <a:pt x="92214" y="224790"/>
                  </a:lnTo>
                  <a:lnTo>
                    <a:pt x="69189" y="224790"/>
                  </a:lnTo>
                  <a:lnTo>
                    <a:pt x="68122" y="223520"/>
                  </a:lnTo>
                  <a:lnTo>
                    <a:pt x="64935" y="219710"/>
                  </a:lnTo>
                  <a:lnTo>
                    <a:pt x="60477" y="219710"/>
                  </a:lnTo>
                  <a:lnTo>
                    <a:pt x="65925" y="217170"/>
                  </a:lnTo>
                  <a:lnTo>
                    <a:pt x="67259" y="205740"/>
                  </a:lnTo>
                  <a:lnTo>
                    <a:pt x="53327" y="205740"/>
                  </a:lnTo>
                  <a:lnTo>
                    <a:pt x="47967" y="212090"/>
                  </a:lnTo>
                  <a:lnTo>
                    <a:pt x="37274" y="214630"/>
                  </a:lnTo>
                  <a:lnTo>
                    <a:pt x="34480" y="218440"/>
                  </a:lnTo>
                  <a:lnTo>
                    <a:pt x="39700" y="220980"/>
                  </a:lnTo>
                  <a:lnTo>
                    <a:pt x="37503" y="223520"/>
                  </a:lnTo>
                  <a:lnTo>
                    <a:pt x="29133" y="220980"/>
                  </a:lnTo>
                  <a:lnTo>
                    <a:pt x="16598" y="232410"/>
                  </a:lnTo>
                  <a:lnTo>
                    <a:pt x="8928" y="233680"/>
                  </a:lnTo>
                  <a:lnTo>
                    <a:pt x="9398" y="237490"/>
                  </a:lnTo>
                  <a:lnTo>
                    <a:pt x="0" y="240030"/>
                  </a:lnTo>
                  <a:lnTo>
                    <a:pt x="10896" y="250190"/>
                  </a:lnTo>
                  <a:lnTo>
                    <a:pt x="31953" y="255270"/>
                  </a:lnTo>
                  <a:lnTo>
                    <a:pt x="18402" y="259080"/>
                  </a:lnTo>
                  <a:lnTo>
                    <a:pt x="26631" y="267970"/>
                  </a:lnTo>
                  <a:lnTo>
                    <a:pt x="26479" y="276860"/>
                  </a:lnTo>
                  <a:lnTo>
                    <a:pt x="47802" y="284480"/>
                  </a:lnTo>
                  <a:lnTo>
                    <a:pt x="65468" y="279400"/>
                  </a:lnTo>
                  <a:lnTo>
                    <a:pt x="76149" y="285750"/>
                  </a:lnTo>
                  <a:lnTo>
                    <a:pt x="76263" y="279400"/>
                  </a:lnTo>
                  <a:lnTo>
                    <a:pt x="76288" y="278130"/>
                  </a:lnTo>
                  <a:lnTo>
                    <a:pt x="82092" y="288290"/>
                  </a:lnTo>
                  <a:lnTo>
                    <a:pt x="89725" y="278130"/>
                  </a:lnTo>
                  <a:lnTo>
                    <a:pt x="91630" y="275590"/>
                  </a:lnTo>
                  <a:lnTo>
                    <a:pt x="97828" y="271780"/>
                  </a:lnTo>
                  <a:lnTo>
                    <a:pt x="103886" y="273050"/>
                  </a:lnTo>
                  <a:lnTo>
                    <a:pt x="104521" y="271780"/>
                  </a:lnTo>
                  <a:lnTo>
                    <a:pt x="107048" y="266700"/>
                  </a:lnTo>
                  <a:lnTo>
                    <a:pt x="113068" y="274320"/>
                  </a:lnTo>
                  <a:lnTo>
                    <a:pt x="109524" y="281940"/>
                  </a:lnTo>
                  <a:lnTo>
                    <a:pt x="104000" y="280670"/>
                  </a:lnTo>
                  <a:lnTo>
                    <a:pt x="101714" y="285750"/>
                  </a:lnTo>
                  <a:lnTo>
                    <a:pt x="109867" y="292100"/>
                  </a:lnTo>
                  <a:lnTo>
                    <a:pt x="113245" y="306070"/>
                  </a:lnTo>
                  <a:lnTo>
                    <a:pt x="107569" y="317500"/>
                  </a:lnTo>
                  <a:lnTo>
                    <a:pt x="92519" y="320040"/>
                  </a:lnTo>
                  <a:lnTo>
                    <a:pt x="89433" y="316230"/>
                  </a:lnTo>
                  <a:lnTo>
                    <a:pt x="84035" y="326390"/>
                  </a:lnTo>
                  <a:lnTo>
                    <a:pt x="75361" y="334010"/>
                  </a:lnTo>
                  <a:lnTo>
                    <a:pt x="68110" y="334010"/>
                  </a:lnTo>
                  <a:lnTo>
                    <a:pt x="67564" y="327660"/>
                  </a:lnTo>
                  <a:lnTo>
                    <a:pt x="57696" y="326390"/>
                  </a:lnTo>
                  <a:lnTo>
                    <a:pt x="54368" y="330200"/>
                  </a:lnTo>
                  <a:lnTo>
                    <a:pt x="59093" y="334010"/>
                  </a:lnTo>
                  <a:lnTo>
                    <a:pt x="52539" y="334010"/>
                  </a:lnTo>
                  <a:lnTo>
                    <a:pt x="50241" y="340360"/>
                  </a:lnTo>
                  <a:lnTo>
                    <a:pt x="51435" y="347980"/>
                  </a:lnTo>
                  <a:lnTo>
                    <a:pt x="55714" y="344170"/>
                  </a:lnTo>
                  <a:lnTo>
                    <a:pt x="50838" y="349250"/>
                  </a:lnTo>
                  <a:lnTo>
                    <a:pt x="54419" y="354330"/>
                  </a:lnTo>
                  <a:lnTo>
                    <a:pt x="46583" y="350520"/>
                  </a:lnTo>
                  <a:lnTo>
                    <a:pt x="36703" y="365760"/>
                  </a:lnTo>
                  <a:lnTo>
                    <a:pt x="38506" y="373380"/>
                  </a:lnTo>
                  <a:lnTo>
                    <a:pt x="31000" y="374650"/>
                  </a:lnTo>
                  <a:lnTo>
                    <a:pt x="36195" y="378460"/>
                  </a:lnTo>
                  <a:lnTo>
                    <a:pt x="29959" y="379730"/>
                  </a:lnTo>
                  <a:lnTo>
                    <a:pt x="30327" y="383540"/>
                  </a:lnTo>
                  <a:lnTo>
                    <a:pt x="35420" y="383540"/>
                  </a:lnTo>
                  <a:lnTo>
                    <a:pt x="289737" y="383540"/>
                  </a:lnTo>
                  <a:lnTo>
                    <a:pt x="292989" y="382270"/>
                  </a:lnTo>
                  <a:lnTo>
                    <a:pt x="278345" y="396240"/>
                  </a:lnTo>
                  <a:lnTo>
                    <a:pt x="294855" y="405130"/>
                  </a:lnTo>
                  <a:lnTo>
                    <a:pt x="276542" y="402590"/>
                  </a:lnTo>
                  <a:lnTo>
                    <a:pt x="273926" y="400050"/>
                  </a:lnTo>
                  <a:lnTo>
                    <a:pt x="257708" y="408940"/>
                  </a:lnTo>
                  <a:lnTo>
                    <a:pt x="259435" y="420370"/>
                  </a:lnTo>
                  <a:lnTo>
                    <a:pt x="250634" y="439420"/>
                  </a:lnTo>
                  <a:lnTo>
                    <a:pt x="256438" y="443230"/>
                  </a:lnTo>
                  <a:lnTo>
                    <a:pt x="265150" y="438150"/>
                  </a:lnTo>
                  <a:lnTo>
                    <a:pt x="257149" y="448310"/>
                  </a:lnTo>
                  <a:lnTo>
                    <a:pt x="250355" y="449580"/>
                  </a:lnTo>
                  <a:lnTo>
                    <a:pt x="248945" y="454660"/>
                  </a:lnTo>
                  <a:lnTo>
                    <a:pt x="252552" y="457200"/>
                  </a:lnTo>
                  <a:lnTo>
                    <a:pt x="262534" y="455930"/>
                  </a:lnTo>
                  <a:lnTo>
                    <a:pt x="259143" y="453390"/>
                  </a:lnTo>
                  <a:lnTo>
                    <a:pt x="263842" y="455930"/>
                  </a:lnTo>
                  <a:lnTo>
                    <a:pt x="265696" y="453390"/>
                  </a:lnTo>
                  <a:lnTo>
                    <a:pt x="275920" y="439420"/>
                  </a:lnTo>
                  <a:lnTo>
                    <a:pt x="275818" y="447040"/>
                  </a:lnTo>
                  <a:lnTo>
                    <a:pt x="280441" y="441960"/>
                  </a:lnTo>
                  <a:lnTo>
                    <a:pt x="279501" y="439420"/>
                  </a:lnTo>
                  <a:lnTo>
                    <a:pt x="279044" y="438150"/>
                  </a:lnTo>
                  <a:lnTo>
                    <a:pt x="278574" y="436880"/>
                  </a:lnTo>
                  <a:lnTo>
                    <a:pt x="283260" y="443230"/>
                  </a:lnTo>
                  <a:lnTo>
                    <a:pt x="283362" y="436880"/>
                  </a:lnTo>
                  <a:lnTo>
                    <a:pt x="283413" y="433070"/>
                  </a:lnTo>
                  <a:lnTo>
                    <a:pt x="286512" y="440690"/>
                  </a:lnTo>
                  <a:lnTo>
                    <a:pt x="287477" y="433070"/>
                  </a:lnTo>
                  <a:lnTo>
                    <a:pt x="288124" y="427990"/>
                  </a:lnTo>
                  <a:lnTo>
                    <a:pt x="290703" y="434340"/>
                  </a:lnTo>
                  <a:lnTo>
                    <a:pt x="292849" y="430530"/>
                  </a:lnTo>
                  <a:lnTo>
                    <a:pt x="303479" y="433070"/>
                  </a:lnTo>
                  <a:lnTo>
                    <a:pt x="305308" y="430530"/>
                  </a:lnTo>
                  <a:lnTo>
                    <a:pt x="307149" y="427990"/>
                  </a:lnTo>
                  <a:lnTo>
                    <a:pt x="308063" y="426720"/>
                  </a:lnTo>
                  <a:lnTo>
                    <a:pt x="308991" y="425450"/>
                  </a:lnTo>
                  <a:lnTo>
                    <a:pt x="303555" y="426720"/>
                  </a:lnTo>
                  <a:lnTo>
                    <a:pt x="304025" y="422910"/>
                  </a:lnTo>
                  <a:lnTo>
                    <a:pt x="309549" y="417830"/>
                  </a:lnTo>
                  <a:lnTo>
                    <a:pt x="310934" y="416560"/>
                  </a:lnTo>
                  <a:lnTo>
                    <a:pt x="309067" y="412750"/>
                  </a:lnTo>
                  <a:lnTo>
                    <a:pt x="299275" y="417830"/>
                  </a:lnTo>
                  <a:lnTo>
                    <a:pt x="307378" y="412750"/>
                  </a:lnTo>
                  <a:lnTo>
                    <a:pt x="306844" y="407670"/>
                  </a:lnTo>
                  <a:lnTo>
                    <a:pt x="303872" y="412750"/>
                  </a:lnTo>
                  <a:lnTo>
                    <a:pt x="303961" y="411480"/>
                  </a:lnTo>
                  <a:lnTo>
                    <a:pt x="304253" y="407670"/>
                  </a:lnTo>
                  <a:lnTo>
                    <a:pt x="300202" y="411480"/>
                  </a:lnTo>
                  <a:lnTo>
                    <a:pt x="302514" y="407670"/>
                  </a:lnTo>
                  <a:lnTo>
                    <a:pt x="303009" y="406857"/>
                  </a:lnTo>
                  <a:lnTo>
                    <a:pt x="305142" y="406400"/>
                  </a:lnTo>
                  <a:lnTo>
                    <a:pt x="305574" y="405130"/>
                  </a:lnTo>
                  <a:lnTo>
                    <a:pt x="306882" y="401320"/>
                  </a:lnTo>
                  <a:lnTo>
                    <a:pt x="307746" y="398780"/>
                  </a:lnTo>
                  <a:lnTo>
                    <a:pt x="303415" y="401320"/>
                  </a:lnTo>
                  <a:lnTo>
                    <a:pt x="307962" y="397510"/>
                  </a:lnTo>
                  <a:lnTo>
                    <a:pt x="308978" y="400050"/>
                  </a:lnTo>
                  <a:lnTo>
                    <a:pt x="310578" y="397510"/>
                  </a:lnTo>
                  <a:lnTo>
                    <a:pt x="314579" y="391160"/>
                  </a:lnTo>
                  <a:lnTo>
                    <a:pt x="309626" y="402590"/>
                  </a:lnTo>
                  <a:lnTo>
                    <a:pt x="311696" y="405130"/>
                  </a:lnTo>
                  <a:lnTo>
                    <a:pt x="314121" y="402590"/>
                  </a:lnTo>
                  <a:lnTo>
                    <a:pt x="316471" y="405130"/>
                  </a:lnTo>
                  <a:lnTo>
                    <a:pt x="316687" y="402590"/>
                  </a:lnTo>
                  <a:lnTo>
                    <a:pt x="317220" y="396240"/>
                  </a:lnTo>
                  <a:lnTo>
                    <a:pt x="320065" y="403860"/>
                  </a:lnTo>
                  <a:lnTo>
                    <a:pt x="324269" y="398780"/>
                  </a:lnTo>
                  <a:lnTo>
                    <a:pt x="326085" y="402590"/>
                  </a:lnTo>
                  <a:lnTo>
                    <a:pt x="332359" y="398780"/>
                  </a:lnTo>
                  <a:lnTo>
                    <a:pt x="336550" y="396240"/>
                  </a:lnTo>
                  <a:lnTo>
                    <a:pt x="329476" y="401320"/>
                  </a:lnTo>
                  <a:lnTo>
                    <a:pt x="331292" y="406400"/>
                  </a:lnTo>
                  <a:lnTo>
                    <a:pt x="338531" y="405130"/>
                  </a:lnTo>
                  <a:lnTo>
                    <a:pt x="330962" y="410210"/>
                  </a:lnTo>
                  <a:lnTo>
                    <a:pt x="340550" y="407670"/>
                  </a:lnTo>
                  <a:lnTo>
                    <a:pt x="337185" y="412750"/>
                  </a:lnTo>
                  <a:lnTo>
                    <a:pt x="346202" y="411480"/>
                  </a:lnTo>
                  <a:lnTo>
                    <a:pt x="341769" y="417830"/>
                  </a:lnTo>
                  <a:lnTo>
                    <a:pt x="350202" y="420370"/>
                  </a:lnTo>
                  <a:lnTo>
                    <a:pt x="360121" y="411480"/>
                  </a:lnTo>
                  <a:lnTo>
                    <a:pt x="357568" y="422910"/>
                  </a:lnTo>
                  <a:lnTo>
                    <a:pt x="368515" y="426720"/>
                  </a:lnTo>
                  <a:lnTo>
                    <a:pt x="371487" y="430530"/>
                  </a:lnTo>
                  <a:lnTo>
                    <a:pt x="368223" y="431800"/>
                  </a:lnTo>
                  <a:lnTo>
                    <a:pt x="394030" y="429260"/>
                  </a:lnTo>
                  <a:lnTo>
                    <a:pt x="409829" y="433070"/>
                  </a:lnTo>
                  <a:lnTo>
                    <a:pt x="411365" y="429260"/>
                  </a:lnTo>
                  <a:lnTo>
                    <a:pt x="412381" y="426720"/>
                  </a:lnTo>
                  <a:lnTo>
                    <a:pt x="415467" y="427990"/>
                  </a:lnTo>
                  <a:lnTo>
                    <a:pt x="411784" y="435610"/>
                  </a:lnTo>
                  <a:lnTo>
                    <a:pt x="429006" y="440690"/>
                  </a:lnTo>
                  <a:lnTo>
                    <a:pt x="441007" y="430530"/>
                  </a:lnTo>
                  <a:lnTo>
                    <a:pt x="450748" y="438150"/>
                  </a:lnTo>
                  <a:lnTo>
                    <a:pt x="444588" y="436880"/>
                  </a:lnTo>
                  <a:lnTo>
                    <a:pt x="444550" y="445770"/>
                  </a:lnTo>
                  <a:lnTo>
                    <a:pt x="441350" y="431800"/>
                  </a:lnTo>
                  <a:lnTo>
                    <a:pt x="441960" y="440690"/>
                  </a:lnTo>
                  <a:lnTo>
                    <a:pt x="435991" y="445770"/>
                  </a:lnTo>
                  <a:lnTo>
                    <a:pt x="456476" y="455930"/>
                  </a:lnTo>
                  <a:lnTo>
                    <a:pt x="469633" y="473710"/>
                  </a:lnTo>
                  <a:lnTo>
                    <a:pt x="484670" y="485140"/>
                  </a:lnTo>
                  <a:lnTo>
                    <a:pt x="485584" y="482600"/>
                  </a:lnTo>
                  <a:lnTo>
                    <a:pt x="489508" y="482600"/>
                  </a:lnTo>
                  <a:lnTo>
                    <a:pt x="487934" y="480060"/>
                  </a:lnTo>
                  <a:lnTo>
                    <a:pt x="494919" y="480060"/>
                  </a:lnTo>
                  <a:close/>
                </a:path>
                <a:path w="805179" h="1065529">
                  <a:moveTo>
                    <a:pt x="588137" y="567690"/>
                  </a:moveTo>
                  <a:lnTo>
                    <a:pt x="587946" y="565150"/>
                  </a:lnTo>
                  <a:lnTo>
                    <a:pt x="586574" y="546100"/>
                  </a:lnTo>
                  <a:lnTo>
                    <a:pt x="586486" y="544830"/>
                  </a:lnTo>
                  <a:lnTo>
                    <a:pt x="559790" y="532130"/>
                  </a:lnTo>
                  <a:lnTo>
                    <a:pt x="548424" y="506730"/>
                  </a:lnTo>
                  <a:lnTo>
                    <a:pt x="543293" y="495300"/>
                  </a:lnTo>
                  <a:lnTo>
                    <a:pt x="542734" y="494030"/>
                  </a:lnTo>
                  <a:lnTo>
                    <a:pt x="539889" y="487680"/>
                  </a:lnTo>
                  <a:lnTo>
                    <a:pt x="535901" y="478790"/>
                  </a:lnTo>
                  <a:lnTo>
                    <a:pt x="534682" y="477520"/>
                  </a:lnTo>
                  <a:lnTo>
                    <a:pt x="511568" y="453390"/>
                  </a:lnTo>
                  <a:lnTo>
                    <a:pt x="509866" y="448310"/>
                  </a:lnTo>
                  <a:lnTo>
                    <a:pt x="507314" y="440690"/>
                  </a:lnTo>
                  <a:lnTo>
                    <a:pt x="503542" y="438150"/>
                  </a:lnTo>
                  <a:lnTo>
                    <a:pt x="490016" y="444500"/>
                  </a:lnTo>
                  <a:lnTo>
                    <a:pt x="486524" y="457200"/>
                  </a:lnTo>
                  <a:lnTo>
                    <a:pt x="480339" y="460425"/>
                  </a:lnTo>
                  <a:lnTo>
                    <a:pt x="491566" y="469900"/>
                  </a:lnTo>
                  <a:lnTo>
                    <a:pt x="492836" y="459740"/>
                  </a:lnTo>
                  <a:lnTo>
                    <a:pt x="494576" y="466090"/>
                  </a:lnTo>
                  <a:lnTo>
                    <a:pt x="498779" y="466090"/>
                  </a:lnTo>
                  <a:lnTo>
                    <a:pt x="494118" y="467360"/>
                  </a:lnTo>
                  <a:lnTo>
                    <a:pt x="496760" y="481330"/>
                  </a:lnTo>
                  <a:lnTo>
                    <a:pt x="503593" y="481330"/>
                  </a:lnTo>
                  <a:lnTo>
                    <a:pt x="503339" y="477520"/>
                  </a:lnTo>
                  <a:lnTo>
                    <a:pt x="506082" y="485140"/>
                  </a:lnTo>
                  <a:lnTo>
                    <a:pt x="509549" y="485140"/>
                  </a:lnTo>
                  <a:lnTo>
                    <a:pt x="507707" y="477520"/>
                  </a:lnTo>
                  <a:lnTo>
                    <a:pt x="503415" y="459740"/>
                  </a:lnTo>
                  <a:lnTo>
                    <a:pt x="502183" y="454660"/>
                  </a:lnTo>
                  <a:lnTo>
                    <a:pt x="506412" y="459740"/>
                  </a:lnTo>
                  <a:lnTo>
                    <a:pt x="503301" y="454660"/>
                  </a:lnTo>
                  <a:lnTo>
                    <a:pt x="502526" y="453390"/>
                  </a:lnTo>
                  <a:lnTo>
                    <a:pt x="505282" y="448310"/>
                  </a:lnTo>
                  <a:lnTo>
                    <a:pt x="515137" y="481330"/>
                  </a:lnTo>
                  <a:lnTo>
                    <a:pt x="524052" y="486410"/>
                  </a:lnTo>
                  <a:lnTo>
                    <a:pt x="527608" y="477520"/>
                  </a:lnTo>
                  <a:lnTo>
                    <a:pt x="525589" y="490220"/>
                  </a:lnTo>
                  <a:lnTo>
                    <a:pt x="528078" y="492760"/>
                  </a:lnTo>
                  <a:lnTo>
                    <a:pt x="531075" y="487680"/>
                  </a:lnTo>
                  <a:lnTo>
                    <a:pt x="530733" y="497840"/>
                  </a:lnTo>
                  <a:lnTo>
                    <a:pt x="532714" y="494030"/>
                  </a:lnTo>
                  <a:lnTo>
                    <a:pt x="533603" y="494271"/>
                  </a:lnTo>
                  <a:lnTo>
                    <a:pt x="533247" y="497840"/>
                  </a:lnTo>
                  <a:lnTo>
                    <a:pt x="543572" y="506730"/>
                  </a:lnTo>
                  <a:lnTo>
                    <a:pt x="531736" y="500380"/>
                  </a:lnTo>
                  <a:lnTo>
                    <a:pt x="534809" y="510540"/>
                  </a:lnTo>
                  <a:lnTo>
                    <a:pt x="539661" y="511810"/>
                  </a:lnTo>
                  <a:lnTo>
                    <a:pt x="533019" y="515620"/>
                  </a:lnTo>
                  <a:lnTo>
                    <a:pt x="544322" y="518160"/>
                  </a:lnTo>
                  <a:lnTo>
                    <a:pt x="545045" y="524510"/>
                  </a:lnTo>
                  <a:lnTo>
                    <a:pt x="553948" y="529590"/>
                  </a:lnTo>
                  <a:lnTo>
                    <a:pt x="551599" y="533400"/>
                  </a:lnTo>
                  <a:lnTo>
                    <a:pt x="560959" y="542290"/>
                  </a:lnTo>
                  <a:lnTo>
                    <a:pt x="552805" y="554990"/>
                  </a:lnTo>
                  <a:lnTo>
                    <a:pt x="554863" y="560070"/>
                  </a:lnTo>
                  <a:lnTo>
                    <a:pt x="557479" y="562610"/>
                  </a:lnTo>
                  <a:lnTo>
                    <a:pt x="559943" y="557530"/>
                  </a:lnTo>
                  <a:lnTo>
                    <a:pt x="558469" y="552450"/>
                  </a:lnTo>
                  <a:lnTo>
                    <a:pt x="571284" y="546100"/>
                  </a:lnTo>
                  <a:lnTo>
                    <a:pt x="569315" y="548640"/>
                  </a:lnTo>
                  <a:lnTo>
                    <a:pt x="574598" y="560070"/>
                  </a:lnTo>
                  <a:lnTo>
                    <a:pt x="577126" y="560070"/>
                  </a:lnTo>
                  <a:lnTo>
                    <a:pt x="574636" y="567690"/>
                  </a:lnTo>
                  <a:lnTo>
                    <a:pt x="578726" y="565150"/>
                  </a:lnTo>
                  <a:lnTo>
                    <a:pt x="571220" y="570230"/>
                  </a:lnTo>
                  <a:lnTo>
                    <a:pt x="576656" y="572770"/>
                  </a:lnTo>
                  <a:lnTo>
                    <a:pt x="572795" y="574040"/>
                  </a:lnTo>
                  <a:lnTo>
                    <a:pt x="574230" y="581660"/>
                  </a:lnTo>
                  <a:lnTo>
                    <a:pt x="576541" y="576580"/>
                  </a:lnTo>
                  <a:lnTo>
                    <a:pt x="576999" y="581660"/>
                  </a:lnTo>
                  <a:lnTo>
                    <a:pt x="580656" y="580390"/>
                  </a:lnTo>
                  <a:lnTo>
                    <a:pt x="582891" y="576580"/>
                  </a:lnTo>
                  <a:lnTo>
                    <a:pt x="588137" y="567690"/>
                  </a:lnTo>
                  <a:close/>
                </a:path>
                <a:path w="805179" h="1065529">
                  <a:moveTo>
                    <a:pt x="696023" y="737590"/>
                  </a:moveTo>
                  <a:lnTo>
                    <a:pt x="693864" y="735914"/>
                  </a:lnTo>
                  <a:lnTo>
                    <a:pt x="694067" y="738847"/>
                  </a:lnTo>
                  <a:lnTo>
                    <a:pt x="696023" y="737590"/>
                  </a:lnTo>
                  <a:close/>
                </a:path>
                <a:path w="805179" h="1065529">
                  <a:moveTo>
                    <a:pt x="698195" y="738581"/>
                  </a:moveTo>
                  <a:lnTo>
                    <a:pt x="697903" y="737108"/>
                  </a:lnTo>
                  <a:lnTo>
                    <a:pt x="696950" y="739609"/>
                  </a:lnTo>
                  <a:lnTo>
                    <a:pt x="698195" y="738581"/>
                  </a:lnTo>
                  <a:close/>
                </a:path>
                <a:path w="805179" h="1065529">
                  <a:moveTo>
                    <a:pt x="698550" y="768515"/>
                  </a:moveTo>
                  <a:lnTo>
                    <a:pt x="698347" y="766546"/>
                  </a:lnTo>
                  <a:lnTo>
                    <a:pt x="697255" y="767867"/>
                  </a:lnTo>
                  <a:lnTo>
                    <a:pt x="698550" y="768515"/>
                  </a:lnTo>
                  <a:close/>
                </a:path>
                <a:path w="805179" h="1065529">
                  <a:moveTo>
                    <a:pt x="700087" y="735050"/>
                  </a:moveTo>
                  <a:lnTo>
                    <a:pt x="697585" y="733793"/>
                  </a:lnTo>
                  <a:lnTo>
                    <a:pt x="696887" y="736511"/>
                  </a:lnTo>
                  <a:lnTo>
                    <a:pt x="700087" y="735050"/>
                  </a:lnTo>
                  <a:close/>
                </a:path>
                <a:path w="805179" h="1065529">
                  <a:moveTo>
                    <a:pt x="701484" y="734415"/>
                  </a:moveTo>
                  <a:lnTo>
                    <a:pt x="700836" y="733310"/>
                  </a:lnTo>
                  <a:lnTo>
                    <a:pt x="700443" y="733729"/>
                  </a:lnTo>
                  <a:lnTo>
                    <a:pt x="701484" y="734415"/>
                  </a:lnTo>
                  <a:close/>
                </a:path>
                <a:path w="805179" h="1065529">
                  <a:moveTo>
                    <a:pt x="702576" y="737641"/>
                  </a:moveTo>
                  <a:lnTo>
                    <a:pt x="701484" y="736815"/>
                  </a:lnTo>
                  <a:lnTo>
                    <a:pt x="701522" y="738124"/>
                  </a:lnTo>
                  <a:lnTo>
                    <a:pt x="702576" y="737641"/>
                  </a:lnTo>
                  <a:close/>
                </a:path>
                <a:path w="805179" h="1065529">
                  <a:moveTo>
                    <a:pt x="705726" y="752525"/>
                  </a:moveTo>
                  <a:lnTo>
                    <a:pt x="700405" y="745439"/>
                  </a:lnTo>
                  <a:lnTo>
                    <a:pt x="702348" y="741184"/>
                  </a:lnTo>
                  <a:lnTo>
                    <a:pt x="699655" y="745121"/>
                  </a:lnTo>
                  <a:lnTo>
                    <a:pt x="705726" y="752525"/>
                  </a:lnTo>
                  <a:close/>
                </a:path>
                <a:path w="805179" h="1065529">
                  <a:moveTo>
                    <a:pt x="705777" y="764400"/>
                  </a:moveTo>
                  <a:lnTo>
                    <a:pt x="704596" y="762330"/>
                  </a:lnTo>
                  <a:lnTo>
                    <a:pt x="703783" y="763511"/>
                  </a:lnTo>
                  <a:lnTo>
                    <a:pt x="705777" y="764400"/>
                  </a:lnTo>
                  <a:close/>
                </a:path>
                <a:path w="805179" h="1065529">
                  <a:moveTo>
                    <a:pt x="707085" y="759015"/>
                  </a:moveTo>
                  <a:lnTo>
                    <a:pt x="705789" y="758126"/>
                  </a:lnTo>
                  <a:lnTo>
                    <a:pt x="707034" y="759587"/>
                  </a:lnTo>
                  <a:lnTo>
                    <a:pt x="707085" y="759015"/>
                  </a:lnTo>
                  <a:close/>
                </a:path>
                <a:path w="805179" h="1065529">
                  <a:moveTo>
                    <a:pt x="737781" y="1038059"/>
                  </a:moveTo>
                  <a:lnTo>
                    <a:pt x="736752" y="1037069"/>
                  </a:lnTo>
                  <a:lnTo>
                    <a:pt x="735647" y="1037729"/>
                  </a:lnTo>
                  <a:lnTo>
                    <a:pt x="737781" y="1038059"/>
                  </a:lnTo>
                  <a:close/>
                </a:path>
                <a:path w="805179" h="1065529">
                  <a:moveTo>
                    <a:pt x="741553" y="1037755"/>
                  </a:moveTo>
                  <a:lnTo>
                    <a:pt x="738733" y="1038275"/>
                  </a:lnTo>
                  <a:lnTo>
                    <a:pt x="740562" y="1040422"/>
                  </a:lnTo>
                  <a:lnTo>
                    <a:pt x="741553" y="1037755"/>
                  </a:lnTo>
                  <a:close/>
                </a:path>
                <a:path w="805179" h="1065529">
                  <a:moveTo>
                    <a:pt x="748093" y="1038199"/>
                  </a:moveTo>
                  <a:lnTo>
                    <a:pt x="743686" y="1037005"/>
                  </a:lnTo>
                  <a:lnTo>
                    <a:pt x="746798" y="1039164"/>
                  </a:lnTo>
                  <a:lnTo>
                    <a:pt x="748093" y="1038199"/>
                  </a:lnTo>
                  <a:close/>
                </a:path>
                <a:path w="805179" h="1065529">
                  <a:moveTo>
                    <a:pt x="751332" y="1052741"/>
                  </a:moveTo>
                  <a:lnTo>
                    <a:pt x="749592" y="1051712"/>
                  </a:lnTo>
                  <a:lnTo>
                    <a:pt x="749795" y="1052601"/>
                  </a:lnTo>
                  <a:lnTo>
                    <a:pt x="751332" y="1052741"/>
                  </a:lnTo>
                  <a:close/>
                </a:path>
                <a:path w="805179" h="1065529">
                  <a:moveTo>
                    <a:pt x="766635" y="1059103"/>
                  </a:moveTo>
                  <a:lnTo>
                    <a:pt x="764095" y="1056297"/>
                  </a:lnTo>
                  <a:lnTo>
                    <a:pt x="765187" y="1058837"/>
                  </a:lnTo>
                  <a:lnTo>
                    <a:pt x="766635" y="1059103"/>
                  </a:lnTo>
                  <a:close/>
                </a:path>
                <a:path w="805179" h="1065529">
                  <a:moveTo>
                    <a:pt x="767524" y="1049388"/>
                  </a:moveTo>
                  <a:lnTo>
                    <a:pt x="763917" y="1048118"/>
                  </a:lnTo>
                  <a:lnTo>
                    <a:pt x="766229" y="1051026"/>
                  </a:lnTo>
                  <a:lnTo>
                    <a:pt x="767524" y="1049388"/>
                  </a:lnTo>
                  <a:close/>
                </a:path>
                <a:path w="805179" h="1065529">
                  <a:moveTo>
                    <a:pt x="805078" y="727062"/>
                  </a:moveTo>
                  <a:lnTo>
                    <a:pt x="699846" y="727049"/>
                  </a:lnTo>
                  <a:lnTo>
                    <a:pt x="704964" y="736460"/>
                  </a:lnTo>
                  <a:lnTo>
                    <a:pt x="701065" y="738924"/>
                  </a:lnTo>
                  <a:lnTo>
                    <a:pt x="705929" y="743508"/>
                  </a:lnTo>
                  <a:lnTo>
                    <a:pt x="703656" y="747331"/>
                  </a:lnTo>
                  <a:lnTo>
                    <a:pt x="705446" y="745083"/>
                  </a:lnTo>
                  <a:lnTo>
                    <a:pt x="707923" y="749706"/>
                  </a:lnTo>
                  <a:lnTo>
                    <a:pt x="707085" y="759015"/>
                  </a:lnTo>
                  <a:lnTo>
                    <a:pt x="708634" y="760069"/>
                  </a:lnTo>
                  <a:lnTo>
                    <a:pt x="707377" y="759980"/>
                  </a:lnTo>
                  <a:lnTo>
                    <a:pt x="707034" y="759587"/>
                  </a:lnTo>
                  <a:lnTo>
                    <a:pt x="706526" y="765314"/>
                  </a:lnTo>
                  <a:lnTo>
                    <a:pt x="700786" y="771017"/>
                  </a:lnTo>
                  <a:lnTo>
                    <a:pt x="694956" y="771017"/>
                  </a:lnTo>
                  <a:lnTo>
                    <a:pt x="698233" y="765187"/>
                  </a:lnTo>
                  <a:lnTo>
                    <a:pt x="698906" y="763993"/>
                  </a:lnTo>
                  <a:lnTo>
                    <a:pt x="699681" y="769442"/>
                  </a:lnTo>
                  <a:lnTo>
                    <a:pt x="701751" y="764070"/>
                  </a:lnTo>
                  <a:lnTo>
                    <a:pt x="702652" y="767397"/>
                  </a:lnTo>
                  <a:lnTo>
                    <a:pt x="702818" y="764070"/>
                  </a:lnTo>
                  <a:lnTo>
                    <a:pt x="702856" y="763308"/>
                  </a:lnTo>
                  <a:lnTo>
                    <a:pt x="703427" y="752398"/>
                  </a:lnTo>
                  <a:lnTo>
                    <a:pt x="694270" y="764362"/>
                  </a:lnTo>
                  <a:lnTo>
                    <a:pt x="698525" y="763308"/>
                  </a:lnTo>
                  <a:lnTo>
                    <a:pt x="693648" y="765187"/>
                  </a:lnTo>
                  <a:lnTo>
                    <a:pt x="702119" y="752983"/>
                  </a:lnTo>
                  <a:lnTo>
                    <a:pt x="701052" y="750150"/>
                  </a:lnTo>
                  <a:lnTo>
                    <a:pt x="699884" y="747052"/>
                  </a:lnTo>
                  <a:lnTo>
                    <a:pt x="698677" y="750150"/>
                  </a:lnTo>
                  <a:lnTo>
                    <a:pt x="669391" y="741553"/>
                  </a:lnTo>
                  <a:lnTo>
                    <a:pt x="677976" y="774865"/>
                  </a:lnTo>
                  <a:lnTo>
                    <a:pt x="683412" y="774179"/>
                  </a:lnTo>
                  <a:lnTo>
                    <a:pt x="678573" y="775373"/>
                  </a:lnTo>
                  <a:lnTo>
                    <a:pt x="683145" y="779703"/>
                  </a:lnTo>
                  <a:lnTo>
                    <a:pt x="681570" y="786422"/>
                  </a:lnTo>
                  <a:lnTo>
                    <a:pt x="681393" y="787222"/>
                  </a:lnTo>
                  <a:lnTo>
                    <a:pt x="680961" y="785837"/>
                  </a:lnTo>
                  <a:lnTo>
                    <a:pt x="681570" y="786460"/>
                  </a:lnTo>
                  <a:lnTo>
                    <a:pt x="681101" y="784809"/>
                  </a:lnTo>
                  <a:lnTo>
                    <a:pt x="680859" y="785482"/>
                  </a:lnTo>
                  <a:lnTo>
                    <a:pt x="679627" y="781456"/>
                  </a:lnTo>
                  <a:lnTo>
                    <a:pt x="679437" y="789698"/>
                  </a:lnTo>
                  <a:lnTo>
                    <a:pt x="692823" y="791806"/>
                  </a:lnTo>
                  <a:lnTo>
                    <a:pt x="680516" y="790651"/>
                  </a:lnTo>
                  <a:lnTo>
                    <a:pt x="682434" y="807008"/>
                  </a:lnTo>
                  <a:lnTo>
                    <a:pt x="677240" y="841375"/>
                  </a:lnTo>
                  <a:lnTo>
                    <a:pt x="677240" y="851585"/>
                  </a:lnTo>
                  <a:lnTo>
                    <a:pt x="675563" y="852881"/>
                  </a:lnTo>
                  <a:lnTo>
                    <a:pt x="676338" y="851903"/>
                  </a:lnTo>
                  <a:lnTo>
                    <a:pt x="677240" y="851585"/>
                  </a:lnTo>
                  <a:lnTo>
                    <a:pt x="677240" y="841375"/>
                  </a:lnTo>
                  <a:lnTo>
                    <a:pt x="675500" y="852881"/>
                  </a:lnTo>
                  <a:lnTo>
                    <a:pt x="672096" y="863981"/>
                  </a:lnTo>
                  <a:lnTo>
                    <a:pt x="679665" y="892568"/>
                  </a:lnTo>
                  <a:lnTo>
                    <a:pt x="674370" y="913447"/>
                  </a:lnTo>
                  <a:lnTo>
                    <a:pt x="682929" y="925741"/>
                  </a:lnTo>
                  <a:lnTo>
                    <a:pt x="684720" y="943394"/>
                  </a:lnTo>
                  <a:lnTo>
                    <a:pt x="696061" y="956322"/>
                  </a:lnTo>
                  <a:lnTo>
                    <a:pt x="695909" y="962088"/>
                  </a:lnTo>
                  <a:lnTo>
                    <a:pt x="703338" y="965657"/>
                  </a:lnTo>
                  <a:lnTo>
                    <a:pt x="705269" y="959065"/>
                  </a:lnTo>
                  <a:lnTo>
                    <a:pt x="718185" y="960221"/>
                  </a:lnTo>
                  <a:lnTo>
                    <a:pt x="704913" y="962812"/>
                  </a:lnTo>
                  <a:lnTo>
                    <a:pt x="711923" y="972642"/>
                  </a:lnTo>
                  <a:lnTo>
                    <a:pt x="705053" y="965809"/>
                  </a:lnTo>
                  <a:lnTo>
                    <a:pt x="703516" y="971232"/>
                  </a:lnTo>
                  <a:lnTo>
                    <a:pt x="706450" y="979398"/>
                  </a:lnTo>
                  <a:lnTo>
                    <a:pt x="714806" y="985342"/>
                  </a:lnTo>
                  <a:lnTo>
                    <a:pt x="713092" y="994905"/>
                  </a:lnTo>
                  <a:lnTo>
                    <a:pt x="732358" y="1016939"/>
                  </a:lnTo>
                  <a:lnTo>
                    <a:pt x="732447" y="1027607"/>
                  </a:lnTo>
                  <a:lnTo>
                    <a:pt x="765657" y="1038339"/>
                  </a:lnTo>
                  <a:lnTo>
                    <a:pt x="766914" y="1043266"/>
                  </a:lnTo>
                  <a:lnTo>
                    <a:pt x="771766" y="1042644"/>
                  </a:lnTo>
                  <a:lnTo>
                    <a:pt x="781304" y="1051318"/>
                  </a:lnTo>
                  <a:lnTo>
                    <a:pt x="786777" y="1065504"/>
                  </a:lnTo>
                  <a:lnTo>
                    <a:pt x="805078" y="1063828"/>
                  </a:lnTo>
                  <a:lnTo>
                    <a:pt x="805078" y="1042644"/>
                  </a:lnTo>
                  <a:lnTo>
                    <a:pt x="805078" y="972642"/>
                  </a:lnTo>
                  <a:lnTo>
                    <a:pt x="805078" y="745083"/>
                  </a:lnTo>
                  <a:lnTo>
                    <a:pt x="805078" y="727062"/>
                  </a:lnTo>
                  <a:close/>
                </a:path>
              </a:pathLst>
            </a:custGeom>
            <a:solidFill>
              <a:srgbClr val="4797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02686" y="3025233"/>
              <a:ext cx="92928" cy="12198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438089" y="2602521"/>
              <a:ext cx="255904" cy="1259840"/>
            </a:xfrm>
            <a:custGeom>
              <a:avLst/>
              <a:gdLst/>
              <a:ahLst/>
              <a:cxnLst/>
              <a:rect l="l" t="t" r="r" b="b"/>
              <a:pathLst>
                <a:path w="255904" h="1259839">
                  <a:moveTo>
                    <a:pt x="1905" y="528243"/>
                  </a:moveTo>
                  <a:lnTo>
                    <a:pt x="1447" y="527215"/>
                  </a:lnTo>
                  <a:lnTo>
                    <a:pt x="825" y="528104"/>
                  </a:lnTo>
                  <a:lnTo>
                    <a:pt x="1905" y="528243"/>
                  </a:lnTo>
                  <a:close/>
                </a:path>
                <a:path w="255904" h="1259839">
                  <a:moveTo>
                    <a:pt x="4318" y="528751"/>
                  </a:moveTo>
                  <a:lnTo>
                    <a:pt x="0" y="533298"/>
                  </a:lnTo>
                  <a:lnTo>
                    <a:pt x="2032" y="535838"/>
                  </a:lnTo>
                  <a:lnTo>
                    <a:pt x="4318" y="528751"/>
                  </a:lnTo>
                  <a:close/>
                </a:path>
                <a:path w="255904" h="1259839">
                  <a:moveTo>
                    <a:pt x="7124" y="541007"/>
                  </a:moveTo>
                  <a:lnTo>
                    <a:pt x="6515" y="540766"/>
                  </a:lnTo>
                  <a:lnTo>
                    <a:pt x="5156" y="541515"/>
                  </a:lnTo>
                  <a:lnTo>
                    <a:pt x="7124" y="541007"/>
                  </a:lnTo>
                  <a:close/>
                </a:path>
                <a:path w="255904" h="1259839">
                  <a:moveTo>
                    <a:pt x="9804" y="529691"/>
                  </a:moveTo>
                  <a:lnTo>
                    <a:pt x="7734" y="534822"/>
                  </a:lnTo>
                  <a:lnTo>
                    <a:pt x="9436" y="533107"/>
                  </a:lnTo>
                  <a:lnTo>
                    <a:pt x="9804" y="529691"/>
                  </a:lnTo>
                  <a:close/>
                </a:path>
                <a:path w="255904" h="1259839">
                  <a:moveTo>
                    <a:pt x="9944" y="542188"/>
                  </a:moveTo>
                  <a:lnTo>
                    <a:pt x="8674" y="541248"/>
                  </a:lnTo>
                  <a:lnTo>
                    <a:pt x="9486" y="543153"/>
                  </a:lnTo>
                  <a:lnTo>
                    <a:pt x="9944" y="542188"/>
                  </a:lnTo>
                  <a:close/>
                </a:path>
                <a:path w="255904" h="1259839">
                  <a:moveTo>
                    <a:pt x="11645" y="1205026"/>
                  </a:moveTo>
                  <a:lnTo>
                    <a:pt x="6159" y="1209255"/>
                  </a:lnTo>
                  <a:lnTo>
                    <a:pt x="10985" y="1211084"/>
                  </a:lnTo>
                  <a:lnTo>
                    <a:pt x="11645" y="1205026"/>
                  </a:lnTo>
                  <a:close/>
                </a:path>
                <a:path w="255904" h="1259839">
                  <a:moveTo>
                    <a:pt x="11722" y="535813"/>
                  </a:moveTo>
                  <a:lnTo>
                    <a:pt x="10845" y="534784"/>
                  </a:lnTo>
                  <a:lnTo>
                    <a:pt x="11239" y="538099"/>
                  </a:lnTo>
                  <a:lnTo>
                    <a:pt x="11722" y="535813"/>
                  </a:lnTo>
                  <a:close/>
                </a:path>
                <a:path w="255904" h="1259839">
                  <a:moveTo>
                    <a:pt x="13576" y="515493"/>
                  </a:moveTo>
                  <a:lnTo>
                    <a:pt x="13042" y="514299"/>
                  </a:lnTo>
                  <a:lnTo>
                    <a:pt x="12179" y="514997"/>
                  </a:lnTo>
                  <a:lnTo>
                    <a:pt x="13576" y="515493"/>
                  </a:lnTo>
                  <a:close/>
                </a:path>
                <a:path w="255904" h="1259839">
                  <a:moveTo>
                    <a:pt x="14617" y="538480"/>
                  </a:moveTo>
                  <a:lnTo>
                    <a:pt x="13677" y="538086"/>
                  </a:lnTo>
                  <a:lnTo>
                    <a:pt x="13042" y="540080"/>
                  </a:lnTo>
                  <a:lnTo>
                    <a:pt x="14617" y="538480"/>
                  </a:lnTo>
                  <a:close/>
                </a:path>
                <a:path w="255904" h="1259839">
                  <a:moveTo>
                    <a:pt x="16065" y="514121"/>
                  </a:moveTo>
                  <a:lnTo>
                    <a:pt x="15938" y="512927"/>
                  </a:lnTo>
                  <a:lnTo>
                    <a:pt x="14935" y="513715"/>
                  </a:lnTo>
                  <a:lnTo>
                    <a:pt x="16065" y="514121"/>
                  </a:lnTo>
                  <a:close/>
                </a:path>
                <a:path w="255904" h="1259839">
                  <a:moveTo>
                    <a:pt x="22072" y="513753"/>
                  </a:moveTo>
                  <a:lnTo>
                    <a:pt x="20688" y="512216"/>
                  </a:lnTo>
                  <a:lnTo>
                    <a:pt x="20231" y="513232"/>
                  </a:lnTo>
                  <a:lnTo>
                    <a:pt x="22072" y="513753"/>
                  </a:lnTo>
                  <a:close/>
                </a:path>
                <a:path w="255904" h="1259839">
                  <a:moveTo>
                    <a:pt x="35991" y="500710"/>
                  </a:moveTo>
                  <a:lnTo>
                    <a:pt x="35928" y="499084"/>
                  </a:lnTo>
                  <a:lnTo>
                    <a:pt x="34721" y="499757"/>
                  </a:lnTo>
                  <a:lnTo>
                    <a:pt x="35991" y="500710"/>
                  </a:lnTo>
                  <a:close/>
                </a:path>
                <a:path w="255904" h="1259839">
                  <a:moveTo>
                    <a:pt x="38658" y="1220533"/>
                  </a:moveTo>
                  <a:lnTo>
                    <a:pt x="33528" y="1213688"/>
                  </a:lnTo>
                  <a:lnTo>
                    <a:pt x="28956" y="1215986"/>
                  </a:lnTo>
                  <a:lnTo>
                    <a:pt x="31559" y="1220520"/>
                  </a:lnTo>
                  <a:lnTo>
                    <a:pt x="38658" y="1220533"/>
                  </a:lnTo>
                  <a:close/>
                </a:path>
                <a:path w="255904" h="1259839">
                  <a:moveTo>
                    <a:pt x="48945" y="494157"/>
                  </a:moveTo>
                  <a:lnTo>
                    <a:pt x="44970" y="493141"/>
                  </a:lnTo>
                  <a:lnTo>
                    <a:pt x="44983" y="494626"/>
                  </a:lnTo>
                  <a:lnTo>
                    <a:pt x="48945" y="494157"/>
                  </a:lnTo>
                  <a:close/>
                </a:path>
                <a:path w="255904" h="1259839">
                  <a:moveTo>
                    <a:pt x="51689" y="1228674"/>
                  </a:moveTo>
                  <a:lnTo>
                    <a:pt x="48920" y="1226654"/>
                  </a:lnTo>
                  <a:lnTo>
                    <a:pt x="49263" y="1229918"/>
                  </a:lnTo>
                  <a:lnTo>
                    <a:pt x="51689" y="1228674"/>
                  </a:lnTo>
                  <a:close/>
                </a:path>
                <a:path w="255904" h="1259839">
                  <a:moveTo>
                    <a:pt x="53174" y="1222857"/>
                  </a:moveTo>
                  <a:lnTo>
                    <a:pt x="48526" y="1222463"/>
                  </a:lnTo>
                  <a:lnTo>
                    <a:pt x="43903" y="1223797"/>
                  </a:lnTo>
                  <a:lnTo>
                    <a:pt x="53174" y="1222857"/>
                  </a:lnTo>
                  <a:close/>
                </a:path>
                <a:path w="255904" h="1259839">
                  <a:moveTo>
                    <a:pt x="53708" y="509003"/>
                  </a:moveTo>
                  <a:lnTo>
                    <a:pt x="53492" y="507542"/>
                  </a:lnTo>
                  <a:lnTo>
                    <a:pt x="52603" y="508152"/>
                  </a:lnTo>
                  <a:lnTo>
                    <a:pt x="53708" y="509003"/>
                  </a:lnTo>
                  <a:close/>
                </a:path>
                <a:path w="255904" h="1259839">
                  <a:moveTo>
                    <a:pt x="55283" y="1232014"/>
                  </a:moveTo>
                  <a:lnTo>
                    <a:pt x="53670" y="1232839"/>
                  </a:lnTo>
                  <a:lnTo>
                    <a:pt x="54635" y="1233436"/>
                  </a:lnTo>
                  <a:lnTo>
                    <a:pt x="55283" y="1232014"/>
                  </a:lnTo>
                  <a:close/>
                </a:path>
                <a:path w="255904" h="1259839">
                  <a:moveTo>
                    <a:pt x="64312" y="1230312"/>
                  </a:moveTo>
                  <a:lnTo>
                    <a:pt x="54851" y="1224965"/>
                  </a:lnTo>
                  <a:lnTo>
                    <a:pt x="57327" y="1232014"/>
                  </a:lnTo>
                  <a:lnTo>
                    <a:pt x="64312" y="1230312"/>
                  </a:lnTo>
                  <a:close/>
                </a:path>
                <a:path w="255904" h="1259839">
                  <a:moveTo>
                    <a:pt x="70929" y="512165"/>
                  </a:moveTo>
                  <a:lnTo>
                    <a:pt x="68033" y="514083"/>
                  </a:lnTo>
                  <a:lnTo>
                    <a:pt x="70688" y="515340"/>
                  </a:lnTo>
                  <a:lnTo>
                    <a:pt x="70929" y="512165"/>
                  </a:lnTo>
                  <a:close/>
                </a:path>
                <a:path w="255904" h="1259839">
                  <a:moveTo>
                    <a:pt x="82550" y="1249832"/>
                  </a:moveTo>
                  <a:lnTo>
                    <a:pt x="66192" y="1237576"/>
                  </a:lnTo>
                  <a:lnTo>
                    <a:pt x="63182" y="1246428"/>
                  </a:lnTo>
                  <a:lnTo>
                    <a:pt x="69062" y="1259789"/>
                  </a:lnTo>
                  <a:lnTo>
                    <a:pt x="82550" y="1249832"/>
                  </a:lnTo>
                  <a:close/>
                </a:path>
                <a:path w="255904" h="1259839">
                  <a:moveTo>
                    <a:pt x="86829" y="492823"/>
                  </a:moveTo>
                  <a:lnTo>
                    <a:pt x="83527" y="495973"/>
                  </a:lnTo>
                  <a:lnTo>
                    <a:pt x="85407" y="496443"/>
                  </a:lnTo>
                  <a:lnTo>
                    <a:pt x="86829" y="492823"/>
                  </a:lnTo>
                  <a:close/>
                </a:path>
                <a:path w="255904" h="1259839">
                  <a:moveTo>
                    <a:pt x="93726" y="492379"/>
                  </a:moveTo>
                  <a:lnTo>
                    <a:pt x="89369" y="494309"/>
                  </a:lnTo>
                  <a:lnTo>
                    <a:pt x="92671" y="495122"/>
                  </a:lnTo>
                  <a:lnTo>
                    <a:pt x="93726" y="492379"/>
                  </a:lnTo>
                  <a:close/>
                </a:path>
                <a:path w="255904" h="1259839">
                  <a:moveTo>
                    <a:pt x="94716" y="490042"/>
                  </a:moveTo>
                  <a:lnTo>
                    <a:pt x="94221" y="488911"/>
                  </a:lnTo>
                  <a:lnTo>
                    <a:pt x="93103" y="489915"/>
                  </a:lnTo>
                  <a:lnTo>
                    <a:pt x="94716" y="490042"/>
                  </a:lnTo>
                  <a:close/>
                </a:path>
                <a:path w="255904" h="1259839">
                  <a:moveTo>
                    <a:pt x="96367" y="493560"/>
                  </a:moveTo>
                  <a:lnTo>
                    <a:pt x="92913" y="495147"/>
                  </a:lnTo>
                  <a:lnTo>
                    <a:pt x="95758" y="495249"/>
                  </a:lnTo>
                  <a:lnTo>
                    <a:pt x="96367" y="493560"/>
                  </a:lnTo>
                  <a:close/>
                </a:path>
                <a:path w="255904" h="1259839">
                  <a:moveTo>
                    <a:pt x="104851" y="412953"/>
                  </a:moveTo>
                  <a:lnTo>
                    <a:pt x="103809" y="410514"/>
                  </a:lnTo>
                  <a:lnTo>
                    <a:pt x="102412" y="413423"/>
                  </a:lnTo>
                  <a:lnTo>
                    <a:pt x="104851" y="412953"/>
                  </a:lnTo>
                  <a:close/>
                </a:path>
                <a:path w="255904" h="1259839">
                  <a:moveTo>
                    <a:pt x="111277" y="453275"/>
                  </a:moveTo>
                  <a:lnTo>
                    <a:pt x="106222" y="448297"/>
                  </a:lnTo>
                  <a:lnTo>
                    <a:pt x="103949" y="450913"/>
                  </a:lnTo>
                  <a:lnTo>
                    <a:pt x="111277" y="453275"/>
                  </a:lnTo>
                  <a:close/>
                </a:path>
                <a:path w="255904" h="1259839">
                  <a:moveTo>
                    <a:pt x="112433" y="477050"/>
                  </a:moveTo>
                  <a:lnTo>
                    <a:pt x="107175" y="475462"/>
                  </a:lnTo>
                  <a:lnTo>
                    <a:pt x="105702" y="481571"/>
                  </a:lnTo>
                  <a:lnTo>
                    <a:pt x="112433" y="477050"/>
                  </a:lnTo>
                  <a:close/>
                </a:path>
                <a:path w="255904" h="1259839">
                  <a:moveTo>
                    <a:pt x="114642" y="453009"/>
                  </a:moveTo>
                  <a:lnTo>
                    <a:pt x="112725" y="453504"/>
                  </a:lnTo>
                  <a:lnTo>
                    <a:pt x="113652" y="454914"/>
                  </a:lnTo>
                  <a:lnTo>
                    <a:pt x="114642" y="453009"/>
                  </a:lnTo>
                  <a:close/>
                </a:path>
                <a:path w="255904" h="1259839">
                  <a:moveTo>
                    <a:pt x="116903" y="387388"/>
                  </a:moveTo>
                  <a:lnTo>
                    <a:pt x="116446" y="387210"/>
                  </a:lnTo>
                  <a:lnTo>
                    <a:pt x="115963" y="387616"/>
                  </a:lnTo>
                  <a:lnTo>
                    <a:pt x="116903" y="387388"/>
                  </a:lnTo>
                  <a:close/>
                </a:path>
                <a:path w="255904" h="1259839">
                  <a:moveTo>
                    <a:pt x="120281" y="455968"/>
                  </a:moveTo>
                  <a:lnTo>
                    <a:pt x="119900" y="454837"/>
                  </a:lnTo>
                  <a:lnTo>
                    <a:pt x="119380" y="453415"/>
                  </a:lnTo>
                  <a:lnTo>
                    <a:pt x="120281" y="455968"/>
                  </a:lnTo>
                  <a:close/>
                </a:path>
                <a:path w="255904" h="1259839">
                  <a:moveTo>
                    <a:pt x="120688" y="434047"/>
                  </a:moveTo>
                  <a:lnTo>
                    <a:pt x="117259" y="435203"/>
                  </a:lnTo>
                  <a:lnTo>
                    <a:pt x="118452" y="438861"/>
                  </a:lnTo>
                  <a:lnTo>
                    <a:pt x="120688" y="434047"/>
                  </a:lnTo>
                  <a:close/>
                </a:path>
                <a:path w="255904" h="1259839">
                  <a:moveTo>
                    <a:pt x="122529" y="424954"/>
                  </a:moveTo>
                  <a:lnTo>
                    <a:pt x="121031" y="424205"/>
                  </a:lnTo>
                  <a:lnTo>
                    <a:pt x="120662" y="425932"/>
                  </a:lnTo>
                  <a:lnTo>
                    <a:pt x="122529" y="424954"/>
                  </a:lnTo>
                  <a:close/>
                </a:path>
                <a:path w="255904" h="1259839">
                  <a:moveTo>
                    <a:pt x="123456" y="463613"/>
                  </a:moveTo>
                  <a:lnTo>
                    <a:pt x="118618" y="464159"/>
                  </a:lnTo>
                  <a:lnTo>
                    <a:pt x="120853" y="457771"/>
                  </a:lnTo>
                  <a:lnTo>
                    <a:pt x="117894" y="455244"/>
                  </a:lnTo>
                  <a:lnTo>
                    <a:pt x="111836" y="459689"/>
                  </a:lnTo>
                  <a:lnTo>
                    <a:pt x="113576" y="455485"/>
                  </a:lnTo>
                  <a:lnTo>
                    <a:pt x="106121" y="452628"/>
                  </a:lnTo>
                  <a:lnTo>
                    <a:pt x="109080" y="457111"/>
                  </a:lnTo>
                  <a:lnTo>
                    <a:pt x="105486" y="457161"/>
                  </a:lnTo>
                  <a:lnTo>
                    <a:pt x="106057" y="455371"/>
                  </a:lnTo>
                  <a:lnTo>
                    <a:pt x="103073" y="453491"/>
                  </a:lnTo>
                  <a:lnTo>
                    <a:pt x="105054" y="457174"/>
                  </a:lnTo>
                  <a:lnTo>
                    <a:pt x="103060" y="457187"/>
                  </a:lnTo>
                  <a:lnTo>
                    <a:pt x="105473" y="461264"/>
                  </a:lnTo>
                  <a:lnTo>
                    <a:pt x="102895" y="459155"/>
                  </a:lnTo>
                  <a:lnTo>
                    <a:pt x="102806" y="463372"/>
                  </a:lnTo>
                  <a:lnTo>
                    <a:pt x="100876" y="456069"/>
                  </a:lnTo>
                  <a:lnTo>
                    <a:pt x="96037" y="458190"/>
                  </a:lnTo>
                  <a:lnTo>
                    <a:pt x="101777" y="464286"/>
                  </a:lnTo>
                  <a:lnTo>
                    <a:pt x="97028" y="462775"/>
                  </a:lnTo>
                  <a:lnTo>
                    <a:pt x="97663" y="466445"/>
                  </a:lnTo>
                  <a:lnTo>
                    <a:pt x="98729" y="472630"/>
                  </a:lnTo>
                  <a:lnTo>
                    <a:pt x="94907" y="462978"/>
                  </a:lnTo>
                  <a:lnTo>
                    <a:pt x="91414" y="462368"/>
                  </a:lnTo>
                  <a:lnTo>
                    <a:pt x="82842" y="471182"/>
                  </a:lnTo>
                  <a:lnTo>
                    <a:pt x="90258" y="485800"/>
                  </a:lnTo>
                  <a:lnTo>
                    <a:pt x="93560" y="478497"/>
                  </a:lnTo>
                  <a:lnTo>
                    <a:pt x="87795" y="477735"/>
                  </a:lnTo>
                  <a:lnTo>
                    <a:pt x="95377" y="477989"/>
                  </a:lnTo>
                  <a:lnTo>
                    <a:pt x="93814" y="482193"/>
                  </a:lnTo>
                  <a:lnTo>
                    <a:pt x="98983" y="477342"/>
                  </a:lnTo>
                  <a:lnTo>
                    <a:pt x="92710" y="488505"/>
                  </a:lnTo>
                  <a:lnTo>
                    <a:pt x="101206" y="483146"/>
                  </a:lnTo>
                  <a:lnTo>
                    <a:pt x="99301" y="479628"/>
                  </a:lnTo>
                  <a:lnTo>
                    <a:pt x="103124" y="476300"/>
                  </a:lnTo>
                  <a:lnTo>
                    <a:pt x="111175" y="474256"/>
                  </a:lnTo>
                  <a:lnTo>
                    <a:pt x="107442" y="472744"/>
                  </a:lnTo>
                  <a:lnTo>
                    <a:pt x="114985" y="473443"/>
                  </a:lnTo>
                  <a:lnTo>
                    <a:pt x="116573" y="470420"/>
                  </a:lnTo>
                  <a:lnTo>
                    <a:pt x="112255" y="466686"/>
                  </a:lnTo>
                  <a:lnTo>
                    <a:pt x="120637" y="469290"/>
                  </a:lnTo>
                  <a:lnTo>
                    <a:pt x="123456" y="463613"/>
                  </a:lnTo>
                  <a:close/>
                </a:path>
                <a:path w="255904" h="1259839">
                  <a:moveTo>
                    <a:pt x="126403" y="445033"/>
                  </a:moveTo>
                  <a:lnTo>
                    <a:pt x="125895" y="442556"/>
                  </a:lnTo>
                  <a:lnTo>
                    <a:pt x="123685" y="446265"/>
                  </a:lnTo>
                  <a:lnTo>
                    <a:pt x="124053" y="441134"/>
                  </a:lnTo>
                  <a:lnTo>
                    <a:pt x="119659" y="443255"/>
                  </a:lnTo>
                  <a:lnTo>
                    <a:pt x="115798" y="438454"/>
                  </a:lnTo>
                  <a:lnTo>
                    <a:pt x="112166" y="440677"/>
                  </a:lnTo>
                  <a:lnTo>
                    <a:pt x="113461" y="443496"/>
                  </a:lnTo>
                  <a:lnTo>
                    <a:pt x="112064" y="442518"/>
                  </a:lnTo>
                  <a:lnTo>
                    <a:pt x="111785" y="443598"/>
                  </a:lnTo>
                  <a:lnTo>
                    <a:pt x="113525" y="443598"/>
                  </a:lnTo>
                  <a:lnTo>
                    <a:pt x="113982" y="444576"/>
                  </a:lnTo>
                  <a:lnTo>
                    <a:pt x="108826" y="445046"/>
                  </a:lnTo>
                  <a:lnTo>
                    <a:pt x="111887" y="447662"/>
                  </a:lnTo>
                  <a:lnTo>
                    <a:pt x="106984" y="447865"/>
                  </a:lnTo>
                  <a:lnTo>
                    <a:pt x="112572" y="452831"/>
                  </a:lnTo>
                  <a:lnTo>
                    <a:pt x="116662" y="446684"/>
                  </a:lnTo>
                  <a:lnTo>
                    <a:pt x="120929" y="448932"/>
                  </a:lnTo>
                  <a:lnTo>
                    <a:pt x="120827" y="445401"/>
                  </a:lnTo>
                  <a:lnTo>
                    <a:pt x="124561" y="448119"/>
                  </a:lnTo>
                  <a:lnTo>
                    <a:pt x="126403" y="445033"/>
                  </a:lnTo>
                  <a:close/>
                </a:path>
                <a:path w="255904" h="1259839">
                  <a:moveTo>
                    <a:pt x="128397" y="377609"/>
                  </a:moveTo>
                  <a:lnTo>
                    <a:pt x="126923" y="376643"/>
                  </a:lnTo>
                  <a:lnTo>
                    <a:pt x="125869" y="380555"/>
                  </a:lnTo>
                  <a:lnTo>
                    <a:pt x="128397" y="377609"/>
                  </a:lnTo>
                  <a:close/>
                </a:path>
                <a:path w="255904" h="1259839">
                  <a:moveTo>
                    <a:pt x="128828" y="417715"/>
                  </a:moveTo>
                  <a:lnTo>
                    <a:pt x="127685" y="418388"/>
                  </a:lnTo>
                  <a:lnTo>
                    <a:pt x="128816" y="419023"/>
                  </a:lnTo>
                  <a:lnTo>
                    <a:pt x="128828" y="417715"/>
                  </a:lnTo>
                  <a:close/>
                </a:path>
                <a:path w="255904" h="1259839">
                  <a:moveTo>
                    <a:pt x="129095" y="445287"/>
                  </a:moveTo>
                  <a:lnTo>
                    <a:pt x="128409" y="444792"/>
                  </a:lnTo>
                  <a:lnTo>
                    <a:pt x="128079" y="447725"/>
                  </a:lnTo>
                  <a:lnTo>
                    <a:pt x="129095" y="445287"/>
                  </a:lnTo>
                  <a:close/>
                </a:path>
                <a:path w="255904" h="1259839">
                  <a:moveTo>
                    <a:pt x="134645" y="419011"/>
                  </a:moveTo>
                  <a:lnTo>
                    <a:pt x="133324" y="418668"/>
                  </a:lnTo>
                  <a:lnTo>
                    <a:pt x="134632" y="419747"/>
                  </a:lnTo>
                  <a:lnTo>
                    <a:pt x="134645" y="419011"/>
                  </a:lnTo>
                  <a:close/>
                </a:path>
                <a:path w="255904" h="1259839">
                  <a:moveTo>
                    <a:pt x="147307" y="412026"/>
                  </a:moveTo>
                  <a:lnTo>
                    <a:pt x="145897" y="410489"/>
                  </a:lnTo>
                  <a:lnTo>
                    <a:pt x="144792" y="413804"/>
                  </a:lnTo>
                  <a:lnTo>
                    <a:pt x="147307" y="412026"/>
                  </a:lnTo>
                  <a:close/>
                </a:path>
                <a:path w="255904" h="1259839">
                  <a:moveTo>
                    <a:pt x="147612" y="351726"/>
                  </a:moveTo>
                  <a:lnTo>
                    <a:pt x="147599" y="349631"/>
                  </a:lnTo>
                  <a:lnTo>
                    <a:pt x="146723" y="351180"/>
                  </a:lnTo>
                  <a:lnTo>
                    <a:pt x="147612" y="351726"/>
                  </a:lnTo>
                  <a:close/>
                </a:path>
                <a:path w="255904" h="1259839">
                  <a:moveTo>
                    <a:pt x="148945" y="0"/>
                  </a:moveTo>
                  <a:lnTo>
                    <a:pt x="147434" y="1485"/>
                  </a:lnTo>
                  <a:lnTo>
                    <a:pt x="147142" y="3556"/>
                  </a:lnTo>
                  <a:lnTo>
                    <a:pt x="148945" y="0"/>
                  </a:lnTo>
                  <a:close/>
                </a:path>
                <a:path w="255904" h="1259839">
                  <a:moveTo>
                    <a:pt x="149186" y="3136"/>
                  </a:moveTo>
                  <a:lnTo>
                    <a:pt x="148399" y="2921"/>
                  </a:lnTo>
                  <a:lnTo>
                    <a:pt x="148323" y="4102"/>
                  </a:lnTo>
                  <a:lnTo>
                    <a:pt x="149186" y="3136"/>
                  </a:lnTo>
                  <a:close/>
                </a:path>
                <a:path w="255904" h="1259839">
                  <a:moveTo>
                    <a:pt x="152044" y="410324"/>
                  </a:moveTo>
                  <a:lnTo>
                    <a:pt x="151726" y="409117"/>
                  </a:lnTo>
                  <a:lnTo>
                    <a:pt x="150634" y="410070"/>
                  </a:lnTo>
                  <a:lnTo>
                    <a:pt x="152044" y="410324"/>
                  </a:lnTo>
                  <a:close/>
                </a:path>
                <a:path w="255904" h="1259839">
                  <a:moveTo>
                    <a:pt x="154152" y="355777"/>
                  </a:moveTo>
                  <a:lnTo>
                    <a:pt x="153238" y="355968"/>
                  </a:lnTo>
                  <a:lnTo>
                    <a:pt x="153200" y="357314"/>
                  </a:lnTo>
                  <a:lnTo>
                    <a:pt x="154152" y="355777"/>
                  </a:lnTo>
                  <a:close/>
                </a:path>
                <a:path w="255904" h="1259839">
                  <a:moveTo>
                    <a:pt x="185534" y="369227"/>
                  </a:moveTo>
                  <a:lnTo>
                    <a:pt x="184594" y="368935"/>
                  </a:lnTo>
                  <a:lnTo>
                    <a:pt x="185000" y="373113"/>
                  </a:lnTo>
                  <a:lnTo>
                    <a:pt x="185534" y="369227"/>
                  </a:lnTo>
                  <a:close/>
                </a:path>
                <a:path w="255904" h="1259839">
                  <a:moveTo>
                    <a:pt x="186677" y="386448"/>
                  </a:moveTo>
                  <a:lnTo>
                    <a:pt x="184759" y="390486"/>
                  </a:lnTo>
                  <a:lnTo>
                    <a:pt x="184785" y="391972"/>
                  </a:lnTo>
                  <a:lnTo>
                    <a:pt x="186677" y="386448"/>
                  </a:lnTo>
                  <a:close/>
                </a:path>
                <a:path w="255904" h="1259839">
                  <a:moveTo>
                    <a:pt x="187553" y="380657"/>
                  </a:moveTo>
                  <a:lnTo>
                    <a:pt x="185775" y="383984"/>
                  </a:lnTo>
                  <a:lnTo>
                    <a:pt x="187363" y="382384"/>
                  </a:lnTo>
                  <a:lnTo>
                    <a:pt x="187553" y="380657"/>
                  </a:lnTo>
                  <a:close/>
                </a:path>
                <a:path w="255904" h="1259839">
                  <a:moveTo>
                    <a:pt x="188823" y="367347"/>
                  </a:moveTo>
                  <a:lnTo>
                    <a:pt x="186944" y="363601"/>
                  </a:lnTo>
                  <a:lnTo>
                    <a:pt x="185343" y="367779"/>
                  </a:lnTo>
                  <a:lnTo>
                    <a:pt x="188823" y="367347"/>
                  </a:lnTo>
                  <a:close/>
                </a:path>
                <a:path w="255904" h="1259839">
                  <a:moveTo>
                    <a:pt x="188899" y="388569"/>
                  </a:moveTo>
                  <a:lnTo>
                    <a:pt x="187985" y="387731"/>
                  </a:lnTo>
                  <a:lnTo>
                    <a:pt x="185826" y="392760"/>
                  </a:lnTo>
                  <a:lnTo>
                    <a:pt x="184226" y="393992"/>
                  </a:lnTo>
                  <a:lnTo>
                    <a:pt x="186321" y="393890"/>
                  </a:lnTo>
                  <a:lnTo>
                    <a:pt x="187490" y="391477"/>
                  </a:lnTo>
                  <a:lnTo>
                    <a:pt x="186055" y="392582"/>
                  </a:lnTo>
                  <a:lnTo>
                    <a:pt x="188899" y="388569"/>
                  </a:lnTo>
                  <a:close/>
                </a:path>
                <a:path w="255904" h="1259839">
                  <a:moveTo>
                    <a:pt x="189966" y="371068"/>
                  </a:moveTo>
                  <a:lnTo>
                    <a:pt x="188302" y="369379"/>
                  </a:lnTo>
                  <a:lnTo>
                    <a:pt x="188569" y="372224"/>
                  </a:lnTo>
                  <a:lnTo>
                    <a:pt x="189966" y="371068"/>
                  </a:lnTo>
                  <a:close/>
                </a:path>
                <a:path w="255904" h="1259839">
                  <a:moveTo>
                    <a:pt x="190436" y="390867"/>
                  </a:moveTo>
                  <a:lnTo>
                    <a:pt x="189928" y="390245"/>
                  </a:lnTo>
                  <a:lnTo>
                    <a:pt x="187096" y="394614"/>
                  </a:lnTo>
                  <a:lnTo>
                    <a:pt x="190436" y="390867"/>
                  </a:lnTo>
                  <a:close/>
                </a:path>
                <a:path w="255904" h="1259839">
                  <a:moveTo>
                    <a:pt x="192303" y="376682"/>
                  </a:moveTo>
                  <a:lnTo>
                    <a:pt x="188861" y="385635"/>
                  </a:lnTo>
                  <a:lnTo>
                    <a:pt x="191135" y="387934"/>
                  </a:lnTo>
                  <a:lnTo>
                    <a:pt x="192303" y="376682"/>
                  </a:lnTo>
                  <a:close/>
                </a:path>
                <a:path w="255904" h="1259839">
                  <a:moveTo>
                    <a:pt x="197764" y="384111"/>
                  </a:moveTo>
                  <a:lnTo>
                    <a:pt x="197713" y="383235"/>
                  </a:lnTo>
                  <a:lnTo>
                    <a:pt x="195351" y="384492"/>
                  </a:lnTo>
                  <a:lnTo>
                    <a:pt x="197764" y="384111"/>
                  </a:lnTo>
                  <a:close/>
                </a:path>
                <a:path w="255904" h="1259839">
                  <a:moveTo>
                    <a:pt x="198323" y="372097"/>
                  </a:moveTo>
                  <a:lnTo>
                    <a:pt x="196164" y="370878"/>
                  </a:lnTo>
                  <a:lnTo>
                    <a:pt x="195516" y="373418"/>
                  </a:lnTo>
                  <a:lnTo>
                    <a:pt x="198323" y="372097"/>
                  </a:lnTo>
                  <a:close/>
                </a:path>
                <a:path w="255904" h="1259839">
                  <a:moveTo>
                    <a:pt x="200990" y="364121"/>
                  </a:moveTo>
                  <a:lnTo>
                    <a:pt x="198005" y="365163"/>
                  </a:lnTo>
                  <a:lnTo>
                    <a:pt x="200647" y="366014"/>
                  </a:lnTo>
                  <a:lnTo>
                    <a:pt x="200990" y="364121"/>
                  </a:lnTo>
                  <a:close/>
                </a:path>
                <a:path w="255904" h="1259839">
                  <a:moveTo>
                    <a:pt x="204279" y="383743"/>
                  </a:moveTo>
                  <a:lnTo>
                    <a:pt x="201231" y="384594"/>
                  </a:lnTo>
                  <a:lnTo>
                    <a:pt x="201256" y="380834"/>
                  </a:lnTo>
                  <a:lnTo>
                    <a:pt x="189471" y="399961"/>
                  </a:lnTo>
                  <a:lnTo>
                    <a:pt x="196151" y="396760"/>
                  </a:lnTo>
                  <a:lnTo>
                    <a:pt x="204279" y="383743"/>
                  </a:lnTo>
                  <a:close/>
                </a:path>
                <a:path w="255904" h="1259839">
                  <a:moveTo>
                    <a:pt x="207225" y="367296"/>
                  </a:moveTo>
                  <a:lnTo>
                    <a:pt x="206654" y="365112"/>
                  </a:lnTo>
                  <a:lnTo>
                    <a:pt x="205854" y="366204"/>
                  </a:lnTo>
                  <a:lnTo>
                    <a:pt x="207225" y="367296"/>
                  </a:lnTo>
                  <a:close/>
                </a:path>
                <a:path w="255904" h="1259839">
                  <a:moveTo>
                    <a:pt x="217195" y="381012"/>
                  </a:moveTo>
                  <a:lnTo>
                    <a:pt x="210146" y="377596"/>
                  </a:lnTo>
                  <a:lnTo>
                    <a:pt x="207200" y="380555"/>
                  </a:lnTo>
                  <a:lnTo>
                    <a:pt x="210718" y="381266"/>
                  </a:lnTo>
                  <a:lnTo>
                    <a:pt x="209029" y="385368"/>
                  </a:lnTo>
                  <a:lnTo>
                    <a:pt x="217195" y="381012"/>
                  </a:lnTo>
                  <a:close/>
                </a:path>
                <a:path w="255904" h="1259839">
                  <a:moveTo>
                    <a:pt x="220522" y="380479"/>
                  </a:moveTo>
                  <a:lnTo>
                    <a:pt x="219214" y="380479"/>
                  </a:lnTo>
                  <a:lnTo>
                    <a:pt x="220370" y="381012"/>
                  </a:lnTo>
                  <a:lnTo>
                    <a:pt x="220522" y="380479"/>
                  </a:lnTo>
                  <a:close/>
                </a:path>
                <a:path w="255904" h="1259839">
                  <a:moveTo>
                    <a:pt x="221729" y="374065"/>
                  </a:moveTo>
                  <a:lnTo>
                    <a:pt x="216484" y="376250"/>
                  </a:lnTo>
                  <a:lnTo>
                    <a:pt x="216738" y="377723"/>
                  </a:lnTo>
                  <a:lnTo>
                    <a:pt x="221729" y="374065"/>
                  </a:lnTo>
                  <a:close/>
                </a:path>
                <a:path w="255904" h="1259839">
                  <a:moveTo>
                    <a:pt x="228727" y="380720"/>
                  </a:moveTo>
                  <a:lnTo>
                    <a:pt x="227393" y="381000"/>
                  </a:lnTo>
                  <a:lnTo>
                    <a:pt x="228168" y="381838"/>
                  </a:lnTo>
                  <a:lnTo>
                    <a:pt x="228727" y="380720"/>
                  </a:lnTo>
                  <a:close/>
                </a:path>
                <a:path w="255904" h="1259839">
                  <a:moveTo>
                    <a:pt x="231241" y="382358"/>
                  </a:moveTo>
                  <a:lnTo>
                    <a:pt x="231216" y="381482"/>
                  </a:lnTo>
                  <a:lnTo>
                    <a:pt x="230492" y="383311"/>
                  </a:lnTo>
                  <a:lnTo>
                    <a:pt x="231241" y="382358"/>
                  </a:lnTo>
                  <a:close/>
                </a:path>
                <a:path w="255904" h="1259839">
                  <a:moveTo>
                    <a:pt x="231686" y="379971"/>
                  </a:moveTo>
                  <a:lnTo>
                    <a:pt x="230339" y="380415"/>
                  </a:lnTo>
                  <a:lnTo>
                    <a:pt x="230225" y="381622"/>
                  </a:lnTo>
                  <a:lnTo>
                    <a:pt x="231686" y="379971"/>
                  </a:lnTo>
                  <a:close/>
                </a:path>
                <a:path w="255904" h="1259839">
                  <a:moveTo>
                    <a:pt x="234962" y="377024"/>
                  </a:moveTo>
                  <a:lnTo>
                    <a:pt x="233514" y="378167"/>
                  </a:lnTo>
                  <a:lnTo>
                    <a:pt x="234416" y="378866"/>
                  </a:lnTo>
                  <a:lnTo>
                    <a:pt x="234962" y="377024"/>
                  </a:lnTo>
                  <a:close/>
                </a:path>
                <a:path w="255904" h="1259839">
                  <a:moveTo>
                    <a:pt x="244094" y="388200"/>
                  </a:moveTo>
                  <a:lnTo>
                    <a:pt x="242785" y="387858"/>
                  </a:lnTo>
                  <a:lnTo>
                    <a:pt x="243903" y="389902"/>
                  </a:lnTo>
                  <a:lnTo>
                    <a:pt x="244094" y="388200"/>
                  </a:lnTo>
                  <a:close/>
                </a:path>
                <a:path w="255904" h="1259839">
                  <a:moveTo>
                    <a:pt x="246037" y="392493"/>
                  </a:moveTo>
                  <a:lnTo>
                    <a:pt x="241896" y="395846"/>
                  </a:lnTo>
                  <a:lnTo>
                    <a:pt x="243039" y="395541"/>
                  </a:lnTo>
                  <a:lnTo>
                    <a:pt x="246037" y="392493"/>
                  </a:lnTo>
                  <a:close/>
                </a:path>
                <a:path w="255904" h="1259839">
                  <a:moveTo>
                    <a:pt x="255828" y="16611"/>
                  </a:moveTo>
                  <a:lnTo>
                    <a:pt x="253212" y="16840"/>
                  </a:lnTo>
                  <a:lnTo>
                    <a:pt x="254292" y="18249"/>
                  </a:lnTo>
                  <a:lnTo>
                    <a:pt x="255828" y="16611"/>
                  </a:lnTo>
                  <a:close/>
                </a:path>
              </a:pathLst>
            </a:custGeom>
            <a:solidFill>
              <a:srgbClr val="4797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47500" y="2621520"/>
              <a:ext cx="292735" cy="1193165"/>
            </a:xfrm>
            <a:custGeom>
              <a:avLst/>
              <a:gdLst/>
              <a:ahLst/>
              <a:cxnLst/>
              <a:rect l="l" t="t" r="r" b="b"/>
              <a:pathLst>
                <a:path w="292735" h="1193164">
                  <a:moveTo>
                    <a:pt x="1231" y="611822"/>
                  </a:moveTo>
                  <a:lnTo>
                    <a:pt x="393" y="610336"/>
                  </a:lnTo>
                  <a:lnTo>
                    <a:pt x="0" y="612571"/>
                  </a:lnTo>
                  <a:lnTo>
                    <a:pt x="1231" y="611822"/>
                  </a:lnTo>
                  <a:close/>
                </a:path>
                <a:path w="292735" h="1193164">
                  <a:moveTo>
                    <a:pt x="3873" y="606539"/>
                  </a:moveTo>
                  <a:lnTo>
                    <a:pt x="2362" y="606005"/>
                  </a:lnTo>
                  <a:lnTo>
                    <a:pt x="2590" y="606780"/>
                  </a:lnTo>
                  <a:lnTo>
                    <a:pt x="3873" y="606539"/>
                  </a:lnTo>
                  <a:close/>
                </a:path>
                <a:path w="292735" h="1193164">
                  <a:moveTo>
                    <a:pt x="3924" y="600862"/>
                  </a:moveTo>
                  <a:lnTo>
                    <a:pt x="2768" y="599490"/>
                  </a:lnTo>
                  <a:lnTo>
                    <a:pt x="1841" y="600875"/>
                  </a:lnTo>
                  <a:lnTo>
                    <a:pt x="3924" y="600862"/>
                  </a:lnTo>
                  <a:close/>
                </a:path>
                <a:path w="292735" h="1193164">
                  <a:moveTo>
                    <a:pt x="20916" y="599211"/>
                  </a:moveTo>
                  <a:lnTo>
                    <a:pt x="13652" y="597446"/>
                  </a:lnTo>
                  <a:lnTo>
                    <a:pt x="15976" y="604354"/>
                  </a:lnTo>
                  <a:lnTo>
                    <a:pt x="20916" y="599211"/>
                  </a:lnTo>
                  <a:close/>
                </a:path>
                <a:path w="292735" h="1193164">
                  <a:moveTo>
                    <a:pt x="28333" y="602729"/>
                  </a:moveTo>
                  <a:lnTo>
                    <a:pt x="28282" y="596861"/>
                  </a:lnTo>
                  <a:lnTo>
                    <a:pt x="20307" y="603834"/>
                  </a:lnTo>
                  <a:lnTo>
                    <a:pt x="28333" y="602729"/>
                  </a:lnTo>
                  <a:close/>
                </a:path>
                <a:path w="292735" h="1193164">
                  <a:moveTo>
                    <a:pt x="39484" y="601814"/>
                  </a:moveTo>
                  <a:lnTo>
                    <a:pt x="37160" y="595350"/>
                  </a:lnTo>
                  <a:lnTo>
                    <a:pt x="30899" y="605269"/>
                  </a:lnTo>
                  <a:lnTo>
                    <a:pt x="39484" y="601814"/>
                  </a:lnTo>
                  <a:close/>
                </a:path>
                <a:path w="292735" h="1193164">
                  <a:moveTo>
                    <a:pt x="41706" y="598792"/>
                  </a:moveTo>
                  <a:lnTo>
                    <a:pt x="39522" y="599147"/>
                  </a:lnTo>
                  <a:lnTo>
                    <a:pt x="40716" y="602183"/>
                  </a:lnTo>
                  <a:lnTo>
                    <a:pt x="41706" y="598792"/>
                  </a:lnTo>
                  <a:close/>
                </a:path>
                <a:path w="292735" h="1193164">
                  <a:moveTo>
                    <a:pt x="45618" y="599287"/>
                  </a:moveTo>
                  <a:lnTo>
                    <a:pt x="43281" y="598335"/>
                  </a:lnTo>
                  <a:lnTo>
                    <a:pt x="43522" y="600163"/>
                  </a:lnTo>
                  <a:lnTo>
                    <a:pt x="45618" y="599287"/>
                  </a:lnTo>
                  <a:close/>
                </a:path>
                <a:path w="292735" h="1193164">
                  <a:moveTo>
                    <a:pt x="46405" y="594664"/>
                  </a:moveTo>
                  <a:lnTo>
                    <a:pt x="43827" y="592480"/>
                  </a:lnTo>
                  <a:lnTo>
                    <a:pt x="44399" y="595731"/>
                  </a:lnTo>
                  <a:lnTo>
                    <a:pt x="46405" y="594664"/>
                  </a:lnTo>
                  <a:close/>
                </a:path>
                <a:path w="292735" h="1193164">
                  <a:moveTo>
                    <a:pt x="46672" y="599236"/>
                  </a:moveTo>
                  <a:lnTo>
                    <a:pt x="46291" y="597725"/>
                  </a:lnTo>
                  <a:lnTo>
                    <a:pt x="44323" y="598284"/>
                  </a:lnTo>
                  <a:lnTo>
                    <a:pt x="46672" y="599236"/>
                  </a:lnTo>
                  <a:close/>
                </a:path>
                <a:path w="292735" h="1193164">
                  <a:moveTo>
                    <a:pt x="49441" y="597522"/>
                  </a:moveTo>
                  <a:lnTo>
                    <a:pt x="49237" y="596569"/>
                  </a:lnTo>
                  <a:lnTo>
                    <a:pt x="47993" y="596773"/>
                  </a:lnTo>
                  <a:lnTo>
                    <a:pt x="49441" y="597522"/>
                  </a:lnTo>
                  <a:close/>
                </a:path>
                <a:path w="292735" h="1193164">
                  <a:moveTo>
                    <a:pt x="51447" y="596315"/>
                  </a:moveTo>
                  <a:lnTo>
                    <a:pt x="50482" y="596061"/>
                  </a:lnTo>
                  <a:lnTo>
                    <a:pt x="50406" y="597052"/>
                  </a:lnTo>
                  <a:lnTo>
                    <a:pt x="51447" y="596315"/>
                  </a:lnTo>
                  <a:close/>
                </a:path>
                <a:path w="292735" h="1193164">
                  <a:moveTo>
                    <a:pt x="75692" y="592188"/>
                  </a:moveTo>
                  <a:lnTo>
                    <a:pt x="74739" y="584987"/>
                  </a:lnTo>
                  <a:lnTo>
                    <a:pt x="67856" y="592899"/>
                  </a:lnTo>
                  <a:lnTo>
                    <a:pt x="56819" y="594982"/>
                  </a:lnTo>
                  <a:lnTo>
                    <a:pt x="75692" y="592188"/>
                  </a:lnTo>
                  <a:close/>
                </a:path>
                <a:path w="292735" h="1193164">
                  <a:moveTo>
                    <a:pt x="89598" y="354520"/>
                  </a:moveTo>
                  <a:lnTo>
                    <a:pt x="89433" y="352666"/>
                  </a:lnTo>
                  <a:lnTo>
                    <a:pt x="88480" y="353529"/>
                  </a:lnTo>
                  <a:lnTo>
                    <a:pt x="89598" y="354520"/>
                  </a:lnTo>
                  <a:close/>
                </a:path>
                <a:path w="292735" h="1193164">
                  <a:moveTo>
                    <a:pt x="93103" y="593026"/>
                  </a:moveTo>
                  <a:lnTo>
                    <a:pt x="84302" y="591553"/>
                  </a:lnTo>
                  <a:lnTo>
                    <a:pt x="76390" y="592010"/>
                  </a:lnTo>
                  <a:lnTo>
                    <a:pt x="93103" y="593026"/>
                  </a:lnTo>
                  <a:close/>
                </a:path>
                <a:path w="292735" h="1193164">
                  <a:moveTo>
                    <a:pt x="102362" y="363689"/>
                  </a:moveTo>
                  <a:lnTo>
                    <a:pt x="91046" y="356006"/>
                  </a:lnTo>
                  <a:lnTo>
                    <a:pt x="88430" y="358330"/>
                  </a:lnTo>
                  <a:lnTo>
                    <a:pt x="94653" y="362775"/>
                  </a:lnTo>
                  <a:lnTo>
                    <a:pt x="102362" y="363689"/>
                  </a:lnTo>
                  <a:close/>
                </a:path>
                <a:path w="292735" h="1193164">
                  <a:moveTo>
                    <a:pt x="103263" y="587121"/>
                  </a:moveTo>
                  <a:lnTo>
                    <a:pt x="101168" y="585584"/>
                  </a:lnTo>
                  <a:lnTo>
                    <a:pt x="98374" y="589076"/>
                  </a:lnTo>
                  <a:lnTo>
                    <a:pt x="103263" y="587121"/>
                  </a:lnTo>
                  <a:close/>
                </a:path>
                <a:path w="292735" h="1193164">
                  <a:moveTo>
                    <a:pt x="119735" y="582383"/>
                  </a:moveTo>
                  <a:lnTo>
                    <a:pt x="118376" y="582917"/>
                  </a:lnTo>
                  <a:lnTo>
                    <a:pt x="119684" y="584047"/>
                  </a:lnTo>
                  <a:lnTo>
                    <a:pt x="119735" y="582383"/>
                  </a:lnTo>
                  <a:close/>
                </a:path>
                <a:path w="292735" h="1193164">
                  <a:moveTo>
                    <a:pt x="129387" y="580161"/>
                  </a:moveTo>
                  <a:lnTo>
                    <a:pt x="128460" y="577710"/>
                  </a:lnTo>
                  <a:lnTo>
                    <a:pt x="125641" y="581279"/>
                  </a:lnTo>
                  <a:lnTo>
                    <a:pt x="129387" y="580161"/>
                  </a:lnTo>
                  <a:close/>
                </a:path>
                <a:path w="292735" h="1193164">
                  <a:moveTo>
                    <a:pt x="136918" y="455485"/>
                  </a:moveTo>
                  <a:lnTo>
                    <a:pt x="132168" y="456984"/>
                  </a:lnTo>
                  <a:lnTo>
                    <a:pt x="134213" y="459244"/>
                  </a:lnTo>
                  <a:lnTo>
                    <a:pt x="136918" y="455485"/>
                  </a:lnTo>
                  <a:close/>
                </a:path>
                <a:path w="292735" h="1193164">
                  <a:moveTo>
                    <a:pt x="137769" y="576821"/>
                  </a:moveTo>
                  <a:lnTo>
                    <a:pt x="136994" y="575462"/>
                  </a:lnTo>
                  <a:lnTo>
                    <a:pt x="135788" y="577075"/>
                  </a:lnTo>
                  <a:lnTo>
                    <a:pt x="137769" y="576821"/>
                  </a:lnTo>
                  <a:close/>
                </a:path>
                <a:path w="292735" h="1193164">
                  <a:moveTo>
                    <a:pt x="138684" y="573011"/>
                  </a:moveTo>
                  <a:lnTo>
                    <a:pt x="137947" y="571995"/>
                  </a:lnTo>
                  <a:lnTo>
                    <a:pt x="136740" y="572668"/>
                  </a:lnTo>
                  <a:lnTo>
                    <a:pt x="138684" y="573011"/>
                  </a:lnTo>
                  <a:close/>
                </a:path>
                <a:path w="292735" h="1193164">
                  <a:moveTo>
                    <a:pt x="142862" y="575843"/>
                  </a:moveTo>
                  <a:lnTo>
                    <a:pt x="142151" y="572782"/>
                  </a:lnTo>
                  <a:lnTo>
                    <a:pt x="138684" y="575081"/>
                  </a:lnTo>
                  <a:lnTo>
                    <a:pt x="142862" y="575843"/>
                  </a:lnTo>
                  <a:close/>
                </a:path>
                <a:path w="292735" h="1193164">
                  <a:moveTo>
                    <a:pt x="143789" y="569569"/>
                  </a:moveTo>
                  <a:lnTo>
                    <a:pt x="142595" y="569531"/>
                  </a:lnTo>
                  <a:lnTo>
                    <a:pt x="142925" y="571500"/>
                  </a:lnTo>
                  <a:lnTo>
                    <a:pt x="143789" y="569569"/>
                  </a:lnTo>
                  <a:close/>
                </a:path>
                <a:path w="292735" h="1193164">
                  <a:moveTo>
                    <a:pt x="145389" y="475437"/>
                  </a:moveTo>
                  <a:lnTo>
                    <a:pt x="144894" y="473468"/>
                  </a:lnTo>
                  <a:lnTo>
                    <a:pt x="142760" y="473252"/>
                  </a:lnTo>
                  <a:lnTo>
                    <a:pt x="145389" y="475437"/>
                  </a:lnTo>
                  <a:close/>
                </a:path>
                <a:path w="292735" h="1193164">
                  <a:moveTo>
                    <a:pt x="158496" y="266255"/>
                  </a:moveTo>
                  <a:lnTo>
                    <a:pt x="137591" y="260197"/>
                  </a:lnTo>
                  <a:lnTo>
                    <a:pt x="133604" y="253060"/>
                  </a:lnTo>
                  <a:lnTo>
                    <a:pt x="123685" y="257175"/>
                  </a:lnTo>
                  <a:lnTo>
                    <a:pt x="114706" y="256044"/>
                  </a:lnTo>
                  <a:lnTo>
                    <a:pt x="111683" y="249605"/>
                  </a:lnTo>
                  <a:lnTo>
                    <a:pt x="110528" y="264160"/>
                  </a:lnTo>
                  <a:lnTo>
                    <a:pt x="129247" y="264490"/>
                  </a:lnTo>
                  <a:lnTo>
                    <a:pt x="141249" y="273202"/>
                  </a:lnTo>
                  <a:lnTo>
                    <a:pt x="142024" y="278104"/>
                  </a:lnTo>
                  <a:lnTo>
                    <a:pt x="147840" y="271449"/>
                  </a:lnTo>
                  <a:lnTo>
                    <a:pt x="158000" y="268795"/>
                  </a:lnTo>
                  <a:lnTo>
                    <a:pt x="158496" y="266255"/>
                  </a:lnTo>
                  <a:close/>
                </a:path>
                <a:path w="292735" h="1193164">
                  <a:moveTo>
                    <a:pt x="171970" y="559981"/>
                  </a:moveTo>
                  <a:lnTo>
                    <a:pt x="169875" y="555498"/>
                  </a:lnTo>
                  <a:lnTo>
                    <a:pt x="163245" y="559015"/>
                  </a:lnTo>
                  <a:lnTo>
                    <a:pt x="164172" y="563206"/>
                  </a:lnTo>
                  <a:lnTo>
                    <a:pt x="160134" y="562800"/>
                  </a:lnTo>
                  <a:lnTo>
                    <a:pt x="152996" y="574116"/>
                  </a:lnTo>
                  <a:lnTo>
                    <a:pt x="171970" y="559981"/>
                  </a:lnTo>
                  <a:close/>
                </a:path>
                <a:path w="292735" h="1193164">
                  <a:moveTo>
                    <a:pt x="176555" y="176034"/>
                  </a:moveTo>
                  <a:lnTo>
                    <a:pt x="173913" y="177177"/>
                  </a:lnTo>
                  <a:lnTo>
                    <a:pt x="174764" y="176949"/>
                  </a:lnTo>
                  <a:lnTo>
                    <a:pt x="176555" y="176034"/>
                  </a:lnTo>
                  <a:close/>
                </a:path>
                <a:path w="292735" h="1193164">
                  <a:moveTo>
                    <a:pt x="186410" y="197789"/>
                  </a:moveTo>
                  <a:lnTo>
                    <a:pt x="186385" y="197408"/>
                  </a:lnTo>
                  <a:lnTo>
                    <a:pt x="186169" y="200939"/>
                  </a:lnTo>
                  <a:lnTo>
                    <a:pt x="186410" y="197789"/>
                  </a:lnTo>
                  <a:close/>
                </a:path>
                <a:path w="292735" h="1193164">
                  <a:moveTo>
                    <a:pt x="187299" y="167551"/>
                  </a:moveTo>
                  <a:lnTo>
                    <a:pt x="185026" y="169252"/>
                  </a:lnTo>
                  <a:lnTo>
                    <a:pt x="185293" y="169532"/>
                  </a:lnTo>
                  <a:lnTo>
                    <a:pt x="187299" y="167551"/>
                  </a:lnTo>
                  <a:close/>
                </a:path>
                <a:path w="292735" h="1193164">
                  <a:moveTo>
                    <a:pt x="195668" y="73621"/>
                  </a:moveTo>
                  <a:lnTo>
                    <a:pt x="194373" y="72783"/>
                  </a:lnTo>
                  <a:lnTo>
                    <a:pt x="193929" y="73240"/>
                  </a:lnTo>
                  <a:lnTo>
                    <a:pt x="195668" y="73621"/>
                  </a:lnTo>
                  <a:close/>
                </a:path>
                <a:path w="292735" h="1193164">
                  <a:moveTo>
                    <a:pt x="196176" y="544576"/>
                  </a:moveTo>
                  <a:lnTo>
                    <a:pt x="191185" y="548614"/>
                  </a:lnTo>
                  <a:lnTo>
                    <a:pt x="190080" y="543661"/>
                  </a:lnTo>
                  <a:lnTo>
                    <a:pt x="182613" y="548576"/>
                  </a:lnTo>
                  <a:lnTo>
                    <a:pt x="189598" y="551624"/>
                  </a:lnTo>
                  <a:lnTo>
                    <a:pt x="188201" y="553897"/>
                  </a:lnTo>
                  <a:lnTo>
                    <a:pt x="184988" y="551522"/>
                  </a:lnTo>
                  <a:lnTo>
                    <a:pt x="182664" y="557796"/>
                  </a:lnTo>
                  <a:lnTo>
                    <a:pt x="172402" y="562457"/>
                  </a:lnTo>
                  <a:lnTo>
                    <a:pt x="177292" y="563435"/>
                  </a:lnTo>
                  <a:lnTo>
                    <a:pt x="196164" y="552272"/>
                  </a:lnTo>
                  <a:lnTo>
                    <a:pt x="191109" y="551764"/>
                  </a:lnTo>
                  <a:lnTo>
                    <a:pt x="196176" y="544576"/>
                  </a:lnTo>
                  <a:close/>
                </a:path>
                <a:path w="292735" h="1193164">
                  <a:moveTo>
                    <a:pt x="197624" y="160959"/>
                  </a:moveTo>
                  <a:lnTo>
                    <a:pt x="193967" y="162674"/>
                  </a:lnTo>
                  <a:lnTo>
                    <a:pt x="194398" y="162725"/>
                  </a:lnTo>
                  <a:lnTo>
                    <a:pt x="197624" y="160959"/>
                  </a:lnTo>
                  <a:close/>
                </a:path>
                <a:path w="292735" h="1193164">
                  <a:moveTo>
                    <a:pt x="198577" y="547928"/>
                  </a:moveTo>
                  <a:lnTo>
                    <a:pt x="195770" y="550621"/>
                  </a:lnTo>
                  <a:lnTo>
                    <a:pt x="197421" y="550075"/>
                  </a:lnTo>
                  <a:lnTo>
                    <a:pt x="198577" y="547928"/>
                  </a:lnTo>
                  <a:close/>
                </a:path>
                <a:path w="292735" h="1193164">
                  <a:moveTo>
                    <a:pt x="199275" y="544880"/>
                  </a:moveTo>
                  <a:lnTo>
                    <a:pt x="197929" y="544118"/>
                  </a:lnTo>
                  <a:lnTo>
                    <a:pt x="197408" y="545160"/>
                  </a:lnTo>
                  <a:lnTo>
                    <a:pt x="199275" y="544880"/>
                  </a:lnTo>
                  <a:close/>
                </a:path>
                <a:path w="292735" h="1193164">
                  <a:moveTo>
                    <a:pt x="200952" y="307873"/>
                  </a:moveTo>
                  <a:lnTo>
                    <a:pt x="200279" y="308737"/>
                  </a:lnTo>
                  <a:lnTo>
                    <a:pt x="200710" y="309562"/>
                  </a:lnTo>
                  <a:lnTo>
                    <a:pt x="200952" y="307873"/>
                  </a:lnTo>
                  <a:close/>
                </a:path>
                <a:path w="292735" h="1193164">
                  <a:moveTo>
                    <a:pt x="203644" y="156387"/>
                  </a:moveTo>
                  <a:lnTo>
                    <a:pt x="200240" y="158457"/>
                  </a:lnTo>
                  <a:lnTo>
                    <a:pt x="202006" y="157492"/>
                  </a:lnTo>
                  <a:lnTo>
                    <a:pt x="203644" y="156387"/>
                  </a:lnTo>
                  <a:close/>
                </a:path>
                <a:path w="292735" h="1193164">
                  <a:moveTo>
                    <a:pt x="205473" y="541528"/>
                  </a:moveTo>
                  <a:lnTo>
                    <a:pt x="201396" y="538200"/>
                  </a:lnTo>
                  <a:lnTo>
                    <a:pt x="199758" y="542963"/>
                  </a:lnTo>
                  <a:lnTo>
                    <a:pt x="205473" y="541528"/>
                  </a:lnTo>
                  <a:close/>
                </a:path>
                <a:path w="292735" h="1193164">
                  <a:moveTo>
                    <a:pt x="206794" y="376567"/>
                  </a:moveTo>
                  <a:lnTo>
                    <a:pt x="205320" y="364629"/>
                  </a:lnTo>
                  <a:lnTo>
                    <a:pt x="197929" y="360349"/>
                  </a:lnTo>
                  <a:lnTo>
                    <a:pt x="187960" y="366763"/>
                  </a:lnTo>
                  <a:lnTo>
                    <a:pt x="180428" y="366420"/>
                  </a:lnTo>
                  <a:lnTo>
                    <a:pt x="179768" y="371487"/>
                  </a:lnTo>
                  <a:lnTo>
                    <a:pt x="197459" y="381355"/>
                  </a:lnTo>
                  <a:lnTo>
                    <a:pt x="196024" y="378307"/>
                  </a:lnTo>
                  <a:lnTo>
                    <a:pt x="206794" y="376567"/>
                  </a:lnTo>
                  <a:close/>
                </a:path>
                <a:path w="292735" h="1193164">
                  <a:moveTo>
                    <a:pt x="207911" y="536232"/>
                  </a:moveTo>
                  <a:lnTo>
                    <a:pt x="205346" y="537159"/>
                  </a:lnTo>
                  <a:lnTo>
                    <a:pt x="207352" y="541172"/>
                  </a:lnTo>
                  <a:lnTo>
                    <a:pt x="207911" y="536232"/>
                  </a:lnTo>
                  <a:close/>
                </a:path>
                <a:path w="292735" h="1193164">
                  <a:moveTo>
                    <a:pt x="211797" y="541743"/>
                  </a:moveTo>
                  <a:lnTo>
                    <a:pt x="210489" y="541743"/>
                  </a:lnTo>
                  <a:lnTo>
                    <a:pt x="211378" y="543090"/>
                  </a:lnTo>
                  <a:lnTo>
                    <a:pt x="211797" y="541743"/>
                  </a:lnTo>
                  <a:close/>
                </a:path>
                <a:path w="292735" h="1193164">
                  <a:moveTo>
                    <a:pt x="215823" y="540524"/>
                  </a:moveTo>
                  <a:lnTo>
                    <a:pt x="213677" y="540689"/>
                  </a:lnTo>
                  <a:lnTo>
                    <a:pt x="215214" y="542417"/>
                  </a:lnTo>
                  <a:lnTo>
                    <a:pt x="215823" y="540524"/>
                  </a:lnTo>
                  <a:close/>
                </a:path>
                <a:path w="292735" h="1193164">
                  <a:moveTo>
                    <a:pt x="217563" y="347256"/>
                  </a:moveTo>
                  <a:lnTo>
                    <a:pt x="215900" y="346329"/>
                  </a:lnTo>
                  <a:lnTo>
                    <a:pt x="215557" y="348170"/>
                  </a:lnTo>
                  <a:lnTo>
                    <a:pt x="217563" y="347256"/>
                  </a:lnTo>
                  <a:close/>
                </a:path>
                <a:path w="292735" h="1193164">
                  <a:moveTo>
                    <a:pt x="217855" y="292011"/>
                  </a:moveTo>
                  <a:lnTo>
                    <a:pt x="217170" y="291096"/>
                  </a:lnTo>
                  <a:lnTo>
                    <a:pt x="216268" y="291706"/>
                  </a:lnTo>
                  <a:lnTo>
                    <a:pt x="217855" y="292011"/>
                  </a:lnTo>
                  <a:close/>
                </a:path>
                <a:path w="292735" h="1193164">
                  <a:moveTo>
                    <a:pt x="217919" y="346519"/>
                  </a:moveTo>
                  <a:lnTo>
                    <a:pt x="217144" y="344716"/>
                  </a:lnTo>
                  <a:lnTo>
                    <a:pt x="216433" y="345935"/>
                  </a:lnTo>
                  <a:lnTo>
                    <a:pt x="217919" y="346519"/>
                  </a:lnTo>
                  <a:close/>
                </a:path>
                <a:path w="292735" h="1193164">
                  <a:moveTo>
                    <a:pt x="219925" y="148361"/>
                  </a:moveTo>
                  <a:lnTo>
                    <a:pt x="211061" y="152171"/>
                  </a:lnTo>
                  <a:lnTo>
                    <a:pt x="214630" y="151142"/>
                  </a:lnTo>
                  <a:lnTo>
                    <a:pt x="219925" y="148361"/>
                  </a:lnTo>
                  <a:close/>
                </a:path>
                <a:path w="292735" h="1193164">
                  <a:moveTo>
                    <a:pt x="225729" y="275501"/>
                  </a:moveTo>
                  <a:lnTo>
                    <a:pt x="224447" y="274154"/>
                  </a:lnTo>
                  <a:lnTo>
                    <a:pt x="224129" y="274916"/>
                  </a:lnTo>
                  <a:lnTo>
                    <a:pt x="225729" y="275501"/>
                  </a:lnTo>
                  <a:close/>
                </a:path>
                <a:path w="292735" h="1193164">
                  <a:moveTo>
                    <a:pt x="236562" y="271183"/>
                  </a:moveTo>
                  <a:lnTo>
                    <a:pt x="235750" y="272237"/>
                  </a:lnTo>
                  <a:lnTo>
                    <a:pt x="236334" y="272630"/>
                  </a:lnTo>
                  <a:lnTo>
                    <a:pt x="236562" y="271183"/>
                  </a:lnTo>
                  <a:close/>
                </a:path>
                <a:path w="292735" h="1193164">
                  <a:moveTo>
                    <a:pt x="236651" y="147650"/>
                  </a:moveTo>
                  <a:lnTo>
                    <a:pt x="235724" y="146608"/>
                  </a:lnTo>
                  <a:lnTo>
                    <a:pt x="233108" y="146672"/>
                  </a:lnTo>
                  <a:lnTo>
                    <a:pt x="236651" y="147650"/>
                  </a:lnTo>
                  <a:close/>
                </a:path>
                <a:path w="292735" h="1193164">
                  <a:moveTo>
                    <a:pt x="236969" y="273113"/>
                  </a:moveTo>
                  <a:lnTo>
                    <a:pt x="236918" y="272415"/>
                  </a:lnTo>
                  <a:lnTo>
                    <a:pt x="236715" y="274726"/>
                  </a:lnTo>
                  <a:lnTo>
                    <a:pt x="236969" y="273113"/>
                  </a:lnTo>
                  <a:close/>
                </a:path>
                <a:path w="292735" h="1193164">
                  <a:moveTo>
                    <a:pt x="241909" y="275107"/>
                  </a:moveTo>
                  <a:lnTo>
                    <a:pt x="238379" y="273050"/>
                  </a:lnTo>
                  <a:lnTo>
                    <a:pt x="236575" y="275145"/>
                  </a:lnTo>
                  <a:lnTo>
                    <a:pt x="241909" y="275107"/>
                  </a:lnTo>
                  <a:close/>
                </a:path>
                <a:path w="292735" h="1193164">
                  <a:moveTo>
                    <a:pt x="245706" y="526643"/>
                  </a:moveTo>
                  <a:lnTo>
                    <a:pt x="234823" y="516166"/>
                  </a:lnTo>
                  <a:lnTo>
                    <a:pt x="222732" y="520547"/>
                  </a:lnTo>
                  <a:lnTo>
                    <a:pt x="216674" y="528916"/>
                  </a:lnTo>
                  <a:lnTo>
                    <a:pt x="218236" y="533057"/>
                  </a:lnTo>
                  <a:lnTo>
                    <a:pt x="241630" y="524332"/>
                  </a:lnTo>
                  <a:lnTo>
                    <a:pt x="245706" y="526643"/>
                  </a:lnTo>
                  <a:close/>
                </a:path>
                <a:path w="292735" h="1193164">
                  <a:moveTo>
                    <a:pt x="252615" y="532117"/>
                  </a:moveTo>
                  <a:lnTo>
                    <a:pt x="249796" y="531152"/>
                  </a:lnTo>
                  <a:lnTo>
                    <a:pt x="250164" y="533260"/>
                  </a:lnTo>
                  <a:lnTo>
                    <a:pt x="252615" y="532117"/>
                  </a:lnTo>
                  <a:close/>
                </a:path>
                <a:path w="292735" h="1193164">
                  <a:moveTo>
                    <a:pt x="253619" y="365366"/>
                  </a:moveTo>
                  <a:lnTo>
                    <a:pt x="253022" y="364528"/>
                  </a:lnTo>
                  <a:lnTo>
                    <a:pt x="252730" y="365861"/>
                  </a:lnTo>
                  <a:lnTo>
                    <a:pt x="253619" y="365366"/>
                  </a:lnTo>
                  <a:close/>
                </a:path>
                <a:path w="292735" h="1193164">
                  <a:moveTo>
                    <a:pt x="254038" y="0"/>
                  </a:moveTo>
                  <a:lnTo>
                    <a:pt x="252882" y="2044"/>
                  </a:lnTo>
                  <a:lnTo>
                    <a:pt x="252018" y="3721"/>
                  </a:lnTo>
                  <a:lnTo>
                    <a:pt x="254038" y="0"/>
                  </a:lnTo>
                  <a:close/>
                </a:path>
                <a:path w="292735" h="1193164">
                  <a:moveTo>
                    <a:pt x="256552" y="258102"/>
                  </a:moveTo>
                  <a:lnTo>
                    <a:pt x="255524" y="254749"/>
                  </a:lnTo>
                  <a:lnTo>
                    <a:pt x="251574" y="257517"/>
                  </a:lnTo>
                  <a:lnTo>
                    <a:pt x="256552" y="258102"/>
                  </a:lnTo>
                  <a:close/>
                </a:path>
                <a:path w="292735" h="1193164">
                  <a:moveTo>
                    <a:pt x="257759" y="368376"/>
                  </a:moveTo>
                  <a:lnTo>
                    <a:pt x="257467" y="369417"/>
                  </a:lnTo>
                  <a:lnTo>
                    <a:pt x="257276" y="370243"/>
                  </a:lnTo>
                  <a:lnTo>
                    <a:pt x="257759" y="368376"/>
                  </a:lnTo>
                  <a:close/>
                </a:path>
                <a:path w="292735" h="1193164">
                  <a:moveTo>
                    <a:pt x="258483" y="520738"/>
                  </a:moveTo>
                  <a:lnTo>
                    <a:pt x="257543" y="518045"/>
                  </a:lnTo>
                  <a:lnTo>
                    <a:pt x="255549" y="520687"/>
                  </a:lnTo>
                  <a:lnTo>
                    <a:pt x="258483" y="520738"/>
                  </a:lnTo>
                  <a:close/>
                </a:path>
                <a:path w="292735" h="1193164">
                  <a:moveTo>
                    <a:pt x="258699" y="368414"/>
                  </a:moveTo>
                  <a:lnTo>
                    <a:pt x="257924" y="367220"/>
                  </a:lnTo>
                  <a:lnTo>
                    <a:pt x="257771" y="368350"/>
                  </a:lnTo>
                  <a:lnTo>
                    <a:pt x="258699" y="368414"/>
                  </a:lnTo>
                  <a:close/>
                </a:path>
                <a:path w="292735" h="1193164">
                  <a:moveTo>
                    <a:pt x="260007" y="354787"/>
                  </a:moveTo>
                  <a:lnTo>
                    <a:pt x="258851" y="355587"/>
                  </a:lnTo>
                  <a:lnTo>
                    <a:pt x="259283" y="356450"/>
                  </a:lnTo>
                  <a:lnTo>
                    <a:pt x="260007" y="354787"/>
                  </a:lnTo>
                  <a:close/>
                </a:path>
                <a:path w="292735" h="1193164">
                  <a:moveTo>
                    <a:pt x="266230" y="516102"/>
                  </a:moveTo>
                  <a:lnTo>
                    <a:pt x="265023" y="512800"/>
                  </a:lnTo>
                  <a:lnTo>
                    <a:pt x="264947" y="514667"/>
                  </a:lnTo>
                  <a:lnTo>
                    <a:pt x="266230" y="516102"/>
                  </a:lnTo>
                  <a:close/>
                </a:path>
                <a:path w="292735" h="1193164">
                  <a:moveTo>
                    <a:pt x="269252" y="510540"/>
                  </a:moveTo>
                  <a:lnTo>
                    <a:pt x="266992" y="511251"/>
                  </a:lnTo>
                  <a:lnTo>
                    <a:pt x="268846" y="512025"/>
                  </a:lnTo>
                  <a:lnTo>
                    <a:pt x="269252" y="510540"/>
                  </a:lnTo>
                  <a:close/>
                </a:path>
                <a:path w="292735" h="1193164">
                  <a:moveTo>
                    <a:pt x="272135" y="511530"/>
                  </a:moveTo>
                  <a:lnTo>
                    <a:pt x="271360" y="511530"/>
                  </a:lnTo>
                  <a:lnTo>
                    <a:pt x="270738" y="512178"/>
                  </a:lnTo>
                  <a:lnTo>
                    <a:pt x="272135" y="511530"/>
                  </a:lnTo>
                  <a:close/>
                </a:path>
                <a:path w="292735" h="1193164">
                  <a:moveTo>
                    <a:pt x="277469" y="161721"/>
                  </a:moveTo>
                  <a:lnTo>
                    <a:pt x="276415" y="162115"/>
                  </a:lnTo>
                  <a:lnTo>
                    <a:pt x="276669" y="162902"/>
                  </a:lnTo>
                  <a:lnTo>
                    <a:pt x="277469" y="161721"/>
                  </a:lnTo>
                  <a:close/>
                </a:path>
                <a:path w="292735" h="1193164">
                  <a:moveTo>
                    <a:pt x="282422" y="409498"/>
                  </a:moveTo>
                  <a:lnTo>
                    <a:pt x="276326" y="414959"/>
                  </a:lnTo>
                  <a:lnTo>
                    <a:pt x="280149" y="414782"/>
                  </a:lnTo>
                  <a:lnTo>
                    <a:pt x="282422" y="409498"/>
                  </a:lnTo>
                  <a:close/>
                </a:path>
                <a:path w="292735" h="1193164">
                  <a:moveTo>
                    <a:pt x="285305" y="513283"/>
                  </a:moveTo>
                  <a:lnTo>
                    <a:pt x="282067" y="506730"/>
                  </a:lnTo>
                  <a:lnTo>
                    <a:pt x="279831" y="511975"/>
                  </a:lnTo>
                  <a:lnTo>
                    <a:pt x="285305" y="513283"/>
                  </a:lnTo>
                  <a:close/>
                </a:path>
                <a:path w="292735" h="1193164">
                  <a:moveTo>
                    <a:pt x="287883" y="510540"/>
                  </a:moveTo>
                  <a:lnTo>
                    <a:pt x="287413" y="507758"/>
                  </a:lnTo>
                  <a:lnTo>
                    <a:pt x="284988" y="509168"/>
                  </a:lnTo>
                  <a:lnTo>
                    <a:pt x="287883" y="510540"/>
                  </a:lnTo>
                  <a:close/>
                </a:path>
                <a:path w="292735" h="1193164">
                  <a:moveTo>
                    <a:pt x="288836" y="414185"/>
                  </a:moveTo>
                  <a:lnTo>
                    <a:pt x="288480" y="412318"/>
                  </a:lnTo>
                  <a:lnTo>
                    <a:pt x="288099" y="413524"/>
                  </a:lnTo>
                  <a:lnTo>
                    <a:pt x="288836" y="414185"/>
                  </a:lnTo>
                  <a:close/>
                </a:path>
                <a:path w="292735" h="1193164">
                  <a:moveTo>
                    <a:pt x="290703" y="507326"/>
                  </a:moveTo>
                  <a:lnTo>
                    <a:pt x="288925" y="504990"/>
                  </a:lnTo>
                  <a:lnTo>
                    <a:pt x="288061" y="506920"/>
                  </a:lnTo>
                  <a:lnTo>
                    <a:pt x="290703" y="507326"/>
                  </a:lnTo>
                  <a:close/>
                </a:path>
                <a:path w="292735" h="1193164">
                  <a:moveTo>
                    <a:pt x="291858" y="1191615"/>
                  </a:moveTo>
                  <a:lnTo>
                    <a:pt x="291592" y="1189812"/>
                  </a:lnTo>
                  <a:lnTo>
                    <a:pt x="289661" y="1192606"/>
                  </a:lnTo>
                  <a:lnTo>
                    <a:pt x="291858" y="1191615"/>
                  </a:lnTo>
                  <a:close/>
                </a:path>
                <a:path w="292735" h="1193164">
                  <a:moveTo>
                    <a:pt x="292493" y="509244"/>
                  </a:moveTo>
                  <a:lnTo>
                    <a:pt x="292036" y="508215"/>
                  </a:lnTo>
                  <a:lnTo>
                    <a:pt x="291414" y="509104"/>
                  </a:lnTo>
                  <a:lnTo>
                    <a:pt x="292493" y="509244"/>
                  </a:lnTo>
                  <a:close/>
                </a:path>
              </a:pathLst>
            </a:custGeom>
            <a:solidFill>
              <a:srgbClr val="4797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45075" y="3231857"/>
              <a:ext cx="3810" cy="3175"/>
            </a:xfrm>
            <a:custGeom>
              <a:avLst/>
              <a:gdLst/>
              <a:ahLst/>
              <a:cxnLst/>
              <a:rect l="l" t="t" r="r" b="b"/>
              <a:pathLst>
                <a:path w="3810" h="3175">
                  <a:moveTo>
                    <a:pt x="1104" y="2921"/>
                  </a:moveTo>
                  <a:lnTo>
                    <a:pt x="558" y="2451"/>
                  </a:lnTo>
                  <a:lnTo>
                    <a:pt x="0" y="3111"/>
                  </a:lnTo>
                  <a:lnTo>
                    <a:pt x="1104" y="2921"/>
                  </a:lnTo>
                  <a:close/>
                </a:path>
                <a:path w="3810" h="3175">
                  <a:moveTo>
                    <a:pt x="3657" y="1485"/>
                  </a:moveTo>
                  <a:lnTo>
                    <a:pt x="2819" y="0"/>
                  </a:lnTo>
                  <a:lnTo>
                    <a:pt x="2425" y="2235"/>
                  </a:lnTo>
                  <a:lnTo>
                    <a:pt x="3657" y="1485"/>
                  </a:lnTo>
                  <a:close/>
                </a:path>
              </a:pathLst>
            </a:custGeom>
            <a:solidFill>
              <a:srgbClr val="4797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1360" y="3286308"/>
              <a:ext cx="142442" cy="34520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145077" y="2562631"/>
              <a:ext cx="758825" cy="1299845"/>
            </a:xfrm>
            <a:custGeom>
              <a:avLst/>
              <a:gdLst/>
              <a:ahLst/>
              <a:cxnLst/>
              <a:rect l="l" t="t" r="r" b="b"/>
              <a:pathLst>
                <a:path w="758825" h="1299845">
                  <a:moveTo>
                    <a:pt x="188672" y="259943"/>
                  </a:moveTo>
                  <a:lnTo>
                    <a:pt x="196909" y="269170"/>
                  </a:lnTo>
                  <a:lnTo>
                    <a:pt x="196756" y="278048"/>
                  </a:lnTo>
                  <a:lnTo>
                    <a:pt x="218073" y="285410"/>
                  </a:lnTo>
                  <a:lnTo>
                    <a:pt x="235743" y="280434"/>
                  </a:lnTo>
                  <a:lnTo>
                    <a:pt x="246419" y="286700"/>
                  </a:lnTo>
                  <a:lnTo>
                    <a:pt x="246558" y="278970"/>
                  </a:lnTo>
                  <a:lnTo>
                    <a:pt x="252367" y="289361"/>
                  </a:lnTo>
                  <a:lnTo>
                    <a:pt x="261904" y="276631"/>
                  </a:lnTo>
                  <a:lnTo>
                    <a:pt x="268101" y="271944"/>
                  </a:lnTo>
                  <a:lnTo>
                    <a:pt x="274159" y="273306"/>
                  </a:lnTo>
                  <a:lnTo>
                    <a:pt x="277315" y="267627"/>
                  </a:lnTo>
                  <a:lnTo>
                    <a:pt x="283341" y="275288"/>
                  </a:lnTo>
                  <a:lnTo>
                    <a:pt x="279792" y="283015"/>
                  </a:lnTo>
                  <a:lnTo>
                    <a:pt x="274267" y="281917"/>
                  </a:lnTo>
                  <a:lnTo>
                    <a:pt x="271982" y="286797"/>
                  </a:lnTo>
                  <a:lnTo>
                    <a:pt x="280140" y="292256"/>
                  </a:lnTo>
                  <a:lnTo>
                    <a:pt x="283512" y="306341"/>
                  </a:lnTo>
                  <a:lnTo>
                    <a:pt x="277847" y="318223"/>
                  </a:lnTo>
                  <a:lnTo>
                    <a:pt x="262787" y="320759"/>
                  </a:lnTo>
                  <a:lnTo>
                    <a:pt x="259706" y="316887"/>
                  </a:lnTo>
                  <a:lnTo>
                    <a:pt x="254312" y="327648"/>
                  </a:lnTo>
                  <a:lnTo>
                    <a:pt x="245635" y="334092"/>
                  </a:lnTo>
                  <a:lnTo>
                    <a:pt x="238382" y="334285"/>
                  </a:lnTo>
                  <a:lnTo>
                    <a:pt x="237831" y="328234"/>
                  </a:lnTo>
                  <a:lnTo>
                    <a:pt x="227971" y="327634"/>
                  </a:lnTo>
                  <a:lnTo>
                    <a:pt x="224638" y="331317"/>
                  </a:lnTo>
                  <a:lnTo>
                    <a:pt x="229367" y="335194"/>
                  </a:lnTo>
                  <a:lnTo>
                    <a:pt x="222817" y="335034"/>
                  </a:lnTo>
                  <a:lnTo>
                    <a:pt x="220510" y="341612"/>
                  </a:lnTo>
                  <a:lnTo>
                    <a:pt x="221712" y="348647"/>
                  </a:lnTo>
                  <a:lnTo>
                    <a:pt x="225983" y="344833"/>
                  </a:lnTo>
                  <a:lnTo>
                    <a:pt x="221107" y="349539"/>
                  </a:lnTo>
                  <a:lnTo>
                    <a:pt x="224693" y="354580"/>
                  </a:lnTo>
                  <a:lnTo>
                    <a:pt x="216851" y="351491"/>
                  </a:lnTo>
                  <a:lnTo>
                    <a:pt x="206981" y="366215"/>
                  </a:lnTo>
                  <a:lnTo>
                    <a:pt x="208779" y="373973"/>
                  </a:lnTo>
                  <a:lnTo>
                    <a:pt x="201278" y="374992"/>
                  </a:lnTo>
                  <a:lnTo>
                    <a:pt x="206470" y="379191"/>
                  </a:lnTo>
                  <a:lnTo>
                    <a:pt x="200236" y="380745"/>
                  </a:lnTo>
                  <a:lnTo>
                    <a:pt x="200724" y="385101"/>
                  </a:lnTo>
                  <a:lnTo>
                    <a:pt x="205696" y="384144"/>
                  </a:lnTo>
                  <a:lnTo>
                    <a:pt x="203964" y="388292"/>
                  </a:lnTo>
                  <a:lnTo>
                    <a:pt x="209222" y="397956"/>
                  </a:lnTo>
                  <a:lnTo>
                    <a:pt x="212649" y="398323"/>
                  </a:lnTo>
                  <a:lnTo>
                    <a:pt x="213677" y="393244"/>
                  </a:lnTo>
                  <a:lnTo>
                    <a:pt x="216356" y="398760"/>
                  </a:lnTo>
                  <a:lnTo>
                    <a:pt x="221145" y="398013"/>
                  </a:lnTo>
                  <a:lnTo>
                    <a:pt x="216269" y="403729"/>
                  </a:lnTo>
                  <a:lnTo>
                    <a:pt x="237340" y="405939"/>
                  </a:lnTo>
                  <a:lnTo>
                    <a:pt x="242724" y="409920"/>
                  </a:lnTo>
                  <a:lnTo>
                    <a:pt x="237057" y="414567"/>
                  </a:lnTo>
                  <a:lnTo>
                    <a:pt x="237075" y="408985"/>
                  </a:lnTo>
                  <a:lnTo>
                    <a:pt x="233213" y="408802"/>
                  </a:lnTo>
                  <a:lnTo>
                    <a:pt x="226840" y="417562"/>
                  </a:lnTo>
                  <a:lnTo>
                    <a:pt x="230589" y="411415"/>
                  </a:lnTo>
                  <a:lnTo>
                    <a:pt x="223440" y="404262"/>
                  </a:lnTo>
                  <a:lnTo>
                    <a:pt x="212445" y="416657"/>
                  </a:lnTo>
                  <a:lnTo>
                    <a:pt x="218659" y="415735"/>
                  </a:lnTo>
                  <a:lnTo>
                    <a:pt x="216204" y="418961"/>
                  </a:lnTo>
                  <a:lnTo>
                    <a:pt x="231838" y="432924"/>
                  </a:lnTo>
                  <a:lnTo>
                    <a:pt x="231628" y="437428"/>
                  </a:lnTo>
                  <a:lnTo>
                    <a:pt x="239123" y="438852"/>
                  </a:lnTo>
                  <a:lnTo>
                    <a:pt x="256225" y="433100"/>
                  </a:lnTo>
                  <a:lnTo>
                    <a:pt x="255180" y="422352"/>
                  </a:lnTo>
                  <a:lnTo>
                    <a:pt x="264203" y="410901"/>
                  </a:lnTo>
                  <a:lnTo>
                    <a:pt x="257529" y="423605"/>
                  </a:lnTo>
                  <a:lnTo>
                    <a:pt x="269087" y="447706"/>
                  </a:lnTo>
                  <a:lnTo>
                    <a:pt x="264160" y="456116"/>
                  </a:lnTo>
                  <a:lnTo>
                    <a:pt x="266479" y="460936"/>
                  </a:lnTo>
                  <a:lnTo>
                    <a:pt x="270425" y="459004"/>
                  </a:lnTo>
                  <a:lnTo>
                    <a:pt x="267328" y="462493"/>
                  </a:lnTo>
                  <a:lnTo>
                    <a:pt x="269218" y="470144"/>
                  </a:lnTo>
                  <a:lnTo>
                    <a:pt x="261864" y="473421"/>
                  </a:lnTo>
                  <a:lnTo>
                    <a:pt x="268336" y="473590"/>
                  </a:lnTo>
                  <a:lnTo>
                    <a:pt x="268087" y="476306"/>
                  </a:lnTo>
                  <a:lnTo>
                    <a:pt x="289857" y="460819"/>
                  </a:lnTo>
                  <a:lnTo>
                    <a:pt x="296874" y="469647"/>
                  </a:lnTo>
                  <a:lnTo>
                    <a:pt x="301374" y="464888"/>
                  </a:lnTo>
                  <a:lnTo>
                    <a:pt x="312368" y="480971"/>
                  </a:lnTo>
                  <a:lnTo>
                    <a:pt x="315530" y="478096"/>
                  </a:lnTo>
                  <a:lnTo>
                    <a:pt x="312390" y="471125"/>
                  </a:lnTo>
                  <a:lnTo>
                    <a:pt x="319546" y="460906"/>
                  </a:lnTo>
                  <a:lnTo>
                    <a:pt x="325764" y="464778"/>
                  </a:lnTo>
                  <a:lnTo>
                    <a:pt x="318823" y="462987"/>
                  </a:lnTo>
                  <a:lnTo>
                    <a:pt x="317573" y="468724"/>
                  </a:lnTo>
                  <a:lnTo>
                    <a:pt x="322913" y="474375"/>
                  </a:lnTo>
                  <a:lnTo>
                    <a:pt x="340490" y="466597"/>
                  </a:lnTo>
                  <a:lnTo>
                    <a:pt x="344143" y="459678"/>
                  </a:lnTo>
                  <a:lnTo>
                    <a:pt x="333572" y="480659"/>
                  </a:lnTo>
                  <a:lnTo>
                    <a:pt x="337887" y="486600"/>
                  </a:lnTo>
                  <a:lnTo>
                    <a:pt x="332699" y="488990"/>
                  </a:lnTo>
                  <a:lnTo>
                    <a:pt x="332875" y="507536"/>
                  </a:lnTo>
                  <a:lnTo>
                    <a:pt x="329536" y="505780"/>
                  </a:lnTo>
                  <a:lnTo>
                    <a:pt x="320635" y="513926"/>
                  </a:lnTo>
                  <a:lnTo>
                    <a:pt x="315591" y="521997"/>
                  </a:lnTo>
                  <a:lnTo>
                    <a:pt x="316728" y="527839"/>
                  </a:lnTo>
                  <a:lnTo>
                    <a:pt x="311603" y="525666"/>
                  </a:lnTo>
                  <a:lnTo>
                    <a:pt x="293184" y="538057"/>
                  </a:lnTo>
                  <a:lnTo>
                    <a:pt x="286779" y="549247"/>
                  </a:lnTo>
                  <a:lnTo>
                    <a:pt x="291325" y="555320"/>
                  </a:lnTo>
                  <a:lnTo>
                    <a:pt x="283183" y="552358"/>
                  </a:lnTo>
                  <a:lnTo>
                    <a:pt x="283424" y="556617"/>
                  </a:lnTo>
                  <a:lnTo>
                    <a:pt x="279610" y="552025"/>
                  </a:lnTo>
                  <a:lnTo>
                    <a:pt x="282123" y="549449"/>
                  </a:lnTo>
                  <a:lnTo>
                    <a:pt x="267586" y="552083"/>
                  </a:lnTo>
                  <a:lnTo>
                    <a:pt x="255426" y="564178"/>
                  </a:lnTo>
                  <a:lnTo>
                    <a:pt x="257247" y="566364"/>
                  </a:lnTo>
                  <a:lnTo>
                    <a:pt x="244496" y="573396"/>
                  </a:lnTo>
                  <a:lnTo>
                    <a:pt x="243619" y="581492"/>
                  </a:lnTo>
                  <a:lnTo>
                    <a:pt x="248624" y="577897"/>
                  </a:lnTo>
                  <a:lnTo>
                    <a:pt x="245988" y="573067"/>
                  </a:lnTo>
                  <a:lnTo>
                    <a:pt x="250938" y="578190"/>
                  </a:lnTo>
                  <a:lnTo>
                    <a:pt x="255520" y="577451"/>
                  </a:lnTo>
                  <a:lnTo>
                    <a:pt x="253858" y="569019"/>
                  </a:lnTo>
                  <a:lnTo>
                    <a:pt x="258259" y="575582"/>
                  </a:lnTo>
                  <a:lnTo>
                    <a:pt x="261796" y="572300"/>
                  </a:lnTo>
                  <a:lnTo>
                    <a:pt x="263768" y="574483"/>
                  </a:lnTo>
                  <a:lnTo>
                    <a:pt x="270916" y="559633"/>
                  </a:lnTo>
                  <a:lnTo>
                    <a:pt x="275394" y="560206"/>
                  </a:lnTo>
                  <a:lnTo>
                    <a:pt x="272042" y="565997"/>
                  </a:lnTo>
                  <a:lnTo>
                    <a:pt x="276297" y="566793"/>
                  </a:lnTo>
                  <a:lnTo>
                    <a:pt x="280815" y="562670"/>
                  </a:lnTo>
                  <a:lnTo>
                    <a:pt x="285080" y="563961"/>
                  </a:lnTo>
                  <a:lnTo>
                    <a:pt x="286219" y="560184"/>
                  </a:lnTo>
                  <a:lnTo>
                    <a:pt x="288149" y="563078"/>
                  </a:lnTo>
                  <a:lnTo>
                    <a:pt x="289046" y="558397"/>
                  </a:lnTo>
                  <a:lnTo>
                    <a:pt x="298068" y="553175"/>
                  </a:lnTo>
                  <a:lnTo>
                    <a:pt x="301486" y="554499"/>
                  </a:lnTo>
                  <a:lnTo>
                    <a:pt x="301278" y="560769"/>
                  </a:lnTo>
                  <a:lnTo>
                    <a:pt x="302334" y="552694"/>
                  </a:lnTo>
                  <a:lnTo>
                    <a:pt x="304352" y="555046"/>
                  </a:lnTo>
                  <a:lnTo>
                    <a:pt x="310756" y="552179"/>
                  </a:lnTo>
                  <a:lnTo>
                    <a:pt x="309560" y="547626"/>
                  </a:lnTo>
                  <a:lnTo>
                    <a:pt x="314930" y="550494"/>
                  </a:lnTo>
                  <a:lnTo>
                    <a:pt x="317410" y="543947"/>
                  </a:lnTo>
                  <a:lnTo>
                    <a:pt x="319610" y="549374"/>
                  </a:lnTo>
                  <a:lnTo>
                    <a:pt x="320413" y="543897"/>
                  </a:lnTo>
                  <a:lnTo>
                    <a:pt x="324439" y="542463"/>
                  </a:lnTo>
                  <a:lnTo>
                    <a:pt x="316308" y="541532"/>
                  </a:lnTo>
                  <a:lnTo>
                    <a:pt x="319999" y="536601"/>
                  </a:lnTo>
                  <a:lnTo>
                    <a:pt x="328395" y="536039"/>
                  </a:lnTo>
                  <a:lnTo>
                    <a:pt x="324314" y="533808"/>
                  </a:lnTo>
                  <a:lnTo>
                    <a:pt x="333485" y="532135"/>
                  </a:lnTo>
                  <a:lnTo>
                    <a:pt x="334430" y="525967"/>
                  </a:lnTo>
                  <a:lnTo>
                    <a:pt x="338618" y="527870"/>
                  </a:lnTo>
                  <a:lnTo>
                    <a:pt x="345231" y="520155"/>
                  </a:lnTo>
                  <a:lnTo>
                    <a:pt x="348629" y="521085"/>
                  </a:lnTo>
                  <a:lnTo>
                    <a:pt x="352249" y="512921"/>
                  </a:lnTo>
                  <a:lnTo>
                    <a:pt x="348819" y="512001"/>
                  </a:lnTo>
                  <a:lnTo>
                    <a:pt x="356781" y="508832"/>
                  </a:lnTo>
                  <a:lnTo>
                    <a:pt x="356435" y="505150"/>
                  </a:lnTo>
                  <a:lnTo>
                    <a:pt x="361315" y="505648"/>
                  </a:lnTo>
                  <a:lnTo>
                    <a:pt x="363015" y="498863"/>
                  </a:lnTo>
                  <a:lnTo>
                    <a:pt x="367944" y="500479"/>
                  </a:lnTo>
                  <a:lnTo>
                    <a:pt x="371990" y="487449"/>
                  </a:lnTo>
                  <a:lnTo>
                    <a:pt x="375528" y="492531"/>
                  </a:lnTo>
                  <a:lnTo>
                    <a:pt x="380780" y="487315"/>
                  </a:lnTo>
                  <a:lnTo>
                    <a:pt x="383182" y="489837"/>
                  </a:lnTo>
                  <a:lnTo>
                    <a:pt x="386165" y="484645"/>
                  </a:lnTo>
                  <a:lnTo>
                    <a:pt x="380837" y="484407"/>
                  </a:lnTo>
                  <a:lnTo>
                    <a:pt x="396831" y="471351"/>
                  </a:lnTo>
                  <a:lnTo>
                    <a:pt x="398359" y="465190"/>
                  </a:lnTo>
                  <a:lnTo>
                    <a:pt x="392655" y="460717"/>
                  </a:lnTo>
                  <a:lnTo>
                    <a:pt x="385802" y="462358"/>
                  </a:lnTo>
                  <a:lnTo>
                    <a:pt x="384278" y="458068"/>
                  </a:lnTo>
                  <a:lnTo>
                    <a:pt x="396435" y="439177"/>
                  </a:lnTo>
                  <a:lnTo>
                    <a:pt x="400070" y="443757"/>
                  </a:lnTo>
                  <a:lnTo>
                    <a:pt x="403581" y="438392"/>
                  </a:lnTo>
                  <a:lnTo>
                    <a:pt x="400049" y="437686"/>
                  </a:lnTo>
                  <a:lnTo>
                    <a:pt x="407909" y="435199"/>
                  </a:lnTo>
                  <a:lnTo>
                    <a:pt x="410063" y="430363"/>
                  </a:lnTo>
                  <a:lnTo>
                    <a:pt x="403149" y="423390"/>
                  </a:lnTo>
                  <a:lnTo>
                    <a:pt x="412384" y="423676"/>
                  </a:lnTo>
                  <a:lnTo>
                    <a:pt x="419233" y="410324"/>
                  </a:lnTo>
                  <a:lnTo>
                    <a:pt x="423248" y="410374"/>
                  </a:lnTo>
                  <a:lnTo>
                    <a:pt x="423075" y="404148"/>
                  </a:lnTo>
                  <a:lnTo>
                    <a:pt x="441117" y="388830"/>
                  </a:lnTo>
                  <a:lnTo>
                    <a:pt x="442276" y="393264"/>
                  </a:lnTo>
                  <a:lnTo>
                    <a:pt x="449936" y="393613"/>
                  </a:lnTo>
                  <a:lnTo>
                    <a:pt x="453494" y="386879"/>
                  </a:lnTo>
                  <a:lnTo>
                    <a:pt x="463262" y="383298"/>
                  </a:lnTo>
                  <a:lnTo>
                    <a:pt x="448615" y="396294"/>
                  </a:lnTo>
                  <a:lnTo>
                    <a:pt x="465123" y="406053"/>
                  </a:lnTo>
                  <a:lnTo>
                    <a:pt x="446813" y="403633"/>
                  </a:lnTo>
                  <a:lnTo>
                    <a:pt x="444205" y="400099"/>
                  </a:lnTo>
                  <a:lnTo>
                    <a:pt x="427979" y="410078"/>
                  </a:lnTo>
                  <a:lnTo>
                    <a:pt x="429713" y="420437"/>
                  </a:lnTo>
                  <a:lnTo>
                    <a:pt x="420908" y="439542"/>
                  </a:lnTo>
                  <a:lnTo>
                    <a:pt x="426704" y="443861"/>
                  </a:lnTo>
                  <a:lnTo>
                    <a:pt x="435429" y="438950"/>
                  </a:lnTo>
                  <a:lnTo>
                    <a:pt x="427428" y="448894"/>
                  </a:lnTo>
                  <a:lnTo>
                    <a:pt x="420634" y="450196"/>
                  </a:lnTo>
                  <a:lnTo>
                    <a:pt x="419214" y="455277"/>
                  </a:lnTo>
                  <a:lnTo>
                    <a:pt x="422827" y="458219"/>
                  </a:lnTo>
                  <a:lnTo>
                    <a:pt x="432803" y="456227"/>
                  </a:lnTo>
                  <a:lnTo>
                    <a:pt x="429416" y="453664"/>
                  </a:lnTo>
                  <a:lnTo>
                    <a:pt x="434110" y="456628"/>
                  </a:lnTo>
                  <a:lnTo>
                    <a:pt x="446188" y="440388"/>
                  </a:lnTo>
                  <a:lnTo>
                    <a:pt x="446095" y="447733"/>
                  </a:lnTo>
                  <a:lnTo>
                    <a:pt x="450712" y="442783"/>
                  </a:lnTo>
                  <a:lnTo>
                    <a:pt x="448845" y="437627"/>
                  </a:lnTo>
                  <a:lnTo>
                    <a:pt x="453536" y="443320"/>
                  </a:lnTo>
                  <a:lnTo>
                    <a:pt x="453690" y="434130"/>
                  </a:lnTo>
                  <a:lnTo>
                    <a:pt x="456780" y="440908"/>
                  </a:lnTo>
                  <a:lnTo>
                    <a:pt x="458397" y="428828"/>
                  </a:lnTo>
                  <a:lnTo>
                    <a:pt x="460969" y="435260"/>
                  </a:lnTo>
                  <a:lnTo>
                    <a:pt x="463122" y="431198"/>
                  </a:lnTo>
                  <a:lnTo>
                    <a:pt x="473749" y="434309"/>
                  </a:lnTo>
                  <a:lnTo>
                    <a:pt x="479258" y="425912"/>
                  </a:lnTo>
                  <a:lnTo>
                    <a:pt x="473824" y="427049"/>
                  </a:lnTo>
                  <a:lnTo>
                    <a:pt x="474296" y="423960"/>
                  </a:lnTo>
                  <a:lnTo>
                    <a:pt x="481210" y="416958"/>
                  </a:lnTo>
                  <a:lnTo>
                    <a:pt x="479336" y="413995"/>
                  </a:lnTo>
                  <a:lnTo>
                    <a:pt x="469552" y="418286"/>
                  </a:lnTo>
                  <a:lnTo>
                    <a:pt x="477654" y="413583"/>
                  </a:lnTo>
                  <a:lnTo>
                    <a:pt x="477112" y="408714"/>
                  </a:lnTo>
                  <a:lnTo>
                    <a:pt x="474144" y="413203"/>
                  </a:lnTo>
                  <a:lnTo>
                    <a:pt x="474527" y="408199"/>
                  </a:lnTo>
                  <a:lnTo>
                    <a:pt x="470472" y="411805"/>
                  </a:lnTo>
                  <a:lnTo>
                    <a:pt x="473566" y="407357"/>
                  </a:lnTo>
                  <a:lnTo>
                    <a:pt x="469520" y="407996"/>
                  </a:lnTo>
                  <a:lnTo>
                    <a:pt x="475414" y="407269"/>
                  </a:lnTo>
                  <a:lnTo>
                    <a:pt x="478019" y="398955"/>
                  </a:lnTo>
                  <a:lnTo>
                    <a:pt x="473683" y="401768"/>
                  </a:lnTo>
                  <a:lnTo>
                    <a:pt x="478229" y="398032"/>
                  </a:lnTo>
                  <a:lnTo>
                    <a:pt x="479255" y="401007"/>
                  </a:lnTo>
                  <a:lnTo>
                    <a:pt x="484851" y="392355"/>
                  </a:lnTo>
                  <a:lnTo>
                    <a:pt x="479893" y="403258"/>
                  </a:lnTo>
                  <a:lnTo>
                    <a:pt x="481971" y="405949"/>
                  </a:lnTo>
                  <a:lnTo>
                    <a:pt x="484391" y="403319"/>
                  </a:lnTo>
                  <a:lnTo>
                    <a:pt x="486746" y="405990"/>
                  </a:lnTo>
                  <a:lnTo>
                    <a:pt x="487488" y="396473"/>
                  </a:lnTo>
                  <a:lnTo>
                    <a:pt x="490333" y="404865"/>
                  </a:lnTo>
                  <a:lnTo>
                    <a:pt x="494538" y="399025"/>
                  </a:lnTo>
                  <a:lnTo>
                    <a:pt x="496356" y="403411"/>
                  </a:lnTo>
                  <a:lnTo>
                    <a:pt x="506820" y="396937"/>
                  </a:lnTo>
                  <a:lnTo>
                    <a:pt x="499753" y="402559"/>
                  </a:lnTo>
                  <a:lnTo>
                    <a:pt x="501567" y="406924"/>
                  </a:lnTo>
                  <a:lnTo>
                    <a:pt x="508803" y="406047"/>
                  </a:lnTo>
                  <a:lnTo>
                    <a:pt x="501235" y="410973"/>
                  </a:lnTo>
                  <a:lnTo>
                    <a:pt x="510826" y="407908"/>
                  </a:lnTo>
                  <a:lnTo>
                    <a:pt x="507460" y="413027"/>
                  </a:lnTo>
                  <a:lnTo>
                    <a:pt x="516478" y="412211"/>
                  </a:lnTo>
                  <a:lnTo>
                    <a:pt x="512037" y="418060"/>
                  </a:lnTo>
                  <a:lnTo>
                    <a:pt x="520478" y="420796"/>
                  </a:lnTo>
                  <a:lnTo>
                    <a:pt x="530399" y="412712"/>
                  </a:lnTo>
                  <a:lnTo>
                    <a:pt x="527836" y="423648"/>
                  </a:lnTo>
                  <a:lnTo>
                    <a:pt x="538789" y="426953"/>
                  </a:lnTo>
                  <a:lnTo>
                    <a:pt x="541766" y="431238"/>
                  </a:lnTo>
                  <a:lnTo>
                    <a:pt x="538491" y="431844"/>
                  </a:lnTo>
                  <a:lnTo>
                    <a:pt x="564303" y="429748"/>
                  </a:lnTo>
                  <a:lnTo>
                    <a:pt x="580106" y="433495"/>
                  </a:lnTo>
                  <a:lnTo>
                    <a:pt x="582649" y="427384"/>
                  </a:lnTo>
                  <a:lnTo>
                    <a:pt x="585746" y="428670"/>
                  </a:lnTo>
                  <a:lnTo>
                    <a:pt x="582063" y="436352"/>
                  </a:lnTo>
                  <a:lnTo>
                    <a:pt x="599274" y="441958"/>
                  </a:lnTo>
                  <a:lnTo>
                    <a:pt x="611285" y="430985"/>
                  </a:lnTo>
                  <a:lnTo>
                    <a:pt x="621023" y="438462"/>
                  </a:lnTo>
                  <a:lnTo>
                    <a:pt x="614855" y="438091"/>
                  </a:lnTo>
                  <a:lnTo>
                    <a:pt x="614824" y="446004"/>
                  </a:lnTo>
                  <a:lnTo>
                    <a:pt x="611621" y="432986"/>
                  </a:lnTo>
                  <a:lnTo>
                    <a:pt x="612232" y="441694"/>
                  </a:lnTo>
                  <a:lnTo>
                    <a:pt x="606265" y="446772"/>
                  </a:lnTo>
                  <a:lnTo>
                    <a:pt x="626748" y="456960"/>
                  </a:lnTo>
                  <a:lnTo>
                    <a:pt x="639903" y="474040"/>
                  </a:lnTo>
                  <a:lnTo>
                    <a:pt x="654944" y="486041"/>
                  </a:lnTo>
                  <a:lnTo>
                    <a:pt x="655856" y="482607"/>
                  </a:lnTo>
                  <a:lnTo>
                    <a:pt x="659782" y="483803"/>
                  </a:lnTo>
                  <a:lnTo>
                    <a:pt x="658208" y="480650"/>
                  </a:lnTo>
                  <a:lnTo>
                    <a:pt x="665186" y="481298"/>
                  </a:lnTo>
                  <a:lnTo>
                    <a:pt x="660941" y="472765"/>
                  </a:lnTo>
                  <a:lnTo>
                    <a:pt x="657745" y="475060"/>
                  </a:lnTo>
                  <a:lnTo>
                    <a:pt x="660371" y="472269"/>
                  </a:lnTo>
                  <a:lnTo>
                    <a:pt x="656777" y="467761"/>
                  </a:lnTo>
                  <a:lnTo>
                    <a:pt x="648270" y="467800"/>
                  </a:lnTo>
                  <a:lnTo>
                    <a:pt x="651395" y="465420"/>
                  </a:lnTo>
                  <a:lnTo>
                    <a:pt x="649788" y="460978"/>
                  </a:lnTo>
                  <a:lnTo>
                    <a:pt x="661842" y="470302"/>
                  </a:lnTo>
                  <a:lnTo>
                    <a:pt x="663113" y="460828"/>
                  </a:lnTo>
                  <a:lnTo>
                    <a:pt x="664846" y="467323"/>
                  </a:lnTo>
                  <a:lnTo>
                    <a:pt x="669057" y="466323"/>
                  </a:lnTo>
                  <a:lnTo>
                    <a:pt x="664393" y="468396"/>
                  </a:lnTo>
                  <a:lnTo>
                    <a:pt x="667028" y="481380"/>
                  </a:lnTo>
                  <a:lnTo>
                    <a:pt x="673870" y="481501"/>
                  </a:lnTo>
                  <a:lnTo>
                    <a:pt x="673611" y="477822"/>
                  </a:lnTo>
                  <a:lnTo>
                    <a:pt x="676358" y="485311"/>
                  </a:lnTo>
                  <a:lnTo>
                    <a:pt x="679818" y="485475"/>
                  </a:lnTo>
                  <a:lnTo>
                    <a:pt x="672460" y="455645"/>
                  </a:lnTo>
                  <a:lnTo>
                    <a:pt x="676680" y="460245"/>
                  </a:lnTo>
                  <a:lnTo>
                    <a:pt x="672796" y="453639"/>
                  </a:lnTo>
                  <a:lnTo>
                    <a:pt x="675555" y="448411"/>
                  </a:lnTo>
                  <a:lnTo>
                    <a:pt x="685407" y="481569"/>
                  </a:lnTo>
                  <a:lnTo>
                    <a:pt x="694329" y="486630"/>
                  </a:lnTo>
                  <a:lnTo>
                    <a:pt x="697877" y="477742"/>
                  </a:lnTo>
                  <a:lnTo>
                    <a:pt x="695866" y="490692"/>
                  </a:lnTo>
                  <a:lnTo>
                    <a:pt x="698350" y="493239"/>
                  </a:lnTo>
                  <a:lnTo>
                    <a:pt x="701343" y="488929"/>
                  </a:lnTo>
                  <a:lnTo>
                    <a:pt x="701000" y="498313"/>
                  </a:lnTo>
                  <a:lnTo>
                    <a:pt x="702992" y="494608"/>
                  </a:lnTo>
                  <a:lnTo>
                    <a:pt x="707518" y="495683"/>
                  </a:lnTo>
                  <a:lnTo>
                    <a:pt x="703903" y="494980"/>
                  </a:lnTo>
                  <a:lnTo>
                    <a:pt x="703514" y="498921"/>
                  </a:lnTo>
                  <a:lnTo>
                    <a:pt x="713839" y="506818"/>
                  </a:lnTo>
                  <a:lnTo>
                    <a:pt x="702003" y="500719"/>
                  </a:lnTo>
                  <a:lnTo>
                    <a:pt x="705082" y="511112"/>
                  </a:lnTo>
                  <a:lnTo>
                    <a:pt x="709932" y="511832"/>
                  </a:lnTo>
                  <a:lnTo>
                    <a:pt x="703290" y="515992"/>
                  </a:lnTo>
                  <a:lnTo>
                    <a:pt x="714595" y="519375"/>
                  </a:lnTo>
                  <a:lnTo>
                    <a:pt x="715312" y="525589"/>
                  </a:lnTo>
                  <a:lnTo>
                    <a:pt x="724216" y="529799"/>
                  </a:lnTo>
                  <a:lnTo>
                    <a:pt x="721872" y="534208"/>
                  </a:lnTo>
                  <a:lnTo>
                    <a:pt x="731237" y="542962"/>
                  </a:lnTo>
                  <a:lnTo>
                    <a:pt x="723084" y="555764"/>
                  </a:lnTo>
                  <a:lnTo>
                    <a:pt x="725139" y="561102"/>
                  </a:lnTo>
                  <a:lnTo>
                    <a:pt x="727747" y="562929"/>
                  </a:lnTo>
                  <a:lnTo>
                    <a:pt x="730214" y="558137"/>
                  </a:lnTo>
                  <a:lnTo>
                    <a:pt x="728748" y="552922"/>
                  </a:lnTo>
                  <a:lnTo>
                    <a:pt x="741552" y="546838"/>
                  </a:lnTo>
                  <a:lnTo>
                    <a:pt x="739589" y="549631"/>
                  </a:lnTo>
                  <a:lnTo>
                    <a:pt x="744868" y="561285"/>
                  </a:lnTo>
                  <a:lnTo>
                    <a:pt x="747403" y="560168"/>
                  </a:lnTo>
                  <a:lnTo>
                    <a:pt x="744903" y="567951"/>
                  </a:lnTo>
                  <a:lnTo>
                    <a:pt x="748997" y="565663"/>
                  </a:lnTo>
                  <a:lnTo>
                    <a:pt x="741487" y="571230"/>
                  </a:lnTo>
                  <a:lnTo>
                    <a:pt x="746931" y="573663"/>
                  </a:lnTo>
                  <a:lnTo>
                    <a:pt x="743073" y="574766"/>
                  </a:lnTo>
                  <a:lnTo>
                    <a:pt x="744505" y="582284"/>
                  </a:lnTo>
                  <a:lnTo>
                    <a:pt x="746820" y="577414"/>
                  </a:lnTo>
                  <a:lnTo>
                    <a:pt x="747267" y="582741"/>
                  </a:lnTo>
                  <a:lnTo>
                    <a:pt x="750923" y="580790"/>
                  </a:lnTo>
                  <a:lnTo>
                    <a:pt x="758404" y="568884"/>
                  </a:lnTo>
                  <a:lnTo>
                    <a:pt x="756762" y="545804"/>
                  </a:lnTo>
                  <a:lnTo>
                    <a:pt x="730068" y="532522"/>
                  </a:lnTo>
                  <a:lnTo>
                    <a:pt x="706177" y="479819"/>
                  </a:lnTo>
                  <a:lnTo>
                    <a:pt x="681841" y="454501"/>
                  </a:lnTo>
                  <a:lnTo>
                    <a:pt x="677585" y="441890"/>
                  </a:lnTo>
                  <a:lnTo>
                    <a:pt x="673815" y="438748"/>
                  </a:lnTo>
                  <a:lnTo>
                    <a:pt x="660286" y="444801"/>
                  </a:lnTo>
                  <a:lnTo>
                    <a:pt x="656794" y="457987"/>
                  </a:lnTo>
                  <a:lnTo>
                    <a:pt x="642216" y="465752"/>
                  </a:lnTo>
                  <a:lnTo>
                    <a:pt x="641053" y="455720"/>
                  </a:lnTo>
                  <a:lnTo>
                    <a:pt x="616750" y="429989"/>
                  </a:lnTo>
                  <a:lnTo>
                    <a:pt x="618678" y="421576"/>
                  </a:lnTo>
                  <a:lnTo>
                    <a:pt x="608987" y="422137"/>
                  </a:lnTo>
                  <a:lnTo>
                    <a:pt x="604487" y="426859"/>
                  </a:lnTo>
                  <a:lnTo>
                    <a:pt x="588650" y="423001"/>
                  </a:lnTo>
                  <a:lnTo>
                    <a:pt x="588443" y="78346"/>
                  </a:lnTo>
                  <a:lnTo>
                    <a:pt x="582930" y="78994"/>
                  </a:lnTo>
                  <a:lnTo>
                    <a:pt x="561652" y="60656"/>
                  </a:lnTo>
                  <a:lnTo>
                    <a:pt x="547035" y="57917"/>
                  </a:lnTo>
                  <a:lnTo>
                    <a:pt x="527479" y="64428"/>
                  </a:lnTo>
                  <a:lnTo>
                    <a:pt x="513582" y="55251"/>
                  </a:lnTo>
                  <a:lnTo>
                    <a:pt x="481038" y="52697"/>
                  </a:lnTo>
                  <a:lnTo>
                    <a:pt x="482155" y="49390"/>
                  </a:lnTo>
                  <a:lnTo>
                    <a:pt x="466404" y="45488"/>
                  </a:lnTo>
                  <a:lnTo>
                    <a:pt x="458034" y="38978"/>
                  </a:lnTo>
                  <a:lnTo>
                    <a:pt x="440898" y="45575"/>
                  </a:lnTo>
                  <a:lnTo>
                    <a:pt x="436778" y="51999"/>
                  </a:lnTo>
                  <a:lnTo>
                    <a:pt x="439327" y="39847"/>
                  </a:lnTo>
                  <a:lnTo>
                    <a:pt x="430977" y="46012"/>
                  </a:lnTo>
                  <a:lnTo>
                    <a:pt x="420736" y="42916"/>
                  </a:lnTo>
                  <a:lnTo>
                    <a:pt x="422908" y="38177"/>
                  </a:lnTo>
                  <a:lnTo>
                    <a:pt x="409458" y="36871"/>
                  </a:lnTo>
                  <a:lnTo>
                    <a:pt x="418098" y="36022"/>
                  </a:lnTo>
                  <a:lnTo>
                    <a:pt x="412276" y="34531"/>
                  </a:lnTo>
                  <a:lnTo>
                    <a:pt x="415810" y="25933"/>
                  </a:lnTo>
                  <a:lnTo>
                    <a:pt x="409503" y="21843"/>
                  </a:lnTo>
                  <a:lnTo>
                    <a:pt x="407991" y="26688"/>
                  </a:lnTo>
                  <a:lnTo>
                    <a:pt x="406735" y="21932"/>
                  </a:lnTo>
                  <a:lnTo>
                    <a:pt x="399687" y="20051"/>
                  </a:lnTo>
                  <a:lnTo>
                    <a:pt x="388929" y="22192"/>
                  </a:lnTo>
                  <a:lnTo>
                    <a:pt x="385221" y="27260"/>
                  </a:lnTo>
                  <a:lnTo>
                    <a:pt x="376334" y="22484"/>
                  </a:lnTo>
                  <a:lnTo>
                    <a:pt x="378874" y="15892"/>
                  </a:lnTo>
                  <a:lnTo>
                    <a:pt x="370252" y="11018"/>
                  </a:lnTo>
                  <a:lnTo>
                    <a:pt x="369844" y="17313"/>
                  </a:lnTo>
                  <a:lnTo>
                    <a:pt x="366996" y="16456"/>
                  </a:lnTo>
                  <a:lnTo>
                    <a:pt x="357158" y="28187"/>
                  </a:lnTo>
                  <a:lnTo>
                    <a:pt x="355344" y="20117"/>
                  </a:lnTo>
                  <a:lnTo>
                    <a:pt x="364612" y="12861"/>
                  </a:lnTo>
                  <a:lnTo>
                    <a:pt x="363876" y="8503"/>
                  </a:lnTo>
                  <a:lnTo>
                    <a:pt x="355905" y="8307"/>
                  </a:lnTo>
                  <a:lnTo>
                    <a:pt x="355968" y="4806"/>
                  </a:lnTo>
                  <a:lnTo>
                    <a:pt x="347363" y="0"/>
                  </a:lnTo>
                  <a:lnTo>
                    <a:pt x="330054" y="22074"/>
                  </a:lnTo>
                  <a:lnTo>
                    <a:pt x="306704" y="28772"/>
                  </a:lnTo>
                  <a:lnTo>
                    <a:pt x="304479" y="27246"/>
                  </a:lnTo>
                  <a:lnTo>
                    <a:pt x="308234" y="23006"/>
                  </a:lnTo>
                  <a:lnTo>
                    <a:pt x="300760" y="26074"/>
                  </a:lnTo>
                  <a:lnTo>
                    <a:pt x="294445" y="33805"/>
                  </a:lnTo>
                  <a:lnTo>
                    <a:pt x="299638" y="40444"/>
                  </a:lnTo>
                  <a:lnTo>
                    <a:pt x="303530" y="39417"/>
                  </a:lnTo>
                  <a:lnTo>
                    <a:pt x="297513" y="42792"/>
                  </a:lnTo>
                  <a:lnTo>
                    <a:pt x="297909" y="51072"/>
                  </a:lnTo>
                  <a:lnTo>
                    <a:pt x="296055" y="45608"/>
                  </a:lnTo>
                  <a:lnTo>
                    <a:pt x="293451" y="48346"/>
                  </a:lnTo>
                  <a:lnTo>
                    <a:pt x="296888" y="35901"/>
                  </a:lnTo>
                  <a:lnTo>
                    <a:pt x="293439" y="34926"/>
                  </a:lnTo>
                  <a:lnTo>
                    <a:pt x="282014" y="47223"/>
                  </a:lnTo>
                  <a:lnTo>
                    <a:pt x="267146" y="55701"/>
                  </a:lnTo>
                  <a:lnTo>
                    <a:pt x="264513" y="54328"/>
                  </a:lnTo>
                  <a:lnTo>
                    <a:pt x="269644" y="51693"/>
                  </a:lnTo>
                  <a:lnTo>
                    <a:pt x="265766" y="49285"/>
                  </a:lnTo>
                  <a:lnTo>
                    <a:pt x="248645" y="74697"/>
                  </a:lnTo>
                  <a:lnTo>
                    <a:pt x="245757" y="94212"/>
                  </a:lnTo>
                  <a:lnTo>
                    <a:pt x="235128" y="106561"/>
                  </a:lnTo>
                  <a:lnTo>
                    <a:pt x="213078" y="112742"/>
                  </a:lnTo>
                  <a:lnTo>
                    <a:pt x="199330" y="111980"/>
                  </a:lnTo>
                  <a:lnTo>
                    <a:pt x="198821" y="133557"/>
                  </a:lnTo>
                  <a:lnTo>
                    <a:pt x="191144" y="134473"/>
                  </a:lnTo>
                  <a:lnTo>
                    <a:pt x="231572" y="163668"/>
                  </a:lnTo>
                  <a:lnTo>
                    <a:pt x="239103" y="185222"/>
                  </a:lnTo>
                  <a:lnTo>
                    <a:pt x="257148" y="189728"/>
                  </a:lnTo>
                  <a:lnTo>
                    <a:pt x="270337" y="188689"/>
                  </a:lnTo>
                  <a:lnTo>
                    <a:pt x="266450" y="199997"/>
                  </a:lnTo>
                  <a:lnTo>
                    <a:pt x="271505" y="206589"/>
                  </a:lnTo>
                  <a:lnTo>
                    <a:pt x="290450" y="203287"/>
                  </a:lnTo>
                  <a:lnTo>
                    <a:pt x="292123" y="212273"/>
                  </a:lnTo>
                  <a:lnTo>
                    <a:pt x="283583" y="213922"/>
                  </a:lnTo>
                  <a:lnTo>
                    <a:pt x="277301" y="207283"/>
                  </a:lnTo>
                  <a:lnTo>
                    <a:pt x="271072" y="210958"/>
                  </a:lnTo>
                  <a:lnTo>
                    <a:pt x="257362" y="191022"/>
                  </a:lnTo>
                  <a:lnTo>
                    <a:pt x="255052" y="195061"/>
                  </a:lnTo>
                  <a:lnTo>
                    <a:pt x="266271" y="207849"/>
                  </a:lnTo>
                  <a:lnTo>
                    <a:pt x="266015" y="217683"/>
                  </a:lnTo>
                  <a:lnTo>
                    <a:pt x="269271" y="212605"/>
                  </a:lnTo>
                  <a:lnTo>
                    <a:pt x="274311" y="213410"/>
                  </a:lnTo>
                  <a:lnTo>
                    <a:pt x="280602" y="219441"/>
                  </a:lnTo>
                  <a:lnTo>
                    <a:pt x="278651" y="223489"/>
                  </a:lnTo>
                  <a:lnTo>
                    <a:pt x="278551" y="218959"/>
                  </a:lnTo>
                  <a:lnTo>
                    <a:pt x="272474" y="217828"/>
                  </a:lnTo>
                  <a:lnTo>
                    <a:pt x="267635" y="229075"/>
                  </a:lnTo>
                  <a:lnTo>
                    <a:pt x="262484" y="224803"/>
                  </a:lnTo>
                  <a:lnTo>
                    <a:pt x="239459" y="225620"/>
                  </a:lnTo>
                  <a:lnTo>
                    <a:pt x="235205" y="220370"/>
                  </a:lnTo>
                  <a:lnTo>
                    <a:pt x="230751" y="220867"/>
                  </a:lnTo>
                  <a:lnTo>
                    <a:pt x="236192" y="217909"/>
                  </a:lnTo>
                  <a:lnTo>
                    <a:pt x="237532" y="206690"/>
                  </a:lnTo>
                  <a:lnTo>
                    <a:pt x="223602" y="206717"/>
                  </a:lnTo>
                  <a:lnTo>
                    <a:pt x="218235" y="212250"/>
                  </a:lnTo>
                  <a:lnTo>
                    <a:pt x="207549" y="214857"/>
                  </a:lnTo>
                  <a:lnTo>
                    <a:pt x="204756" y="218713"/>
                  </a:lnTo>
                  <a:lnTo>
                    <a:pt x="209978" y="222211"/>
                  </a:lnTo>
                  <a:lnTo>
                    <a:pt x="207776" y="223980"/>
                  </a:lnTo>
                  <a:lnTo>
                    <a:pt x="199403" y="221249"/>
                  </a:lnTo>
                  <a:lnTo>
                    <a:pt x="186877" y="232675"/>
                  </a:lnTo>
                  <a:lnTo>
                    <a:pt x="179196" y="234478"/>
                  </a:lnTo>
                  <a:lnTo>
                    <a:pt x="179668" y="238013"/>
                  </a:lnTo>
                  <a:lnTo>
                    <a:pt x="170273" y="240184"/>
                  </a:lnTo>
                  <a:lnTo>
                    <a:pt x="181171" y="250193"/>
                  </a:lnTo>
                  <a:lnTo>
                    <a:pt x="202224" y="255934"/>
                  </a:lnTo>
                  <a:lnTo>
                    <a:pt x="188672" y="259943"/>
                  </a:lnTo>
                  <a:close/>
                </a:path>
                <a:path w="758825" h="1299845">
                  <a:moveTo>
                    <a:pt x="707672" y="495657"/>
                  </a:moveTo>
                  <a:lnTo>
                    <a:pt x="709253" y="495395"/>
                  </a:lnTo>
                  <a:lnTo>
                    <a:pt x="708921" y="496278"/>
                  </a:lnTo>
                  <a:lnTo>
                    <a:pt x="707672" y="495657"/>
                  </a:lnTo>
                  <a:close/>
                </a:path>
                <a:path w="758825" h="1299845">
                  <a:moveTo>
                    <a:pt x="750173" y="580093"/>
                  </a:moveTo>
                  <a:lnTo>
                    <a:pt x="748846" y="581973"/>
                  </a:lnTo>
                  <a:lnTo>
                    <a:pt x="750537" y="580905"/>
                  </a:lnTo>
                  <a:lnTo>
                    <a:pt x="750173" y="580093"/>
                  </a:lnTo>
                  <a:close/>
                </a:path>
                <a:path w="758825" h="1299845">
                  <a:moveTo>
                    <a:pt x="738873" y="549945"/>
                  </a:moveTo>
                  <a:lnTo>
                    <a:pt x="731955" y="553730"/>
                  </a:lnTo>
                  <a:lnTo>
                    <a:pt x="735407" y="555048"/>
                  </a:lnTo>
                  <a:lnTo>
                    <a:pt x="731844" y="556085"/>
                  </a:lnTo>
                  <a:lnTo>
                    <a:pt x="730114" y="564276"/>
                  </a:lnTo>
                  <a:lnTo>
                    <a:pt x="734442" y="568483"/>
                  </a:lnTo>
                  <a:lnTo>
                    <a:pt x="737717" y="561637"/>
                  </a:lnTo>
                  <a:lnTo>
                    <a:pt x="735489" y="568279"/>
                  </a:lnTo>
                  <a:lnTo>
                    <a:pt x="739836" y="565880"/>
                  </a:lnTo>
                  <a:lnTo>
                    <a:pt x="740535" y="571054"/>
                  </a:lnTo>
                  <a:lnTo>
                    <a:pt x="743855" y="559575"/>
                  </a:lnTo>
                  <a:lnTo>
                    <a:pt x="738873" y="549945"/>
                  </a:lnTo>
                  <a:close/>
                </a:path>
                <a:path w="758825" h="1299845">
                  <a:moveTo>
                    <a:pt x="739706" y="573377"/>
                  </a:moveTo>
                  <a:lnTo>
                    <a:pt x="739155" y="574483"/>
                  </a:lnTo>
                  <a:lnTo>
                    <a:pt x="739925" y="575232"/>
                  </a:lnTo>
                  <a:lnTo>
                    <a:pt x="739706" y="573377"/>
                  </a:lnTo>
                  <a:close/>
                </a:path>
                <a:path w="758825" h="1299845">
                  <a:moveTo>
                    <a:pt x="739073" y="576351"/>
                  </a:moveTo>
                  <a:lnTo>
                    <a:pt x="735444" y="577715"/>
                  </a:lnTo>
                  <a:lnTo>
                    <a:pt x="737612" y="580281"/>
                  </a:lnTo>
                  <a:lnTo>
                    <a:pt x="739073" y="576351"/>
                  </a:lnTo>
                  <a:close/>
                </a:path>
                <a:path w="758825" h="1299845">
                  <a:moveTo>
                    <a:pt x="734199" y="568737"/>
                  </a:moveTo>
                  <a:lnTo>
                    <a:pt x="732992" y="575786"/>
                  </a:lnTo>
                  <a:lnTo>
                    <a:pt x="737060" y="575988"/>
                  </a:lnTo>
                  <a:lnTo>
                    <a:pt x="734199" y="568737"/>
                  </a:lnTo>
                  <a:close/>
                </a:path>
                <a:path w="758825" h="1299845">
                  <a:moveTo>
                    <a:pt x="733250" y="551827"/>
                  </a:moveTo>
                  <a:lnTo>
                    <a:pt x="732378" y="552430"/>
                  </a:lnTo>
                  <a:lnTo>
                    <a:pt x="733811" y="553200"/>
                  </a:lnTo>
                  <a:lnTo>
                    <a:pt x="733250" y="551827"/>
                  </a:lnTo>
                  <a:close/>
                </a:path>
                <a:path w="758825" h="1299845">
                  <a:moveTo>
                    <a:pt x="729859" y="564918"/>
                  </a:moveTo>
                  <a:lnTo>
                    <a:pt x="731322" y="572937"/>
                  </a:lnTo>
                  <a:lnTo>
                    <a:pt x="733407" y="568507"/>
                  </a:lnTo>
                  <a:lnTo>
                    <a:pt x="729859" y="564918"/>
                  </a:lnTo>
                  <a:close/>
                </a:path>
                <a:path w="758825" h="1299845">
                  <a:moveTo>
                    <a:pt x="730713" y="561735"/>
                  </a:moveTo>
                  <a:lnTo>
                    <a:pt x="730149" y="563288"/>
                  </a:lnTo>
                  <a:lnTo>
                    <a:pt x="731048" y="562501"/>
                  </a:lnTo>
                  <a:lnTo>
                    <a:pt x="730713" y="561735"/>
                  </a:lnTo>
                  <a:close/>
                </a:path>
                <a:path w="758825" h="1299845">
                  <a:moveTo>
                    <a:pt x="721557" y="535612"/>
                  </a:moveTo>
                  <a:lnTo>
                    <a:pt x="726353" y="545961"/>
                  </a:lnTo>
                  <a:lnTo>
                    <a:pt x="727052" y="539426"/>
                  </a:lnTo>
                  <a:lnTo>
                    <a:pt x="721557" y="535612"/>
                  </a:lnTo>
                  <a:close/>
                </a:path>
                <a:path w="758825" h="1299845">
                  <a:moveTo>
                    <a:pt x="705700" y="544685"/>
                  </a:moveTo>
                  <a:lnTo>
                    <a:pt x="699599" y="550072"/>
                  </a:lnTo>
                  <a:lnTo>
                    <a:pt x="707501" y="548833"/>
                  </a:lnTo>
                  <a:lnTo>
                    <a:pt x="707927" y="545081"/>
                  </a:lnTo>
                  <a:lnTo>
                    <a:pt x="709786" y="552713"/>
                  </a:lnTo>
                  <a:lnTo>
                    <a:pt x="705771" y="558900"/>
                  </a:lnTo>
                  <a:lnTo>
                    <a:pt x="711467" y="559879"/>
                  </a:lnTo>
                  <a:lnTo>
                    <a:pt x="709915" y="563688"/>
                  </a:lnTo>
                  <a:lnTo>
                    <a:pt x="713873" y="566877"/>
                  </a:lnTo>
                  <a:lnTo>
                    <a:pt x="708594" y="566062"/>
                  </a:lnTo>
                  <a:lnTo>
                    <a:pt x="708399" y="568710"/>
                  </a:lnTo>
                  <a:lnTo>
                    <a:pt x="717258" y="572662"/>
                  </a:lnTo>
                  <a:lnTo>
                    <a:pt x="717380" y="570032"/>
                  </a:lnTo>
                  <a:lnTo>
                    <a:pt x="718156" y="577449"/>
                  </a:lnTo>
                  <a:lnTo>
                    <a:pt x="727157" y="584492"/>
                  </a:lnTo>
                  <a:lnTo>
                    <a:pt x="727960" y="577449"/>
                  </a:lnTo>
                  <a:lnTo>
                    <a:pt x="723991" y="576470"/>
                  </a:lnTo>
                  <a:lnTo>
                    <a:pt x="727562" y="569304"/>
                  </a:lnTo>
                  <a:lnTo>
                    <a:pt x="723323" y="570589"/>
                  </a:lnTo>
                  <a:lnTo>
                    <a:pt x="725931" y="569341"/>
                  </a:lnTo>
                  <a:lnTo>
                    <a:pt x="721148" y="562465"/>
                  </a:lnTo>
                  <a:lnTo>
                    <a:pt x="717170" y="564880"/>
                  </a:lnTo>
                  <a:lnTo>
                    <a:pt x="718885" y="559441"/>
                  </a:lnTo>
                  <a:lnTo>
                    <a:pt x="724512" y="562555"/>
                  </a:lnTo>
                  <a:lnTo>
                    <a:pt x="717979" y="551703"/>
                  </a:lnTo>
                  <a:lnTo>
                    <a:pt x="711009" y="548240"/>
                  </a:lnTo>
                  <a:lnTo>
                    <a:pt x="709685" y="540520"/>
                  </a:lnTo>
                  <a:lnTo>
                    <a:pt x="702642" y="539292"/>
                  </a:lnTo>
                  <a:lnTo>
                    <a:pt x="705700" y="544685"/>
                  </a:lnTo>
                  <a:close/>
                </a:path>
                <a:path w="758825" h="1299845">
                  <a:moveTo>
                    <a:pt x="727026" y="546659"/>
                  </a:moveTo>
                  <a:lnTo>
                    <a:pt x="726529" y="547596"/>
                  </a:lnTo>
                  <a:lnTo>
                    <a:pt x="727776" y="548497"/>
                  </a:lnTo>
                  <a:lnTo>
                    <a:pt x="727026" y="546659"/>
                  </a:lnTo>
                  <a:close/>
                </a:path>
                <a:path w="758825" h="1299845">
                  <a:moveTo>
                    <a:pt x="724403" y="549358"/>
                  </a:moveTo>
                  <a:lnTo>
                    <a:pt x="725840" y="546078"/>
                  </a:lnTo>
                  <a:lnTo>
                    <a:pt x="719309" y="539804"/>
                  </a:lnTo>
                  <a:lnTo>
                    <a:pt x="717342" y="547792"/>
                  </a:lnTo>
                  <a:lnTo>
                    <a:pt x="722070" y="551587"/>
                  </a:lnTo>
                  <a:lnTo>
                    <a:pt x="724403" y="549358"/>
                  </a:lnTo>
                  <a:close/>
                </a:path>
                <a:path w="758825" h="1299845">
                  <a:moveTo>
                    <a:pt x="722496" y="530737"/>
                  </a:moveTo>
                  <a:lnTo>
                    <a:pt x="720611" y="530923"/>
                  </a:lnTo>
                  <a:lnTo>
                    <a:pt x="721314" y="532000"/>
                  </a:lnTo>
                  <a:lnTo>
                    <a:pt x="722496" y="530737"/>
                  </a:lnTo>
                  <a:close/>
                </a:path>
                <a:path w="758825" h="1299845">
                  <a:moveTo>
                    <a:pt x="719926" y="536972"/>
                  </a:moveTo>
                  <a:lnTo>
                    <a:pt x="718831" y="538294"/>
                  </a:lnTo>
                  <a:lnTo>
                    <a:pt x="721067" y="537673"/>
                  </a:lnTo>
                  <a:lnTo>
                    <a:pt x="719926" y="536972"/>
                  </a:lnTo>
                  <a:close/>
                </a:path>
                <a:path w="758825" h="1299845">
                  <a:moveTo>
                    <a:pt x="719257" y="530044"/>
                  </a:moveTo>
                  <a:lnTo>
                    <a:pt x="718704" y="531487"/>
                  </a:lnTo>
                  <a:lnTo>
                    <a:pt x="720486" y="530844"/>
                  </a:lnTo>
                  <a:lnTo>
                    <a:pt x="719257" y="530044"/>
                  </a:lnTo>
                  <a:close/>
                </a:path>
                <a:path w="758825" h="1299845">
                  <a:moveTo>
                    <a:pt x="713306" y="526540"/>
                  </a:moveTo>
                  <a:lnTo>
                    <a:pt x="714883" y="535444"/>
                  </a:lnTo>
                  <a:lnTo>
                    <a:pt x="719115" y="532953"/>
                  </a:lnTo>
                  <a:lnTo>
                    <a:pt x="713306" y="526540"/>
                  </a:lnTo>
                  <a:close/>
                </a:path>
                <a:path w="758825" h="1299845">
                  <a:moveTo>
                    <a:pt x="716223" y="578024"/>
                  </a:moveTo>
                  <a:lnTo>
                    <a:pt x="716616" y="581326"/>
                  </a:lnTo>
                  <a:lnTo>
                    <a:pt x="717756" y="580872"/>
                  </a:lnTo>
                  <a:lnTo>
                    <a:pt x="716223" y="578024"/>
                  </a:lnTo>
                  <a:close/>
                </a:path>
                <a:path w="758825" h="1299845">
                  <a:moveTo>
                    <a:pt x="716018" y="536475"/>
                  </a:moveTo>
                  <a:lnTo>
                    <a:pt x="711053" y="540013"/>
                  </a:lnTo>
                  <a:lnTo>
                    <a:pt x="714033" y="542743"/>
                  </a:lnTo>
                  <a:lnTo>
                    <a:pt x="717345" y="541512"/>
                  </a:lnTo>
                  <a:lnTo>
                    <a:pt x="716018" y="536475"/>
                  </a:lnTo>
                  <a:close/>
                </a:path>
                <a:path w="758825" h="1299845">
                  <a:moveTo>
                    <a:pt x="714558" y="571000"/>
                  </a:moveTo>
                  <a:lnTo>
                    <a:pt x="714680" y="574138"/>
                  </a:lnTo>
                  <a:lnTo>
                    <a:pt x="716925" y="575657"/>
                  </a:lnTo>
                  <a:lnTo>
                    <a:pt x="714558" y="571000"/>
                  </a:lnTo>
                  <a:close/>
                </a:path>
                <a:path w="758825" h="1299845">
                  <a:moveTo>
                    <a:pt x="710182" y="569328"/>
                  </a:moveTo>
                  <a:lnTo>
                    <a:pt x="709486" y="577777"/>
                  </a:lnTo>
                  <a:lnTo>
                    <a:pt x="715792" y="584591"/>
                  </a:lnTo>
                  <a:lnTo>
                    <a:pt x="710182" y="569328"/>
                  </a:lnTo>
                  <a:close/>
                </a:path>
                <a:path w="758825" h="1299845">
                  <a:moveTo>
                    <a:pt x="698341" y="518392"/>
                  </a:moveTo>
                  <a:lnTo>
                    <a:pt x="695864" y="520504"/>
                  </a:lnTo>
                  <a:lnTo>
                    <a:pt x="701418" y="525296"/>
                  </a:lnTo>
                  <a:lnTo>
                    <a:pt x="701971" y="537067"/>
                  </a:lnTo>
                  <a:lnTo>
                    <a:pt x="708908" y="536749"/>
                  </a:lnTo>
                  <a:lnTo>
                    <a:pt x="706745" y="527833"/>
                  </a:lnTo>
                  <a:lnTo>
                    <a:pt x="707412" y="525488"/>
                  </a:lnTo>
                  <a:lnTo>
                    <a:pt x="711962" y="532407"/>
                  </a:lnTo>
                  <a:lnTo>
                    <a:pt x="712129" y="522920"/>
                  </a:lnTo>
                  <a:lnTo>
                    <a:pt x="698341" y="518392"/>
                  </a:lnTo>
                  <a:close/>
                </a:path>
                <a:path w="758825" h="1299845">
                  <a:moveTo>
                    <a:pt x="711254" y="545737"/>
                  </a:moveTo>
                  <a:lnTo>
                    <a:pt x="710811" y="546850"/>
                  </a:lnTo>
                  <a:lnTo>
                    <a:pt x="712345" y="547466"/>
                  </a:lnTo>
                  <a:lnTo>
                    <a:pt x="711254" y="545737"/>
                  </a:lnTo>
                  <a:close/>
                </a:path>
                <a:path w="758825" h="1299845">
                  <a:moveTo>
                    <a:pt x="712255" y="532749"/>
                  </a:moveTo>
                  <a:lnTo>
                    <a:pt x="710918" y="533054"/>
                  </a:lnTo>
                  <a:lnTo>
                    <a:pt x="712252" y="534991"/>
                  </a:lnTo>
                  <a:lnTo>
                    <a:pt x="712255" y="532749"/>
                  </a:lnTo>
                  <a:close/>
                </a:path>
                <a:path w="758825" h="1299845">
                  <a:moveTo>
                    <a:pt x="707409" y="551590"/>
                  </a:moveTo>
                  <a:lnTo>
                    <a:pt x="708038" y="555405"/>
                  </a:lnTo>
                  <a:lnTo>
                    <a:pt x="708608" y="552903"/>
                  </a:lnTo>
                  <a:lnTo>
                    <a:pt x="707409" y="551590"/>
                  </a:lnTo>
                  <a:close/>
                </a:path>
                <a:path w="758825" h="1299845">
                  <a:moveTo>
                    <a:pt x="706711" y="567135"/>
                  </a:moveTo>
                  <a:lnTo>
                    <a:pt x="704959" y="569109"/>
                  </a:lnTo>
                  <a:lnTo>
                    <a:pt x="708171" y="570397"/>
                  </a:lnTo>
                  <a:lnTo>
                    <a:pt x="706711" y="567135"/>
                  </a:lnTo>
                  <a:close/>
                </a:path>
                <a:path w="758825" h="1299845">
                  <a:moveTo>
                    <a:pt x="708199" y="564252"/>
                  </a:moveTo>
                  <a:lnTo>
                    <a:pt x="707034" y="565198"/>
                  </a:lnTo>
                  <a:lnTo>
                    <a:pt x="708186" y="565372"/>
                  </a:lnTo>
                  <a:lnTo>
                    <a:pt x="708199" y="564252"/>
                  </a:lnTo>
                  <a:close/>
                </a:path>
                <a:path w="758825" h="1299845">
                  <a:moveTo>
                    <a:pt x="705759" y="561023"/>
                  </a:moveTo>
                  <a:lnTo>
                    <a:pt x="706501" y="564127"/>
                  </a:lnTo>
                  <a:lnTo>
                    <a:pt x="706771" y="560987"/>
                  </a:lnTo>
                  <a:lnTo>
                    <a:pt x="705759" y="561023"/>
                  </a:lnTo>
                  <a:close/>
                </a:path>
                <a:path w="758825" h="1299845">
                  <a:moveTo>
                    <a:pt x="706785" y="549446"/>
                  </a:moveTo>
                  <a:lnTo>
                    <a:pt x="705392" y="550621"/>
                  </a:lnTo>
                  <a:lnTo>
                    <a:pt x="706135" y="550331"/>
                  </a:lnTo>
                  <a:lnTo>
                    <a:pt x="706785" y="549446"/>
                  </a:lnTo>
                  <a:close/>
                </a:path>
                <a:path w="758825" h="1299845">
                  <a:moveTo>
                    <a:pt x="703299" y="553716"/>
                  </a:moveTo>
                  <a:lnTo>
                    <a:pt x="702114" y="556598"/>
                  </a:lnTo>
                  <a:lnTo>
                    <a:pt x="706680" y="555907"/>
                  </a:lnTo>
                  <a:lnTo>
                    <a:pt x="703299" y="553716"/>
                  </a:lnTo>
                  <a:close/>
                </a:path>
                <a:path w="758825" h="1299845">
                  <a:moveTo>
                    <a:pt x="704957" y="549242"/>
                  </a:moveTo>
                  <a:lnTo>
                    <a:pt x="704267" y="550574"/>
                  </a:lnTo>
                  <a:lnTo>
                    <a:pt x="705787" y="549396"/>
                  </a:lnTo>
                  <a:lnTo>
                    <a:pt x="704957" y="549242"/>
                  </a:lnTo>
                  <a:close/>
                </a:path>
                <a:path w="758825" h="1299845">
                  <a:moveTo>
                    <a:pt x="704006" y="562070"/>
                  </a:moveTo>
                  <a:lnTo>
                    <a:pt x="703599" y="564790"/>
                  </a:lnTo>
                  <a:lnTo>
                    <a:pt x="705494" y="563789"/>
                  </a:lnTo>
                  <a:lnTo>
                    <a:pt x="704006" y="562070"/>
                  </a:lnTo>
                  <a:close/>
                </a:path>
                <a:path w="758825" h="1299845">
                  <a:moveTo>
                    <a:pt x="703188" y="564755"/>
                  </a:moveTo>
                  <a:lnTo>
                    <a:pt x="701469" y="568260"/>
                  </a:lnTo>
                  <a:lnTo>
                    <a:pt x="704912" y="566255"/>
                  </a:lnTo>
                  <a:lnTo>
                    <a:pt x="703188" y="564755"/>
                  </a:lnTo>
                  <a:close/>
                </a:path>
                <a:path w="758825" h="1299845">
                  <a:moveTo>
                    <a:pt x="704435" y="544449"/>
                  </a:moveTo>
                  <a:lnTo>
                    <a:pt x="703361" y="545596"/>
                  </a:lnTo>
                  <a:lnTo>
                    <a:pt x="704302" y="545590"/>
                  </a:lnTo>
                  <a:lnTo>
                    <a:pt x="704435" y="544449"/>
                  </a:lnTo>
                  <a:close/>
                </a:path>
                <a:path w="758825" h="1299845">
                  <a:moveTo>
                    <a:pt x="700826" y="561178"/>
                  </a:moveTo>
                  <a:lnTo>
                    <a:pt x="699786" y="564018"/>
                  </a:lnTo>
                  <a:lnTo>
                    <a:pt x="702367" y="563138"/>
                  </a:lnTo>
                  <a:lnTo>
                    <a:pt x="700826" y="561178"/>
                  </a:lnTo>
                  <a:close/>
                </a:path>
                <a:path w="758825" h="1299845">
                  <a:moveTo>
                    <a:pt x="692646" y="522999"/>
                  </a:moveTo>
                  <a:lnTo>
                    <a:pt x="694229" y="525682"/>
                  </a:lnTo>
                  <a:lnTo>
                    <a:pt x="690170" y="526154"/>
                  </a:lnTo>
                  <a:lnTo>
                    <a:pt x="695402" y="531243"/>
                  </a:lnTo>
                  <a:lnTo>
                    <a:pt x="691672" y="533511"/>
                  </a:lnTo>
                  <a:lnTo>
                    <a:pt x="696093" y="535489"/>
                  </a:lnTo>
                  <a:lnTo>
                    <a:pt x="692110" y="539395"/>
                  </a:lnTo>
                  <a:lnTo>
                    <a:pt x="694539" y="548924"/>
                  </a:lnTo>
                  <a:lnTo>
                    <a:pt x="695604" y="540322"/>
                  </a:lnTo>
                  <a:lnTo>
                    <a:pt x="696380" y="546761"/>
                  </a:lnTo>
                  <a:lnTo>
                    <a:pt x="696906" y="538988"/>
                  </a:lnTo>
                  <a:lnTo>
                    <a:pt x="699190" y="540033"/>
                  </a:lnTo>
                  <a:lnTo>
                    <a:pt x="697076" y="535028"/>
                  </a:lnTo>
                  <a:lnTo>
                    <a:pt x="701412" y="532393"/>
                  </a:lnTo>
                  <a:lnTo>
                    <a:pt x="700819" y="527520"/>
                  </a:lnTo>
                  <a:lnTo>
                    <a:pt x="697335" y="530499"/>
                  </a:lnTo>
                  <a:lnTo>
                    <a:pt x="692646" y="522999"/>
                  </a:lnTo>
                  <a:close/>
                </a:path>
                <a:path w="758825" h="1299845">
                  <a:moveTo>
                    <a:pt x="684825" y="489682"/>
                  </a:moveTo>
                  <a:lnTo>
                    <a:pt x="691616" y="511332"/>
                  </a:lnTo>
                  <a:lnTo>
                    <a:pt x="687754" y="509878"/>
                  </a:lnTo>
                  <a:lnTo>
                    <a:pt x="688701" y="520444"/>
                  </a:lnTo>
                  <a:lnTo>
                    <a:pt x="695128" y="513703"/>
                  </a:lnTo>
                  <a:lnTo>
                    <a:pt x="693520" y="510285"/>
                  </a:lnTo>
                  <a:lnTo>
                    <a:pt x="698755" y="510763"/>
                  </a:lnTo>
                  <a:lnTo>
                    <a:pt x="691734" y="490187"/>
                  </a:lnTo>
                  <a:lnTo>
                    <a:pt x="699509" y="503135"/>
                  </a:lnTo>
                  <a:lnTo>
                    <a:pt x="693865" y="487847"/>
                  </a:lnTo>
                  <a:lnTo>
                    <a:pt x="686001" y="487870"/>
                  </a:lnTo>
                  <a:lnTo>
                    <a:pt x="681902" y="480435"/>
                  </a:lnTo>
                  <a:lnTo>
                    <a:pt x="684825" y="489682"/>
                  </a:lnTo>
                  <a:close/>
                </a:path>
                <a:path w="758825" h="1299845">
                  <a:moveTo>
                    <a:pt x="698523" y="550885"/>
                  </a:moveTo>
                  <a:lnTo>
                    <a:pt x="697522" y="551450"/>
                  </a:lnTo>
                  <a:lnTo>
                    <a:pt x="699023" y="552787"/>
                  </a:lnTo>
                  <a:lnTo>
                    <a:pt x="698523" y="550885"/>
                  </a:lnTo>
                  <a:close/>
                </a:path>
                <a:path w="758825" h="1299845">
                  <a:moveTo>
                    <a:pt x="693477" y="495564"/>
                  </a:moveTo>
                  <a:lnTo>
                    <a:pt x="693774" y="497394"/>
                  </a:lnTo>
                  <a:lnTo>
                    <a:pt x="694892" y="498119"/>
                  </a:lnTo>
                  <a:lnTo>
                    <a:pt x="693477" y="495564"/>
                  </a:lnTo>
                  <a:close/>
                </a:path>
                <a:path w="758825" h="1299845">
                  <a:moveTo>
                    <a:pt x="692493" y="551103"/>
                  </a:moveTo>
                  <a:lnTo>
                    <a:pt x="691724" y="552518"/>
                  </a:lnTo>
                  <a:lnTo>
                    <a:pt x="694777" y="551408"/>
                  </a:lnTo>
                  <a:lnTo>
                    <a:pt x="692493" y="551103"/>
                  </a:lnTo>
                  <a:close/>
                </a:path>
                <a:path w="758825" h="1299845">
                  <a:moveTo>
                    <a:pt x="692377" y="493739"/>
                  </a:moveTo>
                  <a:lnTo>
                    <a:pt x="692990" y="495256"/>
                  </a:lnTo>
                  <a:lnTo>
                    <a:pt x="693628" y="494565"/>
                  </a:lnTo>
                  <a:lnTo>
                    <a:pt x="692377" y="493739"/>
                  </a:lnTo>
                  <a:close/>
                </a:path>
                <a:path w="758825" h="1299845">
                  <a:moveTo>
                    <a:pt x="688377" y="482410"/>
                  </a:moveTo>
                  <a:lnTo>
                    <a:pt x="687022" y="485290"/>
                  </a:lnTo>
                  <a:lnTo>
                    <a:pt x="692325" y="486893"/>
                  </a:lnTo>
                  <a:lnTo>
                    <a:pt x="688377" y="482410"/>
                  </a:lnTo>
                  <a:close/>
                </a:path>
                <a:path w="758825" h="1299845">
                  <a:moveTo>
                    <a:pt x="678316" y="527667"/>
                  </a:moveTo>
                  <a:lnTo>
                    <a:pt x="677921" y="530468"/>
                  </a:lnTo>
                  <a:lnTo>
                    <a:pt x="681282" y="528129"/>
                  </a:lnTo>
                  <a:lnTo>
                    <a:pt x="678853" y="531156"/>
                  </a:lnTo>
                  <a:lnTo>
                    <a:pt x="686351" y="544344"/>
                  </a:lnTo>
                  <a:lnTo>
                    <a:pt x="684231" y="511521"/>
                  </a:lnTo>
                  <a:lnTo>
                    <a:pt x="675103" y="508927"/>
                  </a:lnTo>
                  <a:lnTo>
                    <a:pt x="674634" y="505165"/>
                  </a:lnTo>
                  <a:lnTo>
                    <a:pt x="673833" y="510808"/>
                  </a:lnTo>
                  <a:lnTo>
                    <a:pt x="667919" y="511861"/>
                  </a:lnTo>
                  <a:lnTo>
                    <a:pt x="667970" y="521283"/>
                  </a:lnTo>
                  <a:lnTo>
                    <a:pt x="671338" y="520926"/>
                  </a:lnTo>
                  <a:lnTo>
                    <a:pt x="671317" y="514185"/>
                  </a:lnTo>
                  <a:lnTo>
                    <a:pt x="675963" y="513931"/>
                  </a:lnTo>
                  <a:lnTo>
                    <a:pt x="675222" y="525084"/>
                  </a:lnTo>
                  <a:lnTo>
                    <a:pt x="678316" y="527667"/>
                  </a:lnTo>
                  <a:close/>
                </a:path>
                <a:path w="758825" h="1299845">
                  <a:moveTo>
                    <a:pt x="682533" y="478229"/>
                  </a:moveTo>
                  <a:lnTo>
                    <a:pt x="683660" y="481654"/>
                  </a:lnTo>
                  <a:lnTo>
                    <a:pt x="683353" y="479880"/>
                  </a:lnTo>
                  <a:lnTo>
                    <a:pt x="682533" y="478229"/>
                  </a:lnTo>
                  <a:close/>
                </a:path>
                <a:path w="758825" h="1299845">
                  <a:moveTo>
                    <a:pt x="659310" y="497397"/>
                  </a:moveTo>
                  <a:lnTo>
                    <a:pt x="668165" y="510067"/>
                  </a:lnTo>
                  <a:lnTo>
                    <a:pt x="672656" y="508302"/>
                  </a:lnTo>
                  <a:lnTo>
                    <a:pt x="668223" y="499033"/>
                  </a:lnTo>
                  <a:lnTo>
                    <a:pt x="683614" y="507533"/>
                  </a:lnTo>
                  <a:lnTo>
                    <a:pt x="682145" y="499410"/>
                  </a:lnTo>
                  <a:lnTo>
                    <a:pt x="673978" y="500086"/>
                  </a:lnTo>
                  <a:lnTo>
                    <a:pt x="667412" y="492470"/>
                  </a:lnTo>
                  <a:lnTo>
                    <a:pt x="680827" y="498915"/>
                  </a:lnTo>
                  <a:lnTo>
                    <a:pt x="677875" y="493820"/>
                  </a:lnTo>
                  <a:lnTo>
                    <a:pt x="681183" y="495706"/>
                  </a:lnTo>
                  <a:lnTo>
                    <a:pt x="681961" y="491366"/>
                  </a:lnTo>
                  <a:lnTo>
                    <a:pt x="674958" y="488280"/>
                  </a:lnTo>
                  <a:lnTo>
                    <a:pt x="668977" y="492648"/>
                  </a:lnTo>
                  <a:lnTo>
                    <a:pt x="673568" y="487508"/>
                  </a:lnTo>
                  <a:lnTo>
                    <a:pt x="669162" y="484167"/>
                  </a:lnTo>
                  <a:lnTo>
                    <a:pt x="666885" y="487783"/>
                  </a:lnTo>
                  <a:lnTo>
                    <a:pt x="660154" y="486351"/>
                  </a:lnTo>
                  <a:lnTo>
                    <a:pt x="664235" y="496437"/>
                  </a:lnTo>
                  <a:lnTo>
                    <a:pt x="660353" y="492412"/>
                  </a:lnTo>
                  <a:lnTo>
                    <a:pt x="659310" y="497397"/>
                  </a:lnTo>
                  <a:close/>
                </a:path>
                <a:path w="758825" h="1299845">
                  <a:moveTo>
                    <a:pt x="676591" y="464664"/>
                  </a:moveTo>
                  <a:lnTo>
                    <a:pt x="675745" y="462601"/>
                  </a:lnTo>
                  <a:lnTo>
                    <a:pt x="676130" y="464849"/>
                  </a:lnTo>
                  <a:lnTo>
                    <a:pt x="676591" y="464664"/>
                  </a:lnTo>
                  <a:close/>
                </a:path>
                <a:path w="758825" h="1299845">
                  <a:moveTo>
                    <a:pt x="673065" y="514815"/>
                  </a:moveTo>
                  <a:lnTo>
                    <a:pt x="672824" y="516963"/>
                  </a:lnTo>
                  <a:lnTo>
                    <a:pt x="674204" y="516143"/>
                  </a:lnTo>
                  <a:lnTo>
                    <a:pt x="673065" y="514815"/>
                  </a:lnTo>
                  <a:close/>
                </a:path>
                <a:path w="758825" h="1299845">
                  <a:moveTo>
                    <a:pt x="671475" y="481213"/>
                  </a:moveTo>
                  <a:lnTo>
                    <a:pt x="669898" y="481680"/>
                  </a:lnTo>
                  <a:lnTo>
                    <a:pt x="672911" y="482445"/>
                  </a:lnTo>
                  <a:lnTo>
                    <a:pt x="671475" y="481213"/>
                  </a:lnTo>
                  <a:close/>
                </a:path>
                <a:path w="758825" h="1299845">
                  <a:moveTo>
                    <a:pt x="670266" y="501017"/>
                  </a:moveTo>
                  <a:lnTo>
                    <a:pt x="671258" y="502696"/>
                  </a:lnTo>
                  <a:lnTo>
                    <a:pt x="672017" y="502195"/>
                  </a:lnTo>
                  <a:lnTo>
                    <a:pt x="670266" y="501017"/>
                  </a:lnTo>
                  <a:close/>
                </a:path>
                <a:path w="758825" h="1299845">
                  <a:moveTo>
                    <a:pt x="665187" y="483609"/>
                  </a:moveTo>
                  <a:lnTo>
                    <a:pt x="663348" y="484290"/>
                  </a:lnTo>
                  <a:lnTo>
                    <a:pt x="664241" y="484962"/>
                  </a:lnTo>
                  <a:lnTo>
                    <a:pt x="665187" y="483609"/>
                  </a:lnTo>
                  <a:close/>
                </a:path>
                <a:path w="758825" h="1299845">
                  <a:moveTo>
                    <a:pt x="662694" y="500711"/>
                  </a:moveTo>
                  <a:lnTo>
                    <a:pt x="661958" y="501978"/>
                  </a:lnTo>
                  <a:lnTo>
                    <a:pt x="663619" y="501259"/>
                  </a:lnTo>
                  <a:lnTo>
                    <a:pt x="662694" y="500711"/>
                  </a:lnTo>
                  <a:close/>
                </a:path>
                <a:path w="758825" h="1299845">
                  <a:moveTo>
                    <a:pt x="660612" y="484595"/>
                  </a:moveTo>
                  <a:lnTo>
                    <a:pt x="660947" y="485780"/>
                  </a:lnTo>
                  <a:lnTo>
                    <a:pt x="661448" y="484625"/>
                  </a:lnTo>
                  <a:lnTo>
                    <a:pt x="660612" y="484595"/>
                  </a:lnTo>
                  <a:close/>
                </a:path>
                <a:path w="758825" h="1299845">
                  <a:moveTo>
                    <a:pt x="658070" y="489411"/>
                  </a:moveTo>
                  <a:lnTo>
                    <a:pt x="657609" y="492450"/>
                  </a:lnTo>
                  <a:lnTo>
                    <a:pt x="658811" y="496907"/>
                  </a:lnTo>
                  <a:lnTo>
                    <a:pt x="658070" y="489411"/>
                  </a:lnTo>
                  <a:close/>
                </a:path>
                <a:path w="758825" h="1299845">
                  <a:moveTo>
                    <a:pt x="548850" y="56501"/>
                  </a:moveTo>
                  <a:lnTo>
                    <a:pt x="546225" y="56723"/>
                  </a:lnTo>
                  <a:lnTo>
                    <a:pt x="547308" y="58130"/>
                  </a:lnTo>
                  <a:lnTo>
                    <a:pt x="548850" y="56501"/>
                  </a:lnTo>
                  <a:close/>
                </a:path>
                <a:path w="758825" h="1299845">
                  <a:moveTo>
                    <a:pt x="539056" y="432381"/>
                  </a:moveTo>
                  <a:lnTo>
                    <a:pt x="534912" y="435729"/>
                  </a:lnTo>
                  <a:lnTo>
                    <a:pt x="536054" y="435420"/>
                  </a:lnTo>
                  <a:lnTo>
                    <a:pt x="539056" y="432381"/>
                  </a:lnTo>
                  <a:close/>
                </a:path>
                <a:path w="758825" h="1299845">
                  <a:moveTo>
                    <a:pt x="535803" y="427747"/>
                  </a:moveTo>
                  <a:lnTo>
                    <a:pt x="536922" y="429791"/>
                  </a:lnTo>
                  <a:lnTo>
                    <a:pt x="537108" y="428078"/>
                  </a:lnTo>
                  <a:lnTo>
                    <a:pt x="535803" y="427747"/>
                  </a:lnTo>
                  <a:close/>
                </a:path>
                <a:path w="758825" h="1299845">
                  <a:moveTo>
                    <a:pt x="527985" y="416905"/>
                  </a:moveTo>
                  <a:lnTo>
                    <a:pt x="526529" y="418054"/>
                  </a:lnTo>
                  <a:lnTo>
                    <a:pt x="527436" y="418755"/>
                  </a:lnTo>
                  <a:lnTo>
                    <a:pt x="527985" y="416905"/>
                  </a:lnTo>
                  <a:close/>
                </a:path>
                <a:path w="758825" h="1299845">
                  <a:moveTo>
                    <a:pt x="524699" y="419856"/>
                  </a:moveTo>
                  <a:lnTo>
                    <a:pt x="523358" y="420306"/>
                  </a:lnTo>
                  <a:lnTo>
                    <a:pt x="523250" y="421507"/>
                  </a:lnTo>
                  <a:lnTo>
                    <a:pt x="524699" y="419856"/>
                  </a:lnTo>
                  <a:close/>
                </a:path>
                <a:path w="758825" h="1299845">
                  <a:moveTo>
                    <a:pt x="524263" y="422243"/>
                  </a:moveTo>
                  <a:lnTo>
                    <a:pt x="524231" y="421361"/>
                  </a:lnTo>
                  <a:lnTo>
                    <a:pt x="523507" y="423197"/>
                  </a:lnTo>
                  <a:lnTo>
                    <a:pt x="524263" y="422243"/>
                  </a:lnTo>
                  <a:close/>
                </a:path>
                <a:path w="758825" h="1299845">
                  <a:moveTo>
                    <a:pt x="521748" y="420599"/>
                  </a:moveTo>
                  <a:lnTo>
                    <a:pt x="520409" y="420886"/>
                  </a:lnTo>
                  <a:lnTo>
                    <a:pt x="521180" y="421716"/>
                  </a:lnTo>
                  <a:lnTo>
                    <a:pt x="521748" y="420599"/>
                  </a:lnTo>
                  <a:close/>
                </a:path>
                <a:path w="758825" h="1299845">
                  <a:moveTo>
                    <a:pt x="512236" y="420365"/>
                  </a:moveTo>
                  <a:lnTo>
                    <a:pt x="513385" y="420900"/>
                  </a:lnTo>
                  <a:lnTo>
                    <a:pt x="513543" y="420362"/>
                  </a:lnTo>
                  <a:lnTo>
                    <a:pt x="512236" y="420365"/>
                  </a:lnTo>
                  <a:close/>
                </a:path>
                <a:path w="758825" h="1299845">
                  <a:moveTo>
                    <a:pt x="514744" y="413954"/>
                  </a:moveTo>
                  <a:lnTo>
                    <a:pt x="509507" y="416140"/>
                  </a:lnTo>
                  <a:lnTo>
                    <a:pt x="509752" y="417613"/>
                  </a:lnTo>
                  <a:lnTo>
                    <a:pt x="514744" y="413954"/>
                  </a:lnTo>
                  <a:close/>
                </a:path>
                <a:path w="758825" h="1299845">
                  <a:moveTo>
                    <a:pt x="503166" y="417484"/>
                  </a:moveTo>
                  <a:lnTo>
                    <a:pt x="500217" y="420440"/>
                  </a:lnTo>
                  <a:lnTo>
                    <a:pt x="503735" y="421152"/>
                  </a:lnTo>
                  <a:lnTo>
                    <a:pt x="502047" y="425247"/>
                  </a:lnTo>
                  <a:lnTo>
                    <a:pt x="510215" y="420902"/>
                  </a:lnTo>
                  <a:lnTo>
                    <a:pt x="503166" y="417484"/>
                  </a:lnTo>
                  <a:close/>
                </a:path>
                <a:path w="758825" h="1299845">
                  <a:moveTo>
                    <a:pt x="499675" y="404998"/>
                  </a:moveTo>
                  <a:lnTo>
                    <a:pt x="498875" y="406088"/>
                  </a:lnTo>
                  <a:lnTo>
                    <a:pt x="500246" y="407183"/>
                  </a:lnTo>
                  <a:lnTo>
                    <a:pt x="499675" y="404998"/>
                  </a:lnTo>
                  <a:close/>
                </a:path>
                <a:path w="758825" h="1299845">
                  <a:moveTo>
                    <a:pt x="494278" y="420724"/>
                  </a:moveTo>
                  <a:lnTo>
                    <a:pt x="482493" y="439842"/>
                  </a:lnTo>
                  <a:lnTo>
                    <a:pt x="489165" y="436644"/>
                  </a:lnTo>
                  <a:lnTo>
                    <a:pt x="497296" y="423633"/>
                  </a:lnTo>
                  <a:lnTo>
                    <a:pt x="494248" y="424479"/>
                  </a:lnTo>
                  <a:lnTo>
                    <a:pt x="494278" y="420724"/>
                  </a:lnTo>
                  <a:close/>
                </a:path>
                <a:path w="758825" h="1299845">
                  <a:moveTo>
                    <a:pt x="494014" y="404008"/>
                  </a:moveTo>
                  <a:lnTo>
                    <a:pt x="491022" y="405052"/>
                  </a:lnTo>
                  <a:lnTo>
                    <a:pt x="493665" y="405901"/>
                  </a:lnTo>
                  <a:lnTo>
                    <a:pt x="494014" y="404008"/>
                  </a:lnTo>
                  <a:close/>
                </a:path>
                <a:path w="758825" h="1299845">
                  <a:moveTo>
                    <a:pt x="489179" y="410765"/>
                  </a:moveTo>
                  <a:lnTo>
                    <a:pt x="488537" y="413297"/>
                  </a:lnTo>
                  <a:lnTo>
                    <a:pt x="491347" y="411985"/>
                  </a:lnTo>
                  <a:lnTo>
                    <a:pt x="489179" y="410765"/>
                  </a:lnTo>
                  <a:close/>
                </a:path>
                <a:path w="758825" h="1299845">
                  <a:moveTo>
                    <a:pt x="490738" y="423119"/>
                  </a:moveTo>
                  <a:lnTo>
                    <a:pt x="488369" y="424380"/>
                  </a:lnTo>
                  <a:lnTo>
                    <a:pt x="490778" y="424000"/>
                  </a:lnTo>
                  <a:lnTo>
                    <a:pt x="490738" y="423119"/>
                  </a:lnTo>
                  <a:close/>
                </a:path>
                <a:path w="758825" h="1299845">
                  <a:moveTo>
                    <a:pt x="485324" y="416569"/>
                  </a:moveTo>
                  <a:lnTo>
                    <a:pt x="481876" y="425524"/>
                  </a:lnTo>
                  <a:lnTo>
                    <a:pt x="484158" y="427821"/>
                  </a:lnTo>
                  <a:lnTo>
                    <a:pt x="485324" y="416569"/>
                  </a:lnTo>
                  <a:close/>
                </a:path>
                <a:path w="758825" h="1299845">
                  <a:moveTo>
                    <a:pt x="482940" y="430125"/>
                  </a:moveTo>
                  <a:lnTo>
                    <a:pt x="480112" y="434503"/>
                  </a:lnTo>
                  <a:lnTo>
                    <a:pt x="483454" y="430747"/>
                  </a:lnTo>
                  <a:lnTo>
                    <a:pt x="482940" y="430125"/>
                  </a:lnTo>
                  <a:close/>
                </a:path>
                <a:path w="758825" h="1299845">
                  <a:moveTo>
                    <a:pt x="481322" y="409266"/>
                  </a:moveTo>
                  <a:lnTo>
                    <a:pt x="481590" y="412108"/>
                  </a:lnTo>
                  <a:lnTo>
                    <a:pt x="482982" y="410951"/>
                  </a:lnTo>
                  <a:lnTo>
                    <a:pt x="481322" y="409266"/>
                  </a:lnTo>
                  <a:close/>
                </a:path>
                <a:path w="758825" h="1299845">
                  <a:moveTo>
                    <a:pt x="480997" y="427616"/>
                  </a:moveTo>
                  <a:lnTo>
                    <a:pt x="478687" y="433017"/>
                  </a:lnTo>
                  <a:lnTo>
                    <a:pt x="481923" y="428453"/>
                  </a:lnTo>
                  <a:lnTo>
                    <a:pt x="480997" y="427616"/>
                  </a:lnTo>
                  <a:close/>
                </a:path>
                <a:path w="758825" h="1299845">
                  <a:moveTo>
                    <a:pt x="479967" y="403490"/>
                  </a:moveTo>
                  <a:lnTo>
                    <a:pt x="478366" y="407658"/>
                  </a:lnTo>
                  <a:lnTo>
                    <a:pt x="481837" y="407234"/>
                  </a:lnTo>
                  <a:lnTo>
                    <a:pt x="479967" y="403490"/>
                  </a:lnTo>
                  <a:close/>
                </a:path>
                <a:path w="758825" h="1299845">
                  <a:moveTo>
                    <a:pt x="480570" y="420546"/>
                  </a:moveTo>
                  <a:lnTo>
                    <a:pt x="478791" y="423869"/>
                  </a:lnTo>
                  <a:lnTo>
                    <a:pt x="480383" y="422262"/>
                  </a:lnTo>
                  <a:lnTo>
                    <a:pt x="480570" y="420546"/>
                  </a:lnTo>
                  <a:close/>
                </a:path>
                <a:path w="758825" h="1299845">
                  <a:moveTo>
                    <a:pt x="480510" y="431356"/>
                  </a:moveTo>
                  <a:lnTo>
                    <a:pt x="477240" y="433880"/>
                  </a:lnTo>
                  <a:lnTo>
                    <a:pt x="479336" y="433772"/>
                  </a:lnTo>
                  <a:lnTo>
                    <a:pt x="480510" y="431356"/>
                  </a:lnTo>
                  <a:close/>
                </a:path>
                <a:path w="758825" h="1299845">
                  <a:moveTo>
                    <a:pt x="479690" y="426335"/>
                  </a:moveTo>
                  <a:lnTo>
                    <a:pt x="477775" y="430376"/>
                  </a:lnTo>
                  <a:lnTo>
                    <a:pt x="477803" y="431856"/>
                  </a:lnTo>
                  <a:lnTo>
                    <a:pt x="479690" y="426335"/>
                  </a:lnTo>
                  <a:close/>
                </a:path>
                <a:path w="758825" h="1299845">
                  <a:moveTo>
                    <a:pt x="477607" y="408821"/>
                  </a:moveTo>
                  <a:lnTo>
                    <a:pt x="478022" y="412995"/>
                  </a:lnTo>
                  <a:lnTo>
                    <a:pt x="478558" y="409105"/>
                  </a:lnTo>
                  <a:lnTo>
                    <a:pt x="477607" y="408821"/>
                  </a:lnTo>
                  <a:close/>
                </a:path>
                <a:path w="758825" h="1299845">
                  <a:moveTo>
                    <a:pt x="447169" y="395660"/>
                  </a:moveTo>
                  <a:lnTo>
                    <a:pt x="446254" y="395856"/>
                  </a:lnTo>
                  <a:lnTo>
                    <a:pt x="446220" y="397195"/>
                  </a:lnTo>
                  <a:lnTo>
                    <a:pt x="447169" y="395660"/>
                  </a:lnTo>
                  <a:close/>
                </a:path>
                <a:path w="758825" h="1299845">
                  <a:moveTo>
                    <a:pt x="444750" y="449006"/>
                  </a:moveTo>
                  <a:lnTo>
                    <a:pt x="443651" y="449956"/>
                  </a:lnTo>
                  <a:lnTo>
                    <a:pt x="445064" y="450211"/>
                  </a:lnTo>
                  <a:lnTo>
                    <a:pt x="444750" y="449006"/>
                  </a:lnTo>
                  <a:close/>
                </a:path>
                <a:path w="758825" h="1299845">
                  <a:moveTo>
                    <a:pt x="441339" y="43984"/>
                  </a:moveTo>
                  <a:lnTo>
                    <a:pt x="442203" y="43022"/>
                  </a:lnTo>
                  <a:lnTo>
                    <a:pt x="441412" y="42801"/>
                  </a:lnTo>
                  <a:lnTo>
                    <a:pt x="441339" y="43984"/>
                  </a:lnTo>
                  <a:close/>
                </a:path>
                <a:path w="758825" h="1299845">
                  <a:moveTo>
                    <a:pt x="440458" y="41372"/>
                  </a:moveTo>
                  <a:lnTo>
                    <a:pt x="440154" y="43441"/>
                  </a:lnTo>
                  <a:lnTo>
                    <a:pt x="441964" y="39884"/>
                  </a:lnTo>
                  <a:lnTo>
                    <a:pt x="440458" y="41372"/>
                  </a:lnTo>
                  <a:close/>
                </a:path>
                <a:path w="758825" h="1299845">
                  <a:moveTo>
                    <a:pt x="440629" y="391613"/>
                  </a:moveTo>
                  <a:lnTo>
                    <a:pt x="440614" y="389516"/>
                  </a:lnTo>
                  <a:lnTo>
                    <a:pt x="439741" y="391060"/>
                  </a:lnTo>
                  <a:lnTo>
                    <a:pt x="440629" y="391613"/>
                  </a:lnTo>
                  <a:close/>
                </a:path>
                <a:path w="758825" h="1299845">
                  <a:moveTo>
                    <a:pt x="438921" y="450372"/>
                  </a:moveTo>
                  <a:lnTo>
                    <a:pt x="437816" y="453694"/>
                  </a:lnTo>
                  <a:lnTo>
                    <a:pt x="440327" y="451909"/>
                  </a:lnTo>
                  <a:lnTo>
                    <a:pt x="438921" y="450372"/>
                  </a:lnTo>
                  <a:close/>
                </a:path>
                <a:path w="758825" h="1299845">
                  <a:moveTo>
                    <a:pt x="426348" y="458550"/>
                  </a:moveTo>
                  <a:lnTo>
                    <a:pt x="427646" y="459626"/>
                  </a:lnTo>
                  <a:lnTo>
                    <a:pt x="427658" y="458890"/>
                  </a:lnTo>
                  <a:lnTo>
                    <a:pt x="426348" y="458550"/>
                  </a:lnTo>
                  <a:close/>
                </a:path>
                <a:path w="758825" h="1299845">
                  <a:moveTo>
                    <a:pt x="421427" y="484680"/>
                  </a:moveTo>
                  <a:lnTo>
                    <a:pt x="421098" y="487610"/>
                  </a:lnTo>
                  <a:lnTo>
                    <a:pt x="422115" y="485173"/>
                  </a:lnTo>
                  <a:lnTo>
                    <a:pt x="421427" y="484680"/>
                  </a:lnTo>
                  <a:close/>
                </a:path>
                <a:path w="758825" h="1299845">
                  <a:moveTo>
                    <a:pt x="421845" y="457598"/>
                  </a:moveTo>
                  <a:lnTo>
                    <a:pt x="420703" y="458267"/>
                  </a:lnTo>
                  <a:lnTo>
                    <a:pt x="421831" y="458908"/>
                  </a:lnTo>
                  <a:lnTo>
                    <a:pt x="421845" y="457598"/>
                  </a:lnTo>
                  <a:close/>
                </a:path>
                <a:path w="758825" h="1299845">
                  <a:moveTo>
                    <a:pt x="419938" y="416525"/>
                  </a:moveTo>
                  <a:lnTo>
                    <a:pt x="418887" y="420440"/>
                  </a:lnTo>
                  <a:lnTo>
                    <a:pt x="421419" y="417487"/>
                  </a:lnTo>
                  <a:lnTo>
                    <a:pt x="419938" y="416525"/>
                  </a:lnTo>
                  <a:close/>
                </a:path>
                <a:path w="758825" h="1299845">
                  <a:moveTo>
                    <a:pt x="408817" y="478344"/>
                  </a:moveTo>
                  <a:lnTo>
                    <a:pt x="405181" y="480559"/>
                  </a:lnTo>
                  <a:lnTo>
                    <a:pt x="407002" y="484460"/>
                  </a:lnTo>
                  <a:lnTo>
                    <a:pt x="401843" y="484930"/>
                  </a:lnTo>
                  <a:lnTo>
                    <a:pt x="404900" y="487543"/>
                  </a:lnTo>
                  <a:lnTo>
                    <a:pt x="399998" y="487745"/>
                  </a:lnTo>
                  <a:lnTo>
                    <a:pt x="405585" y="492712"/>
                  </a:lnTo>
                  <a:lnTo>
                    <a:pt x="409685" y="486574"/>
                  </a:lnTo>
                  <a:lnTo>
                    <a:pt x="413954" y="488821"/>
                  </a:lnTo>
                  <a:lnTo>
                    <a:pt x="413849" y="485290"/>
                  </a:lnTo>
                  <a:lnTo>
                    <a:pt x="417585" y="488005"/>
                  </a:lnTo>
                  <a:lnTo>
                    <a:pt x="419427" y="484921"/>
                  </a:lnTo>
                  <a:lnTo>
                    <a:pt x="418910" y="482445"/>
                  </a:lnTo>
                  <a:lnTo>
                    <a:pt x="416700" y="486152"/>
                  </a:lnTo>
                  <a:lnTo>
                    <a:pt x="417071" y="481012"/>
                  </a:lnTo>
                  <a:lnTo>
                    <a:pt x="412677" y="483142"/>
                  </a:lnTo>
                  <a:lnTo>
                    <a:pt x="408817" y="478344"/>
                  </a:lnTo>
                  <a:close/>
                </a:path>
                <a:path w="758825" h="1299845">
                  <a:moveTo>
                    <a:pt x="390683" y="506324"/>
                  </a:moveTo>
                  <a:lnTo>
                    <a:pt x="391743" y="512510"/>
                  </a:lnTo>
                  <a:lnTo>
                    <a:pt x="387927" y="502867"/>
                  </a:lnTo>
                  <a:lnTo>
                    <a:pt x="384429" y="502249"/>
                  </a:lnTo>
                  <a:lnTo>
                    <a:pt x="375863" y="511072"/>
                  </a:lnTo>
                  <a:lnTo>
                    <a:pt x="383275" y="525680"/>
                  </a:lnTo>
                  <a:lnTo>
                    <a:pt x="386583" y="518387"/>
                  </a:lnTo>
                  <a:lnTo>
                    <a:pt x="380809" y="517622"/>
                  </a:lnTo>
                  <a:lnTo>
                    <a:pt x="388398" y="517875"/>
                  </a:lnTo>
                  <a:lnTo>
                    <a:pt x="386833" y="522074"/>
                  </a:lnTo>
                  <a:lnTo>
                    <a:pt x="392006" y="517230"/>
                  </a:lnTo>
                  <a:lnTo>
                    <a:pt x="385727" y="528385"/>
                  </a:lnTo>
                  <a:lnTo>
                    <a:pt x="394229" y="523030"/>
                  </a:lnTo>
                  <a:lnTo>
                    <a:pt x="392321" y="519517"/>
                  </a:lnTo>
                  <a:lnTo>
                    <a:pt x="396140" y="516183"/>
                  </a:lnTo>
                  <a:lnTo>
                    <a:pt x="404190" y="514137"/>
                  </a:lnTo>
                  <a:lnTo>
                    <a:pt x="400462" y="512627"/>
                  </a:lnTo>
                  <a:lnTo>
                    <a:pt x="408008" y="513326"/>
                  </a:lnTo>
                  <a:lnTo>
                    <a:pt x="409590" y="510310"/>
                  </a:lnTo>
                  <a:lnTo>
                    <a:pt x="405278" y="506576"/>
                  </a:lnTo>
                  <a:lnTo>
                    <a:pt x="413651" y="509173"/>
                  </a:lnTo>
                  <a:lnTo>
                    <a:pt x="416472" y="503495"/>
                  </a:lnTo>
                  <a:lnTo>
                    <a:pt x="411633" y="504039"/>
                  </a:lnTo>
                  <a:lnTo>
                    <a:pt x="413867" y="497655"/>
                  </a:lnTo>
                  <a:lnTo>
                    <a:pt x="410909" y="495134"/>
                  </a:lnTo>
                  <a:lnTo>
                    <a:pt x="404860" y="499572"/>
                  </a:lnTo>
                  <a:lnTo>
                    <a:pt x="406591" y="495372"/>
                  </a:lnTo>
                  <a:lnTo>
                    <a:pt x="399135" y="492508"/>
                  </a:lnTo>
                  <a:lnTo>
                    <a:pt x="402093" y="497000"/>
                  </a:lnTo>
                  <a:lnTo>
                    <a:pt x="396075" y="497075"/>
                  </a:lnTo>
                  <a:lnTo>
                    <a:pt x="398490" y="501147"/>
                  </a:lnTo>
                  <a:lnTo>
                    <a:pt x="395911" y="499042"/>
                  </a:lnTo>
                  <a:lnTo>
                    <a:pt x="395827" y="503253"/>
                  </a:lnTo>
                  <a:lnTo>
                    <a:pt x="393890" y="495959"/>
                  </a:lnTo>
                  <a:lnTo>
                    <a:pt x="389060" y="498072"/>
                  </a:lnTo>
                  <a:lnTo>
                    <a:pt x="394794" y="504169"/>
                  </a:lnTo>
                  <a:lnTo>
                    <a:pt x="390041" y="502665"/>
                  </a:lnTo>
                  <a:lnTo>
                    <a:pt x="390683" y="506324"/>
                  </a:lnTo>
                  <a:close/>
                </a:path>
                <a:path w="758825" h="1299845">
                  <a:moveTo>
                    <a:pt x="414046" y="464083"/>
                  </a:moveTo>
                  <a:lnTo>
                    <a:pt x="413679" y="465818"/>
                  </a:lnTo>
                  <a:lnTo>
                    <a:pt x="415548" y="464834"/>
                  </a:lnTo>
                  <a:lnTo>
                    <a:pt x="414046" y="464083"/>
                  </a:lnTo>
                  <a:close/>
                </a:path>
                <a:path w="758825" h="1299845">
                  <a:moveTo>
                    <a:pt x="412403" y="493303"/>
                  </a:moveTo>
                  <a:lnTo>
                    <a:pt x="413295" y="495851"/>
                  </a:lnTo>
                  <a:lnTo>
                    <a:pt x="412917" y="494716"/>
                  </a:lnTo>
                  <a:lnTo>
                    <a:pt x="412403" y="493303"/>
                  </a:lnTo>
                  <a:close/>
                </a:path>
                <a:path w="758825" h="1299845">
                  <a:moveTo>
                    <a:pt x="410282" y="475092"/>
                  </a:moveTo>
                  <a:lnTo>
                    <a:pt x="411469" y="478743"/>
                  </a:lnTo>
                  <a:lnTo>
                    <a:pt x="413707" y="473931"/>
                  </a:lnTo>
                  <a:lnTo>
                    <a:pt x="410282" y="475092"/>
                  </a:lnTo>
                  <a:close/>
                </a:path>
                <a:path w="758825" h="1299845">
                  <a:moveTo>
                    <a:pt x="409465" y="427095"/>
                  </a:moveTo>
                  <a:lnTo>
                    <a:pt x="408975" y="427505"/>
                  </a:lnTo>
                  <a:lnTo>
                    <a:pt x="409926" y="427266"/>
                  </a:lnTo>
                  <a:lnTo>
                    <a:pt x="409465" y="427095"/>
                  </a:lnTo>
                  <a:close/>
                </a:path>
                <a:path w="758825" h="1299845">
                  <a:moveTo>
                    <a:pt x="407667" y="492892"/>
                  </a:moveTo>
                  <a:lnTo>
                    <a:pt x="405741" y="493390"/>
                  </a:lnTo>
                  <a:lnTo>
                    <a:pt x="406670" y="494791"/>
                  </a:lnTo>
                  <a:lnTo>
                    <a:pt x="407667" y="492892"/>
                  </a:lnTo>
                  <a:close/>
                </a:path>
                <a:path w="758825" h="1299845">
                  <a:moveTo>
                    <a:pt x="405078" y="482401"/>
                  </a:moveTo>
                  <a:lnTo>
                    <a:pt x="404806" y="483480"/>
                  </a:lnTo>
                  <a:lnTo>
                    <a:pt x="406652" y="483477"/>
                  </a:lnTo>
                  <a:lnTo>
                    <a:pt x="405078" y="482401"/>
                  </a:lnTo>
                  <a:close/>
                </a:path>
                <a:path w="758825" h="1299845">
                  <a:moveTo>
                    <a:pt x="400195" y="515343"/>
                  </a:moveTo>
                  <a:lnTo>
                    <a:pt x="398726" y="521453"/>
                  </a:lnTo>
                  <a:lnTo>
                    <a:pt x="405457" y="516937"/>
                  </a:lnTo>
                  <a:lnTo>
                    <a:pt x="400195" y="515343"/>
                  </a:lnTo>
                  <a:close/>
                </a:path>
                <a:path w="758825" h="1299845">
                  <a:moveTo>
                    <a:pt x="399241" y="488180"/>
                  </a:moveTo>
                  <a:lnTo>
                    <a:pt x="396965" y="490791"/>
                  </a:lnTo>
                  <a:lnTo>
                    <a:pt x="404292" y="493163"/>
                  </a:lnTo>
                  <a:lnTo>
                    <a:pt x="399241" y="488180"/>
                  </a:lnTo>
                  <a:close/>
                </a:path>
                <a:path w="758825" h="1299845">
                  <a:moveTo>
                    <a:pt x="396087" y="493372"/>
                  </a:moveTo>
                  <a:lnTo>
                    <a:pt x="398357" y="497548"/>
                  </a:lnTo>
                  <a:lnTo>
                    <a:pt x="399070" y="495259"/>
                  </a:lnTo>
                  <a:lnTo>
                    <a:pt x="396087" y="493372"/>
                  </a:lnTo>
                  <a:close/>
                </a:path>
                <a:path w="758825" h="1299845">
                  <a:moveTo>
                    <a:pt x="396823" y="450396"/>
                  </a:moveTo>
                  <a:lnTo>
                    <a:pt x="395425" y="453304"/>
                  </a:lnTo>
                  <a:lnTo>
                    <a:pt x="397868" y="452832"/>
                  </a:lnTo>
                  <a:lnTo>
                    <a:pt x="396823" y="450396"/>
                  </a:lnTo>
                  <a:close/>
                </a:path>
                <a:path w="758825" h="1299845">
                  <a:moveTo>
                    <a:pt x="389390" y="533444"/>
                  </a:moveTo>
                  <a:lnTo>
                    <a:pt x="385934" y="535030"/>
                  </a:lnTo>
                  <a:lnTo>
                    <a:pt x="388774" y="535134"/>
                  </a:lnTo>
                  <a:lnTo>
                    <a:pt x="389390" y="533444"/>
                  </a:lnTo>
                  <a:close/>
                </a:path>
                <a:path w="758825" h="1299845">
                  <a:moveTo>
                    <a:pt x="387242" y="528801"/>
                  </a:moveTo>
                  <a:lnTo>
                    <a:pt x="386116" y="529802"/>
                  </a:lnTo>
                  <a:lnTo>
                    <a:pt x="387731" y="529926"/>
                  </a:lnTo>
                  <a:lnTo>
                    <a:pt x="387242" y="528801"/>
                  </a:lnTo>
                  <a:close/>
                </a:path>
                <a:path w="758825" h="1299845">
                  <a:moveTo>
                    <a:pt x="386750" y="532264"/>
                  </a:moveTo>
                  <a:lnTo>
                    <a:pt x="382392" y="534197"/>
                  </a:lnTo>
                  <a:lnTo>
                    <a:pt x="385685" y="535008"/>
                  </a:lnTo>
                  <a:lnTo>
                    <a:pt x="386750" y="532264"/>
                  </a:lnTo>
                  <a:close/>
                </a:path>
                <a:path w="758825" h="1299845">
                  <a:moveTo>
                    <a:pt x="379846" y="532712"/>
                  </a:moveTo>
                  <a:lnTo>
                    <a:pt x="376548" y="535862"/>
                  </a:lnTo>
                  <a:lnTo>
                    <a:pt x="378432" y="536320"/>
                  </a:lnTo>
                  <a:lnTo>
                    <a:pt x="379846" y="532712"/>
                  </a:lnTo>
                  <a:close/>
                </a:path>
                <a:path w="758825" h="1299845">
                  <a:moveTo>
                    <a:pt x="362077" y="1299667"/>
                  </a:moveTo>
                  <a:lnTo>
                    <a:pt x="375564" y="1289713"/>
                  </a:lnTo>
                  <a:lnTo>
                    <a:pt x="359215" y="1277461"/>
                  </a:lnTo>
                  <a:lnTo>
                    <a:pt x="356201" y="1286312"/>
                  </a:lnTo>
                  <a:lnTo>
                    <a:pt x="362077" y="1299667"/>
                  </a:lnTo>
                  <a:close/>
                </a:path>
                <a:path w="758825" h="1299845">
                  <a:moveTo>
                    <a:pt x="363705" y="555224"/>
                  </a:moveTo>
                  <a:lnTo>
                    <a:pt x="363944" y="552047"/>
                  </a:lnTo>
                  <a:lnTo>
                    <a:pt x="361055" y="553972"/>
                  </a:lnTo>
                  <a:lnTo>
                    <a:pt x="363705" y="555224"/>
                  </a:lnTo>
                  <a:close/>
                </a:path>
                <a:path w="758825" h="1299845">
                  <a:moveTo>
                    <a:pt x="347868" y="1264847"/>
                  </a:moveTo>
                  <a:lnTo>
                    <a:pt x="350343" y="1271892"/>
                  </a:lnTo>
                  <a:lnTo>
                    <a:pt x="357332" y="1270190"/>
                  </a:lnTo>
                  <a:lnTo>
                    <a:pt x="347868" y="1264847"/>
                  </a:lnTo>
                  <a:close/>
                </a:path>
                <a:path w="758825" h="1299845">
                  <a:moveTo>
                    <a:pt x="348302" y="1271903"/>
                  </a:moveTo>
                  <a:lnTo>
                    <a:pt x="346691" y="1272718"/>
                  </a:lnTo>
                  <a:lnTo>
                    <a:pt x="347658" y="1273316"/>
                  </a:lnTo>
                  <a:lnTo>
                    <a:pt x="348302" y="1271903"/>
                  </a:lnTo>
                  <a:close/>
                </a:path>
                <a:path w="758825" h="1299845">
                  <a:moveTo>
                    <a:pt x="346512" y="547422"/>
                  </a:moveTo>
                  <a:lnTo>
                    <a:pt x="345623" y="548035"/>
                  </a:lnTo>
                  <a:lnTo>
                    <a:pt x="346732" y="548891"/>
                  </a:lnTo>
                  <a:lnTo>
                    <a:pt x="346512" y="547422"/>
                  </a:lnTo>
                  <a:close/>
                </a:path>
                <a:path w="758825" h="1299845">
                  <a:moveTo>
                    <a:pt x="341541" y="1262348"/>
                  </a:moveTo>
                  <a:lnTo>
                    <a:pt x="336923" y="1263677"/>
                  </a:lnTo>
                  <a:lnTo>
                    <a:pt x="346194" y="1262745"/>
                  </a:lnTo>
                  <a:lnTo>
                    <a:pt x="341541" y="1262348"/>
                  </a:lnTo>
                  <a:close/>
                </a:path>
                <a:path w="758825" h="1299845">
                  <a:moveTo>
                    <a:pt x="341938" y="1266545"/>
                  </a:moveTo>
                  <a:lnTo>
                    <a:pt x="342277" y="1269797"/>
                  </a:lnTo>
                  <a:lnTo>
                    <a:pt x="344711" y="1268560"/>
                  </a:lnTo>
                  <a:lnTo>
                    <a:pt x="341938" y="1266545"/>
                  </a:lnTo>
                  <a:close/>
                </a:path>
                <a:path w="758825" h="1299845">
                  <a:moveTo>
                    <a:pt x="337994" y="533021"/>
                  </a:moveTo>
                  <a:lnTo>
                    <a:pt x="338001" y="534514"/>
                  </a:lnTo>
                  <a:lnTo>
                    <a:pt x="341967" y="534037"/>
                  </a:lnTo>
                  <a:lnTo>
                    <a:pt x="337994" y="533021"/>
                  </a:lnTo>
                  <a:close/>
                </a:path>
                <a:path w="758825" h="1299845">
                  <a:moveTo>
                    <a:pt x="326548" y="1253568"/>
                  </a:moveTo>
                  <a:lnTo>
                    <a:pt x="321973" y="1255870"/>
                  </a:lnTo>
                  <a:lnTo>
                    <a:pt x="324578" y="1260409"/>
                  </a:lnTo>
                  <a:lnTo>
                    <a:pt x="331676" y="1260419"/>
                  </a:lnTo>
                  <a:lnTo>
                    <a:pt x="326548" y="1253568"/>
                  </a:lnTo>
                  <a:close/>
                </a:path>
                <a:path w="758825" h="1299845">
                  <a:moveTo>
                    <a:pt x="328942" y="538963"/>
                  </a:moveTo>
                  <a:lnTo>
                    <a:pt x="327746" y="539643"/>
                  </a:lnTo>
                  <a:lnTo>
                    <a:pt x="329011" y="540595"/>
                  </a:lnTo>
                  <a:lnTo>
                    <a:pt x="328942" y="538963"/>
                  </a:lnTo>
                  <a:close/>
                </a:path>
                <a:path w="758825" h="1299845">
                  <a:moveTo>
                    <a:pt x="313708" y="552099"/>
                  </a:moveTo>
                  <a:lnTo>
                    <a:pt x="313245" y="553114"/>
                  </a:lnTo>
                  <a:lnTo>
                    <a:pt x="315094" y="553631"/>
                  </a:lnTo>
                  <a:lnTo>
                    <a:pt x="313708" y="552099"/>
                  </a:lnTo>
                  <a:close/>
                </a:path>
                <a:path w="758825" h="1299845">
                  <a:moveTo>
                    <a:pt x="308952" y="552815"/>
                  </a:moveTo>
                  <a:lnTo>
                    <a:pt x="307954" y="553596"/>
                  </a:lnTo>
                  <a:lnTo>
                    <a:pt x="309083" y="553999"/>
                  </a:lnTo>
                  <a:lnTo>
                    <a:pt x="308952" y="552815"/>
                  </a:lnTo>
                  <a:close/>
                </a:path>
                <a:path w="758825" h="1299845">
                  <a:moveTo>
                    <a:pt x="306696" y="577970"/>
                  </a:moveTo>
                  <a:lnTo>
                    <a:pt x="306065" y="579962"/>
                  </a:lnTo>
                  <a:lnTo>
                    <a:pt x="307640" y="578367"/>
                  </a:lnTo>
                  <a:lnTo>
                    <a:pt x="306696" y="577970"/>
                  </a:lnTo>
                  <a:close/>
                </a:path>
                <a:path w="758825" h="1299845">
                  <a:moveTo>
                    <a:pt x="306060" y="554189"/>
                  </a:moveTo>
                  <a:lnTo>
                    <a:pt x="305195" y="554881"/>
                  </a:lnTo>
                  <a:lnTo>
                    <a:pt x="306599" y="555378"/>
                  </a:lnTo>
                  <a:lnTo>
                    <a:pt x="306060" y="554189"/>
                  </a:lnTo>
                  <a:close/>
                </a:path>
                <a:path w="758825" h="1299845">
                  <a:moveTo>
                    <a:pt x="304658" y="1244908"/>
                  </a:moveTo>
                  <a:lnTo>
                    <a:pt x="299172" y="1249142"/>
                  </a:lnTo>
                  <a:lnTo>
                    <a:pt x="304000" y="1250970"/>
                  </a:lnTo>
                  <a:lnTo>
                    <a:pt x="304658" y="1244908"/>
                  </a:lnTo>
                  <a:close/>
                </a:path>
                <a:path w="758825" h="1299845">
                  <a:moveTo>
                    <a:pt x="303860" y="574671"/>
                  </a:moveTo>
                  <a:lnTo>
                    <a:pt x="304259" y="577983"/>
                  </a:lnTo>
                  <a:lnTo>
                    <a:pt x="304738" y="575692"/>
                  </a:lnTo>
                  <a:lnTo>
                    <a:pt x="303860" y="574671"/>
                  </a:lnTo>
                  <a:close/>
                </a:path>
                <a:path w="758825" h="1299845">
                  <a:moveTo>
                    <a:pt x="302826" y="569577"/>
                  </a:moveTo>
                  <a:lnTo>
                    <a:pt x="300758" y="574706"/>
                  </a:lnTo>
                  <a:lnTo>
                    <a:pt x="302454" y="572988"/>
                  </a:lnTo>
                  <a:lnTo>
                    <a:pt x="302826" y="569577"/>
                  </a:lnTo>
                  <a:close/>
                </a:path>
                <a:path w="758825" h="1299845">
                  <a:moveTo>
                    <a:pt x="301690" y="581135"/>
                  </a:moveTo>
                  <a:lnTo>
                    <a:pt x="302503" y="583041"/>
                  </a:lnTo>
                  <a:lnTo>
                    <a:pt x="302965" y="582070"/>
                  </a:lnTo>
                  <a:lnTo>
                    <a:pt x="301690" y="581135"/>
                  </a:lnTo>
                  <a:close/>
                </a:path>
                <a:path w="758825" h="1299845">
                  <a:moveTo>
                    <a:pt x="299534" y="580650"/>
                  </a:moveTo>
                  <a:lnTo>
                    <a:pt x="298180" y="581398"/>
                  </a:lnTo>
                  <a:lnTo>
                    <a:pt x="300142" y="580892"/>
                  </a:lnTo>
                  <a:lnTo>
                    <a:pt x="299534" y="580650"/>
                  </a:lnTo>
                  <a:close/>
                </a:path>
                <a:path w="758825" h="1299845">
                  <a:moveTo>
                    <a:pt x="297332" y="568640"/>
                  </a:moveTo>
                  <a:lnTo>
                    <a:pt x="293013" y="573185"/>
                  </a:lnTo>
                  <a:lnTo>
                    <a:pt x="295055" y="575719"/>
                  </a:lnTo>
                  <a:lnTo>
                    <a:pt x="297332" y="568640"/>
                  </a:lnTo>
                  <a:close/>
                </a:path>
                <a:path w="758825" h="1299845">
                  <a:moveTo>
                    <a:pt x="294465" y="567097"/>
                  </a:moveTo>
                  <a:lnTo>
                    <a:pt x="293843" y="567984"/>
                  </a:lnTo>
                  <a:lnTo>
                    <a:pt x="294919" y="568128"/>
                  </a:lnTo>
                  <a:lnTo>
                    <a:pt x="294465" y="567097"/>
                  </a:lnTo>
                  <a:close/>
                </a:path>
                <a:path w="758825" h="1299845">
                  <a:moveTo>
                    <a:pt x="294016" y="1248699"/>
                  </a:moveTo>
                  <a:lnTo>
                    <a:pt x="292095" y="1251494"/>
                  </a:lnTo>
                  <a:lnTo>
                    <a:pt x="294292" y="1250495"/>
                  </a:lnTo>
                  <a:lnTo>
                    <a:pt x="294016" y="1248699"/>
                  </a:lnTo>
                  <a:close/>
                </a:path>
                <a:path w="758825" h="1299845">
                  <a:moveTo>
                    <a:pt x="291348" y="563879"/>
                  </a:moveTo>
                  <a:lnTo>
                    <a:pt x="290493" y="565799"/>
                  </a:lnTo>
                  <a:lnTo>
                    <a:pt x="293129" y="566212"/>
                  </a:lnTo>
                  <a:lnTo>
                    <a:pt x="291348" y="563879"/>
                  </a:lnTo>
                  <a:close/>
                </a:path>
                <a:path w="758825" h="1299845">
                  <a:moveTo>
                    <a:pt x="290911" y="471206"/>
                  </a:moveTo>
                  <a:lnTo>
                    <a:pt x="290527" y="472403"/>
                  </a:lnTo>
                  <a:lnTo>
                    <a:pt x="291260" y="473065"/>
                  </a:lnTo>
                  <a:lnTo>
                    <a:pt x="290911" y="471206"/>
                  </a:lnTo>
                  <a:close/>
                </a:path>
                <a:path w="758825" h="1299845">
                  <a:moveTo>
                    <a:pt x="289847" y="566646"/>
                  </a:moveTo>
                  <a:lnTo>
                    <a:pt x="287415" y="568057"/>
                  </a:lnTo>
                  <a:lnTo>
                    <a:pt x="290308" y="569428"/>
                  </a:lnTo>
                  <a:lnTo>
                    <a:pt x="289847" y="566646"/>
                  </a:lnTo>
                  <a:close/>
                </a:path>
                <a:path w="758825" h="1299845">
                  <a:moveTo>
                    <a:pt x="284501" y="565614"/>
                  </a:moveTo>
                  <a:lnTo>
                    <a:pt x="282259" y="570862"/>
                  </a:lnTo>
                  <a:lnTo>
                    <a:pt x="287730" y="572165"/>
                  </a:lnTo>
                  <a:lnTo>
                    <a:pt x="284501" y="565614"/>
                  </a:lnTo>
                  <a:close/>
                </a:path>
                <a:path w="758825" h="1299845">
                  <a:moveTo>
                    <a:pt x="284852" y="468378"/>
                  </a:moveTo>
                  <a:lnTo>
                    <a:pt x="278761" y="473842"/>
                  </a:lnTo>
                  <a:lnTo>
                    <a:pt x="282582" y="473667"/>
                  </a:lnTo>
                  <a:lnTo>
                    <a:pt x="284852" y="468378"/>
                  </a:lnTo>
                  <a:close/>
                </a:path>
                <a:path w="758825" h="1299845">
                  <a:moveTo>
                    <a:pt x="279898" y="220607"/>
                  </a:moveTo>
                  <a:lnTo>
                    <a:pt x="278850" y="221001"/>
                  </a:lnTo>
                  <a:lnTo>
                    <a:pt x="279099" y="221788"/>
                  </a:lnTo>
                  <a:lnTo>
                    <a:pt x="279898" y="220607"/>
                  </a:lnTo>
                  <a:close/>
                </a:path>
                <a:path w="758825" h="1299845">
                  <a:moveTo>
                    <a:pt x="273787" y="570411"/>
                  </a:moveTo>
                  <a:lnTo>
                    <a:pt x="273164" y="571065"/>
                  </a:lnTo>
                  <a:lnTo>
                    <a:pt x="274567" y="570411"/>
                  </a:lnTo>
                  <a:lnTo>
                    <a:pt x="273787" y="570411"/>
                  </a:lnTo>
                  <a:close/>
                </a:path>
                <a:path w="758825" h="1299845">
                  <a:moveTo>
                    <a:pt x="271684" y="569423"/>
                  </a:moveTo>
                  <a:lnTo>
                    <a:pt x="269425" y="570137"/>
                  </a:lnTo>
                  <a:lnTo>
                    <a:pt x="271278" y="570903"/>
                  </a:lnTo>
                  <a:lnTo>
                    <a:pt x="271684" y="569423"/>
                  </a:lnTo>
                  <a:close/>
                </a:path>
                <a:path w="758825" h="1299845">
                  <a:moveTo>
                    <a:pt x="267448" y="571690"/>
                  </a:moveTo>
                  <a:lnTo>
                    <a:pt x="267380" y="573550"/>
                  </a:lnTo>
                  <a:lnTo>
                    <a:pt x="268653" y="574987"/>
                  </a:lnTo>
                  <a:lnTo>
                    <a:pt x="267448" y="571690"/>
                  </a:lnTo>
                  <a:close/>
                </a:path>
                <a:path w="758825" h="1299845">
                  <a:moveTo>
                    <a:pt x="262438" y="413665"/>
                  </a:moveTo>
                  <a:lnTo>
                    <a:pt x="261284" y="414470"/>
                  </a:lnTo>
                  <a:lnTo>
                    <a:pt x="261709" y="415339"/>
                  </a:lnTo>
                  <a:lnTo>
                    <a:pt x="262438" y="413665"/>
                  </a:lnTo>
                  <a:close/>
                </a:path>
                <a:path w="758825" h="1299845">
                  <a:moveTo>
                    <a:pt x="259892" y="428302"/>
                  </a:moveTo>
                  <a:lnTo>
                    <a:pt x="260189" y="427257"/>
                  </a:lnTo>
                  <a:lnTo>
                    <a:pt x="259700" y="429126"/>
                  </a:lnTo>
                  <a:lnTo>
                    <a:pt x="259892" y="428302"/>
                  </a:lnTo>
                  <a:close/>
                </a:path>
                <a:path w="758825" h="1299845">
                  <a:moveTo>
                    <a:pt x="261134" y="427297"/>
                  </a:moveTo>
                  <a:lnTo>
                    <a:pt x="260348" y="426102"/>
                  </a:lnTo>
                  <a:lnTo>
                    <a:pt x="260199" y="427238"/>
                  </a:lnTo>
                  <a:lnTo>
                    <a:pt x="261134" y="427297"/>
                  </a:lnTo>
                  <a:close/>
                </a:path>
                <a:path w="758825" h="1299845">
                  <a:moveTo>
                    <a:pt x="259978" y="576924"/>
                  </a:moveTo>
                  <a:lnTo>
                    <a:pt x="257984" y="579567"/>
                  </a:lnTo>
                  <a:lnTo>
                    <a:pt x="260913" y="579616"/>
                  </a:lnTo>
                  <a:lnTo>
                    <a:pt x="259978" y="576924"/>
                  </a:lnTo>
                  <a:close/>
                </a:path>
                <a:path w="758825" h="1299845">
                  <a:moveTo>
                    <a:pt x="257950" y="313630"/>
                  </a:moveTo>
                  <a:lnTo>
                    <a:pt x="254002" y="316402"/>
                  </a:lnTo>
                  <a:lnTo>
                    <a:pt x="258981" y="316988"/>
                  </a:lnTo>
                  <a:lnTo>
                    <a:pt x="257950" y="313630"/>
                  </a:lnTo>
                  <a:close/>
                </a:path>
                <a:path w="758825" h="1299845">
                  <a:moveTo>
                    <a:pt x="256474" y="58877"/>
                  </a:moveTo>
                  <a:lnTo>
                    <a:pt x="254448" y="62602"/>
                  </a:lnTo>
                  <a:lnTo>
                    <a:pt x="255305" y="60927"/>
                  </a:lnTo>
                  <a:lnTo>
                    <a:pt x="256474" y="58877"/>
                  </a:lnTo>
                  <a:close/>
                </a:path>
                <a:path w="758825" h="1299845">
                  <a:moveTo>
                    <a:pt x="252221" y="590029"/>
                  </a:moveTo>
                  <a:lnTo>
                    <a:pt x="252590" y="592145"/>
                  </a:lnTo>
                  <a:lnTo>
                    <a:pt x="255040" y="591001"/>
                  </a:lnTo>
                  <a:lnTo>
                    <a:pt x="252221" y="590029"/>
                  </a:lnTo>
                  <a:close/>
                </a:path>
                <a:path w="758825" h="1299845">
                  <a:moveTo>
                    <a:pt x="255457" y="423406"/>
                  </a:moveTo>
                  <a:lnTo>
                    <a:pt x="255159" y="424741"/>
                  </a:lnTo>
                  <a:lnTo>
                    <a:pt x="256052" y="424255"/>
                  </a:lnTo>
                  <a:lnTo>
                    <a:pt x="255457" y="423406"/>
                  </a:lnTo>
                  <a:close/>
                </a:path>
                <a:path w="758825" h="1299845">
                  <a:moveTo>
                    <a:pt x="237246" y="575051"/>
                  </a:moveTo>
                  <a:lnTo>
                    <a:pt x="225159" y="579425"/>
                  </a:lnTo>
                  <a:lnTo>
                    <a:pt x="219101" y="587801"/>
                  </a:lnTo>
                  <a:lnTo>
                    <a:pt x="220666" y="591946"/>
                  </a:lnTo>
                  <a:lnTo>
                    <a:pt x="244065" y="583217"/>
                  </a:lnTo>
                  <a:lnTo>
                    <a:pt x="248138" y="585527"/>
                  </a:lnTo>
                  <a:lnTo>
                    <a:pt x="237246" y="575051"/>
                  </a:lnTo>
                  <a:close/>
                </a:path>
                <a:path w="758825" h="1299845">
                  <a:moveTo>
                    <a:pt x="240808" y="331928"/>
                  </a:moveTo>
                  <a:lnTo>
                    <a:pt x="238999" y="334023"/>
                  </a:lnTo>
                  <a:lnTo>
                    <a:pt x="244343" y="333996"/>
                  </a:lnTo>
                  <a:lnTo>
                    <a:pt x="240808" y="331928"/>
                  </a:lnTo>
                  <a:close/>
                </a:path>
                <a:path w="758825" h="1299845">
                  <a:moveTo>
                    <a:pt x="239393" y="331993"/>
                  </a:moveTo>
                  <a:lnTo>
                    <a:pt x="239343" y="331297"/>
                  </a:lnTo>
                  <a:lnTo>
                    <a:pt x="239143" y="333608"/>
                  </a:lnTo>
                  <a:lnTo>
                    <a:pt x="239393" y="331993"/>
                  </a:lnTo>
                  <a:close/>
                </a:path>
                <a:path w="758825" h="1299845">
                  <a:moveTo>
                    <a:pt x="238155" y="205487"/>
                  </a:moveTo>
                  <a:lnTo>
                    <a:pt x="235533" y="205550"/>
                  </a:lnTo>
                  <a:lnTo>
                    <a:pt x="239078" y="206531"/>
                  </a:lnTo>
                  <a:lnTo>
                    <a:pt x="238155" y="205487"/>
                  </a:lnTo>
                  <a:close/>
                </a:path>
                <a:path w="758825" h="1299845">
                  <a:moveTo>
                    <a:pt x="238993" y="330070"/>
                  </a:moveTo>
                  <a:lnTo>
                    <a:pt x="238185" y="331122"/>
                  </a:lnTo>
                  <a:lnTo>
                    <a:pt x="238765" y="331515"/>
                  </a:lnTo>
                  <a:lnTo>
                    <a:pt x="238993" y="330070"/>
                  </a:lnTo>
                  <a:close/>
                </a:path>
                <a:path w="758825" h="1299845">
                  <a:moveTo>
                    <a:pt x="228154" y="334381"/>
                  </a:moveTo>
                  <a:lnTo>
                    <a:pt x="226870" y="333036"/>
                  </a:lnTo>
                  <a:lnTo>
                    <a:pt x="226565" y="333799"/>
                  </a:lnTo>
                  <a:lnTo>
                    <a:pt x="228154" y="334381"/>
                  </a:lnTo>
                  <a:close/>
                </a:path>
                <a:path w="758825" h="1299845">
                  <a:moveTo>
                    <a:pt x="222355" y="207245"/>
                  </a:moveTo>
                  <a:lnTo>
                    <a:pt x="213494" y="211054"/>
                  </a:lnTo>
                  <a:lnTo>
                    <a:pt x="217062" y="210025"/>
                  </a:lnTo>
                  <a:lnTo>
                    <a:pt x="222355" y="207245"/>
                  </a:lnTo>
                  <a:close/>
                </a:path>
                <a:path w="758825" h="1299845">
                  <a:moveTo>
                    <a:pt x="219571" y="403602"/>
                  </a:moveTo>
                  <a:lnTo>
                    <a:pt x="218859" y="404823"/>
                  </a:lnTo>
                  <a:lnTo>
                    <a:pt x="220348" y="405407"/>
                  </a:lnTo>
                  <a:lnTo>
                    <a:pt x="219571" y="403602"/>
                  </a:lnTo>
                  <a:close/>
                </a:path>
                <a:path w="758825" h="1299845">
                  <a:moveTo>
                    <a:pt x="219596" y="349978"/>
                  </a:moveTo>
                  <a:lnTo>
                    <a:pt x="218703" y="350584"/>
                  </a:lnTo>
                  <a:lnTo>
                    <a:pt x="220280" y="350892"/>
                  </a:lnTo>
                  <a:lnTo>
                    <a:pt x="219596" y="349978"/>
                  </a:lnTo>
                  <a:close/>
                </a:path>
                <a:path w="758825" h="1299845">
                  <a:moveTo>
                    <a:pt x="218326" y="405217"/>
                  </a:moveTo>
                  <a:lnTo>
                    <a:pt x="217981" y="407047"/>
                  </a:lnTo>
                  <a:lnTo>
                    <a:pt x="219991" y="406142"/>
                  </a:lnTo>
                  <a:lnTo>
                    <a:pt x="218326" y="405217"/>
                  </a:lnTo>
                  <a:close/>
                </a:path>
                <a:path w="758825" h="1299845">
                  <a:moveTo>
                    <a:pt x="218255" y="599412"/>
                  </a:moveTo>
                  <a:lnTo>
                    <a:pt x="216110" y="599576"/>
                  </a:lnTo>
                  <a:lnTo>
                    <a:pt x="217638" y="601304"/>
                  </a:lnTo>
                  <a:lnTo>
                    <a:pt x="218255" y="599412"/>
                  </a:lnTo>
                  <a:close/>
                </a:path>
                <a:path w="758825" h="1299845">
                  <a:moveTo>
                    <a:pt x="212916" y="600631"/>
                  </a:moveTo>
                  <a:lnTo>
                    <a:pt x="213811" y="601967"/>
                  </a:lnTo>
                  <a:lnTo>
                    <a:pt x="214223" y="600626"/>
                  </a:lnTo>
                  <a:lnTo>
                    <a:pt x="212916" y="600631"/>
                  </a:lnTo>
                  <a:close/>
                </a:path>
                <a:path w="758825" h="1299845">
                  <a:moveTo>
                    <a:pt x="210336" y="595121"/>
                  </a:moveTo>
                  <a:lnTo>
                    <a:pt x="207777" y="596041"/>
                  </a:lnTo>
                  <a:lnTo>
                    <a:pt x="209779" y="600057"/>
                  </a:lnTo>
                  <a:lnTo>
                    <a:pt x="210336" y="595121"/>
                  </a:lnTo>
                  <a:close/>
                </a:path>
                <a:path w="758825" h="1299845">
                  <a:moveTo>
                    <a:pt x="200358" y="419237"/>
                  </a:moveTo>
                  <a:lnTo>
                    <a:pt x="190393" y="425645"/>
                  </a:lnTo>
                  <a:lnTo>
                    <a:pt x="182853" y="425306"/>
                  </a:lnTo>
                  <a:lnTo>
                    <a:pt x="182203" y="430376"/>
                  </a:lnTo>
                  <a:lnTo>
                    <a:pt x="199887" y="440237"/>
                  </a:lnTo>
                  <a:lnTo>
                    <a:pt x="198460" y="437188"/>
                  </a:lnTo>
                  <a:lnTo>
                    <a:pt x="209225" y="435445"/>
                  </a:lnTo>
                  <a:lnTo>
                    <a:pt x="207753" y="423515"/>
                  </a:lnTo>
                  <a:lnTo>
                    <a:pt x="200358" y="419237"/>
                  </a:lnTo>
                  <a:close/>
                </a:path>
                <a:path w="758825" h="1299845">
                  <a:moveTo>
                    <a:pt x="203827" y="597079"/>
                  </a:moveTo>
                  <a:lnTo>
                    <a:pt x="202185" y="601851"/>
                  </a:lnTo>
                  <a:lnTo>
                    <a:pt x="207901" y="600415"/>
                  </a:lnTo>
                  <a:lnTo>
                    <a:pt x="203827" y="597079"/>
                  </a:lnTo>
                  <a:close/>
                </a:path>
                <a:path w="758825" h="1299845">
                  <a:moveTo>
                    <a:pt x="206078" y="215264"/>
                  </a:moveTo>
                  <a:lnTo>
                    <a:pt x="202668" y="217338"/>
                  </a:lnTo>
                  <a:lnTo>
                    <a:pt x="204433" y="216371"/>
                  </a:lnTo>
                  <a:lnTo>
                    <a:pt x="206078" y="215264"/>
                  </a:lnTo>
                  <a:close/>
                </a:path>
                <a:path w="758825" h="1299845">
                  <a:moveTo>
                    <a:pt x="203378" y="366752"/>
                  </a:moveTo>
                  <a:lnTo>
                    <a:pt x="202707" y="367621"/>
                  </a:lnTo>
                  <a:lnTo>
                    <a:pt x="203134" y="368440"/>
                  </a:lnTo>
                  <a:lnTo>
                    <a:pt x="203378" y="366752"/>
                  </a:lnTo>
                  <a:close/>
                </a:path>
                <a:path w="758825" h="1299845">
                  <a:moveTo>
                    <a:pt x="200360" y="603002"/>
                  </a:moveTo>
                  <a:lnTo>
                    <a:pt x="199837" y="604041"/>
                  </a:lnTo>
                  <a:lnTo>
                    <a:pt x="201701" y="603768"/>
                  </a:lnTo>
                  <a:lnTo>
                    <a:pt x="200360" y="603002"/>
                  </a:lnTo>
                  <a:close/>
                </a:path>
                <a:path w="758825" h="1299845">
                  <a:moveTo>
                    <a:pt x="201009" y="606807"/>
                  </a:moveTo>
                  <a:lnTo>
                    <a:pt x="198205" y="609504"/>
                  </a:lnTo>
                  <a:lnTo>
                    <a:pt x="199849" y="608953"/>
                  </a:lnTo>
                  <a:lnTo>
                    <a:pt x="201009" y="606807"/>
                  </a:lnTo>
                  <a:close/>
                </a:path>
                <a:path w="758825" h="1299845">
                  <a:moveTo>
                    <a:pt x="200059" y="219846"/>
                  </a:moveTo>
                  <a:lnTo>
                    <a:pt x="196396" y="221560"/>
                  </a:lnTo>
                  <a:lnTo>
                    <a:pt x="196824" y="221602"/>
                  </a:lnTo>
                  <a:lnTo>
                    <a:pt x="200059" y="219846"/>
                  </a:lnTo>
                  <a:close/>
                </a:path>
                <a:path w="758825" h="1299845">
                  <a:moveTo>
                    <a:pt x="192510" y="602545"/>
                  </a:moveTo>
                  <a:lnTo>
                    <a:pt x="185047" y="607458"/>
                  </a:lnTo>
                  <a:lnTo>
                    <a:pt x="192027" y="610508"/>
                  </a:lnTo>
                  <a:lnTo>
                    <a:pt x="190632" y="612779"/>
                  </a:lnTo>
                  <a:lnTo>
                    <a:pt x="187416" y="610406"/>
                  </a:lnTo>
                  <a:lnTo>
                    <a:pt x="185092" y="616686"/>
                  </a:lnTo>
                  <a:lnTo>
                    <a:pt x="174835" y="621340"/>
                  </a:lnTo>
                  <a:lnTo>
                    <a:pt x="179716" y="622318"/>
                  </a:lnTo>
                  <a:lnTo>
                    <a:pt x="198591" y="611154"/>
                  </a:lnTo>
                  <a:lnTo>
                    <a:pt x="193542" y="610643"/>
                  </a:lnTo>
                  <a:lnTo>
                    <a:pt x="198600" y="603453"/>
                  </a:lnTo>
                  <a:lnTo>
                    <a:pt x="193612" y="607497"/>
                  </a:lnTo>
                  <a:lnTo>
                    <a:pt x="192510" y="602545"/>
                  </a:lnTo>
                  <a:close/>
                </a:path>
                <a:path w="758825" h="1299845">
                  <a:moveTo>
                    <a:pt x="196801" y="131663"/>
                  </a:moveTo>
                  <a:lnTo>
                    <a:pt x="196363" y="132128"/>
                  </a:lnTo>
                  <a:lnTo>
                    <a:pt x="198097" y="132506"/>
                  </a:lnTo>
                  <a:lnTo>
                    <a:pt x="196801" y="131663"/>
                  </a:lnTo>
                  <a:close/>
                </a:path>
                <a:path w="758825" h="1299845">
                  <a:moveTo>
                    <a:pt x="188595" y="259821"/>
                  </a:moveTo>
                  <a:lnTo>
                    <a:pt x="188842" y="256670"/>
                  </a:lnTo>
                  <a:lnTo>
                    <a:pt x="188816" y="256287"/>
                  </a:lnTo>
                  <a:lnTo>
                    <a:pt x="188595" y="259821"/>
                  </a:lnTo>
                  <a:close/>
                </a:path>
                <a:path w="758825" h="1299845">
                  <a:moveTo>
                    <a:pt x="189723" y="226434"/>
                  </a:moveTo>
                  <a:lnTo>
                    <a:pt x="187455" y="228140"/>
                  </a:lnTo>
                  <a:lnTo>
                    <a:pt x="187720" y="228411"/>
                  </a:lnTo>
                  <a:lnTo>
                    <a:pt x="189723" y="226434"/>
                  </a:lnTo>
                  <a:close/>
                </a:path>
                <a:path w="758825" h="1299845">
                  <a:moveTo>
                    <a:pt x="178991" y="234922"/>
                  </a:moveTo>
                  <a:lnTo>
                    <a:pt x="176339" y="236066"/>
                  </a:lnTo>
                  <a:lnTo>
                    <a:pt x="177193" y="235833"/>
                  </a:lnTo>
                  <a:lnTo>
                    <a:pt x="178991" y="234922"/>
                  </a:lnTo>
                  <a:close/>
                </a:path>
                <a:path w="758825" h="1299845">
                  <a:moveTo>
                    <a:pt x="172307" y="614386"/>
                  </a:moveTo>
                  <a:lnTo>
                    <a:pt x="165669" y="617901"/>
                  </a:lnTo>
                  <a:lnTo>
                    <a:pt x="166605" y="622083"/>
                  </a:lnTo>
                  <a:lnTo>
                    <a:pt x="162561" y="621678"/>
                  </a:lnTo>
                  <a:lnTo>
                    <a:pt x="155422" y="632997"/>
                  </a:lnTo>
                  <a:lnTo>
                    <a:pt x="174401" y="618866"/>
                  </a:lnTo>
                  <a:lnTo>
                    <a:pt x="172307" y="614386"/>
                  </a:lnTo>
                  <a:close/>
                </a:path>
                <a:path w="758825" h="1299845">
                  <a:moveTo>
                    <a:pt x="114116" y="308484"/>
                  </a:moveTo>
                  <a:lnTo>
                    <a:pt x="112960" y="323047"/>
                  </a:lnTo>
                  <a:lnTo>
                    <a:pt x="131678" y="323377"/>
                  </a:lnTo>
                  <a:lnTo>
                    <a:pt x="143676" y="332081"/>
                  </a:lnTo>
                  <a:lnTo>
                    <a:pt x="144454" y="336987"/>
                  </a:lnTo>
                  <a:lnTo>
                    <a:pt x="150265" y="330330"/>
                  </a:lnTo>
                  <a:lnTo>
                    <a:pt x="160428" y="327682"/>
                  </a:lnTo>
                  <a:lnTo>
                    <a:pt x="160928" y="325144"/>
                  </a:lnTo>
                  <a:lnTo>
                    <a:pt x="140021" y="319084"/>
                  </a:lnTo>
                  <a:lnTo>
                    <a:pt x="136038" y="311947"/>
                  </a:lnTo>
                  <a:lnTo>
                    <a:pt x="126112" y="316059"/>
                  </a:lnTo>
                  <a:lnTo>
                    <a:pt x="117130" y="314929"/>
                  </a:lnTo>
                  <a:lnTo>
                    <a:pt x="114116" y="308484"/>
                  </a:lnTo>
                  <a:close/>
                </a:path>
                <a:path w="758825" h="1299845">
                  <a:moveTo>
                    <a:pt x="145195" y="532129"/>
                  </a:moveTo>
                  <a:lnTo>
                    <a:pt x="147818" y="534317"/>
                  </a:lnTo>
                  <a:lnTo>
                    <a:pt x="147328" y="532345"/>
                  </a:lnTo>
                  <a:lnTo>
                    <a:pt x="145195" y="532129"/>
                  </a:lnTo>
                  <a:close/>
                </a:path>
                <a:path w="758825" h="1299845">
                  <a:moveTo>
                    <a:pt x="146218" y="628458"/>
                  </a:moveTo>
                  <a:lnTo>
                    <a:pt x="145028" y="628417"/>
                  </a:lnTo>
                  <a:lnTo>
                    <a:pt x="145354" y="630388"/>
                  </a:lnTo>
                  <a:lnTo>
                    <a:pt x="146218" y="628458"/>
                  </a:lnTo>
                  <a:close/>
                </a:path>
                <a:path w="758825" h="1299845">
                  <a:moveTo>
                    <a:pt x="144579" y="631668"/>
                  </a:moveTo>
                  <a:lnTo>
                    <a:pt x="141107" y="633967"/>
                  </a:lnTo>
                  <a:lnTo>
                    <a:pt x="145286" y="634720"/>
                  </a:lnTo>
                  <a:lnTo>
                    <a:pt x="144579" y="631668"/>
                  </a:lnTo>
                  <a:close/>
                </a:path>
                <a:path w="758825" h="1299845">
                  <a:moveTo>
                    <a:pt x="140374" y="630875"/>
                  </a:moveTo>
                  <a:lnTo>
                    <a:pt x="139169" y="631553"/>
                  </a:lnTo>
                  <a:lnTo>
                    <a:pt x="141118" y="631893"/>
                  </a:lnTo>
                  <a:lnTo>
                    <a:pt x="140374" y="630875"/>
                  </a:lnTo>
                  <a:close/>
                </a:path>
                <a:path w="758825" h="1299845">
                  <a:moveTo>
                    <a:pt x="139426" y="634350"/>
                  </a:moveTo>
                  <a:lnTo>
                    <a:pt x="138220" y="635964"/>
                  </a:lnTo>
                  <a:lnTo>
                    <a:pt x="140203" y="635707"/>
                  </a:lnTo>
                  <a:lnTo>
                    <a:pt x="139426" y="634350"/>
                  </a:lnTo>
                  <a:close/>
                </a:path>
                <a:path w="758825" h="1299845">
                  <a:moveTo>
                    <a:pt x="139352" y="514371"/>
                  </a:moveTo>
                  <a:lnTo>
                    <a:pt x="134595" y="515867"/>
                  </a:lnTo>
                  <a:lnTo>
                    <a:pt x="136646" y="518125"/>
                  </a:lnTo>
                  <a:lnTo>
                    <a:pt x="139352" y="514371"/>
                  </a:lnTo>
                  <a:close/>
                </a:path>
                <a:path w="758825" h="1299845">
                  <a:moveTo>
                    <a:pt x="130888" y="636593"/>
                  </a:moveTo>
                  <a:lnTo>
                    <a:pt x="128068" y="640160"/>
                  </a:lnTo>
                  <a:lnTo>
                    <a:pt x="131811" y="639048"/>
                  </a:lnTo>
                  <a:lnTo>
                    <a:pt x="130888" y="636593"/>
                  </a:lnTo>
                  <a:close/>
                </a:path>
                <a:path w="758825" h="1299845">
                  <a:moveTo>
                    <a:pt x="122165" y="641267"/>
                  </a:moveTo>
                  <a:lnTo>
                    <a:pt x="120810" y="641802"/>
                  </a:lnTo>
                  <a:lnTo>
                    <a:pt x="122119" y="642934"/>
                  </a:lnTo>
                  <a:lnTo>
                    <a:pt x="122165" y="641267"/>
                  </a:lnTo>
                  <a:close/>
                </a:path>
                <a:path w="758825" h="1299845">
                  <a:moveTo>
                    <a:pt x="103601" y="644472"/>
                  </a:moveTo>
                  <a:lnTo>
                    <a:pt x="100802" y="647959"/>
                  </a:lnTo>
                  <a:lnTo>
                    <a:pt x="105691" y="646006"/>
                  </a:lnTo>
                  <a:lnTo>
                    <a:pt x="103601" y="644472"/>
                  </a:lnTo>
                  <a:close/>
                </a:path>
                <a:path w="758825" h="1299845">
                  <a:moveTo>
                    <a:pt x="93474" y="414884"/>
                  </a:moveTo>
                  <a:lnTo>
                    <a:pt x="90858" y="417215"/>
                  </a:lnTo>
                  <a:lnTo>
                    <a:pt x="97086" y="421654"/>
                  </a:lnTo>
                  <a:lnTo>
                    <a:pt x="104797" y="422574"/>
                  </a:lnTo>
                  <a:lnTo>
                    <a:pt x="93474" y="414884"/>
                  </a:lnTo>
                  <a:close/>
                </a:path>
                <a:path w="758825" h="1299845">
                  <a:moveTo>
                    <a:pt x="86729" y="650436"/>
                  </a:moveTo>
                  <a:lnTo>
                    <a:pt x="78819" y="650894"/>
                  </a:lnTo>
                  <a:lnTo>
                    <a:pt x="95536" y="651909"/>
                  </a:lnTo>
                  <a:lnTo>
                    <a:pt x="86729" y="650436"/>
                  </a:lnTo>
                  <a:close/>
                </a:path>
                <a:path w="758825" h="1299845">
                  <a:moveTo>
                    <a:pt x="92033" y="413407"/>
                  </a:moveTo>
                  <a:lnTo>
                    <a:pt x="91860" y="411547"/>
                  </a:lnTo>
                  <a:lnTo>
                    <a:pt x="90905" y="412407"/>
                  </a:lnTo>
                  <a:lnTo>
                    <a:pt x="92033" y="413407"/>
                  </a:lnTo>
                  <a:close/>
                </a:path>
                <a:path w="758825" h="1299845">
                  <a:moveTo>
                    <a:pt x="77174" y="643875"/>
                  </a:moveTo>
                  <a:lnTo>
                    <a:pt x="70292" y="651779"/>
                  </a:lnTo>
                  <a:lnTo>
                    <a:pt x="59254" y="653862"/>
                  </a:lnTo>
                  <a:lnTo>
                    <a:pt x="78123" y="651072"/>
                  </a:lnTo>
                  <a:lnTo>
                    <a:pt x="77174" y="643875"/>
                  </a:lnTo>
                  <a:close/>
                </a:path>
                <a:path w="758825" h="1299845">
                  <a:moveTo>
                    <a:pt x="52912" y="654939"/>
                  </a:moveTo>
                  <a:lnTo>
                    <a:pt x="52841" y="655938"/>
                  </a:lnTo>
                  <a:lnTo>
                    <a:pt x="53874" y="655202"/>
                  </a:lnTo>
                  <a:lnTo>
                    <a:pt x="52912" y="654939"/>
                  </a:lnTo>
                  <a:close/>
                </a:path>
                <a:path w="758825" h="1299845">
                  <a:moveTo>
                    <a:pt x="51662" y="655455"/>
                  </a:moveTo>
                  <a:lnTo>
                    <a:pt x="50418" y="655661"/>
                  </a:lnTo>
                  <a:lnTo>
                    <a:pt x="51876" y="656411"/>
                  </a:lnTo>
                  <a:lnTo>
                    <a:pt x="51662" y="655455"/>
                  </a:lnTo>
                  <a:close/>
                </a:path>
                <a:path w="758825" h="1299845">
                  <a:moveTo>
                    <a:pt x="48727" y="656606"/>
                  </a:moveTo>
                  <a:lnTo>
                    <a:pt x="46750" y="657167"/>
                  </a:lnTo>
                  <a:lnTo>
                    <a:pt x="49106" y="658114"/>
                  </a:lnTo>
                  <a:lnTo>
                    <a:pt x="48727" y="656606"/>
                  </a:lnTo>
                  <a:close/>
                </a:path>
                <a:path w="758825" h="1299845">
                  <a:moveTo>
                    <a:pt x="46262" y="651362"/>
                  </a:moveTo>
                  <a:lnTo>
                    <a:pt x="46832" y="654614"/>
                  </a:lnTo>
                  <a:lnTo>
                    <a:pt x="48833" y="653551"/>
                  </a:lnTo>
                  <a:lnTo>
                    <a:pt x="46262" y="651362"/>
                  </a:lnTo>
                  <a:close/>
                </a:path>
                <a:path w="758825" h="1299845">
                  <a:moveTo>
                    <a:pt x="45705" y="657217"/>
                  </a:moveTo>
                  <a:lnTo>
                    <a:pt x="45947" y="659048"/>
                  </a:lnTo>
                  <a:lnTo>
                    <a:pt x="48049" y="658169"/>
                  </a:lnTo>
                  <a:lnTo>
                    <a:pt x="45705" y="657217"/>
                  </a:lnTo>
                  <a:close/>
                </a:path>
                <a:path w="758825" h="1299845">
                  <a:moveTo>
                    <a:pt x="44140" y="657669"/>
                  </a:moveTo>
                  <a:lnTo>
                    <a:pt x="41949" y="658034"/>
                  </a:lnTo>
                  <a:lnTo>
                    <a:pt x="43144" y="661065"/>
                  </a:lnTo>
                  <a:lnTo>
                    <a:pt x="44140" y="657669"/>
                  </a:lnTo>
                  <a:close/>
                </a:path>
                <a:path w="758825" h="1299845">
                  <a:moveTo>
                    <a:pt x="39594" y="654233"/>
                  </a:moveTo>
                  <a:lnTo>
                    <a:pt x="33328" y="664152"/>
                  </a:lnTo>
                  <a:lnTo>
                    <a:pt x="41912" y="660696"/>
                  </a:lnTo>
                  <a:lnTo>
                    <a:pt x="39594" y="654233"/>
                  </a:lnTo>
                  <a:close/>
                </a:path>
                <a:path w="758825" h="1299845">
                  <a:moveTo>
                    <a:pt x="30718" y="655748"/>
                  </a:moveTo>
                  <a:lnTo>
                    <a:pt x="22734" y="662723"/>
                  </a:lnTo>
                  <a:lnTo>
                    <a:pt x="30762" y="661613"/>
                  </a:lnTo>
                  <a:lnTo>
                    <a:pt x="30718" y="655748"/>
                  </a:lnTo>
                  <a:close/>
                </a:path>
                <a:path w="758825" h="1299845">
                  <a:moveTo>
                    <a:pt x="16080" y="656331"/>
                  </a:moveTo>
                  <a:lnTo>
                    <a:pt x="18401" y="663238"/>
                  </a:lnTo>
                  <a:lnTo>
                    <a:pt x="23347" y="658096"/>
                  </a:lnTo>
                  <a:lnTo>
                    <a:pt x="16080" y="656331"/>
                  </a:lnTo>
                  <a:close/>
                </a:path>
                <a:path w="758825" h="1299845">
                  <a:moveTo>
                    <a:pt x="5203" y="658373"/>
                  </a:moveTo>
                  <a:lnTo>
                    <a:pt x="4277" y="659759"/>
                  </a:lnTo>
                  <a:lnTo>
                    <a:pt x="6354" y="659741"/>
                  </a:lnTo>
                  <a:lnTo>
                    <a:pt x="5203" y="658373"/>
                  </a:lnTo>
                  <a:close/>
                </a:path>
                <a:path w="758825" h="1299845">
                  <a:moveTo>
                    <a:pt x="4794" y="664893"/>
                  </a:moveTo>
                  <a:lnTo>
                    <a:pt x="5018" y="665665"/>
                  </a:lnTo>
                  <a:lnTo>
                    <a:pt x="6303" y="665424"/>
                  </a:lnTo>
                  <a:lnTo>
                    <a:pt x="4794" y="664893"/>
                  </a:lnTo>
                  <a:close/>
                </a:path>
                <a:path w="758825" h="1299845">
                  <a:moveTo>
                    <a:pt x="2825" y="669224"/>
                  </a:moveTo>
                  <a:lnTo>
                    <a:pt x="2428" y="671448"/>
                  </a:lnTo>
                  <a:lnTo>
                    <a:pt x="3661" y="670703"/>
                  </a:lnTo>
                  <a:lnTo>
                    <a:pt x="2825" y="669224"/>
                  </a:lnTo>
                  <a:close/>
                </a:path>
                <a:path w="758825" h="1299845">
                  <a:moveTo>
                    <a:pt x="560" y="671668"/>
                  </a:moveTo>
                  <a:lnTo>
                    <a:pt x="0" y="672327"/>
                  </a:lnTo>
                  <a:lnTo>
                    <a:pt x="1114" y="672137"/>
                  </a:lnTo>
                  <a:lnTo>
                    <a:pt x="560" y="67166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58174" y="2968739"/>
              <a:ext cx="122555" cy="316865"/>
            </a:xfrm>
            <a:custGeom>
              <a:avLst/>
              <a:gdLst/>
              <a:ahLst/>
              <a:cxnLst/>
              <a:rect l="l" t="t" r="r" b="b"/>
              <a:pathLst>
                <a:path w="122555" h="316864">
                  <a:moveTo>
                    <a:pt x="21691" y="141566"/>
                  </a:moveTo>
                  <a:lnTo>
                    <a:pt x="21666" y="141097"/>
                  </a:lnTo>
                  <a:lnTo>
                    <a:pt x="21463" y="140931"/>
                  </a:lnTo>
                  <a:lnTo>
                    <a:pt x="21361" y="141566"/>
                  </a:lnTo>
                  <a:lnTo>
                    <a:pt x="21209" y="143383"/>
                  </a:lnTo>
                  <a:lnTo>
                    <a:pt x="21691" y="141566"/>
                  </a:lnTo>
                  <a:close/>
                </a:path>
                <a:path w="122555" h="316864">
                  <a:moveTo>
                    <a:pt x="21894" y="195287"/>
                  </a:moveTo>
                  <a:lnTo>
                    <a:pt x="21539" y="195478"/>
                  </a:lnTo>
                  <a:lnTo>
                    <a:pt x="21793" y="195757"/>
                  </a:lnTo>
                  <a:lnTo>
                    <a:pt x="21894" y="195287"/>
                  </a:lnTo>
                  <a:close/>
                </a:path>
                <a:path w="122555" h="316864">
                  <a:moveTo>
                    <a:pt x="23837" y="257124"/>
                  </a:moveTo>
                  <a:lnTo>
                    <a:pt x="23368" y="257086"/>
                  </a:lnTo>
                  <a:lnTo>
                    <a:pt x="23787" y="257429"/>
                  </a:lnTo>
                  <a:lnTo>
                    <a:pt x="23837" y="257124"/>
                  </a:lnTo>
                  <a:close/>
                </a:path>
                <a:path w="122555" h="316864">
                  <a:moveTo>
                    <a:pt x="24155" y="268871"/>
                  </a:moveTo>
                  <a:lnTo>
                    <a:pt x="23926" y="268020"/>
                  </a:lnTo>
                  <a:lnTo>
                    <a:pt x="23863" y="268681"/>
                  </a:lnTo>
                  <a:lnTo>
                    <a:pt x="24155" y="268871"/>
                  </a:lnTo>
                  <a:close/>
                </a:path>
                <a:path w="122555" h="316864">
                  <a:moveTo>
                    <a:pt x="28702" y="185864"/>
                  </a:moveTo>
                  <a:lnTo>
                    <a:pt x="22098" y="195199"/>
                  </a:lnTo>
                  <a:lnTo>
                    <a:pt x="28384" y="191770"/>
                  </a:lnTo>
                  <a:lnTo>
                    <a:pt x="28702" y="185864"/>
                  </a:lnTo>
                  <a:close/>
                </a:path>
                <a:path w="122555" h="316864">
                  <a:moveTo>
                    <a:pt x="29210" y="69900"/>
                  </a:moveTo>
                  <a:lnTo>
                    <a:pt x="29019" y="69938"/>
                  </a:lnTo>
                  <a:lnTo>
                    <a:pt x="29121" y="70294"/>
                  </a:lnTo>
                  <a:lnTo>
                    <a:pt x="29210" y="69900"/>
                  </a:lnTo>
                  <a:close/>
                </a:path>
                <a:path w="122555" h="316864">
                  <a:moveTo>
                    <a:pt x="33718" y="214820"/>
                  </a:moveTo>
                  <a:lnTo>
                    <a:pt x="27825" y="211772"/>
                  </a:lnTo>
                  <a:lnTo>
                    <a:pt x="23609" y="214934"/>
                  </a:lnTo>
                  <a:lnTo>
                    <a:pt x="29273" y="219583"/>
                  </a:lnTo>
                  <a:lnTo>
                    <a:pt x="33718" y="214820"/>
                  </a:lnTo>
                  <a:close/>
                </a:path>
                <a:path w="122555" h="316864">
                  <a:moveTo>
                    <a:pt x="45669" y="59131"/>
                  </a:moveTo>
                  <a:lnTo>
                    <a:pt x="45072" y="58635"/>
                  </a:lnTo>
                  <a:lnTo>
                    <a:pt x="45059" y="59105"/>
                  </a:lnTo>
                  <a:lnTo>
                    <a:pt x="45669" y="59131"/>
                  </a:lnTo>
                  <a:close/>
                </a:path>
                <a:path w="122555" h="316864">
                  <a:moveTo>
                    <a:pt x="46621" y="62039"/>
                  </a:moveTo>
                  <a:lnTo>
                    <a:pt x="44335" y="58877"/>
                  </a:lnTo>
                  <a:lnTo>
                    <a:pt x="46189" y="63665"/>
                  </a:lnTo>
                  <a:lnTo>
                    <a:pt x="46621" y="62039"/>
                  </a:lnTo>
                  <a:close/>
                </a:path>
                <a:path w="122555" h="316864">
                  <a:moveTo>
                    <a:pt x="47320" y="61836"/>
                  </a:moveTo>
                  <a:lnTo>
                    <a:pt x="47091" y="61201"/>
                  </a:lnTo>
                  <a:lnTo>
                    <a:pt x="47155" y="61836"/>
                  </a:lnTo>
                  <a:lnTo>
                    <a:pt x="47320" y="61836"/>
                  </a:lnTo>
                  <a:close/>
                </a:path>
                <a:path w="122555" h="316864">
                  <a:moveTo>
                    <a:pt x="47371" y="60566"/>
                  </a:moveTo>
                  <a:lnTo>
                    <a:pt x="47091" y="60299"/>
                  </a:lnTo>
                  <a:lnTo>
                    <a:pt x="47180" y="60693"/>
                  </a:lnTo>
                  <a:lnTo>
                    <a:pt x="47371" y="60566"/>
                  </a:lnTo>
                  <a:close/>
                </a:path>
                <a:path w="122555" h="316864">
                  <a:moveTo>
                    <a:pt x="48247" y="66294"/>
                  </a:moveTo>
                  <a:lnTo>
                    <a:pt x="48006" y="65913"/>
                  </a:lnTo>
                  <a:lnTo>
                    <a:pt x="47625" y="66763"/>
                  </a:lnTo>
                  <a:lnTo>
                    <a:pt x="48247" y="66294"/>
                  </a:lnTo>
                  <a:close/>
                </a:path>
                <a:path w="122555" h="316864">
                  <a:moveTo>
                    <a:pt x="48793" y="61468"/>
                  </a:moveTo>
                  <a:lnTo>
                    <a:pt x="47510" y="61988"/>
                  </a:lnTo>
                  <a:lnTo>
                    <a:pt x="48564" y="61861"/>
                  </a:lnTo>
                  <a:lnTo>
                    <a:pt x="48793" y="61468"/>
                  </a:lnTo>
                  <a:close/>
                </a:path>
                <a:path w="122555" h="316864">
                  <a:moveTo>
                    <a:pt x="49009" y="64249"/>
                  </a:moveTo>
                  <a:lnTo>
                    <a:pt x="48679" y="64706"/>
                  </a:lnTo>
                  <a:lnTo>
                    <a:pt x="48907" y="64693"/>
                  </a:lnTo>
                  <a:lnTo>
                    <a:pt x="49009" y="64249"/>
                  </a:lnTo>
                  <a:close/>
                </a:path>
                <a:path w="122555" h="316864">
                  <a:moveTo>
                    <a:pt x="50114" y="193040"/>
                  </a:moveTo>
                  <a:lnTo>
                    <a:pt x="49809" y="192874"/>
                  </a:lnTo>
                  <a:lnTo>
                    <a:pt x="50025" y="193294"/>
                  </a:lnTo>
                  <a:lnTo>
                    <a:pt x="50114" y="193040"/>
                  </a:lnTo>
                  <a:close/>
                </a:path>
                <a:path w="122555" h="316864">
                  <a:moveTo>
                    <a:pt x="50165" y="51231"/>
                  </a:moveTo>
                  <a:lnTo>
                    <a:pt x="48641" y="50863"/>
                  </a:lnTo>
                  <a:lnTo>
                    <a:pt x="49136" y="53047"/>
                  </a:lnTo>
                  <a:lnTo>
                    <a:pt x="50165" y="51231"/>
                  </a:lnTo>
                  <a:close/>
                </a:path>
                <a:path w="122555" h="316864">
                  <a:moveTo>
                    <a:pt x="50419" y="61023"/>
                  </a:moveTo>
                  <a:lnTo>
                    <a:pt x="49949" y="61239"/>
                  </a:lnTo>
                  <a:lnTo>
                    <a:pt x="50076" y="61379"/>
                  </a:lnTo>
                  <a:lnTo>
                    <a:pt x="50419" y="61023"/>
                  </a:lnTo>
                  <a:close/>
                </a:path>
                <a:path w="122555" h="316864">
                  <a:moveTo>
                    <a:pt x="50546" y="53301"/>
                  </a:moveTo>
                  <a:lnTo>
                    <a:pt x="50368" y="53035"/>
                  </a:lnTo>
                  <a:lnTo>
                    <a:pt x="49720" y="53454"/>
                  </a:lnTo>
                  <a:lnTo>
                    <a:pt x="50546" y="53301"/>
                  </a:lnTo>
                  <a:close/>
                </a:path>
                <a:path w="122555" h="316864">
                  <a:moveTo>
                    <a:pt x="50609" y="54495"/>
                  </a:moveTo>
                  <a:lnTo>
                    <a:pt x="50330" y="54178"/>
                  </a:lnTo>
                  <a:lnTo>
                    <a:pt x="49936" y="54444"/>
                  </a:lnTo>
                  <a:lnTo>
                    <a:pt x="50609" y="54495"/>
                  </a:lnTo>
                  <a:close/>
                </a:path>
                <a:path w="122555" h="316864">
                  <a:moveTo>
                    <a:pt x="51193" y="51943"/>
                  </a:moveTo>
                  <a:lnTo>
                    <a:pt x="50863" y="51752"/>
                  </a:lnTo>
                  <a:lnTo>
                    <a:pt x="50698" y="52425"/>
                  </a:lnTo>
                  <a:lnTo>
                    <a:pt x="51193" y="51943"/>
                  </a:lnTo>
                  <a:close/>
                </a:path>
                <a:path w="122555" h="316864">
                  <a:moveTo>
                    <a:pt x="51600" y="48260"/>
                  </a:moveTo>
                  <a:lnTo>
                    <a:pt x="50533" y="46024"/>
                  </a:lnTo>
                  <a:lnTo>
                    <a:pt x="50063" y="48869"/>
                  </a:lnTo>
                  <a:lnTo>
                    <a:pt x="51600" y="48260"/>
                  </a:lnTo>
                  <a:close/>
                </a:path>
                <a:path w="122555" h="316864">
                  <a:moveTo>
                    <a:pt x="51689" y="46812"/>
                  </a:moveTo>
                  <a:lnTo>
                    <a:pt x="51663" y="45237"/>
                  </a:lnTo>
                  <a:lnTo>
                    <a:pt x="51155" y="46342"/>
                  </a:lnTo>
                  <a:lnTo>
                    <a:pt x="51689" y="46812"/>
                  </a:lnTo>
                  <a:close/>
                </a:path>
                <a:path w="122555" h="316864">
                  <a:moveTo>
                    <a:pt x="52641" y="50495"/>
                  </a:moveTo>
                  <a:lnTo>
                    <a:pt x="52476" y="50050"/>
                  </a:lnTo>
                  <a:lnTo>
                    <a:pt x="52514" y="50749"/>
                  </a:lnTo>
                  <a:lnTo>
                    <a:pt x="52641" y="50495"/>
                  </a:lnTo>
                  <a:close/>
                </a:path>
                <a:path w="122555" h="316864">
                  <a:moveTo>
                    <a:pt x="52844" y="54229"/>
                  </a:moveTo>
                  <a:lnTo>
                    <a:pt x="51320" y="54546"/>
                  </a:lnTo>
                  <a:lnTo>
                    <a:pt x="52362" y="56159"/>
                  </a:lnTo>
                  <a:lnTo>
                    <a:pt x="52844" y="54229"/>
                  </a:lnTo>
                  <a:close/>
                </a:path>
                <a:path w="122555" h="316864">
                  <a:moveTo>
                    <a:pt x="53771" y="52552"/>
                  </a:moveTo>
                  <a:lnTo>
                    <a:pt x="53581" y="49326"/>
                  </a:lnTo>
                  <a:lnTo>
                    <a:pt x="52857" y="51346"/>
                  </a:lnTo>
                  <a:lnTo>
                    <a:pt x="53771" y="52552"/>
                  </a:lnTo>
                  <a:close/>
                </a:path>
                <a:path w="122555" h="316864">
                  <a:moveTo>
                    <a:pt x="54140" y="49834"/>
                  </a:moveTo>
                  <a:lnTo>
                    <a:pt x="53809" y="49428"/>
                  </a:lnTo>
                  <a:lnTo>
                    <a:pt x="53682" y="49745"/>
                  </a:lnTo>
                  <a:lnTo>
                    <a:pt x="54140" y="49834"/>
                  </a:lnTo>
                  <a:close/>
                </a:path>
                <a:path w="122555" h="316864">
                  <a:moveTo>
                    <a:pt x="54368" y="57912"/>
                  </a:moveTo>
                  <a:lnTo>
                    <a:pt x="48018" y="56667"/>
                  </a:lnTo>
                  <a:lnTo>
                    <a:pt x="46736" y="52235"/>
                  </a:lnTo>
                  <a:lnTo>
                    <a:pt x="44297" y="57912"/>
                  </a:lnTo>
                  <a:lnTo>
                    <a:pt x="50279" y="58064"/>
                  </a:lnTo>
                  <a:lnTo>
                    <a:pt x="51066" y="64757"/>
                  </a:lnTo>
                  <a:lnTo>
                    <a:pt x="54368" y="57912"/>
                  </a:lnTo>
                  <a:close/>
                </a:path>
                <a:path w="122555" h="316864">
                  <a:moveTo>
                    <a:pt x="54978" y="59804"/>
                  </a:moveTo>
                  <a:lnTo>
                    <a:pt x="54762" y="59817"/>
                  </a:lnTo>
                  <a:lnTo>
                    <a:pt x="54660" y="60096"/>
                  </a:lnTo>
                  <a:lnTo>
                    <a:pt x="54978" y="59804"/>
                  </a:lnTo>
                  <a:close/>
                </a:path>
                <a:path w="122555" h="316864">
                  <a:moveTo>
                    <a:pt x="56591" y="55943"/>
                  </a:moveTo>
                  <a:lnTo>
                    <a:pt x="56438" y="55791"/>
                  </a:lnTo>
                  <a:lnTo>
                    <a:pt x="56375" y="56108"/>
                  </a:lnTo>
                  <a:lnTo>
                    <a:pt x="56591" y="55943"/>
                  </a:lnTo>
                  <a:close/>
                </a:path>
                <a:path w="122555" h="316864">
                  <a:moveTo>
                    <a:pt x="56730" y="53860"/>
                  </a:moveTo>
                  <a:lnTo>
                    <a:pt x="55511" y="52031"/>
                  </a:lnTo>
                  <a:lnTo>
                    <a:pt x="55181" y="54571"/>
                  </a:lnTo>
                  <a:lnTo>
                    <a:pt x="56730" y="53860"/>
                  </a:lnTo>
                  <a:close/>
                </a:path>
                <a:path w="122555" h="316864">
                  <a:moveTo>
                    <a:pt x="57035" y="310083"/>
                  </a:moveTo>
                  <a:lnTo>
                    <a:pt x="56108" y="309473"/>
                  </a:lnTo>
                  <a:lnTo>
                    <a:pt x="54800" y="310756"/>
                  </a:lnTo>
                  <a:lnTo>
                    <a:pt x="57035" y="310083"/>
                  </a:lnTo>
                  <a:close/>
                </a:path>
                <a:path w="122555" h="316864">
                  <a:moveTo>
                    <a:pt x="58420" y="309880"/>
                  </a:moveTo>
                  <a:lnTo>
                    <a:pt x="58153" y="309664"/>
                  </a:lnTo>
                  <a:lnTo>
                    <a:pt x="58254" y="310057"/>
                  </a:lnTo>
                  <a:lnTo>
                    <a:pt x="58420" y="309880"/>
                  </a:lnTo>
                  <a:close/>
                </a:path>
                <a:path w="122555" h="316864">
                  <a:moveTo>
                    <a:pt x="58775" y="47498"/>
                  </a:moveTo>
                  <a:lnTo>
                    <a:pt x="55740" y="48336"/>
                  </a:lnTo>
                  <a:lnTo>
                    <a:pt x="55918" y="49784"/>
                  </a:lnTo>
                  <a:lnTo>
                    <a:pt x="58775" y="47498"/>
                  </a:lnTo>
                  <a:close/>
                </a:path>
                <a:path w="122555" h="316864">
                  <a:moveTo>
                    <a:pt x="59334" y="45021"/>
                  </a:moveTo>
                  <a:lnTo>
                    <a:pt x="58585" y="45427"/>
                  </a:lnTo>
                  <a:lnTo>
                    <a:pt x="59080" y="46113"/>
                  </a:lnTo>
                  <a:lnTo>
                    <a:pt x="59334" y="45021"/>
                  </a:lnTo>
                  <a:close/>
                </a:path>
                <a:path w="122555" h="316864">
                  <a:moveTo>
                    <a:pt x="59588" y="311086"/>
                  </a:moveTo>
                  <a:lnTo>
                    <a:pt x="59347" y="310807"/>
                  </a:lnTo>
                  <a:lnTo>
                    <a:pt x="59309" y="311251"/>
                  </a:lnTo>
                  <a:lnTo>
                    <a:pt x="59588" y="311086"/>
                  </a:lnTo>
                  <a:close/>
                </a:path>
                <a:path w="122555" h="316864">
                  <a:moveTo>
                    <a:pt x="62280" y="303911"/>
                  </a:moveTo>
                  <a:lnTo>
                    <a:pt x="61595" y="304101"/>
                  </a:lnTo>
                  <a:lnTo>
                    <a:pt x="62255" y="304253"/>
                  </a:lnTo>
                  <a:lnTo>
                    <a:pt x="62280" y="303911"/>
                  </a:lnTo>
                  <a:close/>
                </a:path>
                <a:path w="122555" h="316864">
                  <a:moveTo>
                    <a:pt x="64109" y="315417"/>
                  </a:moveTo>
                  <a:lnTo>
                    <a:pt x="61290" y="315112"/>
                  </a:lnTo>
                  <a:lnTo>
                    <a:pt x="63512" y="316865"/>
                  </a:lnTo>
                  <a:lnTo>
                    <a:pt x="64109" y="315417"/>
                  </a:lnTo>
                  <a:close/>
                </a:path>
                <a:path w="122555" h="316864">
                  <a:moveTo>
                    <a:pt x="64592" y="22098"/>
                  </a:moveTo>
                  <a:lnTo>
                    <a:pt x="64071" y="21564"/>
                  </a:lnTo>
                  <a:lnTo>
                    <a:pt x="63792" y="22453"/>
                  </a:lnTo>
                  <a:lnTo>
                    <a:pt x="64592" y="22098"/>
                  </a:lnTo>
                  <a:close/>
                </a:path>
                <a:path w="122555" h="316864">
                  <a:moveTo>
                    <a:pt x="65836" y="280644"/>
                  </a:moveTo>
                  <a:lnTo>
                    <a:pt x="65760" y="280441"/>
                  </a:lnTo>
                  <a:lnTo>
                    <a:pt x="65405" y="280492"/>
                  </a:lnTo>
                  <a:lnTo>
                    <a:pt x="65836" y="280644"/>
                  </a:lnTo>
                  <a:close/>
                </a:path>
                <a:path w="122555" h="316864">
                  <a:moveTo>
                    <a:pt x="68643" y="152196"/>
                  </a:moveTo>
                  <a:lnTo>
                    <a:pt x="68351" y="151663"/>
                  </a:lnTo>
                  <a:lnTo>
                    <a:pt x="68211" y="151904"/>
                  </a:lnTo>
                  <a:lnTo>
                    <a:pt x="68643" y="152196"/>
                  </a:lnTo>
                  <a:close/>
                </a:path>
                <a:path w="122555" h="316864">
                  <a:moveTo>
                    <a:pt x="68834" y="100774"/>
                  </a:moveTo>
                  <a:lnTo>
                    <a:pt x="65189" y="95135"/>
                  </a:lnTo>
                  <a:lnTo>
                    <a:pt x="45478" y="94373"/>
                  </a:lnTo>
                  <a:lnTo>
                    <a:pt x="27863" y="100888"/>
                  </a:lnTo>
                  <a:lnTo>
                    <a:pt x="28917" y="99771"/>
                  </a:lnTo>
                  <a:lnTo>
                    <a:pt x="35140" y="93167"/>
                  </a:lnTo>
                  <a:lnTo>
                    <a:pt x="36766" y="91440"/>
                  </a:lnTo>
                  <a:lnTo>
                    <a:pt x="37668" y="90487"/>
                  </a:lnTo>
                  <a:lnTo>
                    <a:pt x="37884" y="90258"/>
                  </a:lnTo>
                  <a:lnTo>
                    <a:pt x="33997" y="90081"/>
                  </a:lnTo>
                  <a:lnTo>
                    <a:pt x="33896" y="89827"/>
                  </a:lnTo>
                  <a:lnTo>
                    <a:pt x="33096" y="87807"/>
                  </a:lnTo>
                  <a:lnTo>
                    <a:pt x="43281" y="79870"/>
                  </a:lnTo>
                  <a:lnTo>
                    <a:pt x="46558" y="77330"/>
                  </a:lnTo>
                  <a:lnTo>
                    <a:pt x="47688" y="73444"/>
                  </a:lnTo>
                  <a:lnTo>
                    <a:pt x="49415" y="67487"/>
                  </a:lnTo>
                  <a:lnTo>
                    <a:pt x="34023" y="68973"/>
                  </a:lnTo>
                  <a:lnTo>
                    <a:pt x="26987" y="73444"/>
                  </a:lnTo>
                  <a:lnTo>
                    <a:pt x="27025" y="73228"/>
                  </a:lnTo>
                  <a:lnTo>
                    <a:pt x="27686" y="70129"/>
                  </a:lnTo>
                  <a:lnTo>
                    <a:pt x="22618" y="73228"/>
                  </a:lnTo>
                  <a:lnTo>
                    <a:pt x="24117" y="70167"/>
                  </a:lnTo>
                  <a:lnTo>
                    <a:pt x="18948" y="67983"/>
                  </a:lnTo>
                  <a:lnTo>
                    <a:pt x="16217" y="75793"/>
                  </a:lnTo>
                  <a:lnTo>
                    <a:pt x="19888" y="79870"/>
                  </a:lnTo>
                  <a:lnTo>
                    <a:pt x="13157" y="78676"/>
                  </a:lnTo>
                  <a:lnTo>
                    <a:pt x="15227" y="81864"/>
                  </a:lnTo>
                  <a:lnTo>
                    <a:pt x="11861" y="84150"/>
                  </a:lnTo>
                  <a:lnTo>
                    <a:pt x="17919" y="91440"/>
                  </a:lnTo>
                  <a:lnTo>
                    <a:pt x="17259" y="90957"/>
                  </a:lnTo>
                  <a:lnTo>
                    <a:pt x="13487" y="88277"/>
                  </a:lnTo>
                  <a:lnTo>
                    <a:pt x="15443" y="90957"/>
                  </a:lnTo>
                  <a:lnTo>
                    <a:pt x="9347" y="88607"/>
                  </a:lnTo>
                  <a:lnTo>
                    <a:pt x="9372" y="93167"/>
                  </a:lnTo>
                  <a:lnTo>
                    <a:pt x="6350" y="90627"/>
                  </a:lnTo>
                  <a:lnTo>
                    <a:pt x="6375" y="96913"/>
                  </a:lnTo>
                  <a:lnTo>
                    <a:pt x="11010" y="99771"/>
                  </a:lnTo>
                  <a:lnTo>
                    <a:pt x="5943" y="98666"/>
                  </a:lnTo>
                  <a:lnTo>
                    <a:pt x="6172" y="103022"/>
                  </a:lnTo>
                  <a:lnTo>
                    <a:pt x="12014" y="103022"/>
                  </a:lnTo>
                  <a:lnTo>
                    <a:pt x="67818" y="103022"/>
                  </a:lnTo>
                  <a:lnTo>
                    <a:pt x="68783" y="100888"/>
                  </a:lnTo>
                  <a:close/>
                </a:path>
                <a:path w="122555" h="316864">
                  <a:moveTo>
                    <a:pt x="70218" y="16230"/>
                  </a:moveTo>
                  <a:lnTo>
                    <a:pt x="69596" y="15709"/>
                  </a:lnTo>
                  <a:lnTo>
                    <a:pt x="69824" y="16268"/>
                  </a:lnTo>
                  <a:lnTo>
                    <a:pt x="70218" y="16230"/>
                  </a:lnTo>
                  <a:close/>
                </a:path>
                <a:path w="122555" h="316864">
                  <a:moveTo>
                    <a:pt x="71285" y="40144"/>
                  </a:moveTo>
                  <a:lnTo>
                    <a:pt x="70624" y="40805"/>
                  </a:lnTo>
                  <a:lnTo>
                    <a:pt x="70993" y="40957"/>
                  </a:lnTo>
                  <a:lnTo>
                    <a:pt x="71285" y="40144"/>
                  </a:lnTo>
                  <a:close/>
                </a:path>
                <a:path w="122555" h="316864">
                  <a:moveTo>
                    <a:pt x="71894" y="20154"/>
                  </a:moveTo>
                  <a:lnTo>
                    <a:pt x="71589" y="19939"/>
                  </a:lnTo>
                  <a:lnTo>
                    <a:pt x="71615" y="20421"/>
                  </a:lnTo>
                  <a:lnTo>
                    <a:pt x="71894" y="20154"/>
                  </a:lnTo>
                  <a:close/>
                </a:path>
                <a:path w="122555" h="316864">
                  <a:moveTo>
                    <a:pt x="73571" y="16052"/>
                  </a:moveTo>
                  <a:lnTo>
                    <a:pt x="73380" y="15900"/>
                  </a:lnTo>
                  <a:lnTo>
                    <a:pt x="73228" y="16522"/>
                  </a:lnTo>
                  <a:lnTo>
                    <a:pt x="73571" y="16052"/>
                  </a:lnTo>
                  <a:close/>
                </a:path>
                <a:path w="122555" h="316864">
                  <a:moveTo>
                    <a:pt x="75171" y="22098"/>
                  </a:moveTo>
                  <a:lnTo>
                    <a:pt x="75069" y="21729"/>
                  </a:lnTo>
                  <a:lnTo>
                    <a:pt x="74955" y="21958"/>
                  </a:lnTo>
                  <a:lnTo>
                    <a:pt x="75171" y="22098"/>
                  </a:lnTo>
                  <a:close/>
                </a:path>
                <a:path w="122555" h="316864">
                  <a:moveTo>
                    <a:pt x="75311" y="25628"/>
                  </a:moveTo>
                  <a:lnTo>
                    <a:pt x="75044" y="25514"/>
                  </a:lnTo>
                  <a:lnTo>
                    <a:pt x="75095" y="25768"/>
                  </a:lnTo>
                  <a:lnTo>
                    <a:pt x="75311" y="25628"/>
                  </a:lnTo>
                  <a:close/>
                </a:path>
                <a:path w="122555" h="316864">
                  <a:moveTo>
                    <a:pt x="75780" y="22783"/>
                  </a:moveTo>
                  <a:lnTo>
                    <a:pt x="75031" y="25171"/>
                  </a:lnTo>
                  <a:lnTo>
                    <a:pt x="75590" y="23622"/>
                  </a:lnTo>
                  <a:lnTo>
                    <a:pt x="75780" y="22783"/>
                  </a:lnTo>
                  <a:close/>
                </a:path>
                <a:path w="122555" h="316864">
                  <a:moveTo>
                    <a:pt x="76047" y="23482"/>
                  </a:moveTo>
                  <a:lnTo>
                    <a:pt x="75565" y="23926"/>
                  </a:lnTo>
                  <a:lnTo>
                    <a:pt x="75450" y="25209"/>
                  </a:lnTo>
                  <a:lnTo>
                    <a:pt x="76047" y="23482"/>
                  </a:lnTo>
                  <a:close/>
                </a:path>
                <a:path w="122555" h="316864">
                  <a:moveTo>
                    <a:pt x="77889" y="282727"/>
                  </a:moveTo>
                  <a:lnTo>
                    <a:pt x="75984" y="278688"/>
                  </a:lnTo>
                  <a:lnTo>
                    <a:pt x="71716" y="281279"/>
                  </a:lnTo>
                  <a:lnTo>
                    <a:pt x="77889" y="282727"/>
                  </a:lnTo>
                  <a:close/>
                </a:path>
                <a:path w="122555" h="316864">
                  <a:moveTo>
                    <a:pt x="78206" y="26619"/>
                  </a:moveTo>
                  <a:lnTo>
                    <a:pt x="77736" y="26200"/>
                  </a:lnTo>
                  <a:lnTo>
                    <a:pt x="77851" y="26682"/>
                  </a:lnTo>
                  <a:lnTo>
                    <a:pt x="78206" y="26619"/>
                  </a:lnTo>
                  <a:close/>
                </a:path>
                <a:path w="122555" h="316864">
                  <a:moveTo>
                    <a:pt x="78486" y="12014"/>
                  </a:moveTo>
                  <a:lnTo>
                    <a:pt x="78257" y="11684"/>
                  </a:lnTo>
                  <a:lnTo>
                    <a:pt x="78282" y="12052"/>
                  </a:lnTo>
                  <a:lnTo>
                    <a:pt x="78486" y="12014"/>
                  </a:lnTo>
                  <a:close/>
                </a:path>
                <a:path w="122555" h="316864">
                  <a:moveTo>
                    <a:pt x="79844" y="22072"/>
                  </a:moveTo>
                  <a:lnTo>
                    <a:pt x="79413" y="20624"/>
                  </a:lnTo>
                  <a:lnTo>
                    <a:pt x="78905" y="21856"/>
                  </a:lnTo>
                  <a:lnTo>
                    <a:pt x="79844" y="22072"/>
                  </a:lnTo>
                  <a:close/>
                </a:path>
                <a:path w="122555" h="316864">
                  <a:moveTo>
                    <a:pt x="79895" y="12522"/>
                  </a:moveTo>
                  <a:lnTo>
                    <a:pt x="74815" y="14211"/>
                  </a:lnTo>
                  <a:lnTo>
                    <a:pt x="75895" y="6616"/>
                  </a:lnTo>
                  <a:lnTo>
                    <a:pt x="70891" y="11303"/>
                  </a:lnTo>
                  <a:lnTo>
                    <a:pt x="74942" y="17589"/>
                  </a:lnTo>
                  <a:lnTo>
                    <a:pt x="69850" y="17653"/>
                  </a:lnTo>
                  <a:lnTo>
                    <a:pt x="73596" y="21894"/>
                  </a:lnTo>
                  <a:lnTo>
                    <a:pt x="76111" y="18618"/>
                  </a:lnTo>
                  <a:lnTo>
                    <a:pt x="76225" y="22771"/>
                  </a:lnTo>
                  <a:lnTo>
                    <a:pt x="76060" y="23088"/>
                  </a:lnTo>
                  <a:lnTo>
                    <a:pt x="76225" y="23152"/>
                  </a:lnTo>
                  <a:lnTo>
                    <a:pt x="76454" y="30949"/>
                  </a:lnTo>
                  <a:lnTo>
                    <a:pt x="79895" y="12522"/>
                  </a:lnTo>
                  <a:close/>
                </a:path>
                <a:path w="122555" h="316864">
                  <a:moveTo>
                    <a:pt x="80175" y="7848"/>
                  </a:moveTo>
                  <a:lnTo>
                    <a:pt x="79514" y="3606"/>
                  </a:lnTo>
                  <a:lnTo>
                    <a:pt x="77724" y="9423"/>
                  </a:lnTo>
                  <a:lnTo>
                    <a:pt x="80175" y="7848"/>
                  </a:lnTo>
                  <a:close/>
                </a:path>
                <a:path w="122555" h="316864">
                  <a:moveTo>
                    <a:pt x="80225" y="14947"/>
                  </a:moveTo>
                  <a:lnTo>
                    <a:pt x="79946" y="15227"/>
                  </a:lnTo>
                  <a:lnTo>
                    <a:pt x="79997" y="15544"/>
                  </a:lnTo>
                  <a:lnTo>
                    <a:pt x="80225" y="14947"/>
                  </a:lnTo>
                  <a:close/>
                </a:path>
                <a:path w="122555" h="316864">
                  <a:moveTo>
                    <a:pt x="80581" y="21818"/>
                  </a:moveTo>
                  <a:lnTo>
                    <a:pt x="80098" y="21666"/>
                  </a:lnTo>
                  <a:lnTo>
                    <a:pt x="80441" y="22390"/>
                  </a:lnTo>
                  <a:lnTo>
                    <a:pt x="80581" y="21818"/>
                  </a:lnTo>
                  <a:close/>
                </a:path>
                <a:path w="122555" h="316864">
                  <a:moveTo>
                    <a:pt x="81140" y="7366"/>
                  </a:moveTo>
                  <a:lnTo>
                    <a:pt x="80835" y="7162"/>
                  </a:lnTo>
                  <a:lnTo>
                    <a:pt x="80429" y="7683"/>
                  </a:lnTo>
                  <a:lnTo>
                    <a:pt x="81140" y="7366"/>
                  </a:lnTo>
                  <a:close/>
                </a:path>
                <a:path w="122555" h="316864">
                  <a:moveTo>
                    <a:pt x="81991" y="14541"/>
                  </a:moveTo>
                  <a:lnTo>
                    <a:pt x="80733" y="14922"/>
                  </a:lnTo>
                  <a:lnTo>
                    <a:pt x="80975" y="16167"/>
                  </a:lnTo>
                  <a:lnTo>
                    <a:pt x="81991" y="14541"/>
                  </a:lnTo>
                  <a:close/>
                </a:path>
                <a:path w="122555" h="316864">
                  <a:moveTo>
                    <a:pt x="82562" y="5524"/>
                  </a:moveTo>
                  <a:lnTo>
                    <a:pt x="82092" y="5270"/>
                  </a:lnTo>
                  <a:lnTo>
                    <a:pt x="81902" y="5473"/>
                  </a:lnTo>
                  <a:lnTo>
                    <a:pt x="82562" y="5524"/>
                  </a:lnTo>
                  <a:close/>
                </a:path>
                <a:path w="122555" h="316864">
                  <a:moveTo>
                    <a:pt x="83959" y="3213"/>
                  </a:moveTo>
                  <a:lnTo>
                    <a:pt x="83883" y="2705"/>
                  </a:lnTo>
                  <a:lnTo>
                    <a:pt x="83807" y="3352"/>
                  </a:lnTo>
                  <a:lnTo>
                    <a:pt x="83959" y="3213"/>
                  </a:lnTo>
                  <a:close/>
                </a:path>
                <a:path w="122555" h="316864">
                  <a:moveTo>
                    <a:pt x="84035" y="2082"/>
                  </a:moveTo>
                  <a:lnTo>
                    <a:pt x="82550" y="0"/>
                  </a:lnTo>
                  <a:lnTo>
                    <a:pt x="81178" y="5372"/>
                  </a:lnTo>
                  <a:lnTo>
                    <a:pt x="84035" y="2082"/>
                  </a:lnTo>
                  <a:close/>
                </a:path>
                <a:path w="122555" h="316864">
                  <a:moveTo>
                    <a:pt x="84099" y="8128"/>
                  </a:moveTo>
                  <a:lnTo>
                    <a:pt x="82715" y="6731"/>
                  </a:lnTo>
                  <a:lnTo>
                    <a:pt x="82575" y="8343"/>
                  </a:lnTo>
                  <a:lnTo>
                    <a:pt x="84099" y="8128"/>
                  </a:lnTo>
                  <a:close/>
                </a:path>
                <a:path w="122555" h="316864">
                  <a:moveTo>
                    <a:pt x="84455" y="13411"/>
                  </a:moveTo>
                  <a:lnTo>
                    <a:pt x="84366" y="13068"/>
                  </a:lnTo>
                  <a:lnTo>
                    <a:pt x="84175" y="13081"/>
                  </a:lnTo>
                  <a:lnTo>
                    <a:pt x="84455" y="13411"/>
                  </a:lnTo>
                  <a:close/>
                </a:path>
                <a:path w="122555" h="316864">
                  <a:moveTo>
                    <a:pt x="122313" y="230022"/>
                  </a:moveTo>
                  <a:lnTo>
                    <a:pt x="119367" y="228193"/>
                  </a:lnTo>
                  <a:lnTo>
                    <a:pt x="112090" y="223672"/>
                  </a:lnTo>
                  <a:lnTo>
                    <a:pt x="104444" y="223456"/>
                  </a:lnTo>
                  <a:lnTo>
                    <a:pt x="101752" y="228193"/>
                  </a:lnTo>
                  <a:lnTo>
                    <a:pt x="96723" y="225259"/>
                  </a:lnTo>
                  <a:lnTo>
                    <a:pt x="97040" y="224917"/>
                  </a:lnTo>
                  <a:lnTo>
                    <a:pt x="101333" y="220319"/>
                  </a:lnTo>
                  <a:lnTo>
                    <a:pt x="100584" y="216852"/>
                  </a:lnTo>
                  <a:lnTo>
                    <a:pt x="100253" y="215353"/>
                  </a:lnTo>
                  <a:lnTo>
                    <a:pt x="99606" y="212382"/>
                  </a:lnTo>
                  <a:lnTo>
                    <a:pt x="93052" y="205930"/>
                  </a:lnTo>
                  <a:lnTo>
                    <a:pt x="98310" y="207098"/>
                  </a:lnTo>
                  <a:lnTo>
                    <a:pt x="96850" y="204368"/>
                  </a:lnTo>
                  <a:lnTo>
                    <a:pt x="92875" y="196964"/>
                  </a:lnTo>
                  <a:lnTo>
                    <a:pt x="94907" y="193840"/>
                  </a:lnTo>
                  <a:lnTo>
                    <a:pt x="92595" y="190906"/>
                  </a:lnTo>
                  <a:lnTo>
                    <a:pt x="87312" y="184226"/>
                  </a:lnTo>
                  <a:lnTo>
                    <a:pt x="77724" y="180213"/>
                  </a:lnTo>
                  <a:lnTo>
                    <a:pt x="74942" y="170065"/>
                  </a:lnTo>
                  <a:lnTo>
                    <a:pt x="70688" y="154559"/>
                  </a:lnTo>
                  <a:lnTo>
                    <a:pt x="58864" y="144589"/>
                  </a:lnTo>
                  <a:lnTo>
                    <a:pt x="55118" y="141427"/>
                  </a:lnTo>
                  <a:lnTo>
                    <a:pt x="48742" y="144589"/>
                  </a:lnTo>
                  <a:lnTo>
                    <a:pt x="44538" y="142913"/>
                  </a:lnTo>
                  <a:lnTo>
                    <a:pt x="44069" y="142722"/>
                  </a:lnTo>
                  <a:lnTo>
                    <a:pt x="48590" y="140068"/>
                  </a:lnTo>
                  <a:lnTo>
                    <a:pt x="53225" y="137350"/>
                  </a:lnTo>
                  <a:lnTo>
                    <a:pt x="55092" y="136245"/>
                  </a:lnTo>
                  <a:lnTo>
                    <a:pt x="55943" y="135750"/>
                  </a:lnTo>
                  <a:lnTo>
                    <a:pt x="53949" y="132727"/>
                  </a:lnTo>
                  <a:lnTo>
                    <a:pt x="52628" y="130721"/>
                  </a:lnTo>
                  <a:lnTo>
                    <a:pt x="44538" y="132727"/>
                  </a:lnTo>
                  <a:lnTo>
                    <a:pt x="56934" y="127317"/>
                  </a:lnTo>
                  <a:lnTo>
                    <a:pt x="58762" y="123228"/>
                  </a:lnTo>
                  <a:lnTo>
                    <a:pt x="59258" y="122123"/>
                  </a:lnTo>
                  <a:lnTo>
                    <a:pt x="60617" y="119087"/>
                  </a:lnTo>
                  <a:lnTo>
                    <a:pt x="62331" y="115265"/>
                  </a:lnTo>
                  <a:lnTo>
                    <a:pt x="63804" y="111988"/>
                  </a:lnTo>
                  <a:lnTo>
                    <a:pt x="66370" y="106248"/>
                  </a:lnTo>
                  <a:lnTo>
                    <a:pt x="67005" y="104825"/>
                  </a:lnTo>
                  <a:lnTo>
                    <a:pt x="58585" y="104825"/>
                  </a:lnTo>
                  <a:lnTo>
                    <a:pt x="58585" y="122072"/>
                  </a:lnTo>
                  <a:lnTo>
                    <a:pt x="58356" y="122123"/>
                  </a:lnTo>
                  <a:lnTo>
                    <a:pt x="58585" y="122072"/>
                  </a:lnTo>
                  <a:lnTo>
                    <a:pt x="58585" y="104825"/>
                  </a:lnTo>
                  <a:lnTo>
                    <a:pt x="12065" y="104825"/>
                  </a:lnTo>
                  <a:lnTo>
                    <a:pt x="12065" y="106260"/>
                  </a:lnTo>
                  <a:lnTo>
                    <a:pt x="11430" y="106438"/>
                  </a:lnTo>
                  <a:lnTo>
                    <a:pt x="11506" y="106248"/>
                  </a:lnTo>
                  <a:lnTo>
                    <a:pt x="12065" y="106260"/>
                  </a:lnTo>
                  <a:lnTo>
                    <a:pt x="12065" y="104825"/>
                  </a:lnTo>
                  <a:lnTo>
                    <a:pt x="10096" y="104825"/>
                  </a:lnTo>
                  <a:lnTo>
                    <a:pt x="7658" y="107124"/>
                  </a:lnTo>
                  <a:lnTo>
                    <a:pt x="11404" y="106527"/>
                  </a:lnTo>
                  <a:lnTo>
                    <a:pt x="8394" y="110820"/>
                  </a:lnTo>
                  <a:lnTo>
                    <a:pt x="12674" y="111988"/>
                  </a:lnTo>
                  <a:lnTo>
                    <a:pt x="7785" y="111760"/>
                  </a:lnTo>
                  <a:lnTo>
                    <a:pt x="11087" y="115265"/>
                  </a:lnTo>
                  <a:lnTo>
                    <a:pt x="6108" y="114909"/>
                  </a:lnTo>
                  <a:lnTo>
                    <a:pt x="7264" y="121158"/>
                  </a:lnTo>
                  <a:lnTo>
                    <a:pt x="0" y="123253"/>
                  </a:lnTo>
                  <a:lnTo>
                    <a:pt x="10629" y="124015"/>
                  </a:lnTo>
                  <a:lnTo>
                    <a:pt x="3441" y="125018"/>
                  </a:lnTo>
                  <a:lnTo>
                    <a:pt x="8267" y="129209"/>
                  </a:lnTo>
                  <a:lnTo>
                    <a:pt x="17030" y="120002"/>
                  </a:lnTo>
                  <a:lnTo>
                    <a:pt x="13754" y="119087"/>
                  </a:lnTo>
                  <a:lnTo>
                    <a:pt x="17551" y="119913"/>
                  </a:lnTo>
                  <a:lnTo>
                    <a:pt x="15113" y="123431"/>
                  </a:lnTo>
                  <a:lnTo>
                    <a:pt x="19253" y="123228"/>
                  </a:lnTo>
                  <a:lnTo>
                    <a:pt x="12534" y="127698"/>
                  </a:lnTo>
                  <a:lnTo>
                    <a:pt x="8382" y="144310"/>
                  </a:lnTo>
                  <a:lnTo>
                    <a:pt x="9982" y="141566"/>
                  </a:lnTo>
                  <a:lnTo>
                    <a:pt x="9423" y="149644"/>
                  </a:lnTo>
                  <a:lnTo>
                    <a:pt x="12026" y="147561"/>
                  </a:lnTo>
                  <a:lnTo>
                    <a:pt x="7175" y="162521"/>
                  </a:lnTo>
                  <a:lnTo>
                    <a:pt x="10883" y="160591"/>
                  </a:lnTo>
                  <a:lnTo>
                    <a:pt x="14071" y="148996"/>
                  </a:lnTo>
                  <a:lnTo>
                    <a:pt x="13665" y="147561"/>
                  </a:lnTo>
                  <a:lnTo>
                    <a:pt x="12128" y="142125"/>
                  </a:lnTo>
                  <a:lnTo>
                    <a:pt x="12687" y="141566"/>
                  </a:lnTo>
                  <a:lnTo>
                    <a:pt x="18097" y="136245"/>
                  </a:lnTo>
                  <a:lnTo>
                    <a:pt x="14058" y="146989"/>
                  </a:lnTo>
                  <a:lnTo>
                    <a:pt x="15938" y="143598"/>
                  </a:lnTo>
                  <a:lnTo>
                    <a:pt x="19240" y="146888"/>
                  </a:lnTo>
                  <a:lnTo>
                    <a:pt x="20472" y="143598"/>
                  </a:lnTo>
                  <a:lnTo>
                    <a:pt x="21361" y="141185"/>
                  </a:lnTo>
                  <a:lnTo>
                    <a:pt x="21412" y="140906"/>
                  </a:lnTo>
                  <a:lnTo>
                    <a:pt x="22796" y="137350"/>
                  </a:lnTo>
                  <a:lnTo>
                    <a:pt x="21793" y="141185"/>
                  </a:lnTo>
                  <a:lnTo>
                    <a:pt x="27254" y="145326"/>
                  </a:lnTo>
                  <a:lnTo>
                    <a:pt x="20485" y="146126"/>
                  </a:lnTo>
                  <a:lnTo>
                    <a:pt x="24790" y="156794"/>
                  </a:lnTo>
                  <a:lnTo>
                    <a:pt x="19024" y="172618"/>
                  </a:lnTo>
                  <a:lnTo>
                    <a:pt x="16052" y="171005"/>
                  </a:lnTo>
                  <a:lnTo>
                    <a:pt x="20129" y="179870"/>
                  </a:lnTo>
                  <a:lnTo>
                    <a:pt x="21094" y="173850"/>
                  </a:lnTo>
                  <a:lnTo>
                    <a:pt x="28308" y="178968"/>
                  </a:lnTo>
                  <a:lnTo>
                    <a:pt x="28397" y="173850"/>
                  </a:lnTo>
                  <a:lnTo>
                    <a:pt x="28409" y="173177"/>
                  </a:lnTo>
                  <a:lnTo>
                    <a:pt x="34594" y="176530"/>
                  </a:lnTo>
                  <a:lnTo>
                    <a:pt x="37858" y="173177"/>
                  </a:lnTo>
                  <a:lnTo>
                    <a:pt x="38417" y="172618"/>
                  </a:lnTo>
                  <a:lnTo>
                    <a:pt x="40894" y="170065"/>
                  </a:lnTo>
                  <a:lnTo>
                    <a:pt x="48907" y="170700"/>
                  </a:lnTo>
                  <a:lnTo>
                    <a:pt x="43624" y="173888"/>
                  </a:lnTo>
                  <a:lnTo>
                    <a:pt x="39928" y="183222"/>
                  </a:lnTo>
                  <a:lnTo>
                    <a:pt x="45935" y="193802"/>
                  </a:lnTo>
                  <a:lnTo>
                    <a:pt x="46342" y="195122"/>
                  </a:lnTo>
                  <a:lnTo>
                    <a:pt x="46558" y="195643"/>
                  </a:lnTo>
                  <a:lnTo>
                    <a:pt x="45974" y="193865"/>
                  </a:lnTo>
                  <a:lnTo>
                    <a:pt x="46304" y="194424"/>
                  </a:lnTo>
                  <a:lnTo>
                    <a:pt x="52959" y="190906"/>
                  </a:lnTo>
                  <a:lnTo>
                    <a:pt x="48158" y="208610"/>
                  </a:lnTo>
                  <a:lnTo>
                    <a:pt x="54800" y="213715"/>
                  </a:lnTo>
                  <a:lnTo>
                    <a:pt x="51663" y="215353"/>
                  </a:lnTo>
                  <a:lnTo>
                    <a:pt x="48920" y="211493"/>
                  </a:lnTo>
                  <a:lnTo>
                    <a:pt x="48691" y="216852"/>
                  </a:lnTo>
                  <a:lnTo>
                    <a:pt x="44983" y="213664"/>
                  </a:lnTo>
                  <a:lnTo>
                    <a:pt x="31356" y="217373"/>
                  </a:lnTo>
                  <a:lnTo>
                    <a:pt x="22517" y="228015"/>
                  </a:lnTo>
                  <a:lnTo>
                    <a:pt x="33439" y="224917"/>
                  </a:lnTo>
                  <a:lnTo>
                    <a:pt x="34874" y="234454"/>
                  </a:lnTo>
                  <a:lnTo>
                    <a:pt x="31140" y="241541"/>
                  </a:lnTo>
                  <a:lnTo>
                    <a:pt x="14071" y="250647"/>
                  </a:lnTo>
                  <a:lnTo>
                    <a:pt x="17145" y="252310"/>
                  </a:lnTo>
                  <a:lnTo>
                    <a:pt x="15011" y="254749"/>
                  </a:lnTo>
                  <a:lnTo>
                    <a:pt x="19786" y="258241"/>
                  </a:lnTo>
                  <a:lnTo>
                    <a:pt x="27901" y="254723"/>
                  </a:lnTo>
                  <a:lnTo>
                    <a:pt x="31153" y="256235"/>
                  </a:lnTo>
                  <a:lnTo>
                    <a:pt x="29552" y="259118"/>
                  </a:lnTo>
                  <a:lnTo>
                    <a:pt x="36753" y="258064"/>
                  </a:lnTo>
                  <a:lnTo>
                    <a:pt x="43459" y="263639"/>
                  </a:lnTo>
                  <a:lnTo>
                    <a:pt x="53200" y="258064"/>
                  </a:lnTo>
                  <a:lnTo>
                    <a:pt x="57645" y="255524"/>
                  </a:lnTo>
                  <a:lnTo>
                    <a:pt x="49288" y="268325"/>
                  </a:lnTo>
                  <a:lnTo>
                    <a:pt x="31254" y="268046"/>
                  </a:lnTo>
                  <a:lnTo>
                    <a:pt x="33185" y="271094"/>
                  </a:lnTo>
                  <a:lnTo>
                    <a:pt x="26123" y="272732"/>
                  </a:lnTo>
                  <a:lnTo>
                    <a:pt x="21158" y="284467"/>
                  </a:lnTo>
                  <a:lnTo>
                    <a:pt x="8445" y="296405"/>
                  </a:lnTo>
                  <a:lnTo>
                    <a:pt x="11277" y="294144"/>
                  </a:lnTo>
                  <a:lnTo>
                    <a:pt x="15862" y="298221"/>
                  </a:lnTo>
                  <a:lnTo>
                    <a:pt x="17221" y="294144"/>
                  </a:lnTo>
                  <a:lnTo>
                    <a:pt x="17792" y="292430"/>
                  </a:lnTo>
                  <a:lnTo>
                    <a:pt x="31445" y="289598"/>
                  </a:lnTo>
                  <a:lnTo>
                    <a:pt x="31178" y="286308"/>
                  </a:lnTo>
                  <a:lnTo>
                    <a:pt x="39674" y="291998"/>
                  </a:lnTo>
                  <a:lnTo>
                    <a:pt x="41122" y="286308"/>
                  </a:lnTo>
                  <a:lnTo>
                    <a:pt x="42545" y="280746"/>
                  </a:lnTo>
                  <a:lnTo>
                    <a:pt x="52984" y="279869"/>
                  </a:lnTo>
                  <a:lnTo>
                    <a:pt x="58178" y="284861"/>
                  </a:lnTo>
                  <a:lnTo>
                    <a:pt x="59118" y="281851"/>
                  </a:lnTo>
                  <a:lnTo>
                    <a:pt x="65849" y="282968"/>
                  </a:lnTo>
                  <a:lnTo>
                    <a:pt x="65430" y="281851"/>
                  </a:lnTo>
                  <a:lnTo>
                    <a:pt x="64693" y="279869"/>
                  </a:lnTo>
                  <a:lnTo>
                    <a:pt x="64566" y="279539"/>
                  </a:lnTo>
                  <a:lnTo>
                    <a:pt x="75374" y="278218"/>
                  </a:lnTo>
                  <a:lnTo>
                    <a:pt x="73317" y="274929"/>
                  </a:lnTo>
                  <a:lnTo>
                    <a:pt x="83947" y="279768"/>
                  </a:lnTo>
                  <a:lnTo>
                    <a:pt x="111226" y="275069"/>
                  </a:lnTo>
                  <a:lnTo>
                    <a:pt x="111302" y="274929"/>
                  </a:lnTo>
                  <a:lnTo>
                    <a:pt x="115354" y="268325"/>
                  </a:lnTo>
                  <a:lnTo>
                    <a:pt x="117652" y="264566"/>
                  </a:lnTo>
                  <a:lnTo>
                    <a:pt x="118338" y="263448"/>
                  </a:lnTo>
                  <a:lnTo>
                    <a:pt x="109931" y="264566"/>
                  </a:lnTo>
                  <a:lnTo>
                    <a:pt x="108635" y="263893"/>
                  </a:lnTo>
                  <a:lnTo>
                    <a:pt x="110756" y="263779"/>
                  </a:lnTo>
                  <a:lnTo>
                    <a:pt x="107645" y="261988"/>
                  </a:lnTo>
                  <a:lnTo>
                    <a:pt x="107924" y="263525"/>
                  </a:lnTo>
                  <a:lnTo>
                    <a:pt x="106667" y="262864"/>
                  </a:lnTo>
                  <a:lnTo>
                    <a:pt x="102882" y="260845"/>
                  </a:lnTo>
                  <a:lnTo>
                    <a:pt x="110439" y="258356"/>
                  </a:lnTo>
                  <a:lnTo>
                    <a:pt x="110439" y="255524"/>
                  </a:lnTo>
                  <a:lnTo>
                    <a:pt x="110451" y="254977"/>
                  </a:lnTo>
                  <a:lnTo>
                    <a:pt x="110451" y="254508"/>
                  </a:lnTo>
                  <a:lnTo>
                    <a:pt x="107365" y="254977"/>
                  </a:lnTo>
                  <a:lnTo>
                    <a:pt x="108343" y="254723"/>
                  </a:lnTo>
                  <a:lnTo>
                    <a:pt x="114884" y="252958"/>
                  </a:lnTo>
                  <a:lnTo>
                    <a:pt x="115976" y="249504"/>
                  </a:lnTo>
                  <a:lnTo>
                    <a:pt x="112509" y="249504"/>
                  </a:lnTo>
                  <a:lnTo>
                    <a:pt x="120472" y="246024"/>
                  </a:lnTo>
                  <a:lnTo>
                    <a:pt x="122313" y="230022"/>
                  </a:lnTo>
                  <a:close/>
                </a:path>
              </a:pathLst>
            </a:custGeom>
            <a:solidFill>
              <a:srgbClr val="45955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228075" y="3021558"/>
              <a:ext cx="52069" cy="247650"/>
            </a:xfrm>
            <a:custGeom>
              <a:avLst/>
              <a:gdLst/>
              <a:ahLst/>
              <a:cxnLst/>
              <a:rect l="l" t="t" r="r" b="b"/>
              <a:pathLst>
                <a:path w="52069" h="247650">
                  <a:moveTo>
                    <a:pt x="20929" y="36423"/>
                  </a:moveTo>
                  <a:lnTo>
                    <a:pt x="16103" y="38328"/>
                  </a:lnTo>
                  <a:lnTo>
                    <a:pt x="18694" y="41478"/>
                  </a:lnTo>
                  <a:lnTo>
                    <a:pt x="20929" y="36423"/>
                  </a:lnTo>
                  <a:close/>
                </a:path>
                <a:path w="52069" h="247650">
                  <a:moveTo>
                    <a:pt x="25768" y="60274"/>
                  </a:moveTo>
                  <a:lnTo>
                    <a:pt x="24218" y="60972"/>
                  </a:lnTo>
                  <a:lnTo>
                    <a:pt x="25158" y="60642"/>
                  </a:lnTo>
                  <a:lnTo>
                    <a:pt x="25768" y="60274"/>
                  </a:lnTo>
                  <a:close/>
                </a:path>
                <a:path w="52069" h="247650">
                  <a:moveTo>
                    <a:pt x="26098" y="60909"/>
                  </a:moveTo>
                  <a:lnTo>
                    <a:pt x="25971" y="60769"/>
                  </a:lnTo>
                  <a:lnTo>
                    <a:pt x="25742" y="60756"/>
                  </a:lnTo>
                  <a:lnTo>
                    <a:pt x="26098" y="60909"/>
                  </a:lnTo>
                  <a:close/>
                </a:path>
                <a:path w="52069" h="247650">
                  <a:moveTo>
                    <a:pt x="26339" y="70993"/>
                  </a:moveTo>
                  <a:lnTo>
                    <a:pt x="23761" y="73063"/>
                  </a:lnTo>
                  <a:lnTo>
                    <a:pt x="23596" y="74041"/>
                  </a:lnTo>
                  <a:lnTo>
                    <a:pt x="26339" y="70993"/>
                  </a:lnTo>
                  <a:close/>
                </a:path>
                <a:path w="52069" h="247650">
                  <a:moveTo>
                    <a:pt x="27647" y="80530"/>
                  </a:moveTo>
                  <a:lnTo>
                    <a:pt x="27051" y="81318"/>
                  </a:lnTo>
                  <a:lnTo>
                    <a:pt x="27317" y="81546"/>
                  </a:lnTo>
                  <a:lnTo>
                    <a:pt x="27647" y="80530"/>
                  </a:lnTo>
                  <a:close/>
                </a:path>
                <a:path w="52069" h="247650">
                  <a:moveTo>
                    <a:pt x="28054" y="36664"/>
                  </a:moveTo>
                  <a:lnTo>
                    <a:pt x="27978" y="36334"/>
                  </a:lnTo>
                  <a:lnTo>
                    <a:pt x="27762" y="36487"/>
                  </a:lnTo>
                  <a:lnTo>
                    <a:pt x="28054" y="36664"/>
                  </a:lnTo>
                  <a:close/>
                </a:path>
                <a:path w="52069" h="247650">
                  <a:moveTo>
                    <a:pt x="28130" y="81978"/>
                  </a:moveTo>
                  <a:lnTo>
                    <a:pt x="27990" y="81927"/>
                  </a:lnTo>
                  <a:lnTo>
                    <a:pt x="27647" y="82219"/>
                  </a:lnTo>
                  <a:lnTo>
                    <a:pt x="28130" y="81978"/>
                  </a:lnTo>
                  <a:close/>
                </a:path>
                <a:path w="52069" h="247650">
                  <a:moveTo>
                    <a:pt x="28219" y="245491"/>
                  </a:moveTo>
                  <a:lnTo>
                    <a:pt x="28067" y="245224"/>
                  </a:lnTo>
                  <a:lnTo>
                    <a:pt x="28054" y="245706"/>
                  </a:lnTo>
                  <a:lnTo>
                    <a:pt x="28219" y="245491"/>
                  </a:lnTo>
                  <a:close/>
                </a:path>
                <a:path w="52069" h="247650">
                  <a:moveTo>
                    <a:pt x="28435" y="246862"/>
                  </a:moveTo>
                  <a:lnTo>
                    <a:pt x="28206" y="246862"/>
                  </a:lnTo>
                  <a:lnTo>
                    <a:pt x="28333" y="247230"/>
                  </a:lnTo>
                  <a:lnTo>
                    <a:pt x="28435" y="246862"/>
                  </a:lnTo>
                  <a:close/>
                </a:path>
                <a:path w="52069" h="247650">
                  <a:moveTo>
                    <a:pt x="28676" y="245541"/>
                  </a:moveTo>
                  <a:lnTo>
                    <a:pt x="28282" y="245186"/>
                  </a:lnTo>
                  <a:lnTo>
                    <a:pt x="28359" y="245706"/>
                  </a:lnTo>
                  <a:lnTo>
                    <a:pt x="28676" y="245541"/>
                  </a:lnTo>
                  <a:close/>
                </a:path>
                <a:path w="52069" h="247650">
                  <a:moveTo>
                    <a:pt x="29197" y="245465"/>
                  </a:moveTo>
                  <a:lnTo>
                    <a:pt x="29083" y="244894"/>
                  </a:lnTo>
                  <a:lnTo>
                    <a:pt x="29121" y="245198"/>
                  </a:lnTo>
                  <a:lnTo>
                    <a:pt x="29197" y="245465"/>
                  </a:lnTo>
                  <a:close/>
                </a:path>
                <a:path w="52069" h="247650">
                  <a:moveTo>
                    <a:pt x="29337" y="246278"/>
                  </a:moveTo>
                  <a:lnTo>
                    <a:pt x="28981" y="245922"/>
                  </a:lnTo>
                  <a:lnTo>
                    <a:pt x="28625" y="246405"/>
                  </a:lnTo>
                  <a:lnTo>
                    <a:pt x="29337" y="246278"/>
                  </a:lnTo>
                  <a:close/>
                </a:path>
                <a:path w="52069" h="247650">
                  <a:moveTo>
                    <a:pt x="29679" y="76530"/>
                  </a:moveTo>
                  <a:lnTo>
                    <a:pt x="29121" y="76441"/>
                  </a:lnTo>
                  <a:lnTo>
                    <a:pt x="28917" y="76898"/>
                  </a:lnTo>
                  <a:lnTo>
                    <a:pt x="29679" y="76530"/>
                  </a:lnTo>
                  <a:close/>
                </a:path>
                <a:path w="52069" h="247650">
                  <a:moveTo>
                    <a:pt x="29679" y="63169"/>
                  </a:moveTo>
                  <a:lnTo>
                    <a:pt x="28511" y="60591"/>
                  </a:lnTo>
                  <a:lnTo>
                    <a:pt x="27533" y="63004"/>
                  </a:lnTo>
                  <a:lnTo>
                    <a:pt x="29679" y="63169"/>
                  </a:lnTo>
                  <a:close/>
                </a:path>
                <a:path w="52069" h="247650">
                  <a:moveTo>
                    <a:pt x="30099" y="89471"/>
                  </a:moveTo>
                  <a:lnTo>
                    <a:pt x="29705" y="89941"/>
                  </a:lnTo>
                  <a:lnTo>
                    <a:pt x="30035" y="89725"/>
                  </a:lnTo>
                  <a:lnTo>
                    <a:pt x="30099" y="89471"/>
                  </a:lnTo>
                  <a:close/>
                </a:path>
                <a:path w="52069" h="247650">
                  <a:moveTo>
                    <a:pt x="30276" y="66929"/>
                  </a:moveTo>
                  <a:lnTo>
                    <a:pt x="29540" y="66675"/>
                  </a:lnTo>
                  <a:lnTo>
                    <a:pt x="29616" y="67195"/>
                  </a:lnTo>
                  <a:lnTo>
                    <a:pt x="30276" y="66929"/>
                  </a:lnTo>
                  <a:close/>
                </a:path>
                <a:path w="52069" h="247650">
                  <a:moveTo>
                    <a:pt x="30416" y="57581"/>
                  </a:moveTo>
                  <a:lnTo>
                    <a:pt x="29768" y="58394"/>
                  </a:lnTo>
                  <a:lnTo>
                    <a:pt x="30327" y="58178"/>
                  </a:lnTo>
                  <a:lnTo>
                    <a:pt x="30416" y="57581"/>
                  </a:lnTo>
                  <a:close/>
                </a:path>
                <a:path w="52069" h="247650">
                  <a:moveTo>
                    <a:pt x="30835" y="110121"/>
                  </a:moveTo>
                  <a:lnTo>
                    <a:pt x="29895" y="109080"/>
                  </a:lnTo>
                  <a:lnTo>
                    <a:pt x="30073" y="109512"/>
                  </a:lnTo>
                  <a:lnTo>
                    <a:pt x="30835" y="110121"/>
                  </a:lnTo>
                  <a:close/>
                </a:path>
                <a:path w="52069" h="247650">
                  <a:moveTo>
                    <a:pt x="31191" y="27114"/>
                  </a:moveTo>
                  <a:lnTo>
                    <a:pt x="27749" y="27000"/>
                  </a:lnTo>
                  <a:lnTo>
                    <a:pt x="31089" y="23545"/>
                  </a:lnTo>
                  <a:lnTo>
                    <a:pt x="29591" y="18440"/>
                  </a:lnTo>
                  <a:lnTo>
                    <a:pt x="21285" y="24612"/>
                  </a:lnTo>
                  <a:lnTo>
                    <a:pt x="22504" y="28587"/>
                  </a:lnTo>
                  <a:lnTo>
                    <a:pt x="16522" y="28384"/>
                  </a:lnTo>
                  <a:lnTo>
                    <a:pt x="19113" y="32143"/>
                  </a:lnTo>
                  <a:lnTo>
                    <a:pt x="16395" y="33870"/>
                  </a:lnTo>
                  <a:lnTo>
                    <a:pt x="20955" y="36385"/>
                  </a:lnTo>
                  <a:lnTo>
                    <a:pt x="22936" y="31877"/>
                  </a:lnTo>
                  <a:lnTo>
                    <a:pt x="26301" y="35394"/>
                  </a:lnTo>
                  <a:lnTo>
                    <a:pt x="26835" y="33591"/>
                  </a:lnTo>
                  <a:lnTo>
                    <a:pt x="27241" y="33629"/>
                  </a:lnTo>
                  <a:lnTo>
                    <a:pt x="27114" y="33413"/>
                  </a:lnTo>
                  <a:lnTo>
                    <a:pt x="26860" y="33502"/>
                  </a:lnTo>
                  <a:lnTo>
                    <a:pt x="27355" y="31877"/>
                  </a:lnTo>
                  <a:lnTo>
                    <a:pt x="27584" y="31102"/>
                  </a:lnTo>
                  <a:lnTo>
                    <a:pt x="27647" y="30886"/>
                  </a:lnTo>
                  <a:lnTo>
                    <a:pt x="23850" y="31102"/>
                  </a:lnTo>
                  <a:lnTo>
                    <a:pt x="28473" y="28587"/>
                  </a:lnTo>
                  <a:lnTo>
                    <a:pt x="31191" y="27114"/>
                  </a:lnTo>
                  <a:close/>
                </a:path>
                <a:path w="52069" h="247650">
                  <a:moveTo>
                    <a:pt x="31318" y="77952"/>
                  </a:moveTo>
                  <a:lnTo>
                    <a:pt x="31254" y="77749"/>
                  </a:lnTo>
                  <a:lnTo>
                    <a:pt x="31013" y="78003"/>
                  </a:lnTo>
                  <a:lnTo>
                    <a:pt x="31318" y="77952"/>
                  </a:lnTo>
                  <a:close/>
                </a:path>
                <a:path w="52069" h="247650">
                  <a:moveTo>
                    <a:pt x="31330" y="86563"/>
                  </a:moveTo>
                  <a:lnTo>
                    <a:pt x="29565" y="88684"/>
                  </a:lnTo>
                  <a:lnTo>
                    <a:pt x="30251" y="89471"/>
                  </a:lnTo>
                  <a:lnTo>
                    <a:pt x="31330" y="86563"/>
                  </a:lnTo>
                  <a:close/>
                </a:path>
                <a:path w="52069" h="247650">
                  <a:moveTo>
                    <a:pt x="31394" y="77177"/>
                  </a:moveTo>
                  <a:lnTo>
                    <a:pt x="30111" y="76365"/>
                  </a:lnTo>
                  <a:lnTo>
                    <a:pt x="30340" y="77203"/>
                  </a:lnTo>
                  <a:lnTo>
                    <a:pt x="31394" y="77177"/>
                  </a:lnTo>
                  <a:close/>
                </a:path>
                <a:path w="52069" h="247650">
                  <a:moveTo>
                    <a:pt x="31546" y="63906"/>
                  </a:moveTo>
                  <a:lnTo>
                    <a:pt x="30645" y="64731"/>
                  </a:lnTo>
                  <a:lnTo>
                    <a:pt x="31432" y="65938"/>
                  </a:lnTo>
                  <a:lnTo>
                    <a:pt x="31546" y="63906"/>
                  </a:lnTo>
                  <a:close/>
                </a:path>
                <a:path w="52069" h="247650">
                  <a:moveTo>
                    <a:pt x="32423" y="77330"/>
                  </a:moveTo>
                  <a:lnTo>
                    <a:pt x="32207" y="77203"/>
                  </a:lnTo>
                  <a:lnTo>
                    <a:pt x="32042" y="77368"/>
                  </a:lnTo>
                  <a:lnTo>
                    <a:pt x="32423" y="77330"/>
                  </a:lnTo>
                  <a:close/>
                </a:path>
                <a:path w="52069" h="247650">
                  <a:moveTo>
                    <a:pt x="33235" y="48171"/>
                  </a:moveTo>
                  <a:lnTo>
                    <a:pt x="33070" y="48323"/>
                  </a:lnTo>
                  <a:lnTo>
                    <a:pt x="33223" y="48729"/>
                  </a:lnTo>
                  <a:lnTo>
                    <a:pt x="33235" y="48171"/>
                  </a:lnTo>
                  <a:close/>
                </a:path>
                <a:path w="52069" h="247650">
                  <a:moveTo>
                    <a:pt x="33286" y="98920"/>
                  </a:moveTo>
                  <a:lnTo>
                    <a:pt x="31635" y="91973"/>
                  </a:lnTo>
                  <a:lnTo>
                    <a:pt x="26568" y="94322"/>
                  </a:lnTo>
                  <a:lnTo>
                    <a:pt x="28778" y="101727"/>
                  </a:lnTo>
                  <a:lnTo>
                    <a:pt x="33286" y="98920"/>
                  </a:lnTo>
                  <a:close/>
                </a:path>
                <a:path w="52069" h="247650">
                  <a:moveTo>
                    <a:pt x="33718" y="47866"/>
                  </a:moveTo>
                  <a:lnTo>
                    <a:pt x="33223" y="48729"/>
                  </a:lnTo>
                  <a:lnTo>
                    <a:pt x="32283" y="50406"/>
                  </a:lnTo>
                  <a:lnTo>
                    <a:pt x="33312" y="51219"/>
                  </a:lnTo>
                  <a:lnTo>
                    <a:pt x="33718" y="47866"/>
                  </a:lnTo>
                  <a:close/>
                </a:path>
                <a:path w="52069" h="247650">
                  <a:moveTo>
                    <a:pt x="34061" y="45631"/>
                  </a:moveTo>
                  <a:lnTo>
                    <a:pt x="33629" y="46901"/>
                  </a:lnTo>
                  <a:lnTo>
                    <a:pt x="33934" y="47612"/>
                  </a:lnTo>
                  <a:lnTo>
                    <a:pt x="34061" y="45631"/>
                  </a:lnTo>
                  <a:close/>
                </a:path>
                <a:path w="52069" h="247650">
                  <a:moveTo>
                    <a:pt x="35052" y="71920"/>
                  </a:moveTo>
                  <a:lnTo>
                    <a:pt x="34709" y="71615"/>
                  </a:lnTo>
                  <a:lnTo>
                    <a:pt x="34493" y="71628"/>
                  </a:lnTo>
                  <a:lnTo>
                    <a:pt x="35052" y="71920"/>
                  </a:lnTo>
                  <a:close/>
                </a:path>
                <a:path w="52069" h="247650">
                  <a:moveTo>
                    <a:pt x="35344" y="64757"/>
                  </a:moveTo>
                  <a:lnTo>
                    <a:pt x="35077" y="64655"/>
                  </a:lnTo>
                  <a:lnTo>
                    <a:pt x="34620" y="65100"/>
                  </a:lnTo>
                  <a:lnTo>
                    <a:pt x="35344" y="64757"/>
                  </a:lnTo>
                  <a:close/>
                </a:path>
                <a:path w="52069" h="247650">
                  <a:moveTo>
                    <a:pt x="35560" y="71869"/>
                  </a:moveTo>
                  <a:lnTo>
                    <a:pt x="35420" y="71577"/>
                  </a:lnTo>
                  <a:lnTo>
                    <a:pt x="35204" y="71856"/>
                  </a:lnTo>
                  <a:lnTo>
                    <a:pt x="35560" y="71869"/>
                  </a:lnTo>
                  <a:close/>
                </a:path>
                <a:path w="52069" h="247650">
                  <a:moveTo>
                    <a:pt x="35890" y="68338"/>
                  </a:moveTo>
                  <a:lnTo>
                    <a:pt x="35801" y="67716"/>
                  </a:lnTo>
                  <a:lnTo>
                    <a:pt x="35496" y="67640"/>
                  </a:lnTo>
                  <a:lnTo>
                    <a:pt x="35890" y="68338"/>
                  </a:lnTo>
                  <a:close/>
                </a:path>
                <a:path w="52069" h="247650">
                  <a:moveTo>
                    <a:pt x="36360" y="52552"/>
                  </a:moveTo>
                  <a:lnTo>
                    <a:pt x="35839" y="52120"/>
                  </a:lnTo>
                  <a:lnTo>
                    <a:pt x="36017" y="52781"/>
                  </a:lnTo>
                  <a:lnTo>
                    <a:pt x="36360" y="52552"/>
                  </a:lnTo>
                  <a:close/>
                </a:path>
                <a:path w="52069" h="247650">
                  <a:moveTo>
                    <a:pt x="36436" y="495"/>
                  </a:moveTo>
                  <a:lnTo>
                    <a:pt x="36283" y="0"/>
                  </a:lnTo>
                  <a:lnTo>
                    <a:pt x="36309" y="266"/>
                  </a:lnTo>
                  <a:lnTo>
                    <a:pt x="36436" y="495"/>
                  </a:lnTo>
                  <a:close/>
                </a:path>
                <a:path w="52069" h="247650">
                  <a:moveTo>
                    <a:pt x="36842" y="41198"/>
                  </a:moveTo>
                  <a:lnTo>
                    <a:pt x="36372" y="41211"/>
                  </a:lnTo>
                  <a:lnTo>
                    <a:pt x="36664" y="41503"/>
                  </a:lnTo>
                  <a:lnTo>
                    <a:pt x="36842" y="41198"/>
                  </a:lnTo>
                  <a:close/>
                </a:path>
                <a:path w="52069" h="247650">
                  <a:moveTo>
                    <a:pt x="37401" y="83566"/>
                  </a:moveTo>
                  <a:lnTo>
                    <a:pt x="37388" y="83337"/>
                  </a:lnTo>
                  <a:lnTo>
                    <a:pt x="37033" y="83693"/>
                  </a:lnTo>
                  <a:lnTo>
                    <a:pt x="37401" y="83566"/>
                  </a:lnTo>
                  <a:close/>
                </a:path>
                <a:path w="52069" h="247650">
                  <a:moveTo>
                    <a:pt x="37884" y="97701"/>
                  </a:moveTo>
                  <a:lnTo>
                    <a:pt x="37160" y="99783"/>
                  </a:lnTo>
                  <a:lnTo>
                    <a:pt x="37833" y="98399"/>
                  </a:lnTo>
                  <a:lnTo>
                    <a:pt x="37884" y="97701"/>
                  </a:lnTo>
                  <a:close/>
                </a:path>
                <a:path w="52069" h="247650">
                  <a:moveTo>
                    <a:pt x="38087" y="86118"/>
                  </a:moveTo>
                  <a:lnTo>
                    <a:pt x="33921" y="91655"/>
                  </a:lnTo>
                  <a:lnTo>
                    <a:pt x="34582" y="93903"/>
                  </a:lnTo>
                  <a:lnTo>
                    <a:pt x="38087" y="86118"/>
                  </a:lnTo>
                  <a:close/>
                </a:path>
                <a:path w="52069" h="247650">
                  <a:moveTo>
                    <a:pt x="38366" y="83718"/>
                  </a:moveTo>
                  <a:lnTo>
                    <a:pt x="38036" y="84251"/>
                  </a:lnTo>
                  <a:lnTo>
                    <a:pt x="38265" y="84658"/>
                  </a:lnTo>
                  <a:lnTo>
                    <a:pt x="38366" y="83718"/>
                  </a:lnTo>
                  <a:close/>
                </a:path>
                <a:path w="52069" h="247650">
                  <a:moveTo>
                    <a:pt x="38379" y="84709"/>
                  </a:moveTo>
                  <a:lnTo>
                    <a:pt x="37426" y="85547"/>
                  </a:lnTo>
                  <a:lnTo>
                    <a:pt x="38214" y="85839"/>
                  </a:lnTo>
                  <a:lnTo>
                    <a:pt x="38379" y="84709"/>
                  </a:lnTo>
                  <a:close/>
                </a:path>
                <a:path w="52069" h="247650">
                  <a:moveTo>
                    <a:pt x="38950" y="78676"/>
                  </a:moveTo>
                  <a:lnTo>
                    <a:pt x="31686" y="72021"/>
                  </a:lnTo>
                  <a:lnTo>
                    <a:pt x="28422" y="75399"/>
                  </a:lnTo>
                  <a:lnTo>
                    <a:pt x="33477" y="76365"/>
                  </a:lnTo>
                  <a:lnTo>
                    <a:pt x="30632" y="80327"/>
                  </a:lnTo>
                  <a:lnTo>
                    <a:pt x="33870" y="79616"/>
                  </a:lnTo>
                  <a:lnTo>
                    <a:pt x="28917" y="82854"/>
                  </a:lnTo>
                  <a:lnTo>
                    <a:pt x="38950" y="78676"/>
                  </a:lnTo>
                  <a:close/>
                </a:path>
                <a:path w="52069" h="247650">
                  <a:moveTo>
                    <a:pt x="39014" y="54991"/>
                  </a:moveTo>
                  <a:lnTo>
                    <a:pt x="35928" y="54584"/>
                  </a:lnTo>
                  <a:lnTo>
                    <a:pt x="35775" y="54190"/>
                  </a:lnTo>
                  <a:lnTo>
                    <a:pt x="35560" y="54330"/>
                  </a:lnTo>
                  <a:lnTo>
                    <a:pt x="35877" y="54571"/>
                  </a:lnTo>
                  <a:lnTo>
                    <a:pt x="33997" y="54317"/>
                  </a:lnTo>
                  <a:lnTo>
                    <a:pt x="34836" y="53759"/>
                  </a:lnTo>
                  <a:lnTo>
                    <a:pt x="33616" y="53035"/>
                  </a:lnTo>
                  <a:lnTo>
                    <a:pt x="33794" y="54292"/>
                  </a:lnTo>
                  <a:lnTo>
                    <a:pt x="31038" y="53911"/>
                  </a:lnTo>
                  <a:lnTo>
                    <a:pt x="28168" y="42049"/>
                  </a:lnTo>
                  <a:lnTo>
                    <a:pt x="28638" y="49047"/>
                  </a:lnTo>
                  <a:lnTo>
                    <a:pt x="23799" y="44919"/>
                  </a:lnTo>
                  <a:lnTo>
                    <a:pt x="24714" y="49961"/>
                  </a:lnTo>
                  <a:lnTo>
                    <a:pt x="21513" y="50101"/>
                  </a:lnTo>
                  <a:lnTo>
                    <a:pt x="28778" y="53721"/>
                  </a:lnTo>
                  <a:lnTo>
                    <a:pt x="26136" y="53467"/>
                  </a:lnTo>
                  <a:lnTo>
                    <a:pt x="28625" y="57746"/>
                  </a:lnTo>
                  <a:lnTo>
                    <a:pt x="36106" y="56934"/>
                  </a:lnTo>
                  <a:lnTo>
                    <a:pt x="33312" y="61772"/>
                  </a:lnTo>
                  <a:lnTo>
                    <a:pt x="39014" y="54991"/>
                  </a:lnTo>
                  <a:close/>
                </a:path>
                <a:path w="52069" h="247650">
                  <a:moveTo>
                    <a:pt x="39293" y="84264"/>
                  </a:moveTo>
                  <a:lnTo>
                    <a:pt x="39166" y="82765"/>
                  </a:lnTo>
                  <a:lnTo>
                    <a:pt x="38760" y="84201"/>
                  </a:lnTo>
                  <a:lnTo>
                    <a:pt x="39293" y="84264"/>
                  </a:lnTo>
                  <a:close/>
                </a:path>
                <a:path w="52069" h="247650">
                  <a:moveTo>
                    <a:pt x="39687" y="38430"/>
                  </a:moveTo>
                  <a:lnTo>
                    <a:pt x="39243" y="37985"/>
                  </a:lnTo>
                  <a:lnTo>
                    <a:pt x="39509" y="38735"/>
                  </a:lnTo>
                  <a:lnTo>
                    <a:pt x="39687" y="38430"/>
                  </a:lnTo>
                  <a:close/>
                </a:path>
                <a:path w="52069" h="247650">
                  <a:moveTo>
                    <a:pt x="39839" y="83985"/>
                  </a:moveTo>
                  <a:lnTo>
                    <a:pt x="39624" y="83921"/>
                  </a:lnTo>
                  <a:lnTo>
                    <a:pt x="39585" y="84848"/>
                  </a:lnTo>
                  <a:lnTo>
                    <a:pt x="39839" y="83985"/>
                  </a:lnTo>
                  <a:close/>
                </a:path>
                <a:path w="52069" h="247650">
                  <a:moveTo>
                    <a:pt x="40068" y="81191"/>
                  </a:moveTo>
                  <a:lnTo>
                    <a:pt x="38925" y="82029"/>
                  </a:lnTo>
                  <a:lnTo>
                    <a:pt x="39624" y="82524"/>
                  </a:lnTo>
                  <a:lnTo>
                    <a:pt x="40068" y="81191"/>
                  </a:lnTo>
                  <a:close/>
                </a:path>
                <a:path w="52069" h="247650">
                  <a:moveTo>
                    <a:pt x="40322" y="109905"/>
                  </a:moveTo>
                  <a:lnTo>
                    <a:pt x="40208" y="109766"/>
                  </a:lnTo>
                  <a:lnTo>
                    <a:pt x="39801" y="109956"/>
                  </a:lnTo>
                  <a:lnTo>
                    <a:pt x="40322" y="109905"/>
                  </a:lnTo>
                  <a:close/>
                </a:path>
                <a:path w="52069" h="247650">
                  <a:moveTo>
                    <a:pt x="40868" y="85648"/>
                  </a:moveTo>
                  <a:lnTo>
                    <a:pt x="40741" y="85686"/>
                  </a:lnTo>
                  <a:lnTo>
                    <a:pt x="40563" y="86194"/>
                  </a:lnTo>
                  <a:lnTo>
                    <a:pt x="40868" y="85648"/>
                  </a:lnTo>
                  <a:close/>
                </a:path>
                <a:path w="52069" h="247650">
                  <a:moveTo>
                    <a:pt x="40995" y="126314"/>
                  </a:moveTo>
                  <a:lnTo>
                    <a:pt x="40830" y="126072"/>
                  </a:lnTo>
                  <a:lnTo>
                    <a:pt x="40614" y="126263"/>
                  </a:lnTo>
                  <a:lnTo>
                    <a:pt x="40995" y="126314"/>
                  </a:lnTo>
                  <a:close/>
                </a:path>
                <a:path w="52069" h="247650">
                  <a:moveTo>
                    <a:pt x="41325" y="78447"/>
                  </a:moveTo>
                  <a:lnTo>
                    <a:pt x="40297" y="79222"/>
                  </a:lnTo>
                  <a:lnTo>
                    <a:pt x="40513" y="79921"/>
                  </a:lnTo>
                  <a:lnTo>
                    <a:pt x="41325" y="78447"/>
                  </a:lnTo>
                  <a:close/>
                </a:path>
                <a:path w="52069" h="247650">
                  <a:moveTo>
                    <a:pt x="41338" y="34836"/>
                  </a:moveTo>
                  <a:lnTo>
                    <a:pt x="41173" y="34505"/>
                  </a:lnTo>
                  <a:lnTo>
                    <a:pt x="40982" y="34734"/>
                  </a:lnTo>
                  <a:lnTo>
                    <a:pt x="41338" y="34836"/>
                  </a:lnTo>
                  <a:close/>
                </a:path>
                <a:path w="52069" h="247650">
                  <a:moveTo>
                    <a:pt x="41897" y="36728"/>
                  </a:moveTo>
                  <a:lnTo>
                    <a:pt x="41757" y="36512"/>
                  </a:lnTo>
                  <a:lnTo>
                    <a:pt x="41617" y="36880"/>
                  </a:lnTo>
                  <a:lnTo>
                    <a:pt x="41897" y="36728"/>
                  </a:lnTo>
                  <a:close/>
                </a:path>
                <a:path w="52069" h="247650">
                  <a:moveTo>
                    <a:pt x="42316" y="33375"/>
                  </a:moveTo>
                  <a:lnTo>
                    <a:pt x="42151" y="33134"/>
                  </a:lnTo>
                  <a:lnTo>
                    <a:pt x="42062" y="33439"/>
                  </a:lnTo>
                  <a:lnTo>
                    <a:pt x="42316" y="33375"/>
                  </a:lnTo>
                  <a:close/>
                </a:path>
                <a:path w="52069" h="247650">
                  <a:moveTo>
                    <a:pt x="42354" y="131203"/>
                  </a:moveTo>
                  <a:lnTo>
                    <a:pt x="40119" y="126199"/>
                  </a:lnTo>
                  <a:lnTo>
                    <a:pt x="35153" y="127939"/>
                  </a:lnTo>
                  <a:lnTo>
                    <a:pt x="38392" y="122796"/>
                  </a:lnTo>
                  <a:lnTo>
                    <a:pt x="32448" y="112166"/>
                  </a:lnTo>
                  <a:lnTo>
                    <a:pt x="26250" y="110693"/>
                  </a:lnTo>
                  <a:lnTo>
                    <a:pt x="12674" y="116268"/>
                  </a:lnTo>
                  <a:lnTo>
                    <a:pt x="9867" y="124282"/>
                  </a:lnTo>
                  <a:lnTo>
                    <a:pt x="4000" y="125476"/>
                  </a:lnTo>
                  <a:lnTo>
                    <a:pt x="7454" y="127850"/>
                  </a:lnTo>
                  <a:lnTo>
                    <a:pt x="0" y="131813"/>
                  </a:lnTo>
                  <a:lnTo>
                    <a:pt x="9715" y="140868"/>
                  </a:lnTo>
                  <a:lnTo>
                    <a:pt x="13881" y="140843"/>
                  </a:lnTo>
                  <a:lnTo>
                    <a:pt x="17716" y="132956"/>
                  </a:lnTo>
                  <a:lnTo>
                    <a:pt x="23964" y="143116"/>
                  </a:lnTo>
                  <a:lnTo>
                    <a:pt x="32626" y="143484"/>
                  </a:lnTo>
                  <a:lnTo>
                    <a:pt x="36423" y="136601"/>
                  </a:lnTo>
                  <a:lnTo>
                    <a:pt x="40957" y="135801"/>
                  </a:lnTo>
                  <a:lnTo>
                    <a:pt x="38265" y="128981"/>
                  </a:lnTo>
                  <a:lnTo>
                    <a:pt x="41236" y="135331"/>
                  </a:lnTo>
                  <a:lnTo>
                    <a:pt x="42354" y="131203"/>
                  </a:lnTo>
                  <a:close/>
                </a:path>
                <a:path w="52069" h="247650">
                  <a:moveTo>
                    <a:pt x="42430" y="74676"/>
                  </a:moveTo>
                  <a:lnTo>
                    <a:pt x="40805" y="76149"/>
                  </a:lnTo>
                  <a:lnTo>
                    <a:pt x="40830" y="76631"/>
                  </a:lnTo>
                  <a:lnTo>
                    <a:pt x="42430" y="74676"/>
                  </a:lnTo>
                  <a:close/>
                </a:path>
                <a:path w="52069" h="247650">
                  <a:moveTo>
                    <a:pt x="42494" y="32207"/>
                  </a:moveTo>
                  <a:lnTo>
                    <a:pt x="42202" y="32105"/>
                  </a:lnTo>
                  <a:lnTo>
                    <a:pt x="42100" y="32410"/>
                  </a:lnTo>
                  <a:lnTo>
                    <a:pt x="42494" y="32207"/>
                  </a:lnTo>
                  <a:close/>
                </a:path>
                <a:path w="52069" h="247650">
                  <a:moveTo>
                    <a:pt x="42900" y="33566"/>
                  </a:moveTo>
                  <a:lnTo>
                    <a:pt x="42722" y="32880"/>
                  </a:lnTo>
                  <a:lnTo>
                    <a:pt x="42799" y="33286"/>
                  </a:lnTo>
                  <a:lnTo>
                    <a:pt x="42900" y="33566"/>
                  </a:lnTo>
                  <a:close/>
                </a:path>
                <a:path w="52069" h="247650">
                  <a:moveTo>
                    <a:pt x="43091" y="73685"/>
                  </a:moveTo>
                  <a:lnTo>
                    <a:pt x="42786" y="73939"/>
                  </a:lnTo>
                  <a:lnTo>
                    <a:pt x="43014" y="74066"/>
                  </a:lnTo>
                  <a:lnTo>
                    <a:pt x="43091" y="73685"/>
                  </a:lnTo>
                  <a:close/>
                </a:path>
                <a:path w="52069" h="247650">
                  <a:moveTo>
                    <a:pt x="43903" y="199072"/>
                  </a:moveTo>
                  <a:lnTo>
                    <a:pt x="43853" y="198437"/>
                  </a:lnTo>
                  <a:lnTo>
                    <a:pt x="43649" y="198488"/>
                  </a:lnTo>
                  <a:lnTo>
                    <a:pt x="43903" y="199072"/>
                  </a:lnTo>
                  <a:close/>
                </a:path>
                <a:path w="52069" h="247650">
                  <a:moveTo>
                    <a:pt x="44881" y="201993"/>
                  </a:moveTo>
                  <a:lnTo>
                    <a:pt x="44373" y="201701"/>
                  </a:lnTo>
                  <a:lnTo>
                    <a:pt x="44170" y="201930"/>
                  </a:lnTo>
                  <a:lnTo>
                    <a:pt x="44881" y="201993"/>
                  </a:lnTo>
                  <a:close/>
                </a:path>
                <a:path w="52069" h="247650">
                  <a:moveTo>
                    <a:pt x="45732" y="35052"/>
                  </a:moveTo>
                  <a:lnTo>
                    <a:pt x="45389" y="35052"/>
                  </a:lnTo>
                  <a:lnTo>
                    <a:pt x="45618" y="35420"/>
                  </a:lnTo>
                  <a:lnTo>
                    <a:pt x="45732" y="35052"/>
                  </a:lnTo>
                  <a:close/>
                </a:path>
                <a:path w="52069" h="247650">
                  <a:moveTo>
                    <a:pt x="46456" y="22390"/>
                  </a:moveTo>
                  <a:lnTo>
                    <a:pt x="46253" y="22161"/>
                  </a:lnTo>
                  <a:lnTo>
                    <a:pt x="45796" y="22479"/>
                  </a:lnTo>
                  <a:lnTo>
                    <a:pt x="46456" y="22390"/>
                  </a:lnTo>
                  <a:close/>
                </a:path>
                <a:path w="52069" h="247650">
                  <a:moveTo>
                    <a:pt x="46748" y="96177"/>
                  </a:moveTo>
                  <a:lnTo>
                    <a:pt x="46532" y="95618"/>
                  </a:lnTo>
                  <a:lnTo>
                    <a:pt x="46431" y="96012"/>
                  </a:lnTo>
                  <a:lnTo>
                    <a:pt x="46748" y="96177"/>
                  </a:lnTo>
                  <a:close/>
                </a:path>
                <a:path w="52069" h="247650">
                  <a:moveTo>
                    <a:pt x="47409" y="105562"/>
                  </a:moveTo>
                  <a:lnTo>
                    <a:pt x="44932" y="97929"/>
                  </a:lnTo>
                  <a:lnTo>
                    <a:pt x="43535" y="103797"/>
                  </a:lnTo>
                  <a:lnTo>
                    <a:pt x="47409" y="105562"/>
                  </a:lnTo>
                  <a:close/>
                </a:path>
                <a:path w="52069" h="247650">
                  <a:moveTo>
                    <a:pt x="48044" y="103365"/>
                  </a:moveTo>
                  <a:lnTo>
                    <a:pt x="47663" y="102984"/>
                  </a:lnTo>
                  <a:lnTo>
                    <a:pt x="47942" y="103657"/>
                  </a:lnTo>
                  <a:lnTo>
                    <a:pt x="48044" y="103365"/>
                  </a:lnTo>
                  <a:close/>
                </a:path>
                <a:path w="52069" h="247650">
                  <a:moveTo>
                    <a:pt x="48679" y="95504"/>
                  </a:moveTo>
                  <a:lnTo>
                    <a:pt x="46215" y="92316"/>
                  </a:lnTo>
                  <a:lnTo>
                    <a:pt x="47218" y="96532"/>
                  </a:lnTo>
                  <a:lnTo>
                    <a:pt x="48679" y="95504"/>
                  </a:lnTo>
                  <a:close/>
                </a:path>
                <a:path w="52069" h="247650">
                  <a:moveTo>
                    <a:pt x="49987" y="97586"/>
                  </a:moveTo>
                  <a:lnTo>
                    <a:pt x="49517" y="97929"/>
                  </a:lnTo>
                  <a:lnTo>
                    <a:pt x="49758" y="98247"/>
                  </a:lnTo>
                  <a:lnTo>
                    <a:pt x="49987" y="97586"/>
                  </a:lnTo>
                  <a:close/>
                </a:path>
                <a:path w="52069" h="247650">
                  <a:moveTo>
                    <a:pt x="50520" y="95948"/>
                  </a:moveTo>
                  <a:lnTo>
                    <a:pt x="49784" y="97129"/>
                  </a:lnTo>
                  <a:lnTo>
                    <a:pt x="50355" y="97282"/>
                  </a:lnTo>
                  <a:lnTo>
                    <a:pt x="50520" y="95948"/>
                  </a:lnTo>
                  <a:close/>
                </a:path>
                <a:path w="52069" h="247650">
                  <a:moveTo>
                    <a:pt x="51993" y="142468"/>
                  </a:moveTo>
                  <a:lnTo>
                    <a:pt x="51638" y="142659"/>
                  </a:lnTo>
                  <a:lnTo>
                    <a:pt x="51892" y="142938"/>
                  </a:lnTo>
                  <a:lnTo>
                    <a:pt x="51993" y="142468"/>
                  </a:lnTo>
                  <a:close/>
                </a:path>
              </a:pathLst>
            </a:custGeom>
            <a:solidFill>
              <a:srgbClr val="45955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220899" y="3047250"/>
              <a:ext cx="33655" cy="51435"/>
            </a:xfrm>
            <a:custGeom>
              <a:avLst/>
              <a:gdLst/>
              <a:ahLst/>
              <a:cxnLst/>
              <a:rect l="l" t="t" r="r" b="b"/>
              <a:pathLst>
                <a:path w="33655" h="51435">
                  <a:moveTo>
                    <a:pt x="266" y="12738"/>
                  </a:moveTo>
                  <a:lnTo>
                    <a:pt x="0" y="12750"/>
                  </a:lnTo>
                  <a:lnTo>
                    <a:pt x="25" y="13017"/>
                  </a:lnTo>
                  <a:lnTo>
                    <a:pt x="266" y="12738"/>
                  </a:lnTo>
                  <a:close/>
                </a:path>
                <a:path w="33655" h="51435">
                  <a:moveTo>
                    <a:pt x="1193" y="13068"/>
                  </a:moveTo>
                  <a:lnTo>
                    <a:pt x="406" y="12877"/>
                  </a:lnTo>
                  <a:lnTo>
                    <a:pt x="1079" y="13792"/>
                  </a:lnTo>
                  <a:lnTo>
                    <a:pt x="1193" y="13068"/>
                  </a:lnTo>
                  <a:close/>
                </a:path>
                <a:path w="33655" h="51435">
                  <a:moveTo>
                    <a:pt x="2501" y="11747"/>
                  </a:moveTo>
                  <a:lnTo>
                    <a:pt x="2336" y="11455"/>
                  </a:lnTo>
                  <a:lnTo>
                    <a:pt x="2197" y="11734"/>
                  </a:lnTo>
                  <a:lnTo>
                    <a:pt x="2501" y="11747"/>
                  </a:lnTo>
                  <a:close/>
                </a:path>
                <a:path w="33655" h="51435">
                  <a:moveTo>
                    <a:pt x="15735" y="42189"/>
                  </a:moveTo>
                  <a:lnTo>
                    <a:pt x="15697" y="41389"/>
                  </a:lnTo>
                  <a:lnTo>
                    <a:pt x="15240" y="41884"/>
                  </a:lnTo>
                  <a:lnTo>
                    <a:pt x="15735" y="42189"/>
                  </a:lnTo>
                  <a:close/>
                </a:path>
                <a:path w="33655" h="51435">
                  <a:moveTo>
                    <a:pt x="15849" y="42710"/>
                  </a:moveTo>
                  <a:lnTo>
                    <a:pt x="15455" y="42557"/>
                  </a:lnTo>
                  <a:lnTo>
                    <a:pt x="15151" y="42659"/>
                  </a:lnTo>
                  <a:lnTo>
                    <a:pt x="15849" y="42710"/>
                  </a:lnTo>
                  <a:close/>
                </a:path>
                <a:path w="33655" h="51435">
                  <a:moveTo>
                    <a:pt x="15913" y="21996"/>
                  </a:moveTo>
                  <a:lnTo>
                    <a:pt x="15367" y="21297"/>
                  </a:lnTo>
                  <a:lnTo>
                    <a:pt x="14960" y="21818"/>
                  </a:lnTo>
                  <a:lnTo>
                    <a:pt x="15913" y="21996"/>
                  </a:lnTo>
                  <a:close/>
                </a:path>
                <a:path w="33655" h="51435">
                  <a:moveTo>
                    <a:pt x="16687" y="40640"/>
                  </a:moveTo>
                  <a:lnTo>
                    <a:pt x="16421" y="40525"/>
                  </a:lnTo>
                  <a:lnTo>
                    <a:pt x="16167" y="40881"/>
                  </a:lnTo>
                  <a:lnTo>
                    <a:pt x="16687" y="40640"/>
                  </a:lnTo>
                  <a:close/>
                </a:path>
                <a:path w="33655" h="51435">
                  <a:moveTo>
                    <a:pt x="17614" y="39458"/>
                  </a:moveTo>
                  <a:lnTo>
                    <a:pt x="17335" y="39370"/>
                  </a:lnTo>
                  <a:lnTo>
                    <a:pt x="17106" y="39738"/>
                  </a:lnTo>
                  <a:lnTo>
                    <a:pt x="17614" y="39458"/>
                  </a:lnTo>
                  <a:close/>
                </a:path>
                <a:path w="33655" h="51435">
                  <a:moveTo>
                    <a:pt x="17780" y="38608"/>
                  </a:moveTo>
                  <a:lnTo>
                    <a:pt x="16573" y="38036"/>
                  </a:lnTo>
                  <a:lnTo>
                    <a:pt x="16865" y="39166"/>
                  </a:lnTo>
                  <a:lnTo>
                    <a:pt x="17780" y="38608"/>
                  </a:lnTo>
                  <a:close/>
                </a:path>
                <a:path w="33655" h="51435">
                  <a:moveTo>
                    <a:pt x="18592" y="38836"/>
                  </a:moveTo>
                  <a:lnTo>
                    <a:pt x="18376" y="38862"/>
                  </a:lnTo>
                  <a:lnTo>
                    <a:pt x="18478" y="39116"/>
                  </a:lnTo>
                  <a:lnTo>
                    <a:pt x="18592" y="38836"/>
                  </a:lnTo>
                  <a:close/>
                </a:path>
                <a:path w="33655" h="51435">
                  <a:moveTo>
                    <a:pt x="18859" y="37274"/>
                  </a:moveTo>
                  <a:lnTo>
                    <a:pt x="18351" y="34937"/>
                  </a:lnTo>
                  <a:lnTo>
                    <a:pt x="17246" y="37401"/>
                  </a:lnTo>
                  <a:lnTo>
                    <a:pt x="18859" y="37274"/>
                  </a:lnTo>
                  <a:close/>
                </a:path>
                <a:path w="33655" h="51435">
                  <a:moveTo>
                    <a:pt x="19545" y="17513"/>
                  </a:moveTo>
                  <a:lnTo>
                    <a:pt x="19253" y="17449"/>
                  </a:lnTo>
                  <a:lnTo>
                    <a:pt x="18592" y="17792"/>
                  </a:lnTo>
                  <a:lnTo>
                    <a:pt x="19545" y="17513"/>
                  </a:lnTo>
                  <a:close/>
                </a:path>
                <a:path w="33655" h="51435">
                  <a:moveTo>
                    <a:pt x="19608" y="35128"/>
                  </a:moveTo>
                  <a:lnTo>
                    <a:pt x="19354" y="34886"/>
                  </a:lnTo>
                  <a:lnTo>
                    <a:pt x="19126" y="35242"/>
                  </a:lnTo>
                  <a:lnTo>
                    <a:pt x="19608" y="35128"/>
                  </a:lnTo>
                  <a:close/>
                </a:path>
                <a:path w="33655" h="51435">
                  <a:moveTo>
                    <a:pt x="20193" y="36423"/>
                  </a:moveTo>
                  <a:lnTo>
                    <a:pt x="20002" y="36080"/>
                  </a:lnTo>
                  <a:lnTo>
                    <a:pt x="19748" y="36258"/>
                  </a:lnTo>
                  <a:lnTo>
                    <a:pt x="20193" y="36423"/>
                  </a:lnTo>
                  <a:close/>
                </a:path>
                <a:path w="33655" h="51435">
                  <a:moveTo>
                    <a:pt x="20345" y="36207"/>
                  </a:moveTo>
                  <a:lnTo>
                    <a:pt x="20332" y="35864"/>
                  </a:lnTo>
                  <a:lnTo>
                    <a:pt x="20027" y="36017"/>
                  </a:lnTo>
                  <a:lnTo>
                    <a:pt x="20345" y="36207"/>
                  </a:lnTo>
                  <a:close/>
                </a:path>
                <a:path w="33655" h="51435">
                  <a:moveTo>
                    <a:pt x="21043" y="34010"/>
                  </a:moveTo>
                  <a:lnTo>
                    <a:pt x="20637" y="34544"/>
                  </a:lnTo>
                  <a:lnTo>
                    <a:pt x="20993" y="34975"/>
                  </a:lnTo>
                  <a:lnTo>
                    <a:pt x="21043" y="34010"/>
                  </a:lnTo>
                  <a:close/>
                </a:path>
                <a:path w="33655" h="51435">
                  <a:moveTo>
                    <a:pt x="21094" y="16154"/>
                  </a:moveTo>
                  <a:lnTo>
                    <a:pt x="20815" y="16014"/>
                  </a:lnTo>
                  <a:lnTo>
                    <a:pt x="20866" y="16522"/>
                  </a:lnTo>
                  <a:lnTo>
                    <a:pt x="21094" y="16154"/>
                  </a:lnTo>
                  <a:close/>
                </a:path>
                <a:path w="33655" h="51435">
                  <a:moveTo>
                    <a:pt x="21386" y="23101"/>
                  </a:moveTo>
                  <a:lnTo>
                    <a:pt x="21132" y="22847"/>
                  </a:lnTo>
                  <a:lnTo>
                    <a:pt x="21170" y="23139"/>
                  </a:lnTo>
                  <a:lnTo>
                    <a:pt x="21386" y="23101"/>
                  </a:lnTo>
                  <a:close/>
                </a:path>
                <a:path w="33655" h="51435">
                  <a:moveTo>
                    <a:pt x="21704" y="23698"/>
                  </a:moveTo>
                  <a:lnTo>
                    <a:pt x="19900" y="22504"/>
                  </a:lnTo>
                  <a:lnTo>
                    <a:pt x="21196" y="25031"/>
                  </a:lnTo>
                  <a:lnTo>
                    <a:pt x="21704" y="23698"/>
                  </a:lnTo>
                  <a:close/>
                </a:path>
                <a:path w="33655" h="51435">
                  <a:moveTo>
                    <a:pt x="21805" y="33883"/>
                  </a:moveTo>
                  <a:lnTo>
                    <a:pt x="20104" y="25133"/>
                  </a:lnTo>
                  <a:lnTo>
                    <a:pt x="18986" y="32372"/>
                  </a:lnTo>
                  <a:lnTo>
                    <a:pt x="21805" y="33883"/>
                  </a:lnTo>
                  <a:close/>
                </a:path>
                <a:path w="33655" h="51435">
                  <a:moveTo>
                    <a:pt x="21945" y="22555"/>
                  </a:moveTo>
                  <a:lnTo>
                    <a:pt x="21602" y="22186"/>
                  </a:lnTo>
                  <a:lnTo>
                    <a:pt x="21590" y="22961"/>
                  </a:lnTo>
                  <a:lnTo>
                    <a:pt x="21945" y="22555"/>
                  </a:lnTo>
                  <a:close/>
                </a:path>
                <a:path w="33655" h="51435">
                  <a:moveTo>
                    <a:pt x="22275" y="14516"/>
                  </a:moveTo>
                  <a:lnTo>
                    <a:pt x="21793" y="14109"/>
                  </a:lnTo>
                  <a:lnTo>
                    <a:pt x="21221" y="14541"/>
                  </a:lnTo>
                  <a:lnTo>
                    <a:pt x="22275" y="14516"/>
                  </a:lnTo>
                  <a:close/>
                </a:path>
                <a:path w="33655" h="51435">
                  <a:moveTo>
                    <a:pt x="22428" y="25323"/>
                  </a:moveTo>
                  <a:lnTo>
                    <a:pt x="22415" y="24904"/>
                  </a:lnTo>
                  <a:lnTo>
                    <a:pt x="21729" y="25450"/>
                  </a:lnTo>
                  <a:lnTo>
                    <a:pt x="22428" y="25323"/>
                  </a:lnTo>
                  <a:close/>
                </a:path>
                <a:path w="33655" h="51435">
                  <a:moveTo>
                    <a:pt x="22745" y="23088"/>
                  </a:moveTo>
                  <a:lnTo>
                    <a:pt x="22606" y="22263"/>
                  </a:lnTo>
                  <a:lnTo>
                    <a:pt x="22237" y="22758"/>
                  </a:lnTo>
                  <a:lnTo>
                    <a:pt x="22745" y="23088"/>
                  </a:lnTo>
                  <a:close/>
                </a:path>
                <a:path w="33655" h="51435">
                  <a:moveTo>
                    <a:pt x="22936" y="16103"/>
                  </a:moveTo>
                  <a:lnTo>
                    <a:pt x="22783" y="15455"/>
                  </a:lnTo>
                  <a:lnTo>
                    <a:pt x="21818" y="16433"/>
                  </a:lnTo>
                  <a:lnTo>
                    <a:pt x="22936" y="16103"/>
                  </a:lnTo>
                  <a:close/>
                </a:path>
                <a:path w="33655" h="51435">
                  <a:moveTo>
                    <a:pt x="23088" y="21958"/>
                  </a:moveTo>
                  <a:lnTo>
                    <a:pt x="22364" y="16649"/>
                  </a:lnTo>
                  <a:lnTo>
                    <a:pt x="16878" y="19316"/>
                  </a:lnTo>
                  <a:lnTo>
                    <a:pt x="19875" y="22402"/>
                  </a:lnTo>
                  <a:lnTo>
                    <a:pt x="23088" y="21958"/>
                  </a:lnTo>
                  <a:close/>
                </a:path>
                <a:path w="33655" h="51435">
                  <a:moveTo>
                    <a:pt x="23507" y="5740"/>
                  </a:moveTo>
                  <a:lnTo>
                    <a:pt x="23431" y="5359"/>
                  </a:lnTo>
                  <a:lnTo>
                    <a:pt x="23241" y="5689"/>
                  </a:lnTo>
                  <a:lnTo>
                    <a:pt x="23507" y="5740"/>
                  </a:lnTo>
                  <a:close/>
                </a:path>
                <a:path w="33655" h="51435">
                  <a:moveTo>
                    <a:pt x="23698" y="7099"/>
                  </a:moveTo>
                  <a:lnTo>
                    <a:pt x="23291" y="6769"/>
                  </a:lnTo>
                  <a:lnTo>
                    <a:pt x="23012" y="7632"/>
                  </a:lnTo>
                  <a:lnTo>
                    <a:pt x="23698" y="7099"/>
                  </a:lnTo>
                  <a:close/>
                </a:path>
                <a:path w="33655" h="51435">
                  <a:moveTo>
                    <a:pt x="24244" y="14846"/>
                  </a:moveTo>
                  <a:lnTo>
                    <a:pt x="24079" y="14427"/>
                  </a:lnTo>
                  <a:lnTo>
                    <a:pt x="23863" y="14744"/>
                  </a:lnTo>
                  <a:lnTo>
                    <a:pt x="24244" y="14846"/>
                  </a:lnTo>
                  <a:close/>
                </a:path>
                <a:path w="33655" h="51435">
                  <a:moveTo>
                    <a:pt x="24384" y="15633"/>
                  </a:moveTo>
                  <a:lnTo>
                    <a:pt x="24015" y="15151"/>
                  </a:lnTo>
                  <a:lnTo>
                    <a:pt x="23952" y="15481"/>
                  </a:lnTo>
                  <a:lnTo>
                    <a:pt x="24384" y="15633"/>
                  </a:lnTo>
                  <a:close/>
                </a:path>
                <a:path w="33655" h="51435">
                  <a:moveTo>
                    <a:pt x="24650" y="17995"/>
                  </a:moveTo>
                  <a:lnTo>
                    <a:pt x="24523" y="17665"/>
                  </a:lnTo>
                  <a:lnTo>
                    <a:pt x="24434" y="17907"/>
                  </a:lnTo>
                  <a:lnTo>
                    <a:pt x="24650" y="17995"/>
                  </a:lnTo>
                  <a:close/>
                </a:path>
                <a:path w="33655" h="51435">
                  <a:moveTo>
                    <a:pt x="25209" y="10160"/>
                  </a:moveTo>
                  <a:lnTo>
                    <a:pt x="24053" y="10934"/>
                  </a:lnTo>
                  <a:lnTo>
                    <a:pt x="25133" y="11341"/>
                  </a:lnTo>
                  <a:lnTo>
                    <a:pt x="25209" y="10160"/>
                  </a:lnTo>
                  <a:close/>
                </a:path>
                <a:path w="33655" h="51435">
                  <a:moveTo>
                    <a:pt x="26339" y="1219"/>
                  </a:moveTo>
                  <a:lnTo>
                    <a:pt x="26327" y="838"/>
                  </a:lnTo>
                  <a:lnTo>
                    <a:pt x="26123" y="1003"/>
                  </a:lnTo>
                  <a:lnTo>
                    <a:pt x="26339" y="1219"/>
                  </a:lnTo>
                  <a:close/>
                </a:path>
                <a:path w="33655" h="51435">
                  <a:moveTo>
                    <a:pt x="27228" y="1803"/>
                  </a:moveTo>
                  <a:lnTo>
                    <a:pt x="26974" y="1485"/>
                  </a:lnTo>
                  <a:lnTo>
                    <a:pt x="26949" y="1828"/>
                  </a:lnTo>
                  <a:lnTo>
                    <a:pt x="27228" y="1803"/>
                  </a:lnTo>
                  <a:close/>
                </a:path>
                <a:path w="33655" h="51435">
                  <a:moveTo>
                    <a:pt x="27482" y="88"/>
                  </a:moveTo>
                  <a:lnTo>
                    <a:pt x="27139" y="0"/>
                  </a:lnTo>
                  <a:lnTo>
                    <a:pt x="27203" y="292"/>
                  </a:lnTo>
                  <a:lnTo>
                    <a:pt x="27482" y="88"/>
                  </a:lnTo>
                  <a:close/>
                </a:path>
                <a:path w="33655" h="51435">
                  <a:moveTo>
                    <a:pt x="28206" y="990"/>
                  </a:moveTo>
                  <a:lnTo>
                    <a:pt x="27051" y="292"/>
                  </a:lnTo>
                  <a:lnTo>
                    <a:pt x="27393" y="1816"/>
                  </a:lnTo>
                  <a:lnTo>
                    <a:pt x="28206" y="990"/>
                  </a:lnTo>
                  <a:close/>
                </a:path>
                <a:path w="33655" h="51435">
                  <a:moveTo>
                    <a:pt x="29133" y="49098"/>
                  </a:moveTo>
                  <a:lnTo>
                    <a:pt x="25666" y="51295"/>
                  </a:lnTo>
                  <a:lnTo>
                    <a:pt x="28194" y="51015"/>
                  </a:lnTo>
                  <a:lnTo>
                    <a:pt x="29133" y="49098"/>
                  </a:lnTo>
                  <a:close/>
                </a:path>
                <a:path w="33655" h="51435">
                  <a:moveTo>
                    <a:pt x="29768" y="8089"/>
                  </a:moveTo>
                  <a:lnTo>
                    <a:pt x="29603" y="7670"/>
                  </a:lnTo>
                  <a:lnTo>
                    <a:pt x="29337" y="7848"/>
                  </a:lnTo>
                  <a:lnTo>
                    <a:pt x="29768" y="8089"/>
                  </a:lnTo>
                  <a:close/>
                </a:path>
                <a:path w="33655" h="51435">
                  <a:moveTo>
                    <a:pt x="30594" y="11557"/>
                  </a:moveTo>
                  <a:lnTo>
                    <a:pt x="29933" y="11391"/>
                  </a:lnTo>
                  <a:lnTo>
                    <a:pt x="30416" y="12242"/>
                  </a:lnTo>
                  <a:lnTo>
                    <a:pt x="30594" y="11557"/>
                  </a:lnTo>
                  <a:close/>
                </a:path>
                <a:path w="33655" h="51435">
                  <a:moveTo>
                    <a:pt x="30924" y="21996"/>
                  </a:moveTo>
                  <a:lnTo>
                    <a:pt x="30784" y="21628"/>
                  </a:lnTo>
                  <a:lnTo>
                    <a:pt x="30734" y="22009"/>
                  </a:lnTo>
                  <a:lnTo>
                    <a:pt x="30924" y="21996"/>
                  </a:lnTo>
                  <a:close/>
                </a:path>
                <a:path w="33655" h="51435">
                  <a:moveTo>
                    <a:pt x="32943" y="34582"/>
                  </a:moveTo>
                  <a:lnTo>
                    <a:pt x="31394" y="35280"/>
                  </a:lnTo>
                  <a:lnTo>
                    <a:pt x="32334" y="34950"/>
                  </a:lnTo>
                  <a:lnTo>
                    <a:pt x="32943" y="34582"/>
                  </a:lnTo>
                  <a:close/>
                </a:path>
                <a:path w="33655" h="51435">
                  <a:moveTo>
                    <a:pt x="33210" y="26797"/>
                  </a:moveTo>
                  <a:lnTo>
                    <a:pt x="32854" y="27178"/>
                  </a:lnTo>
                  <a:lnTo>
                    <a:pt x="33172" y="27203"/>
                  </a:lnTo>
                  <a:lnTo>
                    <a:pt x="33210" y="26797"/>
                  </a:lnTo>
                  <a:close/>
                </a:path>
              </a:pathLst>
            </a:custGeom>
            <a:solidFill>
              <a:srgbClr val="45955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220904" y="2968739"/>
              <a:ext cx="160020" cy="316865"/>
            </a:xfrm>
            <a:custGeom>
              <a:avLst/>
              <a:gdLst/>
              <a:ahLst/>
              <a:cxnLst/>
              <a:rect l="l" t="t" r="r" b="b"/>
              <a:pathLst>
                <a:path w="160019" h="316864">
                  <a:moveTo>
                    <a:pt x="45663" y="144304"/>
                  </a:moveTo>
                  <a:lnTo>
                    <a:pt x="47261" y="141560"/>
                  </a:lnTo>
                  <a:lnTo>
                    <a:pt x="46699" y="149643"/>
                  </a:lnTo>
                  <a:lnTo>
                    <a:pt x="49301" y="147551"/>
                  </a:lnTo>
                  <a:lnTo>
                    <a:pt x="44449" y="162511"/>
                  </a:lnTo>
                  <a:lnTo>
                    <a:pt x="48157" y="160590"/>
                  </a:lnTo>
                  <a:lnTo>
                    <a:pt x="51348" y="148990"/>
                  </a:lnTo>
                  <a:lnTo>
                    <a:pt x="49404" y="142116"/>
                  </a:lnTo>
                  <a:lnTo>
                    <a:pt x="55376" y="136244"/>
                  </a:lnTo>
                  <a:lnTo>
                    <a:pt x="51334" y="146977"/>
                  </a:lnTo>
                  <a:lnTo>
                    <a:pt x="53220" y="143590"/>
                  </a:lnTo>
                  <a:lnTo>
                    <a:pt x="56515" y="146886"/>
                  </a:lnTo>
                  <a:lnTo>
                    <a:pt x="60073" y="137343"/>
                  </a:lnTo>
                  <a:lnTo>
                    <a:pt x="58490" y="143372"/>
                  </a:lnTo>
                  <a:lnTo>
                    <a:pt x="58692" y="140897"/>
                  </a:lnTo>
                  <a:lnTo>
                    <a:pt x="64530" y="145318"/>
                  </a:lnTo>
                  <a:lnTo>
                    <a:pt x="57766" y="146116"/>
                  </a:lnTo>
                  <a:lnTo>
                    <a:pt x="62061" y="156786"/>
                  </a:lnTo>
                  <a:lnTo>
                    <a:pt x="56303" y="172606"/>
                  </a:lnTo>
                  <a:lnTo>
                    <a:pt x="53328" y="170994"/>
                  </a:lnTo>
                  <a:lnTo>
                    <a:pt x="57400" y="179865"/>
                  </a:lnTo>
                  <a:lnTo>
                    <a:pt x="58374" y="173846"/>
                  </a:lnTo>
                  <a:lnTo>
                    <a:pt x="65587" y="178956"/>
                  </a:lnTo>
                  <a:lnTo>
                    <a:pt x="65689" y="173175"/>
                  </a:lnTo>
                  <a:lnTo>
                    <a:pt x="71870" y="176524"/>
                  </a:lnTo>
                  <a:lnTo>
                    <a:pt x="78175" y="170061"/>
                  </a:lnTo>
                  <a:lnTo>
                    <a:pt x="86186" y="170699"/>
                  </a:lnTo>
                  <a:lnTo>
                    <a:pt x="80896" y="173875"/>
                  </a:lnTo>
                  <a:lnTo>
                    <a:pt x="77208" y="183220"/>
                  </a:lnTo>
                  <a:lnTo>
                    <a:pt x="83576" y="194416"/>
                  </a:lnTo>
                  <a:lnTo>
                    <a:pt x="90240" y="190903"/>
                  </a:lnTo>
                  <a:lnTo>
                    <a:pt x="85439" y="208601"/>
                  </a:lnTo>
                  <a:lnTo>
                    <a:pt x="92079" y="213706"/>
                  </a:lnTo>
                  <a:lnTo>
                    <a:pt x="88943" y="215351"/>
                  </a:lnTo>
                  <a:lnTo>
                    <a:pt x="86194" y="211490"/>
                  </a:lnTo>
                  <a:lnTo>
                    <a:pt x="85967" y="216848"/>
                  </a:lnTo>
                  <a:lnTo>
                    <a:pt x="82254" y="213662"/>
                  </a:lnTo>
                  <a:lnTo>
                    <a:pt x="68627" y="217371"/>
                  </a:lnTo>
                  <a:lnTo>
                    <a:pt x="59788" y="228013"/>
                  </a:lnTo>
                  <a:lnTo>
                    <a:pt x="70710" y="224911"/>
                  </a:lnTo>
                  <a:lnTo>
                    <a:pt x="72151" y="234451"/>
                  </a:lnTo>
                  <a:lnTo>
                    <a:pt x="68421" y="241536"/>
                  </a:lnTo>
                  <a:lnTo>
                    <a:pt x="51350" y="250639"/>
                  </a:lnTo>
                  <a:lnTo>
                    <a:pt x="54419" y="252303"/>
                  </a:lnTo>
                  <a:lnTo>
                    <a:pt x="52285" y="254738"/>
                  </a:lnTo>
                  <a:lnTo>
                    <a:pt x="57059" y="258239"/>
                  </a:lnTo>
                  <a:lnTo>
                    <a:pt x="65172" y="254713"/>
                  </a:lnTo>
                  <a:lnTo>
                    <a:pt x="68423" y="256225"/>
                  </a:lnTo>
                  <a:lnTo>
                    <a:pt x="66830" y="259115"/>
                  </a:lnTo>
                  <a:lnTo>
                    <a:pt x="74032" y="258062"/>
                  </a:lnTo>
                  <a:lnTo>
                    <a:pt x="80739" y="263631"/>
                  </a:lnTo>
                  <a:lnTo>
                    <a:pt x="94921" y="255523"/>
                  </a:lnTo>
                  <a:lnTo>
                    <a:pt x="86570" y="268314"/>
                  </a:lnTo>
                  <a:lnTo>
                    <a:pt x="68531" y="268041"/>
                  </a:lnTo>
                  <a:lnTo>
                    <a:pt x="70458" y="271088"/>
                  </a:lnTo>
                  <a:lnTo>
                    <a:pt x="63400" y="272727"/>
                  </a:lnTo>
                  <a:lnTo>
                    <a:pt x="58437" y="284466"/>
                  </a:lnTo>
                  <a:lnTo>
                    <a:pt x="45722" y="296393"/>
                  </a:lnTo>
                  <a:lnTo>
                    <a:pt x="48548" y="294140"/>
                  </a:lnTo>
                  <a:lnTo>
                    <a:pt x="53137" y="298220"/>
                  </a:lnTo>
                  <a:lnTo>
                    <a:pt x="55066" y="292425"/>
                  </a:lnTo>
                  <a:lnTo>
                    <a:pt x="68721" y="289586"/>
                  </a:lnTo>
                  <a:lnTo>
                    <a:pt x="68454" y="286300"/>
                  </a:lnTo>
                  <a:lnTo>
                    <a:pt x="76944" y="291993"/>
                  </a:lnTo>
                  <a:lnTo>
                    <a:pt x="79816" y="280739"/>
                  </a:lnTo>
                  <a:lnTo>
                    <a:pt x="90260" y="279867"/>
                  </a:lnTo>
                  <a:lnTo>
                    <a:pt x="95452" y="284850"/>
                  </a:lnTo>
                  <a:lnTo>
                    <a:pt x="96395" y="281849"/>
                  </a:lnTo>
                  <a:lnTo>
                    <a:pt x="103123" y="282958"/>
                  </a:lnTo>
                  <a:lnTo>
                    <a:pt x="101841" y="279528"/>
                  </a:lnTo>
                  <a:lnTo>
                    <a:pt x="112652" y="278208"/>
                  </a:lnTo>
                  <a:lnTo>
                    <a:pt x="110598" y="274925"/>
                  </a:lnTo>
                  <a:lnTo>
                    <a:pt x="121224" y="279757"/>
                  </a:lnTo>
                  <a:lnTo>
                    <a:pt x="148497" y="275067"/>
                  </a:lnTo>
                  <a:lnTo>
                    <a:pt x="155614" y="263443"/>
                  </a:lnTo>
                  <a:lnTo>
                    <a:pt x="147204" y="264563"/>
                  </a:lnTo>
                  <a:lnTo>
                    <a:pt x="140161" y="260837"/>
                  </a:lnTo>
                  <a:lnTo>
                    <a:pt x="147715" y="258343"/>
                  </a:lnTo>
                  <a:lnTo>
                    <a:pt x="147722" y="254506"/>
                  </a:lnTo>
                  <a:lnTo>
                    <a:pt x="144647" y="254975"/>
                  </a:lnTo>
                  <a:lnTo>
                    <a:pt x="152160" y="252950"/>
                  </a:lnTo>
                  <a:lnTo>
                    <a:pt x="153270" y="249443"/>
                  </a:lnTo>
                  <a:lnTo>
                    <a:pt x="149789" y="249501"/>
                  </a:lnTo>
                  <a:lnTo>
                    <a:pt x="157743" y="246015"/>
                  </a:lnTo>
                  <a:lnTo>
                    <a:pt x="159583" y="230010"/>
                  </a:lnTo>
                  <a:lnTo>
                    <a:pt x="149364" y="223661"/>
                  </a:lnTo>
                  <a:lnTo>
                    <a:pt x="141720" y="223451"/>
                  </a:lnTo>
                  <a:lnTo>
                    <a:pt x="139022" y="228187"/>
                  </a:lnTo>
                  <a:lnTo>
                    <a:pt x="133995" y="225259"/>
                  </a:lnTo>
                  <a:lnTo>
                    <a:pt x="138613" y="220317"/>
                  </a:lnTo>
                  <a:lnTo>
                    <a:pt x="136885" y="212376"/>
                  </a:lnTo>
                  <a:lnTo>
                    <a:pt x="128734" y="204359"/>
                  </a:lnTo>
                  <a:lnTo>
                    <a:pt x="124094" y="204554"/>
                  </a:lnTo>
                  <a:lnTo>
                    <a:pt x="135590" y="207088"/>
                  </a:lnTo>
                  <a:lnTo>
                    <a:pt x="130146" y="196952"/>
                  </a:lnTo>
                  <a:lnTo>
                    <a:pt x="132182" y="193829"/>
                  </a:lnTo>
                  <a:lnTo>
                    <a:pt x="124582" y="184222"/>
                  </a:lnTo>
                  <a:lnTo>
                    <a:pt x="115000" y="180212"/>
                  </a:lnTo>
                  <a:lnTo>
                    <a:pt x="107959" y="154552"/>
                  </a:lnTo>
                  <a:lnTo>
                    <a:pt x="92391" y="141425"/>
                  </a:lnTo>
                  <a:lnTo>
                    <a:pt x="86022" y="144582"/>
                  </a:lnTo>
                  <a:lnTo>
                    <a:pt x="74685" y="140064"/>
                  </a:lnTo>
                  <a:lnTo>
                    <a:pt x="81035" y="142905"/>
                  </a:lnTo>
                  <a:lnTo>
                    <a:pt x="93213" y="135750"/>
                  </a:lnTo>
                  <a:lnTo>
                    <a:pt x="89905" y="130720"/>
                  </a:lnTo>
                  <a:lnTo>
                    <a:pt x="81819" y="132725"/>
                  </a:lnTo>
                  <a:lnTo>
                    <a:pt x="94204" y="127308"/>
                  </a:lnTo>
                  <a:lnTo>
                    <a:pt x="106104" y="100765"/>
                  </a:lnTo>
                  <a:lnTo>
                    <a:pt x="102463" y="95126"/>
                  </a:lnTo>
                  <a:lnTo>
                    <a:pt x="82754" y="94372"/>
                  </a:lnTo>
                  <a:lnTo>
                    <a:pt x="65144" y="100877"/>
                  </a:lnTo>
                  <a:lnTo>
                    <a:pt x="75154" y="90255"/>
                  </a:lnTo>
                  <a:lnTo>
                    <a:pt x="66048" y="89819"/>
                  </a:lnTo>
                  <a:lnTo>
                    <a:pt x="71441" y="90484"/>
                  </a:lnTo>
                  <a:lnTo>
                    <a:pt x="70370" y="87803"/>
                  </a:lnTo>
                  <a:lnTo>
                    <a:pt x="83831" y="77319"/>
                  </a:lnTo>
                  <a:lnTo>
                    <a:pt x="86697" y="67476"/>
                  </a:lnTo>
                  <a:lnTo>
                    <a:pt x="71293" y="68967"/>
                  </a:lnTo>
                  <a:lnTo>
                    <a:pt x="64257" y="73438"/>
                  </a:lnTo>
                  <a:lnTo>
                    <a:pt x="64960" y="70121"/>
                  </a:lnTo>
                  <a:lnTo>
                    <a:pt x="59888" y="73219"/>
                  </a:lnTo>
                  <a:lnTo>
                    <a:pt x="61399" y="70163"/>
                  </a:lnTo>
                  <a:lnTo>
                    <a:pt x="56222" y="67977"/>
                  </a:lnTo>
                  <a:lnTo>
                    <a:pt x="53490" y="75791"/>
                  </a:lnTo>
                  <a:lnTo>
                    <a:pt x="57167" y="79869"/>
                  </a:lnTo>
                  <a:lnTo>
                    <a:pt x="50427" y="78676"/>
                  </a:lnTo>
                  <a:lnTo>
                    <a:pt x="52509" y="81860"/>
                  </a:lnTo>
                  <a:lnTo>
                    <a:pt x="49140" y="84144"/>
                  </a:lnTo>
                  <a:lnTo>
                    <a:pt x="55197" y="91429"/>
                  </a:lnTo>
                  <a:lnTo>
                    <a:pt x="50757" y="88268"/>
                  </a:lnTo>
                  <a:lnTo>
                    <a:pt x="52725" y="90956"/>
                  </a:lnTo>
                  <a:lnTo>
                    <a:pt x="46628" y="88605"/>
                  </a:lnTo>
                  <a:lnTo>
                    <a:pt x="46646" y="93166"/>
                  </a:lnTo>
                  <a:lnTo>
                    <a:pt x="43628" y="90620"/>
                  </a:lnTo>
                  <a:lnTo>
                    <a:pt x="43645" y="96909"/>
                  </a:lnTo>
                  <a:lnTo>
                    <a:pt x="48288" y="99759"/>
                  </a:lnTo>
                  <a:lnTo>
                    <a:pt x="43219" y="98657"/>
                  </a:lnTo>
                  <a:lnTo>
                    <a:pt x="43545" y="104821"/>
                  </a:lnTo>
                  <a:lnTo>
                    <a:pt x="49288" y="103020"/>
                  </a:lnTo>
                  <a:lnTo>
                    <a:pt x="44927" y="107122"/>
                  </a:lnTo>
                  <a:lnTo>
                    <a:pt x="48680" y="106522"/>
                  </a:lnTo>
                  <a:lnTo>
                    <a:pt x="45674" y="110815"/>
                  </a:lnTo>
                  <a:lnTo>
                    <a:pt x="49947" y="111984"/>
                  </a:lnTo>
                  <a:lnTo>
                    <a:pt x="45065" y="111754"/>
                  </a:lnTo>
                  <a:lnTo>
                    <a:pt x="48361" y="115264"/>
                  </a:lnTo>
                  <a:lnTo>
                    <a:pt x="43389" y="114901"/>
                  </a:lnTo>
                  <a:lnTo>
                    <a:pt x="44542" y="121157"/>
                  </a:lnTo>
                  <a:lnTo>
                    <a:pt x="37281" y="123250"/>
                  </a:lnTo>
                  <a:lnTo>
                    <a:pt x="47899" y="124006"/>
                  </a:lnTo>
                  <a:lnTo>
                    <a:pt x="40712" y="125006"/>
                  </a:lnTo>
                  <a:lnTo>
                    <a:pt x="45549" y="129200"/>
                  </a:lnTo>
                  <a:lnTo>
                    <a:pt x="54311" y="120001"/>
                  </a:lnTo>
                  <a:lnTo>
                    <a:pt x="51026" y="119081"/>
                  </a:lnTo>
                  <a:lnTo>
                    <a:pt x="54823" y="119902"/>
                  </a:lnTo>
                  <a:lnTo>
                    <a:pt x="52390" y="123419"/>
                  </a:lnTo>
                  <a:lnTo>
                    <a:pt x="56535" y="123222"/>
                  </a:lnTo>
                  <a:lnTo>
                    <a:pt x="49808" y="127689"/>
                  </a:lnTo>
                  <a:lnTo>
                    <a:pt x="45663" y="144304"/>
                  </a:lnTo>
                  <a:close/>
                </a:path>
                <a:path w="160019" h="316864">
                  <a:moveTo>
                    <a:pt x="48680" y="106522"/>
                  </a:moveTo>
                  <a:close/>
                </a:path>
                <a:path w="160019" h="316864">
                  <a:moveTo>
                    <a:pt x="48711" y="106431"/>
                  </a:moveTo>
                  <a:lnTo>
                    <a:pt x="48777" y="106239"/>
                  </a:lnTo>
                  <a:lnTo>
                    <a:pt x="49338" y="106248"/>
                  </a:lnTo>
                  <a:lnTo>
                    <a:pt x="48711" y="106431"/>
                  </a:lnTo>
                  <a:close/>
                </a:path>
                <a:path w="160019" h="316864">
                  <a:moveTo>
                    <a:pt x="95863" y="122066"/>
                  </a:moveTo>
                  <a:lnTo>
                    <a:pt x="95633" y="122120"/>
                  </a:lnTo>
                  <a:lnTo>
                    <a:pt x="95863" y="122066"/>
                  </a:lnTo>
                  <a:close/>
                </a:path>
                <a:path w="160019" h="316864">
                  <a:moveTo>
                    <a:pt x="144925" y="261984"/>
                  </a:moveTo>
                  <a:lnTo>
                    <a:pt x="145292" y="263918"/>
                  </a:lnTo>
                  <a:lnTo>
                    <a:pt x="148036" y="263777"/>
                  </a:lnTo>
                  <a:lnTo>
                    <a:pt x="144925" y="261984"/>
                  </a:lnTo>
                  <a:close/>
                </a:path>
                <a:path w="160019" h="316864">
                  <a:moveTo>
                    <a:pt x="143929" y="262818"/>
                  </a:moveTo>
                  <a:lnTo>
                    <a:pt x="143667" y="262892"/>
                  </a:lnTo>
                  <a:lnTo>
                    <a:pt x="144091" y="263179"/>
                  </a:lnTo>
                  <a:lnTo>
                    <a:pt x="143929" y="262818"/>
                  </a:lnTo>
                  <a:close/>
                </a:path>
                <a:path w="160019" h="316864">
                  <a:moveTo>
                    <a:pt x="124775" y="204984"/>
                  </a:moveTo>
                  <a:lnTo>
                    <a:pt x="125092" y="205224"/>
                  </a:lnTo>
                  <a:lnTo>
                    <a:pt x="125293" y="205130"/>
                  </a:lnTo>
                  <a:lnTo>
                    <a:pt x="124775" y="204984"/>
                  </a:lnTo>
                  <a:close/>
                </a:path>
                <a:path w="160019" h="316864">
                  <a:moveTo>
                    <a:pt x="121642" y="13060"/>
                  </a:moveTo>
                  <a:lnTo>
                    <a:pt x="121449" y="13076"/>
                  </a:lnTo>
                  <a:lnTo>
                    <a:pt x="121728" y="13404"/>
                  </a:lnTo>
                  <a:lnTo>
                    <a:pt x="121642" y="13060"/>
                  </a:lnTo>
                  <a:close/>
                </a:path>
                <a:path w="160019" h="316864">
                  <a:moveTo>
                    <a:pt x="119830" y="0"/>
                  </a:moveTo>
                  <a:lnTo>
                    <a:pt x="118448" y="5364"/>
                  </a:lnTo>
                  <a:lnTo>
                    <a:pt x="121312" y="2075"/>
                  </a:lnTo>
                  <a:lnTo>
                    <a:pt x="119830" y="0"/>
                  </a:lnTo>
                  <a:close/>
                </a:path>
                <a:path w="160019" h="316864">
                  <a:moveTo>
                    <a:pt x="119992" y="6721"/>
                  </a:moveTo>
                  <a:lnTo>
                    <a:pt x="119846" y="8340"/>
                  </a:lnTo>
                  <a:lnTo>
                    <a:pt x="121369" y="8120"/>
                  </a:lnTo>
                  <a:lnTo>
                    <a:pt x="119992" y="6721"/>
                  </a:lnTo>
                  <a:close/>
                </a:path>
                <a:path w="160019" h="316864">
                  <a:moveTo>
                    <a:pt x="121154" y="2695"/>
                  </a:moveTo>
                  <a:lnTo>
                    <a:pt x="121087" y="3348"/>
                  </a:lnTo>
                  <a:lnTo>
                    <a:pt x="121239" y="3200"/>
                  </a:lnTo>
                  <a:lnTo>
                    <a:pt x="121154" y="2695"/>
                  </a:lnTo>
                  <a:close/>
                </a:path>
                <a:path w="160019" h="316864">
                  <a:moveTo>
                    <a:pt x="119371" y="5260"/>
                  </a:moveTo>
                  <a:lnTo>
                    <a:pt x="119184" y="5461"/>
                  </a:lnTo>
                  <a:lnTo>
                    <a:pt x="119834" y="5518"/>
                  </a:lnTo>
                  <a:lnTo>
                    <a:pt x="119371" y="5260"/>
                  </a:lnTo>
                  <a:close/>
                </a:path>
                <a:path w="160019" h="316864">
                  <a:moveTo>
                    <a:pt x="119270" y="14538"/>
                  </a:moveTo>
                  <a:lnTo>
                    <a:pt x="118010" y="14919"/>
                  </a:lnTo>
                  <a:lnTo>
                    <a:pt x="118256" y="16164"/>
                  </a:lnTo>
                  <a:lnTo>
                    <a:pt x="119270" y="14538"/>
                  </a:lnTo>
                  <a:close/>
                </a:path>
                <a:path w="160019" h="316864">
                  <a:moveTo>
                    <a:pt x="118110" y="7155"/>
                  </a:moveTo>
                  <a:lnTo>
                    <a:pt x="117706" y="7671"/>
                  </a:lnTo>
                  <a:lnTo>
                    <a:pt x="118415" y="7363"/>
                  </a:lnTo>
                  <a:lnTo>
                    <a:pt x="118110" y="7155"/>
                  </a:lnTo>
                  <a:close/>
                </a:path>
                <a:path w="160019" h="316864">
                  <a:moveTo>
                    <a:pt x="116795" y="3595"/>
                  </a:moveTo>
                  <a:lnTo>
                    <a:pt x="115002" y="9411"/>
                  </a:lnTo>
                  <a:lnTo>
                    <a:pt x="117454" y="7847"/>
                  </a:lnTo>
                  <a:lnTo>
                    <a:pt x="116795" y="3595"/>
                  </a:lnTo>
                  <a:close/>
                </a:path>
                <a:path w="160019" h="316864">
                  <a:moveTo>
                    <a:pt x="117378" y="21664"/>
                  </a:moveTo>
                  <a:lnTo>
                    <a:pt x="117713" y="22380"/>
                  </a:lnTo>
                  <a:lnTo>
                    <a:pt x="117857" y="21810"/>
                  </a:lnTo>
                  <a:lnTo>
                    <a:pt x="117378" y="21664"/>
                  </a:lnTo>
                  <a:close/>
                </a:path>
                <a:path w="160019" h="316864">
                  <a:moveTo>
                    <a:pt x="117497" y="14947"/>
                  </a:moveTo>
                  <a:lnTo>
                    <a:pt x="117227" y="15216"/>
                  </a:lnTo>
                  <a:lnTo>
                    <a:pt x="117269" y="15540"/>
                  </a:lnTo>
                  <a:lnTo>
                    <a:pt x="117497" y="14947"/>
                  </a:lnTo>
                  <a:close/>
                </a:path>
                <a:path w="160019" h="316864">
                  <a:moveTo>
                    <a:pt x="113176" y="6604"/>
                  </a:moveTo>
                  <a:lnTo>
                    <a:pt x="108163" y="11292"/>
                  </a:lnTo>
                  <a:lnTo>
                    <a:pt x="112224" y="17588"/>
                  </a:lnTo>
                  <a:lnTo>
                    <a:pt x="107124" y="17650"/>
                  </a:lnTo>
                  <a:lnTo>
                    <a:pt x="110874" y="21884"/>
                  </a:lnTo>
                  <a:lnTo>
                    <a:pt x="113383" y="18611"/>
                  </a:lnTo>
                  <a:lnTo>
                    <a:pt x="113727" y="30949"/>
                  </a:lnTo>
                  <a:lnTo>
                    <a:pt x="117172" y="12510"/>
                  </a:lnTo>
                  <a:lnTo>
                    <a:pt x="112093" y="14211"/>
                  </a:lnTo>
                  <a:lnTo>
                    <a:pt x="113176" y="6604"/>
                  </a:lnTo>
                  <a:close/>
                </a:path>
                <a:path w="160019" h="316864">
                  <a:moveTo>
                    <a:pt x="116687" y="20622"/>
                  </a:moveTo>
                  <a:lnTo>
                    <a:pt x="116186" y="21847"/>
                  </a:lnTo>
                  <a:lnTo>
                    <a:pt x="117124" y="22061"/>
                  </a:lnTo>
                  <a:lnTo>
                    <a:pt x="116687" y="20622"/>
                  </a:lnTo>
                  <a:close/>
                </a:path>
                <a:path w="160019" h="316864">
                  <a:moveTo>
                    <a:pt x="113261" y="278677"/>
                  </a:moveTo>
                  <a:lnTo>
                    <a:pt x="108990" y="281274"/>
                  </a:lnTo>
                  <a:lnTo>
                    <a:pt x="115169" y="282715"/>
                  </a:lnTo>
                  <a:lnTo>
                    <a:pt x="113261" y="278677"/>
                  </a:lnTo>
                  <a:close/>
                </a:path>
                <a:path w="160019" h="316864">
                  <a:moveTo>
                    <a:pt x="115527" y="11671"/>
                  </a:moveTo>
                  <a:lnTo>
                    <a:pt x="115564" y="12044"/>
                  </a:lnTo>
                  <a:lnTo>
                    <a:pt x="115763" y="12003"/>
                  </a:lnTo>
                  <a:lnTo>
                    <a:pt x="115527" y="11671"/>
                  </a:lnTo>
                  <a:close/>
                </a:path>
                <a:path w="160019" h="316864">
                  <a:moveTo>
                    <a:pt x="115016" y="26187"/>
                  </a:moveTo>
                  <a:lnTo>
                    <a:pt x="115127" y="26678"/>
                  </a:lnTo>
                  <a:lnTo>
                    <a:pt x="115487" y="26610"/>
                  </a:lnTo>
                  <a:lnTo>
                    <a:pt x="115016" y="26187"/>
                  </a:lnTo>
                  <a:close/>
                </a:path>
                <a:path w="160019" h="316864">
                  <a:moveTo>
                    <a:pt x="113693" y="22392"/>
                  </a:moveTo>
                  <a:lnTo>
                    <a:pt x="113334" y="23086"/>
                  </a:lnTo>
                  <a:lnTo>
                    <a:pt x="113513" y="23145"/>
                  </a:lnTo>
                  <a:lnTo>
                    <a:pt x="113693" y="22392"/>
                  </a:lnTo>
                  <a:close/>
                </a:path>
                <a:path w="160019" h="316864">
                  <a:moveTo>
                    <a:pt x="113318" y="23473"/>
                  </a:moveTo>
                  <a:lnTo>
                    <a:pt x="112839" y="23916"/>
                  </a:lnTo>
                  <a:lnTo>
                    <a:pt x="112731" y="25199"/>
                  </a:lnTo>
                  <a:lnTo>
                    <a:pt x="113318" y="23473"/>
                  </a:lnTo>
                  <a:close/>
                </a:path>
                <a:path w="160019" h="316864">
                  <a:moveTo>
                    <a:pt x="113056" y="22783"/>
                  </a:moveTo>
                  <a:lnTo>
                    <a:pt x="112860" y="23619"/>
                  </a:lnTo>
                  <a:lnTo>
                    <a:pt x="112302" y="25165"/>
                  </a:lnTo>
                  <a:lnTo>
                    <a:pt x="113056" y="22783"/>
                  </a:lnTo>
                  <a:close/>
                </a:path>
                <a:path w="160019" h="316864">
                  <a:moveTo>
                    <a:pt x="112320" y="25505"/>
                  </a:moveTo>
                  <a:lnTo>
                    <a:pt x="112374" y="25764"/>
                  </a:lnTo>
                  <a:lnTo>
                    <a:pt x="112587" y="25616"/>
                  </a:lnTo>
                  <a:lnTo>
                    <a:pt x="112320" y="25505"/>
                  </a:lnTo>
                  <a:close/>
                </a:path>
                <a:path w="160019" h="316864">
                  <a:moveTo>
                    <a:pt x="112343" y="21720"/>
                  </a:moveTo>
                  <a:lnTo>
                    <a:pt x="112229" y="21955"/>
                  </a:lnTo>
                  <a:lnTo>
                    <a:pt x="112440" y="22095"/>
                  </a:lnTo>
                  <a:lnTo>
                    <a:pt x="112343" y="21720"/>
                  </a:lnTo>
                  <a:close/>
                </a:path>
                <a:path w="160019" h="316864">
                  <a:moveTo>
                    <a:pt x="111968" y="15805"/>
                  </a:moveTo>
                  <a:lnTo>
                    <a:pt x="111704" y="16095"/>
                  </a:lnTo>
                  <a:lnTo>
                    <a:pt x="112118" y="15952"/>
                  </a:lnTo>
                  <a:lnTo>
                    <a:pt x="111968" y="15805"/>
                  </a:lnTo>
                  <a:close/>
                </a:path>
                <a:path w="160019" h="316864">
                  <a:moveTo>
                    <a:pt x="111319" y="14307"/>
                  </a:moveTo>
                  <a:lnTo>
                    <a:pt x="110589" y="14826"/>
                  </a:lnTo>
                  <a:lnTo>
                    <a:pt x="111913" y="15506"/>
                  </a:lnTo>
                  <a:lnTo>
                    <a:pt x="111319" y="14307"/>
                  </a:lnTo>
                  <a:close/>
                </a:path>
                <a:path w="160019" h="316864">
                  <a:moveTo>
                    <a:pt x="110657" y="15893"/>
                  </a:moveTo>
                  <a:lnTo>
                    <a:pt x="110498" y="16513"/>
                  </a:lnTo>
                  <a:lnTo>
                    <a:pt x="110848" y="16052"/>
                  </a:lnTo>
                  <a:lnTo>
                    <a:pt x="110657" y="15893"/>
                  </a:lnTo>
                  <a:close/>
                </a:path>
                <a:path w="160019" h="316864">
                  <a:moveTo>
                    <a:pt x="108871" y="19939"/>
                  </a:moveTo>
                  <a:lnTo>
                    <a:pt x="108887" y="20411"/>
                  </a:lnTo>
                  <a:lnTo>
                    <a:pt x="109164" y="20147"/>
                  </a:lnTo>
                  <a:lnTo>
                    <a:pt x="108871" y="19939"/>
                  </a:lnTo>
                  <a:close/>
                </a:path>
                <a:path w="160019" h="316864">
                  <a:moveTo>
                    <a:pt x="108564" y="40141"/>
                  </a:moveTo>
                  <a:lnTo>
                    <a:pt x="107902" y="40792"/>
                  </a:lnTo>
                  <a:lnTo>
                    <a:pt x="108268" y="40947"/>
                  </a:lnTo>
                  <a:lnTo>
                    <a:pt x="108564" y="40141"/>
                  </a:lnTo>
                  <a:close/>
                </a:path>
                <a:path w="160019" h="316864">
                  <a:moveTo>
                    <a:pt x="106868" y="15702"/>
                  </a:moveTo>
                  <a:lnTo>
                    <a:pt x="107100" y="16257"/>
                  </a:lnTo>
                  <a:lnTo>
                    <a:pt x="107493" y="16226"/>
                  </a:lnTo>
                  <a:lnTo>
                    <a:pt x="106868" y="15702"/>
                  </a:lnTo>
                  <a:close/>
                </a:path>
                <a:path w="160019" h="316864">
                  <a:moveTo>
                    <a:pt x="105621" y="151663"/>
                  </a:moveTo>
                  <a:lnTo>
                    <a:pt x="105482" y="151898"/>
                  </a:lnTo>
                  <a:lnTo>
                    <a:pt x="105916" y="152193"/>
                  </a:lnTo>
                  <a:lnTo>
                    <a:pt x="105621" y="151663"/>
                  </a:lnTo>
                  <a:close/>
                </a:path>
                <a:path w="160019" h="316864">
                  <a:moveTo>
                    <a:pt x="103038" y="280432"/>
                  </a:moveTo>
                  <a:lnTo>
                    <a:pt x="102682" y="280490"/>
                  </a:lnTo>
                  <a:lnTo>
                    <a:pt x="103108" y="280636"/>
                  </a:lnTo>
                  <a:lnTo>
                    <a:pt x="103038" y="280432"/>
                  </a:lnTo>
                  <a:close/>
                </a:path>
                <a:path w="160019" h="316864">
                  <a:moveTo>
                    <a:pt x="98571" y="315107"/>
                  </a:moveTo>
                  <a:lnTo>
                    <a:pt x="100785" y="316853"/>
                  </a:lnTo>
                  <a:lnTo>
                    <a:pt x="101381" y="315412"/>
                  </a:lnTo>
                  <a:lnTo>
                    <a:pt x="98571" y="315107"/>
                  </a:lnTo>
                  <a:close/>
                </a:path>
                <a:path w="160019" h="316864">
                  <a:moveTo>
                    <a:pt x="101348" y="21559"/>
                  </a:moveTo>
                  <a:lnTo>
                    <a:pt x="101061" y="22451"/>
                  </a:lnTo>
                  <a:lnTo>
                    <a:pt x="101870" y="22095"/>
                  </a:lnTo>
                  <a:lnTo>
                    <a:pt x="101348" y="21559"/>
                  </a:lnTo>
                  <a:close/>
                </a:path>
                <a:path w="160019" h="316864">
                  <a:moveTo>
                    <a:pt x="98876" y="304098"/>
                  </a:moveTo>
                  <a:lnTo>
                    <a:pt x="99529" y="304249"/>
                  </a:lnTo>
                  <a:lnTo>
                    <a:pt x="99560" y="303908"/>
                  </a:lnTo>
                  <a:lnTo>
                    <a:pt x="98876" y="304098"/>
                  </a:lnTo>
                  <a:close/>
                </a:path>
                <a:path w="160019" h="316864">
                  <a:moveTo>
                    <a:pt x="96585" y="311248"/>
                  </a:moveTo>
                  <a:lnTo>
                    <a:pt x="96863" y="311075"/>
                  </a:lnTo>
                  <a:lnTo>
                    <a:pt x="96628" y="310802"/>
                  </a:lnTo>
                  <a:lnTo>
                    <a:pt x="96585" y="311248"/>
                  </a:lnTo>
                  <a:close/>
                </a:path>
                <a:path w="160019" h="316864">
                  <a:moveTo>
                    <a:pt x="96608" y="45016"/>
                  </a:moveTo>
                  <a:lnTo>
                    <a:pt x="95857" y="45420"/>
                  </a:lnTo>
                  <a:lnTo>
                    <a:pt x="96355" y="46110"/>
                  </a:lnTo>
                  <a:lnTo>
                    <a:pt x="96608" y="45016"/>
                  </a:lnTo>
                  <a:close/>
                </a:path>
                <a:path w="160019" h="316864">
                  <a:moveTo>
                    <a:pt x="96056" y="47487"/>
                  </a:moveTo>
                  <a:lnTo>
                    <a:pt x="93014" y="48333"/>
                  </a:lnTo>
                  <a:lnTo>
                    <a:pt x="93198" y="49782"/>
                  </a:lnTo>
                  <a:lnTo>
                    <a:pt x="96056" y="47487"/>
                  </a:lnTo>
                  <a:close/>
                </a:path>
                <a:path w="160019" h="316864">
                  <a:moveTo>
                    <a:pt x="95428" y="309653"/>
                  </a:moveTo>
                  <a:lnTo>
                    <a:pt x="95536" y="310056"/>
                  </a:lnTo>
                  <a:lnTo>
                    <a:pt x="95693" y="309869"/>
                  </a:lnTo>
                  <a:lnTo>
                    <a:pt x="95428" y="309653"/>
                  </a:lnTo>
                  <a:close/>
                </a:path>
                <a:path w="160019" h="316864">
                  <a:moveTo>
                    <a:pt x="92081" y="310745"/>
                  </a:moveTo>
                  <a:lnTo>
                    <a:pt x="94306" y="310073"/>
                  </a:lnTo>
                  <a:lnTo>
                    <a:pt x="93388" y="309470"/>
                  </a:lnTo>
                  <a:lnTo>
                    <a:pt x="92081" y="310745"/>
                  </a:lnTo>
                  <a:close/>
                </a:path>
                <a:path w="160019" h="316864">
                  <a:moveTo>
                    <a:pt x="92784" y="52024"/>
                  </a:moveTo>
                  <a:lnTo>
                    <a:pt x="92452" y="54570"/>
                  </a:lnTo>
                  <a:lnTo>
                    <a:pt x="94011" y="53850"/>
                  </a:lnTo>
                  <a:lnTo>
                    <a:pt x="92784" y="52024"/>
                  </a:lnTo>
                  <a:close/>
                </a:path>
                <a:path w="160019" h="316864">
                  <a:moveTo>
                    <a:pt x="93712" y="55783"/>
                  </a:moveTo>
                  <a:lnTo>
                    <a:pt x="93648" y="56098"/>
                  </a:lnTo>
                  <a:lnTo>
                    <a:pt x="93864" y="55933"/>
                  </a:lnTo>
                  <a:lnTo>
                    <a:pt x="93712" y="55783"/>
                  </a:lnTo>
                  <a:close/>
                </a:path>
                <a:path w="160019" h="316864">
                  <a:moveTo>
                    <a:pt x="92249" y="59797"/>
                  </a:moveTo>
                  <a:lnTo>
                    <a:pt x="92040" y="59809"/>
                  </a:lnTo>
                  <a:lnTo>
                    <a:pt x="91940" y="60093"/>
                  </a:lnTo>
                  <a:lnTo>
                    <a:pt x="92249" y="59797"/>
                  </a:lnTo>
                  <a:close/>
                </a:path>
                <a:path w="160019" h="316864">
                  <a:moveTo>
                    <a:pt x="84015" y="52232"/>
                  </a:moveTo>
                  <a:lnTo>
                    <a:pt x="81578" y="57907"/>
                  </a:lnTo>
                  <a:lnTo>
                    <a:pt x="87551" y="58057"/>
                  </a:lnTo>
                  <a:lnTo>
                    <a:pt x="88343" y="64747"/>
                  </a:lnTo>
                  <a:lnTo>
                    <a:pt x="91639" y="57907"/>
                  </a:lnTo>
                  <a:lnTo>
                    <a:pt x="85298" y="56658"/>
                  </a:lnTo>
                  <a:lnTo>
                    <a:pt x="84015" y="52232"/>
                  </a:lnTo>
                  <a:close/>
                </a:path>
                <a:path w="160019" h="316864">
                  <a:moveTo>
                    <a:pt x="91091" y="49420"/>
                  </a:moveTo>
                  <a:lnTo>
                    <a:pt x="90956" y="49740"/>
                  </a:lnTo>
                  <a:lnTo>
                    <a:pt x="91422" y="49827"/>
                  </a:lnTo>
                  <a:lnTo>
                    <a:pt x="91091" y="49420"/>
                  </a:lnTo>
                  <a:close/>
                </a:path>
                <a:path w="160019" h="316864">
                  <a:moveTo>
                    <a:pt x="90852" y="49323"/>
                  </a:moveTo>
                  <a:lnTo>
                    <a:pt x="90136" y="51337"/>
                  </a:lnTo>
                  <a:lnTo>
                    <a:pt x="91045" y="52542"/>
                  </a:lnTo>
                  <a:lnTo>
                    <a:pt x="90852" y="49323"/>
                  </a:lnTo>
                  <a:close/>
                </a:path>
                <a:path w="160019" h="316864">
                  <a:moveTo>
                    <a:pt x="90115" y="54228"/>
                  </a:moveTo>
                  <a:lnTo>
                    <a:pt x="88595" y="54537"/>
                  </a:lnTo>
                  <a:lnTo>
                    <a:pt x="89635" y="56158"/>
                  </a:lnTo>
                  <a:lnTo>
                    <a:pt x="90115" y="54228"/>
                  </a:lnTo>
                  <a:close/>
                </a:path>
                <a:path w="160019" h="316864">
                  <a:moveTo>
                    <a:pt x="89752" y="50038"/>
                  </a:moveTo>
                  <a:lnTo>
                    <a:pt x="89786" y="50741"/>
                  </a:lnTo>
                  <a:lnTo>
                    <a:pt x="89920" y="50488"/>
                  </a:lnTo>
                  <a:lnTo>
                    <a:pt x="89752" y="50038"/>
                  </a:lnTo>
                  <a:close/>
                </a:path>
                <a:path w="160019" h="316864">
                  <a:moveTo>
                    <a:pt x="87803" y="46016"/>
                  </a:moveTo>
                  <a:lnTo>
                    <a:pt x="87345" y="48864"/>
                  </a:lnTo>
                  <a:lnTo>
                    <a:pt x="88879" y="48248"/>
                  </a:lnTo>
                  <a:lnTo>
                    <a:pt x="87803" y="46016"/>
                  </a:lnTo>
                  <a:close/>
                </a:path>
                <a:path w="160019" h="316864">
                  <a:moveTo>
                    <a:pt x="88939" y="45226"/>
                  </a:moveTo>
                  <a:lnTo>
                    <a:pt x="88437" y="46334"/>
                  </a:lnTo>
                  <a:lnTo>
                    <a:pt x="88963" y="46800"/>
                  </a:lnTo>
                  <a:lnTo>
                    <a:pt x="88939" y="45226"/>
                  </a:lnTo>
                  <a:close/>
                </a:path>
                <a:path w="160019" h="316864">
                  <a:moveTo>
                    <a:pt x="88138" y="51747"/>
                  </a:moveTo>
                  <a:lnTo>
                    <a:pt x="87976" y="52415"/>
                  </a:lnTo>
                  <a:lnTo>
                    <a:pt x="88473" y="51934"/>
                  </a:lnTo>
                  <a:lnTo>
                    <a:pt x="88138" y="51747"/>
                  </a:lnTo>
                  <a:close/>
                </a:path>
                <a:path w="160019" h="316864">
                  <a:moveTo>
                    <a:pt x="87602" y="54171"/>
                  </a:moveTo>
                  <a:lnTo>
                    <a:pt x="87217" y="54441"/>
                  </a:lnTo>
                  <a:lnTo>
                    <a:pt x="87885" y="54483"/>
                  </a:lnTo>
                  <a:lnTo>
                    <a:pt x="87602" y="54171"/>
                  </a:lnTo>
                  <a:close/>
                </a:path>
                <a:path w="160019" h="316864">
                  <a:moveTo>
                    <a:pt x="87646" y="53029"/>
                  </a:moveTo>
                  <a:lnTo>
                    <a:pt x="86999" y="53444"/>
                  </a:lnTo>
                  <a:lnTo>
                    <a:pt x="87817" y="53296"/>
                  </a:lnTo>
                  <a:lnTo>
                    <a:pt x="87646" y="53029"/>
                  </a:lnTo>
                  <a:close/>
                </a:path>
                <a:path w="160019" h="316864">
                  <a:moveTo>
                    <a:pt x="85911" y="50861"/>
                  </a:moveTo>
                  <a:lnTo>
                    <a:pt x="86411" y="53047"/>
                  </a:lnTo>
                  <a:lnTo>
                    <a:pt x="87442" y="51223"/>
                  </a:lnTo>
                  <a:lnTo>
                    <a:pt x="85911" y="50861"/>
                  </a:lnTo>
                  <a:close/>
                </a:path>
                <a:path w="160019" h="316864">
                  <a:moveTo>
                    <a:pt x="87689" y="61021"/>
                  </a:moveTo>
                  <a:lnTo>
                    <a:pt x="87229" y="61239"/>
                  </a:lnTo>
                  <a:lnTo>
                    <a:pt x="87352" y="61367"/>
                  </a:lnTo>
                  <a:lnTo>
                    <a:pt x="87689" y="61021"/>
                  </a:lnTo>
                  <a:close/>
                </a:path>
                <a:path w="160019" h="316864">
                  <a:moveTo>
                    <a:pt x="87391" y="193033"/>
                  </a:moveTo>
                  <a:lnTo>
                    <a:pt x="87084" y="192873"/>
                  </a:lnTo>
                  <a:lnTo>
                    <a:pt x="87301" y="193284"/>
                  </a:lnTo>
                  <a:lnTo>
                    <a:pt x="87391" y="193033"/>
                  </a:lnTo>
                  <a:close/>
                </a:path>
                <a:path w="160019" h="316864">
                  <a:moveTo>
                    <a:pt x="86289" y="64248"/>
                  </a:moveTo>
                  <a:lnTo>
                    <a:pt x="85959" y="64703"/>
                  </a:lnTo>
                  <a:lnTo>
                    <a:pt x="86186" y="64685"/>
                  </a:lnTo>
                  <a:lnTo>
                    <a:pt x="86289" y="64248"/>
                  </a:lnTo>
                  <a:close/>
                </a:path>
                <a:path w="160019" h="316864">
                  <a:moveTo>
                    <a:pt x="86073" y="61463"/>
                  </a:moveTo>
                  <a:lnTo>
                    <a:pt x="84788" y="61988"/>
                  </a:lnTo>
                  <a:lnTo>
                    <a:pt x="85837" y="61850"/>
                  </a:lnTo>
                  <a:lnTo>
                    <a:pt x="86073" y="61463"/>
                  </a:lnTo>
                  <a:close/>
                </a:path>
                <a:path w="160019" h="316864">
                  <a:moveTo>
                    <a:pt x="85282" y="65906"/>
                  </a:moveTo>
                  <a:lnTo>
                    <a:pt x="84899" y="66758"/>
                  </a:lnTo>
                  <a:lnTo>
                    <a:pt x="85518" y="66284"/>
                  </a:lnTo>
                  <a:lnTo>
                    <a:pt x="85282" y="65906"/>
                  </a:lnTo>
                  <a:close/>
                </a:path>
                <a:path w="160019" h="316864">
                  <a:moveTo>
                    <a:pt x="81614" y="58876"/>
                  </a:moveTo>
                  <a:lnTo>
                    <a:pt x="83470" y="63656"/>
                  </a:lnTo>
                  <a:lnTo>
                    <a:pt x="83899" y="62029"/>
                  </a:lnTo>
                  <a:lnTo>
                    <a:pt x="81614" y="58876"/>
                  </a:lnTo>
                  <a:close/>
                </a:path>
                <a:path w="160019" h="316864">
                  <a:moveTo>
                    <a:pt x="84601" y="61832"/>
                  </a:moveTo>
                  <a:lnTo>
                    <a:pt x="84371" y="61194"/>
                  </a:lnTo>
                  <a:lnTo>
                    <a:pt x="84436" y="61830"/>
                  </a:lnTo>
                  <a:lnTo>
                    <a:pt x="84601" y="61832"/>
                  </a:lnTo>
                  <a:close/>
                </a:path>
                <a:path w="160019" h="316864">
                  <a:moveTo>
                    <a:pt x="84646" y="60559"/>
                  </a:moveTo>
                  <a:lnTo>
                    <a:pt x="84363" y="60290"/>
                  </a:lnTo>
                  <a:lnTo>
                    <a:pt x="84459" y="60681"/>
                  </a:lnTo>
                  <a:lnTo>
                    <a:pt x="84646" y="60559"/>
                  </a:lnTo>
                  <a:close/>
                </a:path>
                <a:path w="160019" h="316864">
                  <a:moveTo>
                    <a:pt x="82999" y="193036"/>
                  </a:moveTo>
                  <a:lnTo>
                    <a:pt x="83172" y="192933"/>
                  </a:lnTo>
                  <a:lnTo>
                    <a:pt x="82985" y="193002"/>
                  </a:lnTo>
                  <a:close/>
                </a:path>
                <a:path w="160019" h="316864">
                  <a:moveTo>
                    <a:pt x="82999" y="193036"/>
                  </a:moveTo>
                  <a:lnTo>
                    <a:pt x="83831" y="195641"/>
                  </a:lnTo>
                  <a:lnTo>
                    <a:pt x="83620" y="195110"/>
                  </a:lnTo>
                  <a:lnTo>
                    <a:pt x="82999" y="193036"/>
                  </a:lnTo>
                  <a:close/>
                </a:path>
                <a:path w="160019" h="316864">
                  <a:moveTo>
                    <a:pt x="82343" y="58625"/>
                  </a:moveTo>
                  <a:lnTo>
                    <a:pt x="82334" y="59101"/>
                  </a:lnTo>
                  <a:lnTo>
                    <a:pt x="82948" y="59131"/>
                  </a:lnTo>
                  <a:lnTo>
                    <a:pt x="82343" y="58625"/>
                  </a:lnTo>
                  <a:close/>
                </a:path>
                <a:path w="160019" h="316864">
                  <a:moveTo>
                    <a:pt x="65098" y="211767"/>
                  </a:moveTo>
                  <a:lnTo>
                    <a:pt x="60885" y="214923"/>
                  </a:lnTo>
                  <a:lnTo>
                    <a:pt x="66551" y="219579"/>
                  </a:lnTo>
                  <a:lnTo>
                    <a:pt x="70998" y="214814"/>
                  </a:lnTo>
                  <a:lnTo>
                    <a:pt x="65098" y="211767"/>
                  </a:lnTo>
                  <a:close/>
                </a:path>
                <a:path w="160019" h="316864">
                  <a:moveTo>
                    <a:pt x="59377" y="195186"/>
                  </a:moveTo>
                  <a:lnTo>
                    <a:pt x="65658" y="191760"/>
                  </a:lnTo>
                  <a:lnTo>
                    <a:pt x="65976" y="185857"/>
                  </a:lnTo>
                  <a:lnTo>
                    <a:pt x="59377" y="195186"/>
                  </a:lnTo>
                  <a:close/>
                </a:path>
                <a:path w="160019" h="316864">
                  <a:moveTo>
                    <a:pt x="66491" y="69896"/>
                  </a:moveTo>
                  <a:lnTo>
                    <a:pt x="66292" y="69932"/>
                  </a:lnTo>
                  <a:lnTo>
                    <a:pt x="66398" y="70290"/>
                  </a:lnTo>
                  <a:lnTo>
                    <a:pt x="66491" y="69896"/>
                  </a:lnTo>
                  <a:close/>
                </a:path>
                <a:path w="160019" h="316864">
                  <a:moveTo>
                    <a:pt x="61203" y="268019"/>
                  </a:moveTo>
                  <a:lnTo>
                    <a:pt x="61133" y="268673"/>
                  </a:lnTo>
                  <a:lnTo>
                    <a:pt x="61425" y="268868"/>
                  </a:lnTo>
                  <a:lnTo>
                    <a:pt x="61203" y="268019"/>
                  </a:lnTo>
                  <a:close/>
                </a:path>
                <a:path w="160019" h="316864">
                  <a:moveTo>
                    <a:pt x="60639" y="257085"/>
                  </a:moveTo>
                  <a:lnTo>
                    <a:pt x="61065" y="257424"/>
                  </a:lnTo>
                  <a:lnTo>
                    <a:pt x="61109" y="257115"/>
                  </a:lnTo>
                  <a:lnTo>
                    <a:pt x="60639" y="257085"/>
                  </a:lnTo>
                  <a:close/>
                </a:path>
                <a:path w="160019" h="316864">
                  <a:moveTo>
                    <a:pt x="58817" y="195473"/>
                  </a:moveTo>
                  <a:lnTo>
                    <a:pt x="59072" y="195757"/>
                  </a:lnTo>
                  <a:lnTo>
                    <a:pt x="59164" y="195276"/>
                  </a:lnTo>
                  <a:lnTo>
                    <a:pt x="58817" y="195473"/>
                  </a:lnTo>
                  <a:close/>
                </a:path>
                <a:path w="160019" h="316864">
                  <a:moveTo>
                    <a:pt x="57692" y="148765"/>
                  </a:moveTo>
                  <a:lnTo>
                    <a:pt x="56958" y="149945"/>
                  </a:lnTo>
                  <a:lnTo>
                    <a:pt x="57535" y="150098"/>
                  </a:lnTo>
                  <a:lnTo>
                    <a:pt x="57692" y="148765"/>
                  </a:lnTo>
                  <a:close/>
                </a:path>
                <a:path w="160019" h="316864">
                  <a:moveTo>
                    <a:pt x="57169" y="150394"/>
                  </a:moveTo>
                  <a:lnTo>
                    <a:pt x="56694" y="150742"/>
                  </a:lnTo>
                  <a:lnTo>
                    <a:pt x="56930" y="151055"/>
                  </a:lnTo>
                  <a:lnTo>
                    <a:pt x="57169" y="150394"/>
                  </a:lnTo>
                  <a:close/>
                </a:path>
                <a:path w="160019" h="316864">
                  <a:moveTo>
                    <a:pt x="53387" y="145133"/>
                  </a:moveTo>
                  <a:lnTo>
                    <a:pt x="54401" y="149347"/>
                  </a:lnTo>
                  <a:lnTo>
                    <a:pt x="55860" y="148318"/>
                  </a:lnTo>
                  <a:lnTo>
                    <a:pt x="53387" y="145133"/>
                  </a:lnTo>
                  <a:close/>
                </a:path>
                <a:path w="160019" h="316864">
                  <a:moveTo>
                    <a:pt x="55226" y="156178"/>
                  </a:moveTo>
                  <a:lnTo>
                    <a:pt x="54837" y="155791"/>
                  </a:lnTo>
                  <a:lnTo>
                    <a:pt x="55120" y="156467"/>
                  </a:lnTo>
                  <a:lnTo>
                    <a:pt x="55226" y="156178"/>
                  </a:lnTo>
                  <a:close/>
                </a:path>
                <a:path w="160019" h="316864">
                  <a:moveTo>
                    <a:pt x="52114" y="150742"/>
                  </a:moveTo>
                  <a:lnTo>
                    <a:pt x="50716" y="156611"/>
                  </a:lnTo>
                  <a:lnTo>
                    <a:pt x="54586" y="158373"/>
                  </a:lnTo>
                  <a:lnTo>
                    <a:pt x="52114" y="150742"/>
                  </a:lnTo>
                  <a:close/>
                </a:path>
                <a:path w="160019" h="316864">
                  <a:moveTo>
                    <a:pt x="53711" y="148433"/>
                  </a:moveTo>
                  <a:lnTo>
                    <a:pt x="53612" y="148820"/>
                  </a:lnTo>
                  <a:lnTo>
                    <a:pt x="53928" y="148993"/>
                  </a:lnTo>
                  <a:lnTo>
                    <a:pt x="53711" y="148433"/>
                  </a:lnTo>
                  <a:close/>
                </a:path>
                <a:path w="160019" h="316864">
                  <a:moveTo>
                    <a:pt x="53427" y="74973"/>
                  </a:moveTo>
                  <a:lnTo>
                    <a:pt x="52972" y="75296"/>
                  </a:lnTo>
                  <a:lnTo>
                    <a:pt x="53634" y="75199"/>
                  </a:lnTo>
                  <a:lnTo>
                    <a:pt x="53427" y="74973"/>
                  </a:lnTo>
                  <a:close/>
                </a:path>
                <a:path w="160019" h="316864">
                  <a:moveTo>
                    <a:pt x="52915" y="87867"/>
                  </a:moveTo>
                  <a:lnTo>
                    <a:pt x="52563" y="87870"/>
                  </a:lnTo>
                  <a:lnTo>
                    <a:pt x="52790" y="88233"/>
                  </a:lnTo>
                  <a:lnTo>
                    <a:pt x="52915" y="87867"/>
                  </a:lnTo>
                  <a:close/>
                </a:path>
                <a:path w="160019" h="316864">
                  <a:moveTo>
                    <a:pt x="51546" y="254516"/>
                  </a:moveTo>
                  <a:lnTo>
                    <a:pt x="51345" y="254748"/>
                  </a:lnTo>
                  <a:lnTo>
                    <a:pt x="52058" y="254800"/>
                  </a:lnTo>
                  <a:lnTo>
                    <a:pt x="51546" y="254516"/>
                  </a:lnTo>
                  <a:close/>
                </a:path>
                <a:path w="160019" h="316864">
                  <a:moveTo>
                    <a:pt x="51027" y="251252"/>
                  </a:moveTo>
                  <a:lnTo>
                    <a:pt x="50822" y="251299"/>
                  </a:lnTo>
                  <a:lnTo>
                    <a:pt x="51080" y="251881"/>
                  </a:lnTo>
                  <a:lnTo>
                    <a:pt x="51027" y="251252"/>
                  </a:lnTo>
                  <a:close/>
                </a:path>
                <a:path w="160019" h="316864">
                  <a:moveTo>
                    <a:pt x="49893" y="85698"/>
                  </a:moveTo>
                  <a:lnTo>
                    <a:pt x="50075" y="86380"/>
                  </a:lnTo>
                  <a:lnTo>
                    <a:pt x="49980" y="86100"/>
                  </a:lnTo>
                  <a:lnTo>
                    <a:pt x="49893" y="85698"/>
                  </a:lnTo>
                  <a:close/>
                </a:path>
                <a:path w="160019" h="316864">
                  <a:moveTo>
                    <a:pt x="50268" y="126504"/>
                  </a:moveTo>
                  <a:lnTo>
                    <a:pt x="49966" y="126756"/>
                  </a:lnTo>
                  <a:lnTo>
                    <a:pt x="50193" y="126885"/>
                  </a:lnTo>
                  <a:lnTo>
                    <a:pt x="50268" y="126504"/>
                  </a:lnTo>
                  <a:close/>
                </a:path>
                <a:path w="160019" h="316864">
                  <a:moveTo>
                    <a:pt x="49376" y="84917"/>
                  </a:moveTo>
                  <a:lnTo>
                    <a:pt x="49276" y="85223"/>
                  </a:lnTo>
                  <a:lnTo>
                    <a:pt x="49671" y="85022"/>
                  </a:lnTo>
                  <a:lnTo>
                    <a:pt x="49376" y="84917"/>
                  </a:lnTo>
                  <a:close/>
                </a:path>
                <a:path w="160019" h="316864">
                  <a:moveTo>
                    <a:pt x="49612" y="127493"/>
                  </a:moveTo>
                  <a:lnTo>
                    <a:pt x="47983" y="128962"/>
                  </a:lnTo>
                  <a:lnTo>
                    <a:pt x="48011" y="129449"/>
                  </a:lnTo>
                  <a:lnTo>
                    <a:pt x="49612" y="127493"/>
                  </a:lnTo>
                  <a:close/>
                </a:path>
                <a:path w="160019" h="316864">
                  <a:moveTo>
                    <a:pt x="7172" y="184620"/>
                  </a:moveTo>
                  <a:lnTo>
                    <a:pt x="16894" y="193679"/>
                  </a:lnTo>
                  <a:lnTo>
                    <a:pt x="21052" y="193650"/>
                  </a:lnTo>
                  <a:lnTo>
                    <a:pt x="24893" y="185772"/>
                  </a:lnTo>
                  <a:lnTo>
                    <a:pt x="31147" y="195930"/>
                  </a:lnTo>
                  <a:lnTo>
                    <a:pt x="39803" y="196293"/>
                  </a:lnTo>
                  <a:lnTo>
                    <a:pt x="43596" y="189410"/>
                  </a:lnTo>
                  <a:lnTo>
                    <a:pt x="48137" y="188614"/>
                  </a:lnTo>
                  <a:lnTo>
                    <a:pt x="45444" y="181794"/>
                  </a:lnTo>
                  <a:lnTo>
                    <a:pt x="48409" y="188148"/>
                  </a:lnTo>
                  <a:lnTo>
                    <a:pt x="49526" y="184020"/>
                  </a:lnTo>
                  <a:lnTo>
                    <a:pt x="47293" y="179012"/>
                  </a:lnTo>
                  <a:lnTo>
                    <a:pt x="42335" y="180756"/>
                  </a:lnTo>
                  <a:lnTo>
                    <a:pt x="45565" y="175604"/>
                  </a:lnTo>
                  <a:lnTo>
                    <a:pt x="39628" y="164974"/>
                  </a:lnTo>
                  <a:lnTo>
                    <a:pt x="33430" y="163510"/>
                  </a:lnTo>
                  <a:lnTo>
                    <a:pt x="19847" y="169084"/>
                  </a:lnTo>
                  <a:lnTo>
                    <a:pt x="17040" y="177094"/>
                  </a:lnTo>
                  <a:lnTo>
                    <a:pt x="11175" y="178283"/>
                  </a:lnTo>
                  <a:lnTo>
                    <a:pt x="14628" y="180660"/>
                  </a:lnTo>
                  <a:lnTo>
                    <a:pt x="7172" y="184620"/>
                  </a:lnTo>
                  <a:close/>
                </a:path>
                <a:path w="160019" h="316864">
                  <a:moveTo>
                    <a:pt x="49328" y="85946"/>
                  </a:moveTo>
                  <a:lnTo>
                    <a:pt x="49233" y="86258"/>
                  </a:lnTo>
                  <a:lnTo>
                    <a:pt x="49489" y="86182"/>
                  </a:lnTo>
                  <a:lnTo>
                    <a:pt x="49328" y="85946"/>
                  </a:lnTo>
                  <a:close/>
                </a:path>
                <a:path w="160019" h="316864">
                  <a:moveTo>
                    <a:pt x="48935" y="89326"/>
                  </a:moveTo>
                  <a:lnTo>
                    <a:pt x="48796" y="89692"/>
                  </a:lnTo>
                  <a:lnTo>
                    <a:pt x="49069" y="89535"/>
                  </a:lnTo>
                  <a:lnTo>
                    <a:pt x="48935" y="89326"/>
                  </a:lnTo>
                  <a:close/>
                </a:path>
                <a:path w="160019" h="316864">
                  <a:moveTo>
                    <a:pt x="48500" y="131258"/>
                  </a:moveTo>
                  <a:lnTo>
                    <a:pt x="47480" y="132031"/>
                  </a:lnTo>
                  <a:lnTo>
                    <a:pt x="47693" y="132731"/>
                  </a:lnTo>
                  <a:lnTo>
                    <a:pt x="48500" y="131258"/>
                  </a:lnTo>
                  <a:close/>
                </a:path>
                <a:path w="160019" h="316864">
                  <a:moveTo>
                    <a:pt x="48344" y="87314"/>
                  </a:moveTo>
                  <a:lnTo>
                    <a:pt x="48157" y="87547"/>
                  </a:lnTo>
                  <a:lnTo>
                    <a:pt x="48512" y="87646"/>
                  </a:lnTo>
                  <a:lnTo>
                    <a:pt x="48344" y="87314"/>
                  </a:lnTo>
                  <a:close/>
                </a:path>
                <a:path w="160019" h="316864">
                  <a:moveTo>
                    <a:pt x="48011" y="178881"/>
                  </a:moveTo>
                  <a:lnTo>
                    <a:pt x="47785" y="179078"/>
                  </a:lnTo>
                  <a:lnTo>
                    <a:pt x="48174" y="179124"/>
                  </a:lnTo>
                  <a:lnTo>
                    <a:pt x="48011" y="178881"/>
                  </a:lnTo>
                  <a:close/>
                </a:path>
                <a:path w="160019" h="316864">
                  <a:moveTo>
                    <a:pt x="48049" y="138458"/>
                  </a:moveTo>
                  <a:lnTo>
                    <a:pt x="47913" y="138502"/>
                  </a:lnTo>
                  <a:lnTo>
                    <a:pt x="47736" y="139012"/>
                  </a:lnTo>
                  <a:lnTo>
                    <a:pt x="48049" y="138458"/>
                  </a:lnTo>
                  <a:close/>
                </a:path>
                <a:path w="160019" h="316864">
                  <a:moveTo>
                    <a:pt x="47379" y="162578"/>
                  </a:moveTo>
                  <a:lnTo>
                    <a:pt x="46980" y="162774"/>
                  </a:lnTo>
                  <a:lnTo>
                    <a:pt x="47494" y="162714"/>
                  </a:lnTo>
                  <a:lnTo>
                    <a:pt x="47379" y="162578"/>
                  </a:lnTo>
                  <a:close/>
                </a:path>
                <a:path w="160019" h="316864">
                  <a:moveTo>
                    <a:pt x="47239" y="134003"/>
                  </a:moveTo>
                  <a:lnTo>
                    <a:pt x="46108" y="134838"/>
                  </a:lnTo>
                  <a:lnTo>
                    <a:pt x="46795" y="135341"/>
                  </a:lnTo>
                  <a:lnTo>
                    <a:pt x="47239" y="134003"/>
                  </a:lnTo>
                  <a:close/>
                </a:path>
                <a:path w="160019" h="316864">
                  <a:moveTo>
                    <a:pt x="46801" y="136730"/>
                  </a:moveTo>
                  <a:lnTo>
                    <a:pt x="46768" y="137662"/>
                  </a:lnTo>
                  <a:lnTo>
                    <a:pt x="47012" y="136794"/>
                  </a:lnTo>
                  <a:lnTo>
                    <a:pt x="46801" y="136730"/>
                  </a:lnTo>
                  <a:close/>
                </a:path>
                <a:path w="160019" h="316864">
                  <a:moveTo>
                    <a:pt x="46420" y="90800"/>
                  </a:moveTo>
                  <a:lnTo>
                    <a:pt x="46687" y="91553"/>
                  </a:lnTo>
                  <a:lnTo>
                    <a:pt x="46862" y="91246"/>
                  </a:lnTo>
                  <a:lnTo>
                    <a:pt x="46420" y="90800"/>
                  </a:lnTo>
                  <a:close/>
                </a:path>
                <a:path w="160019" h="316864">
                  <a:moveTo>
                    <a:pt x="46341" y="135583"/>
                  </a:moveTo>
                  <a:lnTo>
                    <a:pt x="45932" y="137013"/>
                  </a:lnTo>
                  <a:lnTo>
                    <a:pt x="46474" y="137077"/>
                  </a:lnTo>
                  <a:lnTo>
                    <a:pt x="46341" y="135583"/>
                  </a:lnTo>
                  <a:close/>
                </a:path>
                <a:path w="160019" h="316864">
                  <a:moveTo>
                    <a:pt x="38857" y="124838"/>
                  </a:moveTo>
                  <a:lnTo>
                    <a:pt x="35596" y="128215"/>
                  </a:lnTo>
                  <a:lnTo>
                    <a:pt x="40658" y="129177"/>
                  </a:lnTo>
                  <a:lnTo>
                    <a:pt x="37811" y="133137"/>
                  </a:lnTo>
                  <a:lnTo>
                    <a:pt x="41043" y="132427"/>
                  </a:lnTo>
                  <a:lnTo>
                    <a:pt x="36088" y="135666"/>
                  </a:lnTo>
                  <a:lnTo>
                    <a:pt x="46130" y="131493"/>
                  </a:lnTo>
                  <a:lnTo>
                    <a:pt x="38857" y="124838"/>
                  </a:lnTo>
                  <a:close/>
                </a:path>
                <a:path w="160019" h="316864">
                  <a:moveTo>
                    <a:pt x="35348" y="94860"/>
                  </a:moveTo>
                  <a:lnTo>
                    <a:pt x="35814" y="101864"/>
                  </a:lnTo>
                  <a:lnTo>
                    <a:pt x="30975" y="97727"/>
                  </a:lnTo>
                  <a:lnTo>
                    <a:pt x="31890" y="102771"/>
                  </a:lnTo>
                  <a:lnTo>
                    <a:pt x="28689" y="102920"/>
                  </a:lnTo>
                  <a:lnTo>
                    <a:pt x="35960" y="106536"/>
                  </a:lnTo>
                  <a:lnTo>
                    <a:pt x="33317" y="106274"/>
                  </a:lnTo>
                  <a:lnTo>
                    <a:pt x="35800" y="110562"/>
                  </a:lnTo>
                  <a:lnTo>
                    <a:pt x="43279" y="109742"/>
                  </a:lnTo>
                  <a:lnTo>
                    <a:pt x="40483" y="114581"/>
                  </a:lnTo>
                  <a:lnTo>
                    <a:pt x="46185" y="107801"/>
                  </a:lnTo>
                  <a:lnTo>
                    <a:pt x="38212" y="106722"/>
                  </a:lnTo>
                  <a:lnTo>
                    <a:pt x="35348" y="94860"/>
                  </a:lnTo>
                  <a:close/>
                </a:path>
                <a:path w="160019" h="316864">
                  <a:moveTo>
                    <a:pt x="45559" y="137518"/>
                  </a:moveTo>
                  <a:lnTo>
                    <a:pt x="44602" y="138364"/>
                  </a:lnTo>
                  <a:lnTo>
                    <a:pt x="45392" y="138649"/>
                  </a:lnTo>
                  <a:lnTo>
                    <a:pt x="45559" y="137518"/>
                  </a:lnTo>
                  <a:close/>
                </a:path>
                <a:path w="160019" h="316864">
                  <a:moveTo>
                    <a:pt x="45262" y="138929"/>
                  </a:moveTo>
                  <a:lnTo>
                    <a:pt x="41093" y="144466"/>
                  </a:lnTo>
                  <a:lnTo>
                    <a:pt x="41753" y="146721"/>
                  </a:lnTo>
                  <a:lnTo>
                    <a:pt x="45262" y="138929"/>
                  </a:lnTo>
                  <a:close/>
                </a:path>
                <a:path w="160019" h="316864">
                  <a:moveTo>
                    <a:pt x="45546" y="136533"/>
                  </a:moveTo>
                  <a:lnTo>
                    <a:pt x="45218" y="137066"/>
                  </a:lnTo>
                  <a:lnTo>
                    <a:pt x="45437" y="137476"/>
                  </a:lnTo>
                  <a:lnTo>
                    <a:pt x="45546" y="136533"/>
                  </a:lnTo>
                  <a:close/>
                </a:path>
                <a:path w="160019" h="316864">
                  <a:moveTo>
                    <a:pt x="45062" y="150509"/>
                  </a:moveTo>
                  <a:lnTo>
                    <a:pt x="44343" y="152593"/>
                  </a:lnTo>
                  <a:lnTo>
                    <a:pt x="45006" y="151208"/>
                  </a:lnTo>
                  <a:lnTo>
                    <a:pt x="45062" y="150509"/>
                  </a:lnTo>
                  <a:close/>
                </a:path>
                <a:path w="160019" h="316864">
                  <a:moveTo>
                    <a:pt x="44568" y="136152"/>
                  </a:moveTo>
                  <a:lnTo>
                    <a:pt x="44205" y="136505"/>
                  </a:lnTo>
                  <a:lnTo>
                    <a:pt x="44579" y="136375"/>
                  </a:lnTo>
                  <a:lnTo>
                    <a:pt x="44568" y="136152"/>
                  </a:lnTo>
                  <a:close/>
                </a:path>
                <a:path w="160019" h="316864">
                  <a:moveTo>
                    <a:pt x="44022" y="94016"/>
                  </a:moveTo>
                  <a:lnTo>
                    <a:pt x="43543" y="94019"/>
                  </a:lnTo>
                  <a:lnTo>
                    <a:pt x="43847" y="94317"/>
                  </a:lnTo>
                  <a:lnTo>
                    <a:pt x="44022" y="94016"/>
                  </a:lnTo>
                  <a:close/>
                </a:path>
                <a:path w="160019" h="316864">
                  <a:moveTo>
                    <a:pt x="43466" y="52818"/>
                  </a:moveTo>
                  <a:lnTo>
                    <a:pt x="43488" y="53083"/>
                  </a:lnTo>
                  <a:lnTo>
                    <a:pt x="43619" y="53312"/>
                  </a:lnTo>
                  <a:lnTo>
                    <a:pt x="43466" y="52818"/>
                  </a:lnTo>
                  <a:close/>
                </a:path>
                <a:path w="160019" h="316864">
                  <a:moveTo>
                    <a:pt x="43022" y="104936"/>
                  </a:moveTo>
                  <a:lnTo>
                    <a:pt x="43194" y="105599"/>
                  </a:lnTo>
                  <a:lnTo>
                    <a:pt x="43539" y="105359"/>
                  </a:lnTo>
                  <a:lnTo>
                    <a:pt x="43022" y="104936"/>
                  </a:lnTo>
                  <a:close/>
                </a:path>
                <a:path w="160019" h="316864">
                  <a:moveTo>
                    <a:pt x="42671" y="120452"/>
                  </a:moveTo>
                  <a:lnTo>
                    <a:pt x="43068" y="121157"/>
                  </a:lnTo>
                  <a:lnTo>
                    <a:pt x="42974" y="120534"/>
                  </a:lnTo>
                  <a:lnTo>
                    <a:pt x="42671" y="120452"/>
                  </a:lnTo>
                  <a:close/>
                </a:path>
                <a:path w="160019" h="316864">
                  <a:moveTo>
                    <a:pt x="42948" y="106999"/>
                  </a:moveTo>
                  <a:lnTo>
                    <a:pt x="42738" y="107145"/>
                  </a:lnTo>
                  <a:lnTo>
                    <a:pt x="43130" y="107433"/>
                  </a:lnTo>
                  <a:lnTo>
                    <a:pt x="42948" y="106999"/>
                  </a:lnTo>
                  <a:close/>
                </a:path>
                <a:path w="160019" h="316864">
                  <a:moveTo>
                    <a:pt x="42594" y="124394"/>
                  </a:moveTo>
                  <a:lnTo>
                    <a:pt x="42378" y="124669"/>
                  </a:lnTo>
                  <a:lnTo>
                    <a:pt x="42739" y="124678"/>
                  </a:lnTo>
                  <a:lnTo>
                    <a:pt x="42594" y="124394"/>
                  </a:lnTo>
                  <a:close/>
                </a:path>
                <a:path w="160019" h="316864">
                  <a:moveTo>
                    <a:pt x="42256" y="117471"/>
                  </a:moveTo>
                  <a:lnTo>
                    <a:pt x="41795" y="117915"/>
                  </a:lnTo>
                  <a:lnTo>
                    <a:pt x="42526" y="117576"/>
                  </a:lnTo>
                  <a:lnTo>
                    <a:pt x="42256" y="117471"/>
                  </a:lnTo>
                  <a:close/>
                </a:path>
                <a:path w="160019" h="316864">
                  <a:moveTo>
                    <a:pt x="41886" y="124431"/>
                  </a:moveTo>
                  <a:lnTo>
                    <a:pt x="41668" y="124445"/>
                  </a:lnTo>
                  <a:lnTo>
                    <a:pt x="42232" y="124731"/>
                  </a:lnTo>
                  <a:lnTo>
                    <a:pt x="41886" y="124431"/>
                  </a:lnTo>
                  <a:close/>
                </a:path>
                <a:path w="160019" h="316864">
                  <a:moveTo>
                    <a:pt x="40795" y="105851"/>
                  </a:moveTo>
                  <a:lnTo>
                    <a:pt x="40999" y="107253"/>
                  </a:lnTo>
                  <a:lnTo>
                    <a:pt x="42011" y="106571"/>
                  </a:lnTo>
                  <a:lnTo>
                    <a:pt x="40795" y="105851"/>
                  </a:lnTo>
                  <a:close/>
                </a:path>
                <a:path w="160019" h="316864">
                  <a:moveTo>
                    <a:pt x="41239" y="98444"/>
                  </a:moveTo>
                  <a:lnTo>
                    <a:pt x="40809" y="99707"/>
                  </a:lnTo>
                  <a:lnTo>
                    <a:pt x="41108" y="100429"/>
                  </a:lnTo>
                  <a:lnTo>
                    <a:pt x="41239" y="98444"/>
                  </a:lnTo>
                  <a:close/>
                </a:path>
                <a:path w="160019" h="316864">
                  <a:moveTo>
                    <a:pt x="40897" y="100679"/>
                  </a:moveTo>
                  <a:lnTo>
                    <a:pt x="39460" y="103218"/>
                  </a:lnTo>
                  <a:lnTo>
                    <a:pt x="40485" y="104034"/>
                  </a:lnTo>
                  <a:lnTo>
                    <a:pt x="40897" y="100679"/>
                  </a:lnTo>
                  <a:close/>
                </a:path>
                <a:path w="160019" h="316864">
                  <a:moveTo>
                    <a:pt x="38817" y="144783"/>
                  </a:moveTo>
                  <a:lnTo>
                    <a:pt x="33749" y="147142"/>
                  </a:lnTo>
                  <a:lnTo>
                    <a:pt x="35957" y="154538"/>
                  </a:lnTo>
                  <a:lnTo>
                    <a:pt x="40469" y="151731"/>
                  </a:lnTo>
                  <a:lnTo>
                    <a:pt x="38817" y="144783"/>
                  </a:lnTo>
                  <a:close/>
                </a:path>
                <a:path w="160019" h="316864">
                  <a:moveTo>
                    <a:pt x="40411" y="100986"/>
                  </a:moveTo>
                  <a:lnTo>
                    <a:pt x="40247" y="101141"/>
                  </a:lnTo>
                  <a:lnTo>
                    <a:pt x="40405" y="101543"/>
                  </a:lnTo>
                  <a:lnTo>
                    <a:pt x="40411" y="100986"/>
                  </a:lnTo>
                  <a:close/>
                </a:path>
                <a:path w="160019" h="316864">
                  <a:moveTo>
                    <a:pt x="39385" y="130010"/>
                  </a:moveTo>
                  <a:lnTo>
                    <a:pt x="39219" y="130181"/>
                  </a:lnTo>
                  <a:lnTo>
                    <a:pt x="39599" y="130139"/>
                  </a:lnTo>
                  <a:lnTo>
                    <a:pt x="39385" y="130010"/>
                  </a:lnTo>
                  <a:close/>
                </a:path>
                <a:path w="160019" h="316864">
                  <a:moveTo>
                    <a:pt x="38718" y="116722"/>
                  </a:moveTo>
                  <a:lnTo>
                    <a:pt x="37817" y="117539"/>
                  </a:lnTo>
                  <a:lnTo>
                    <a:pt x="38604" y="118745"/>
                  </a:lnTo>
                  <a:lnTo>
                    <a:pt x="38718" y="116722"/>
                  </a:lnTo>
                  <a:close/>
                </a:path>
                <a:path w="160019" h="316864">
                  <a:moveTo>
                    <a:pt x="38505" y="139378"/>
                  </a:moveTo>
                  <a:lnTo>
                    <a:pt x="36740" y="141491"/>
                  </a:lnTo>
                  <a:lnTo>
                    <a:pt x="37432" y="142290"/>
                  </a:lnTo>
                  <a:lnTo>
                    <a:pt x="38505" y="139378"/>
                  </a:lnTo>
                  <a:close/>
                </a:path>
                <a:path w="160019" h="316864">
                  <a:moveTo>
                    <a:pt x="36761" y="71253"/>
                  </a:moveTo>
                  <a:lnTo>
                    <a:pt x="28462" y="77422"/>
                  </a:lnTo>
                  <a:lnTo>
                    <a:pt x="29677" y="81400"/>
                  </a:lnTo>
                  <a:lnTo>
                    <a:pt x="23699" y="81192"/>
                  </a:lnTo>
                  <a:lnTo>
                    <a:pt x="26285" y="84952"/>
                  </a:lnTo>
                  <a:lnTo>
                    <a:pt x="23574" y="86680"/>
                  </a:lnTo>
                  <a:lnTo>
                    <a:pt x="28169" y="89215"/>
                  </a:lnTo>
                  <a:lnTo>
                    <a:pt x="23282" y="91139"/>
                  </a:lnTo>
                  <a:lnTo>
                    <a:pt x="25875" y="94285"/>
                  </a:lnTo>
                  <a:lnTo>
                    <a:pt x="30118" y="84690"/>
                  </a:lnTo>
                  <a:lnTo>
                    <a:pt x="33481" y="88207"/>
                  </a:lnTo>
                  <a:lnTo>
                    <a:pt x="34825" y="83698"/>
                  </a:lnTo>
                  <a:lnTo>
                    <a:pt x="31027" y="83919"/>
                  </a:lnTo>
                  <a:lnTo>
                    <a:pt x="38369" y="79922"/>
                  </a:lnTo>
                  <a:lnTo>
                    <a:pt x="34925" y="79813"/>
                  </a:lnTo>
                  <a:lnTo>
                    <a:pt x="38270" y="76364"/>
                  </a:lnTo>
                  <a:lnTo>
                    <a:pt x="36761" y="71253"/>
                  </a:lnTo>
                  <a:close/>
                </a:path>
                <a:path w="160019" h="316864">
                  <a:moveTo>
                    <a:pt x="37292" y="129175"/>
                  </a:moveTo>
                  <a:lnTo>
                    <a:pt x="37513" y="130010"/>
                  </a:lnTo>
                  <a:lnTo>
                    <a:pt x="38576" y="129993"/>
                  </a:lnTo>
                  <a:lnTo>
                    <a:pt x="37292" y="129175"/>
                  </a:lnTo>
                  <a:close/>
                </a:path>
                <a:path w="160019" h="316864">
                  <a:moveTo>
                    <a:pt x="38431" y="130558"/>
                  </a:moveTo>
                  <a:lnTo>
                    <a:pt x="38192" y="130814"/>
                  </a:lnTo>
                  <a:lnTo>
                    <a:pt x="38499" y="130767"/>
                  </a:lnTo>
                  <a:lnTo>
                    <a:pt x="38431" y="130558"/>
                  </a:lnTo>
                  <a:close/>
                </a:path>
                <a:path w="160019" h="316864">
                  <a:moveTo>
                    <a:pt x="37073" y="161887"/>
                  </a:moveTo>
                  <a:lnTo>
                    <a:pt x="37249" y="162321"/>
                  </a:lnTo>
                  <a:lnTo>
                    <a:pt x="38007" y="162931"/>
                  </a:lnTo>
                  <a:lnTo>
                    <a:pt x="37073" y="161887"/>
                  </a:lnTo>
                  <a:close/>
                </a:path>
                <a:path w="160019" h="316864">
                  <a:moveTo>
                    <a:pt x="37599" y="110394"/>
                  </a:moveTo>
                  <a:lnTo>
                    <a:pt x="36942" y="111208"/>
                  </a:lnTo>
                  <a:lnTo>
                    <a:pt x="37508" y="110997"/>
                  </a:lnTo>
                  <a:lnTo>
                    <a:pt x="37599" y="110394"/>
                  </a:lnTo>
                  <a:close/>
                </a:path>
                <a:path w="160019" h="316864">
                  <a:moveTo>
                    <a:pt x="37278" y="142281"/>
                  </a:moveTo>
                  <a:lnTo>
                    <a:pt x="36882" y="142759"/>
                  </a:lnTo>
                  <a:lnTo>
                    <a:pt x="37207" y="142544"/>
                  </a:lnTo>
                  <a:lnTo>
                    <a:pt x="37278" y="142281"/>
                  </a:lnTo>
                  <a:close/>
                </a:path>
                <a:path w="160019" h="316864">
                  <a:moveTo>
                    <a:pt x="36715" y="119482"/>
                  </a:moveTo>
                  <a:lnTo>
                    <a:pt x="36792" y="120009"/>
                  </a:lnTo>
                  <a:lnTo>
                    <a:pt x="37459" y="119739"/>
                  </a:lnTo>
                  <a:lnTo>
                    <a:pt x="36715" y="119482"/>
                  </a:lnTo>
                  <a:close/>
                </a:path>
                <a:path w="160019" h="316864">
                  <a:moveTo>
                    <a:pt x="35687" y="113398"/>
                  </a:moveTo>
                  <a:lnTo>
                    <a:pt x="34715" y="115822"/>
                  </a:lnTo>
                  <a:lnTo>
                    <a:pt x="36851" y="115983"/>
                  </a:lnTo>
                  <a:lnTo>
                    <a:pt x="35687" y="113398"/>
                  </a:lnTo>
                  <a:close/>
                </a:path>
                <a:path w="160019" h="316864">
                  <a:moveTo>
                    <a:pt x="36303" y="129253"/>
                  </a:moveTo>
                  <a:lnTo>
                    <a:pt x="36098" y="129706"/>
                  </a:lnTo>
                  <a:lnTo>
                    <a:pt x="36857" y="129342"/>
                  </a:lnTo>
                  <a:lnTo>
                    <a:pt x="36303" y="129253"/>
                  </a:lnTo>
                  <a:close/>
                </a:path>
                <a:path w="160019" h="316864">
                  <a:moveTo>
                    <a:pt x="36261" y="297711"/>
                  </a:moveTo>
                  <a:lnTo>
                    <a:pt x="36372" y="298275"/>
                  </a:lnTo>
                  <a:lnTo>
                    <a:pt x="36292" y="298014"/>
                  </a:lnTo>
                  <a:lnTo>
                    <a:pt x="36261" y="297711"/>
                  </a:lnTo>
                  <a:close/>
                </a:path>
                <a:path w="160019" h="316864">
                  <a:moveTo>
                    <a:pt x="36155" y="298738"/>
                  </a:moveTo>
                  <a:lnTo>
                    <a:pt x="35806" y="299222"/>
                  </a:lnTo>
                  <a:lnTo>
                    <a:pt x="36517" y="299086"/>
                  </a:lnTo>
                  <a:lnTo>
                    <a:pt x="36155" y="298738"/>
                  </a:lnTo>
                  <a:close/>
                </a:path>
                <a:path w="160019" h="316864">
                  <a:moveTo>
                    <a:pt x="35462" y="298002"/>
                  </a:moveTo>
                  <a:lnTo>
                    <a:pt x="35541" y="298517"/>
                  </a:lnTo>
                  <a:lnTo>
                    <a:pt x="35848" y="298357"/>
                  </a:lnTo>
                  <a:lnTo>
                    <a:pt x="35462" y="298002"/>
                  </a:lnTo>
                  <a:close/>
                </a:path>
                <a:path w="160019" h="316864">
                  <a:moveTo>
                    <a:pt x="35605" y="299677"/>
                  </a:moveTo>
                  <a:lnTo>
                    <a:pt x="35388" y="299673"/>
                  </a:lnTo>
                  <a:lnTo>
                    <a:pt x="35507" y="300044"/>
                  </a:lnTo>
                  <a:lnTo>
                    <a:pt x="35605" y="299677"/>
                  </a:lnTo>
                  <a:close/>
                </a:path>
                <a:path w="160019" h="316864">
                  <a:moveTo>
                    <a:pt x="35238" y="298040"/>
                  </a:moveTo>
                  <a:lnTo>
                    <a:pt x="35234" y="298520"/>
                  </a:lnTo>
                  <a:lnTo>
                    <a:pt x="35402" y="298299"/>
                  </a:lnTo>
                  <a:lnTo>
                    <a:pt x="35238" y="298040"/>
                  </a:lnTo>
                  <a:close/>
                </a:path>
                <a:path w="160019" h="316864">
                  <a:moveTo>
                    <a:pt x="35167" y="134735"/>
                  </a:moveTo>
                  <a:lnTo>
                    <a:pt x="34823" y="135038"/>
                  </a:lnTo>
                  <a:lnTo>
                    <a:pt x="35303" y="134791"/>
                  </a:lnTo>
                  <a:lnTo>
                    <a:pt x="35167" y="134735"/>
                  </a:lnTo>
                  <a:close/>
                </a:path>
                <a:path w="160019" h="316864">
                  <a:moveTo>
                    <a:pt x="35155" y="89146"/>
                  </a:moveTo>
                  <a:lnTo>
                    <a:pt x="34933" y="89300"/>
                  </a:lnTo>
                  <a:lnTo>
                    <a:pt x="35232" y="89474"/>
                  </a:lnTo>
                  <a:lnTo>
                    <a:pt x="35155" y="89146"/>
                  </a:lnTo>
                  <a:close/>
                </a:path>
                <a:path w="160019" h="316864">
                  <a:moveTo>
                    <a:pt x="34823" y="133343"/>
                  </a:moveTo>
                  <a:lnTo>
                    <a:pt x="34226" y="134137"/>
                  </a:lnTo>
                  <a:lnTo>
                    <a:pt x="34491" y="134354"/>
                  </a:lnTo>
                  <a:lnTo>
                    <a:pt x="34823" y="133343"/>
                  </a:lnTo>
                  <a:close/>
                </a:path>
                <a:path w="160019" h="316864">
                  <a:moveTo>
                    <a:pt x="34291" y="86229"/>
                  </a:moveTo>
                  <a:lnTo>
                    <a:pt x="33826" y="86380"/>
                  </a:lnTo>
                  <a:lnTo>
                    <a:pt x="34413" y="86444"/>
                  </a:lnTo>
                  <a:lnTo>
                    <a:pt x="34291" y="86229"/>
                  </a:lnTo>
                  <a:close/>
                </a:path>
                <a:path w="160019" h="316864">
                  <a:moveTo>
                    <a:pt x="33513" y="123807"/>
                  </a:moveTo>
                  <a:lnTo>
                    <a:pt x="30942" y="125876"/>
                  </a:lnTo>
                  <a:lnTo>
                    <a:pt x="30772" y="126860"/>
                  </a:lnTo>
                  <a:lnTo>
                    <a:pt x="33513" y="123807"/>
                  </a:lnTo>
                  <a:close/>
                </a:path>
                <a:path w="160019" h="316864">
                  <a:moveTo>
                    <a:pt x="33152" y="113582"/>
                  </a:moveTo>
                  <a:lnTo>
                    <a:pt x="32923" y="113565"/>
                  </a:lnTo>
                  <a:lnTo>
                    <a:pt x="33272" y="113719"/>
                  </a:lnTo>
                  <a:lnTo>
                    <a:pt x="33152" y="113582"/>
                  </a:lnTo>
                  <a:close/>
                </a:path>
                <a:path w="160019" h="316864">
                  <a:moveTo>
                    <a:pt x="32948" y="113086"/>
                  </a:moveTo>
                  <a:lnTo>
                    <a:pt x="31399" y="113781"/>
                  </a:lnTo>
                  <a:lnTo>
                    <a:pt x="32329" y="113458"/>
                  </a:lnTo>
                  <a:lnTo>
                    <a:pt x="32948" y="113086"/>
                  </a:lnTo>
                  <a:close/>
                </a:path>
                <a:path w="160019" h="316864">
                  <a:moveTo>
                    <a:pt x="33207" y="105296"/>
                  </a:moveTo>
                  <a:lnTo>
                    <a:pt x="32854" y="105679"/>
                  </a:lnTo>
                  <a:lnTo>
                    <a:pt x="33173" y="105705"/>
                  </a:lnTo>
                  <a:lnTo>
                    <a:pt x="33207" y="105296"/>
                  </a:lnTo>
                  <a:close/>
                </a:path>
                <a:path w="160019" h="316864">
                  <a:moveTo>
                    <a:pt x="30782" y="100127"/>
                  </a:moveTo>
                  <a:lnTo>
                    <a:pt x="30738" y="100512"/>
                  </a:lnTo>
                  <a:lnTo>
                    <a:pt x="30930" y="100506"/>
                  </a:lnTo>
                  <a:lnTo>
                    <a:pt x="30782" y="100127"/>
                  </a:lnTo>
                  <a:close/>
                </a:path>
                <a:path w="160019" h="316864">
                  <a:moveTo>
                    <a:pt x="29931" y="89895"/>
                  </a:moveTo>
                  <a:lnTo>
                    <a:pt x="30419" y="90751"/>
                  </a:lnTo>
                  <a:lnTo>
                    <a:pt x="30600" y="90066"/>
                  </a:lnTo>
                  <a:lnTo>
                    <a:pt x="29931" y="89895"/>
                  </a:lnTo>
                  <a:close/>
                </a:path>
                <a:path w="160019" h="316864">
                  <a:moveTo>
                    <a:pt x="29604" y="86170"/>
                  </a:moveTo>
                  <a:lnTo>
                    <a:pt x="29342" y="86348"/>
                  </a:lnTo>
                  <a:lnTo>
                    <a:pt x="29772" y="86593"/>
                  </a:lnTo>
                  <a:lnTo>
                    <a:pt x="29604" y="86170"/>
                  </a:lnTo>
                  <a:close/>
                </a:path>
                <a:path w="160019" h="316864">
                  <a:moveTo>
                    <a:pt x="29137" y="127608"/>
                  </a:moveTo>
                  <a:lnTo>
                    <a:pt x="25669" y="129798"/>
                  </a:lnTo>
                  <a:lnTo>
                    <a:pt x="28189" y="129518"/>
                  </a:lnTo>
                  <a:lnTo>
                    <a:pt x="29137" y="127608"/>
                  </a:lnTo>
                  <a:close/>
                </a:path>
                <a:path w="160019" h="316864">
                  <a:moveTo>
                    <a:pt x="27052" y="78796"/>
                  </a:moveTo>
                  <a:lnTo>
                    <a:pt x="27390" y="80326"/>
                  </a:lnTo>
                  <a:lnTo>
                    <a:pt x="28208" y="79497"/>
                  </a:lnTo>
                  <a:lnTo>
                    <a:pt x="27052" y="78796"/>
                  </a:lnTo>
                  <a:close/>
                </a:path>
                <a:path w="160019" h="316864">
                  <a:moveTo>
                    <a:pt x="27138" y="78505"/>
                  </a:moveTo>
                  <a:lnTo>
                    <a:pt x="27208" y="78793"/>
                  </a:lnTo>
                  <a:lnTo>
                    <a:pt x="27479" y="78599"/>
                  </a:lnTo>
                  <a:lnTo>
                    <a:pt x="27138" y="78505"/>
                  </a:lnTo>
                  <a:close/>
                </a:path>
                <a:path w="160019" h="316864">
                  <a:moveTo>
                    <a:pt x="26972" y="79989"/>
                  </a:moveTo>
                  <a:lnTo>
                    <a:pt x="26953" y="80335"/>
                  </a:lnTo>
                  <a:lnTo>
                    <a:pt x="27231" y="80302"/>
                  </a:lnTo>
                  <a:lnTo>
                    <a:pt x="26972" y="79989"/>
                  </a:lnTo>
                  <a:close/>
                </a:path>
                <a:path w="160019" h="316864">
                  <a:moveTo>
                    <a:pt x="26327" y="79347"/>
                  </a:moveTo>
                  <a:lnTo>
                    <a:pt x="26121" y="79505"/>
                  </a:lnTo>
                  <a:lnTo>
                    <a:pt x="26336" y="79722"/>
                  </a:lnTo>
                  <a:lnTo>
                    <a:pt x="26327" y="79347"/>
                  </a:lnTo>
                  <a:close/>
                </a:path>
                <a:path w="160019" h="316864">
                  <a:moveTo>
                    <a:pt x="25213" y="88666"/>
                  </a:moveTo>
                  <a:lnTo>
                    <a:pt x="24057" y="89436"/>
                  </a:lnTo>
                  <a:lnTo>
                    <a:pt x="25137" y="89840"/>
                  </a:lnTo>
                  <a:lnTo>
                    <a:pt x="25213" y="88666"/>
                  </a:lnTo>
                  <a:close/>
                </a:path>
                <a:path w="160019" h="316864">
                  <a:moveTo>
                    <a:pt x="24527" y="96168"/>
                  </a:moveTo>
                  <a:lnTo>
                    <a:pt x="24433" y="96413"/>
                  </a:lnTo>
                  <a:lnTo>
                    <a:pt x="24654" y="96502"/>
                  </a:lnTo>
                  <a:lnTo>
                    <a:pt x="24527" y="96168"/>
                  </a:lnTo>
                  <a:close/>
                </a:path>
                <a:path w="160019" h="316864">
                  <a:moveTo>
                    <a:pt x="24020" y="93655"/>
                  </a:moveTo>
                  <a:lnTo>
                    <a:pt x="23952" y="93990"/>
                  </a:lnTo>
                  <a:lnTo>
                    <a:pt x="24379" y="94135"/>
                  </a:lnTo>
                  <a:lnTo>
                    <a:pt x="24020" y="93655"/>
                  </a:lnTo>
                  <a:close/>
                </a:path>
                <a:path w="160019" h="316864">
                  <a:moveTo>
                    <a:pt x="22362" y="95155"/>
                  </a:moveTo>
                  <a:lnTo>
                    <a:pt x="16884" y="97825"/>
                  </a:lnTo>
                  <a:lnTo>
                    <a:pt x="19873" y="100911"/>
                  </a:lnTo>
                  <a:lnTo>
                    <a:pt x="23092" y="100469"/>
                  </a:lnTo>
                  <a:lnTo>
                    <a:pt x="22362" y="95155"/>
                  </a:lnTo>
                  <a:close/>
                </a:path>
                <a:path w="160019" h="316864">
                  <a:moveTo>
                    <a:pt x="24080" y="92926"/>
                  </a:moveTo>
                  <a:lnTo>
                    <a:pt x="23870" y="93247"/>
                  </a:lnTo>
                  <a:lnTo>
                    <a:pt x="24248" y="93351"/>
                  </a:lnTo>
                  <a:lnTo>
                    <a:pt x="24080" y="92926"/>
                  </a:lnTo>
                  <a:close/>
                </a:path>
                <a:path w="160019" h="316864">
                  <a:moveTo>
                    <a:pt x="23291" y="85279"/>
                  </a:moveTo>
                  <a:lnTo>
                    <a:pt x="23009" y="86138"/>
                  </a:lnTo>
                  <a:lnTo>
                    <a:pt x="23705" y="85608"/>
                  </a:lnTo>
                  <a:lnTo>
                    <a:pt x="23291" y="85279"/>
                  </a:lnTo>
                  <a:close/>
                </a:path>
                <a:path w="160019" h="316864">
                  <a:moveTo>
                    <a:pt x="23430" y="83867"/>
                  </a:moveTo>
                  <a:lnTo>
                    <a:pt x="23245" y="84194"/>
                  </a:lnTo>
                  <a:lnTo>
                    <a:pt x="23507" y="84249"/>
                  </a:lnTo>
                  <a:lnTo>
                    <a:pt x="23430" y="83867"/>
                  </a:lnTo>
                  <a:close/>
                </a:path>
                <a:path w="160019" h="316864">
                  <a:moveTo>
                    <a:pt x="22779" y="93961"/>
                  </a:moveTo>
                  <a:lnTo>
                    <a:pt x="21821" y="94944"/>
                  </a:lnTo>
                  <a:lnTo>
                    <a:pt x="22936" y="94606"/>
                  </a:lnTo>
                  <a:lnTo>
                    <a:pt x="22779" y="93961"/>
                  </a:lnTo>
                  <a:close/>
                </a:path>
                <a:path w="160019" h="316864">
                  <a:moveTo>
                    <a:pt x="22608" y="100771"/>
                  </a:moveTo>
                  <a:lnTo>
                    <a:pt x="22234" y="101259"/>
                  </a:lnTo>
                  <a:lnTo>
                    <a:pt x="22740" y="101589"/>
                  </a:lnTo>
                  <a:lnTo>
                    <a:pt x="22608" y="100771"/>
                  </a:lnTo>
                  <a:close/>
                </a:path>
                <a:path w="160019" h="316864">
                  <a:moveTo>
                    <a:pt x="22421" y="103413"/>
                  </a:moveTo>
                  <a:lnTo>
                    <a:pt x="21731" y="103954"/>
                  </a:lnTo>
                  <a:lnTo>
                    <a:pt x="22427" y="103822"/>
                  </a:lnTo>
                  <a:lnTo>
                    <a:pt x="22421" y="103413"/>
                  </a:lnTo>
                  <a:close/>
                </a:path>
                <a:path w="160019" h="316864">
                  <a:moveTo>
                    <a:pt x="20105" y="103639"/>
                  </a:moveTo>
                  <a:lnTo>
                    <a:pt x="18984" y="110875"/>
                  </a:lnTo>
                  <a:lnTo>
                    <a:pt x="21804" y="112387"/>
                  </a:lnTo>
                  <a:lnTo>
                    <a:pt x="20105" y="103639"/>
                  </a:lnTo>
                  <a:close/>
                </a:path>
                <a:path w="160019" h="316864">
                  <a:moveTo>
                    <a:pt x="21798" y="92613"/>
                  </a:moveTo>
                  <a:lnTo>
                    <a:pt x="21217" y="93048"/>
                  </a:lnTo>
                  <a:lnTo>
                    <a:pt x="22273" y="93024"/>
                  </a:lnTo>
                  <a:lnTo>
                    <a:pt x="21798" y="92613"/>
                  </a:lnTo>
                  <a:close/>
                </a:path>
                <a:path w="160019" h="316864">
                  <a:moveTo>
                    <a:pt x="19903" y="101012"/>
                  </a:moveTo>
                  <a:lnTo>
                    <a:pt x="21193" y="103541"/>
                  </a:lnTo>
                  <a:lnTo>
                    <a:pt x="21705" y="102203"/>
                  </a:lnTo>
                  <a:lnTo>
                    <a:pt x="19903" y="101012"/>
                  </a:lnTo>
                  <a:close/>
                </a:path>
                <a:path w="160019" h="316864">
                  <a:moveTo>
                    <a:pt x="21603" y="100687"/>
                  </a:moveTo>
                  <a:lnTo>
                    <a:pt x="21588" y="101465"/>
                  </a:lnTo>
                  <a:lnTo>
                    <a:pt x="21941" y="101055"/>
                  </a:lnTo>
                  <a:lnTo>
                    <a:pt x="21603" y="100687"/>
                  </a:lnTo>
                  <a:close/>
                </a:path>
                <a:path w="160019" h="316864">
                  <a:moveTo>
                    <a:pt x="21128" y="101353"/>
                  </a:moveTo>
                  <a:lnTo>
                    <a:pt x="21173" y="101640"/>
                  </a:lnTo>
                  <a:lnTo>
                    <a:pt x="21382" y="101603"/>
                  </a:lnTo>
                  <a:lnTo>
                    <a:pt x="21128" y="101353"/>
                  </a:lnTo>
                  <a:close/>
                </a:path>
                <a:path w="160019" h="316864">
                  <a:moveTo>
                    <a:pt x="21049" y="112518"/>
                  </a:moveTo>
                  <a:lnTo>
                    <a:pt x="20642" y="113055"/>
                  </a:lnTo>
                  <a:lnTo>
                    <a:pt x="20992" y="113483"/>
                  </a:lnTo>
                  <a:lnTo>
                    <a:pt x="21049" y="112518"/>
                  </a:lnTo>
                  <a:close/>
                </a:path>
                <a:path w="160019" h="316864">
                  <a:moveTo>
                    <a:pt x="20819" y="94516"/>
                  </a:moveTo>
                  <a:lnTo>
                    <a:pt x="20861" y="95028"/>
                  </a:lnTo>
                  <a:lnTo>
                    <a:pt x="21097" y="94664"/>
                  </a:lnTo>
                  <a:lnTo>
                    <a:pt x="20819" y="94516"/>
                  </a:lnTo>
                  <a:close/>
                </a:path>
                <a:path w="160019" h="316864">
                  <a:moveTo>
                    <a:pt x="20900" y="96012"/>
                  </a:moveTo>
                  <a:lnTo>
                    <a:pt x="20603" y="96151"/>
                  </a:lnTo>
                  <a:lnTo>
                    <a:pt x="20984" y="96280"/>
                  </a:lnTo>
                  <a:lnTo>
                    <a:pt x="20900" y="96012"/>
                  </a:lnTo>
                  <a:close/>
                </a:path>
                <a:path w="160019" h="316864">
                  <a:moveTo>
                    <a:pt x="20339" y="114374"/>
                  </a:moveTo>
                  <a:lnTo>
                    <a:pt x="20032" y="114521"/>
                  </a:lnTo>
                  <a:lnTo>
                    <a:pt x="20341" y="114708"/>
                  </a:lnTo>
                  <a:lnTo>
                    <a:pt x="20339" y="114374"/>
                  </a:lnTo>
                  <a:close/>
                </a:path>
                <a:path w="160019" h="316864">
                  <a:moveTo>
                    <a:pt x="20001" y="114581"/>
                  </a:moveTo>
                  <a:lnTo>
                    <a:pt x="19750" y="114762"/>
                  </a:lnTo>
                  <a:lnTo>
                    <a:pt x="20191" y="114932"/>
                  </a:lnTo>
                  <a:lnTo>
                    <a:pt x="20001" y="114581"/>
                  </a:lnTo>
                  <a:close/>
                </a:path>
                <a:path w="160019" h="316864">
                  <a:moveTo>
                    <a:pt x="16573" y="116546"/>
                  </a:moveTo>
                  <a:lnTo>
                    <a:pt x="16869" y="117677"/>
                  </a:lnTo>
                  <a:lnTo>
                    <a:pt x="17778" y="117118"/>
                  </a:lnTo>
                  <a:lnTo>
                    <a:pt x="16573" y="116546"/>
                  </a:lnTo>
                  <a:close/>
                </a:path>
                <a:path w="160019" h="316864">
                  <a:moveTo>
                    <a:pt x="17336" y="117872"/>
                  </a:moveTo>
                  <a:lnTo>
                    <a:pt x="17110" y="118240"/>
                  </a:lnTo>
                  <a:lnTo>
                    <a:pt x="17611" y="117963"/>
                  </a:lnTo>
                  <a:lnTo>
                    <a:pt x="17336" y="117872"/>
                  </a:lnTo>
                  <a:close/>
                </a:path>
                <a:path w="160019" h="316864">
                  <a:moveTo>
                    <a:pt x="16423" y="119033"/>
                  </a:moveTo>
                  <a:lnTo>
                    <a:pt x="16168" y="119383"/>
                  </a:lnTo>
                  <a:lnTo>
                    <a:pt x="16687" y="119143"/>
                  </a:lnTo>
                  <a:lnTo>
                    <a:pt x="16423" y="119033"/>
                  </a:lnTo>
                  <a:close/>
                </a:path>
                <a:path w="160019" h="316864">
                  <a:moveTo>
                    <a:pt x="15364" y="99805"/>
                  </a:moveTo>
                  <a:lnTo>
                    <a:pt x="14968" y="100325"/>
                  </a:lnTo>
                  <a:lnTo>
                    <a:pt x="15918" y="100506"/>
                  </a:lnTo>
                  <a:lnTo>
                    <a:pt x="15364" y="99805"/>
                  </a:lnTo>
                  <a:close/>
                </a:path>
                <a:path w="160019" h="316864">
                  <a:moveTo>
                    <a:pt x="15458" y="121058"/>
                  </a:moveTo>
                  <a:lnTo>
                    <a:pt x="15154" y="121159"/>
                  </a:lnTo>
                  <a:lnTo>
                    <a:pt x="15857" y="121213"/>
                  </a:lnTo>
                  <a:lnTo>
                    <a:pt x="15458" y="121058"/>
                  </a:lnTo>
                  <a:close/>
                </a:path>
                <a:path w="160019" h="316864">
                  <a:moveTo>
                    <a:pt x="15695" y="119897"/>
                  </a:moveTo>
                  <a:lnTo>
                    <a:pt x="15236" y="120393"/>
                  </a:lnTo>
                  <a:lnTo>
                    <a:pt x="15742" y="120689"/>
                  </a:lnTo>
                  <a:lnTo>
                    <a:pt x="15695" y="119897"/>
                  </a:lnTo>
                  <a:close/>
                </a:path>
                <a:path w="160019" h="316864">
                  <a:moveTo>
                    <a:pt x="2337" y="89964"/>
                  </a:moveTo>
                  <a:lnTo>
                    <a:pt x="2198" y="90243"/>
                  </a:lnTo>
                  <a:lnTo>
                    <a:pt x="2498" y="90252"/>
                  </a:lnTo>
                  <a:lnTo>
                    <a:pt x="2337" y="89964"/>
                  </a:lnTo>
                  <a:close/>
                </a:path>
                <a:path w="160019" h="316864">
                  <a:moveTo>
                    <a:pt x="413" y="91380"/>
                  </a:moveTo>
                  <a:lnTo>
                    <a:pt x="1077" y="92301"/>
                  </a:lnTo>
                  <a:lnTo>
                    <a:pt x="1199" y="91574"/>
                  </a:lnTo>
                  <a:lnTo>
                    <a:pt x="413" y="91380"/>
                  </a:lnTo>
                  <a:close/>
                </a:path>
                <a:path w="160019" h="316864">
                  <a:moveTo>
                    <a:pt x="265" y="91243"/>
                  </a:moveTo>
                  <a:lnTo>
                    <a:pt x="0" y="91261"/>
                  </a:lnTo>
                  <a:lnTo>
                    <a:pt x="29" y="91522"/>
                  </a:lnTo>
                  <a:lnTo>
                    <a:pt x="265" y="9124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150235" y="3742549"/>
              <a:ext cx="74295" cy="58419"/>
            </a:xfrm>
            <a:custGeom>
              <a:avLst/>
              <a:gdLst/>
              <a:ahLst/>
              <a:cxnLst/>
              <a:rect l="l" t="t" r="r" b="b"/>
              <a:pathLst>
                <a:path w="74294" h="58420">
                  <a:moveTo>
                    <a:pt x="11595" y="26352"/>
                  </a:moveTo>
                  <a:lnTo>
                    <a:pt x="11214" y="26136"/>
                  </a:lnTo>
                  <a:lnTo>
                    <a:pt x="11252" y="27432"/>
                  </a:lnTo>
                  <a:lnTo>
                    <a:pt x="11595" y="26352"/>
                  </a:lnTo>
                  <a:close/>
                </a:path>
                <a:path w="74294" h="58420">
                  <a:moveTo>
                    <a:pt x="16446" y="29654"/>
                  </a:moveTo>
                  <a:lnTo>
                    <a:pt x="15887" y="29032"/>
                  </a:lnTo>
                  <a:lnTo>
                    <a:pt x="14986" y="30276"/>
                  </a:lnTo>
                  <a:lnTo>
                    <a:pt x="16446" y="29654"/>
                  </a:lnTo>
                  <a:close/>
                </a:path>
                <a:path w="74294" h="58420">
                  <a:moveTo>
                    <a:pt x="27127" y="30048"/>
                  </a:moveTo>
                  <a:lnTo>
                    <a:pt x="25387" y="30340"/>
                  </a:lnTo>
                  <a:lnTo>
                    <a:pt x="26250" y="30416"/>
                  </a:lnTo>
                  <a:lnTo>
                    <a:pt x="27127" y="30048"/>
                  </a:lnTo>
                  <a:close/>
                </a:path>
                <a:path w="74294" h="58420">
                  <a:moveTo>
                    <a:pt x="35382" y="31534"/>
                  </a:moveTo>
                  <a:lnTo>
                    <a:pt x="31648" y="32296"/>
                  </a:lnTo>
                  <a:lnTo>
                    <a:pt x="35191" y="32651"/>
                  </a:lnTo>
                  <a:lnTo>
                    <a:pt x="35382" y="31534"/>
                  </a:lnTo>
                  <a:close/>
                </a:path>
                <a:path w="74294" h="58420">
                  <a:moveTo>
                    <a:pt x="41249" y="30619"/>
                  </a:moveTo>
                  <a:lnTo>
                    <a:pt x="40678" y="29324"/>
                  </a:lnTo>
                  <a:lnTo>
                    <a:pt x="40601" y="30822"/>
                  </a:lnTo>
                  <a:lnTo>
                    <a:pt x="41249" y="30619"/>
                  </a:lnTo>
                  <a:close/>
                </a:path>
                <a:path w="74294" h="58420">
                  <a:moveTo>
                    <a:pt x="42164" y="30111"/>
                  </a:moveTo>
                  <a:lnTo>
                    <a:pt x="42113" y="28663"/>
                  </a:lnTo>
                  <a:lnTo>
                    <a:pt x="41871" y="28625"/>
                  </a:lnTo>
                  <a:lnTo>
                    <a:pt x="42164" y="30111"/>
                  </a:lnTo>
                  <a:close/>
                </a:path>
                <a:path w="74294" h="58420">
                  <a:moveTo>
                    <a:pt x="46545" y="27178"/>
                  </a:moveTo>
                  <a:lnTo>
                    <a:pt x="46177" y="26758"/>
                  </a:lnTo>
                  <a:lnTo>
                    <a:pt x="43700" y="26555"/>
                  </a:lnTo>
                  <a:lnTo>
                    <a:pt x="46545" y="27178"/>
                  </a:lnTo>
                  <a:close/>
                </a:path>
                <a:path w="74294" h="58420">
                  <a:moveTo>
                    <a:pt x="73571" y="13182"/>
                  </a:moveTo>
                  <a:lnTo>
                    <a:pt x="72656" y="13068"/>
                  </a:lnTo>
                  <a:lnTo>
                    <a:pt x="72859" y="13970"/>
                  </a:lnTo>
                  <a:lnTo>
                    <a:pt x="73571" y="13182"/>
                  </a:lnTo>
                  <a:close/>
                </a:path>
                <a:path w="74294" h="58420">
                  <a:moveTo>
                    <a:pt x="73964" y="18757"/>
                  </a:moveTo>
                  <a:lnTo>
                    <a:pt x="73901" y="18478"/>
                  </a:lnTo>
                  <a:lnTo>
                    <a:pt x="72948" y="14351"/>
                  </a:lnTo>
                  <a:lnTo>
                    <a:pt x="72859" y="13970"/>
                  </a:lnTo>
                  <a:lnTo>
                    <a:pt x="72517" y="14351"/>
                  </a:lnTo>
                  <a:lnTo>
                    <a:pt x="71932" y="12966"/>
                  </a:lnTo>
                  <a:lnTo>
                    <a:pt x="72656" y="13068"/>
                  </a:lnTo>
                  <a:lnTo>
                    <a:pt x="69684" y="0"/>
                  </a:lnTo>
                  <a:lnTo>
                    <a:pt x="47231" y="22771"/>
                  </a:lnTo>
                  <a:lnTo>
                    <a:pt x="46748" y="27673"/>
                  </a:lnTo>
                  <a:lnTo>
                    <a:pt x="42303" y="27470"/>
                  </a:lnTo>
                  <a:lnTo>
                    <a:pt x="43726" y="30746"/>
                  </a:lnTo>
                  <a:lnTo>
                    <a:pt x="34277" y="34480"/>
                  </a:lnTo>
                  <a:lnTo>
                    <a:pt x="15608" y="31991"/>
                  </a:lnTo>
                  <a:lnTo>
                    <a:pt x="7874" y="36195"/>
                  </a:lnTo>
                  <a:lnTo>
                    <a:pt x="0" y="29197"/>
                  </a:lnTo>
                  <a:lnTo>
                    <a:pt x="114" y="33210"/>
                  </a:lnTo>
                  <a:lnTo>
                    <a:pt x="15417" y="53187"/>
                  </a:lnTo>
                  <a:lnTo>
                    <a:pt x="54902" y="58394"/>
                  </a:lnTo>
                  <a:lnTo>
                    <a:pt x="61556" y="41592"/>
                  </a:lnTo>
                  <a:lnTo>
                    <a:pt x="60185" y="36245"/>
                  </a:lnTo>
                  <a:lnTo>
                    <a:pt x="60375" y="36195"/>
                  </a:lnTo>
                  <a:lnTo>
                    <a:pt x="67386" y="34480"/>
                  </a:lnTo>
                  <a:lnTo>
                    <a:pt x="68440" y="34213"/>
                  </a:lnTo>
                  <a:lnTo>
                    <a:pt x="64452" y="30924"/>
                  </a:lnTo>
                  <a:lnTo>
                    <a:pt x="64706" y="27673"/>
                  </a:lnTo>
                  <a:lnTo>
                    <a:pt x="65278" y="19951"/>
                  </a:lnTo>
                  <a:lnTo>
                    <a:pt x="68300" y="18478"/>
                  </a:lnTo>
                  <a:lnTo>
                    <a:pt x="69913" y="22834"/>
                  </a:lnTo>
                  <a:lnTo>
                    <a:pt x="73964" y="18757"/>
                  </a:lnTo>
                  <a:close/>
                </a:path>
              </a:pathLst>
            </a:custGeom>
            <a:solidFill>
              <a:srgbClr val="4C9C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150242" y="3742544"/>
              <a:ext cx="74295" cy="58419"/>
            </a:xfrm>
            <a:custGeom>
              <a:avLst/>
              <a:gdLst/>
              <a:ahLst/>
              <a:cxnLst/>
              <a:rect l="l" t="t" r="r" b="b"/>
              <a:pathLst>
                <a:path w="74294" h="58420">
                  <a:moveTo>
                    <a:pt x="69678" y="0"/>
                  </a:moveTo>
                  <a:lnTo>
                    <a:pt x="47230" y="22773"/>
                  </a:lnTo>
                  <a:lnTo>
                    <a:pt x="46742" y="27674"/>
                  </a:lnTo>
                  <a:lnTo>
                    <a:pt x="42299" y="27472"/>
                  </a:lnTo>
                  <a:lnTo>
                    <a:pt x="43722" y="30742"/>
                  </a:lnTo>
                  <a:lnTo>
                    <a:pt x="34277" y="34474"/>
                  </a:lnTo>
                  <a:lnTo>
                    <a:pt x="15607" y="31987"/>
                  </a:lnTo>
                  <a:lnTo>
                    <a:pt x="7868" y="36197"/>
                  </a:lnTo>
                  <a:lnTo>
                    <a:pt x="0" y="29199"/>
                  </a:lnTo>
                  <a:lnTo>
                    <a:pt x="114" y="33208"/>
                  </a:lnTo>
                  <a:lnTo>
                    <a:pt x="15415" y="53189"/>
                  </a:lnTo>
                  <a:lnTo>
                    <a:pt x="54905" y="58387"/>
                  </a:lnTo>
                  <a:lnTo>
                    <a:pt x="61561" y="41596"/>
                  </a:lnTo>
                  <a:lnTo>
                    <a:pt x="60184" y="36243"/>
                  </a:lnTo>
                  <a:lnTo>
                    <a:pt x="68440" y="34216"/>
                  </a:lnTo>
                  <a:lnTo>
                    <a:pt x="64457" y="30921"/>
                  </a:lnTo>
                  <a:lnTo>
                    <a:pt x="65275" y="19954"/>
                  </a:lnTo>
                  <a:lnTo>
                    <a:pt x="68296" y="18478"/>
                  </a:lnTo>
                  <a:lnTo>
                    <a:pt x="69907" y="22832"/>
                  </a:lnTo>
                  <a:lnTo>
                    <a:pt x="73958" y="18754"/>
                  </a:lnTo>
                  <a:lnTo>
                    <a:pt x="69678" y="0"/>
                  </a:lnTo>
                  <a:close/>
                </a:path>
                <a:path w="74294" h="58420">
                  <a:moveTo>
                    <a:pt x="73574" y="13187"/>
                  </a:moveTo>
                  <a:lnTo>
                    <a:pt x="72515" y="14344"/>
                  </a:lnTo>
                  <a:lnTo>
                    <a:pt x="71935" y="12963"/>
                  </a:lnTo>
                  <a:lnTo>
                    <a:pt x="73574" y="13187"/>
                  </a:lnTo>
                  <a:close/>
                </a:path>
                <a:path w="74294" h="58420">
                  <a:moveTo>
                    <a:pt x="46171" y="26752"/>
                  </a:moveTo>
                  <a:lnTo>
                    <a:pt x="43694" y="26558"/>
                  </a:lnTo>
                  <a:lnTo>
                    <a:pt x="46549" y="27182"/>
                  </a:lnTo>
                  <a:lnTo>
                    <a:pt x="46171" y="26752"/>
                  </a:lnTo>
                  <a:close/>
                </a:path>
                <a:path w="74294" h="58420">
                  <a:moveTo>
                    <a:pt x="41864" y="28623"/>
                  </a:moveTo>
                  <a:lnTo>
                    <a:pt x="42168" y="30107"/>
                  </a:lnTo>
                  <a:lnTo>
                    <a:pt x="42113" y="28657"/>
                  </a:lnTo>
                  <a:lnTo>
                    <a:pt x="41864" y="28623"/>
                  </a:lnTo>
                  <a:close/>
                </a:path>
                <a:path w="74294" h="58420">
                  <a:moveTo>
                    <a:pt x="40681" y="29318"/>
                  </a:moveTo>
                  <a:lnTo>
                    <a:pt x="40596" y="30821"/>
                  </a:lnTo>
                  <a:lnTo>
                    <a:pt x="41247" y="30618"/>
                  </a:lnTo>
                  <a:lnTo>
                    <a:pt x="40681" y="29318"/>
                  </a:lnTo>
                  <a:close/>
                </a:path>
                <a:path w="74294" h="58420">
                  <a:moveTo>
                    <a:pt x="35195" y="32650"/>
                  </a:moveTo>
                  <a:lnTo>
                    <a:pt x="35377" y="31530"/>
                  </a:lnTo>
                  <a:lnTo>
                    <a:pt x="31652" y="32297"/>
                  </a:lnTo>
                  <a:lnTo>
                    <a:pt x="35195" y="32650"/>
                  </a:lnTo>
                  <a:close/>
                </a:path>
                <a:path w="74294" h="58420">
                  <a:moveTo>
                    <a:pt x="27131" y="30046"/>
                  </a:moveTo>
                  <a:lnTo>
                    <a:pt x="25387" y="30339"/>
                  </a:lnTo>
                  <a:lnTo>
                    <a:pt x="26245" y="30418"/>
                  </a:lnTo>
                  <a:lnTo>
                    <a:pt x="27131" y="30046"/>
                  </a:lnTo>
                  <a:close/>
                </a:path>
                <a:path w="74294" h="58420">
                  <a:moveTo>
                    <a:pt x="15881" y="29035"/>
                  </a:moveTo>
                  <a:lnTo>
                    <a:pt x="14988" y="30274"/>
                  </a:lnTo>
                  <a:lnTo>
                    <a:pt x="16446" y="29651"/>
                  </a:lnTo>
                  <a:lnTo>
                    <a:pt x="15881" y="29035"/>
                  </a:lnTo>
                  <a:close/>
                </a:path>
                <a:path w="74294" h="58420">
                  <a:moveTo>
                    <a:pt x="11213" y="26139"/>
                  </a:moveTo>
                  <a:lnTo>
                    <a:pt x="11249" y="27437"/>
                  </a:lnTo>
                  <a:lnTo>
                    <a:pt x="11594" y="26348"/>
                  </a:lnTo>
                  <a:lnTo>
                    <a:pt x="11213" y="2613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95867" y="3207816"/>
              <a:ext cx="279400" cy="186055"/>
            </a:xfrm>
            <a:custGeom>
              <a:avLst/>
              <a:gdLst/>
              <a:ahLst/>
              <a:cxnLst/>
              <a:rect l="l" t="t" r="r" b="b"/>
              <a:pathLst>
                <a:path w="279400" h="186054">
                  <a:moveTo>
                    <a:pt x="117551" y="164058"/>
                  </a:moveTo>
                  <a:lnTo>
                    <a:pt x="115125" y="164020"/>
                  </a:lnTo>
                  <a:lnTo>
                    <a:pt x="116357" y="167830"/>
                  </a:lnTo>
                  <a:lnTo>
                    <a:pt x="117551" y="164058"/>
                  </a:lnTo>
                  <a:close/>
                </a:path>
                <a:path w="279400" h="186054">
                  <a:moveTo>
                    <a:pt x="168084" y="150317"/>
                  </a:moveTo>
                  <a:lnTo>
                    <a:pt x="166712" y="149440"/>
                  </a:lnTo>
                  <a:lnTo>
                    <a:pt x="163309" y="149631"/>
                  </a:lnTo>
                  <a:lnTo>
                    <a:pt x="168084" y="150317"/>
                  </a:lnTo>
                  <a:close/>
                </a:path>
                <a:path w="279400" h="186054">
                  <a:moveTo>
                    <a:pt x="278892" y="76200"/>
                  </a:moveTo>
                  <a:lnTo>
                    <a:pt x="277736" y="67335"/>
                  </a:lnTo>
                  <a:lnTo>
                    <a:pt x="272669" y="68745"/>
                  </a:lnTo>
                  <a:lnTo>
                    <a:pt x="249859" y="56108"/>
                  </a:lnTo>
                  <a:lnTo>
                    <a:pt x="245668" y="59982"/>
                  </a:lnTo>
                  <a:lnTo>
                    <a:pt x="236524" y="47764"/>
                  </a:lnTo>
                  <a:lnTo>
                    <a:pt x="223926" y="52920"/>
                  </a:lnTo>
                  <a:lnTo>
                    <a:pt x="214960" y="47294"/>
                  </a:lnTo>
                  <a:lnTo>
                    <a:pt x="208165" y="49682"/>
                  </a:lnTo>
                  <a:lnTo>
                    <a:pt x="204533" y="44170"/>
                  </a:lnTo>
                  <a:lnTo>
                    <a:pt x="204736" y="32740"/>
                  </a:lnTo>
                  <a:lnTo>
                    <a:pt x="200342" y="28206"/>
                  </a:lnTo>
                  <a:lnTo>
                    <a:pt x="186778" y="27406"/>
                  </a:lnTo>
                  <a:lnTo>
                    <a:pt x="184581" y="17170"/>
                  </a:lnTo>
                  <a:lnTo>
                    <a:pt x="189445" y="13500"/>
                  </a:lnTo>
                  <a:lnTo>
                    <a:pt x="180479" y="0"/>
                  </a:lnTo>
                  <a:lnTo>
                    <a:pt x="165874" y="2933"/>
                  </a:lnTo>
                  <a:lnTo>
                    <a:pt x="157962" y="647"/>
                  </a:lnTo>
                  <a:lnTo>
                    <a:pt x="153250" y="8242"/>
                  </a:lnTo>
                  <a:lnTo>
                    <a:pt x="135737" y="7239"/>
                  </a:lnTo>
                  <a:lnTo>
                    <a:pt x="128651" y="27686"/>
                  </a:lnTo>
                  <a:lnTo>
                    <a:pt x="124129" y="21272"/>
                  </a:lnTo>
                  <a:lnTo>
                    <a:pt x="111036" y="24447"/>
                  </a:lnTo>
                  <a:lnTo>
                    <a:pt x="107708" y="17691"/>
                  </a:lnTo>
                  <a:lnTo>
                    <a:pt x="102298" y="23368"/>
                  </a:lnTo>
                  <a:lnTo>
                    <a:pt x="94589" y="17094"/>
                  </a:lnTo>
                  <a:lnTo>
                    <a:pt x="86461" y="22199"/>
                  </a:lnTo>
                  <a:lnTo>
                    <a:pt x="86194" y="19011"/>
                  </a:lnTo>
                  <a:lnTo>
                    <a:pt x="79159" y="18948"/>
                  </a:lnTo>
                  <a:lnTo>
                    <a:pt x="78143" y="14770"/>
                  </a:lnTo>
                  <a:lnTo>
                    <a:pt x="56019" y="10401"/>
                  </a:lnTo>
                  <a:lnTo>
                    <a:pt x="34772" y="12052"/>
                  </a:lnTo>
                  <a:lnTo>
                    <a:pt x="28676" y="19596"/>
                  </a:lnTo>
                  <a:lnTo>
                    <a:pt x="22644" y="18554"/>
                  </a:lnTo>
                  <a:lnTo>
                    <a:pt x="23291" y="26555"/>
                  </a:lnTo>
                  <a:lnTo>
                    <a:pt x="30861" y="37160"/>
                  </a:lnTo>
                  <a:lnTo>
                    <a:pt x="28079" y="38938"/>
                  </a:lnTo>
                  <a:lnTo>
                    <a:pt x="30264" y="43675"/>
                  </a:lnTo>
                  <a:lnTo>
                    <a:pt x="7772" y="69392"/>
                  </a:lnTo>
                  <a:lnTo>
                    <a:pt x="11633" y="81749"/>
                  </a:lnTo>
                  <a:lnTo>
                    <a:pt x="6591" y="79857"/>
                  </a:lnTo>
                  <a:lnTo>
                    <a:pt x="0" y="95415"/>
                  </a:lnTo>
                  <a:lnTo>
                    <a:pt x="7175" y="102831"/>
                  </a:lnTo>
                  <a:lnTo>
                    <a:pt x="11722" y="106273"/>
                  </a:lnTo>
                  <a:lnTo>
                    <a:pt x="16103" y="102501"/>
                  </a:lnTo>
                  <a:lnTo>
                    <a:pt x="21043" y="105930"/>
                  </a:lnTo>
                  <a:lnTo>
                    <a:pt x="37744" y="106019"/>
                  </a:lnTo>
                  <a:lnTo>
                    <a:pt x="44792" y="111531"/>
                  </a:lnTo>
                  <a:lnTo>
                    <a:pt x="47853" y="107607"/>
                  </a:lnTo>
                  <a:lnTo>
                    <a:pt x="62509" y="105321"/>
                  </a:lnTo>
                  <a:lnTo>
                    <a:pt x="71577" y="95478"/>
                  </a:lnTo>
                  <a:lnTo>
                    <a:pt x="84010" y="93827"/>
                  </a:lnTo>
                  <a:lnTo>
                    <a:pt x="97536" y="103441"/>
                  </a:lnTo>
                  <a:lnTo>
                    <a:pt x="99199" y="101142"/>
                  </a:lnTo>
                  <a:lnTo>
                    <a:pt x="108458" y="105486"/>
                  </a:lnTo>
                  <a:lnTo>
                    <a:pt x="108851" y="118376"/>
                  </a:lnTo>
                  <a:lnTo>
                    <a:pt x="114757" y="119722"/>
                  </a:lnTo>
                  <a:lnTo>
                    <a:pt x="114084" y="126390"/>
                  </a:lnTo>
                  <a:lnTo>
                    <a:pt x="123393" y="141135"/>
                  </a:lnTo>
                  <a:lnTo>
                    <a:pt x="115227" y="142570"/>
                  </a:lnTo>
                  <a:lnTo>
                    <a:pt x="112776" y="139395"/>
                  </a:lnTo>
                  <a:lnTo>
                    <a:pt x="109639" y="141211"/>
                  </a:lnTo>
                  <a:lnTo>
                    <a:pt x="109588" y="137998"/>
                  </a:lnTo>
                  <a:lnTo>
                    <a:pt x="104851" y="140296"/>
                  </a:lnTo>
                  <a:lnTo>
                    <a:pt x="105498" y="150380"/>
                  </a:lnTo>
                  <a:lnTo>
                    <a:pt x="98437" y="156387"/>
                  </a:lnTo>
                  <a:lnTo>
                    <a:pt x="98425" y="161518"/>
                  </a:lnTo>
                  <a:lnTo>
                    <a:pt x="93675" y="162217"/>
                  </a:lnTo>
                  <a:lnTo>
                    <a:pt x="99123" y="167030"/>
                  </a:lnTo>
                  <a:lnTo>
                    <a:pt x="115100" y="163893"/>
                  </a:lnTo>
                  <a:lnTo>
                    <a:pt x="129819" y="147154"/>
                  </a:lnTo>
                  <a:lnTo>
                    <a:pt x="132994" y="138239"/>
                  </a:lnTo>
                  <a:lnTo>
                    <a:pt x="144995" y="133985"/>
                  </a:lnTo>
                  <a:lnTo>
                    <a:pt x="143408" y="136512"/>
                  </a:lnTo>
                  <a:lnTo>
                    <a:pt x="149047" y="136855"/>
                  </a:lnTo>
                  <a:lnTo>
                    <a:pt x="152298" y="129946"/>
                  </a:lnTo>
                  <a:lnTo>
                    <a:pt x="152184" y="136118"/>
                  </a:lnTo>
                  <a:lnTo>
                    <a:pt x="160528" y="138430"/>
                  </a:lnTo>
                  <a:lnTo>
                    <a:pt x="145732" y="138493"/>
                  </a:lnTo>
                  <a:lnTo>
                    <a:pt x="152514" y="140474"/>
                  </a:lnTo>
                  <a:lnTo>
                    <a:pt x="148856" y="144310"/>
                  </a:lnTo>
                  <a:lnTo>
                    <a:pt x="160515" y="148996"/>
                  </a:lnTo>
                  <a:lnTo>
                    <a:pt x="176809" y="146989"/>
                  </a:lnTo>
                  <a:lnTo>
                    <a:pt x="178206" y="153797"/>
                  </a:lnTo>
                  <a:lnTo>
                    <a:pt x="170192" y="155130"/>
                  </a:lnTo>
                  <a:lnTo>
                    <a:pt x="159600" y="163944"/>
                  </a:lnTo>
                  <a:lnTo>
                    <a:pt x="169278" y="163880"/>
                  </a:lnTo>
                  <a:lnTo>
                    <a:pt x="169926" y="168059"/>
                  </a:lnTo>
                  <a:lnTo>
                    <a:pt x="175425" y="169456"/>
                  </a:lnTo>
                  <a:lnTo>
                    <a:pt x="176339" y="180695"/>
                  </a:lnTo>
                  <a:lnTo>
                    <a:pt x="173469" y="181533"/>
                  </a:lnTo>
                  <a:lnTo>
                    <a:pt x="178841" y="185674"/>
                  </a:lnTo>
                  <a:lnTo>
                    <a:pt x="194398" y="176580"/>
                  </a:lnTo>
                  <a:lnTo>
                    <a:pt x="199720" y="177012"/>
                  </a:lnTo>
                  <a:lnTo>
                    <a:pt x="205676" y="170154"/>
                  </a:lnTo>
                  <a:lnTo>
                    <a:pt x="219697" y="171196"/>
                  </a:lnTo>
                  <a:lnTo>
                    <a:pt x="222885" y="162826"/>
                  </a:lnTo>
                  <a:lnTo>
                    <a:pt x="205905" y="166001"/>
                  </a:lnTo>
                  <a:lnTo>
                    <a:pt x="195364" y="147243"/>
                  </a:lnTo>
                  <a:lnTo>
                    <a:pt x="195783" y="154622"/>
                  </a:lnTo>
                  <a:lnTo>
                    <a:pt x="204736" y="166890"/>
                  </a:lnTo>
                  <a:lnTo>
                    <a:pt x="194640" y="154406"/>
                  </a:lnTo>
                  <a:lnTo>
                    <a:pt x="191046" y="155181"/>
                  </a:lnTo>
                  <a:lnTo>
                    <a:pt x="192887" y="151574"/>
                  </a:lnTo>
                  <a:lnTo>
                    <a:pt x="183934" y="147396"/>
                  </a:lnTo>
                  <a:lnTo>
                    <a:pt x="191274" y="146088"/>
                  </a:lnTo>
                  <a:lnTo>
                    <a:pt x="191427" y="150888"/>
                  </a:lnTo>
                  <a:lnTo>
                    <a:pt x="192722" y="146646"/>
                  </a:lnTo>
                  <a:lnTo>
                    <a:pt x="204012" y="142455"/>
                  </a:lnTo>
                  <a:lnTo>
                    <a:pt x="199974" y="148094"/>
                  </a:lnTo>
                  <a:lnTo>
                    <a:pt x="211886" y="136055"/>
                  </a:lnTo>
                  <a:lnTo>
                    <a:pt x="226758" y="134759"/>
                  </a:lnTo>
                  <a:lnTo>
                    <a:pt x="237642" y="126225"/>
                  </a:lnTo>
                  <a:lnTo>
                    <a:pt x="246900" y="126911"/>
                  </a:lnTo>
                  <a:lnTo>
                    <a:pt x="249580" y="114973"/>
                  </a:lnTo>
                  <a:lnTo>
                    <a:pt x="258356" y="108077"/>
                  </a:lnTo>
                  <a:lnTo>
                    <a:pt x="271589" y="109169"/>
                  </a:lnTo>
                  <a:lnTo>
                    <a:pt x="275971" y="99339"/>
                  </a:lnTo>
                  <a:lnTo>
                    <a:pt x="270395" y="91097"/>
                  </a:lnTo>
                  <a:lnTo>
                    <a:pt x="272427" y="85801"/>
                  </a:lnTo>
                  <a:lnTo>
                    <a:pt x="276682" y="85204"/>
                  </a:lnTo>
                  <a:lnTo>
                    <a:pt x="270586" y="80975"/>
                  </a:lnTo>
                  <a:lnTo>
                    <a:pt x="278892" y="76200"/>
                  </a:lnTo>
                  <a:close/>
                </a:path>
              </a:pathLst>
            </a:custGeom>
            <a:solidFill>
              <a:srgbClr val="9CBD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95878" y="3207804"/>
              <a:ext cx="279400" cy="186055"/>
            </a:xfrm>
            <a:custGeom>
              <a:avLst/>
              <a:gdLst/>
              <a:ahLst/>
              <a:cxnLst/>
              <a:rect l="l" t="t" r="r" b="b"/>
              <a:pathLst>
                <a:path w="279400" h="186054">
                  <a:moveTo>
                    <a:pt x="160521" y="138432"/>
                  </a:moveTo>
                  <a:lnTo>
                    <a:pt x="145721" y="138494"/>
                  </a:lnTo>
                  <a:lnTo>
                    <a:pt x="152508" y="140483"/>
                  </a:lnTo>
                  <a:lnTo>
                    <a:pt x="148847" y="144320"/>
                  </a:lnTo>
                  <a:lnTo>
                    <a:pt x="160509" y="149004"/>
                  </a:lnTo>
                  <a:lnTo>
                    <a:pt x="176804" y="146994"/>
                  </a:lnTo>
                  <a:lnTo>
                    <a:pt x="178197" y="153807"/>
                  </a:lnTo>
                  <a:lnTo>
                    <a:pt x="170192" y="155138"/>
                  </a:lnTo>
                  <a:lnTo>
                    <a:pt x="159598" y="163950"/>
                  </a:lnTo>
                  <a:lnTo>
                    <a:pt x="169269" y="163881"/>
                  </a:lnTo>
                  <a:lnTo>
                    <a:pt x="169915" y="168063"/>
                  </a:lnTo>
                  <a:lnTo>
                    <a:pt x="175424" y="169459"/>
                  </a:lnTo>
                  <a:lnTo>
                    <a:pt x="176333" y="180697"/>
                  </a:lnTo>
                  <a:lnTo>
                    <a:pt x="173466" y="181538"/>
                  </a:lnTo>
                  <a:lnTo>
                    <a:pt x="178841" y="185682"/>
                  </a:lnTo>
                  <a:lnTo>
                    <a:pt x="194394" y="176586"/>
                  </a:lnTo>
                  <a:lnTo>
                    <a:pt x="199721" y="177019"/>
                  </a:lnTo>
                  <a:lnTo>
                    <a:pt x="205673" y="170166"/>
                  </a:lnTo>
                  <a:lnTo>
                    <a:pt x="219693" y="171197"/>
                  </a:lnTo>
                  <a:lnTo>
                    <a:pt x="222881" y="162835"/>
                  </a:lnTo>
                  <a:lnTo>
                    <a:pt x="205896" y="166009"/>
                  </a:lnTo>
                  <a:lnTo>
                    <a:pt x="195354" y="147243"/>
                  </a:lnTo>
                  <a:lnTo>
                    <a:pt x="195773" y="154627"/>
                  </a:lnTo>
                  <a:lnTo>
                    <a:pt x="204736" y="166897"/>
                  </a:lnTo>
                  <a:lnTo>
                    <a:pt x="194639" y="154414"/>
                  </a:lnTo>
                  <a:lnTo>
                    <a:pt x="191045" y="155182"/>
                  </a:lnTo>
                  <a:lnTo>
                    <a:pt x="192880" y="151581"/>
                  </a:lnTo>
                  <a:lnTo>
                    <a:pt x="183925" y="147399"/>
                  </a:lnTo>
                  <a:lnTo>
                    <a:pt x="191268" y="146096"/>
                  </a:lnTo>
                  <a:lnTo>
                    <a:pt x="191423" y="150895"/>
                  </a:lnTo>
                  <a:lnTo>
                    <a:pt x="192712" y="146653"/>
                  </a:lnTo>
                  <a:lnTo>
                    <a:pt x="204012" y="142456"/>
                  </a:lnTo>
                  <a:lnTo>
                    <a:pt x="199963" y="148103"/>
                  </a:lnTo>
                  <a:lnTo>
                    <a:pt x="211876" y="136058"/>
                  </a:lnTo>
                  <a:lnTo>
                    <a:pt x="226755" y="134760"/>
                  </a:lnTo>
                  <a:lnTo>
                    <a:pt x="237640" y="126225"/>
                  </a:lnTo>
                  <a:lnTo>
                    <a:pt x="246892" y="126913"/>
                  </a:lnTo>
                  <a:lnTo>
                    <a:pt x="249576" y="114973"/>
                  </a:lnTo>
                  <a:lnTo>
                    <a:pt x="258352" y="108082"/>
                  </a:lnTo>
                  <a:lnTo>
                    <a:pt x="271588" y="109174"/>
                  </a:lnTo>
                  <a:lnTo>
                    <a:pt x="275965" y="99347"/>
                  </a:lnTo>
                  <a:lnTo>
                    <a:pt x="270396" y="91107"/>
                  </a:lnTo>
                  <a:lnTo>
                    <a:pt x="272420" y="85802"/>
                  </a:lnTo>
                  <a:lnTo>
                    <a:pt x="276673" y="85213"/>
                  </a:lnTo>
                  <a:lnTo>
                    <a:pt x="270578" y="80979"/>
                  </a:lnTo>
                  <a:lnTo>
                    <a:pt x="278892" y="76200"/>
                  </a:lnTo>
                  <a:lnTo>
                    <a:pt x="277735" y="67338"/>
                  </a:lnTo>
                  <a:lnTo>
                    <a:pt x="272658" y="68747"/>
                  </a:lnTo>
                  <a:lnTo>
                    <a:pt x="249852" y="56114"/>
                  </a:lnTo>
                  <a:lnTo>
                    <a:pt x="245663" y="59989"/>
                  </a:lnTo>
                  <a:lnTo>
                    <a:pt x="236524" y="47772"/>
                  </a:lnTo>
                  <a:lnTo>
                    <a:pt x="223920" y="52930"/>
                  </a:lnTo>
                  <a:lnTo>
                    <a:pt x="214959" y="47295"/>
                  </a:lnTo>
                  <a:lnTo>
                    <a:pt x="208159" y="49684"/>
                  </a:lnTo>
                  <a:lnTo>
                    <a:pt x="204528" y="44172"/>
                  </a:lnTo>
                  <a:lnTo>
                    <a:pt x="204734" y="32744"/>
                  </a:lnTo>
                  <a:lnTo>
                    <a:pt x="200336" y="28214"/>
                  </a:lnTo>
                  <a:lnTo>
                    <a:pt x="186769" y="27415"/>
                  </a:lnTo>
                  <a:lnTo>
                    <a:pt x="184580" y="17177"/>
                  </a:lnTo>
                  <a:lnTo>
                    <a:pt x="189447" y="13505"/>
                  </a:lnTo>
                  <a:lnTo>
                    <a:pt x="180475" y="0"/>
                  </a:lnTo>
                  <a:lnTo>
                    <a:pt x="165869" y="2945"/>
                  </a:lnTo>
                  <a:lnTo>
                    <a:pt x="157959" y="649"/>
                  </a:lnTo>
                  <a:lnTo>
                    <a:pt x="153251" y="8247"/>
                  </a:lnTo>
                  <a:lnTo>
                    <a:pt x="135731" y="7238"/>
                  </a:lnTo>
                  <a:lnTo>
                    <a:pt x="128648" y="27689"/>
                  </a:lnTo>
                  <a:lnTo>
                    <a:pt x="124120" y="21273"/>
                  </a:lnTo>
                  <a:lnTo>
                    <a:pt x="111027" y="24447"/>
                  </a:lnTo>
                  <a:lnTo>
                    <a:pt x="107702" y="17694"/>
                  </a:lnTo>
                  <a:lnTo>
                    <a:pt x="102298" y="23369"/>
                  </a:lnTo>
                  <a:lnTo>
                    <a:pt x="94580" y="17100"/>
                  </a:lnTo>
                  <a:lnTo>
                    <a:pt x="86454" y="22200"/>
                  </a:lnTo>
                  <a:lnTo>
                    <a:pt x="86189" y="19022"/>
                  </a:lnTo>
                  <a:lnTo>
                    <a:pt x="79155" y="18952"/>
                  </a:lnTo>
                  <a:lnTo>
                    <a:pt x="78135" y="14780"/>
                  </a:lnTo>
                  <a:lnTo>
                    <a:pt x="56009" y="10402"/>
                  </a:lnTo>
                  <a:lnTo>
                    <a:pt x="34772" y="12056"/>
                  </a:lnTo>
                  <a:lnTo>
                    <a:pt x="28674" y="19600"/>
                  </a:lnTo>
                  <a:lnTo>
                    <a:pt x="22636" y="18562"/>
                  </a:lnTo>
                  <a:lnTo>
                    <a:pt x="23288" y="26564"/>
                  </a:lnTo>
                  <a:lnTo>
                    <a:pt x="30851" y="37171"/>
                  </a:lnTo>
                  <a:lnTo>
                    <a:pt x="28080" y="38945"/>
                  </a:lnTo>
                  <a:lnTo>
                    <a:pt x="30259" y="43685"/>
                  </a:lnTo>
                  <a:lnTo>
                    <a:pt x="7761" y="69397"/>
                  </a:lnTo>
                  <a:lnTo>
                    <a:pt x="11627" y="81753"/>
                  </a:lnTo>
                  <a:lnTo>
                    <a:pt x="6590" y="79858"/>
                  </a:lnTo>
                  <a:lnTo>
                    <a:pt x="0" y="95414"/>
                  </a:lnTo>
                  <a:lnTo>
                    <a:pt x="7172" y="102834"/>
                  </a:lnTo>
                  <a:lnTo>
                    <a:pt x="11718" y="106279"/>
                  </a:lnTo>
                  <a:lnTo>
                    <a:pt x="16100" y="102511"/>
                  </a:lnTo>
                  <a:lnTo>
                    <a:pt x="21037" y="105941"/>
                  </a:lnTo>
                  <a:lnTo>
                    <a:pt x="37736" y="106028"/>
                  </a:lnTo>
                  <a:lnTo>
                    <a:pt x="44785" y="111535"/>
                  </a:lnTo>
                  <a:lnTo>
                    <a:pt x="47852" y="107617"/>
                  </a:lnTo>
                  <a:lnTo>
                    <a:pt x="62500" y="105323"/>
                  </a:lnTo>
                  <a:lnTo>
                    <a:pt x="71576" y="95486"/>
                  </a:lnTo>
                  <a:lnTo>
                    <a:pt x="84004" y="93830"/>
                  </a:lnTo>
                  <a:lnTo>
                    <a:pt x="97531" y="103449"/>
                  </a:lnTo>
                  <a:lnTo>
                    <a:pt x="99188" y="101146"/>
                  </a:lnTo>
                  <a:lnTo>
                    <a:pt x="108448" y="105493"/>
                  </a:lnTo>
                  <a:lnTo>
                    <a:pt x="108842" y="118386"/>
                  </a:lnTo>
                  <a:lnTo>
                    <a:pt x="114757" y="119728"/>
                  </a:lnTo>
                  <a:lnTo>
                    <a:pt x="114078" y="126401"/>
                  </a:lnTo>
                  <a:lnTo>
                    <a:pt x="123393" y="141139"/>
                  </a:lnTo>
                  <a:lnTo>
                    <a:pt x="115220" y="142581"/>
                  </a:lnTo>
                  <a:lnTo>
                    <a:pt x="112771" y="139398"/>
                  </a:lnTo>
                  <a:lnTo>
                    <a:pt x="109640" y="141217"/>
                  </a:lnTo>
                  <a:lnTo>
                    <a:pt x="109579" y="138005"/>
                  </a:lnTo>
                  <a:lnTo>
                    <a:pt x="104847" y="140303"/>
                  </a:lnTo>
                  <a:lnTo>
                    <a:pt x="105493" y="150386"/>
                  </a:lnTo>
                  <a:lnTo>
                    <a:pt x="98429" y="156392"/>
                  </a:lnTo>
                  <a:lnTo>
                    <a:pt x="98415" y="161524"/>
                  </a:lnTo>
                  <a:lnTo>
                    <a:pt x="93664" y="162221"/>
                  </a:lnTo>
                  <a:lnTo>
                    <a:pt x="99117" y="167037"/>
                  </a:lnTo>
                  <a:lnTo>
                    <a:pt x="115099" y="163903"/>
                  </a:lnTo>
                  <a:lnTo>
                    <a:pt x="129817" y="147161"/>
                  </a:lnTo>
                  <a:lnTo>
                    <a:pt x="132995" y="138250"/>
                  </a:lnTo>
                  <a:lnTo>
                    <a:pt x="144988" y="133993"/>
                  </a:lnTo>
                  <a:lnTo>
                    <a:pt x="143403" y="136512"/>
                  </a:lnTo>
                  <a:lnTo>
                    <a:pt x="149046" y="136856"/>
                  </a:lnTo>
                  <a:lnTo>
                    <a:pt x="152291" y="129951"/>
                  </a:lnTo>
                  <a:lnTo>
                    <a:pt x="152173" y="136121"/>
                  </a:lnTo>
                  <a:lnTo>
                    <a:pt x="160521" y="138432"/>
                  </a:lnTo>
                  <a:close/>
                </a:path>
                <a:path w="279400" h="186054">
                  <a:moveTo>
                    <a:pt x="163305" y="149631"/>
                  </a:moveTo>
                  <a:lnTo>
                    <a:pt x="168075" y="150324"/>
                  </a:lnTo>
                  <a:lnTo>
                    <a:pt x="166701" y="149448"/>
                  </a:lnTo>
                  <a:lnTo>
                    <a:pt x="163305" y="149631"/>
                  </a:lnTo>
                  <a:close/>
                </a:path>
                <a:path w="279400" h="186054">
                  <a:moveTo>
                    <a:pt x="116349" y="167842"/>
                  </a:moveTo>
                  <a:lnTo>
                    <a:pt x="117547" y="164066"/>
                  </a:lnTo>
                  <a:lnTo>
                    <a:pt x="115122" y="164020"/>
                  </a:lnTo>
                  <a:lnTo>
                    <a:pt x="116349" y="16784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07311" y="4090905"/>
              <a:ext cx="90396" cy="9496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60273" y="3424070"/>
              <a:ext cx="226507" cy="15904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2751442" y="3442144"/>
              <a:ext cx="294005" cy="125095"/>
            </a:xfrm>
            <a:custGeom>
              <a:avLst/>
              <a:gdLst/>
              <a:ahLst/>
              <a:cxnLst/>
              <a:rect l="l" t="t" r="r" b="b"/>
              <a:pathLst>
                <a:path w="294005" h="125095">
                  <a:moveTo>
                    <a:pt x="4254" y="39776"/>
                  </a:moveTo>
                  <a:lnTo>
                    <a:pt x="1600" y="38633"/>
                  </a:lnTo>
                  <a:lnTo>
                    <a:pt x="0" y="41071"/>
                  </a:lnTo>
                  <a:lnTo>
                    <a:pt x="4254" y="39776"/>
                  </a:lnTo>
                  <a:close/>
                </a:path>
                <a:path w="294005" h="125095">
                  <a:moveTo>
                    <a:pt x="5308" y="46913"/>
                  </a:moveTo>
                  <a:lnTo>
                    <a:pt x="4889" y="45986"/>
                  </a:lnTo>
                  <a:lnTo>
                    <a:pt x="3568" y="46418"/>
                  </a:lnTo>
                  <a:lnTo>
                    <a:pt x="5308" y="46913"/>
                  </a:lnTo>
                  <a:close/>
                </a:path>
                <a:path w="294005" h="125095">
                  <a:moveTo>
                    <a:pt x="14058" y="55651"/>
                  </a:moveTo>
                  <a:lnTo>
                    <a:pt x="13284" y="55194"/>
                  </a:lnTo>
                  <a:lnTo>
                    <a:pt x="13766" y="56426"/>
                  </a:lnTo>
                  <a:lnTo>
                    <a:pt x="14058" y="55651"/>
                  </a:lnTo>
                  <a:close/>
                </a:path>
                <a:path w="294005" h="125095">
                  <a:moveTo>
                    <a:pt x="15595" y="73177"/>
                  </a:moveTo>
                  <a:lnTo>
                    <a:pt x="15252" y="72161"/>
                  </a:lnTo>
                  <a:lnTo>
                    <a:pt x="14770" y="73240"/>
                  </a:lnTo>
                  <a:lnTo>
                    <a:pt x="15595" y="73177"/>
                  </a:lnTo>
                  <a:close/>
                </a:path>
                <a:path w="294005" h="125095">
                  <a:moveTo>
                    <a:pt x="28003" y="32359"/>
                  </a:moveTo>
                  <a:lnTo>
                    <a:pt x="26885" y="32829"/>
                  </a:lnTo>
                  <a:lnTo>
                    <a:pt x="27749" y="33032"/>
                  </a:lnTo>
                  <a:lnTo>
                    <a:pt x="28003" y="32359"/>
                  </a:lnTo>
                  <a:close/>
                </a:path>
                <a:path w="294005" h="125095">
                  <a:moveTo>
                    <a:pt x="29514" y="32943"/>
                  </a:moveTo>
                  <a:lnTo>
                    <a:pt x="28409" y="33528"/>
                  </a:lnTo>
                  <a:lnTo>
                    <a:pt x="29514" y="33743"/>
                  </a:lnTo>
                  <a:lnTo>
                    <a:pt x="29514" y="32943"/>
                  </a:lnTo>
                  <a:close/>
                </a:path>
                <a:path w="294005" h="125095">
                  <a:moveTo>
                    <a:pt x="29705" y="30937"/>
                  </a:moveTo>
                  <a:lnTo>
                    <a:pt x="28905" y="29629"/>
                  </a:lnTo>
                  <a:lnTo>
                    <a:pt x="27635" y="30810"/>
                  </a:lnTo>
                  <a:lnTo>
                    <a:pt x="29705" y="30937"/>
                  </a:lnTo>
                  <a:close/>
                </a:path>
                <a:path w="294005" h="125095">
                  <a:moveTo>
                    <a:pt x="52120" y="17818"/>
                  </a:moveTo>
                  <a:lnTo>
                    <a:pt x="38341" y="11861"/>
                  </a:lnTo>
                  <a:lnTo>
                    <a:pt x="35344" y="2362"/>
                  </a:lnTo>
                  <a:lnTo>
                    <a:pt x="28092" y="3975"/>
                  </a:lnTo>
                  <a:lnTo>
                    <a:pt x="20459" y="101"/>
                  </a:lnTo>
                  <a:lnTo>
                    <a:pt x="9296" y="6565"/>
                  </a:lnTo>
                  <a:lnTo>
                    <a:pt x="13703" y="15519"/>
                  </a:lnTo>
                  <a:lnTo>
                    <a:pt x="9055" y="17386"/>
                  </a:lnTo>
                  <a:lnTo>
                    <a:pt x="9398" y="23329"/>
                  </a:lnTo>
                  <a:lnTo>
                    <a:pt x="4572" y="28117"/>
                  </a:lnTo>
                  <a:lnTo>
                    <a:pt x="16979" y="30975"/>
                  </a:lnTo>
                  <a:lnTo>
                    <a:pt x="8153" y="35890"/>
                  </a:lnTo>
                  <a:lnTo>
                    <a:pt x="6934" y="42075"/>
                  </a:lnTo>
                  <a:lnTo>
                    <a:pt x="27292" y="23190"/>
                  </a:lnTo>
                  <a:lnTo>
                    <a:pt x="47447" y="23520"/>
                  </a:lnTo>
                  <a:lnTo>
                    <a:pt x="52120" y="17818"/>
                  </a:lnTo>
                  <a:close/>
                </a:path>
                <a:path w="294005" h="125095">
                  <a:moveTo>
                    <a:pt x="293941" y="49136"/>
                  </a:moveTo>
                  <a:lnTo>
                    <a:pt x="288848" y="43091"/>
                  </a:lnTo>
                  <a:lnTo>
                    <a:pt x="276479" y="40614"/>
                  </a:lnTo>
                  <a:lnTo>
                    <a:pt x="276593" y="23787"/>
                  </a:lnTo>
                  <a:lnTo>
                    <a:pt x="263842" y="10591"/>
                  </a:lnTo>
                  <a:lnTo>
                    <a:pt x="258521" y="13474"/>
                  </a:lnTo>
                  <a:lnTo>
                    <a:pt x="243941" y="11938"/>
                  </a:lnTo>
                  <a:lnTo>
                    <a:pt x="222897" y="24358"/>
                  </a:lnTo>
                  <a:lnTo>
                    <a:pt x="211074" y="20421"/>
                  </a:lnTo>
                  <a:lnTo>
                    <a:pt x="194691" y="24447"/>
                  </a:lnTo>
                  <a:lnTo>
                    <a:pt x="168427" y="14732"/>
                  </a:lnTo>
                  <a:lnTo>
                    <a:pt x="164858" y="17564"/>
                  </a:lnTo>
                  <a:lnTo>
                    <a:pt x="159118" y="8432"/>
                  </a:lnTo>
                  <a:lnTo>
                    <a:pt x="147434" y="8026"/>
                  </a:lnTo>
                  <a:lnTo>
                    <a:pt x="145796" y="1143"/>
                  </a:lnTo>
                  <a:lnTo>
                    <a:pt x="142087" y="0"/>
                  </a:lnTo>
                  <a:lnTo>
                    <a:pt x="138557" y="3187"/>
                  </a:lnTo>
                  <a:lnTo>
                    <a:pt x="117017" y="1663"/>
                  </a:lnTo>
                  <a:lnTo>
                    <a:pt x="105549" y="5613"/>
                  </a:lnTo>
                  <a:lnTo>
                    <a:pt x="84480" y="20612"/>
                  </a:lnTo>
                  <a:lnTo>
                    <a:pt x="54292" y="17792"/>
                  </a:lnTo>
                  <a:lnTo>
                    <a:pt x="51079" y="23241"/>
                  </a:lnTo>
                  <a:lnTo>
                    <a:pt x="55791" y="27597"/>
                  </a:lnTo>
                  <a:lnTo>
                    <a:pt x="64770" y="28333"/>
                  </a:lnTo>
                  <a:lnTo>
                    <a:pt x="50177" y="29857"/>
                  </a:lnTo>
                  <a:lnTo>
                    <a:pt x="46939" y="32423"/>
                  </a:lnTo>
                  <a:lnTo>
                    <a:pt x="52654" y="34086"/>
                  </a:lnTo>
                  <a:lnTo>
                    <a:pt x="50101" y="35699"/>
                  </a:lnTo>
                  <a:lnTo>
                    <a:pt x="34264" y="35788"/>
                  </a:lnTo>
                  <a:lnTo>
                    <a:pt x="35229" y="33058"/>
                  </a:lnTo>
                  <a:lnTo>
                    <a:pt x="31483" y="32296"/>
                  </a:lnTo>
                  <a:lnTo>
                    <a:pt x="31089" y="36715"/>
                  </a:lnTo>
                  <a:lnTo>
                    <a:pt x="15557" y="34810"/>
                  </a:lnTo>
                  <a:lnTo>
                    <a:pt x="6769" y="43129"/>
                  </a:lnTo>
                  <a:lnTo>
                    <a:pt x="5130" y="53492"/>
                  </a:lnTo>
                  <a:lnTo>
                    <a:pt x="18732" y="51892"/>
                  </a:lnTo>
                  <a:lnTo>
                    <a:pt x="13423" y="57467"/>
                  </a:lnTo>
                  <a:lnTo>
                    <a:pt x="20320" y="64503"/>
                  </a:lnTo>
                  <a:lnTo>
                    <a:pt x="15392" y="69938"/>
                  </a:lnTo>
                  <a:lnTo>
                    <a:pt x="21729" y="73926"/>
                  </a:lnTo>
                  <a:lnTo>
                    <a:pt x="14427" y="76504"/>
                  </a:lnTo>
                  <a:lnTo>
                    <a:pt x="10426" y="69253"/>
                  </a:lnTo>
                  <a:lnTo>
                    <a:pt x="11976" y="74142"/>
                  </a:lnTo>
                  <a:lnTo>
                    <a:pt x="7594" y="77330"/>
                  </a:lnTo>
                  <a:lnTo>
                    <a:pt x="23660" y="83629"/>
                  </a:lnTo>
                  <a:lnTo>
                    <a:pt x="19570" y="89369"/>
                  </a:lnTo>
                  <a:lnTo>
                    <a:pt x="23317" y="95554"/>
                  </a:lnTo>
                  <a:lnTo>
                    <a:pt x="28981" y="96786"/>
                  </a:lnTo>
                  <a:lnTo>
                    <a:pt x="23672" y="102806"/>
                  </a:lnTo>
                  <a:lnTo>
                    <a:pt x="39865" y="101066"/>
                  </a:lnTo>
                  <a:lnTo>
                    <a:pt x="35394" y="106184"/>
                  </a:lnTo>
                  <a:lnTo>
                    <a:pt x="25666" y="108229"/>
                  </a:lnTo>
                  <a:lnTo>
                    <a:pt x="36918" y="106045"/>
                  </a:lnTo>
                  <a:lnTo>
                    <a:pt x="35433" y="110490"/>
                  </a:lnTo>
                  <a:lnTo>
                    <a:pt x="39230" y="104914"/>
                  </a:lnTo>
                  <a:lnTo>
                    <a:pt x="47955" y="109994"/>
                  </a:lnTo>
                  <a:lnTo>
                    <a:pt x="49872" y="107251"/>
                  </a:lnTo>
                  <a:lnTo>
                    <a:pt x="52146" y="114071"/>
                  </a:lnTo>
                  <a:lnTo>
                    <a:pt x="60871" y="118770"/>
                  </a:lnTo>
                  <a:lnTo>
                    <a:pt x="71996" y="117271"/>
                  </a:lnTo>
                  <a:lnTo>
                    <a:pt x="76225" y="104317"/>
                  </a:lnTo>
                  <a:lnTo>
                    <a:pt x="96888" y="110896"/>
                  </a:lnTo>
                  <a:lnTo>
                    <a:pt x="108839" y="120777"/>
                  </a:lnTo>
                  <a:lnTo>
                    <a:pt x="122567" y="118706"/>
                  </a:lnTo>
                  <a:lnTo>
                    <a:pt x="137960" y="105778"/>
                  </a:lnTo>
                  <a:lnTo>
                    <a:pt x="148145" y="110947"/>
                  </a:lnTo>
                  <a:lnTo>
                    <a:pt x="158432" y="103416"/>
                  </a:lnTo>
                  <a:lnTo>
                    <a:pt x="161671" y="108623"/>
                  </a:lnTo>
                  <a:lnTo>
                    <a:pt x="154952" y="115214"/>
                  </a:lnTo>
                  <a:lnTo>
                    <a:pt x="160591" y="124752"/>
                  </a:lnTo>
                  <a:lnTo>
                    <a:pt x="164033" y="117881"/>
                  </a:lnTo>
                  <a:lnTo>
                    <a:pt x="169100" y="116433"/>
                  </a:lnTo>
                  <a:lnTo>
                    <a:pt x="168846" y="105422"/>
                  </a:lnTo>
                  <a:lnTo>
                    <a:pt x="181051" y="109143"/>
                  </a:lnTo>
                  <a:lnTo>
                    <a:pt x="192887" y="103555"/>
                  </a:lnTo>
                  <a:lnTo>
                    <a:pt x="207848" y="108432"/>
                  </a:lnTo>
                  <a:lnTo>
                    <a:pt x="231889" y="99580"/>
                  </a:lnTo>
                  <a:lnTo>
                    <a:pt x="243433" y="100558"/>
                  </a:lnTo>
                  <a:lnTo>
                    <a:pt x="254127" y="95897"/>
                  </a:lnTo>
                  <a:lnTo>
                    <a:pt x="256374" y="100152"/>
                  </a:lnTo>
                  <a:lnTo>
                    <a:pt x="263144" y="94678"/>
                  </a:lnTo>
                  <a:lnTo>
                    <a:pt x="279184" y="98310"/>
                  </a:lnTo>
                  <a:lnTo>
                    <a:pt x="283718" y="95808"/>
                  </a:lnTo>
                  <a:lnTo>
                    <a:pt x="285940" y="102527"/>
                  </a:lnTo>
                  <a:lnTo>
                    <a:pt x="293839" y="99199"/>
                  </a:lnTo>
                  <a:lnTo>
                    <a:pt x="290804" y="87134"/>
                  </a:lnTo>
                  <a:lnTo>
                    <a:pt x="285305" y="84797"/>
                  </a:lnTo>
                  <a:lnTo>
                    <a:pt x="289509" y="76606"/>
                  </a:lnTo>
                  <a:lnTo>
                    <a:pt x="282282" y="55524"/>
                  </a:lnTo>
                  <a:lnTo>
                    <a:pt x="288366" y="54673"/>
                  </a:lnTo>
                  <a:lnTo>
                    <a:pt x="291350" y="47307"/>
                  </a:lnTo>
                  <a:lnTo>
                    <a:pt x="293941" y="49136"/>
                  </a:lnTo>
                  <a:close/>
                </a:path>
              </a:pathLst>
            </a:custGeom>
            <a:solidFill>
              <a:srgbClr val="8CB8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751447" y="3442140"/>
              <a:ext cx="294005" cy="125095"/>
            </a:xfrm>
            <a:custGeom>
              <a:avLst/>
              <a:gdLst/>
              <a:ahLst/>
              <a:cxnLst/>
              <a:rect l="l" t="t" r="r" b="b"/>
              <a:pathLst>
                <a:path w="294005" h="125095">
                  <a:moveTo>
                    <a:pt x="243940" y="11932"/>
                  </a:moveTo>
                  <a:lnTo>
                    <a:pt x="222892" y="24352"/>
                  </a:lnTo>
                  <a:lnTo>
                    <a:pt x="211080" y="20413"/>
                  </a:lnTo>
                  <a:lnTo>
                    <a:pt x="194692" y="24448"/>
                  </a:lnTo>
                  <a:lnTo>
                    <a:pt x="168434" y="14724"/>
                  </a:lnTo>
                  <a:lnTo>
                    <a:pt x="164862" y="17564"/>
                  </a:lnTo>
                  <a:lnTo>
                    <a:pt x="159118" y="8426"/>
                  </a:lnTo>
                  <a:lnTo>
                    <a:pt x="147434" y="8019"/>
                  </a:lnTo>
                  <a:lnTo>
                    <a:pt x="145803" y="1141"/>
                  </a:lnTo>
                  <a:lnTo>
                    <a:pt x="142090" y="0"/>
                  </a:lnTo>
                  <a:lnTo>
                    <a:pt x="138562" y="3180"/>
                  </a:lnTo>
                  <a:lnTo>
                    <a:pt x="117016" y="1666"/>
                  </a:lnTo>
                  <a:lnTo>
                    <a:pt x="105546" y="5611"/>
                  </a:lnTo>
                  <a:lnTo>
                    <a:pt x="84476" y="20608"/>
                  </a:lnTo>
                  <a:lnTo>
                    <a:pt x="54293" y="17796"/>
                  </a:lnTo>
                  <a:lnTo>
                    <a:pt x="51074" y="23235"/>
                  </a:lnTo>
                  <a:lnTo>
                    <a:pt x="55789" y="27597"/>
                  </a:lnTo>
                  <a:lnTo>
                    <a:pt x="64769" y="28334"/>
                  </a:lnTo>
                  <a:lnTo>
                    <a:pt x="50180" y="29858"/>
                  </a:lnTo>
                  <a:lnTo>
                    <a:pt x="46943" y="32420"/>
                  </a:lnTo>
                  <a:lnTo>
                    <a:pt x="52655" y="34078"/>
                  </a:lnTo>
                  <a:lnTo>
                    <a:pt x="50108" y="35701"/>
                  </a:lnTo>
                  <a:lnTo>
                    <a:pt x="34260" y="35780"/>
                  </a:lnTo>
                  <a:lnTo>
                    <a:pt x="35234" y="33060"/>
                  </a:lnTo>
                  <a:lnTo>
                    <a:pt x="31487" y="32297"/>
                  </a:lnTo>
                  <a:lnTo>
                    <a:pt x="31087" y="36715"/>
                  </a:lnTo>
                  <a:lnTo>
                    <a:pt x="15557" y="34809"/>
                  </a:lnTo>
                  <a:lnTo>
                    <a:pt x="6774" y="43123"/>
                  </a:lnTo>
                  <a:lnTo>
                    <a:pt x="5127" y="53490"/>
                  </a:lnTo>
                  <a:lnTo>
                    <a:pt x="18733" y="51884"/>
                  </a:lnTo>
                  <a:lnTo>
                    <a:pt x="13428" y="57459"/>
                  </a:lnTo>
                  <a:lnTo>
                    <a:pt x="20318" y="64505"/>
                  </a:lnTo>
                  <a:lnTo>
                    <a:pt x="15391" y="69941"/>
                  </a:lnTo>
                  <a:lnTo>
                    <a:pt x="21736" y="73928"/>
                  </a:lnTo>
                  <a:lnTo>
                    <a:pt x="14432" y="76503"/>
                  </a:lnTo>
                  <a:lnTo>
                    <a:pt x="10423" y="69245"/>
                  </a:lnTo>
                  <a:lnTo>
                    <a:pt x="11977" y="74141"/>
                  </a:lnTo>
                  <a:lnTo>
                    <a:pt x="7590" y="77331"/>
                  </a:lnTo>
                  <a:lnTo>
                    <a:pt x="23662" y="83630"/>
                  </a:lnTo>
                  <a:lnTo>
                    <a:pt x="19566" y="89364"/>
                  </a:lnTo>
                  <a:lnTo>
                    <a:pt x="23311" y="95553"/>
                  </a:lnTo>
                  <a:lnTo>
                    <a:pt x="28985" y="96777"/>
                  </a:lnTo>
                  <a:lnTo>
                    <a:pt x="23672" y="102807"/>
                  </a:lnTo>
                  <a:lnTo>
                    <a:pt x="39871" y="101066"/>
                  </a:lnTo>
                  <a:lnTo>
                    <a:pt x="35399" y="106175"/>
                  </a:lnTo>
                  <a:lnTo>
                    <a:pt x="25662" y="108228"/>
                  </a:lnTo>
                  <a:lnTo>
                    <a:pt x="36923" y="106038"/>
                  </a:lnTo>
                  <a:lnTo>
                    <a:pt x="35433" y="110491"/>
                  </a:lnTo>
                  <a:lnTo>
                    <a:pt x="39230" y="104909"/>
                  </a:lnTo>
                  <a:lnTo>
                    <a:pt x="47950" y="109997"/>
                  </a:lnTo>
                  <a:lnTo>
                    <a:pt x="49875" y="107248"/>
                  </a:lnTo>
                  <a:lnTo>
                    <a:pt x="52145" y="114069"/>
                  </a:lnTo>
                  <a:lnTo>
                    <a:pt x="60876" y="118767"/>
                  </a:lnTo>
                  <a:lnTo>
                    <a:pt x="71994" y="117265"/>
                  </a:lnTo>
                  <a:lnTo>
                    <a:pt x="76228" y="104311"/>
                  </a:lnTo>
                  <a:lnTo>
                    <a:pt x="96889" y="110892"/>
                  </a:lnTo>
                  <a:lnTo>
                    <a:pt x="108836" y="120776"/>
                  </a:lnTo>
                  <a:lnTo>
                    <a:pt x="122574" y="118704"/>
                  </a:lnTo>
                  <a:lnTo>
                    <a:pt x="137961" y="105770"/>
                  </a:lnTo>
                  <a:lnTo>
                    <a:pt x="148140" y="110948"/>
                  </a:lnTo>
                  <a:lnTo>
                    <a:pt x="158432" y="103413"/>
                  </a:lnTo>
                  <a:lnTo>
                    <a:pt x="161669" y="108620"/>
                  </a:lnTo>
                  <a:lnTo>
                    <a:pt x="154960" y="115211"/>
                  </a:lnTo>
                  <a:lnTo>
                    <a:pt x="160595" y="124745"/>
                  </a:lnTo>
                  <a:lnTo>
                    <a:pt x="164028" y="117880"/>
                  </a:lnTo>
                  <a:lnTo>
                    <a:pt x="169099" y="116433"/>
                  </a:lnTo>
                  <a:lnTo>
                    <a:pt x="168841" y="105416"/>
                  </a:lnTo>
                  <a:lnTo>
                    <a:pt x="181052" y="109143"/>
                  </a:lnTo>
                  <a:lnTo>
                    <a:pt x="192886" y="103554"/>
                  </a:lnTo>
                  <a:lnTo>
                    <a:pt x="207850" y="108434"/>
                  </a:lnTo>
                  <a:lnTo>
                    <a:pt x="231892" y="99582"/>
                  </a:lnTo>
                  <a:lnTo>
                    <a:pt x="243433" y="100554"/>
                  </a:lnTo>
                  <a:lnTo>
                    <a:pt x="254123" y="95894"/>
                  </a:lnTo>
                  <a:lnTo>
                    <a:pt x="256370" y="100153"/>
                  </a:lnTo>
                  <a:lnTo>
                    <a:pt x="263140" y="94677"/>
                  </a:lnTo>
                  <a:lnTo>
                    <a:pt x="279179" y="98308"/>
                  </a:lnTo>
                  <a:lnTo>
                    <a:pt x="283724" y="95809"/>
                  </a:lnTo>
                  <a:lnTo>
                    <a:pt x="285938" y="102523"/>
                  </a:lnTo>
                  <a:lnTo>
                    <a:pt x="293846" y="99195"/>
                  </a:lnTo>
                  <a:lnTo>
                    <a:pt x="290811" y="87136"/>
                  </a:lnTo>
                  <a:lnTo>
                    <a:pt x="285308" y="84796"/>
                  </a:lnTo>
                  <a:lnTo>
                    <a:pt x="289504" y="76605"/>
                  </a:lnTo>
                  <a:lnTo>
                    <a:pt x="282282" y="55518"/>
                  </a:lnTo>
                  <a:lnTo>
                    <a:pt x="288370" y="54675"/>
                  </a:lnTo>
                  <a:lnTo>
                    <a:pt x="291357" y="47309"/>
                  </a:lnTo>
                  <a:lnTo>
                    <a:pt x="293948" y="49135"/>
                  </a:lnTo>
                  <a:lnTo>
                    <a:pt x="288847" y="43088"/>
                  </a:lnTo>
                  <a:lnTo>
                    <a:pt x="276480" y="40617"/>
                  </a:lnTo>
                  <a:lnTo>
                    <a:pt x="276596" y="23780"/>
                  </a:lnTo>
                  <a:lnTo>
                    <a:pt x="263842" y="10586"/>
                  </a:lnTo>
                  <a:lnTo>
                    <a:pt x="258518" y="13467"/>
                  </a:lnTo>
                  <a:lnTo>
                    <a:pt x="243940" y="11932"/>
                  </a:lnTo>
                  <a:close/>
                </a:path>
                <a:path w="294005" h="125095">
                  <a:moveTo>
                    <a:pt x="4576" y="28114"/>
                  </a:moveTo>
                  <a:lnTo>
                    <a:pt x="16980" y="30968"/>
                  </a:lnTo>
                  <a:lnTo>
                    <a:pt x="8153" y="35887"/>
                  </a:lnTo>
                  <a:lnTo>
                    <a:pt x="6933" y="42075"/>
                  </a:lnTo>
                  <a:lnTo>
                    <a:pt x="27291" y="23192"/>
                  </a:lnTo>
                  <a:lnTo>
                    <a:pt x="47452" y="23515"/>
                  </a:lnTo>
                  <a:lnTo>
                    <a:pt x="52118" y="17816"/>
                  </a:lnTo>
                  <a:lnTo>
                    <a:pt x="38341" y="11864"/>
                  </a:lnTo>
                  <a:lnTo>
                    <a:pt x="35348" y="2354"/>
                  </a:lnTo>
                  <a:lnTo>
                    <a:pt x="28089" y="3974"/>
                  </a:lnTo>
                  <a:lnTo>
                    <a:pt x="20458" y="103"/>
                  </a:lnTo>
                  <a:lnTo>
                    <a:pt x="9301" y="6561"/>
                  </a:lnTo>
                  <a:lnTo>
                    <a:pt x="13698" y="15520"/>
                  </a:lnTo>
                  <a:lnTo>
                    <a:pt x="9055" y="17377"/>
                  </a:lnTo>
                  <a:lnTo>
                    <a:pt x="9396" y="23327"/>
                  </a:lnTo>
                  <a:lnTo>
                    <a:pt x="4576" y="28114"/>
                  </a:lnTo>
                  <a:close/>
                </a:path>
                <a:path w="294005" h="125095">
                  <a:moveTo>
                    <a:pt x="28908" y="29630"/>
                  </a:moveTo>
                  <a:lnTo>
                    <a:pt x="27631" y="30812"/>
                  </a:lnTo>
                  <a:lnTo>
                    <a:pt x="29700" y="30930"/>
                  </a:lnTo>
                  <a:lnTo>
                    <a:pt x="28908" y="29630"/>
                  </a:lnTo>
                  <a:close/>
                </a:path>
                <a:path w="294005" h="125095">
                  <a:moveTo>
                    <a:pt x="29510" y="33745"/>
                  </a:moveTo>
                  <a:lnTo>
                    <a:pt x="29510" y="32940"/>
                  </a:lnTo>
                  <a:lnTo>
                    <a:pt x="28416" y="33530"/>
                  </a:lnTo>
                  <a:lnTo>
                    <a:pt x="29510" y="33745"/>
                  </a:lnTo>
                  <a:close/>
                </a:path>
                <a:path w="294005" h="125095">
                  <a:moveTo>
                    <a:pt x="27998" y="32351"/>
                  </a:moveTo>
                  <a:lnTo>
                    <a:pt x="26890" y="32820"/>
                  </a:lnTo>
                  <a:lnTo>
                    <a:pt x="27745" y="33029"/>
                  </a:lnTo>
                  <a:lnTo>
                    <a:pt x="27998" y="32351"/>
                  </a:lnTo>
                  <a:close/>
                </a:path>
                <a:path w="294005" h="125095">
                  <a:moveTo>
                    <a:pt x="15596" y="73176"/>
                  </a:moveTo>
                  <a:lnTo>
                    <a:pt x="15259" y="72160"/>
                  </a:lnTo>
                  <a:lnTo>
                    <a:pt x="14770" y="73237"/>
                  </a:lnTo>
                  <a:lnTo>
                    <a:pt x="15596" y="73176"/>
                  </a:lnTo>
                  <a:close/>
                </a:path>
                <a:path w="294005" h="125095">
                  <a:moveTo>
                    <a:pt x="13289" y="55186"/>
                  </a:moveTo>
                  <a:lnTo>
                    <a:pt x="13773" y="56428"/>
                  </a:lnTo>
                  <a:lnTo>
                    <a:pt x="14054" y="55645"/>
                  </a:lnTo>
                  <a:lnTo>
                    <a:pt x="13289" y="55186"/>
                  </a:lnTo>
                  <a:close/>
                </a:path>
                <a:path w="294005" h="125095">
                  <a:moveTo>
                    <a:pt x="5309" y="46906"/>
                  </a:moveTo>
                  <a:lnTo>
                    <a:pt x="4888" y="45986"/>
                  </a:lnTo>
                  <a:lnTo>
                    <a:pt x="3570" y="46414"/>
                  </a:lnTo>
                  <a:lnTo>
                    <a:pt x="5309" y="46906"/>
                  </a:lnTo>
                  <a:close/>
                </a:path>
                <a:path w="294005" h="125095">
                  <a:moveTo>
                    <a:pt x="4255" y="39771"/>
                  </a:moveTo>
                  <a:lnTo>
                    <a:pt x="1603" y="38636"/>
                  </a:lnTo>
                  <a:lnTo>
                    <a:pt x="0" y="41069"/>
                  </a:lnTo>
                  <a:lnTo>
                    <a:pt x="4255" y="3977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7029" y="3534100"/>
              <a:ext cx="69767" cy="139062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398638" y="3983494"/>
              <a:ext cx="21590" cy="20320"/>
            </a:xfrm>
            <a:custGeom>
              <a:avLst/>
              <a:gdLst/>
              <a:ahLst/>
              <a:cxnLst/>
              <a:rect l="l" t="t" r="r" b="b"/>
              <a:pathLst>
                <a:path w="21590" h="20320">
                  <a:moveTo>
                    <a:pt x="3898" y="10210"/>
                  </a:moveTo>
                  <a:lnTo>
                    <a:pt x="3886" y="9956"/>
                  </a:lnTo>
                  <a:lnTo>
                    <a:pt x="3581" y="10033"/>
                  </a:lnTo>
                  <a:lnTo>
                    <a:pt x="3898" y="10210"/>
                  </a:lnTo>
                  <a:close/>
                </a:path>
                <a:path w="21590" h="20320">
                  <a:moveTo>
                    <a:pt x="15722" y="7886"/>
                  </a:moveTo>
                  <a:lnTo>
                    <a:pt x="3962" y="9829"/>
                  </a:lnTo>
                  <a:lnTo>
                    <a:pt x="7277" y="16268"/>
                  </a:lnTo>
                  <a:lnTo>
                    <a:pt x="3416" y="18427"/>
                  </a:lnTo>
                  <a:lnTo>
                    <a:pt x="0" y="20231"/>
                  </a:lnTo>
                  <a:lnTo>
                    <a:pt x="14452" y="18846"/>
                  </a:lnTo>
                  <a:lnTo>
                    <a:pt x="15722" y="7886"/>
                  </a:lnTo>
                  <a:close/>
                </a:path>
                <a:path w="21590" h="20320">
                  <a:moveTo>
                    <a:pt x="21196" y="0"/>
                  </a:moveTo>
                  <a:lnTo>
                    <a:pt x="17741" y="1816"/>
                  </a:lnTo>
                  <a:lnTo>
                    <a:pt x="19494" y="2247"/>
                  </a:lnTo>
                  <a:lnTo>
                    <a:pt x="21196" y="0"/>
                  </a:lnTo>
                  <a:close/>
                </a:path>
              </a:pathLst>
            </a:custGeom>
            <a:solidFill>
              <a:srgbClr val="81B4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398649" y="3983483"/>
              <a:ext cx="21590" cy="20320"/>
            </a:xfrm>
            <a:custGeom>
              <a:avLst/>
              <a:gdLst/>
              <a:ahLst/>
              <a:cxnLst/>
              <a:rect l="l" t="t" r="r" b="b"/>
              <a:pathLst>
                <a:path w="21590" h="20320">
                  <a:moveTo>
                    <a:pt x="17739" y="1825"/>
                  </a:moveTo>
                  <a:lnTo>
                    <a:pt x="19491" y="2257"/>
                  </a:lnTo>
                  <a:lnTo>
                    <a:pt x="21196" y="0"/>
                  </a:lnTo>
                  <a:lnTo>
                    <a:pt x="17739" y="1825"/>
                  </a:lnTo>
                  <a:close/>
                </a:path>
                <a:path w="21590" h="20320">
                  <a:moveTo>
                    <a:pt x="3410" y="18433"/>
                  </a:moveTo>
                  <a:lnTo>
                    <a:pt x="0" y="20234"/>
                  </a:lnTo>
                  <a:lnTo>
                    <a:pt x="14449" y="18846"/>
                  </a:lnTo>
                  <a:lnTo>
                    <a:pt x="15719" y="7890"/>
                  </a:lnTo>
                  <a:lnTo>
                    <a:pt x="3964" y="9830"/>
                  </a:lnTo>
                  <a:lnTo>
                    <a:pt x="7277" y="16273"/>
                  </a:lnTo>
                  <a:lnTo>
                    <a:pt x="3410" y="18433"/>
                  </a:lnTo>
                  <a:close/>
                </a:path>
                <a:path w="21590" h="20320">
                  <a:moveTo>
                    <a:pt x="3882" y="9957"/>
                  </a:moveTo>
                  <a:lnTo>
                    <a:pt x="3570" y="10037"/>
                  </a:lnTo>
                  <a:lnTo>
                    <a:pt x="3888" y="10215"/>
                  </a:lnTo>
                  <a:lnTo>
                    <a:pt x="3882" y="995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198630" y="4403089"/>
              <a:ext cx="30480" cy="95885"/>
            </a:xfrm>
            <a:custGeom>
              <a:avLst/>
              <a:gdLst/>
              <a:ahLst/>
              <a:cxnLst/>
              <a:rect l="l" t="t" r="r" b="b"/>
              <a:pathLst>
                <a:path w="30479" h="95885">
                  <a:moveTo>
                    <a:pt x="1143" y="76"/>
                  </a:moveTo>
                  <a:lnTo>
                    <a:pt x="0" y="0"/>
                  </a:lnTo>
                  <a:lnTo>
                    <a:pt x="863" y="762"/>
                  </a:lnTo>
                  <a:lnTo>
                    <a:pt x="1143" y="76"/>
                  </a:lnTo>
                  <a:close/>
                </a:path>
                <a:path w="30479" h="95885">
                  <a:moveTo>
                    <a:pt x="9931" y="90525"/>
                  </a:moveTo>
                  <a:lnTo>
                    <a:pt x="7366" y="90525"/>
                  </a:lnTo>
                  <a:lnTo>
                    <a:pt x="5105" y="90512"/>
                  </a:lnTo>
                  <a:lnTo>
                    <a:pt x="7239" y="90652"/>
                  </a:lnTo>
                  <a:lnTo>
                    <a:pt x="7213" y="91059"/>
                  </a:lnTo>
                  <a:lnTo>
                    <a:pt x="7594" y="90678"/>
                  </a:lnTo>
                  <a:lnTo>
                    <a:pt x="9931" y="90525"/>
                  </a:lnTo>
                  <a:close/>
                </a:path>
                <a:path w="30479" h="95885">
                  <a:moveTo>
                    <a:pt x="9994" y="67614"/>
                  </a:moveTo>
                  <a:lnTo>
                    <a:pt x="9144" y="66751"/>
                  </a:lnTo>
                  <a:lnTo>
                    <a:pt x="9232" y="68097"/>
                  </a:lnTo>
                  <a:lnTo>
                    <a:pt x="9994" y="67614"/>
                  </a:lnTo>
                  <a:close/>
                </a:path>
                <a:path w="30479" h="95885">
                  <a:moveTo>
                    <a:pt x="10439" y="66052"/>
                  </a:moveTo>
                  <a:lnTo>
                    <a:pt x="10109" y="65747"/>
                  </a:lnTo>
                  <a:lnTo>
                    <a:pt x="10071" y="66497"/>
                  </a:lnTo>
                  <a:lnTo>
                    <a:pt x="10439" y="66052"/>
                  </a:lnTo>
                  <a:close/>
                </a:path>
                <a:path w="30479" h="95885">
                  <a:moveTo>
                    <a:pt x="11938" y="95313"/>
                  </a:moveTo>
                  <a:lnTo>
                    <a:pt x="11620" y="92710"/>
                  </a:lnTo>
                  <a:lnTo>
                    <a:pt x="10769" y="94513"/>
                  </a:lnTo>
                  <a:lnTo>
                    <a:pt x="11938" y="95313"/>
                  </a:lnTo>
                  <a:close/>
                </a:path>
                <a:path w="30479" h="95885">
                  <a:moveTo>
                    <a:pt x="13906" y="75552"/>
                  </a:moveTo>
                  <a:lnTo>
                    <a:pt x="13385" y="75565"/>
                  </a:lnTo>
                  <a:lnTo>
                    <a:pt x="13716" y="76022"/>
                  </a:lnTo>
                  <a:lnTo>
                    <a:pt x="13906" y="75552"/>
                  </a:lnTo>
                  <a:close/>
                </a:path>
                <a:path w="30479" h="95885">
                  <a:moveTo>
                    <a:pt x="16281" y="51955"/>
                  </a:moveTo>
                  <a:lnTo>
                    <a:pt x="15570" y="51739"/>
                  </a:lnTo>
                  <a:lnTo>
                    <a:pt x="15786" y="52362"/>
                  </a:lnTo>
                  <a:lnTo>
                    <a:pt x="16281" y="51955"/>
                  </a:lnTo>
                  <a:close/>
                </a:path>
                <a:path w="30479" h="95885">
                  <a:moveTo>
                    <a:pt x="19799" y="69850"/>
                  </a:moveTo>
                  <a:lnTo>
                    <a:pt x="19507" y="69646"/>
                  </a:lnTo>
                  <a:lnTo>
                    <a:pt x="19481" y="70294"/>
                  </a:lnTo>
                  <a:lnTo>
                    <a:pt x="19799" y="69850"/>
                  </a:lnTo>
                  <a:close/>
                </a:path>
                <a:path w="30479" h="95885">
                  <a:moveTo>
                    <a:pt x="21132" y="39255"/>
                  </a:moveTo>
                  <a:lnTo>
                    <a:pt x="20828" y="39179"/>
                  </a:lnTo>
                  <a:lnTo>
                    <a:pt x="20764" y="39420"/>
                  </a:lnTo>
                  <a:lnTo>
                    <a:pt x="21132" y="39255"/>
                  </a:lnTo>
                  <a:close/>
                </a:path>
                <a:path w="30479" h="95885">
                  <a:moveTo>
                    <a:pt x="21577" y="67106"/>
                  </a:moveTo>
                  <a:lnTo>
                    <a:pt x="20447" y="67856"/>
                  </a:lnTo>
                  <a:lnTo>
                    <a:pt x="20688" y="68719"/>
                  </a:lnTo>
                  <a:lnTo>
                    <a:pt x="21577" y="67106"/>
                  </a:lnTo>
                  <a:close/>
                </a:path>
                <a:path w="30479" h="95885">
                  <a:moveTo>
                    <a:pt x="21742" y="66535"/>
                  </a:moveTo>
                  <a:lnTo>
                    <a:pt x="21348" y="65773"/>
                  </a:lnTo>
                  <a:lnTo>
                    <a:pt x="21615" y="66598"/>
                  </a:lnTo>
                  <a:lnTo>
                    <a:pt x="21742" y="66535"/>
                  </a:lnTo>
                  <a:close/>
                </a:path>
                <a:path w="30479" h="95885">
                  <a:moveTo>
                    <a:pt x="24549" y="49847"/>
                  </a:moveTo>
                  <a:lnTo>
                    <a:pt x="24180" y="49796"/>
                  </a:lnTo>
                  <a:lnTo>
                    <a:pt x="23787" y="50126"/>
                  </a:lnTo>
                  <a:lnTo>
                    <a:pt x="24549" y="49847"/>
                  </a:lnTo>
                  <a:close/>
                </a:path>
                <a:path w="30479" h="95885">
                  <a:moveTo>
                    <a:pt x="24892" y="50558"/>
                  </a:moveTo>
                  <a:lnTo>
                    <a:pt x="24777" y="50101"/>
                  </a:lnTo>
                  <a:lnTo>
                    <a:pt x="24472" y="50292"/>
                  </a:lnTo>
                  <a:lnTo>
                    <a:pt x="24892" y="50558"/>
                  </a:lnTo>
                  <a:close/>
                </a:path>
                <a:path w="30479" h="95885">
                  <a:moveTo>
                    <a:pt x="25552" y="50393"/>
                  </a:moveTo>
                  <a:lnTo>
                    <a:pt x="25260" y="50419"/>
                  </a:lnTo>
                  <a:lnTo>
                    <a:pt x="25476" y="50761"/>
                  </a:lnTo>
                  <a:lnTo>
                    <a:pt x="25552" y="50393"/>
                  </a:lnTo>
                  <a:close/>
                </a:path>
                <a:path w="30479" h="95885">
                  <a:moveTo>
                    <a:pt x="26149" y="48856"/>
                  </a:moveTo>
                  <a:lnTo>
                    <a:pt x="25971" y="48793"/>
                  </a:lnTo>
                  <a:lnTo>
                    <a:pt x="26149" y="49060"/>
                  </a:lnTo>
                  <a:lnTo>
                    <a:pt x="26149" y="48856"/>
                  </a:lnTo>
                  <a:close/>
                </a:path>
                <a:path w="30479" h="95885">
                  <a:moveTo>
                    <a:pt x="29743" y="5664"/>
                  </a:moveTo>
                  <a:lnTo>
                    <a:pt x="29425" y="5765"/>
                  </a:lnTo>
                  <a:lnTo>
                    <a:pt x="28917" y="6197"/>
                  </a:lnTo>
                  <a:lnTo>
                    <a:pt x="29743" y="5664"/>
                  </a:lnTo>
                  <a:close/>
                </a:path>
                <a:path w="30479" h="95885">
                  <a:moveTo>
                    <a:pt x="29921" y="4318"/>
                  </a:moveTo>
                  <a:lnTo>
                    <a:pt x="29692" y="4051"/>
                  </a:lnTo>
                  <a:lnTo>
                    <a:pt x="29629" y="4368"/>
                  </a:lnTo>
                  <a:lnTo>
                    <a:pt x="29921" y="4318"/>
                  </a:lnTo>
                  <a:close/>
                </a:path>
              </a:pathLst>
            </a:custGeom>
            <a:solidFill>
              <a:srgbClr val="75B1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198635" y="4403089"/>
              <a:ext cx="30480" cy="95885"/>
            </a:xfrm>
            <a:custGeom>
              <a:avLst/>
              <a:gdLst/>
              <a:ahLst/>
              <a:cxnLst/>
              <a:rect l="l" t="t" r="r" b="b"/>
              <a:pathLst>
                <a:path w="30479" h="95885">
                  <a:moveTo>
                    <a:pt x="29919" y="4307"/>
                  </a:moveTo>
                  <a:lnTo>
                    <a:pt x="29694" y="4046"/>
                  </a:lnTo>
                  <a:lnTo>
                    <a:pt x="29635" y="4362"/>
                  </a:lnTo>
                  <a:lnTo>
                    <a:pt x="29919" y="4307"/>
                  </a:lnTo>
                  <a:close/>
                </a:path>
                <a:path w="30479" h="95885">
                  <a:moveTo>
                    <a:pt x="29742" y="5658"/>
                  </a:moveTo>
                  <a:lnTo>
                    <a:pt x="29421" y="5754"/>
                  </a:lnTo>
                  <a:lnTo>
                    <a:pt x="28916" y="6197"/>
                  </a:lnTo>
                  <a:lnTo>
                    <a:pt x="29742" y="5658"/>
                  </a:lnTo>
                  <a:close/>
                </a:path>
                <a:path w="30479" h="95885">
                  <a:moveTo>
                    <a:pt x="26145" y="49127"/>
                  </a:moveTo>
                  <a:lnTo>
                    <a:pt x="26233" y="49899"/>
                  </a:lnTo>
                  <a:lnTo>
                    <a:pt x="26180" y="48121"/>
                  </a:lnTo>
                  <a:lnTo>
                    <a:pt x="26145" y="49127"/>
                  </a:lnTo>
                  <a:close/>
                </a:path>
                <a:path w="30479" h="95885">
                  <a:moveTo>
                    <a:pt x="26145" y="49127"/>
                  </a:moveTo>
                  <a:close/>
                </a:path>
                <a:path w="30479" h="95885">
                  <a:moveTo>
                    <a:pt x="26160" y="49077"/>
                  </a:moveTo>
                  <a:lnTo>
                    <a:pt x="25970" y="48789"/>
                  </a:lnTo>
                  <a:lnTo>
                    <a:pt x="26223" y="48872"/>
                  </a:lnTo>
                  <a:lnTo>
                    <a:pt x="26160" y="49077"/>
                  </a:lnTo>
                  <a:close/>
                </a:path>
                <a:path w="30479" h="95885">
                  <a:moveTo>
                    <a:pt x="25554" y="50390"/>
                  </a:moveTo>
                  <a:lnTo>
                    <a:pt x="25257" y="50411"/>
                  </a:lnTo>
                  <a:lnTo>
                    <a:pt x="25475" y="50753"/>
                  </a:lnTo>
                  <a:lnTo>
                    <a:pt x="25554" y="50390"/>
                  </a:lnTo>
                  <a:close/>
                </a:path>
                <a:path w="30479" h="95885">
                  <a:moveTo>
                    <a:pt x="24895" y="50553"/>
                  </a:moveTo>
                  <a:lnTo>
                    <a:pt x="24780" y="50097"/>
                  </a:lnTo>
                  <a:lnTo>
                    <a:pt x="24476" y="50282"/>
                  </a:lnTo>
                  <a:lnTo>
                    <a:pt x="24895" y="50553"/>
                  </a:lnTo>
                  <a:close/>
                </a:path>
                <a:path w="30479" h="95885">
                  <a:moveTo>
                    <a:pt x="24547" y="49844"/>
                  </a:moveTo>
                  <a:lnTo>
                    <a:pt x="24179" y="49785"/>
                  </a:lnTo>
                  <a:lnTo>
                    <a:pt x="23788" y="50116"/>
                  </a:lnTo>
                  <a:lnTo>
                    <a:pt x="24547" y="49844"/>
                  </a:lnTo>
                  <a:close/>
                </a:path>
                <a:path w="30479" h="95885">
                  <a:moveTo>
                    <a:pt x="21747" y="66526"/>
                  </a:moveTo>
                  <a:lnTo>
                    <a:pt x="21352" y="65774"/>
                  </a:lnTo>
                  <a:lnTo>
                    <a:pt x="21622" y="66591"/>
                  </a:lnTo>
                  <a:close/>
                </a:path>
                <a:path w="30479" h="95885">
                  <a:moveTo>
                    <a:pt x="21578" y="67096"/>
                  </a:moveTo>
                  <a:lnTo>
                    <a:pt x="20446" y="67847"/>
                  </a:lnTo>
                  <a:lnTo>
                    <a:pt x="20687" y="68715"/>
                  </a:lnTo>
                  <a:lnTo>
                    <a:pt x="21578" y="67096"/>
                  </a:lnTo>
                  <a:close/>
                </a:path>
                <a:path w="30479" h="95885">
                  <a:moveTo>
                    <a:pt x="21133" y="39251"/>
                  </a:moveTo>
                  <a:lnTo>
                    <a:pt x="20825" y="39169"/>
                  </a:lnTo>
                  <a:lnTo>
                    <a:pt x="20765" y="39410"/>
                  </a:lnTo>
                  <a:lnTo>
                    <a:pt x="21133" y="39251"/>
                  </a:lnTo>
                  <a:close/>
                </a:path>
                <a:path w="30479" h="95885">
                  <a:moveTo>
                    <a:pt x="19796" y="69842"/>
                  </a:moveTo>
                  <a:lnTo>
                    <a:pt x="19505" y="69647"/>
                  </a:lnTo>
                  <a:lnTo>
                    <a:pt x="19484" y="70292"/>
                  </a:lnTo>
                  <a:lnTo>
                    <a:pt x="19796" y="69842"/>
                  </a:lnTo>
                  <a:close/>
                </a:path>
                <a:path w="30479" h="95885">
                  <a:moveTo>
                    <a:pt x="16284" y="51951"/>
                  </a:moveTo>
                  <a:lnTo>
                    <a:pt x="15576" y="51737"/>
                  </a:lnTo>
                  <a:lnTo>
                    <a:pt x="15793" y="52354"/>
                  </a:lnTo>
                  <a:lnTo>
                    <a:pt x="16284" y="51951"/>
                  </a:lnTo>
                  <a:close/>
                </a:path>
                <a:path w="30479" h="95885">
                  <a:moveTo>
                    <a:pt x="13905" y="75549"/>
                  </a:moveTo>
                  <a:lnTo>
                    <a:pt x="13392" y="75559"/>
                  </a:lnTo>
                  <a:lnTo>
                    <a:pt x="13712" y="76018"/>
                  </a:lnTo>
                  <a:lnTo>
                    <a:pt x="13905" y="75549"/>
                  </a:lnTo>
                  <a:close/>
                </a:path>
                <a:path w="30479" h="95885">
                  <a:moveTo>
                    <a:pt x="11940" y="95309"/>
                  </a:moveTo>
                  <a:lnTo>
                    <a:pt x="11618" y="92706"/>
                  </a:lnTo>
                  <a:lnTo>
                    <a:pt x="10774" y="94504"/>
                  </a:lnTo>
                  <a:lnTo>
                    <a:pt x="11940" y="95309"/>
                  </a:lnTo>
                  <a:close/>
                </a:path>
                <a:path w="30479" h="95885">
                  <a:moveTo>
                    <a:pt x="10443" y="66042"/>
                  </a:moveTo>
                  <a:lnTo>
                    <a:pt x="10112" y="65747"/>
                  </a:lnTo>
                  <a:lnTo>
                    <a:pt x="10067" y="66486"/>
                  </a:lnTo>
                  <a:lnTo>
                    <a:pt x="10443" y="66042"/>
                  </a:lnTo>
                  <a:close/>
                </a:path>
                <a:path w="30479" h="95885">
                  <a:moveTo>
                    <a:pt x="9991" y="67611"/>
                  </a:moveTo>
                  <a:lnTo>
                    <a:pt x="9142" y="66742"/>
                  </a:lnTo>
                  <a:lnTo>
                    <a:pt x="9232" y="68091"/>
                  </a:lnTo>
                  <a:lnTo>
                    <a:pt x="9991" y="67611"/>
                  </a:lnTo>
                  <a:close/>
                </a:path>
                <a:path w="30479" h="95885">
                  <a:moveTo>
                    <a:pt x="7602" y="90673"/>
                  </a:moveTo>
                  <a:lnTo>
                    <a:pt x="5110" y="90506"/>
                  </a:lnTo>
                  <a:lnTo>
                    <a:pt x="9929" y="90523"/>
                  </a:lnTo>
                  <a:lnTo>
                    <a:pt x="7602" y="90673"/>
                  </a:lnTo>
                  <a:close/>
                </a:path>
                <a:path w="30479" h="95885">
                  <a:moveTo>
                    <a:pt x="7592" y="90672"/>
                  </a:moveTo>
                  <a:lnTo>
                    <a:pt x="7214" y="91059"/>
                  </a:lnTo>
                  <a:lnTo>
                    <a:pt x="7258" y="90456"/>
                  </a:lnTo>
                  <a:lnTo>
                    <a:pt x="7592" y="90672"/>
                  </a:lnTo>
                  <a:close/>
                </a:path>
                <a:path w="30479" h="95885">
                  <a:moveTo>
                    <a:pt x="7592" y="90672"/>
                  </a:moveTo>
                  <a:close/>
                </a:path>
                <a:path w="30479" h="95885">
                  <a:moveTo>
                    <a:pt x="1141" y="75"/>
                  </a:moveTo>
                  <a:lnTo>
                    <a:pt x="0" y="0"/>
                  </a:lnTo>
                  <a:lnTo>
                    <a:pt x="864" y="762"/>
                  </a:lnTo>
                  <a:lnTo>
                    <a:pt x="1141" y="7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352108" y="3986606"/>
              <a:ext cx="30480" cy="78740"/>
            </a:xfrm>
            <a:custGeom>
              <a:avLst/>
              <a:gdLst/>
              <a:ahLst/>
              <a:cxnLst/>
              <a:rect l="l" t="t" r="r" b="b"/>
              <a:pathLst>
                <a:path w="30480" h="78739">
                  <a:moveTo>
                    <a:pt x="20676" y="78450"/>
                  </a:moveTo>
                  <a:lnTo>
                    <a:pt x="10357" y="66931"/>
                  </a:lnTo>
                  <a:lnTo>
                    <a:pt x="13455" y="44493"/>
                  </a:lnTo>
                  <a:lnTo>
                    <a:pt x="8090" y="37522"/>
                  </a:lnTo>
                  <a:lnTo>
                    <a:pt x="10899" y="27252"/>
                  </a:lnTo>
                  <a:lnTo>
                    <a:pt x="5694" y="26274"/>
                  </a:lnTo>
                  <a:lnTo>
                    <a:pt x="8130" y="12911"/>
                  </a:lnTo>
                  <a:lnTo>
                    <a:pt x="956" y="7676"/>
                  </a:lnTo>
                  <a:lnTo>
                    <a:pt x="0" y="0"/>
                  </a:lnTo>
                  <a:lnTo>
                    <a:pt x="16310" y="2213"/>
                  </a:lnTo>
                  <a:lnTo>
                    <a:pt x="14190" y="11747"/>
                  </a:lnTo>
                  <a:lnTo>
                    <a:pt x="23072" y="17820"/>
                  </a:lnTo>
                  <a:lnTo>
                    <a:pt x="27283" y="32920"/>
                  </a:lnTo>
                  <a:lnTo>
                    <a:pt x="26558" y="69476"/>
                  </a:lnTo>
                  <a:lnTo>
                    <a:pt x="29873" y="75833"/>
                  </a:lnTo>
                  <a:lnTo>
                    <a:pt x="20676" y="78450"/>
                  </a:lnTo>
                  <a:close/>
                </a:path>
              </a:pathLst>
            </a:custGeom>
            <a:solidFill>
              <a:srgbClr val="8AB7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352108" y="3986606"/>
              <a:ext cx="30480" cy="78740"/>
            </a:xfrm>
            <a:custGeom>
              <a:avLst/>
              <a:gdLst/>
              <a:ahLst/>
              <a:cxnLst/>
              <a:rect l="l" t="t" r="r" b="b"/>
              <a:pathLst>
                <a:path w="30480" h="78739">
                  <a:moveTo>
                    <a:pt x="0" y="0"/>
                  </a:moveTo>
                  <a:lnTo>
                    <a:pt x="956" y="7676"/>
                  </a:lnTo>
                  <a:lnTo>
                    <a:pt x="8130" y="12911"/>
                  </a:lnTo>
                  <a:lnTo>
                    <a:pt x="5694" y="26274"/>
                  </a:lnTo>
                  <a:lnTo>
                    <a:pt x="10899" y="27252"/>
                  </a:lnTo>
                  <a:lnTo>
                    <a:pt x="8090" y="37522"/>
                  </a:lnTo>
                  <a:lnTo>
                    <a:pt x="13455" y="44493"/>
                  </a:lnTo>
                  <a:lnTo>
                    <a:pt x="10357" y="66931"/>
                  </a:lnTo>
                  <a:lnTo>
                    <a:pt x="20676" y="78450"/>
                  </a:lnTo>
                  <a:lnTo>
                    <a:pt x="29873" y="75833"/>
                  </a:lnTo>
                  <a:lnTo>
                    <a:pt x="26558" y="69476"/>
                  </a:lnTo>
                  <a:lnTo>
                    <a:pt x="27283" y="32920"/>
                  </a:lnTo>
                  <a:lnTo>
                    <a:pt x="23072" y="17820"/>
                  </a:lnTo>
                  <a:lnTo>
                    <a:pt x="14190" y="11747"/>
                  </a:lnTo>
                  <a:lnTo>
                    <a:pt x="16310" y="2213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269206" y="4285894"/>
              <a:ext cx="50165" cy="20955"/>
            </a:xfrm>
            <a:custGeom>
              <a:avLst/>
              <a:gdLst/>
              <a:ahLst/>
              <a:cxnLst/>
              <a:rect l="l" t="t" r="r" b="b"/>
              <a:pathLst>
                <a:path w="50164" h="20954">
                  <a:moveTo>
                    <a:pt x="5867" y="15849"/>
                  </a:moveTo>
                  <a:lnTo>
                    <a:pt x="0" y="19469"/>
                  </a:lnTo>
                  <a:lnTo>
                    <a:pt x="3924" y="20713"/>
                  </a:lnTo>
                  <a:lnTo>
                    <a:pt x="5867" y="15849"/>
                  </a:lnTo>
                  <a:close/>
                </a:path>
                <a:path w="50164" h="20954">
                  <a:moveTo>
                    <a:pt x="23863" y="0"/>
                  </a:moveTo>
                  <a:lnTo>
                    <a:pt x="22021" y="1066"/>
                  </a:lnTo>
                  <a:lnTo>
                    <a:pt x="23190" y="1993"/>
                  </a:lnTo>
                  <a:lnTo>
                    <a:pt x="23863" y="0"/>
                  </a:lnTo>
                  <a:close/>
                </a:path>
                <a:path w="50164" h="20954">
                  <a:moveTo>
                    <a:pt x="49415" y="3695"/>
                  </a:moveTo>
                  <a:lnTo>
                    <a:pt x="17208" y="6972"/>
                  </a:lnTo>
                  <a:lnTo>
                    <a:pt x="13093" y="12446"/>
                  </a:lnTo>
                  <a:lnTo>
                    <a:pt x="16878" y="13830"/>
                  </a:lnTo>
                  <a:lnTo>
                    <a:pt x="13601" y="16268"/>
                  </a:lnTo>
                  <a:lnTo>
                    <a:pt x="15316" y="20332"/>
                  </a:lnTo>
                  <a:lnTo>
                    <a:pt x="49415" y="3695"/>
                  </a:lnTo>
                  <a:close/>
                </a:path>
                <a:path w="50164" h="20954">
                  <a:moveTo>
                    <a:pt x="50101" y="4343"/>
                  </a:moveTo>
                  <a:lnTo>
                    <a:pt x="49822" y="3937"/>
                  </a:lnTo>
                  <a:lnTo>
                    <a:pt x="49580" y="4318"/>
                  </a:lnTo>
                  <a:lnTo>
                    <a:pt x="50101" y="4343"/>
                  </a:lnTo>
                  <a:close/>
                </a:path>
              </a:pathLst>
            </a:custGeom>
            <a:solidFill>
              <a:srgbClr val="CCC7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269207" y="4285888"/>
              <a:ext cx="50165" cy="20955"/>
            </a:xfrm>
            <a:custGeom>
              <a:avLst/>
              <a:gdLst/>
              <a:ahLst/>
              <a:cxnLst/>
              <a:rect l="l" t="t" r="r" b="b"/>
              <a:pathLst>
                <a:path w="50164" h="20954">
                  <a:moveTo>
                    <a:pt x="49824" y="3940"/>
                  </a:moveTo>
                  <a:lnTo>
                    <a:pt x="49581" y="4311"/>
                  </a:lnTo>
                  <a:lnTo>
                    <a:pt x="50101" y="4347"/>
                  </a:lnTo>
                  <a:lnTo>
                    <a:pt x="49824" y="3940"/>
                  </a:lnTo>
                  <a:close/>
                </a:path>
                <a:path w="50164" h="20954">
                  <a:moveTo>
                    <a:pt x="13102" y="12451"/>
                  </a:moveTo>
                  <a:lnTo>
                    <a:pt x="16881" y="13826"/>
                  </a:lnTo>
                  <a:lnTo>
                    <a:pt x="13604" y="16265"/>
                  </a:lnTo>
                  <a:lnTo>
                    <a:pt x="15321" y="20337"/>
                  </a:lnTo>
                  <a:lnTo>
                    <a:pt x="49427" y="3698"/>
                  </a:lnTo>
                  <a:lnTo>
                    <a:pt x="17211" y="6970"/>
                  </a:lnTo>
                  <a:lnTo>
                    <a:pt x="13102" y="12451"/>
                  </a:lnTo>
                  <a:close/>
                </a:path>
                <a:path w="50164" h="20954">
                  <a:moveTo>
                    <a:pt x="23862" y="0"/>
                  </a:moveTo>
                  <a:lnTo>
                    <a:pt x="22031" y="1067"/>
                  </a:lnTo>
                  <a:lnTo>
                    <a:pt x="23197" y="1992"/>
                  </a:lnTo>
                  <a:lnTo>
                    <a:pt x="23862" y="0"/>
                  </a:lnTo>
                  <a:close/>
                </a:path>
                <a:path w="50164" h="20954">
                  <a:moveTo>
                    <a:pt x="0" y="19469"/>
                  </a:moveTo>
                  <a:lnTo>
                    <a:pt x="3928" y="20715"/>
                  </a:lnTo>
                  <a:lnTo>
                    <a:pt x="5879" y="15845"/>
                  </a:lnTo>
                  <a:lnTo>
                    <a:pt x="0" y="1946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3018" y="3833488"/>
              <a:ext cx="134720" cy="24269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04586" y="4172057"/>
              <a:ext cx="177050" cy="172828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0257" y="3460467"/>
              <a:ext cx="126719" cy="93426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4178630" y="3737419"/>
              <a:ext cx="57150" cy="76200"/>
            </a:xfrm>
            <a:custGeom>
              <a:avLst/>
              <a:gdLst/>
              <a:ahLst/>
              <a:cxnLst/>
              <a:rect l="l" t="t" r="r" b="b"/>
              <a:pathLst>
                <a:path w="57150" h="76200">
                  <a:moveTo>
                    <a:pt x="419" y="33274"/>
                  </a:moveTo>
                  <a:lnTo>
                    <a:pt x="342" y="32804"/>
                  </a:lnTo>
                  <a:lnTo>
                    <a:pt x="0" y="33235"/>
                  </a:lnTo>
                  <a:lnTo>
                    <a:pt x="419" y="33274"/>
                  </a:lnTo>
                  <a:close/>
                </a:path>
                <a:path w="57150" h="76200">
                  <a:moveTo>
                    <a:pt x="3111" y="33286"/>
                  </a:moveTo>
                  <a:lnTo>
                    <a:pt x="2603" y="32169"/>
                  </a:lnTo>
                  <a:lnTo>
                    <a:pt x="1282" y="33032"/>
                  </a:lnTo>
                  <a:lnTo>
                    <a:pt x="3111" y="33286"/>
                  </a:lnTo>
                  <a:close/>
                </a:path>
                <a:path w="57150" h="76200">
                  <a:moveTo>
                    <a:pt x="18859" y="53619"/>
                  </a:moveTo>
                  <a:lnTo>
                    <a:pt x="18262" y="53682"/>
                  </a:lnTo>
                  <a:lnTo>
                    <a:pt x="18770" y="53936"/>
                  </a:lnTo>
                  <a:lnTo>
                    <a:pt x="18859" y="53619"/>
                  </a:lnTo>
                  <a:close/>
                </a:path>
                <a:path w="57150" h="76200">
                  <a:moveTo>
                    <a:pt x="19735" y="50673"/>
                  </a:moveTo>
                  <a:lnTo>
                    <a:pt x="19545" y="50622"/>
                  </a:lnTo>
                  <a:lnTo>
                    <a:pt x="19431" y="51320"/>
                  </a:lnTo>
                  <a:lnTo>
                    <a:pt x="19735" y="50673"/>
                  </a:lnTo>
                  <a:close/>
                </a:path>
                <a:path w="57150" h="76200">
                  <a:moveTo>
                    <a:pt x="21170" y="46824"/>
                  </a:moveTo>
                  <a:lnTo>
                    <a:pt x="20281" y="46520"/>
                  </a:lnTo>
                  <a:lnTo>
                    <a:pt x="19900" y="47828"/>
                  </a:lnTo>
                  <a:lnTo>
                    <a:pt x="21170" y="46824"/>
                  </a:lnTo>
                  <a:close/>
                </a:path>
                <a:path w="57150" h="76200">
                  <a:moveTo>
                    <a:pt x="21564" y="44792"/>
                  </a:moveTo>
                  <a:lnTo>
                    <a:pt x="21412" y="44564"/>
                  </a:lnTo>
                  <a:lnTo>
                    <a:pt x="21120" y="44894"/>
                  </a:lnTo>
                  <a:lnTo>
                    <a:pt x="21564" y="44792"/>
                  </a:lnTo>
                  <a:close/>
                </a:path>
                <a:path w="57150" h="76200">
                  <a:moveTo>
                    <a:pt x="22390" y="47942"/>
                  </a:moveTo>
                  <a:lnTo>
                    <a:pt x="21285" y="47434"/>
                  </a:lnTo>
                  <a:lnTo>
                    <a:pt x="21259" y="48031"/>
                  </a:lnTo>
                  <a:lnTo>
                    <a:pt x="22390" y="47942"/>
                  </a:lnTo>
                  <a:close/>
                </a:path>
                <a:path w="57150" h="76200">
                  <a:moveTo>
                    <a:pt x="22428" y="52882"/>
                  </a:moveTo>
                  <a:lnTo>
                    <a:pt x="22225" y="52908"/>
                  </a:lnTo>
                  <a:lnTo>
                    <a:pt x="22313" y="53213"/>
                  </a:lnTo>
                  <a:lnTo>
                    <a:pt x="22428" y="52882"/>
                  </a:lnTo>
                  <a:close/>
                </a:path>
                <a:path w="57150" h="76200">
                  <a:moveTo>
                    <a:pt x="26517" y="6705"/>
                  </a:moveTo>
                  <a:lnTo>
                    <a:pt x="26200" y="6769"/>
                  </a:lnTo>
                  <a:lnTo>
                    <a:pt x="26365" y="6972"/>
                  </a:lnTo>
                  <a:lnTo>
                    <a:pt x="26517" y="6705"/>
                  </a:lnTo>
                  <a:close/>
                </a:path>
                <a:path w="57150" h="76200">
                  <a:moveTo>
                    <a:pt x="26631" y="3517"/>
                  </a:moveTo>
                  <a:lnTo>
                    <a:pt x="26111" y="3403"/>
                  </a:lnTo>
                  <a:lnTo>
                    <a:pt x="26187" y="4038"/>
                  </a:lnTo>
                  <a:lnTo>
                    <a:pt x="26631" y="3517"/>
                  </a:lnTo>
                  <a:close/>
                </a:path>
                <a:path w="57150" h="76200">
                  <a:moveTo>
                    <a:pt x="27190" y="6946"/>
                  </a:moveTo>
                  <a:lnTo>
                    <a:pt x="26987" y="6934"/>
                  </a:lnTo>
                  <a:lnTo>
                    <a:pt x="26784" y="7251"/>
                  </a:lnTo>
                  <a:lnTo>
                    <a:pt x="27190" y="6946"/>
                  </a:lnTo>
                  <a:close/>
                </a:path>
                <a:path w="57150" h="76200">
                  <a:moveTo>
                    <a:pt x="27609" y="2489"/>
                  </a:moveTo>
                  <a:lnTo>
                    <a:pt x="27330" y="2324"/>
                  </a:lnTo>
                  <a:lnTo>
                    <a:pt x="26873" y="2603"/>
                  </a:lnTo>
                  <a:lnTo>
                    <a:pt x="27609" y="2489"/>
                  </a:lnTo>
                  <a:close/>
                </a:path>
                <a:path w="57150" h="76200">
                  <a:moveTo>
                    <a:pt x="29375" y="48094"/>
                  </a:moveTo>
                  <a:lnTo>
                    <a:pt x="28524" y="48920"/>
                  </a:lnTo>
                  <a:lnTo>
                    <a:pt x="28041" y="49657"/>
                  </a:lnTo>
                  <a:lnTo>
                    <a:pt x="29375" y="48094"/>
                  </a:lnTo>
                  <a:close/>
                </a:path>
                <a:path w="57150" h="76200">
                  <a:moveTo>
                    <a:pt x="29972" y="44907"/>
                  </a:moveTo>
                  <a:lnTo>
                    <a:pt x="29743" y="45250"/>
                  </a:lnTo>
                  <a:lnTo>
                    <a:pt x="29946" y="45212"/>
                  </a:lnTo>
                  <a:lnTo>
                    <a:pt x="29972" y="44907"/>
                  </a:lnTo>
                  <a:close/>
                </a:path>
                <a:path w="57150" h="76200">
                  <a:moveTo>
                    <a:pt x="32270" y="64731"/>
                  </a:moveTo>
                  <a:lnTo>
                    <a:pt x="31483" y="63741"/>
                  </a:lnTo>
                  <a:lnTo>
                    <a:pt x="32042" y="64554"/>
                  </a:lnTo>
                  <a:lnTo>
                    <a:pt x="32270" y="64731"/>
                  </a:lnTo>
                  <a:close/>
                </a:path>
                <a:path w="57150" h="76200">
                  <a:moveTo>
                    <a:pt x="33337" y="68313"/>
                  </a:moveTo>
                  <a:lnTo>
                    <a:pt x="32943" y="68224"/>
                  </a:lnTo>
                  <a:lnTo>
                    <a:pt x="32918" y="68643"/>
                  </a:lnTo>
                  <a:lnTo>
                    <a:pt x="33337" y="68313"/>
                  </a:lnTo>
                  <a:close/>
                </a:path>
                <a:path w="57150" h="76200">
                  <a:moveTo>
                    <a:pt x="35179" y="0"/>
                  </a:moveTo>
                  <a:lnTo>
                    <a:pt x="34810" y="25"/>
                  </a:lnTo>
                  <a:lnTo>
                    <a:pt x="34848" y="292"/>
                  </a:lnTo>
                  <a:lnTo>
                    <a:pt x="35179" y="0"/>
                  </a:lnTo>
                  <a:close/>
                </a:path>
                <a:path w="57150" h="76200">
                  <a:moveTo>
                    <a:pt x="50660" y="62661"/>
                  </a:moveTo>
                  <a:lnTo>
                    <a:pt x="50393" y="62661"/>
                  </a:lnTo>
                  <a:lnTo>
                    <a:pt x="50088" y="63220"/>
                  </a:lnTo>
                  <a:lnTo>
                    <a:pt x="50660" y="62661"/>
                  </a:lnTo>
                  <a:close/>
                </a:path>
                <a:path w="57150" h="76200">
                  <a:moveTo>
                    <a:pt x="52019" y="73583"/>
                  </a:moveTo>
                  <a:lnTo>
                    <a:pt x="51625" y="72644"/>
                  </a:lnTo>
                  <a:lnTo>
                    <a:pt x="51117" y="73609"/>
                  </a:lnTo>
                  <a:lnTo>
                    <a:pt x="52019" y="73583"/>
                  </a:lnTo>
                  <a:close/>
                </a:path>
                <a:path w="57150" h="76200">
                  <a:moveTo>
                    <a:pt x="57010" y="21450"/>
                  </a:moveTo>
                  <a:lnTo>
                    <a:pt x="51727" y="18440"/>
                  </a:lnTo>
                  <a:lnTo>
                    <a:pt x="43624" y="22847"/>
                  </a:lnTo>
                  <a:lnTo>
                    <a:pt x="30124" y="43751"/>
                  </a:lnTo>
                  <a:lnTo>
                    <a:pt x="29349" y="51841"/>
                  </a:lnTo>
                  <a:lnTo>
                    <a:pt x="29540" y="51854"/>
                  </a:lnTo>
                  <a:lnTo>
                    <a:pt x="29794" y="52095"/>
                  </a:lnTo>
                  <a:lnTo>
                    <a:pt x="29349" y="51841"/>
                  </a:lnTo>
                  <a:lnTo>
                    <a:pt x="31496" y="63715"/>
                  </a:lnTo>
                  <a:lnTo>
                    <a:pt x="32270" y="64731"/>
                  </a:lnTo>
                  <a:lnTo>
                    <a:pt x="40728" y="75641"/>
                  </a:lnTo>
                  <a:lnTo>
                    <a:pt x="47802" y="52095"/>
                  </a:lnTo>
                  <a:lnTo>
                    <a:pt x="52489" y="36512"/>
                  </a:lnTo>
                  <a:lnTo>
                    <a:pt x="52527" y="36385"/>
                  </a:lnTo>
                  <a:lnTo>
                    <a:pt x="57010" y="21450"/>
                  </a:lnTo>
                  <a:close/>
                </a:path>
              </a:pathLst>
            </a:custGeom>
            <a:solidFill>
              <a:srgbClr val="2F80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178635" y="3737263"/>
              <a:ext cx="57150" cy="76200"/>
            </a:xfrm>
            <a:custGeom>
              <a:avLst/>
              <a:gdLst/>
              <a:ahLst/>
              <a:cxnLst/>
              <a:rect l="l" t="t" r="r" b="b"/>
              <a:pathLst>
                <a:path w="57150" h="76200">
                  <a:moveTo>
                    <a:pt x="29347" y="51989"/>
                  </a:moveTo>
                  <a:lnTo>
                    <a:pt x="31491" y="63867"/>
                  </a:lnTo>
                  <a:lnTo>
                    <a:pt x="40727" y="75796"/>
                  </a:lnTo>
                  <a:lnTo>
                    <a:pt x="57013" y="21596"/>
                  </a:lnTo>
                  <a:lnTo>
                    <a:pt x="51729" y="18589"/>
                  </a:lnTo>
                  <a:lnTo>
                    <a:pt x="43620" y="23000"/>
                  </a:lnTo>
                  <a:lnTo>
                    <a:pt x="30130" y="43903"/>
                  </a:lnTo>
                  <a:lnTo>
                    <a:pt x="29347" y="51989"/>
                  </a:lnTo>
                  <a:close/>
                </a:path>
                <a:path w="57150" h="76200">
                  <a:moveTo>
                    <a:pt x="35124" y="36531"/>
                  </a:moveTo>
                  <a:lnTo>
                    <a:pt x="35175" y="36659"/>
                  </a:lnTo>
                  <a:lnTo>
                    <a:pt x="35124" y="36531"/>
                  </a:lnTo>
                  <a:close/>
                </a:path>
                <a:path w="57150" h="76200">
                  <a:moveTo>
                    <a:pt x="29347" y="51989"/>
                  </a:moveTo>
                  <a:lnTo>
                    <a:pt x="29538" y="52001"/>
                  </a:lnTo>
                  <a:lnTo>
                    <a:pt x="29791" y="52240"/>
                  </a:lnTo>
                  <a:lnTo>
                    <a:pt x="29347" y="51989"/>
                  </a:lnTo>
                  <a:close/>
                </a:path>
                <a:path w="57150" h="76200">
                  <a:moveTo>
                    <a:pt x="51625" y="72794"/>
                  </a:moveTo>
                  <a:lnTo>
                    <a:pt x="51114" y="73761"/>
                  </a:lnTo>
                  <a:lnTo>
                    <a:pt x="52024" y="73729"/>
                  </a:lnTo>
                  <a:lnTo>
                    <a:pt x="51625" y="72794"/>
                  </a:lnTo>
                  <a:close/>
                </a:path>
                <a:path w="57150" h="76200">
                  <a:moveTo>
                    <a:pt x="50398" y="62806"/>
                  </a:moveTo>
                  <a:lnTo>
                    <a:pt x="50094" y="63364"/>
                  </a:lnTo>
                  <a:lnTo>
                    <a:pt x="50662" y="62806"/>
                  </a:lnTo>
                  <a:lnTo>
                    <a:pt x="50398" y="62806"/>
                  </a:lnTo>
                  <a:close/>
                </a:path>
                <a:path w="57150" h="76200">
                  <a:moveTo>
                    <a:pt x="34783" y="0"/>
                  </a:moveTo>
                  <a:lnTo>
                    <a:pt x="34803" y="179"/>
                  </a:lnTo>
                  <a:lnTo>
                    <a:pt x="34783" y="0"/>
                  </a:lnTo>
                  <a:close/>
                </a:path>
                <a:path w="57150" h="76200">
                  <a:moveTo>
                    <a:pt x="34809" y="177"/>
                  </a:moveTo>
                  <a:lnTo>
                    <a:pt x="34848" y="444"/>
                  </a:lnTo>
                  <a:lnTo>
                    <a:pt x="35184" y="146"/>
                  </a:lnTo>
                  <a:lnTo>
                    <a:pt x="34809" y="177"/>
                  </a:lnTo>
                  <a:close/>
                </a:path>
                <a:path w="57150" h="76200">
                  <a:moveTo>
                    <a:pt x="33547" y="39641"/>
                  </a:moveTo>
                  <a:lnTo>
                    <a:pt x="33852" y="39174"/>
                  </a:lnTo>
                  <a:lnTo>
                    <a:pt x="33039" y="39652"/>
                  </a:lnTo>
                  <a:lnTo>
                    <a:pt x="33547" y="39641"/>
                  </a:lnTo>
                  <a:close/>
                </a:path>
                <a:path w="57150" h="76200">
                  <a:moveTo>
                    <a:pt x="32914" y="68794"/>
                  </a:moveTo>
                  <a:lnTo>
                    <a:pt x="33332" y="68463"/>
                  </a:lnTo>
                  <a:lnTo>
                    <a:pt x="32940" y="68375"/>
                  </a:lnTo>
                  <a:lnTo>
                    <a:pt x="32914" y="68794"/>
                  </a:lnTo>
                  <a:close/>
                </a:path>
                <a:path w="57150" h="76200">
                  <a:moveTo>
                    <a:pt x="31484" y="63896"/>
                  </a:moveTo>
                  <a:lnTo>
                    <a:pt x="32038" y="64707"/>
                  </a:lnTo>
                  <a:lnTo>
                    <a:pt x="32275" y="64884"/>
                  </a:lnTo>
                  <a:lnTo>
                    <a:pt x="31484" y="63896"/>
                  </a:lnTo>
                  <a:close/>
                </a:path>
                <a:path w="57150" h="76200">
                  <a:moveTo>
                    <a:pt x="29978" y="45060"/>
                  </a:moveTo>
                  <a:lnTo>
                    <a:pt x="29740" y="45394"/>
                  </a:lnTo>
                  <a:lnTo>
                    <a:pt x="29944" y="45365"/>
                  </a:lnTo>
                  <a:lnTo>
                    <a:pt x="29978" y="45060"/>
                  </a:lnTo>
                  <a:close/>
                </a:path>
                <a:path w="57150" h="76200">
                  <a:moveTo>
                    <a:pt x="29370" y="48239"/>
                  </a:moveTo>
                  <a:lnTo>
                    <a:pt x="28519" y="49072"/>
                  </a:lnTo>
                  <a:lnTo>
                    <a:pt x="28038" y="49809"/>
                  </a:lnTo>
                  <a:lnTo>
                    <a:pt x="29370" y="48239"/>
                  </a:lnTo>
                  <a:close/>
                </a:path>
                <a:path w="57150" h="76200">
                  <a:moveTo>
                    <a:pt x="27331" y="2468"/>
                  </a:moveTo>
                  <a:lnTo>
                    <a:pt x="26874" y="2757"/>
                  </a:lnTo>
                  <a:lnTo>
                    <a:pt x="27607" y="2644"/>
                  </a:lnTo>
                  <a:lnTo>
                    <a:pt x="27331" y="2468"/>
                  </a:lnTo>
                  <a:close/>
                </a:path>
                <a:path w="57150" h="76200">
                  <a:moveTo>
                    <a:pt x="26987" y="7084"/>
                  </a:moveTo>
                  <a:lnTo>
                    <a:pt x="26785" y="7405"/>
                  </a:lnTo>
                  <a:lnTo>
                    <a:pt x="27189" y="7096"/>
                  </a:lnTo>
                  <a:lnTo>
                    <a:pt x="26987" y="7084"/>
                  </a:lnTo>
                  <a:close/>
                </a:path>
                <a:path w="57150" h="76200">
                  <a:moveTo>
                    <a:pt x="26109" y="3558"/>
                  </a:moveTo>
                  <a:lnTo>
                    <a:pt x="26186" y="4184"/>
                  </a:lnTo>
                  <a:lnTo>
                    <a:pt x="26628" y="3670"/>
                  </a:lnTo>
                  <a:lnTo>
                    <a:pt x="26109" y="3558"/>
                  </a:lnTo>
                  <a:close/>
                </a:path>
                <a:path w="57150" h="76200">
                  <a:moveTo>
                    <a:pt x="26523" y="6859"/>
                  </a:moveTo>
                  <a:lnTo>
                    <a:pt x="26200" y="6915"/>
                  </a:lnTo>
                  <a:lnTo>
                    <a:pt x="26370" y="7116"/>
                  </a:lnTo>
                  <a:lnTo>
                    <a:pt x="26523" y="6859"/>
                  </a:lnTo>
                  <a:close/>
                </a:path>
                <a:path w="57150" h="76200">
                  <a:moveTo>
                    <a:pt x="21291" y="47589"/>
                  </a:moveTo>
                  <a:lnTo>
                    <a:pt x="21261" y="48185"/>
                  </a:lnTo>
                  <a:lnTo>
                    <a:pt x="22390" y="48086"/>
                  </a:lnTo>
                  <a:lnTo>
                    <a:pt x="21291" y="47589"/>
                  </a:lnTo>
                  <a:close/>
                </a:path>
                <a:path w="57150" h="76200">
                  <a:moveTo>
                    <a:pt x="22433" y="53034"/>
                  </a:moveTo>
                  <a:lnTo>
                    <a:pt x="22223" y="53061"/>
                  </a:lnTo>
                  <a:lnTo>
                    <a:pt x="22311" y="53357"/>
                  </a:lnTo>
                  <a:lnTo>
                    <a:pt x="22433" y="53034"/>
                  </a:lnTo>
                  <a:close/>
                </a:path>
                <a:path w="57150" h="76200">
                  <a:moveTo>
                    <a:pt x="21412" y="44718"/>
                  </a:moveTo>
                  <a:lnTo>
                    <a:pt x="21122" y="45043"/>
                  </a:lnTo>
                  <a:lnTo>
                    <a:pt x="21562" y="44939"/>
                  </a:lnTo>
                  <a:lnTo>
                    <a:pt x="21412" y="44718"/>
                  </a:lnTo>
                  <a:close/>
                </a:path>
                <a:path w="57150" h="76200">
                  <a:moveTo>
                    <a:pt x="20282" y="46663"/>
                  </a:moveTo>
                  <a:lnTo>
                    <a:pt x="19898" y="47978"/>
                  </a:lnTo>
                  <a:lnTo>
                    <a:pt x="21171" y="46969"/>
                  </a:lnTo>
                  <a:lnTo>
                    <a:pt x="20282" y="46663"/>
                  </a:lnTo>
                  <a:close/>
                </a:path>
                <a:path w="57150" h="76200">
                  <a:moveTo>
                    <a:pt x="19542" y="50774"/>
                  </a:moveTo>
                  <a:lnTo>
                    <a:pt x="19435" y="51473"/>
                  </a:lnTo>
                  <a:lnTo>
                    <a:pt x="19742" y="50816"/>
                  </a:lnTo>
                  <a:lnTo>
                    <a:pt x="19542" y="50774"/>
                  </a:lnTo>
                  <a:close/>
                </a:path>
                <a:path w="57150" h="76200">
                  <a:moveTo>
                    <a:pt x="18855" y="53772"/>
                  </a:moveTo>
                  <a:lnTo>
                    <a:pt x="18267" y="53832"/>
                  </a:lnTo>
                  <a:lnTo>
                    <a:pt x="18767" y="54091"/>
                  </a:lnTo>
                  <a:lnTo>
                    <a:pt x="18855" y="53772"/>
                  </a:lnTo>
                  <a:close/>
                </a:path>
                <a:path w="57150" h="76200">
                  <a:moveTo>
                    <a:pt x="1282" y="33186"/>
                  </a:moveTo>
                  <a:lnTo>
                    <a:pt x="3107" y="33433"/>
                  </a:lnTo>
                  <a:lnTo>
                    <a:pt x="2603" y="32314"/>
                  </a:lnTo>
                  <a:lnTo>
                    <a:pt x="1282" y="33186"/>
                  </a:lnTo>
                  <a:close/>
                </a:path>
                <a:path w="57150" h="76200">
                  <a:moveTo>
                    <a:pt x="348" y="32947"/>
                  </a:moveTo>
                  <a:lnTo>
                    <a:pt x="0" y="33379"/>
                  </a:lnTo>
                  <a:lnTo>
                    <a:pt x="422" y="33426"/>
                  </a:lnTo>
                  <a:lnTo>
                    <a:pt x="348" y="3294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2287" y="3536280"/>
              <a:ext cx="108720" cy="99268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2446298" y="3317636"/>
              <a:ext cx="69850" cy="45085"/>
            </a:xfrm>
            <a:custGeom>
              <a:avLst/>
              <a:gdLst/>
              <a:ahLst/>
              <a:cxnLst/>
              <a:rect l="l" t="t" r="r" b="b"/>
              <a:pathLst>
                <a:path w="69850" h="45085">
                  <a:moveTo>
                    <a:pt x="47325" y="44535"/>
                  </a:moveTo>
                  <a:lnTo>
                    <a:pt x="38645" y="35456"/>
                  </a:lnTo>
                  <a:lnTo>
                    <a:pt x="38300" y="30303"/>
                  </a:lnTo>
                  <a:lnTo>
                    <a:pt x="29458" y="42412"/>
                  </a:lnTo>
                  <a:lnTo>
                    <a:pt x="17556" y="43769"/>
                  </a:lnTo>
                  <a:lnTo>
                    <a:pt x="12770" y="37023"/>
                  </a:lnTo>
                  <a:lnTo>
                    <a:pt x="14445" y="30821"/>
                  </a:lnTo>
                  <a:lnTo>
                    <a:pt x="9605" y="29100"/>
                  </a:lnTo>
                  <a:lnTo>
                    <a:pt x="0" y="37440"/>
                  </a:lnTo>
                  <a:lnTo>
                    <a:pt x="7231" y="19841"/>
                  </a:lnTo>
                  <a:lnTo>
                    <a:pt x="16688" y="10819"/>
                  </a:lnTo>
                  <a:lnTo>
                    <a:pt x="15719" y="6995"/>
                  </a:lnTo>
                  <a:lnTo>
                    <a:pt x="21867" y="8414"/>
                  </a:lnTo>
                  <a:lnTo>
                    <a:pt x="25074" y="4807"/>
                  </a:lnTo>
                  <a:lnTo>
                    <a:pt x="38581" y="5212"/>
                  </a:lnTo>
                  <a:lnTo>
                    <a:pt x="40295" y="0"/>
                  </a:lnTo>
                  <a:lnTo>
                    <a:pt x="49265" y="3062"/>
                  </a:lnTo>
                  <a:lnTo>
                    <a:pt x="56945" y="7908"/>
                  </a:lnTo>
                  <a:lnTo>
                    <a:pt x="54555" y="17002"/>
                  </a:lnTo>
                  <a:lnTo>
                    <a:pt x="63902" y="21823"/>
                  </a:lnTo>
                  <a:lnTo>
                    <a:pt x="69829" y="19635"/>
                  </a:lnTo>
                  <a:lnTo>
                    <a:pt x="69565" y="28514"/>
                  </a:lnTo>
                  <a:lnTo>
                    <a:pt x="64249" y="27131"/>
                  </a:lnTo>
                  <a:lnTo>
                    <a:pt x="63372" y="35815"/>
                  </a:lnTo>
                  <a:lnTo>
                    <a:pt x="51220" y="29557"/>
                  </a:lnTo>
                  <a:lnTo>
                    <a:pt x="47325" y="44535"/>
                  </a:lnTo>
                  <a:close/>
                </a:path>
              </a:pathLst>
            </a:custGeom>
            <a:solidFill>
              <a:srgbClr val="22763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446298" y="3317636"/>
              <a:ext cx="69850" cy="45085"/>
            </a:xfrm>
            <a:custGeom>
              <a:avLst/>
              <a:gdLst/>
              <a:ahLst/>
              <a:cxnLst/>
              <a:rect l="l" t="t" r="r" b="b"/>
              <a:pathLst>
                <a:path w="69850" h="45085">
                  <a:moveTo>
                    <a:pt x="25074" y="4807"/>
                  </a:moveTo>
                  <a:lnTo>
                    <a:pt x="21867" y="8414"/>
                  </a:lnTo>
                  <a:lnTo>
                    <a:pt x="15719" y="6995"/>
                  </a:lnTo>
                  <a:lnTo>
                    <a:pt x="16688" y="10819"/>
                  </a:lnTo>
                  <a:lnTo>
                    <a:pt x="7231" y="19841"/>
                  </a:lnTo>
                  <a:lnTo>
                    <a:pt x="0" y="37440"/>
                  </a:lnTo>
                  <a:lnTo>
                    <a:pt x="9605" y="29100"/>
                  </a:lnTo>
                  <a:lnTo>
                    <a:pt x="14445" y="30821"/>
                  </a:lnTo>
                  <a:lnTo>
                    <a:pt x="12770" y="37023"/>
                  </a:lnTo>
                  <a:lnTo>
                    <a:pt x="17556" y="43769"/>
                  </a:lnTo>
                  <a:lnTo>
                    <a:pt x="29458" y="42412"/>
                  </a:lnTo>
                  <a:lnTo>
                    <a:pt x="38300" y="30303"/>
                  </a:lnTo>
                  <a:lnTo>
                    <a:pt x="38645" y="35456"/>
                  </a:lnTo>
                  <a:lnTo>
                    <a:pt x="47325" y="44535"/>
                  </a:lnTo>
                  <a:lnTo>
                    <a:pt x="51220" y="29557"/>
                  </a:lnTo>
                  <a:lnTo>
                    <a:pt x="63372" y="35815"/>
                  </a:lnTo>
                  <a:lnTo>
                    <a:pt x="64249" y="27131"/>
                  </a:lnTo>
                  <a:lnTo>
                    <a:pt x="69565" y="28514"/>
                  </a:lnTo>
                  <a:lnTo>
                    <a:pt x="69829" y="19635"/>
                  </a:lnTo>
                  <a:lnTo>
                    <a:pt x="63902" y="21823"/>
                  </a:lnTo>
                  <a:lnTo>
                    <a:pt x="54555" y="17002"/>
                  </a:lnTo>
                  <a:lnTo>
                    <a:pt x="56945" y="7908"/>
                  </a:lnTo>
                  <a:lnTo>
                    <a:pt x="49265" y="3062"/>
                  </a:lnTo>
                  <a:lnTo>
                    <a:pt x="40295" y="0"/>
                  </a:lnTo>
                  <a:lnTo>
                    <a:pt x="38581" y="5212"/>
                  </a:lnTo>
                  <a:lnTo>
                    <a:pt x="25074" y="480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527846" y="2667329"/>
              <a:ext cx="199390" cy="461645"/>
            </a:xfrm>
            <a:custGeom>
              <a:avLst/>
              <a:gdLst/>
              <a:ahLst/>
              <a:cxnLst/>
              <a:rect l="l" t="t" r="r" b="b"/>
              <a:pathLst>
                <a:path w="199389" h="461644">
                  <a:moveTo>
                    <a:pt x="3708" y="380111"/>
                  </a:moveTo>
                  <a:lnTo>
                    <a:pt x="2413" y="382054"/>
                  </a:lnTo>
                  <a:lnTo>
                    <a:pt x="3454" y="381711"/>
                  </a:lnTo>
                  <a:lnTo>
                    <a:pt x="3708" y="380111"/>
                  </a:lnTo>
                  <a:close/>
                </a:path>
                <a:path w="199389" h="461644">
                  <a:moveTo>
                    <a:pt x="6057" y="391261"/>
                  </a:moveTo>
                  <a:lnTo>
                    <a:pt x="5435" y="390690"/>
                  </a:lnTo>
                  <a:lnTo>
                    <a:pt x="5435" y="391998"/>
                  </a:lnTo>
                  <a:lnTo>
                    <a:pt x="6057" y="391261"/>
                  </a:lnTo>
                  <a:close/>
                </a:path>
                <a:path w="199389" h="461644">
                  <a:moveTo>
                    <a:pt x="6769" y="388556"/>
                  </a:moveTo>
                  <a:lnTo>
                    <a:pt x="6756" y="385076"/>
                  </a:lnTo>
                  <a:lnTo>
                    <a:pt x="3937" y="386448"/>
                  </a:lnTo>
                  <a:lnTo>
                    <a:pt x="6769" y="388556"/>
                  </a:lnTo>
                  <a:close/>
                </a:path>
                <a:path w="199389" h="461644">
                  <a:moveTo>
                    <a:pt x="26009" y="460654"/>
                  </a:moveTo>
                  <a:lnTo>
                    <a:pt x="24625" y="459778"/>
                  </a:lnTo>
                  <a:lnTo>
                    <a:pt x="25209" y="461010"/>
                  </a:lnTo>
                  <a:lnTo>
                    <a:pt x="26009" y="460654"/>
                  </a:lnTo>
                  <a:close/>
                </a:path>
                <a:path w="199389" h="461644">
                  <a:moveTo>
                    <a:pt x="68795" y="441413"/>
                  </a:moveTo>
                  <a:lnTo>
                    <a:pt x="68173" y="441032"/>
                  </a:lnTo>
                  <a:lnTo>
                    <a:pt x="67691" y="441794"/>
                  </a:lnTo>
                  <a:lnTo>
                    <a:pt x="68795" y="441413"/>
                  </a:lnTo>
                  <a:close/>
                </a:path>
                <a:path w="199389" h="461644">
                  <a:moveTo>
                    <a:pt x="84493" y="393522"/>
                  </a:moveTo>
                  <a:lnTo>
                    <a:pt x="83566" y="392506"/>
                  </a:lnTo>
                  <a:lnTo>
                    <a:pt x="83794" y="393750"/>
                  </a:lnTo>
                  <a:lnTo>
                    <a:pt x="84493" y="393522"/>
                  </a:lnTo>
                  <a:close/>
                </a:path>
                <a:path w="199389" h="461644">
                  <a:moveTo>
                    <a:pt x="86855" y="378574"/>
                  </a:moveTo>
                  <a:lnTo>
                    <a:pt x="85839" y="375526"/>
                  </a:lnTo>
                  <a:lnTo>
                    <a:pt x="85775" y="377177"/>
                  </a:lnTo>
                  <a:lnTo>
                    <a:pt x="86855" y="378574"/>
                  </a:lnTo>
                  <a:close/>
                </a:path>
                <a:path w="199389" h="461644">
                  <a:moveTo>
                    <a:pt x="87579" y="379450"/>
                  </a:moveTo>
                  <a:lnTo>
                    <a:pt x="86614" y="380225"/>
                  </a:lnTo>
                  <a:lnTo>
                    <a:pt x="86906" y="380631"/>
                  </a:lnTo>
                  <a:lnTo>
                    <a:pt x="87579" y="379450"/>
                  </a:lnTo>
                  <a:close/>
                </a:path>
                <a:path w="199389" h="461644">
                  <a:moveTo>
                    <a:pt x="88442" y="373227"/>
                  </a:moveTo>
                  <a:lnTo>
                    <a:pt x="87376" y="372262"/>
                  </a:lnTo>
                  <a:lnTo>
                    <a:pt x="88163" y="373634"/>
                  </a:lnTo>
                  <a:lnTo>
                    <a:pt x="88442" y="373227"/>
                  </a:lnTo>
                  <a:close/>
                </a:path>
                <a:path w="199389" h="461644">
                  <a:moveTo>
                    <a:pt x="89814" y="406095"/>
                  </a:moveTo>
                  <a:lnTo>
                    <a:pt x="81445" y="423430"/>
                  </a:lnTo>
                  <a:lnTo>
                    <a:pt x="79959" y="438696"/>
                  </a:lnTo>
                  <a:lnTo>
                    <a:pt x="89814" y="406095"/>
                  </a:lnTo>
                  <a:close/>
                </a:path>
                <a:path w="199389" h="461644">
                  <a:moveTo>
                    <a:pt x="95859" y="278904"/>
                  </a:moveTo>
                  <a:lnTo>
                    <a:pt x="94475" y="278460"/>
                  </a:lnTo>
                  <a:lnTo>
                    <a:pt x="94399" y="279260"/>
                  </a:lnTo>
                  <a:lnTo>
                    <a:pt x="95859" y="278904"/>
                  </a:lnTo>
                  <a:close/>
                </a:path>
                <a:path w="199389" h="461644">
                  <a:moveTo>
                    <a:pt x="95885" y="366445"/>
                  </a:moveTo>
                  <a:lnTo>
                    <a:pt x="95834" y="365391"/>
                  </a:lnTo>
                  <a:lnTo>
                    <a:pt x="95300" y="365785"/>
                  </a:lnTo>
                  <a:lnTo>
                    <a:pt x="95885" y="366445"/>
                  </a:lnTo>
                  <a:close/>
                </a:path>
                <a:path w="199389" h="461644">
                  <a:moveTo>
                    <a:pt x="100228" y="256908"/>
                  </a:moveTo>
                  <a:lnTo>
                    <a:pt x="99542" y="256590"/>
                  </a:lnTo>
                  <a:lnTo>
                    <a:pt x="99225" y="257771"/>
                  </a:lnTo>
                  <a:lnTo>
                    <a:pt x="100228" y="256908"/>
                  </a:lnTo>
                  <a:close/>
                </a:path>
                <a:path w="199389" h="461644">
                  <a:moveTo>
                    <a:pt x="104228" y="237972"/>
                  </a:moveTo>
                  <a:lnTo>
                    <a:pt x="103416" y="237909"/>
                  </a:lnTo>
                  <a:lnTo>
                    <a:pt x="104114" y="239077"/>
                  </a:lnTo>
                  <a:lnTo>
                    <a:pt x="104228" y="237972"/>
                  </a:lnTo>
                  <a:close/>
                </a:path>
                <a:path w="199389" h="461644">
                  <a:moveTo>
                    <a:pt x="106768" y="357390"/>
                  </a:moveTo>
                  <a:lnTo>
                    <a:pt x="105511" y="357809"/>
                  </a:lnTo>
                  <a:lnTo>
                    <a:pt x="106387" y="358914"/>
                  </a:lnTo>
                  <a:lnTo>
                    <a:pt x="106768" y="357390"/>
                  </a:lnTo>
                  <a:close/>
                </a:path>
                <a:path w="199389" h="461644">
                  <a:moveTo>
                    <a:pt x="109842" y="358902"/>
                  </a:moveTo>
                  <a:lnTo>
                    <a:pt x="107708" y="360108"/>
                  </a:lnTo>
                  <a:lnTo>
                    <a:pt x="108559" y="360095"/>
                  </a:lnTo>
                  <a:lnTo>
                    <a:pt x="109842" y="358902"/>
                  </a:lnTo>
                  <a:close/>
                </a:path>
                <a:path w="199389" h="461644">
                  <a:moveTo>
                    <a:pt x="111493" y="317220"/>
                  </a:moveTo>
                  <a:lnTo>
                    <a:pt x="111442" y="315747"/>
                  </a:lnTo>
                  <a:lnTo>
                    <a:pt x="110324" y="312115"/>
                  </a:lnTo>
                  <a:lnTo>
                    <a:pt x="111493" y="317220"/>
                  </a:lnTo>
                  <a:close/>
                </a:path>
                <a:path w="199389" h="461644">
                  <a:moveTo>
                    <a:pt x="111607" y="354622"/>
                  </a:moveTo>
                  <a:lnTo>
                    <a:pt x="110121" y="356019"/>
                  </a:lnTo>
                  <a:lnTo>
                    <a:pt x="110451" y="358038"/>
                  </a:lnTo>
                  <a:lnTo>
                    <a:pt x="111607" y="354622"/>
                  </a:lnTo>
                  <a:close/>
                </a:path>
                <a:path w="199389" h="461644">
                  <a:moveTo>
                    <a:pt x="112483" y="228790"/>
                  </a:moveTo>
                  <a:lnTo>
                    <a:pt x="111760" y="229184"/>
                  </a:lnTo>
                  <a:lnTo>
                    <a:pt x="111950" y="230111"/>
                  </a:lnTo>
                  <a:lnTo>
                    <a:pt x="112483" y="228790"/>
                  </a:lnTo>
                  <a:close/>
                </a:path>
                <a:path w="199389" h="461644">
                  <a:moveTo>
                    <a:pt x="114896" y="228358"/>
                  </a:moveTo>
                  <a:lnTo>
                    <a:pt x="113842" y="229654"/>
                  </a:lnTo>
                  <a:lnTo>
                    <a:pt x="114515" y="229920"/>
                  </a:lnTo>
                  <a:lnTo>
                    <a:pt x="114896" y="228358"/>
                  </a:lnTo>
                  <a:close/>
                </a:path>
                <a:path w="199389" h="461644">
                  <a:moveTo>
                    <a:pt x="115239" y="347129"/>
                  </a:moveTo>
                  <a:lnTo>
                    <a:pt x="114668" y="347002"/>
                  </a:lnTo>
                  <a:lnTo>
                    <a:pt x="115214" y="349021"/>
                  </a:lnTo>
                  <a:lnTo>
                    <a:pt x="115239" y="347129"/>
                  </a:lnTo>
                  <a:close/>
                </a:path>
                <a:path w="199389" h="461644">
                  <a:moveTo>
                    <a:pt x="116370" y="349250"/>
                  </a:moveTo>
                  <a:lnTo>
                    <a:pt x="115404" y="349935"/>
                  </a:lnTo>
                  <a:lnTo>
                    <a:pt x="116357" y="350304"/>
                  </a:lnTo>
                  <a:lnTo>
                    <a:pt x="116370" y="349250"/>
                  </a:lnTo>
                  <a:close/>
                </a:path>
                <a:path w="199389" h="461644">
                  <a:moveTo>
                    <a:pt x="116471" y="322668"/>
                  </a:moveTo>
                  <a:lnTo>
                    <a:pt x="115455" y="321068"/>
                  </a:lnTo>
                  <a:lnTo>
                    <a:pt x="115938" y="323278"/>
                  </a:lnTo>
                  <a:lnTo>
                    <a:pt x="116471" y="322668"/>
                  </a:lnTo>
                  <a:close/>
                </a:path>
                <a:path w="199389" h="461644">
                  <a:moveTo>
                    <a:pt x="118275" y="344766"/>
                  </a:moveTo>
                  <a:lnTo>
                    <a:pt x="117398" y="345821"/>
                  </a:lnTo>
                  <a:lnTo>
                    <a:pt x="118262" y="345643"/>
                  </a:lnTo>
                  <a:lnTo>
                    <a:pt x="118275" y="344766"/>
                  </a:lnTo>
                  <a:close/>
                </a:path>
                <a:path w="199389" h="461644">
                  <a:moveTo>
                    <a:pt x="118376" y="405028"/>
                  </a:moveTo>
                  <a:lnTo>
                    <a:pt x="118021" y="389864"/>
                  </a:lnTo>
                  <a:lnTo>
                    <a:pt x="105829" y="401243"/>
                  </a:lnTo>
                  <a:lnTo>
                    <a:pt x="108775" y="414413"/>
                  </a:lnTo>
                  <a:lnTo>
                    <a:pt x="106083" y="418833"/>
                  </a:lnTo>
                  <a:lnTo>
                    <a:pt x="118376" y="405028"/>
                  </a:lnTo>
                  <a:close/>
                </a:path>
                <a:path w="199389" h="461644">
                  <a:moveTo>
                    <a:pt x="118897" y="346862"/>
                  </a:moveTo>
                  <a:lnTo>
                    <a:pt x="118465" y="345909"/>
                  </a:lnTo>
                  <a:lnTo>
                    <a:pt x="118135" y="345948"/>
                  </a:lnTo>
                  <a:lnTo>
                    <a:pt x="118897" y="346862"/>
                  </a:lnTo>
                  <a:close/>
                </a:path>
                <a:path w="199389" h="461644">
                  <a:moveTo>
                    <a:pt x="118973" y="338442"/>
                  </a:moveTo>
                  <a:lnTo>
                    <a:pt x="117284" y="340563"/>
                  </a:lnTo>
                  <a:lnTo>
                    <a:pt x="118300" y="339559"/>
                  </a:lnTo>
                  <a:lnTo>
                    <a:pt x="118973" y="338442"/>
                  </a:lnTo>
                  <a:close/>
                </a:path>
                <a:path w="199389" h="461644">
                  <a:moveTo>
                    <a:pt x="124002" y="389445"/>
                  </a:moveTo>
                  <a:lnTo>
                    <a:pt x="123380" y="387858"/>
                  </a:lnTo>
                  <a:lnTo>
                    <a:pt x="120192" y="390563"/>
                  </a:lnTo>
                  <a:lnTo>
                    <a:pt x="124002" y="389445"/>
                  </a:lnTo>
                  <a:close/>
                </a:path>
                <a:path w="199389" h="461644">
                  <a:moveTo>
                    <a:pt x="124142" y="377812"/>
                  </a:moveTo>
                  <a:lnTo>
                    <a:pt x="124040" y="376542"/>
                  </a:lnTo>
                  <a:lnTo>
                    <a:pt x="122453" y="376135"/>
                  </a:lnTo>
                  <a:lnTo>
                    <a:pt x="124142" y="377812"/>
                  </a:lnTo>
                  <a:close/>
                </a:path>
                <a:path w="199389" h="461644">
                  <a:moveTo>
                    <a:pt x="149466" y="206159"/>
                  </a:moveTo>
                  <a:lnTo>
                    <a:pt x="148920" y="202907"/>
                  </a:lnTo>
                  <a:lnTo>
                    <a:pt x="148348" y="204495"/>
                  </a:lnTo>
                  <a:lnTo>
                    <a:pt x="149466" y="206159"/>
                  </a:lnTo>
                  <a:close/>
                </a:path>
                <a:path w="199389" h="461644">
                  <a:moveTo>
                    <a:pt x="169443" y="144653"/>
                  </a:moveTo>
                  <a:lnTo>
                    <a:pt x="168554" y="142595"/>
                  </a:lnTo>
                  <a:lnTo>
                    <a:pt x="168122" y="144322"/>
                  </a:lnTo>
                  <a:lnTo>
                    <a:pt x="169443" y="144653"/>
                  </a:lnTo>
                  <a:close/>
                </a:path>
                <a:path w="199389" h="461644">
                  <a:moveTo>
                    <a:pt x="169862" y="140703"/>
                  </a:moveTo>
                  <a:lnTo>
                    <a:pt x="169354" y="140144"/>
                  </a:lnTo>
                  <a:lnTo>
                    <a:pt x="168884" y="141198"/>
                  </a:lnTo>
                  <a:lnTo>
                    <a:pt x="169862" y="140703"/>
                  </a:lnTo>
                  <a:close/>
                </a:path>
                <a:path w="199389" h="461644">
                  <a:moveTo>
                    <a:pt x="174777" y="142824"/>
                  </a:moveTo>
                  <a:lnTo>
                    <a:pt x="174167" y="141427"/>
                  </a:lnTo>
                  <a:lnTo>
                    <a:pt x="173634" y="141681"/>
                  </a:lnTo>
                  <a:lnTo>
                    <a:pt x="174777" y="142824"/>
                  </a:lnTo>
                  <a:close/>
                </a:path>
                <a:path w="199389" h="461644">
                  <a:moveTo>
                    <a:pt x="175882" y="138430"/>
                  </a:moveTo>
                  <a:lnTo>
                    <a:pt x="173977" y="139255"/>
                  </a:lnTo>
                  <a:lnTo>
                    <a:pt x="175844" y="139052"/>
                  </a:lnTo>
                  <a:lnTo>
                    <a:pt x="175882" y="138430"/>
                  </a:lnTo>
                  <a:close/>
                </a:path>
                <a:path w="199389" h="461644">
                  <a:moveTo>
                    <a:pt x="178206" y="132524"/>
                  </a:moveTo>
                  <a:lnTo>
                    <a:pt x="177469" y="131800"/>
                  </a:lnTo>
                  <a:lnTo>
                    <a:pt x="177774" y="134188"/>
                  </a:lnTo>
                  <a:lnTo>
                    <a:pt x="178206" y="132524"/>
                  </a:lnTo>
                  <a:close/>
                </a:path>
                <a:path w="199389" h="461644">
                  <a:moveTo>
                    <a:pt x="180771" y="134353"/>
                  </a:moveTo>
                  <a:lnTo>
                    <a:pt x="180111" y="132702"/>
                  </a:lnTo>
                  <a:lnTo>
                    <a:pt x="179489" y="134086"/>
                  </a:lnTo>
                  <a:lnTo>
                    <a:pt x="180771" y="134353"/>
                  </a:lnTo>
                  <a:close/>
                </a:path>
                <a:path w="199389" h="461644">
                  <a:moveTo>
                    <a:pt x="199021" y="129171"/>
                  </a:moveTo>
                  <a:lnTo>
                    <a:pt x="191376" y="111607"/>
                  </a:lnTo>
                  <a:lnTo>
                    <a:pt x="196684" y="91389"/>
                  </a:lnTo>
                  <a:lnTo>
                    <a:pt x="189890" y="77800"/>
                  </a:lnTo>
                  <a:lnTo>
                    <a:pt x="193027" y="67106"/>
                  </a:lnTo>
                  <a:lnTo>
                    <a:pt x="187604" y="65659"/>
                  </a:lnTo>
                  <a:lnTo>
                    <a:pt x="191541" y="46393"/>
                  </a:lnTo>
                  <a:lnTo>
                    <a:pt x="182384" y="31623"/>
                  </a:lnTo>
                  <a:lnTo>
                    <a:pt x="166624" y="24130"/>
                  </a:lnTo>
                  <a:lnTo>
                    <a:pt x="145948" y="76"/>
                  </a:lnTo>
                  <a:lnTo>
                    <a:pt x="135966" y="0"/>
                  </a:lnTo>
                  <a:lnTo>
                    <a:pt x="140233" y="10452"/>
                  </a:lnTo>
                  <a:lnTo>
                    <a:pt x="134162" y="20878"/>
                  </a:lnTo>
                  <a:lnTo>
                    <a:pt x="138607" y="23698"/>
                  </a:lnTo>
                  <a:lnTo>
                    <a:pt x="133832" y="29286"/>
                  </a:lnTo>
                  <a:lnTo>
                    <a:pt x="110439" y="19786"/>
                  </a:lnTo>
                  <a:lnTo>
                    <a:pt x="106121" y="21717"/>
                  </a:lnTo>
                  <a:lnTo>
                    <a:pt x="106514" y="35839"/>
                  </a:lnTo>
                  <a:lnTo>
                    <a:pt x="102590" y="45339"/>
                  </a:lnTo>
                  <a:lnTo>
                    <a:pt x="93091" y="39154"/>
                  </a:lnTo>
                  <a:lnTo>
                    <a:pt x="84709" y="47586"/>
                  </a:lnTo>
                  <a:lnTo>
                    <a:pt x="79603" y="63093"/>
                  </a:lnTo>
                  <a:lnTo>
                    <a:pt x="74688" y="67030"/>
                  </a:lnTo>
                  <a:lnTo>
                    <a:pt x="79286" y="82575"/>
                  </a:lnTo>
                  <a:lnTo>
                    <a:pt x="63728" y="104508"/>
                  </a:lnTo>
                  <a:lnTo>
                    <a:pt x="65366" y="112268"/>
                  </a:lnTo>
                  <a:lnTo>
                    <a:pt x="50406" y="118059"/>
                  </a:lnTo>
                  <a:lnTo>
                    <a:pt x="50253" y="148907"/>
                  </a:lnTo>
                  <a:lnTo>
                    <a:pt x="37096" y="175514"/>
                  </a:lnTo>
                  <a:lnTo>
                    <a:pt x="44208" y="179743"/>
                  </a:lnTo>
                  <a:lnTo>
                    <a:pt x="44869" y="189268"/>
                  </a:lnTo>
                  <a:lnTo>
                    <a:pt x="41935" y="195884"/>
                  </a:lnTo>
                  <a:lnTo>
                    <a:pt x="30276" y="192786"/>
                  </a:lnTo>
                  <a:lnTo>
                    <a:pt x="22123" y="197091"/>
                  </a:lnTo>
                  <a:lnTo>
                    <a:pt x="11188" y="221576"/>
                  </a:lnTo>
                  <a:lnTo>
                    <a:pt x="16205" y="255333"/>
                  </a:lnTo>
                  <a:lnTo>
                    <a:pt x="13716" y="273202"/>
                  </a:lnTo>
                  <a:lnTo>
                    <a:pt x="25019" y="285102"/>
                  </a:lnTo>
                  <a:lnTo>
                    <a:pt x="22098" y="294627"/>
                  </a:lnTo>
                  <a:lnTo>
                    <a:pt x="15036" y="296100"/>
                  </a:lnTo>
                  <a:lnTo>
                    <a:pt x="20929" y="315252"/>
                  </a:lnTo>
                  <a:lnTo>
                    <a:pt x="18503" y="326644"/>
                  </a:lnTo>
                  <a:lnTo>
                    <a:pt x="9855" y="331787"/>
                  </a:lnTo>
                  <a:lnTo>
                    <a:pt x="10655" y="337223"/>
                  </a:lnTo>
                  <a:lnTo>
                    <a:pt x="8737" y="338836"/>
                  </a:lnTo>
                  <a:lnTo>
                    <a:pt x="8737" y="378523"/>
                  </a:lnTo>
                  <a:lnTo>
                    <a:pt x="8153" y="382168"/>
                  </a:lnTo>
                  <a:lnTo>
                    <a:pt x="7188" y="379463"/>
                  </a:lnTo>
                  <a:lnTo>
                    <a:pt x="8737" y="378523"/>
                  </a:lnTo>
                  <a:lnTo>
                    <a:pt x="8737" y="338836"/>
                  </a:lnTo>
                  <a:lnTo>
                    <a:pt x="6819" y="340448"/>
                  </a:lnTo>
                  <a:lnTo>
                    <a:pt x="6210" y="361073"/>
                  </a:lnTo>
                  <a:lnTo>
                    <a:pt x="0" y="355447"/>
                  </a:lnTo>
                  <a:lnTo>
                    <a:pt x="50" y="377456"/>
                  </a:lnTo>
                  <a:lnTo>
                    <a:pt x="3492" y="379615"/>
                  </a:lnTo>
                  <a:lnTo>
                    <a:pt x="5765" y="376072"/>
                  </a:lnTo>
                  <a:lnTo>
                    <a:pt x="4749" y="380949"/>
                  </a:lnTo>
                  <a:lnTo>
                    <a:pt x="6464" y="379907"/>
                  </a:lnTo>
                  <a:lnTo>
                    <a:pt x="3848" y="384911"/>
                  </a:lnTo>
                  <a:lnTo>
                    <a:pt x="7810" y="384302"/>
                  </a:lnTo>
                  <a:lnTo>
                    <a:pt x="6578" y="392099"/>
                  </a:lnTo>
                  <a:lnTo>
                    <a:pt x="10375" y="392290"/>
                  </a:lnTo>
                  <a:lnTo>
                    <a:pt x="7264" y="396570"/>
                  </a:lnTo>
                  <a:lnTo>
                    <a:pt x="17106" y="418744"/>
                  </a:lnTo>
                  <a:lnTo>
                    <a:pt x="26022" y="428117"/>
                  </a:lnTo>
                  <a:lnTo>
                    <a:pt x="25463" y="432028"/>
                  </a:lnTo>
                  <a:lnTo>
                    <a:pt x="21145" y="432790"/>
                  </a:lnTo>
                  <a:lnTo>
                    <a:pt x="24130" y="437959"/>
                  </a:lnTo>
                  <a:lnTo>
                    <a:pt x="19062" y="436473"/>
                  </a:lnTo>
                  <a:lnTo>
                    <a:pt x="27863" y="452920"/>
                  </a:lnTo>
                  <a:lnTo>
                    <a:pt x="26504" y="460870"/>
                  </a:lnTo>
                  <a:lnTo>
                    <a:pt x="45440" y="461403"/>
                  </a:lnTo>
                  <a:lnTo>
                    <a:pt x="47790" y="445554"/>
                  </a:lnTo>
                  <a:lnTo>
                    <a:pt x="53581" y="444665"/>
                  </a:lnTo>
                  <a:lnTo>
                    <a:pt x="53327" y="439928"/>
                  </a:lnTo>
                  <a:lnTo>
                    <a:pt x="67157" y="438734"/>
                  </a:lnTo>
                  <a:lnTo>
                    <a:pt x="71031" y="442353"/>
                  </a:lnTo>
                  <a:lnTo>
                    <a:pt x="80733" y="422998"/>
                  </a:lnTo>
                  <a:lnTo>
                    <a:pt x="84213" y="402577"/>
                  </a:lnTo>
                  <a:lnTo>
                    <a:pt x="81724" y="399389"/>
                  </a:lnTo>
                  <a:lnTo>
                    <a:pt x="84950" y="395973"/>
                  </a:lnTo>
                  <a:lnTo>
                    <a:pt x="80213" y="392633"/>
                  </a:lnTo>
                  <a:lnTo>
                    <a:pt x="83185" y="393738"/>
                  </a:lnTo>
                  <a:lnTo>
                    <a:pt x="81153" y="387832"/>
                  </a:lnTo>
                  <a:lnTo>
                    <a:pt x="85598" y="391363"/>
                  </a:lnTo>
                  <a:lnTo>
                    <a:pt x="83375" y="387718"/>
                  </a:lnTo>
                  <a:lnTo>
                    <a:pt x="86969" y="379018"/>
                  </a:lnTo>
                  <a:lnTo>
                    <a:pt x="80098" y="373824"/>
                  </a:lnTo>
                  <a:lnTo>
                    <a:pt x="87757" y="373227"/>
                  </a:lnTo>
                  <a:lnTo>
                    <a:pt x="77571" y="368160"/>
                  </a:lnTo>
                  <a:lnTo>
                    <a:pt x="90411" y="368655"/>
                  </a:lnTo>
                  <a:lnTo>
                    <a:pt x="97663" y="362686"/>
                  </a:lnTo>
                  <a:lnTo>
                    <a:pt x="98386" y="359194"/>
                  </a:lnTo>
                  <a:lnTo>
                    <a:pt x="99504" y="360375"/>
                  </a:lnTo>
                  <a:lnTo>
                    <a:pt x="99021" y="356133"/>
                  </a:lnTo>
                  <a:lnTo>
                    <a:pt x="99250" y="355079"/>
                  </a:lnTo>
                  <a:lnTo>
                    <a:pt x="101752" y="364337"/>
                  </a:lnTo>
                  <a:lnTo>
                    <a:pt x="104762" y="356870"/>
                  </a:lnTo>
                  <a:lnTo>
                    <a:pt x="110451" y="354368"/>
                  </a:lnTo>
                  <a:lnTo>
                    <a:pt x="109004" y="348361"/>
                  </a:lnTo>
                  <a:lnTo>
                    <a:pt x="112153" y="351891"/>
                  </a:lnTo>
                  <a:lnTo>
                    <a:pt x="115138" y="349859"/>
                  </a:lnTo>
                  <a:lnTo>
                    <a:pt x="111455" y="345541"/>
                  </a:lnTo>
                  <a:lnTo>
                    <a:pt x="106883" y="348602"/>
                  </a:lnTo>
                  <a:lnTo>
                    <a:pt x="106680" y="347891"/>
                  </a:lnTo>
                  <a:lnTo>
                    <a:pt x="107708" y="347751"/>
                  </a:lnTo>
                  <a:lnTo>
                    <a:pt x="106349" y="346748"/>
                  </a:lnTo>
                  <a:lnTo>
                    <a:pt x="105892" y="345084"/>
                  </a:lnTo>
                  <a:lnTo>
                    <a:pt x="108648" y="346570"/>
                  </a:lnTo>
                  <a:lnTo>
                    <a:pt x="113360" y="342633"/>
                  </a:lnTo>
                  <a:lnTo>
                    <a:pt x="112077" y="344131"/>
                  </a:lnTo>
                  <a:lnTo>
                    <a:pt x="113550" y="343585"/>
                  </a:lnTo>
                  <a:lnTo>
                    <a:pt x="114261" y="341884"/>
                  </a:lnTo>
                  <a:lnTo>
                    <a:pt x="120700" y="336511"/>
                  </a:lnTo>
                  <a:lnTo>
                    <a:pt x="117513" y="334645"/>
                  </a:lnTo>
                  <a:lnTo>
                    <a:pt x="117817" y="334378"/>
                  </a:lnTo>
                  <a:lnTo>
                    <a:pt x="117716" y="334606"/>
                  </a:lnTo>
                  <a:lnTo>
                    <a:pt x="119608" y="334378"/>
                  </a:lnTo>
                  <a:lnTo>
                    <a:pt x="119151" y="333197"/>
                  </a:lnTo>
                  <a:lnTo>
                    <a:pt x="120891" y="331673"/>
                  </a:lnTo>
                  <a:lnTo>
                    <a:pt x="116649" y="324104"/>
                  </a:lnTo>
                  <a:lnTo>
                    <a:pt x="110032" y="319798"/>
                  </a:lnTo>
                  <a:lnTo>
                    <a:pt x="113614" y="320027"/>
                  </a:lnTo>
                  <a:lnTo>
                    <a:pt x="103873" y="309016"/>
                  </a:lnTo>
                  <a:lnTo>
                    <a:pt x="99669" y="311975"/>
                  </a:lnTo>
                  <a:lnTo>
                    <a:pt x="94056" y="307505"/>
                  </a:lnTo>
                  <a:lnTo>
                    <a:pt x="90881" y="297878"/>
                  </a:lnTo>
                  <a:lnTo>
                    <a:pt x="90487" y="278561"/>
                  </a:lnTo>
                  <a:lnTo>
                    <a:pt x="92456" y="273088"/>
                  </a:lnTo>
                  <a:lnTo>
                    <a:pt x="96291" y="276567"/>
                  </a:lnTo>
                  <a:lnTo>
                    <a:pt x="93726" y="268808"/>
                  </a:lnTo>
                  <a:lnTo>
                    <a:pt x="98780" y="256857"/>
                  </a:lnTo>
                  <a:lnTo>
                    <a:pt x="95872" y="251726"/>
                  </a:lnTo>
                  <a:lnTo>
                    <a:pt x="96723" y="250469"/>
                  </a:lnTo>
                  <a:lnTo>
                    <a:pt x="94678" y="248297"/>
                  </a:lnTo>
                  <a:lnTo>
                    <a:pt x="94970" y="250113"/>
                  </a:lnTo>
                  <a:lnTo>
                    <a:pt x="93865" y="248145"/>
                  </a:lnTo>
                  <a:lnTo>
                    <a:pt x="95415" y="246138"/>
                  </a:lnTo>
                  <a:lnTo>
                    <a:pt x="99834" y="250990"/>
                  </a:lnTo>
                  <a:lnTo>
                    <a:pt x="105117" y="243713"/>
                  </a:lnTo>
                  <a:lnTo>
                    <a:pt x="104343" y="241274"/>
                  </a:lnTo>
                  <a:lnTo>
                    <a:pt x="106616" y="240055"/>
                  </a:lnTo>
                  <a:lnTo>
                    <a:pt x="105346" y="238950"/>
                  </a:lnTo>
                  <a:lnTo>
                    <a:pt x="104292" y="241122"/>
                  </a:lnTo>
                  <a:lnTo>
                    <a:pt x="100799" y="229958"/>
                  </a:lnTo>
                  <a:lnTo>
                    <a:pt x="103403" y="237553"/>
                  </a:lnTo>
                  <a:lnTo>
                    <a:pt x="107683" y="237604"/>
                  </a:lnTo>
                  <a:lnTo>
                    <a:pt x="112572" y="232156"/>
                  </a:lnTo>
                  <a:lnTo>
                    <a:pt x="108750" y="230124"/>
                  </a:lnTo>
                  <a:lnTo>
                    <a:pt x="117462" y="223862"/>
                  </a:lnTo>
                  <a:lnTo>
                    <a:pt x="116014" y="221589"/>
                  </a:lnTo>
                  <a:lnTo>
                    <a:pt x="120103" y="224345"/>
                  </a:lnTo>
                  <a:lnTo>
                    <a:pt x="123634" y="215138"/>
                  </a:lnTo>
                  <a:lnTo>
                    <a:pt x="127495" y="216839"/>
                  </a:lnTo>
                  <a:lnTo>
                    <a:pt x="126390" y="211213"/>
                  </a:lnTo>
                  <a:lnTo>
                    <a:pt x="130136" y="215874"/>
                  </a:lnTo>
                  <a:lnTo>
                    <a:pt x="135039" y="207949"/>
                  </a:lnTo>
                  <a:lnTo>
                    <a:pt x="145186" y="203517"/>
                  </a:lnTo>
                  <a:lnTo>
                    <a:pt x="149910" y="191084"/>
                  </a:lnTo>
                  <a:lnTo>
                    <a:pt x="159575" y="180632"/>
                  </a:lnTo>
                  <a:lnTo>
                    <a:pt x="150710" y="165595"/>
                  </a:lnTo>
                  <a:lnTo>
                    <a:pt x="152717" y="167081"/>
                  </a:lnTo>
                  <a:lnTo>
                    <a:pt x="157835" y="159499"/>
                  </a:lnTo>
                  <a:lnTo>
                    <a:pt x="157835" y="159829"/>
                  </a:lnTo>
                  <a:lnTo>
                    <a:pt x="158343" y="158826"/>
                  </a:lnTo>
                  <a:lnTo>
                    <a:pt x="158978" y="157822"/>
                  </a:lnTo>
                  <a:lnTo>
                    <a:pt x="154901" y="147878"/>
                  </a:lnTo>
                  <a:lnTo>
                    <a:pt x="160820" y="150723"/>
                  </a:lnTo>
                  <a:lnTo>
                    <a:pt x="157708" y="146634"/>
                  </a:lnTo>
                  <a:lnTo>
                    <a:pt x="165760" y="145211"/>
                  </a:lnTo>
                  <a:lnTo>
                    <a:pt x="164312" y="141160"/>
                  </a:lnTo>
                  <a:lnTo>
                    <a:pt x="168236" y="140792"/>
                  </a:lnTo>
                  <a:lnTo>
                    <a:pt x="165582" y="136436"/>
                  </a:lnTo>
                  <a:lnTo>
                    <a:pt x="172059" y="140589"/>
                  </a:lnTo>
                  <a:lnTo>
                    <a:pt x="171589" y="128117"/>
                  </a:lnTo>
                  <a:lnTo>
                    <a:pt x="176555" y="131889"/>
                  </a:lnTo>
                  <a:lnTo>
                    <a:pt x="176237" y="126720"/>
                  </a:lnTo>
                  <a:lnTo>
                    <a:pt x="182549" y="134175"/>
                  </a:lnTo>
                  <a:lnTo>
                    <a:pt x="184912" y="130175"/>
                  </a:lnTo>
                  <a:lnTo>
                    <a:pt x="191833" y="129336"/>
                  </a:lnTo>
                  <a:lnTo>
                    <a:pt x="192659" y="134429"/>
                  </a:lnTo>
                  <a:lnTo>
                    <a:pt x="199021" y="129171"/>
                  </a:lnTo>
                  <a:close/>
                </a:path>
              </a:pathLst>
            </a:custGeom>
            <a:solidFill>
              <a:srgbClr val="35864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527854" y="2667317"/>
              <a:ext cx="199390" cy="461645"/>
            </a:xfrm>
            <a:custGeom>
              <a:avLst/>
              <a:gdLst/>
              <a:ahLst/>
              <a:cxnLst/>
              <a:rect l="l" t="t" r="r" b="b"/>
              <a:pathLst>
                <a:path w="199389" h="461644">
                  <a:moveTo>
                    <a:pt x="0" y="355451"/>
                  </a:moveTo>
                  <a:lnTo>
                    <a:pt x="44" y="377462"/>
                  </a:lnTo>
                  <a:lnTo>
                    <a:pt x="3496" y="379625"/>
                  </a:lnTo>
                  <a:lnTo>
                    <a:pt x="5762" y="376076"/>
                  </a:lnTo>
                  <a:lnTo>
                    <a:pt x="4749" y="380950"/>
                  </a:lnTo>
                  <a:lnTo>
                    <a:pt x="8737" y="378529"/>
                  </a:lnTo>
                  <a:lnTo>
                    <a:pt x="6578" y="392108"/>
                  </a:lnTo>
                  <a:lnTo>
                    <a:pt x="10375" y="392291"/>
                  </a:lnTo>
                  <a:lnTo>
                    <a:pt x="7265" y="396573"/>
                  </a:lnTo>
                  <a:lnTo>
                    <a:pt x="17099" y="418748"/>
                  </a:lnTo>
                  <a:lnTo>
                    <a:pt x="26021" y="428124"/>
                  </a:lnTo>
                  <a:lnTo>
                    <a:pt x="25459" y="432029"/>
                  </a:lnTo>
                  <a:lnTo>
                    <a:pt x="21143" y="432797"/>
                  </a:lnTo>
                  <a:lnTo>
                    <a:pt x="24131" y="437963"/>
                  </a:lnTo>
                  <a:lnTo>
                    <a:pt x="19059" y="436473"/>
                  </a:lnTo>
                  <a:lnTo>
                    <a:pt x="27857" y="452925"/>
                  </a:lnTo>
                  <a:lnTo>
                    <a:pt x="26504" y="460874"/>
                  </a:lnTo>
                  <a:lnTo>
                    <a:pt x="45440" y="461409"/>
                  </a:lnTo>
                  <a:lnTo>
                    <a:pt x="47784" y="445563"/>
                  </a:lnTo>
                  <a:lnTo>
                    <a:pt x="53583" y="444669"/>
                  </a:lnTo>
                  <a:lnTo>
                    <a:pt x="53320" y="439935"/>
                  </a:lnTo>
                  <a:lnTo>
                    <a:pt x="67155" y="438743"/>
                  </a:lnTo>
                  <a:lnTo>
                    <a:pt x="71032" y="442360"/>
                  </a:lnTo>
                  <a:lnTo>
                    <a:pt x="80728" y="423006"/>
                  </a:lnTo>
                  <a:lnTo>
                    <a:pt x="84212" y="402580"/>
                  </a:lnTo>
                  <a:lnTo>
                    <a:pt x="81718" y="399391"/>
                  </a:lnTo>
                  <a:lnTo>
                    <a:pt x="84944" y="395975"/>
                  </a:lnTo>
                  <a:lnTo>
                    <a:pt x="80217" y="392636"/>
                  </a:lnTo>
                  <a:lnTo>
                    <a:pt x="83181" y="393745"/>
                  </a:lnTo>
                  <a:lnTo>
                    <a:pt x="81148" y="387842"/>
                  </a:lnTo>
                  <a:lnTo>
                    <a:pt x="85598" y="391371"/>
                  </a:lnTo>
                  <a:lnTo>
                    <a:pt x="83370" y="387729"/>
                  </a:lnTo>
                  <a:lnTo>
                    <a:pt x="86973" y="379026"/>
                  </a:lnTo>
                  <a:lnTo>
                    <a:pt x="80100" y="373830"/>
                  </a:lnTo>
                  <a:lnTo>
                    <a:pt x="87751" y="373236"/>
                  </a:lnTo>
                  <a:lnTo>
                    <a:pt x="77571" y="368165"/>
                  </a:lnTo>
                  <a:lnTo>
                    <a:pt x="90403" y="368666"/>
                  </a:lnTo>
                  <a:lnTo>
                    <a:pt x="97664" y="362696"/>
                  </a:lnTo>
                  <a:lnTo>
                    <a:pt x="99244" y="355091"/>
                  </a:lnTo>
                  <a:lnTo>
                    <a:pt x="101745" y="364348"/>
                  </a:lnTo>
                  <a:lnTo>
                    <a:pt x="104762" y="356874"/>
                  </a:lnTo>
                  <a:lnTo>
                    <a:pt x="110447" y="354375"/>
                  </a:lnTo>
                  <a:lnTo>
                    <a:pt x="109004" y="348367"/>
                  </a:lnTo>
                  <a:lnTo>
                    <a:pt x="112147" y="351903"/>
                  </a:lnTo>
                  <a:lnTo>
                    <a:pt x="115141" y="349863"/>
                  </a:lnTo>
                  <a:lnTo>
                    <a:pt x="111454" y="345547"/>
                  </a:lnTo>
                  <a:lnTo>
                    <a:pt x="106882" y="348603"/>
                  </a:lnTo>
                  <a:lnTo>
                    <a:pt x="105891" y="345091"/>
                  </a:lnTo>
                  <a:lnTo>
                    <a:pt x="108644" y="346574"/>
                  </a:lnTo>
                  <a:lnTo>
                    <a:pt x="120699" y="336522"/>
                  </a:lnTo>
                  <a:lnTo>
                    <a:pt x="117508" y="334644"/>
                  </a:lnTo>
                  <a:lnTo>
                    <a:pt x="120891" y="331675"/>
                  </a:lnTo>
                  <a:lnTo>
                    <a:pt x="116644" y="324114"/>
                  </a:lnTo>
                  <a:lnTo>
                    <a:pt x="110025" y="319806"/>
                  </a:lnTo>
                  <a:lnTo>
                    <a:pt x="113609" y="320030"/>
                  </a:lnTo>
                  <a:lnTo>
                    <a:pt x="103868" y="309020"/>
                  </a:lnTo>
                  <a:lnTo>
                    <a:pt x="99665" y="311977"/>
                  </a:lnTo>
                  <a:lnTo>
                    <a:pt x="94059" y="307516"/>
                  </a:lnTo>
                  <a:lnTo>
                    <a:pt x="90877" y="297889"/>
                  </a:lnTo>
                  <a:lnTo>
                    <a:pt x="90485" y="278570"/>
                  </a:lnTo>
                  <a:lnTo>
                    <a:pt x="92455" y="273092"/>
                  </a:lnTo>
                  <a:lnTo>
                    <a:pt x="96286" y="276579"/>
                  </a:lnTo>
                  <a:lnTo>
                    <a:pt x="93722" y="268816"/>
                  </a:lnTo>
                  <a:lnTo>
                    <a:pt x="98778" y="256868"/>
                  </a:lnTo>
                  <a:lnTo>
                    <a:pt x="93861" y="248155"/>
                  </a:lnTo>
                  <a:lnTo>
                    <a:pt x="95417" y="246139"/>
                  </a:lnTo>
                  <a:lnTo>
                    <a:pt x="99827" y="250994"/>
                  </a:lnTo>
                  <a:lnTo>
                    <a:pt x="105121" y="243723"/>
                  </a:lnTo>
                  <a:lnTo>
                    <a:pt x="100791" y="229967"/>
                  </a:lnTo>
                  <a:lnTo>
                    <a:pt x="103404" y="237558"/>
                  </a:lnTo>
                  <a:lnTo>
                    <a:pt x="107686" y="237612"/>
                  </a:lnTo>
                  <a:lnTo>
                    <a:pt x="112565" y="232165"/>
                  </a:lnTo>
                  <a:lnTo>
                    <a:pt x="108751" y="230130"/>
                  </a:lnTo>
                  <a:lnTo>
                    <a:pt x="117465" y="223869"/>
                  </a:lnTo>
                  <a:lnTo>
                    <a:pt x="116010" y="221594"/>
                  </a:lnTo>
                  <a:lnTo>
                    <a:pt x="120097" y="224348"/>
                  </a:lnTo>
                  <a:lnTo>
                    <a:pt x="123630" y="215141"/>
                  </a:lnTo>
                  <a:lnTo>
                    <a:pt x="127490" y="216848"/>
                  </a:lnTo>
                  <a:lnTo>
                    <a:pt x="126386" y="211217"/>
                  </a:lnTo>
                  <a:lnTo>
                    <a:pt x="130137" y="215876"/>
                  </a:lnTo>
                  <a:lnTo>
                    <a:pt x="135038" y="207956"/>
                  </a:lnTo>
                  <a:lnTo>
                    <a:pt x="145179" y="203529"/>
                  </a:lnTo>
                  <a:lnTo>
                    <a:pt x="149914" y="191086"/>
                  </a:lnTo>
                  <a:lnTo>
                    <a:pt x="159567" y="180642"/>
                  </a:lnTo>
                  <a:lnTo>
                    <a:pt x="150704" y="165607"/>
                  </a:lnTo>
                  <a:lnTo>
                    <a:pt x="152719" y="167088"/>
                  </a:lnTo>
                  <a:lnTo>
                    <a:pt x="158976" y="157833"/>
                  </a:lnTo>
                  <a:lnTo>
                    <a:pt x="154895" y="147888"/>
                  </a:lnTo>
                  <a:lnTo>
                    <a:pt x="160823" y="150728"/>
                  </a:lnTo>
                  <a:lnTo>
                    <a:pt x="157711" y="146637"/>
                  </a:lnTo>
                  <a:lnTo>
                    <a:pt x="165752" y="145218"/>
                  </a:lnTo>
                  <a:lnTo>
                    <a:pt x="164315" y="141167"/>
                  </a:lnTo>
                  <a:lnTo>
                    <a:pt x="168240" y="140795"/>
                  </a:lnTo>
                  <a:lnTo>
                    <a:pt x="165575" y="136445"/>
                  </a:lnTo>
                  <a:lnTo>
                    <a:pt x="172063" y="140597"/>
                  </a:lnTo>
                  <a:lnTo>
                    <a:pt x="171590" y="128121"/>
                  </a:lnTo>
                  <a:lnTo>
                    <a:pt x="176557" y="131892"/>
                  </a:lnTo>
                  <a:lnTo>
                    <a:pt x="176238" y="126727"/>
                  </a:lnTo>
                  <a:lnTo>
                    <a:pt x="182549" y="134182"/>
                  </a:lnTo>
                  <a:lnTo>
                    <a:pt x="184908" y="130180"/>
                  </a:lnTo>
                  <a:lnTo>
                    <a:pt x="191832" y="129343"/>
                  </a:lnTo>
                  <a:lnTo>
                    <a:pt x="192655" y="134430"/>
                  </a:lnTo>
                  <a:lnTo>
                    <a:pt x="199017" y="129173"/>
                  </a:lnTo>
                  <a:lnTo>
                    <a:pt x="191368" y="111612"/>
                  </a:lnTo>
                  <a:lnTo>
                    <a:pt x="196685" y="91399"/>
                  </a:lnTo>
                  <a:lnTo>
                    <a:pt x="189886" y="77804"/>
                  </a:lnTo>
                  <a:lnTo>
                    <a:pt x="193030" y="67115"/>
                  </a:lnTo>
                  <a:lnTo>
                    <a:pt x="187606" y="65667"/>
                  </a:lnTo>
                  <a:lnTo>
                    <a:pt x="191544" y="46405"/>
                  </a:lnTo>
                  <a:lnTo>
                    <a:pt x="182385" y="31629"/>
                  </a:lnTo>
                  <a:lnTo>
                    <a:pt x="166626" y="24138"/>
                  </a:lnTo>
                  <a:lnTo>
                    <a:pt x="145946" y="86"/>
                  </a:lnTo>
                  <a:lnTo>
                    <a:pt x="135959" y="0"/>
                  </a:lnTo>
                  <a:lnTo>
                    <a:pt x="140232" y="10457"/>
                  </a:lnTo>
                  <a:lnTo>
                    <a:pt x="134157" y="20885"/>
                  </a:lnTo>
                  <a:lnTo>
                    <a:pt x="138601" y="23700"/>
                  </a:lnTo>
                  <a:lnTo>
                    <a:pt x="133831" y="29289"/>
                  </a:lnTo>
                  <a:lnTo>
                    <a:pt x="110439" y="19795"/>
                  </a:lnTo>
                  <a:lnTo>
                    <a:pt x="106117" y="21720"/>
                  </a:lnTo>
                  <a:lnTo>
                    <a:pt x="106513" y="35839"/>
                  </a:lnTo>
                  <a:lnTo>
                    <a:pt x="102591" y="45340"/>
                  </a:lnTo>
                  <a:lnTo>
                    <a:pt x="93085" y="39158"/>
                  </a:lnTo>
                  <a:lnTo>
                    <a:pt x="84701" y="47596"/>
                  </a:lnTo>
                  <a:lnTo>
                    <a:pt x="79598" y="63098"/>
                  </a:lnTo>
                  <a:lnTo>
                    <a:pt x="74683" y="67039"/>
                  </a:lnTo>
                  <a:lnTo>
                    <a:pt x="79290" y="82580"/>
                  </a:lnTo>
                  <a:lnTo>
                    <a:pt x="63730" y="104514"/>
                  </a:lnTo>
                  <a:lnTo>
                    <a:pt x="65360" y="112280"/>
                  </a:lnTo>
                  <a:lnTo>
                    <a:pt x="50399" y="118059"/>
                  </a:lnTo>
                  <a:lnTo>
                    <a:pt x="50247" y="148912"/>
                  </a:lnTo>
                  <a:lnTo>
                    <a:pt x="37098" y="175514"/>
                  </a:lnTo>
                  <a:lnTo>
                    <a:pt x="44204" y="179751"/>
                  </a:lnTo>
                  <a:lnTo>
                    <a:pt x="44869" y="189273"/>
                  </a:lnTo>
                  <a:lnTo>
                    <a:pt x="41938" y="195890"/>
                  </a:lnTo>
                  <a:lnTo>
                    <a:pt x="30269" y="192797"/>
                  </a:lnTo>
                  <a:lnTo>
                    <a:pt x="22122" y="197093"/>
                  </a:lnTo>
                  <a:lnTo>
                    <a:pt x="11186" y="221577"/>
                  </a:lnTo>
                  <a:lnTo>
                    <a:pt x="16198" y="255344"/>
                  </a:lnTo>
                  <a:lnTo>
                    <a:pt x="13710" y="273213"/>
                  </a:lnTo>
                  <a:lnTo>
                    <a:pt x="25018" y="285110"/>
                  </a:lnTo>
                  <a:lnTo>
                    <a:pt x="22099" y="294639"/>
                  </a:lnTo>
                  <a:lnTo>
                    <a:pt x="15037" y="296105"/>
                  </a:lnTo>
                  <a:lnTo>
                    <a:pt x="20930" y="315263"/>
                  </a:lnTo>
                  <a:lnTo>
                    <a:pt x="18503" y="326648"/>
                  </a:lnTo>
                  <a:lnTo>
                    <a:pt x="9851" y="331792"/>
                  </a:lnTo>
                  <a:lnTo>
                    <a:pt x="10653" y="337232"/>
                  </a:lnTo>
                  <a:lnTo>
                    <a:pt x="6812" y="340450"/>
                  </a:lnTo>
                  <a:lnTo>
                    <a:pt x="6214" y="361078"/>
                  </a:lnTo>
                  <a:lnTo>
                    <a:pt x="0" y="355451"/>
                  </a:lnTo>
                  <a:close/>
                </a:path>
                <a:path w="199389" h="461644">
                  <a:moveTo>
                    <a:pt x="180106" y="132703"/>
                  </a:moveTo>
                  <a:lnTo>
                    <a:pt x="179483" y="134096"/>
                  </a:lnTo>
                  <a:lnTo>
                    <a:pt x="180768" y="134359"/>
                  </a:lnTo>
                  <a:lnTo>
                    <a:pt x="180106" y="132703"/>
                  </a:lnTo>
                  <a:close/>
                </a:path>
                <a:path w="199389" h="461644">
                  <a:moveTo>
                    <a:pt x="177466" y="131805"/>
                  </a:moveTo>
                  <a:lnTo>
                    <a:pt x="177776" y="134197"/>
                  </a:lnTo>
                  <a:lnTo>
                    <a:pt x="178207" y="132531"/>
                  </a:lnTo>
                  <a:lnTo>
                    <a:pt x="177466" y="131805"/>
                  </a:lnTo>
                  <a:close/>
                </a:path>
                <a:path w="199389" h="461644">
                  <a:moveTo>
                    <a:pt x="175886" y="138430"/>
                  </a:moveTo>
                  <a:lnTo>
                    <a:pt x="173978" y="139263"/>
                  </a:lnTo>
                  <a:lnTo>
                    <a:pt x="175841" y="139054"/>
                  </a:lnTo>
                  <a:lnTo>
                    <a:pt x="175886" y="138430"/>
                  </a:lnTo>
                  <a:close/>
                </a:path>
                <a:path w="199389" h="461644">
                  <a:moveTo>
                    <a:pt x="174167" y="141428"/>
                  </a:moveTo>
                  <a:lnTo>
                    <a:pt x="173634" y="141685"/>
                  </a:lnTo>
                  <a:lnTo>
                    <a:pt x="174779" y="142831"/>
                  </a:lnTo>
                  <a:lnTo>
                    <a:pt x="174167" y="141428"/>
                  </a:lnTo>
                  <a:close/>
                </a:path>
                <a:path w="199389" h="461644">
                  <a:moveTo>
                    <a:pt x="169349" y="140154"/>
                  </a:moveTo>
                  <a:lnTo>
                    <a:pt x="168882" y="141201"/>
                  </a:lnTo>
                  <a:lnTo>
                    <a:pt x="169860" y="140706"/>
                  </a:lnTo>
                  <a:lnTo>
                    <a:pt x="169349" y="140154"/>
                  </a:lnTo>
                  <a:close/>
                </a:path>
                <a:path w="199389" h="461644">
                  <a:moveTo>
                    <a:pt x="168556" y="142600"/>
                  </a:moveTo>
                  <a:lnTo>
                    <a:pt x="168118" y="144331"/>
                  </a:lnTo>
                  <a:lnTo>
                    <a:pt x="169442" y="144662"/>
                  </a:lnTo>
                  <a:lnTo>
                    <a:pt x="168556" y="142600"/>
                  </a:lnTo>
                  <a:close/>
                </a:path>
                <a:path w="199389" h="461644">
                  <a:moveTo>
                    <a:pt x="157873" y="158792"/>
                  </a:moveTo>
                  <a:lnTo>
                    <a:pt x="157828" y="159841"/>
                  </a:lnTo>
                  <a:lnTo>
                    <a:pt x="158339" y="158832"/>
                  </a:lnTo>
                  <a:lnTo>
                    <a:pt x="157873" y="158792"/>
                  </a:lnTo>
                  <a:close/>
                </a:path>
                <a:path w="199389" h="461644">
                  <a:moveTo>
                    <a:pt x="148917" y="202911"/>
                  </a:moveTo>
                  <a:lnTo>
                    <a:pt x="148347" y="204503"/>
                  </a:lnTo>
                  <a:lnTo>
                    <a:pt x="149460" y="206171"/>
                  </a:lnTo>
                  <a:lnTo>
                    <a:pt x="148917" y="202911"/>
                  </a:lnTo>
                  <a:close/>
                </a:path>
                <a:path w="199389" h="461644">
                  <a:moveTo>
                    <a:pt x="123372" y="387866"/>
                  </a:moveTo>
                  <a:lnTo>
                    <a:pt x="120188" y="390570"/>
                  </a:lnTo>
                  <a:lnTo>
                    <a:pt x="123995" y="389454"/>
                  </a:lnTo>
                  <a:lnTo>
                    <a:pt x="123372" y="387866"/>
                  </a:lnTo>
                  <a:close/>
                </a:path>
                <a:path w="199389" h="461644">
                  <a:moveTo>
                    <a:pt x="122449" y="376141"/>
                  </a:moveTo>
                  <a:lnTo>
                    <a:pt x="124140" y="377818"/>
                  </a:lnTo>
                  <a:lnTo>
                    <a:pt x="124040" y="376553"/>
                  </a:lnTo>
                  <a:lnTo>
                    <a:pt x="122449" y="376141"/>
                  </a:lnTo>
                  <a:close/>
                </a:path>
                <a:path w="199389" h="461644">
                  <a:moveTo>
                    <a:pt x="118020" y="389867"/>
                  </a:moveTo>
                  <a:lnTo>
                    <a:pt x="105822" y="401250"/>
                  </a:lnTo>
                  <a:lnTo>
                    <a:pt x="108779" y="414419"/>
                  </a:lnTo>
                  <a:lnTo>
                    <a:pt x="106078" y="418836"/>
                  </a:lnTo>
                  <a:lnTo>
                    <a:pt x="118371" y="405035"/>
                  </a:lnTo>
                  <a:lnTo>
                    <a:pt x="118020" y="389867"/>
                  </a:lnTo>
                  <a:close/>
                </a:path>
                <a:path w="199389" h="461644">
                  <a:moveTo>
                    <a:pt x="119608" y="334378"/>
                  </a:moveTo>
                  <a:lnTo>
                    <a:pt x="118810" y="332275"/>
                  </a:lnTo>
                  <a:lnTo>
                    <a:pt x="117713" y="334617"/>
                  </a:lnTo>
                  <a:lnTo>
                    <a:pt x="119608" y="334378"/>
                  </a:lnTo>
                  <a:close/>
                </a:path>
                <a:path w="199389" h="461644">
                  <a:moveTo>
                    <a:pt x="118976" y="338442"/>
                  </a:moveTo>
                  <a:lnTo>
                    <a:pt x="117280" y="340572"/>
                  </a:lnTo>
                  <a:lnTo>
                    <a:pt x="118300" y="339569"/>
                  </a:lnTo>
                  <a:lnTo>
                    <a:pt x="118976" y="338442"/>
                  </a:lnTo>
                  <a:close/>
                </a:path>
                <a:path w="199389" h="461644">
                  <a:moveTo>
                    <a:pt x="118465" y="345920"/>
                  </a:moveTo>
                  <a:lnTo>
                    <a:pt x="118135" y="345953"/>
                  </a:lnTo>
                  <a:lnTo>
                    <a:pt x="118897" y="346874"/>
                  </a:lnTo>
                  <a:lnTo>
                    <a:pt x="118465" y="345920"/>
                  </a:lnTo>
                  <a:close/>
                </a:path>
                <a:path w="199389" h="461644">
                  <a:moveTo>
                    <a:pt x="118269" y="344767"/>
                  </a:moveTo>
                  <a:lnTo>
                    <a:pt x="117402" y="345823"/>
                  </a:lnTo>
                  <a:lnTo>
                    <a:pt x="118258" y="345650"/>
                  </a:lnTo>
                  <a:lnTo>
                    <a:pt x="118269" y="344767"/>
                  </a:lnTo>
                  <a:close/>
                </a:path>
                <a:path w="199389" h="461644">
                  <a:moveTo>
                    <a:pt x="115456" y="321080"/>
                  </a:moveTo>
                  <a:lnTo>
                    <a:pt x="115939" y="323290"/>
                  </a:lnTo>
                  <a:lnTo>
                    <a:pt x="116471" y="322673"/>
                  </a:lnTo>
                  <a:lnTo>
                    <a:pt x="115456" y="321080"/>
                  </a:lnTo>
                  <a:close/>
                </a:path>
                <a:path w="199389" h="461644">
                  <a:moveTo>
                    <a:pt x="116371" y="349253"/>
                  </a:moveTo>
                  <a:lnTo>
                    <a:pt x="115403" y="349948"/>
                  </a:lnTo>
                  <a:lnTo>
                    <a:pt x="116349" y="350313"/>
                  </a:lnTo>
                  <a:lnTo>
                    <a:pt x="116371" y="349253"/>
                  </a:lnTo>
                  <a:close/>
                </a:path>
                <a:path w="199389" h="461644">
                  <a:moveTo>
                    <a:pt x="114670" y="347002"/>
                  </a:moveTo>
                  <a:lnTo>
                    <a:pt x="115216" y="349023"/>
                  </a:lnTo>
                  <a:lnTo>
                    <a:pt x="115243" y="347138"/>
                  </a:lnTo>
                  <a:lnTo>
                    <a:pt x="114670" y="347002"/>
                  </a:lnTo>
                  <a:close/>
                </a:path>
                <a:path w="199389" h="461644">
                  <a:moveTo>
                    <a:pt x="114891" y="228367"/>
                  </a:moveTo>
                  <a:lnTo>
                    <a:pt x="113840" y="229654"/>
                  </a:lnTo>
                  <a:lnTo>
                    <a:pt x="114511" y="229930"/>
                  </a:lnTo>
                  <a:lnTo>
                    <a:pt x="114891" y="228367"/>
                  </a:lnTo>
                  <a:close/>
                </a:path>
                <a:path w="199389" h="461644">
                  <a:moveTo>
                    <a:pt x="114516" y="341309"/>
                  </a:moveTo>
                  <a:lnTo>
                    <a:pt x="112081" y="344141"/>
                  </a:lnTo>
                  <a:lnTo>
                    <a:pt x="113551" y="343597"/>
                  </a:lnTo>
                  <a:lnTo>
                    <a:pt x="114516" y="341309"/>
                  </a:lnTo>
                  <a:close/>
                </a:path>
                <a:path w="199389" h="461644">
                  <a:moveTo>
                    <a:pt x="110320" y="312118"/>
                  </a:moveTo>
                  <a:lnTo>
                    <a:pt x="111491" y="317230"/>
                  </a:lnTo>
                  <a:lnTo>
                    <a:pt x="111444" y="315757"/>
                  </a:lnTo>
                  <a:lnTo>
                    <a:pt x="110320" y="312118"/>
                  </a:lnTo>
                  <a:close/>
                </a:path>
                <a:path w="199389" h="461644">
                  <a:moveTo>
                    <a:pt x="112485" y="228799"/>
                  </a:moveTo>
                  <a:lnTo>
                    <a:pt x="111763" y="229194"/>
                  </a:lnTo>
                  <a:lnTo>
                    <a:pt x="111947" y="230113"/>
                  </a:lnTo>
                  <a:lnTo>
                    <a:pt x="112485" y="228799"/>
                  </a:lnTo>
                  <a:close/>
                </a:path>
                <a:path w="199389" h="461644">
                  <a:moveTo>
                    <a:pt x="111601" y="354622"/>
                  </a:moveTo>
                  <a:lnTo>
                    <a:pt x="110113" y="356031"/>
                  </a:lnTo>
                  <a:lnTo>
                    <a:pt x="110454" y="358050"/>
                  </a:lnTo>
                  <a:lnTo>
                    <a:pt x="111601" y="354622"/>
                  </a:lnTo>
                  <a:close/>
                </a:path>
                <a:path w="199389" h="461644">
                  <a:moveTo>
                    <a:pt x="109834" y="358903"/>
                  </a:moveTo>
                  <a:lnTo>
                    <a:pt x="107711" y="360112"/>
                  </a:lnTo>
                  <a:lnTo>
                    <a:pt x="108561" y="360106"/>
                  </a:lnTo>
                  <a:lnTo>
                    <a:pt x="109834" y="358903"/>
                  </a:lnTo>
                  <a:close/>
                </a:path>
                <a:path w="199389" h="461644">
                  <a:moveTo>
                    <a:pt x="106023" y="346486"/>
                  </a:moveTo>
                  <a:lnTo>
                    <a:pt x="106476" y="347922"/>
                  </a:lnTo>
                  <a:lnTo>
                    <a:pt x="107711" y="347762"/>
                  </a:lnTo>
                  <a:lnTo>
                    <a:pt x="106023" y="346486"/>
                  </a:lnTo>
                  <a:close/>
                </a:path>
                <a:path w="199389" h="461644">
                  <a:moveTo>
                    <a:pt x="106771" y="357393"/>
                  </a:moveTo>
                  <a:lnTo>
                    <a:pt x="105506" y="357819"/>
                  </a:lnTo>
                  <a:lnTo>
                    <a:pt x="106385" y="358921"/>
                  </a:lnTo>
                  <a:lnTo>
                    <a:pt x="106771" y="357393"/>
                  </a:lnTo>
                  <a:close/>
                </a:path>
                <a:path w="199389" h="461644">
                  <a:moveTo>
                    <a:pt x="105345" y="238954"/>
                  </a:moveTo>
                  <a:lnTo>
                    <a:pt x="104172" y="241365"/>
                  </a:lnTo>
                  <a:lnTo>
                    <a:pt x="106612" y="240059"/>
                  </a:lnTo>
                  <a:lnTo>
                    <a:pt x="105345" y="238954"/>
                  </a:lnTo>
                  <a:close/>
                </a:path>
                <a:path w="199389" h="461644">
                  <a:moveTo>
                    <a:pt x="103419" y="237912"/>
                  </a:moveTo>
                  <a:lnTo>
                    <a:pt x="104115" y="239089"/>
                  </a:lnTo>
                  <a:lnTo>
                    <a:pt x="104228" y="237973"/>
                  </a:lnTo>
                  <a:lnTo>
                    <a:pt x="103419" y="237912"/>
                  </a:lnTo>
                  <a:close/>
                </a:path>
                <a:path w="199389" h="461644">
                  <a:moveTo>
                    <a:pt x="99541" y="256600"/>
                  </a:moveTo>
                  <a:lnTo>
                    <a:pt x="99222" y="257778"/>
                  </a:lnTo>
                  <a:lnTo>
                    <a:pt x="100228" y="256908"/>
                  </a:lnTo>
                  <a:lnTo>
                    <a:pt x="99541" y="256600"/>
                  </a:lnTo>
                  <a:close/>
                </a:path>
                <a:path w="199389" h="461644">
                  <a:moveTo>
                    <a:pt x="99020" y="356019"/>
                  </a:moveTo>
                  <a:lnTo>
                    <a:pt x="98302" y="359104"/>
                  </a:lnTo>
                  <a:lnTo>
                    <a:pt x="99497" y="360376"/>
                  </a:lnTo>
                  <a:lnTo>
                    <a:pt x="99020" y="356019"/>
                  </a:lnTo>
                  <a:close/>
                </a:path>
                <a:path w="199389" h="461644">
                  <a:moveTo>
                    <a:pt x="94673" y="248302"/>
                  </a:moveTo>
                  <a:lnTo>
                    <a:pt x="95357" y="252495"/>
                  </a:lnTo>
                  <a:lnTo>
                    <a:pt x="96727" y="250471"/>
                  </a:lnTo>
                  <a:lnTo>
                    <a:pt x="94673" y="248302"/>
                  </a:lnTo>
                  <a:close/>
                </a:path>
                <a:path w="199389" h="461644">
                  <a:moveTo>
                    <a:pt x="94475" y="278466"/>
                  </a:moveTo>
                  <a:lnTo>
                    <a:pt x="94403" y="279267"/>
                  </a:lnTo>
                  <a:lnTo>
                    <a:pt x="95863" y="278914"/>
                  </a:lnTo>
                  <a:lnTo>
                    <a:pt x="94475" y="278466"/>
                  </a:lnTo>
                  <a:close/>
                </a:path>
                <a:path w="199389" h="461644">
                  <a:moveTo>
                    <a:pt x="95836" y="365402"/>
                  </a:moveTo>
                  <a:lnTo>
                    <a:pt x="95295" y="365785"/>
                  </a:lnTo>
                  <a:lnTo>
                    <a:pt x="95880" y="366457"/>
                  </a:lnTo>
                  <a:lnTo>
                    <a:pt x="95836" y="365402"/>
                  </a:lnTo>
                  <a:close/>
                </a:path>
                <a:path w="199389" h="461644">
                  <a:moveTo>
                    <a:pt x="81448" y="423443"/>
                  </a:moveTo>
                  <a:lnTo>
                    <a:pt x="79959" y="438701"/>
                  </a:lnTo>
                  <a:lnTo>
                    <a:pt x="89806" y="406102"/>
                  </a:lnTo>
                  <a:lnTo>
                    <a:pt x="81448" y="423443"/>
                  </a:lnTo>
                  <a:close/>
                </a:path>
                <a:path w="199389" h="461644">
                  <a:moveTo>
                    <a:pt x="87368" y="372264"/>
                  </a:moveTo>
                  <a:lnTo>
                    <a:pt x="88159" y="373638"/>
                  </a:lnTo>
                  <a:lnTo>
                    <a:pt x="88440" y="373230"/>
                  </a:lnTo>
                  <a:lnTo>
                    <a:pt x="87368" y="372264"/>
                  </a:lnTo>
                  <a:close/>
                </a:path>
                <a:path w="199389" h="461644">
                  <a:moveTo>
                    <a:pt x="87575" y="379457"/>
                  </a:moveTo>
                  <a:lnTo>
                    <a:pt x="86606" y="380229"/>
                  </a:lnTo>
                  <a:lnTo>
                    <a:pt x="86910" y="380634"/>
                  </a:lnTo>
                  <a:lnTo>
                    <a:pt x="87575" y="379457"/>
                  </a:lnTo>
                  <a:close/>
                </a:path>
                <a:path w="199389" h="461644">
                  <a:moveTo>
                    <a:pt x="85836" y="375531"/>
                  </a:moveTo>
                  <a:lnTo>
                    <a:pt x="85775" y="377186"/>
                  </a:lnTo>
                  <a:lnTo>
                    <a:pt x="86848" y="378585"/>
                  </a:lnTo>
                  <a:lnTo>
                    <a:pt x="85836" y="375531"/>
                  </a:lnTo>
                  <a:close/>
                </a:path>
                <a:path w="199389" h="461644">
                  <a:moveTo>
                    <a:pt x="83561" y="392511"/>
                  </a:moveTo>
                  <a:lnTo>
                    <a:pt x="83788" y="393760"/>
                  </a:lnTo>
                  <a:lnTo>
                    <a:pt x="84493" y="393528"/>
                  </a:lnTo>
                  <a:lnTo>
                    <a:pt x="83561" y="392511"/>
                  </a:lnTo>
                  <a:close/>
                </a:path>
                <a:path w="199389" h="461644">
                  <a:moveTo>
                    <a:pt x="68168" y="441043"/>
                  </a:moveTo>
                  <a:lnTo>
                    <a:pt x="67685" y="441798"/>
                  </a:lnTo>
                  <a:lnTo>
                    <a:pt x="68789" y="441417"/>
                  </a:lnTo>
                  <a:lnTo>
                    <a:pt x="68168" y="441043"/>
                  </a:lnTo>
                  <a:close/>
                </a:path>
                <a:path w="199389" h="461644">
                  <a:moveTo>
                    <a:pt x="24622" y="459789"/>
                  </a:moveTo>
                  <a:lnTo>
                    <a:pt x="25211" y="461010"/>
                  </a:lnTo>
                  <a:lnTo>
                    <a:pt x="26003" y="460656"/>
                  </a:lnTo>
                  <a:lnTo>
                    <a:pt x="24622" y="459789"/>
                  </a:lnTo>
                  <a:close/>
                </a:path>
                <a:path w="199389" h="461644">
                  <a:moveTo>
                    <a:pt x="6999" y="378894"/>
                  </a:moveTo>
                  <a:lnTo>
                    <a:pt x="3848" y="384918"/>
                  </a:lnTo>
                  <a:lnTo>
                    <a:pt x="8859" y="384141"/>
                  </a:lnTo>
                  <a:lnTo>
                    <a:pt x="6999" y="378894"/>
                  </a:lnTo>
                  <a:close/>
                </a:path>
                <a:path w="199389" h="461644">
                  <a:moveTo>
                    <a:pt x="6758" y="385087"/>
                  </a:moveTo>
                  <a:lnTo>
                    <a:pt x="3931" y="386449"/>
                  </a:lnTo>
                  <a:lnTo>
                    <a:pt x="6766" y="388567"/>
                  </a:lnTo>
                  <a:lnTo>
                    <a:pt x="6758" y="385087"/>
                  </a:lnTo>
                  <a:close/>
                </a:path>
                <a:path w="199389" h="461644">
                  <a:moveTo>
                    <a:pt x="5433" y="390692"/>
                  </a:moveTo>
                  <a:lnTo>
                    <a:pt x="5437" y="391998"/>
                  </a:lnTo>
                  <a:lnTo>
                    <a:pt x="6053" y="391264"/>
                  </a:lnTo>
                  <a:lnTo>
                    <a:pt x="5433" y="390692"/>
                  </a:lnTo>
                  <a:close/>
                </a:path>
                <a:path w="199389" h="461644">
                  <a:moveTo>
                    <a:pt x="3705" y="380115"/>
                  </a:moveTo>
                  <a:lnTo>
                    <a:pt x="2411" y="382064"/>
                  </a:lnTo>
                  <a:lnTo>
                    <a:pt x="3455" y="381712"/>
                  </a:lnTo>
                  <a:lnTo>
                    <a:pt x="3705" y="38011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5046" y="4063311"/>
              <a:ext cx="69613" cy="71135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2690901" y="3811396"/>
              <a:ext cx="259079" cy="213360"/>
            </a:xfrm>
            <a:custGeom>
              <a:avLst/>
              <a:gdLst/>
              <a:ahLst/>
              <a:cxnLst/>
              <a:rect l="l" t="t" r="r" b="b"/>
              <a:pathLst>
                <a:path w="259080" h="213360">
                  <a:moveTo>
                    <a:pt x="238556" y="20421"/>
                  </a:moveTo>
                  <a:lnTo>
                    <a:pt x="238188" y="19558"/>
                  </a:lnTo>
                  <a:lnTo>
                    <a:pt x="238290" y="20713"/>
                  </a:lnTo>
                  <a:lnTo>
                    <a:pt x="238556" y="20421"/>
                  </a:lnTo>
                  <a:close/>
                </a:path>
                <a:path w="259080" h="213360">
                  <a:moveTo>
                    <a:pt x="258495" y="65735"/>
                  </a:moveTo>
                  <a:lnTo>
                    <a:pt x="240690" y="51523"/>
                  </a:lnTo>
                  <a:lnTo>
                    <a:pt x="236220" y="12890"/>
                  </a:lnTo>
                  <a:lnTo>
                    <a:pt x="239191" y="15455"/>
                  </a:lnTo>
                  <a:lnTo>
                    <a:pt x="232473" y="0"/>
                  </a:lnTo>
                  <a:lnTo>
                    <a:pt x="49136" y="25"/>
                  </a:lnTo>
                  <a:lnTo>
                    <a:pt x="49149" y="33083"/>
                  </a:lnTo>
                  <a:lnTo>
                    <a:pt x="33705" y="33083"/>
                  </a:lnTo>
                  <a:lnTo>
                    <a:pt x="33705" y="41135"/>
                  </a:lnTo>
                  <a:lnTo>
                    <a:pt x="33731" y="102755"/>
                  </a:lnTo>
                  <a:lnTo>
                    <a:pt x="17119" y="105295"/>
                  </a:lnTo>
                  <a:lnTo>
                    <a:pt x="18351" y="110337"/>
                  </a:lnTo>
                  <a:lnTo>
                    <a:pt x="8763" y="121869"/>
                  </a:lnTo>
                  <a:lnTo>
                    <a:pt x="11785" y="127012"/>
                  </a:lnTo>
                  <a:lnTo>
                    <a:pt x="4305" y="133578"/>
                  </a:lnTo>
                  <a:lnTo>
                    <a:pt x="7175" y="140436"/>
                  </a:lnTo>
                  <a:lnTo>
                    <a:pt x="0" y="148717"/>
                  </a:lnTo>
                  <a:lnTo>
                    <a:pt x="9855" y="151688"/>
                  </a:lnTo>
                  <a:lnTo>
                    <a:pt x="11582" y="167589"/>
                  </a:lnTo>
                  <a:lnTo>
                    <a:pt x="17386" y="170840"/>
                  </a:lnTo>
                  <a:lnTo>
                    <a:pt x="16433" y="178282"/>
                  </a:lnTo>
                  <a:lnTo>
                    <a:pt x="28613" y="194754"/>
                  </a:lnTo>
                  <a:lnTo>
                    <a:pt x="26924" y="213169"/>
                  </a:lnTo>
                  <a:lnTo>
                    <a:pt x="42303" y="210985"/>
                  </a:lnTo>
                  <a:lnTo>
                    <a:pt x="45389" y="197027"/>
                  </a:lnTo>
                  <a:lnTo>
                    <a:pt x="50444" y="188328"/>
                  </a:lnTo>
                  <a:lnTo>
                    <a:pt x="55511" y="186956"/>
                  </a:lnTo>
                  <a:lnTo>
                    <a:pt x="63817" y="187337"/>
                  </a:lnTo>
                  <a:lnTo>
                    <a:pt x="71539" y="200164"/>
                  </a:lnTo>
                  <a:lnTo>
                    <a:pt x="94208" y="199288"/>
                  </a:lnTo>
                  <a:lnTo>
                    <a:pt x="96304" y="203479"/>
                  </a:lnTo>
                  <a:lnTo>
                    <a:pt x="107061" y="203263"/>
                  </a:lnTo>
                  <a:lnTo>
                    <a:pt x="112318" y="197116"/>
                  </a:lnTo>
                  <a:lnTo>
                    <a:pt x="119265" y="197205"/>
                  </a:lnTo>
                  <a:lnTo>
                    <a:pt x="119430" y="191947"/>
                  </a:lnTo>
                  <a:lnTo>
                    <a:pt x="125361" y="188798"/>
                  </a:lnTo>
                  <a:lnTo>
                    <a:pt x="139280" y="197497"/>
                  </a:lnTo>
                  <a:lnTo>
                    <a:pt x="146862" y="196723"/>
                  </a:lnTo>
                  <a:lnTo>
                    <a:pt x="164363" y="176974"/>
                  </a:lnTo>
                  <a:lnTo>
                    <a:pt x="163360" y="167068"/>
                  </a:lnTo>
                  <a:lnTo>
                    <a:pt x="158927" y="162699"/>
                  </a:lnTo>
                  <a:lnTo>
                    <a:pt x="168567" y="162826"/>
                  </a:lnTo>
                  <a:lnTo>
                    <a:pt x="168440" y="157962"/>
                  </a:lnTo>
                  <a:lnTo>
                    <a:pt x="177139" y="158470"/>
                  </a:lnTo>
                  <a:lnTo>
                    <a:pt x="176187" y="181419"/>
                  </a:lnTo>
                  <a:lnTo>
                    <a:pt x="187629" y="190931"/>
                  </a:lnTo>
                  <a:lnTo>
                    <a:pt x="186537" y="201053"/>
                  </a:lnTo>
                  <a:lnTo>
                    <a:pt x="189788" y="201041"/>
                  </a:lnTo>
                  <a:lnTo>
                    <a:pt x="192671" y="183794"/>
                  </a:lnTo>
                  <a:lnTo>
                    <a:pt x="197319" y="178879"/>
                  </a:lnTo>
                  <a:lnTo>
                    <a:pt x="200164" y="182003"/>
                  </a:lnTo>
                  <a:lnTo>
                    <a:pt x="203034" y="178943"/>
                  </a:lnTo>
                  <a:lnTo>
                    <a:pt x="204317" y="165785"/>
                  </a:lnTo>
                  <a:lnTo>
                    <a:pt x="214071" y="151218"/>
                  </a:lnTo>
                  <a:lnTo>
                    <a:pt x="221348" y="150799"/>
                  </a:lnTo>
                  <a:lnTo>
                    <a:pt x="227507" y="125857"/>
                  </a:lnTo>
                  <a:lnTo>
                    <a:pt x="225488" y="111671"/>
                  </a:lnTo>
                  <a:lnTo>
                    <a:pt x="233413" y="93484"/>
                  </a:lnTo>
                  <a:lnTo>
                    <a:pt x="234035" y="80746"/>
                  </a:lnTo>
                  <a:lnTo>
                    <a:pt x="240233" y="81229"/>
                  </a:lnTo>
                  <a:lnTo>
                    <a:pt x="258495" y="65735"/>
                  </a:lnTo>
                  <a:close/>
                </a:path>
              </a:pathLst>
            </a:custGeom>
            <a:solidFill>
              <a:srgbClr val="F99D4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690912" y="3811396"/>
              <a:ext cx="259079" cy="213360"/>
            </a:xfrm>
            <a:custGeom>
              <a:avLst/>
              <a:gdLst/>
              <a:ahLst/>
              <a:cxnLst/>
              <a:rect l="l" t="t" r="r" b="b"/>
              <a:pathLst>
                <a:path w="259080" h="213360">
                  <a:moveTo>
                    <a:pt x="33695" y="41130"/>
                  </a:moveTo>
                  <a:lnTo>
                    <a:pt x="33721" y="102750"/>
                  </a:lnTo>
                  <a:lnTo>
                    <a:pt x="17117" y="105286"/>
                  </a:lnTo>
                  <a:lnTo>
                    <a:pt x="18350" y="110328"/>
                  </a:lnTo>
                  <a:lnTo>
                    <a:pt x="8760" y="121860"/>
                  </a:lnTo>
                  <a:lnTo>
                    <a:pt x="11781" y="127010"/>
                  </a:lnTo>
                  <a:lnTo>
                    <a:pt x="4303" y="133566"/>
                  </a:lnTo>
                  <a:lnTo>
                    <a:pt x="7167" y="140428"/>
                  </a:lnTo>
                  <a:lnTo>
                    <a:pt x="0" y="148710"/>
                  </a:lnTo>
                  <a:lnTo>
                    <a:pt x="9851" y="151678"/>
                  </a:lnTo>
                  <a:lnTo>
                    <a:pt x="11579" y="167583"/>
                  </a:lnTo>
                  <a:lnTo>
                    <a:pt x="17383" y="170832"/>
                  </a:lnTo>
                  <a:lnTo>
                    <a:pt x="16429" y="178282"/>
                  </a:lnTo>
                  <a:lnTo>
                    <a:pt x="28609" y="194745"/>
                  </a:lnTo>
                  <a:lnTo>
                    <a:pt x="26918" y="213160"/>
                  </a:lnTo>
                  <a:lnTo>
                    <a:pt x="42298" y="210984"/>
                  </a:lnTo>
                  <a:lnTo>
                    <a:pt x="45383" y="197027"/>
                  </a:lnTo>
                  <a:lnTo>
                    <a:pt x="50433" y="188319"/>
                  </a:lnTo>
                  <a:lnTo>
                    <a:pt x="55507" y="186949"/>
                  </a:lnTo>
                  <a:lnTo>
                    <a:pt x="63814" y="187326"/>
                  </a:lnTo>
                  <a:lnTo>
                    <a:pt x="71531" y="200162"/>
                  </a:lnTo>
                  <a:lnTo>
                    <a:pt x="94205" y="199280"/>
                  </a:lnTo>
                  <a:lnTo>
                    <a:pt x="96296" y="203475"/>
                  </a:lnTo>
                  <a:lnTo>
                    <a:pt x="107056" y="203252"/>
                  </a:lnTo>
                  <a:lnTo>
                    <a:pt x="112308" y="197112"/>
                  </a:lnTo>
                  <a:lnTo>
                    <a:pt x="119259" y="197198"/>
                  </a:lnTo>
                  <a:lnTo>
                    <a:pt x="119420" y="191945"/>
                  </a:lnTo>
                  <a:lnTo>
                    <a:pt x="125353" y="188797"/>
                  </a:lnTo>
                  <a:lnTo>
                    <a:pt x="139274" y="197495"/>
                  </a:lnTo>
                  <a:lnTo>
                    <a:pt x="146863" y="196722"/>
                  </a:lnTo>
                  <a:lnTo>
                    <a:pt x="164360" y="176969"/>
                  </a:lnTo>
                  <a:lnTo>
                    <a:pt x="163351" y="167065"/>
                  </a:lnTo>
                  <a:lnTo>
                    <a:pt x="158921" y="162694"/>
                  </a:lnTo>
                  <a:lnTo>
                    <a:pt x="168567" y="162823"/>
                  </a:lnTo>
                  <a:lnTo>
                    <a:pt x="168434" y="157955"/>
                  </a:lnTo>
                  <a:lnTo>
                    <a:pt x="177131" y="158469"/>
                  </a:lnTo>
                  <a:lnTo>
                    <a:pt x="176181" y="181408"/>
                  </a:lnTo>
                  <a:lnTo>
                    <a:pt x="187623" y="190925"/>
                  </a:lnTo>
                  <a:lnTo>
                    <a:pt x="186532" y="201048"/>
                  </a:lnTo>
                  <a:lnTo>
                    <a:pt x="189783" y="201029"/>
                  </a:lnTo>
                  <a:lnTo>
                    <a:pt x="192669" y="183786"/>
                  </a:lnTo>
                  <a:lnTo>
                    <a:pt x="197312" y="178868"/>
                  </a:lnTo>
                  <a:lnTo>
                    <a:pt x="200154" y="181996"/>
                  </a:lnTo>
                  <a:lnTo>
                    <a:pt x="203025" y="178939"/>
                  </a:lnTo>
                  <a:lnTo>
                    <a:pt x="204313" y="165782"/>
                  </a:lnTo>
                  <a:lnTo>
                    <a:pt x="214067" y="151208"/>
                  </a:lnTo>
                  <a:lnTo>
                    <a:pt x="221349" y="150791"/>
                  </a:lnTo>
                  <a:lnTo>
                    <a:pt x="227497" y="125849"/>
                  </a:lnTo>
                  <a:lnTo>
                    <a:pt x="225488" y="111660"/>
                  </a:lnTo>
                  <a:lnTo>
                    <a:pt x="233412" y="93483"/>
                  </a:lnTo>
                  <a:lnTo>
                    <a:pt x="234030" y="80744"/>
                  </a:lnTo>
                  <a:lnTo>
                    <a:pt x="240234" y="81218"/>
                  </a:lnTo>
                  <a:lnTo>
                    <a:pt x="258489" y="65730"/>
                  </a:lnTo>
                  <a:lnTo>
                    <a:pt x="240681" y="51519"/>
                  </a:lnTo>
                  <a:lnTo>
                    <a:pt x="236209" y="12883"/>
                  </a:lnTo>
                  <a:lnTo>
                    <a:pt x="239188" y="15453"/>
                  </a:lnTo>
                  <a:lnTo>
                    <a:pt x="232469" y="0"/>
                  </a:lnTo>
                  <a:lnTo>
                    <a:pt x="49134" y="23"/>
                  </a:lnTo>
                  <a:lnTo>
                    <a:pt x="49140" y="33080"/>
                  </a:lnTo>
                  <a:lnTo>
                    <a:pt x="33704" y="33078"/>
                  </a:lnTo>
                  <a:lnTo>
                    <a:pt x="33695" y="41130"/>
                  </a:lnTo>
                  <a:close/>
                </a:path>
                <a:path w="259080" h="213360">
                  <a:moveTo>
                    <a:pt x="238282" y="20711"/>
                  </a:moveTo>
                  <a:lnTo>
                    <a:pt x="238553" y="20410"/>
                  </a:lnTo>
                  <a:lnTo>
                    <a:pt x="238188" y="19545"/>
                  </a:lnTo>
                  <a:lnTo>
                    <a:pt x="238282" y="2071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583533" y="4007040"/>
              <a:ext cx="34290" cy="61594"/>
            </a:xfrm>
            <a:custGeom>
              <a:avLst/>
              <a:gdLst/>
              <a:ahLst/>
              <a:cxnLst/>
              <a:rect l="l" t="t" r="r" b="b"/>
              <a:pathLst>
                <a:path w="34289" h="61595">
                  <a:moveTo>
                    <a:pt x="990" y="4902"/>
                  </a:moveTo>
                  <a:lnTo>
                    <a:pt x="0" y="4406"/>
                  </a:lnTo>
                  <a:lnTo>
                    <a:pt x="660" y="5638"/>
                  </a:lnTo>
                  <a:lnTo>
                    <a:pt x="990" y="4902"/>
                  </a:lnTo>
                  <a:close/>
                </a:path>
                <a:path w="34289" h="61595">
                  <a:moveTo>
                    <a:pt x="1752" y="3390"/>
                  </a:moveTo>
                  <a:lnTo>
                    <a:pt x="1549" y="3581"/>
                  </a:lnTo>
                  <a:lnTo>
                    <a:pt x="1739" y="3911"/>
                  </a:lnTo>
                  <a:lnTo>
                    <a:pt x="1752" y="3390"/>
                  </a:lnTo>
                  <a:close/>
                </a:path>
                <a:path w="34289" h="61595">
                  <a:moveTo>
                    <a:pt x="1879" y="2336"/>
                  </a:moveTo>
                  <a:lnTo>
                    <a:pt x="1574" y="2781"/>
                  </a:lnTo>
                  <a:lnTo>
                    <a:pt x="1816" y="2806"/>
                  </a:lnTo>
                  <a:lnTo>
                    <a:pt x="1879" y="2336"/>
                  </a:lnTo>
                  <a:close/>
                </a:path>
                <a:path w="34289" h="61595">
                  <a:moveTo>
                    <a:pt x="2844" y="4216"/>
                  </a:moveTo>
                  <a:lnTo>
                    <a:pt x="2806" y="3378"/>
                  </a:lnTo>
                  <a:lnTo>
                    <a:pt x="2387" y="3314"/>
                  </a:lnTo>
                  <a:lnTo>
                    <a:pt x="2844" y="4216"/>
                  </a:lnTo>
                  <a:close/>
                </a:path>
                <a:path w="34289" h="61595">
                  <a:moveTo>
                    <a:pt x="3327" y="12763"/>
                  </a:moveTo>
                  <a:lnTo>
                    <a:pt x="1866" y="11506"/>
                  </a:lnTo>
                  <a:lnTo>
                    <a:pt x="2184" y="12433"/>
                  </a:lnTo>
                  <a:lnTo>
                    <a:pt x="3327" y="12763"/>
                  </a:lnTo>
                  <a:close/>
                </a:path>
                <a:path w="34289" h="61595">
                  <a:moveTo>
                    <a:pt x="3657" y="1104"/>
                  </a:moveTo>
                  <a:lnTo>
                    <a:pt x="3073" y="1701"/>
                  </a:lnTo>
                  <a:lnTo>
                    <a:pt x="3556" y="1866"/>
                  </a:lnTo>
                  <a:lnTo>
                    <a:pt x="3657" y="1104"/>
                  </a:lnTo>
                  <a:close/>
                </a:path>
                <a:path w="34289" h="61595">
                  <a:moveTo>
                    <a:pt x="4267" y="2476"/>
                  </a:moveTo>
                  <a:lnTo>
                    <a:pt x="3060" y="2070"/>
                  </a:lnTo>
                  <a:lnTo>
                    <a:pt x="4152" y="3187"/>
                  </a:lnTo>
                  <a:lnTo>
                    <a:pt x="4267" y="2476"/>
                  </a:lnTo>
                  <a:close/>
                </a:path>
                <a:path w="34289" h="61595">
                  <a:moveTo>
                    <a:pt x="5232" y="3238"/>
                  </a:moveTo>
                  <a:lnTo>
                    <a:pt x="4864" y="3619"/>
                  </a:lnTo>
                  <a:lnTo>
                    <a:pt x="5207" y="3644"/>
                  </a:lnTo>
                  <a:lnTo>
                    <a:pt x="5232" y="3238"/>
                  </a:lnTo>
                  <a:close/>
                </a:path>
                <a:path w="34289" h="61595">
                  <a:moveTo>
                    <a:pt x="5295" y="8585"/>
                  </a:moveTo>
                  <a:lnTo>
                    <a:pt x="4978" y="8280"/>
                  </a:lnTo>
                  <a:lnTo>
                    <a:pt x="4762" y="8496"/>
                  </a:lnTo>
                  <a:lnTo>
                    <a:pt x="5295" y="8585"/>
                  </a:lnTo>
                  <a:close/>
                </a:path>
                <a:path w="34289" h="61595">
                  <a:moveTo>
                    <a:pt x="8204" y="3670"/>
                  </a:moveTo>
                  <a:lnTo>
                    <a:pt x="7912" y="3644"/>
                  </a:lnTo>
                  <a:lnTo>
                    <a:pt x="8178" y="3873"/>
                  </a:lnTo>
                  <a:lnTo>
                    <a:pt x="8204" y="3670"/>
                  </a:lnTo>
                  <a:close/>
                </a:path>
                <a:path w="34289" h="61595">
                  <a:moveTo>
                    <a:pt x="31597" y="33540"/>
                  </a:moveTo>
                  <a:lnTo>
                    <a:pt x="31470" y="33350"/>
                  </a:lnTo>
                  <a:lnTo>
                    <a:pt x="31292" y="33515"/>
                  </a:lnTo>
                  <a:lnTo>
                    <a:pt x="31597" y="33540"/>
                  </a:lnTo>
                  <a:close/>
                </a:path>
                <a:path w="34289" h="61595">
                  <a:moveTo>
                    <a:pt x="33172" y="36830"/>
                  </a:moveTo>
                  <a:lnTo>
                    <a:pt x="32575" y="36461"/>
                  </a:lnTo>
                  <a:lnTo>
                    <a:pt x="32740" y="36969"/>
                  </a:lnTo>
                  <a:lnTo>
                    <a:pt x="33172" y="36830"/>
                  </a:lnTo>
                  <a:close/>
                </a:path>
                <a:path w="34289" h="61595">
                  <a:moveTo>
                    <a:pt x="34213" y="43878"/>
                  </a:moveTo>
                  <a:lnTo>
                    <a:pt x="29857" y="31559"/>
                  </a:lnTo>
                  <a:lnTo>
                    <a:pt x="29260" y="29870"/>
                  </a:lnTo>
                  <a:lnTo>
                    <a:pt x="29108" y="29451"/>
                  </a:lnTo>
                  <a:lnTo>
                    <a:pt x="28968" y="29057"/>
                  </a:lnTo>
                  <a:lnTo>
                    <a:pt x="28968" y="31559"/>
                  </a:lnTo>
                  <a:lnTo>
                    <a:pt x="28562" y="31318"/>
                  </a:lnTo>
                  <a:lnTo>
                    <a:pt x="28676" y="29870"/>
                  </a:lnTo>
                  <a:lnTo>
                    <a:pt x="28689" y="30594"/>
                  </a:lnTo>
                  <a:lnTo>
                    <a:pt x="28968" y="31559"/>
                  </a:lnTo>
                  <a:lnTo>
                    <a:pt x="28968" y="29057"/>
                  </a:lnTo>
                  <a:lnTo>
                    <a:pt x="26835" y="22987"/>
                  </a:lnTo>
                  <a:lnTo>
                    <a:pt x="26555" y="22199"/>
                  </a:lnTo>
                  <a:lnTo>
                    <a:pt x="26441" y="21882"/>
                  </a:lnTo>
                  <a:lnTo>
                    <a:pt x="26441" y="22961"/>
                  </a:lnTo>
                  <a:lnTo>
                    <a:pt x="26225" y="22898"/>
                  </a:lnTo>
                  <a:lnTo>
                    <a:pt x="26123" y="22199"/>
                  </a:lnTo>
                  <a:lnTo>
                    <a:pt x="26441" y="22961"/>
                  </a:lnTo>
                  <a:lnTo>
                    <a:pt x="26441" y="21882"/>
                  </a:lnTo>
                  <a:lnTo>
                    <a:pt x="26149" y="21043"/>
                  </a:lnTo>
                  <a:lnTo>
                    <a:pt x="22720" y="21043"/>
                  </a:lnTo>
                  <a:lnTo>
                    <a:pt x="18719" y="10922"/>
                  </a:lnTo>
                  <a:lnTo>
                    <a:pt x="18592" y="10604"/>
                  </a:lnTo>
                  <a:lnTo>
                    <a:pt x="18567" y="10883"/>
                  </a:lnTo>
                  <a:lnTo>
                    <a:pt x="18122" y="10922"/>
                  </a:lnTo>
                  <a:lnTo>
                    <a:pt x="18186" y="10604"/>
                  </a:lnTo>
                  <a:lnTo>
                    <a:pt x="18542" y="10871"/>
                  </a:lnTo>
                  <a:lnTo>
                    <a:pt x="18567" y="10541"/>
                  </a:lnTo>
                  <a:lnTo>
                    <a:pt x="17767" y="8521"/>
                  </a:lnTo>
                  <a:lnTo>
                    <a:pt x="14935" y="5905"/>
                  </a:lnTo>
                  <a:lnTo>
                    <a:pt x="8521" y="0"/>
                  </a:lnTo>
                  <a:lnTo>
                    <a:pt x="3784" y="1257"/>
                  </a:lnTo>
                  <a:lnTo>
                    <a:pt x="14820" y="5905"/>
                  </a:lnTo>
                  <a:lnTo>
                    <a:pt x="6045" y="3721"/>
                  </a:lnTo>
                  <a:lnTo>
                    <a:pt x="2463" y="29451"/>
                  </a:lnTo>
                  <a:lnTo>
                    <a:pt x="1790" y="22783"/>
                  </a:lnTo>
                  <a:lnTo>
                    <a:pt x="482" y="25387"/>
                  </a:lnTo>
                  <a:lnTo>
                    <a:pt x="3644" y="48323"/>
                  </a:lnTo>
                  <a:lnTo>
                    <a:pt x="3695" y="48628"/>
                  </a:lnTo>
                  <a:lnTo>
                    <a:pt x="5207" y="53073"/>
                  </a:lnTo>
                  <a:lnTo>
                    <a:pt x="5791" y="53200"/>
                  </a:lnTo>
                  <a:lnTo>
                    <a:pt x="6350" y="53568"/>
                  </a:lnTo>
                  <a:lnTo>
                    <a:pt x="5232" y="53073"/>
                  </a:lnTo>
                  <a:lnTo>
                    <a:pt x="5283" y="53314"/>
                  </a:lnTo>
                  <a:lnTo>
                    <a:pt x="6769" y="57696"/>
                  </a:lnTo>
                  <a:lnTo>
                    <a:pt x="14236" y="60972"/>
                  </a:lnTo>
                  <a:lnTo>
                    <a:pt x="29629" y="53568"/>
                  </a:lnTo>
                  <a:lnTo>
                    <a:pt x="30162" y="53314"/>
                  </a:lnTo>
                  <a:lnTo>
                    <a:pt x="32181" y="48628"/>
                  </a:lnTo>
                  <a:lnTo>
                    <a:pt x="32499" y="47866"/>
                  </a:lnTo>
                  <a:lnTo>
                    <a:pt x="34213" y="43878"/>
                  </a:lnTo>
                  <a:close/>
                </a:path>
              </a:pathLst>
            </a:custGeom>
            <a:solidFill>
              <a:srgbClr val="A1BE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583536" y="4007036"/>
              <a:ext cx="34290" cy="61594"/>
            </a:xfrm>
            <a:custGeom>
              <a:avLst/>
              <a:gdLst/>
              <a:ahLst/>
              <a:cxnLst/>
              <a:rect l="l" t="t" r="r" b="b"/>
              <a:pathLst>
                <a:path w="34289" h="61595">
                  <a:moveTo>
                    <a:pt x="3671" y="48527"/>
                  </a:moveTo>
                  <a:lnTo>
                    <a:pt x="6774" y="57697"/>
                  </a:lnTo>
                  <a:lnTo>
                    <a:pt x="14242" y="60971"/>
                  </a:lnTo>
                  <a:lnTo>
                    <a:pt x="30164" y="53313"/>
                  </a:lnTo>
                  <a:lnTo>
                    <a:pt x="34218" y="43878"/>
                  </a:lnTo>
                  <a:lnTo>
                    <a:pt x="26112" y="20941"/>
                  </a:lnTo>
                  <a:lnTo>
                    <a:pt x="22725" y="21040"/>
                  </a:lnTo>
                  <a:lnTo>
                    <a:pt x="17775" y="8519"/>
                  </a:lnTo>
                  <a:lnTo>
                    <a:pt x="8530" y="0"/>
                  </a:lnTo>
                  <a:lnTo>
                    <a:pt x="3788" y="1251"/>
                  </a:lnTo>
                  <a:lnTo>
                    <a:pt x="14820" y="5902"/>
                  </a:lnTo>
                  <a:lnTo>
                    <a:pt x="6042" y="3718"/>
                  </a:lnTo>
                  <a:lnTo>
                    <a:pt x="2473" y="29446"/>
                  </a:lnTo>
                  <a:lnTo>
                    <a:pt x="1790" y="22777"/>
                  </a:lnTo>
                  <a:lnTo>
                    <a:pt x="481" y="25381"/>
                  </a:lnTo>
                  <a:lnTo>
                    <a:pt x="3671" y="48527"/>
                  </a:lnTo>
                  <a:close/>
                </a:path>
                <a:path w="34289" h="61595">
                  <a:moveTo>
                    <a:pt x="3638" y="48333"/>
                  </a:moveTo>
                  <a:lnTo>
                    <a:pt x="4147" y="47954"/>
                  </a:lnTo>
                  <a:lnTo>
                    <a:pt x="3842" y="47862"/>
                  </a:lnTo>
                  <a:lnTo>
                    <a:pt x="3638" y="48333"/>
                  </a:lnTo>
                  <a:close/>
                </a:path>
                <a:path w="34289" h="61595">
                  <a:moveTo>
                    <a:pt x="3638" y="48333"/>
                  </a:moveTo>
                  <a:lnTo>
                    <a:pt x="3706" y="48623"/>
                  </a:lnTo>
                  <a:lnTo>
                    <a:pt x="3638" y="48333"/>
                  </a:lnTo>
                  <a:close/>
                </a:path>
                <a:path w="34289" h="61595">
                  <a:moveTo>
                    <a:pt x="18565" y="10879"/>
                  </a:moveTo>
                  <a:close/>
                </a:path>
                <a:path w="34289" h="61595">
                  <a:moveTo>
                    <a:pt x="18551" y="10868"/>
                  </a:moveTo>
                  <a:lnTo>
                    <a:pt x="18128" y="10915"/>
                  </a:lnTo>
                  <a:lnTo>
                    <a:pt x="18196" y="10607"/>
                  </a:lnTo>
                  <a:lnTo>
                    <a:pt x="18551" y="10868"/>
                  </a:lnTo>
                  <a:close/>
                </a:path>
                <a:path w="34289" h="61595">
                  <a:moveTo>
                    <a:pt x="26456" y="22984"/>
                  </a:moveTo>
                  <a:close/>
                </a:path>
                <a:path w="34289" h="61595">
                  <a:moveTo>
                    <a:pt x="26444" y="22959"/>
                  </a:moveTo>
                  <a:lnTo>
                    <a:pt x="26228" y="22895"/>
                  </a:lnTo>
                  <a:lnTo>
                    <a:pt x="26125" y="22200"/>
                  </a:lnTo>
                  <a:lnTo>
                    <a:pt x="26444" y="22959"/>
                  </a:lnTo>
                  <a:close/>
                </a:path>
                <a:path w="34289" h="61595">
                  <a:moveTo>
                    <a:pt x="28675" y="29865"/>
                  </a:moveTo>
                  <a:lnTo>
                    <a:pt x="28632" y="30060"/>
                  </a:lnTo>
                  <a:lnTo>
                    <a:pt x="28620" y="29884"/>
                  </a:lnTo>
                  <a:close/>
                </a:path>
                <a:path w="34289" h="61595">
                  <a:moveTo>
                    <a:pt x="28632" y="30060"/>
                  </a:moveTo>
                  <a:lnTo>
                    <a:pt x="28666" y="30532"/>
                  </a:lnTo>
                  <a:lnTo>
                    <a:pt x="28572" y="30329"/>
                  </a:lnTo>
                  <a:lnTo>
                    <a:pt x="28632" y="30060"/>
                  </a:lnTo>
                  <a:close/>
                </a:path>
                <a:path w="34289" h="61595">
                  <a:moveTo>
                    <a:pt x="28666" y="30532"/>
                  </a:moveTo>
                  <a:close/>
                </a:path>
                <a:path w="34289" h="61595">
                  <a:moveTo>
                    <a:pt x="28691" y="30586"/>
                  </a:moveTo>
                  <a:lnTo>
                    <a:pt x="28975" y="31550"/>
                  </a:lnTo>
                  <a:lnTo>
                    <a:pt x="28569" y="31312"/>
                  </a:lnTo>
                  <a:lnTo>
                    <a:pt x="28691" y="30586"/>
                  </a:lnTo>
                  <a:close/>
                </a:path>
                <a:path w="34289" h="61595">
                  <a:moveTo>
                    <a:pt x="32626" y="36341"/>
                  </a:moveTo>
                  <a:close/>
                </a:path>
                <a:path w="34289" h="61595">
                  <a:moveTo>
                    <a:pt x="32575" y="36457"/>
                  </a:moveTo>
                  <a:lnTo>
                    <a:pt x="33178" y="36825"/>
                  </a:lnTo>
                  <a:lnTo>
                    <a:pt x="32746" y="36970"/>
                  </a:lnTo>
                  <a:lnTo>
                    <a:pt x="32575" y="36457"/>
                  </a:lnTo>
                  <a:close/>
                </a:path>
                <a:path w="34289" h="61595">
                  <a:moveTo>
                    <a:pt x="5200" y="53100"/>
                  </a:moveTo>
                  <a:close/>
                </a:path>
                <a:path w="34289" h="61595">
                  <a:moveTo>
                    <a:pt x="5237" y="53074"/>
                  </a:moveTo>
                  <a:lnTo>
                    <a:pt x="5795" y="53201"/>
                  </a:lnTo>
                  <a:lnTo>
                    <a:pt x="6359" y="53569"/>
                  </a:lnTo>
                  <a:lnTo>
                    <a:pt x="5237" y="53074"/>
                  </a:lnTo>
                  <a:close/>
                </a:path>
                <a:path w="34289" h="61595">
                  <a:moveTo>
                    <a:pt x="31478" y="33346"/>
                  </a:moveTo>
                  <a:lnTo>
                    <a:pt x="31297" y="33506"/>
                  </a:lnTo>
                  <a:lnTo>
                    <a:pt x="31601" y="33539"/>
                  </a:lnTo>
                  <a:lnTo>
                    <a:pt x="31478" y="33346"/>
                  </a:lnTo>
                  <a:close/>
                </a:path>
                <a:path w="34289" h="61595">
                  <a:moveTo>
                    <a:pt x="7910" y="3636"/>
                  </a:moveTo>
                  <a:lnTo>
                    <a:pt x="8178" y="3873"/>
                  </a:lnTo>
                  <a:lnTo>
                    <a:pt x="8204" y="3665"/>
                  </a:lnTo>
                  <a:lnTo>
                    <a:pt x="7910" y="3636"/>
                  </a:lnTo>
                  <a:close/>
                </a:path>
                <a:path w="34289" h="61595">
                  <a:moveTo>
                    <a:pt x="4982" y="8275"/>
                  </a:moveTo>
                  <a:lnTo>
                    <a:pt x="4771" y="8489"/>
                  </a:lnTo>
                  <a:lnTo>
                    <a:pt x="5302" y="8586"/>
                  </a:lnTo>
                  <a:lnTo>
                    <a:pt x="4982" y="8275"/>
                  </a:lnTo>
                  <a:close/>
                </a:path>
                <a:path w="34289" h="61595">
                  <a:moveTo>
                    <a:pt x="5231" y="3229"/>
                  </a:moveTo>
                  <a:lnTo>
                    <a:pt x="4866" y="3616"/>
                  </a:lnTo>
                  <a:lnTo>
                    <a:pt x="5209" y="3647"/>
                  </a:lnTo>
                  <a:lnTo>
                    <a:pt x="5231" y="3229"/>
                  </a:lnTo>
                  <a:close/>
                </a:path>
                <a:path w="34289" h="61595">
                  <a:moveTo>
                    <a:pt x="3069" y="2068"/>
                  </a:moveTo>
                  <a:lnTo>
                    <a:pt x="4161" y="3189"/>
                  </a:lnTo>
                  <a:lnTo>
                    <a:pt x="4274" y="2472"/>
                  </a:lnTo>
                  <a:lnTo>
                    <a:pt x="3069" y="2068"/>
                  </a:lnTo>
                  <a:close/>
                </a:path>
                <a:path w="34289" h="61595">
                  <a:moveTo>
                    <a:pt x="1876" y="11501"/>
                  </a:moveTo>
                  <a:lnTo>
                    <a:pt x="2181" y="12425"/>
                  </a:lnTo>
                  <a:lnTo>
                    <a:pt x="3334" y="12765"/>
                  </a:lnTo>
                  <a:lnTo>
                    <a:pt x="1876" y="11501"/>
                  </a:lnTo>
                  <a:close/>
                </a:path>
                <a:path w="34289" h="61595">
                  <a:moveTo>
                    <a:pt x="3660" y="1097"/>
                  </a:moveTo>
                  <a:lnTo>
                    <a:pt x="3083" y="1698"/>
                  </a:lnTo>
                  <a:lnTo>
                    <a:pt x="3564" y="1869"/>
                  </a:lnTo>
                  <a:lnTo>
                    <a:pt x="3660" y="1097"/>
                  </a:lnTo>
                  <a:close/>
                </a:path>
                <a:path w="34289" h="61595">
                  <a:moveTo>
                    <a:pt x="2387" y="3316"/>
                  </a:moveTo>
                  <a:lnTo>
                    <a:pt x="2843" y="4211"/>
                  </a:lnTo>
                  <a:lnTo>
                    <a:pt x="2810" y="3378"/>
                  </a:lnTo>
                  <a:lnTo>
                    <a:pt x="2387" y="3316"/>
                  </a:lnTo>
                  <a:close/>
                </a:path>
                <a:path w="34289" h="61595">
                  <a:moveTo>
                    <a:pt x="1822" y="2810"/>
                  </a:moveTo>
                  <a:lnTo>
                    <a:pt x="1887" y="2329"/>
                  </a:lnTo>
                  <a:lnTo>
                    <a:pt x="1572" y="2782"/>
                  </a:lnTo>
                  <a:lnTo>
                    <a:pt x="1822" y="2810"/>
                  </a:lnTo>
                  <a:close/>
                </a:path>
                <a:path w="34289" h="61595">
                  <a:moveTo>
                    <a:pt x="1743" y="3910"/>
                  </a:moveTo>
                  <a:lnTo>
                    <a:pt x="1759" y="3389"/>
                  </a:lnTo>
                  <a:lnTo>
                    <a:pt x="1547" y="3572"/>
                  </a:lnTo>
                  <a:lnTo>
                    <a:pt x="1743" y="3910"/>
                  </a:lnTo>
                  <a:close/>
                </a:path>
                <a:path w="34289" h="61595">
                  <a:moveTo>
                    <a:pt x="0" y="4408"/>
                  </a:moveTo>
                  <a:lnTo>
                    <a:pt x="669" y="5630"/>
                  </a:lnTo>
                  <a:lnTo>
                    <a:pt x="992" y="4895"/>
                  </a:lnTo>
                  <a:lnTo>
                    <a:pt x="0" y="440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074075" y="3406736"/>
              <a:ext cx="346710" cy="307975"/>
            </a:xfrm>
            <a:custGeom>
              <a:avLst/>
              <a:gdLst/>
              <a:ahLst/>
              <a:cxnLst/>
              <a:rect l="l" t="t" r="r" b="b"/>
              <a:pathLst>
                <a:path w="346710" h="307975">
                  <a:moveTo>
                    <a:pt x="3746" y="306476"/>
                  </a:moveTo>
                  <a:lnTo>
                    <a:pt x="2451" y="306108"/>
                  </a:lnTo>
                  <a:lnTo>
                    <a:pt x="0" y="307479"/>
                  </a:lnTo>
                  <a:lnTo>
                    <a:pt x="3746" y="306476"/>
                  </a:lnTo>
                  <a:close/>
                </a:path>
                <a:path w="346710" h="307975">
                  <a:moveTo>
                    <a:pt x="5854" y="287718"/>
                  </a:moveTo>
                  <a:lnTo>
                    <a:pt x="2552" y="289471"/>
                  </a:lnTo>
                  <a:lnTo>
                    <a:pt x="4889" y="294525"/>
                  </a:lnTo>
                  <a:lnTo>
                    <a:pt x="5854" y="287718"/>
                  </a:lnTo>
                  <a:close/>
                </a:path>
                <a:path w="346710" h="307975">
                  <a:moveTo>
                    <a:pt x="14833" y="298958"/>
                  </a:moveTo>
                  <a:lnTo>
                    <a:pt x="12573" y="299770"/>
                  </a:lnTo>
                  <a:lnTo>
                    <a:pt x="14109" y="302107"/>
                  </a:lnTo>
                  <a:lnTo>
                    <a:pt x="14833" y="298958"/>
                  </a:lnTo>
                  <a:close/>
                </a:path>
                <a:path w="346710" h="307975">
                  <a:moveTo>
                    <a:pt x="31445" y="292760"/>
                  </a:moveTo>
                  <a:lnTo>
                    <a:pt x="20129" y="297675"/>
                  </a:lnTo>
                  <a:lnTo>
                    <a:pt x="24701" y="301904"/>
                  </a:lnTo>
                  <a:lnTo>
                    <a:pt x="31445" y="292760"/>
                  </a:lnTo>
                  <a:close/>
                </a:path>
                <a:path w="346710" h="307975">
                  <a:moveTo>
                    <a:pt x="42125" y="305854"/>
                  </a:moveTo>
                  <a:lnTo>
                    <a:pt x="42062" y="299910"/>
                  </a:lnTo>
                  <a:lnTo>
                    <a:pt x="37934" y="299605"/>
                  </a:lnTo>
                  <a:lnTo>
                    <a:pt x="36385" y="304914"/>
                  </a:lnTo>
                  <a:lnTo>
                    <a:pt x="42125" y="305854"/>
                  </a:lnTo>
                  <a:close/>
                </a:path>
                <a:path w="346710" h="307975">
                  <a:moveTo>
                    <a:pt x="65900" y="289179"/>
                  </a:moveTo>
                  <a:lnTo>
                    <a:pt x="61760" y="295363"/>
                  </a:lnTo>
                  <a:lnTo>
                    <a:pt x="56781" y="301091"/>
                  </a:lnTo>
                  <a:lnTo>
                    <a:pt x="65392" y="298056"/>
                  </a:lnTo>
                  <a:lnTo>
                    <a:pt x="65900" y="289179"/>
                  </a:lnTo>
                  <a:close/>
                </a:path>
                <a:path w="346710" h="307975">
                  <a:moveTo>
                    <a:pt x="72301" y="280187"/>
                  </a:moveTo>
                  <a:lnTo>
                    <a:pt x="71704" y="279781"/>
                  </a:lnTo>
                  <a:lnTo>
                    <a:pt x="71526" y="280162"/>
                  </a:lnTo>
                  <a:lnTo>
                    <a:pt x="72301" y="280187"/>
                  </a:lnTo>
                  <a:close/>
                </a:path>
                <a:path w="346710" h="307975">
                  <a:moveTo>
                    <a:pt x="73101" y="281343"/>
                  </a:moveTo>
                  <a:lnTo>
                    <a:pt x="67132" y="284238"/>
                  </a:lnTo>
                  <a:lnTo>
                    <a:pt x="66103" y="287451"/>
                  </a:lnTo>
                  <a:lnTo>
                    <a:pt x="73101" y="281343"/>
                  </a:lnTo>
                  <a:close/>
                </a:path>
                <a:path w="346710" h="307975">
                  <a:moveTo>
                    <a:pt x="197726" y="159143"/>
                  </a:moveTo>
                  <a:lnTo>
                    <a:pt x="197396" y="158254"/>
                  </a:lnTo>
                  <a:lnTo>
                    <a:pt x="197129" y="158343"/>
                  </a:lnTo>
                  <a:lnTo>
                    <a:pt x="197726" y="159143"/>
                  </a:lnTo>
                  <a:close/>
                </a:path>
                <a:path w="346710" h="307975">
                  <a:moveTo>
                    <a:pt x="234975" y="170497"/>
                  </a:moveTo>
                  <a:lnTo>
                    <a:pt x="234619" y="169583"/>
                  </a:lnTo>
                  <a:lnTo>
                    <a:pt x="234365" y="170243"/>
                  </a:lnTo>
                  <a:lnTo>
                    <a:pt x="234975" y="170497"/>
                  </a:lnTo>
                  <a:close/>
                </a:path>
                <a:path w="346710" h="307975">
                  <a:moveTo>
                    <a:pt x="304634" y="104990"/>
                  </a:moveTo>
                  <a:lnTo>
                    <a:pt x="302526" y="103632"/>
                  </a:lnTo>
                  <a:lnTo>
                    <a:pt x="302971" y="104609"/>
                  </a:lnTo>
                  <a:lnTo>
                    <a:pt x="304634" y="104990"/>
                  </a:lnTo>
                  <a:close/>
                </a:path>
                <a:path w="346710" h="307975">
                  <a:moveTo>
                    <a:pt x="304711" y="96939"/>
                  </a:moveTo>
                  <a:lnTo>
                    <a:pt x="300278" y="98920"/>
                  </a:lnTo>
                  <a:lnTo>
                    <a:pt x="301396" y="101650"/>
                  </a:lnTo>
                  <a:lnTo>
                    <a:pt x="304711" y="96939"/>
                  </a:lnTo>
                  <a:close/>
                </a:path>
                <a:path w="346710" h="307975">
                  <a:moveTo>
                    <a:pt x="325729" y="95021"/>
                  </a:moveTo>
                  <a:lnTo>
                    <a:pt x="325158" y="95440"/>
                  </a:lnTo>
                  <a:lnTo>
                    <a:pt x="325666" y="95821"/>
                  </a:lnTo>
                  <a:lnTo>
                    <a:pt x="325729" y="95021"/>
                  </a:lnTo>
                  <a:close/>
                </a:path>
                <a:path w="346710" h="307975">
                  <a:moveTo>
                    <a:pt x="331279" y="30657"/>
                  </a:moveTo>
                  <a:lnTo>
                    <a:pt x="325653" y="27355"/>
                  </a:lnTo>
                  <a:lnTo>
                    <a:pt x="319405" y="30467"/>
                  </a:lnTo>
                  <a:lnTo>
                    <a:pt x="302526" y="28282"/>
                  </a:lnTo>
                  <a:lnTo>
                    <a:pt x="301129" y="22390"/>
                  </a:lnTo>
                  <a:lnTo>
                    <a:pt x="291122" y="19392"/>
                  </a:lnTo>
                  <a:lnTo>
                    <a:pt x="290614" y="22987"/>
                  </a:lnTo>
                  <a:lnTo>
                    <a:pt x="284734" y="23355"/>
                  </a:lnTo>
                  <a:lnTo>
                    <a:pt x="270916" y="20637"/>
                  </a:lnTo>
                  <a:lnTo>
                    <a:pt x="257962" y="15506"/>
                  </a:lnTo>
                  <a:lnTo>
                    <a:pt x="258851" y="11125"/>
                  </a:lnTo>
                  <a:lnTo>
                    <a:pt x="252488" y="8140"/>
                  </a:lnTo>
                  <a:lnTo>
                    <a:pt x="209562" y="8140"/>
                  </a:lnTo>
                  <a:lnTo>
                    <a:pt x="190030" y="2565"/>
                  </a:lnTo>
                  <a:lnTo>
                    <a:pt x="171399" y="6324"/>
                  </a:lnTo>
                  <a:lnTo>
                    <a:pt x="161544" y="0"/>
                  </a:lnTo>
                  <a:lnTo>
                    <a:pt x="152057" y="4889"/>
                  </a:lnTo>
                  <a:lnTo>
                    <a:pt x="153517" y="9652"/>
                  </a:lnTo>
                  <a:lnTo>
                    <a:pt x="142684" y="9677"/>
                  </a:lnTo>
                  <a:lnTo>
                    <a:pt x="137998" y="13271"/>
                  </a:lnTo>
                  <a:lnTo>
                    <a:pt x="136715" y="18122"/>
                  </a:lnTo>
                  <a:lnTo>
                    <a:pt x="142341" y="21170"/>
                  </a:lnTo>
                  <a:lnTo>
                    <a:pt x="140131" y="25209"/>
                  </a:lnTo>
                  <a:lnTo>
                    <a:pt x="144856" y="23787"/>
                  </a:lnTo>
                  <a:lnTo>
                    <a:pt x="142709" y="27495"/>
                  </a:lnTo>
                  <a:lnTo>
                    <a:pt x="146519" y="28536"/>
                  </a:lnTo>
                  <a:lnTo>
                    <a:pt x="143243" y="40093"/>
                  </a:lnTo>
                  <a:lnTo>
                    <a:pt x="153593" y="34404"/>
                  </a:lnTo>
                  <a:lnTo>
                    <a:pt x="155282" y="41389"/>
                  </a:lnTo>
                  <a:lnTo>
                    <a:pt x="175082" y="37566"/>
                  </a:lnTo>
                  <a:lnTo>
                    <a:pt x="184683" y="46215"/>
                  </a:lnTo>
                  <a:lnTo>
                    <a:pt x="173482" y="57226"/>
                  </a:lnTo>
                  <a:lnTo>
                    <a:pt x="175501" y="70840"/>
                  </a:lnTo>
                  <a:lnTo>
                    <a:pt x="171856" y="74358"/>
                  </a:lnTo>
                  <a:lnTo>
                    <a:pt x="171932" y="84937"/>
                  </a:lnTo>
                  <a:lnTo>
                    <a:pt x="163931" y="85001"/>
                  </a:lnTo>
                  <a:lnTo>
                    <a:pt x="172923" y="97840"/>
                  </a:lnTo>
                  <a:lnTo>
                    <a:pt x="167220" y="108686"/>
                  </a:lnTo>
                  <a:lnTo>
                    <a:pt x="173189" y="114071"/>
                  </a:lnTo>
                  <a:lnTo>
                    <a:pt x="164096" y="126746"/>
                  </a:lnTo>
                  <a:lnTo>
                    <a:pt x="166039" y="133477"/>
                  </a:lnTo>
                  <a:lnTo>
                    <a:pt x="174485" y="131978"/>
                  </a:lnTo>
                  <a:lnTo>
                    <a:pt x="187071" y="153225"/>
                  </a:lnTo>
                  <a:lnTo>
                    <a:pt x="193636" y="156540"/>
                  </a:lnTo>
                  <a:lnTo>
                    <a:pt x="212369" y="142824"/>
                  </a:lnTo>
                  <a:lnTo>
                    <a:pt x="247548" y="142532"/>
                  </a:lnTo>
                  <a:lnTo>
                    <a:pt x="254381" y="130581"/>
                  </a:lnTo>
                  <a:lnTo>
                    <a:pt x="269113" y="125704"/>
                  </a:lnTo>
                  <a:lnTo>
                    <a:pt x="266915" y="123469"/>
                  </a:lnTo>
                  <a:lnTo>
                    <a:pt x="272313" y="111607"/>
                  </a:lnTo>
                  <a:lnTo>
                    <a:pt x="283565" y="103060"/>
                  </a:lnTo>
                  <a:lnTo>
                    <a:pt x="277114" y="97155"/>
                  </a:lnTo>
                  <a:lnTo>
                    <a:pt x="275386" y="87731"/>
                  </a:lnTo>
                  <a:lnTo>
                    <a:pt x="293331" y="64490"/>
                  </a:lnTo>
                  <a:lnTo>
                    <a:pt x="290982" y="62064"/>
                  </a:lnTo>
                  <a:lnTo>
                    <a:pt x="325437" y="43294"/>
                  </a:lnTo>
                  <a:lnTo>
                    <a:pt x="331279" y="30657"/>
                  </a:lnTo>
                  <a:close/>
                </a:path>
                <a:path w="346710" h="307975">
                  <a:moveTo>
                    <a:pt x="333540" y="83426"/>
                  </a:moveTo>
                  <a:lnTo>
                    <a:pt x="325716" y="79921"/>
                  </a:lnTo>
                  <a:lnTo>
                    <a:pt x="317563" y="87858"/>
                  </a:lnTo>
                  <a:lnTo>
                    <a:pt x="327482" y="93027"/>
                  </a:lnTo>
                  <a:lnTo>
                    <a:pt x="333540" y="83426"/>
                  </a:lnTo>
                  <a:close/>
                </a:path>
                <a:path w="346710" h="307975">
                  <a:moveTo>
                    <a:pt x="346087" y="82156"/>
                  </a:moveTo>
                  <a:lnTo>
                    <a:pt x="345071" y="78232"/>
                  </a:lnTo>
                  <a:lnTo>
                    <a:pt x="338734" y="78308"/>
                  </a:lnTo>
                  <a:lnTo>
                    <a:pt x="346087" y="82156"/>
                  </a:lnTo>
                  <a:close/>
                </a:path>
              </a:pathLst>
            </a:custGeom>
            <a:solidFill>
              <a:srgbClr val="52A1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074075" y="3406735"/>
              <a:ext cx="346710" cy="307975"/>
            </a:xfrm>
            <a:custGeom>
              <a:avLst/>
              <a:gdLst/>
              <a:ahLst/>
              <a:cxnLst/>
              <a:rect l="l" t="t" r="r" b="b"/>
              <a:pathLst>
                <a:path w="346710" h="307975">
                  <a:moveTo>
                    <a:pt x="345076" y="78226"/>
                  </a:moveTo>
                  <a:lnTo>
                    <a:pt x="338743" y="78304"/>
                  </a:lnTo>
                  <a:lnTo>
                    <a:pt x="346092" y="82146"/>
                  </a:lnTo>
                  <a:lnTo>
                    <a:pt x="345076" y="78226"/>
                  </a:lnTo>
                  <a:close/>
                </a:path>
                <a:path w="346710" h="307975">
                  <a:moveTo>
                    <a:pt x="317567" y="87856"/>
                  </a:moveTo>
                  <a:lnTo>
                    <a:pt x="327486" y="93017"/>
                  </a:lnTo>
                  <a:lnTo>
                    <a:pt x="333546" y="83425"/>
                  </a:lnTo>
                  <a:lnTo>
                    <a:pt x="325721" y="79911"/>
                  </a:lnTo>
                  <a:lnTo>
                    <a:pt x="317567" y="87856"/>
                  </a:lnTo>
                  <a:close/>
                </a:path>
                <a:path w="346710" h="307975">
                  <a:moveTo>
                    <a:pt x="146528" y="28537"/>
                  </a:moveTo>
                  <a:lnTo>
                    <a:pt x="143246" y="40088"/>
                  </a:lnTo>
                  <a:lnTo>
                    <a:pt x="153595" y="34400"/>
                  </a:lnTo>
                  <a:lnTo>
                    <a:pt x="155291" y="41387"/>
                  </a:lnTo>
                  <a:lnTo>
                    <a:pt x="175083" y="37562"/>
                  </a:lnTo>
                  <a:lnTo>
                    <a:pt x="184683" y="46206"/>
                  </a:lnTo>
                  <a:lnTo>
                    <a:pt x="173483" y="57225"/>
                  </a:lnTo>
                  <a:lnTo>
                    <a:pt x="175502" y="70833"/>
                  </a:lnTo>
                  <a:lnTo>
                    <a:pt x="171858" y="74352"/>
                  </a:lnTo>
                  <a:lnTo>
                    <a:pt x="171932" y="84928"/>
                  </a:lnTo>
                  <a:lnTo>
                    <a:pt x="163934" y="84992"/>
                  </a:lnTo>
                  <a:lnTo>
                    <a:pt x="172926" y="97835"/>
                  </a:lnTo>
                  <a:lnTo>
                    <a:pt x="167229" y="108676"/>
                  </a:lnTo>
                  <a:lnTo>
                    <a:pt x="173193" y="114062"/>
                  </a:lnTo>
                  <a:lnTo>
                    <a:pt x="164106" y="126746"/>
                  </a:lnTo>
                  <a:lnTo>
                    <a:pt x="166051" y="133471"/>
                  </a:lnTo>
                  <a:lnTo>
                    <a:pt x="174497" y="131973"/>
                  </a:lnTo>
                  <a:lnTo>
                    <a:pt x="187075" y="153219"/>
                  </a:lnTo>
                  <a:lnTo>
                    <a:pt x="193641" y="156538"/>
                  </a:lnTo>
                  <a:lnTo>
                    <a:pt x="212373" y="142825"/>
                  </a:lnTo>
                  <a:lnTo>
                    <a:pt x="247553" y="142532"/>
                  </a:lnTo>
                  <a:lnTo>
                    <a:pt x="254390" y="130570"/>
                  </a:lnTo>
                  <a:lnTo>
                    <a:pt x="269118" y="125697"/>
                  </a:lnTo>
                  <a:lnTo>
                    <a:pt x="266921" y="123465"/>
                  </a:lnTo>
                  <a:lnTo>
                    <a:pt x="272323" y="111602"/>
                  </a:lnTo>
                  <a:lnTo>
                    <a:pt x="283572" y="103057"/>
                  </a:lnTo>
                  <a:lnTo>
                    <a:pt x="277119" y="97149"/>
                  </a:lnTo>
                  <a:lnTo>
                    <a:pt x="275395" y="87730"/>
                  </a:lnTo>
                  <a:lnTo>
                    <a:pt x="293339" y="64489"/>
                  </a:lnTo>
                  <a:lnTo>
                    <a:pt x="290989" y="62063"/>
                  </a:lnTo>
                  <a:lnTo>
                    <a:pt x="325443" y="43294"/>
                  </a:lnTo>
                  <a:lnTo>
                    <a:pt x="331289" y="30649"/>
                  </a:lnTo>
                  <a:lnTo>
                    <a:pt x="325664" y="27351"/>
                  </a:lnTo>
                  <a:lnTo>
                    <a:pt x="319407" y="30461"/>
                  </a:lnTo>
                  <a:lnTo>
                    <a:pt x="302528" y="28277"/>
                  </a:lnTo>
                  <a:lnTo>
                    <a:pt x="301139" y="22380"/>
                  </a:lnTo>
                  <a:lnTo>
                    <a:pt x="291132" y="19390"/>
                  </a:lnTo>
                  <a:lnTo>
                    <a:pt x="290623" y="22983"/>
                  </a:lnTo>
                  <a:lnTo>
                    <a:pt x="284745" y="23355"/>
                  </a:lnTo>
                  <a:lnTo>
                    <a:pt x="270926" y="20636"/>
                  </a:lnTo>
                  <a:lnTo>
                    <a:pt x="257964" y="15502"/>
                  </a:lnTo>
                  <a:lnTo>
                    <a:pt x="258852" y="11122"/>
                  </a:lnTo>
                  <a:lnTo>
                    <a:pt x="252499" y="8140"/>
                  </a:lnTo>
                  <a:lnTo>
                    <a:pt x="209567" y="8137"/>
                  </a:lnTo>
                  <a:lnTo>
                    <a:pt x="190032" y="2557"/>
                  </a:lnTo>
                  <a:lnTo>
                    <a:pt x="171406" y="6323"/>
                  </a:lnTo>
                  <a:lnTo>
                    <a:pt x="161553" y="0"/>
                  </a:lnTo>
                  <a:lnTo>
                    <a:pt x="152066" y="4884"/>
                  </a:lnTo>
                  <a:lnTo>
                    <a:pt x="153521" y="9649"/>
                  </a:lnTo>
                  <a:lnTo>
                    <a:pt x="142692" y="9674"/>
                  </a:lnTo>
                  <a:lnTo>
                    <a:pt x="138004" y="13268"/>
                  </a:lnTo>
                  <a:lnTo>
                    <a:pt x="136718" y="18118"/>
                  </a:lnTo>
                  <a:lnTo>
                    <a:pt x="142346" y="21164"/>
                  </a:lnTo>
                  <a:lnTo>
                    <a:pt x="140135" y="25202"/>
                  </a:lnTo>
                  <a:lnTo>
                    <a:pt x="144861" y="23787"/>
                  </a:lnTo>
                  <a:lnTo>
                    <a:pt x="142713" y="27493"/>
                  </a:lnTo>
                  <a:lnTo>
                    <a:pt x="146528" y="28537"/>
                  </a:lnTo>
                  <a:close/>
                </a:path>
                <a:path w="346710" h="307975">
                  <a:moveTo>
                    <a:pt x="325730" y="95011"/>
                  </a:moveTo>
                  <a:lnTo>
                    <a:pt x="325162" y="95429"/>
                  </a:lnTo>
                  <a:lnTo>
                    <a:pt x="325667" y="95813"/>
                  </a:lnTo>
                  <a:lnTo>
                    <a:pt x="325730" y="95011"/>
                  </a:lnTo>
                  <a:close/>
                </a:path>
                <a:path w="346710" h="307975">
                  <a:moveTo>
                    <a:pt x="300289" y="98913"/>
                  </a:moveTo>
                  <a:lnTo>
                    <a:pt x="301398" y="101641"/>
                  </a:lnTo>
                  <a:lnTo>
                    <a:pt x="304718" y="96932"/>
                  </a:lnTo>
                  <a:lnTo>
                    <a:pt x="300289" y="98913"/>
                  </a:lnTo>
                  <a:close/>
                </a:path>
                <a:path w="346710" h="307975">
                  <a:moveTo>
                    <a:pt x="304641" y="104983"/>
                  </a:moveTo>
                  <a:lnTo>
                    <a:pt x="302533" y="103621"/>
                  </a:lnTo>
                  <a:lnTo>
                    <a:pt x="302979" y="104605"/>
                  </a:lnTo>
                  <a:lnTo>
                    <a:pt x="304641" y="104983"/>
                  </a:lnTo>
                  <a:close/>
                </a:path>
                <a:path w="346710" h="307975">
                  <a:moveTo>
                    <a:pt x="234980" y="170498"/>
                  </a:moveTo>
                  <a:lnTo>
                    <a:pt x="234623" y="169581"/>
                  </a:lnTo>
                  <a:lnTo>
                    <a:pt x="234365" y="170241"/>
                  </a:lnTo>
                  <a:lnTo>
                    <a:pt x="234980" y="170498"/>
                  </a:lnTo>
                  <a:close/>
                </a:path>
                <a:path w="346710" h="307975">
                  <a:moveTo>
                    <a:pt x="197138" y="158341"/>
                  </a:moveTo>
                  <a:lnTo>
                    <a:pt x="197727" y="159136"/>
                  </a:lnTo>
                  <a:lnTo>
                    <a:pt x="197400" y="158248"/>
                  </a:lnTo>
                  <a:lnTo>
                    <a:pt x="197138" y="158341"/>
                  </a:lnTo>
                  <a:close/>
                </a:path>
                <a:path w="346710" h="307975">
                  <a:moveTo>
                    <a:pt x="67136" y="284232"/>
                  </a:moveTo>
                  <a:lnTo>
                    <a:pt x="66113" y="287442"/>
                  </a:lnTo>
                  <a:lnTo>
                    <a:pt x="73103" y="281333"/>
                  </a:lnTo>
                  <a:lnTo>
                    <a:pt x="67136" y="284232"/>
                  </a:lnTo>
                  <a:close/>
                </a:path>
                <a:path w="346710" h="307975">
                  <a:moveTo>
                    <a:pt x="71713" y="279775"/>
                  </a:moveTo>
                  <a:lnTo>
                    <a:pt x="71528" y="280150"/>
                  </a:lnTo>
                  <a:lnTo>
                    <a:pt x="72304" y="280179"/>
                  </a:lnTo>
                  <a:lnTo>
                    <a:pt x="71713" y="279775"/>
                  </a:lnTo>
                  <a:close/>
                </a:path>
                <a:path w="346710" h="307975">
                  <a:moveTo>
                    <a:pt x="61764" y="295353"/>
                  </a:moveTo>
                  <a:lnTo>
                    <a:pt x="56785" y="301091"/>
                  </a:lnTo>
                  <a:lnTo>
                    <a:pt x="65395" y="298051"/>
                  </a:lnTo>
                  <a:lnTo>
                    <a:pt x="65901" y="289180"/>
                  </a:lnTo>
                  <a:lnTo>
                    <a:pt x="61764" y="295353"/>
                  </a:lnTo>
                  <a:close/>
                </a:path>
                <a:path w="346710" h="307975">
                  <a:moveTo>
                    <a:pt x="36389" y="304911"/>
                  </a:moveTo>
                  <a:lnTo>
                    <a:pt x="42127" y="305844"/>
                  </a:lnTo>
                  <a:lnTo>
                    <a:pt x="42065" y="299905"/>
                  </a:lnTo>
                  <a:lnTo>
                    <a:pt x="37937" y="299597"/>
                  </a:lnTo>
                  <a:lnTo>
                    <a:pt x="36389" y="304911"/>
                  </a:lnTo>
                  <a:close/>
                </a:path>
                <a:path w="346710" h="307975">
                  <a:moveTo>
                    <a:pt x="20131" y="297669"/>
                  </a:moveTo>
                  <a:lnTo>
                    <a:pt x="24705" y="301904"/>
                  </a:lnTo>
                  <a:lnTo>
                    <a:pt x="31448" y="292749"/>
                  </a:lnTo>
                  <a:lnTo>
                    <a:pt x="20131" y="297669"/>
                  </a:lnTo>
                  <a:close/>
                </a:path>
                <a:path w="346710" h="307975">
                  <a:moveTo>
                    <a:pt x="12581" y="299762"/>
                  </a:moveTo>
                  <a:lnTo>
                    <a:pt x="14110" y="302100"/>
                  </a:lnTo>
                  <a:lnTo>
                    <a:pt x="14837" y="298956"/>
                  </a:lnTo>
                  <a:lnTo>
                    <a:pt x="12581" y="299762"/>
                  </a:lnTo>
                  <a:close/>
                </a:path>
                <a:path w="346710" h="307975">
                  <a:moveTo>
                    <a:pt x="2555" y="289467"/>
                  </a:moveTo>
                  <a:lnTo>
                    <a:pt x="4893" y="294519"/>
                  </a:lnTo>
                  <a:lnTo>
                    <a:pt x="5856" y="287718"/>
                  </a:lnTo>
                  <a:lnTo>
                    <a:pt x="2555" y="289467"/>
                  </a:lnTo>
                  <a:close/>
                </a:path>
                <a:path w="346710" h="307975">
                  <a:moveTo>
                    <a:pt x="0" y="307480"/>
                  </a:moveTo>
                  <a:lnTo>
                    <a:pt x="3748" y="306476"/>
                  </a:lnTo>
                  <a:lnTo>
                    <a:pt x="2459" y="306106"/>
                  </a:lnTo>
                  <a:lnTo>
                    <a:pt x="0" y="30748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08138" y="4509792"/>
              <a:ext cx="253679" cy="223819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2608138" y="4509791"/>
              <a:ext cx="254000" cy="224154"/>
            </a:xfrm>
            <a:custGeom>
              <a:avLst/>
              <a:gdLst/>
              <a:ahLst/>
              <a:cxnLst/>
              <a:rect l="l" t="t" r="r" b="b"/>
              <a:pathLst>
                <a:path w="254000" h="224154">
                  <a:moveTo>
                    <a:pt x="0" y="111224"/>
                  </a:moveTo>
                  <a:lnTo>
                    <a:pt x="28121" y="169280"/>
                  </a:lnTo>
                  <a:lnTo>
                    <a:pt x="28720" y="181789"/>
                  </a:lnTo>
                  <a:lnTo>
                    <a:pt x="21481" y="186526"/>
                  </a:lnTo>
                  <a:lnTo>
                    <a:pt x="30652" y="202557"/>
                  </a:lnTo>
                  <a:lnTo>
                    <a:pt x="29805" y="213244"/>
                  </a:lnTo>
                  <a:lnTo>
                    <a:pt x="36437" y="210118"/>
                  </a:lnTo>
                  <a:lnTo>
                    <a:pt x="36652" y="215481"/>
                  </a:lnTo>
                  <a:lnTo>
                    <a:pt x="43531" y="215874"/>
                  </a:lnTo>
                  <a:lnTo>
                    <a:pt x="44356" y="219641"/>
                  </a:lnTo>
                  <a:lnTo>
                    <a:pt x="54543" y="223819"/>
                  </a:lnTo>
                  <a:lnTo>
                    <a:pt x="68523" y="215264"/>
                  </a:lnTo>
                  <a:lnTo>
                    <a:pt x="83626" y="215008"/>
                  </a:lnTo>
                  <a:lnTo>
                    <a:pt x="89306" y="209306"/>
                  </a:lnTo>
                  <a:lnTo>
                    <a:pt x="111032" y="207870"/>
                  </a:lnTo>
                  <a:lnTo>
                    <a:pt x="129389" y="212227"/>
                  </a:lnTo>
                  <a:lnTo>
                    <a:pt x="131728" y="207879"/>
                  </a:lnTo>
                  <a:lnTo>
                    <a:pt x="141584" y="209157"/>
                  </a:lnTo>
                  <a:lnTo>
                    <a:pt x="144091" y="203472"/>
                  </a:lnTo>
                  <a:lnTo>
                    <a:pt x="154548" y="204026"/>
                  </a:lnTo>
                  <a:lnTo>
                    <a:pt x="164487" y="199426"/>
                  </a:lnTo>
                  <a:lnTo>
                    <a:pt x="211442" y="155867"/>
                  </a:lnTo>
                  <a:lnTo>
                    <a:pt x="229755" y="124457"/>
                  </a:lnTo>
                  <a:lnTo>
                    <a:pt x="245618" y="110104"/>
                  </a:lnTo>
                  <a:lnTo>
                    <a:pt x="253679" y="80287"/>
                  </a:lnTo>
                  <a:lnTo>
                    <a:pt x="240171" y="79630"/>
                  </a:lnTo>
                  <a:lnTo>
                    <a:pt x="239583" y="88253"/>
                  </a:lnTo>
                  <a:lnTo>
                    <a:pt x="232109" y="88212"/>
                  </a:lnTo>
                  <a:lnTo>
                    <a:pt x="221611" y="80055"/>
                  </a:lnTo>
                  <a:lnTo>
                    <a:pt x="221486" y="73532"/>
                  </a:lnTo>
                  <a:lnTo>
                    <a:pt x="229369" y="61096"/>
                  </a:lnTo>
                  <a:lnTo>
                    <a:pt x="239519" y="64700"/>
                  </a:lnTo>
                  <a:lnTo>
                    <a:pt x="239726" y="36559"/>
                  </a:lnTo>
                  <a:lnTo>
                    <a:pt x="228718" y="4163"/>
                  </a:lnTo>
                  <a:lnTo>
                    <a:pt x="203730" y="0"/>
                  </a:lnTo>
                  <a:lnTo>
                    <a:pt x="183518" y="7467"/>
                  </a:lnTo>
                  <a:lnTo>
                    <a:pt x="164839" y="23635"/>
                  </a:lnTo>
                  <a:lnTo>
                    <a:pt x="160544" y="35902"/>
                  </a:lnTo>
                  <a:lnTo>
                    <a:pt x="145022" y="44297"/>
                  </a:lnTo>
                  <a:lnTo>
                    <a:pt x="139834" y="60091"/>
                  </a:lnTo>
                  <a:lnTo>
                    <a:pt x="127060" y="62472"/>
                  </a:lnTo>
                  <a:lnTo>
                    <a:pt x="108271" y="53171"/>
                  </a:lnTo>
                  <a:lnTo>
                    <a:pt x="101146" y="53659"/>
                  </a:lnTo>
                  <a:lnTo>
                    <a:pt x="94096" y="69391"/>
                  </a:lnTo>
                  <a:lnTo>
                    <a:pt x="80902" y="80346"/>
                  </a:lnTo>
                  <a:lnTo>
                    <a:pt x="65184" y="80337"/>
                  </a:lnTo>
                  <a:lnTo>
                    <a:pt x="67298" y="63269"/>
                  </a:lnTo>
                  <a:lnTo>
                    <a:pt x="54734" y="44426"/>
                  </a:lnTo>
                  <a:lnTo>
                    <a:pt x="54739" y="107635"/>
                  </a:lnTo>
                  <a:lnTo>
                    <a:pt x="41145" y="117163"/>
                  </a:lnTo>
                  <a:lnTo>
                    <a:pt x="26888" y="116202"/>
                  </a:lnTo>
                  <a:lnTo>
                    <a:pt x="14793" y="112655"/>
                  </a:lnTo>
                  <a:lnTo>
                    <a:pt x="14354" y="105317"/>
                  </a:lnTo>
                  <a:lnTo>
                    <a:pt x="9727" y="100721"/>
                  </a:lnTo>
                  <a:lnTo>
                    <a:pt x="0" y="111224"/>
                  </a:lnTo>
                  <a:close/>
                </a:path>
                <a:path w="254000" h="224154">
                  <a:moveTo>
                    <a:pt x="163677" y="130080"/>
                  </a:moveTo>
                  <a:lnTo>
                    <a:pt x="174764" y="116061"/>
                  </a:lnTo>
                  <a:lnTo>
                    <a:pt x="188206" y="110155"/>
                  </a:lnTo>
                  <a:lnTo>
                    <a:pt x="200661" y="123735"/>
                  </a:lnTo>
                  <a:lnTo>
                    <a:pt x="196249" y="133939"/>
                  </a:lnTo>
                  <a:lnTo>
                    <a:pt x="181845" y="140074"/>
                  </a:lnTo>
                  <a:lnTo>
                    <a:pt x="180102" y="147294"/>
                  </a:lnTo>
                  <a:lnTo>
                    <a:pt x="168840" y="140851"/>
                  </a:lnTo>
                  <a:lnTo>
                    <a:pt x="163677" y="13008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83457" y="3969830"/>
              <a:ext cx="167578" cy="218766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4767466" y="4262500"/>
              <a:ext cx="192405" cy="88900"/>
            </a:xfrm>
            <a:custGeom>
              <a:avLst/>
              <a:gdLst/>
              <a:ahLst/>
              <a:cxnLst/>
              <a:rect l="l" t="t" r="r" b="b"/>
              <a:pathLst>
                <a:path w="192404" h="88900">
                  <a:moveTo>
                    <a:pt x="18186" y="11163"/>
                  </a:moveTo>
                  <a:lnTo>
                    <a:pt x="0" y="0"/>
                  </a:lnTo>
                  <a:lnTo>
                    <a:pt x="11353" y="11099"/>
                  </a:lnTo>
                  <a:lnTo>
                    <a:pt x="17487" y="11163"/>
                  </a:lnTo>
                  <a:lnTo>
                    <a:pt x="18186" y="11163"/>
                  </a:lnTo>
                  <a:close/>
                </a:path>
                <a:path w="192404" h="88900">
                  <a:moveTo>
                    <a:pt x="19469" y="12407"/>
                  </a:moveTo>
                  <a:lnTo>
                    <a:pt x="19431" y="12128"/>
                  </a:lnTo>
                  <a:lnTo>
                    <a:pt x="19164" y="12420"/>
                  </a:lnTo>
                  <a:lnTo>
                    <a:pt x="19469" y="12407"/>
                  </a:lnTo>
                  <a:close/>
                </a:path>
                <a:path w="192404" h="88900">
                  <a:moveTo>
                    <a:pt x="19469" y="11976"/>
                  </a:moveTo>
                  <a:lnTo>
                    <a:pt x="17487" y="11163"/>
                  </a:lnTo>
                  <a:lnTo>
                    <a:pt x="18656" y="11938"/>
                  </a:lnTo>
                  <a:lnTo>
                    <a:pt x="19469" y="11976"/>
                  </a:lnTo>
                  <a:close/>
                </a:path>
                <a:path w="192404" h="88900">
                  <a:moveTo>
                    <a:pt x="19659" y="32981"/>
                  </a:moveTo>
                  <a:lnTo>
                    <a:pt x="17602" y="32016"/>
                  </a:lnTo>
                  <a:lnTo>
                    <a:pt x="18008" y="32791"/>
                  </a:lnTo>
                  <a:lnTo>
                    <a:pt x="19659" y="32981"/>
                  </a:lnTo>
                  <a:close/>
                </a:path>
                <a:path w="192404" h="88900">
                  <a:moveTo>
                    <a:pt x="21082" y="24320"/>
                  </a:moveTo>
                  <a:lnTo>
                    <a:pt x="20535" y="23914"/>
                  </a:lnTo>
                  <a:lnTo>
                    <a:pt x="19939" y="23761"/>
                  </a:lnTo>
                  <a:lnTo>
                    <a:pt x="21082" y="24320"/>
                  </a:lnTo>
                  <a:close/>
                </a:path>
                <a:path w="192404" h="88900">
                  <a:moveTo>
                    <a:pt x="22174" y="24980"/>
                  </a:moveTo>
                  <a:lnTo>
                    <a:pt x="21818" y="25222"/>
                  </a:lnTo>
                  <a:lnTo>
                    <a:pt x="21996" y="25336"/>
                  </a:lnTo>
                  <a:lnTo>
                    <a:pt x="22174" y="24980"/>
                  </a:lnTo>
                  <a:close/>
                </a:path>
                <a:path w="192404" h="88900">
                  <a:moveTo>
                    <a:pt x="22225" y="12661"/>
                  </a:moveTo>
                  <a:lnTo>
                    <a:pt x="21120" y="11442"/>
                  </a:lnTo>
                  <a:lnTo>
                    <a:pt x="20967" y="12712"/>
                  </a:lnTo>
                  <a:lnTo>
                    <a:pt x="22225" y="12661"/>
                  </a:lnTo>
                  <a:close/>
                </a:path>
                <a:path w="192404" h="88900">
                  <a:moveTo>
                    <a:pt x="22707" y="26225"/>
                  </a:moveTo>
                  <a:lnTo>
                    <a:pt x="22009" y="25387"/>
                  </a:lnTo>
                  <a:lnTo>
                    <a:pt x="22402" y="26047"/>
                  </a:lnTo>
                  <a:lnTo>
                    <a:pt x="22707" y="26225"/>
                  </a:lnTo>
                  <a:close/>
                </a:path>
                <a:path w="192404" h="88900">
                  <a:moveTo>
                    <a:pt x="23431" y="28460"/>
                  </a:moveTo>
                  <a:lnTo>
                    <a:pt x="19392" y="23139"/>
                  </a:lnTo>
                  <a:lnTo>
                    <a:pt x="19354" y="22669"/>
                  </a:lnTo>
                  <a:lnTo>
                    <a:pt x="19304" y="23025"/>
                  </a:lnTo>
                  <a:lnTo>
                    <a:pt x="17272" y="20307"/>
                  </a:lnTo>
                  <a:lnTo>
                    <a:pt x="12547" y="24358"/>
                  </a:lnTo>
                  <a:lnTo>
                    <a:pt x="23431" y="28460"/>
                  </a:lnTo>
                  <a:close/>
                </a:path>
                <a:path w="192404" h="88900">
                  <a:moveTo>
                    <a:pt x="23825" y="27635"/>
                  </a:moveTo>
                  <a:lnTo>
                    <a:pt x="23698" y="27330"/>
                  </a:lnTo>
                  <a:lnTo>
                    <a:pt x="23380" y="27101"/>
                  </a:lnTo>
                  <a:lnTo>
                    <a:pt x="23825" y="27635"/>
                  </a:lnTo>
                  <a:close/>
                </a:path>
                <a:path w="192404" h="88900">
                  <a:moveTo>
                    <a:pt x="24904" y="12560"/>
                  </a:moveTo>
                  <a:lnTo>
                    <a:pt x="24536" y="12115"/>
                  </a:lnTo>
                  <a:lnTo>
                    <a:pt x="24384" y="12192"/>
                  </a:lnTo>
                  <a:lnTo>
                    <a:pt x="24904" y="12560"/>
                  </a:lnTo>
                  <a:close/>
                </a:path>
                <a:path w="192404" h="88900">
                  <a:moveTo>
                    <a:pt x="26111" y="31750"/>
                  </a:moveTo>
                  <a:lnTo>
                    <a:pt x="24803" y="29121"/>
                  </a:lnTo>
                  <a:lnTo>
                    <a:pt x="23304" y="30175"/>
                  </a:lnTo>
                  <a:lnTo>
                    <a:pt x="26111" y="31750"/>
                  </a:lnTo>
                  <a:close/>
                </a:path>
                <a:path w="192404" h="88900">
                  <a:moveTo>
                    <a:pt x="27025" y="32588"/>
                  </a:moveTo>
                  <a:lnTo>
                    <a:pt x="26695" y="32435"/>
                  </a:lnTo>
                  <a:lnTo>
                    <a:pt x="25933" y="32537"/>
                  </a:lnTo>
                  <a:lnTo>
                    <a:pt x="27025" y="32588"/>
                  </a:lnTo>
                  <a:close/>
                </a:path>
                <a:path w="192404" h="88900">
                  <a:moveTo>
                    <a:pt x="27292" y="11087"/>
                  </a:moveTo>
                  <a:lnTo>
                    <a:pt x="27139" y="11176"/>
                  </a:lnTo>
                  <a:lnTo>
                    <a:pt x="27012" y="11658"/>
                  </a:lnTo>
                  <a:lnTo>
                    <a:pt x="27292" y="11087"/>
                  </a:lnTo>
                  <a:close/>
                </a:path>
                <a:path w="192404" h="88900">
                  <a:moveTo>
                    <a:pt x="28359" y="32067"/>
                  </a:moveTo>
                  <a:lnTo>
                    <a:pt x="28295" y="31369"/>
                  </a:lnTo>
                  <a:lnTo>
                    <a:pt x="28257" y="32118"/>
                  </a:lnTo>
                  <a:close/>
                </a:path>
                <a:path w="192404" h="88900">
                  <a:moveTo>
                    <a:pt x="28613" y="11417"/>
                  </a:moveTo>
                  <a:lnTo>
                    <a:pt x="28549" y="11201"/>
                  </a:lnTo>
                  <a:lnTo>
                    <a:pt x="28168" y="10998"/>
                  </a:lnTo>
                  <a:lnTo>
                    <a:pt x="28613" y="11417"/>
                  </a:lnTo>
                  <a:close/>
                </a:path>
                <a:path w="192404" h="88900">
                  <a:moveTo>
                    <a:pt x="28638" y="33337"/>
                  </a:moveTo>
                  <a:lnTo>
                    <a:pt x="28016" y="31699"/>
                  </a:lnTo>
                  <a:lnTo>
                    <a:pt x="27266" y="33820"/>
                  </a:lnTo>
                  <a:lnTo>
                    <a:pt x="28638" y="33337"/>
                  </a:lnTo>
                  <a:close/>
                </a:path>
                <a:path w="192404" h="88900">
                  <a:moveTo>
                    <a:pt x="28765" y="12738"/>
                  </a:moveTo>
                  <a:lnTo>
                    <a:pt x="28397" y="11671"/>
                  </a:lnTo>
                  <a:lnTo>
                    <a:pt x="28765" y="12738"/>
                  </a:lnTo>
                  <a:close/>
                </a:path>
                <a:path w="192404" h="88900">
                  <a:moveTo>
                    <a:pt x="29540" y="32981"/>
                  </a:moveTo>
                  <a:lnTo>
                    <a:pt x="29464" y="32715"/>
                  </a:lnTo>
                  <a:lnTo>
                    <a:pt x="29184" y="33083"/>
                  </a:lnTo>
                  <a:lnTo>
                    <a:pt x="29540" y="32981"/>
                  </a:lnTo>
                  <a:close/>
                </a:path>
                <a:path w="192404" h="88900">
                  <a:moveTo>
                    <a:pt x="29921" y="12547"/>
                  </a:moveTo>
                  <a:lnTo>
                    <a:pt x="29730" y="12306"/>
                  </a:lnTo>
                  <a:lnTo>
                    <a:pt x="29552" y="12522"/>
                  </a:lnTo>
                  <a:lnTo>
                    <a:pt x="29921" y="12547"/>
                  </a:lnTo>
                  <a:close/>
                </a:path>
                <a:path w="192404" h="88900">
                  <a:moveTo>
                    <a:pt x="31470" y="13436"/>
                  </a:moveTo>
                  <a:lnTo>
                    <a:pt x="28778" y="12674"/>
                  </a:lnTo>
                  <a:lnTo>
                    <a:pt x="30594" y="13919"/>
                  </a:lnTo>
                  <a:lnTo>
                    <a:pt x="31470" y="13436"/>
                  </a:lnTo>
                  <a:close/>
                </a:path>
                <a:path w="192404" h="88900">
                  <a:moveTo>
                    <a:pt x="32435" y="15963"/>
                  </a:moveTo>
                  <a:lnTo>
                    <a:pt x="31991" y="15519"/>
                  </a:lnTo>
                  <a:lnTo>
                    <a:pt x="31889" y="15836"/>
                  </a:lnTo>
                  <a:lnTo>
                    <a:pt x="32435" y="15963"/>
                  </a:lnTo>
                  <a:close/>
                </a:path>
                <a:path w="192404" h="88900">
                  <a:moveTo>
                    <a:pt x="35775" y="13690"/>
                  </a:moveTo>
                  <a:lnTo>
                    <a:pt x="35585" y="13284"/>
                  </a:lnTo>
                  <a:lnTo>
                    <a:pt x="35687" y="13779"/>
                  </a:lnTo>
                  <a:close/>
                </a:path>
                <a:path w="192404" h="88900">
                  <a:moveTo>
                    <a:pt x="36563" y="36880"/>
                  </a:moveTo>
                  <a:lnTo>
                    <a:pt x="36360" y="36690"/>
                  </a:lnTo>
                  <a:lnTo>
                    <a:pt x="36449" y="37033"/>
                  </a:lnTo>
                  <a:lnTo>
                    <a:pt x="36563" y="36880"/>
                  </a:lnTo>
                  <a:close/>
                </a:path>
                <a:path w="192404" h="88900">
                  <a:moveTo>
                    <a:pt x="36601" y="14465"/>
                  </a:moveTo>
                  <a:lnTo>
                    <a:pt x="36474" y="14135"/>
                  </a:lnTo>
                  <a:lnTo>
                    <a:pt x="36131" y="14262"/>
                  </a:lnTo>
                  <a:lnTo>
                    <a:pt x="36601" y="14465"/>
                  </a:lnTo>
                  <a:close/>
                </a:path>
                <a:path w="192404" h="88900">
                  <a:moveTo>
                    <a:pt x="41033" y="36906"/>
                  </a:moveTo>
                  <a:lnTo>
                    <a:pt x="40754" y="36690"/>
                  </a:lnTo>
                  <a:lnTo>
                    <a:pt x="40843" y="37071"/>
                  </a:lnTo>
                  <a:lnTo>
                    <a:pt x="41033" y="36906"/>
                  </a:lnTo>
                  <a:close/>
                </a:path>
                <a:path w="192404" h="88900">
                  <a:moveTo>
                    <a:pt x="41275" y="36385"/>
                  </a:moveTo>
                  <a:lnTo>
                    <a:pt x="41021" y="36461"/>
                  </a:lnTo>
                  <a:lnTo>
                    <a:pt x="41236" y="36652"/>
                  </a:lnTo>
                  <a:lnTo>
                    <a:pt x="41275" y="36385"/>
                  </a:lnTo>
                  <a:close/>
                </a:path>
                <a:path w="192404" h="88900">
                  <a:moveTo>
                    <a:pt x="41998" y="36410"/>
                  </a:moveTo>
                  <a:lnTo>
                    <a:pt x="41719" y="36233"/>
                  </a:lnTo>
                  <a:lnTo>
                    <a:pt x="41478" y="36461"/>
                  </a:lnTo>
                  <a:lnTo>
                    <a:pt x="41998" y="36410"/>
                  </a:lnTo>
                  <a:close/>
                </a:path>
                <a:path w="192404" h="88900">
                  <a:moveTo>
                    <a:pt x="42532" y="39039"/>
                  </a:moveTo>
                  <a:lnTo>
                    <a:pt x="42329" y="38646"/>
                  </a:lnTo>
                  <a:lnTo>
                    <a:pt x="42354" y="39090"/>
                  </a:lnTo>
                  <a:lnTo>
                    <a:pt x="42532" y="39039"/>
                  </a:lnTo>
                  <a:close/>
                </a:path>
                <a:path w="192404" h="88900">
                  <a:moveTo>
                    <a:pt x="43510" y="37007"/>
                  </a:moveTo>
                  <a:lnTo>
                    <a:pt x="42202" y="36728"/>
                  </a:lnTo>
                  <a:lnTo>
                    <a:pt x="40792" y="37465"/>
                  </a:lnTo>
                  <a:lnTo>
                    <a:pt x="43510" y="37007"/>
                  </a:lnTo>
                  <a:close/>
                </a:path>
                <a:path w="192404" h="88900">
                  <a:moveTo>
                    <a:pt x="43916" y="38023"/>
                  </a:moveTo>
                  <a:lnTo>
                    <a:pt x="43675" y="37071"/>
                  </a:lnTo>
                  <a:lnTo>
                    <a:pt x="42710" y="38544"/>
                  </a:lnTo>
                  <a:lnTo>
                    <a:pt x="43916" y="38023"/>
                  </a:lnTo>
                  <a:close/>
                </a:path>
                <a:path w="192404" h="88900">
                  <a:moveTo>
                    <a:pt x="44323" y="38379"/>
                  </a:moveTo>
                  <a:lnTo>
                    <a:pt x="44183" y="38150"/>
                  </a:lnTo>
                  <a:lnTo>
                    <a:pt x="44018" y="38569"/>
                  </a:lnTo>
                  <a:lnTo>
                    <a:pt x="44323" y="38379"/>
                  </a:lnTo>
                  <a:close/>
                </a:path>
                <a:path w="192404" h="88900">
                  <a:moveTo>
                    <a:pt x="48780" y="22288"/>
                  </a:moveTo>
                  <a:lnTo>
                    <a:pt x="48577" y="21996"/>
                  </a:lnTo>
                  <a:lnTo>
                    <a:pt x="48475" y="22136"/>
                  </a:lnTo>
                  <a:lnTo>
                    <a:pt x="48780" y="22288"/>
                  </a:lnTo>
                  <a:close/>
                </a:path>
                <a:path w="192404" h="88900">
                  <a:moveTo>
                    <a:pt x="49695" y="22948"/>
                  </a:moveTo>
                  <a:lnTo>
                    <a:pt x="49428" y="22453"/>
                  </a:lnTo>
                  <a:lnTo>
                    <a:pt x="49263" y="22504"/>
                  </a:lnTo>
                  <a:lnTo>
                    <a:pt x="49695" y="22948"/>
                  </a:lnTo>
                  <a:close/>
                </a:path>
                <a:path w="192404" h="88900">
                  <a:moveTo>
                    <a:pt x="51206" y="29006"/>
                  </a:moveTo>
                  <a:lnTo>
                    <a:pt x="50241" y="27025"/>
                  </a:lnTo>
                  <a:lnTo>
                    <a:pt x="49326" y="28625"/>
                  </a:lnTo>
                  <a:lnTo>
                    <a:pt x="51206" y="29006"/>
                  </a:lnTo>
                  <a:close/>
                </a:path>
                <a:path w="192404" h="88900">
                  <a:moveTo>
                    <a:pt x="53251" y="72771"/>
                  </a:moveTo>
                  <a:lnTo>
                    <a:pt x="51930" y="72161"/>
                  </a:lnTo>
                  <a:lnTo>
                    <a:pt x="52959" y="72821"/>
                  </a:lnTo>
                  <a:lnTo>
                    <a:pt x="53251" y="72771"/>
                  </a:lnTo>
                  <a:close/>
                </a:path>
                <a:path w="192404" h="88900">
                  <a:moveTo>
                    <a:pt x="53314" y="38506"/>
                  </a:moveTo>
                  <a:lnTo>
                    <a:pt x="52590" y="38227"/>
                  </a:lnTo>
                  <a:lnTo>
                    <a:pt x="52844" y="39090"/>
                  </a:lnTo>
                  <a:lnTo>
                    <a:pt x="53314" y="38506"/>
                  </a:lnTo>
                  <a:close/>
                </a:path>
                <a:path w="192404" h="88900">
                  <a:moveTo>
                    <a:pt x="54229" y="29565"/>
                  </a:moveTo>
                  <a:lnTo>
                    <a:pt x="36245" y="14376"/>
                  </a:lnTo>
                  <a:lnTo>
                    <a:pt x="29718" y="14173"/>
                  </a:lnTo>
                  <a:lnTo>
                    <a:pt x="33921" y="16548"/>
                  </a:lnTo>
                  <a:lnTo>
                    <a:pt x="50241" y="27025"/>
                  </a:lnTo>
                  <a:lnTo>
                    <a:pt x="54229" y="29565"/>
                  </a:lnTo>
                  <a:close/>
                </a:path>
                <a:path w="192404" h="88900">
                  <a:moveTo>
                    <a:pt x="54584" y="29146"/>
                  </a:moveTo>
                  <a:lnTo>
                    <a:pt x="54483" y="28752"/>
                  </a:lnTo>
                  <a:lnTo>
                    <a:pt x="54381" y="28981"/>
                  </a:lnTo>
                  <a:lnTo>
                    <a:pt x="54584" y="29146"/>
                  </a:lnTo>
                  <a:close/>
                </a:path>
                <a:path w="192404" h="88900">
                  <a:moveTo>
                    <a:pt x="56438" y="35166"/>
                  </a:moveTo>
                  <a:lnTo>
                    <a:pt x="55778" y="34645"/>
                  </a:lnTo>
                  <a:lnTo>
                    <a:pt x="56032" y="34912"/>
                  </a:lnTo>
                  <a:lnTo>
                    <a:pt x="56438" y="35166"/>
                  </a:lnTo>
                  <a:close/>
                </a:path>
                <a:path w="192404" h="88900">
                  <a:moveTo>
                    <a:pt x="57556" y="36156"/>
                  </a:moveTo>
                  <a:lnTo>
                    <a:pt x="56692" y="36004"/>
                  </a:lnTo>
                  <a:lnTo>
                    <a:pt x="56959" y="36614"/>
                  </a:lnTo>
                  <a:lnTo>
                    <a:pt x="57556" y="36156"/>
                  </a:lnTo>
                  <a:close/>
                </a:path>
                <a:path w="192404" h="88900">
                  <a:moveTo>
                    <a:pt x="60172" y="38379"/>
                  </a:moveTo>
                  <a:lnTo>
                    <a:pt x="56730" y="37211"/>
                  </a:lnTo>
                  <a:lnTo>
                    <a:pt x="59524" y="39560"/>
                  </a:lnTo>
                  <a:lnTo>
                    <a:pt x="60172" y="38379"/>
                  </a:lnTo>
                  <a:close/>
                </a:path>
                <a:path w="192404" h="88900">
                  <a:moveTo>
                    <a:pt x="65747" y="19761"/>
                  </a:moveTo>
                  <a:lnTo>
                    <a:pt x="65239" y="18961"/>
                  </a:lnTo>
                  <a:lnTo>
                    <a:pt x="65481" y="19824"/>
                  </a:lnTo>
                  <a:lnTo>
                    <a:pt x="65747" y="19761"/>
                  </a:lnTo>
                  <a:close/>
                </a:path>
                <a:path w="192404" h="88900">
                  <a:moveTo>
                    <a:pt x="65938" y="80962"/>
                  </a:moveTo>
                  <a:lnTo>
                    <a:pt x="55511" y="75196"/>
                  </a:lnTo>
                  <a:lnTo>
                    <a:pt x="60718" y="78892"/>
                  </a:lnTo>
                  <a:lnTo>
                    <a:pt x="65938" y="80962"/>
                  </a:lnTo>
                  <a:close/>
                </a:path>
                <a:path w="192404" h="88900">
                  <a:moveTo>
                    <a:pt x="68351" y="25869"/>
                  </a:moveTo>
                  <a:lnTo>
                    <a:pt x="67830" y="25400"/>
                  </a:lnTo>
                  <a:lnTo>
                    <a:pt x="67945" y="25844"/>
                  </a:lnTo>
                  <a:lnTo>
                    <a:pt x="68351" y="25869"/>
                  </a:lnTo>
                  <a:close/>
                </a:path>
                <a:path w="192404" h="88900">
                  <a:moveTo>
                    <a:pt x="68656" y="49860"/>
                  </a:moveTo>
                  <a:lnTo>
                    <a:pt x="61734" y="43141"/>
                  </a:lnTo>
                  <a:lnTo>
                    <a:pt x="49504" y="41465"/>
                  </a:lnTo>
                  <a:lnTo>
                    <a:pt x="53047" y="49047"/>
                  </a:lnTo>
                  <a:lnTo>
                    <a:pt x="68656" y="49860"/>
                  </a:lnTo>
                  <a:close/>
                </a:path>
                <a:path w="192404" h="88900">
                  <a:moveTo>
                    <a:pt x="68668" y="48768"/>
                  </a:moveTo>
                  <a:lnTo>
                    <a:pt x="68287" y="48907"/>
                  </a:lnTo>
                  <a:lnTo>
                    <a:pt x="68478" y="49187"/>
                  </a:lnTo>
                  <a:lnTo>
                    <a:pt x="68668" y="48768"/>
                  </a:lnTo>
                  <a:close/>
                </a:path>
                <a:path w="192404" h="88900">
                  <a:moveTo>
                    <a:pt x="69354" y="49339"/>
                  </a:moveTo>
                  <a:lnTo>
                    <a:pt x="69164" y="48958"/>
                  </a:lnTo>
                  <a:lnTo>
                    <a:pt x="69176" y="49441"/>
                  </a:lnTo>
                  <a:lnTo>
                    <a:pt x="69354" y="49339"/>
                  </a:lnTo>
                  <a:close/>
                </a:path>
                <a:path w="192404" h="88900">
                  <a:moveTo>
                    <a:pt x="80175" y="47421"/>
                  </a:moveTo>
                  <a:lnTo>
                    <a:pt x="76581" y="41630"/>
                  </a:lnTo>
                  <a:lnTo>
                    <a:pt x="77050" y="44196"/>
                  </a:lnTo>
                  <a:lnTo>
                    <a:pt x="70624" y="30022"/>
                  </a:lnTo>
                  <a:lnTo>
                    <a:pt x="64490" y="26060"/>
                  </a:lnTo>
                  <a:lnTo>
                    <a:pt x="68897" y="38709"/>
                  </a:lnTo>
                  <a:lnTo>
                    <a:pt x="77546" y="45275"/>
                  </a:lnTo>
                  <a:lnTo>
                    <a:pt x="77089" y="44284"/>
                  </a:lnTo>
                  <a:lnTo>
                    <a:pt x="80175" y="47421"/>
                  </a:lnTo>
                  <a:close/>
                </a:path>
                <a:path w="192404" h="88900">
                  <a:moveTo>
                    <a:pt x="83045" y="56248"/>
                  </a:moveTo>
                  <a:lnTo>
                    <a:pt x="82156" y="55524"/>
                  </a:lnTo>
                  <a:lnTo>
                    <a:pt x="82321" y="56845"/>
                  </a:lnTo>
                  <a:lnTo>
                    <a:pt x="83045" y="56248"/>
                  </a:lnTo>
                  <a:close/>
                </a:path>
                <a:path w="192404" h="88900">
                  <a:moveTo>
                    <a:pt x="85966" y="55156"/>
                  </a:moveTo>
                  <a:lnTo>
                    <a:pt x="85813" y="54889"/>
                  </a:lnTo>
                  <a:lnTo>
                    <a:pt x="85801" y="55283"/>
                  </a:lnTo>
                  <a:lnTo>
                    <a:pt x="85966" y="55156"/>
                  </a:lnTo>
                  <a:close/>
                </a:path>
                <a:path w="192404" h="88900">
                  <a:moveTo>
                    <a:pt x="86398" y="56299"/>
                  </a:moveTo>
                  <a:lnTo>
                    <a:pt x="86169" y="55867"/>
                  </a:lnTo>
                  <a:lnTo>
                    <a:pt x="86309" y="56527"/>
                  </a:lnTo>
                  <a:lnTo>
                    <a:pt x="86398" y="56299"/>
                  </a:lnTo>
                  <a:close/>
                </a:path>
                <a:path w="192404" h="88900">
                  <a:moveTo>
                    <a:pt x="86753" y="47739"/>
                  </a:moveTo>
                  <a:lnTo>
                    <a:pt x="85813" y="48298"/>
                  </a:lnTo>
                  <a:lnTo>
                    <a:pt x="86601" y="49834"/>
                  </a:lnTo>
                  <a:lnTo>
                    <a:pt x="86753" y="47739"/>
                  </a:lnTo>
                  <a:close/>
                </a:path>
                <a:path w="192404" h="88900">
                  <a:moveTo>
                    <a:pt x="92494" y="65341"/>
                  </a:moveTo>
                  <a:lnTo>
                    <a:pt x="87896" y="59601"/>
                  </a:lnTo>
                  <a:lnTo>
                    <a:pt x="75476" y="55613"/>
                  </a:lnTo>
                  <a:lnTo>
                    <a:pt x="82346" y="63360"/>
                  </a:lnTo>
                  <a:lnTo>
                    <a:pt x="92494" y="65341"/>
                  </a:lnTo>
                  <a:close/>
                </a:path>
                <a:path w="192404" h="88900">
                  <a:moveTo>
                    <a:pt x="93776" y="66192"/>
                  </a:moveTo>
                  <a:lnTo>
                    <a:pt x="93713" y="66014"/>
                  </a:lnTo>
                  <a:lnTo>
                    <a:pt x="93294" y="66243"/>
                  </a:lnTo>
                  <a:lnTo>
                    <a:pt x="93776" y="66192"/>
                  </a:lnTo>
                  <a:close/>
                </a:path>
                <a:path w="192404" h="88900">
                  <a:moveTo>
                    <a:pt x="94170" y="65239"/>
                  </a:moveTo>
                  <a:lnTo>
                    <a:pt x="93573" y="65087"/>
                  </a:lnTo>
                  <a:lnTo>
                    <a:pt x="93865" y="65557"/>
                  </a:lnTo>
                  <a:lnTo>
                    <a:pt x="94170" y="65239"/>
                  </a:lnTo>
                  <a:close/>
                </a:path>
                <a:path w="192404" h="88900">
                  <a:moveTo>
                    <a:pt x="145580" y="58216"/>
                  </a:moveTo>
                  <a:lnTo>
                    <a:pt x="145389" y="57962"/>
                  </a:lnTo>
                  <a:lnTo>
                    <a:pt x="145288" y="58470"/>
                  </a:lnTo>
                  <a:lnTo>
                    <a:pt x="145580" y="58216"/>
                  </a:lnTo>
                  <a:close/>
                </a:path>
                <a:path w="192404" h="88900">
                  <a:moveTo>
                    <a:pt x="145669" y="62814"/>
                  </a:moveTo>
                  <a:lnTo>
                    <a:pt x="145326" y="62382"/>
                  </a:lnTo>
                  <a:lnTo>
                    <a:pt x="145415" y="63169"/>
                  </a:lnTo>
                  <a:lnTo>
                    <a:pt x="145669" y="62814"/>
                  </a:lnTo>
                  <a:close/>
                </a:path>
                <a:path w="192404" h="88900">
                  <a:moveTo>
                    <a:pt x="149733" y="64579"/>
                  </a:moveTo>
                  <a:lnTo>
                    <a:pt x="148742" y="64884"/>
                  </a:lnTo>
                  <a:lnTo>
                    <a:pt x="149618" y="64897"/>
                  </a:lnTo>
                  <a:lnTo>
                    <a:pt x="149733" y="64579"/>
                  </a:lnTo>
                  <a:close/>
                </a:path>
                <a:path w="192404" h="88900">
                  <a:moveTo>
                    <a:pt x="150660" y="62801"/>
                  </a:moveTo>
                  <a:lnTo>
                    <a:pt x="145326" y="63347"/>
                  </a:lnTo>
                  <a:lnTo>
                    <a:pt x="147612" y="64135"/>
                  </a:lnTo>
                  <a:lnTo>
                    <a:pt x="150660" y="62801"/>
                  </a:lnTo>
                  <a:close/>
                </a:path>
                <a:path w="192404" h="88900">
                  <a:moveTo>
                    <a:pt x="153974" y="56426"/>
                  </a:moveTo>
                  <a:lnTo>
                    <a:pt x="153225" y="56578"/>
                  </a:lnTo>
                  <a:lnTo>
                    <a:pt x="153454" y="57010"/>
                  </a:lnTo>
                  <a:lnTo>
                    <a:pt x="153974" y="56426"/>
                  </a:lnTo>
                  <a:close/>
                </a:path>
                <a:path w="192404" h="88900">
                  <a:moveTo>
                    <a:pt x="157264" y="71894"/>
                  </a:moveTo>
                  <a:lnTo>
                    <a:pt x="156044" y="71221"/>
                  </a:lnTo>
                  <a:lnTo>
                    <a:pt x="156502" y="72834"/>
                  </a:lnTo>
                  <a:lnTo>
                    <a:pt x="157264" y="71894"/>
                  </a:lnTo>
                  <a:close/>
                </a:path>
                <a:path w="192404" h="88900">
                  <a:moveTo>
                    <a:pt x="163664" y="78879"/>
                  </a:moveTo>
                  <a:lnTo>
                    <a:pt x="161086" y="77127"/>
                  </a:lnTo>
                  <a:lnTo>
                    <a:pt x="161975" y="79057"/>
                  </a:lnTo>
                  <a:lnTo>
                    <a:pt x="163664" y="78879"/>
                  </a:lnTo>
                  <a:close/>
                </a:path>
                <a:path w="192404" h="88900">
                  <a:moveTo>
                    <a:pt x="163766" y="77825"/>
                  </a:moveTo>
                  <a:lnTo>
                    <a:pt x="163461" y="77457"/>
                  </a:lnTo>
                  <a:lnTo>
                    <a:pt x="163106" y="78257"/>
                  </a:lnTo>
                  <a:lnTo>
                    <a:pt x="163766" y="77825"/>
                  </a:lnTo>
                  <a:close/>
                </a:path>
                <a:path w="192404" h="88900">
                  <a:moveTo>
                    <a:pt x="166789" y="50469"/>
                  </a:moveTo>
                  <a:lnTo>
                    <a:pt x="166268" y="49885"/>
                  </a:lnTo>
                  <a:lnTo>
                    <a:pt x="166687" y="50647"/>
                  </a:lnTo>
                  <a:lnTo>
                    <a:pt x="166789" y="50469"/>
                  </a:lnTo>
                  <a:close/>
                </a:path>
                <a:path w="192404" h="88900">
                  <a:moveTo>
                    <a:pt x="192303" y="88303"/>
                  </a:moveTo>
                  <a:lnTo>
                    <a:pt x="192049" y="88074"/>
                  </a:lnTo>
                  <a:lnTo>
                    <a:pt x="191922" y="88468"/>
                  </a:lnTo>
                  <a:lnTo>
                    <a:pt x="192303" y="88303"/>
                  </a:lnTo>
                  <a:close/>
                </a:path>
              </a:pathLst>
            </a:custGeom>
            <a:solidFill>
              <a:srgbClr val="8EB8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754537" y="4262500"/>
              <a:ext cx="31115" cy="32384"/>
            </a:xfrm>
            <a:custGeom>
              <a:avLst/>
              <a:gdLst/>
              <a:ahLst/>
              <a:cxnLst/>
              <a:rect l="l" t="t" r="r" b="b"/>
              <a:pathLst>
                <a:path w="31114" h="32385">
                  <a:moveTo>
                    <a:pt x="660" y="11633"/>
                  </a:moveTo>
                  <a:lnTo>
                    <a:pt x="127" y="11874"/>
                  </a:lnTo>
                  <a:lnTo>
                    <a:pt x="647" y="11772"/>
                  </a:lnTo>
                  <a:lnTo>
                    <a:pt x="660" y="11633"/>
                  </a:lnTo>
                  <a:close/>
                </a:path>
                <a:path w="31114" h="32385">
                  <a:moveTo>
                    <a:pt x="1193" y="11061"/>
                  </a:moveTo>
                  <a:lnTo>
                    <a:pt x="88" y="10490"/>
                  </a:lnTo>
                  <a:lnTo>
                    <a:pt x="0" y="11531"/>
                  </a:lnTo>
                  <a:lnTo>
                    <a:pt x="1193" y="11061"/>
                  </a:lnTo>
                  <a:close/>
                </a:path>
                <a:path w="31114" h="32385">
                  <a:moveTo>
                    <a:pt x="4292" y="6832"/>
                  </a:moveTo>
                  <a:lnTo>
                    <a:pt x="2590" y="4826"/>
                  </a:lnTo>
                  <a:lnTo>
                    <a:pt x="2324" y="6654"/>
                  </a:lnTo>
                  <a:lnTo>
                    <a:pt x="4292" y="6832"/>
                  </a:lnTo>
                  <a:close/>
                </a:path>
                <a:path w="31114" h="32385">
                  <a:moveTo>
                    <a:pt x="5168" y="6769"/>
                  </a:moveTo>
                  <a:lnTo>
                    <a:pt x="4889" y="6718"/>
                  </a:lnTo>
                  <a:lnTo>
                    <a:pt x="4775" y="7086"/>
                  </a:lnTo>
                  <a:lnTo>
                    <a:pt x="5168" y="6769"/>
                  </a:lnTo>
                  <a:close/>
                </a:path>
                <a:path w="31114" h="32385">
                  <a:moveTo>
                    <a:pt x="7493" y="3479"/>
                  </a:moveTo>
                  <a:lnTo>
                    <a:pt x="7467" y="3225"/>
                  </a:lnTo>
                  <a:lnTo>
                    <a:pt x="7327" y="3632"/>
                  </a:lnTo>
                  <a:lnTo>
                    <a:pt x="7493" y="3479"/>
                  </a:lnTo>
                  <a:close/>
                </a:path>
                <a:path w="31114" h="32385">
                  <a:moveTo>
                    <a:pt x="7696" y="1981"/>
                  </a:moveTo>
                  <a:lnTo>
                    <a:pt x="6832" y="2044"/>
                  </a:lnTo>
                  <a:lnTo>
                    <a:pt x="7404" y="2387"/>
                  </a:lnTo>
                  <a:lnTo>
                    <a:pt x="7696" y="1981"/>
                  </a:lnTo>
                  <a:close/>
                </a:path>
                <a:path w="31114" h="32385">
                  <a:moveTo>
                    <a:pt x="8763" y="635"/>
                  </a:moveTo>
                  <a:lnTo>
                    <a:pt x="8255" y="279"/>
                  </a:lnTo>
                  <a:lnTo>
                    <a:pt x="8369" y="558"/>
                  </a:lnTo>
                  <a:lnTo>
                    <a:pt x="8763" y="635"/>
                  </a:lnTo>
                  <a:close/>
                </a:path>
                <a:path w="31114" h="32385">
                  <a:moveTo>
                    <a:pt x="9220" y="4267"/>
                  </a:moveTo>
                  <a:lnTo>
                    <a:pt x="8102" y="2247"/>
                  </a:lnTo>
                  <a:lnTo>
                    <a:pt x="7505" y="5168"/>
                  </a:lnTo>
                  <a:lnTo>
                    <a:pt x="9220" y="4267"/>
                  </a:lnTo>
                  <a:close/>
                </a:path>
                <a:path w="31114" h="32385">
                  <a:moveTo>
                    <a:pt x="9258" y="2590"/>
                  </a:moveTo>
                  <a:lnTo>
                    <a:pt x="9004" y="2336"/>
                  </a:lnTo>
                  <a:lnTo>
                    <a:pt x="8966" y="2514"/>
                  </a:lnTo>
                  <a:lnTo>
                    <a:pt x="9258" y="2590"/>
                  </a:lnTo>
                  <a:close/>
                </a:path>
                <a:path w="31114" h="32385">
                  <a:moveTo>
                    <a:pt x="9398" y="3048"/>
                  </a:moveTo>
                  <a:lnTo>
                    <a:pt x="9144" y="3124"/>
                  </a:lnTo>
                  <a:lnTo>
                    <a:pt x="9372" y="3225"/>
                  </a:lnTo>
                  <a:lnTo>
                    <a:pt x="9398" y="3048"/>
                  </a:lnTo>
                  <a:close/>
                </a:path>
                <a:path w="31114" h="32385">
                  <a:moveTo>
                    <a:pt x="15481" y="25133"/>
                  </a:moveTo>
                  <a:lnTo>
                    <a:pt x="15100" y="24942"/>
                  </a:lnTo>
                  <a:lnTo>
                    <a:pt x="15252" y="25742"/>
                  </a:lnTo>
                  <a:lnTo>
                    <a:pt x="15481" y="25133"/>
                  </a:lnTo>
                  <a:close/>
                </a:path>
                <a:path w="31114" h="32385">
                  <a:moveTo>
                    <a:pt x="15709" y="18211"/>
                  </a:moveTo>
                  <a:lnTo>
                    <a:pt x="15252" y="17691"/>
                  </a:lnTo>
                  <a:lnTo>
                    <a:pt x="15049" y="18453"/>
                  </a:lnTo>
                  <a:lnTo>
                    <a:pt x="15709" y="18211"/>
                  </a:lnTo>
                  <a:close/>
                </a:path>
                <a:path w="31114" h="32385">
                  <a:moveTo>
                    <a:pt x="16484" y="23190"/>
                  </a:moveTo>
                  <a:lnTo>
                    <a:pt x="15430" y="19888"/>
                  </a:lnTo>
                  <a:lnTo>
                    <a:pt x="15189" y="22339"/>
                  </a:lnTo>
                  <a:lnTo>
                    <a:pt x="16484" y="23190"/>
                  </a:lnTo>
                  <a:close/>
                </a:path>
                <a:path w="31114" h="32385">
                  <a:moveTo>
                    <a:pt x="19202" y="16827"/>
                  </a:moveTo>
                  <a:lnTo>
                    <a:pt x="14744" y="15138"/>
                  </a:lnTo>
                  <a:lnTo>
                    <a:pt x="16967" y="19977"/>
                  </a:lnTo>
                  <a:lnTo>
                    <a:pt x="19202" y="16827"/>
                  </a:lnTo>
                  <a:close/>
                </a:path>
                <a:path w="31114" h="32385">
                  <a:moveTo>
                    <a:pt x="20066" y="22580"/>
                  </a:moveTo>
                  <a:lnTo>
                    <a:pt x="19685" y="22237"/>
                  </a:lnTo>
                  <a:lnTo>
                    <a:pt x="18846" y="22098"/>
                  </a:lnTo>
                  <a:lnTo>
                    <a:pt x="20066" y="22580"/>
                  </a:lnTo>
                  <a:close/>
                </a:path>
                <a:path w="31114" h="32385">
                  <a:moveTo>
                    <a:pt x="24904" y="26085"/>
                  </a:moveTo>
                  <a:lnTo>
                    <a:pt x="23914" y="24180"/>
                  </a:lnTo>
                  <a:lnTo>
                    <a:pt x="22885" y="24714"/>
                  </a:lnTo>
                  <a:lnTo>
                    <a:pt x="24904" y="26085"/>
                  </a:lnTo>
                  <a:close/>
                </a:path>
                <a:path w="31114" h="32385">
                  <a:moveTo>
                    <a:pt x="25476" y="21844"/>
                  </a:moveTo>
                  <a:lnTo>
                    <a:pt x="22923" y="18643"/>
                  </a:lnTo>
                  <a:lnTo>
                    <a:pt x="23469" y="22809"/>
                  </a:lnTo>
                  <a:lnTo>
                    <a:pt x="25476" y="21844"/>
                  </a:lnTo>
                  <a:close/>
                </a:path>
                <a:path w="31114" h="32385">
                  <a:moveTo>
                    <a:pt x="25539" y="25260"/>
                  </a:moveTo>
                  <a:lnTo>
                    <a:pt x="23914" y="23329"/>
                  </a:lnTo>
                  <a:lnTo>
                    <a:pt x="24117" y="24422"/>
                  </a:lnTo>
                  <a:lnTo>
                    <a:pt x="25539" y="25260"/>
                  </a:lnTo>
                  <a:close/>
                </a:path>
                <a:path w="31114" h="32385">
                  <a:moveTo>
                    <a:pt x="27813" y="25869"/>
                  </a:moveTo>
                  <a:lnTo>
                    <a:pt x="27355" y="26543"/>
                  </a:lnTo>
                  <a:lnTo>
                    <a:pt x="27520" y="26314"/>
                  </a:lnTo>
                  <a:lnTo>
                    <a:pt x="27813" y="25869"/>
                  </a:lnTo>
                  <a:close/>
                </a:path>
                <a:path w="31114" h="32385">
                  <a:moveTo>
                    <a:pt x="28740" y="28536"/>
                  </a:moveTo>
                  <a:lnTo>
                    <a:pt x="25400" y="29781"/>
                  </a:lnTo>
                  <a:lnTo>
                    <a:pt x="28371" y="32308"/>
                  </a:lnTo>
                  <a:lnTo>
                    <a:pt x="28740" y="28536"/>
                  </a:lnTo>
                  <a:close/>
                </a:path>
                <a:path w="31114" h="32385">
                  <a:moveTo>
                    <a:pt x="29578" y="25336"/>
                  </a:moveTo>
                  <a:lnTo>
                    <a:pt x="28524" y="25755"/>
                  </a:lnTo>
                  <a:lnTo>
                    <a:pt x="29260" y="25869"/>
                  </a:lnTo>
                  <a:lnTo>
                    <a:pt x="29578" y="25336"/>
                  </a:lnTo>
                  <a:close/>
                </a:path>
                <a:path w="31114" h="32385">
                  <a:moveTo>
                    <a:pt x="29857" y="11811"/>
                  </a:moveTo>
                  <a:lnTo>
                    <a:pt x="29387" y="12001"/>
                  </a:lnTo>
                  <a:lnTo>
                    <a:pt x="29768" y="12039"/>
                  </a:lnTo>
                  <a:lnTo>
                    <a:pt x="29857" y="11811"/>
                  </a:lnTo>
                  <a:close/>
                </a:path>
                <a:path w="31114" h="32385">
                  <a:moveTo>
                    <a:pt x="30276" y="25654"/>
                  </a:moveTo>
                  <a:lnTo>
                    <a:pt x="29603" y="25336"/>
                  </a:lnTo>
                  <a:lnTo>
                    <a:pt x="29921" y="25666"/>
                  </a:lnTo>
                  <a:lnTo>
                    <a:pt x="30276" y="25654"/>
                  </a:lnTo>
                  <a:close/>
                </a:path>
                <a:path w="31114" h="32385">
                  <a:moveTo>
                    <a:pt x="30378" y="25603"/>
                  </a:moveTo>
                  <a:close/>
                </a:path>
                <a:path w="31114" h="32385">
                  <a:moveTo>
                    <a:pt x="30835" y="25679"/>
                  </a:moveTo>
                  <a:lnTo>
                    <a:pt x="30619" y="25476"/>
                  </a:lnTo>
                  <a:lnTo>
                    <a:pt x="30378" y="25603"/>
                  </a:lnTo>
                  <a:lnTo>
                    <a:pt x="30835" y="25679"/>
                  </a:lnTo>
                  <a:close/>
                </a:path>
                <a:path w="31114" h="32385">
                  <a:moveTo>
                    <a:pt x="30937" y="27343"/>
                  </a:moveTo>
                  <a:lnTo>
                    <a:pt x="30518" y="26847"/>
                  </a:lnTo>
                  <a:lnTo>
                    <a:pt x="30530" y="27139"/>
                  </a:lnTo>
                  <a:lnTo>
                    <a:pt x="30937" y="27343"/>
                  </a:lnTo>
                  <a:close/>
                </a:path>
                <a:path w="31114" h="32385">
                  <a:moveTo>
                    <a:pt x="31115" y="11163"/>
                  </a:moveTo>
                  <a:lnTo>
                    <a:pt x="12928" y="0"/>
                  </a:lnTo>
                  <a:lnTo>
                    <a:pt x="24282" y="11099"/>
                  </a:lnTo>
                  <a:lnTo>
                    <a:pt x="31115" y="11163"/>
                  </a:lnTo>
                  <a:close/>
                </a:path>
              </a:pathLst>
            </a:custGeom>
            <a:solidFill>
              <a:srgbClr val="8EB8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754542" y="4262490"/>
              <a:ext cx="205740" cy="88900"/>
            </a:xfrm>
            <a:custGeom>
              <a:avLst/>
              <a:gdLst/>
              <a:ahLst/>
              <a:cxnLst/>
              <a:rect l="l" t="t" r="r" b="b"/>
              <a:pathLst>
                <a:path w="205739" h="88900">
                  <a:moveTo>
                    <a:pt x="205231" y="88304"/>
                  </a:moveTo>
                  <a:lnTo>
                    <a:pt x="204972" y="88083"/>
                  </a:lnTo>
                  <a:lnTo>
                    <a:pt x="204845" y="88470"/>
                  </a:lnTo>
                  <a:lnTo>
                    <a:pt x="205231" y="88304"/>
                  </a:lnTo>
                  <a:close/>
                </a:path>
                <a:path w="205739" h="88900">
                  <a:moveTo>
                    <a:pt x="179717" y="50470"/>
                  </a:moveTo>
                  <a:lnTo>
                    <a:pt x="179196" y="49891"/>
                  </a:lnTo>
                  <a:lnTo>
                    <a:pt x="179615" y="50646"/>
                  </a:lnTo>
                  <a:lnTo>
                    <a:pt x="179717" y="50470"/>
                  </a:lnTo>
                  <a:close/>
                </a:path>
                <a:path w="205739" h="88900">
                  <a:moveTo>
                    <a:pt x="176701" y="77831"/>
                  </a:moveTo>
                  <a:lnTo>
                    <a:pt x="176387" y="77465"/>
                  </a:lnTo>
                  <a:lnTo>
                    <a:pt x="176029" y="78262"/>
                  </a:lnTo>
                  <a:lnTo>
                    <a:pt x="176701" y="77831"/>
                  </a:lnTo>
                  <a:close/>
                </a:path>
                <a:path w="205739" h="88900">
                  <a:moveTo>
                    <a:pt x="176593" y="78885"/>
                  </a:moveTo>
                  <a:lnTo>
                    <a:pt x="174019" y="77129"/>
                  </a:lnTo>
                  <a:lnTo>
                    <a:pt x="174901" y="79061"/>
                  </a:lnTo>
                  <a:lnTo>
                    <a:pt x="176593" y="78885"/>
                  </a:lnTo>
                  <a:close/>
                </a:path>
                <a:path w="205739" h="88900">
                  <a:moveTo>
                    <a:pt x="170193" y="71898"/>
                  </a:moveTo>
                  <a:lnTo>
                    <a:pt x="168973" y="71223"/>
                  </a:lnTo>
                  <a:lnTo>
                    <a:pt x="169429" y="72836"/>
                  </a:lnTo>
                  <a:lnTo>
                    <a:pt x="170193" y="71898"/>
                  </a:lnTo>
                  <a:close/>
                </a:path>
                <a:path w="205739" h="88900">
                  <a:moveTo>
                    <a:pt x="166899" y="56432"/>
                  </a:moveTo>
                  <a:lnTo>
                    <a:pt x="166159" y="56578"/>
                  </a:lnTo>
                  <a:lnTo>
                    <a:pt x="166382" y="57016"/>
                  </a:lnTo>
                  <a:lnTo>
                    <a:pt x="166899" y="56432"/>
                  </a:lnTo>
                  <a:close/>
                </a:path>
                <a:path w="205739" h="88900">
                  <a:moveTo>
                    <a:pt x="163586" y="62803"/>
                  </a:moveTo>
                  <a:lnTo>
                    <a:pt x="158256" y="63348"/>
                  </a:lnTo>
                  <a:lnTo>
                    <a:pt x="160541" y="64138"/>
                  </a:lnTo>
                  <a:lnTo>
                    <a:pt x="163586" y="62803"/>
                  </a:lnTo>
                  <a:close/>
                </a:path>
                <a:path w="205739" h="88900">
                  <a:moveTo>
                    <a:pt x="162666" y="64585"/>
                  </a:moveTo>
                  <a:lnTo>
                    <a:pt x="161669" y="64894"/>
                  </a:lnTo>
                  <a:lnTo>
                    <a:pt x="162544" y="64899"/>
                  </a:lnTo>
                  <a:lnTo>
                    <a:pt x="162666" y="64585"/>
                  </a:lnTo>
                  <a:close/>
                </a:path>
                <a:path w="205739" h="88900">
                  <a:moveTo>
                    <a:pt x="158595" y="62822"/>
                  </a:moveTo>
                  <a:lnTo>
                    <a:pt x="158256" y="62387"/>
                  </a:lnTo>
                  <a:lnTo>
                    <a:pt x="158342" y="63168"/>
                  </a:lnTo>
                  <a:lnTo>
                    <a:pt x="158595" y="62822"/>
                  </a:lnTo>
                  <a:close/>
                </a:path>
                <a:path w="205739" h="88900">
                  <a:moveTo>
                    <a:pt x="158504" y="58220"/>
                  </a:moveTo>
                  <a:lnTo>
                    <a:pt x="158320" y="57965"/>
                  </a:lnTo>
                  <a:lnTo>
                    <a:pt x="158219" y="58473"/>
                  </a:lnTo>
                  <a:lnTo>
                    <a:pt x="158504" y="58220"/>
                  </a:lnTo>
                  <a:close/>
                </a:path>
                <a:path w="205739" h="88900">
                  <a:moveTo>
                    <a:pt x="107098" y="65244"/>
                  </a:moveTo>
                  <a:lnTo>
                    <a:pt x="106504" y="65092"/>
                  </a:lnTo>
                  <a:lnTo>
                    <a:pt x="106788" y="65557"/>
                  </a:lnTo>
                  <a:lnTo>
                    <a:pt x="107098" y="65244"/>
                  </a:lnTo>
                  <a:close/>
                </a:path>
                <a:path w="205739" h="88900">
                  <a:moveTo>
                    <a:pt x="106700" y="66193"/>
                  </a:moveTo>
                  <a:lnTo>
                    <a:pt x="106646" y="66017"/>
                  </a:lnTo>
                  <a:lnTo>
                    <a:pt x="106226" y="66253"/>
                  </a:lnTo>
                  <a:lnTo>
                    <a:pt x="106700" y="66193"/>
                  </a:lnTo>
                  <a:close/>
                </a:path>
                <a:path w="205739" h="88900">
                  <a:moveTo>
                    <a:pt x="105421" y="65351"/>
                  </a:moveTo>
                  <a:lnTo>
                    <a:pt x="100832" y="59600"/>
                  </a:lnTo>
                  <a:lnTo>
                    <a:pt x="88405" y="55617"/>
                  </a:lnTo>
                  <a:lnTo>
                    <a:pt x="95276" y="63369"/>
                  </a:lnTo>
                  <a:lnTo>
                    <a:pt x="105421" y="65351"/>
                  </a:lnTo>
                  <a:close/>
                </a:path>
                <a:path w="205739" h="88900">
                  <a:moveTo>
                    <a:pt x="99680" y="47742"/>
                  </a:moveTo>
                  <a:lnTo>
                    <a:pt x="98741" y="48307"/>
                  </a:lnTo>
                  <a:lnTo>
                    <a:pt x="99532" y="49833"/>
                  </a:lnTo>
                  <a:lnTo>
                    <a:pt x="99680" y="47742"/>
                  </a:lnTo>
                  <a:close/>
                </a:path>
                <a:path w="205739" h="88900">
                  <a:moveTo>
                    <a:pt x="99321" y="56305"/>
                  </a:moveTo>
                  <a:lnTo>
                    <a:pt x="99092" y="55868"/>
                  </a:lnTo>
                  <a:lnTo>
                    <a:pt x="99233" y="56537"/>
                  </a:lnTo>
                  <a:lnTo>
                    <a:pt x="99321" y="56305"/>
                  </a:lnTo>
                  <a:close/>
                </a:path>
                <a:path w="205739" h="88900">
                  <a:moveTo>
                    <a:pt x="98900" y="55159"/>
                  </a:moveTo>
                  <a:lnTo>
                    <a:pt x="98738" y="54888"/>
                  </a:lnTo>
                  <a:lnTo>
                    <a:pt x="98728" y="55289"/>
                  </a:lnTo>
                  <a:lnTo>
                    <a:pt x="98900" y="55159"/>
                  </a:lnTo>
                  <a:close/>
                </a:path>
                <a:path w="205739" h="88900">
                  <a:moveTo>
                    <a:pt x="95980" y="56255"/>
                  </a:moveTo>
                  <a:lnTo>
                    <a:pt x="95087" y="55531"/>
                  </a:lnTo>
                  <a:lnTo>
                    <a:pt x="95247" y="56849"/>
                  </a:lnTo>
                  <a:lnTo>
                    <a:pt x="95980" y="56255"/>
                  </a:lnTo>
                  <a:close/>
                </a:path>
                <a:path w="205739" h="88900">
                  <a:moveTo>
                    <a:pt x="93107" y="47424"/>
                  </a:moveTo>
                  <a:lnTo>
                    <a:pt x="89511" y="41640"/>
                  </a:lnTo>
                  <a:lnTo>
                    <a:pt x="89986" y="44246"/>
                  </a:lnTo>
                  <a:lnTo>
                    <a:pt x="93107" y="47424"/>
                  </a:lnTo>
                  <a:close/>
                </a:path>
                <a:path w="205739" h="88900">
                  <a:moveTo>
                    <a:pt x="90479" y="45277"/>
                  </a:moveTo>
                  <a:lnTo>
                    <a:pt x="83559" y="30030"/>
                  </a:lnTo>
                  <a:lnTo>
                    <a:pt x="77426" y="26066"/>
                  </a:lnTo>
                  <a:lnTo>
                    <a:pt x="81830" y="38712"/>
                  </a:lnTo>
                  <a:lnTo>
                    <a:pt x="90479" y="45277"/>
                  </a:lnTo>
                  <a:close/>
                </a:path>
                <a:path w="205739" h="88900">
                  <a:moveTo>
                    <a:pt x="90221" y="43299"/>
                  </a:moveTo>
                  <a:lnTo>
                    <a:pt x="89885" y="43323"/>
                  </a:lnTo>
                  <a:lnTo>
                    <a:pt x="90042" y="43539"/>
                  </a:lnTo>
                  <a:lnTo>
                    <a:pt x="90221" y="43299"/>
                  </a:lnTo>
                  <a:close/>
                </a:path>
                <a:path w="205739" h="88900">
                  <a:moveTo>
                    <a:pt x="82285" y="49338"/>
                  </a:moveTo>
                  <a:lnTo>
                    <a:pt x="82089" y="48962"/>
                  </a:lnTo>
                  <a:lnTo>
                    <a:pt x="82104" y="49450"/>
                  </a:lnTo>
                  <a:lnTo>
                    <a:pt x="82285" y="49338"/>
                  </a:lnTo>
                  <a:close/>
                </a:path>
                <a:path w="205739" h="88900">
                  <a:moveTo>
                    <a:pt x="81601" y="48774"/>
                  </a:moveTo>
                  <a:lnTo>
                    <a:pt x="81217" y="48909"/>
                  </a:lnTo>
                  <a:lnTo>
                    <a:pt x="81408" y="49195"/>
                  </a:lnTo>
                  <a:lnTo>
                    <a:pt x="81601" y="48774"/>
                  </a:lnTo>
                  <a:close/>
                </a:path>
                <a:path w="205739" h="88900">
                  <a:moveTo>
                    <a:pt x="81586" y="49869"/>
                  </a:moveTo>
                  <a:lnTo>
                    <a:pt x="74662" y="43144"/>
                  </a:lnTo>
                  <a:lnTo>
                    <a:pt x="62436" y="41469"/>
                  </a:lnTo>
                  <a:lnTo>
                    <a:pt x="65977" y="49046"/>
                  </a:lnTo>
                  <a:lnTo>
                    <a:pt x="81586" y="49869"/>
                  </a:lnTo>
                  <a:close/>
                </a:path>
                <a:path w="205739" h="88900">
                  <a:moveTo>
                    <a:pt x="81282" y="25869"/>
                  </a:moveTo>
                  <a:lnTo>
                    <a:pt x="80754" y="25406"/>
                  </a:lnTo>
                  <a:lnTo>
                    <a:pt x="80870" y="25849"/>
                  </a:lnTo>
                  <a:lnTo>
                    <a:pt x="81282" y="25869"/>
                  </a:lnTo>
                  <a:close/>
                </a:path>
                <a:path w="205739" h="88900">
                  <a:moveTo>
                    <a:pt x="78871" y="80967"/>
                  </a:moveTo>
                  <a:lnTo>
                    <a:pt x="68437" y="75197"/>
                  </a:lnTo>
                  <a:lnTo>
                    <a:pt x="73642" y="78900"/>
                  </a:lnTo>
                  <a:lnTo>
                    <a:pt x="78871" y="80967"/>
                  </a:lnTo>
                  <a:close/>
                </a:path>
                <a:path w="205739" h="88900">
                  <a:moveTo>
                    <a:pt x="78679" y="19767"/>
                  </a:moveTo>
                  <a:lnTo>
                    <a:pt x="78171" y="18963"/>
                  </a:lnTo>
                  <a:lnTo>
                    <a:pt x="78410" y="19823"/>
                  </a:lnTo>
                  <a:lnTo>
                    <a:pt x="78679" y="19767"/>
                  </a:lnTo>
                  <a:close/>
                </a:path>
                <a:path w="205739" h="88900">
                  <a:moveTo>
                    <a:pt x="73102" y="38382"/>
                  </a:moveTo>
                  <a:lnTo>
                    <a:pt x="69659" y="37221"/>
                  </a:lnTo>
                  <a:lnTo>
                    <a:pt x="72450" y="39564"/>
                  </a:lnTo>
                  <a:lnTo>
                    <a:pt x="73102" y="38382"/>
                  </a:lnTo>
                  <a:close/>
                </a:path>
                <a:path w="205739" h="88900">
                  <a:moveTo>
                    <a:pt x="70489" y="36157"/>
                  </a:moveTo>
                  <a:lnTo>
                    <a:pt x="69622" y="36004"/>
                  </a:lnTo>
                  <a:lnTo>
                    <a:pt x="69884" y="36616"/>
                  </a:lnTo>
                  <a:lnTo>
                    <a:pt x="70489" y="36157"/>
                  </a:lnTo>
                  <a:close/>
                </a:path>
                <a:path w="205739" h="88900">
                  <a:moveTo>
                    <a:pt x="69361" y="35174"/>
                  </a:moveTo>
                  <a:lnTo>
                    <a:pt x="68712" y="34653"/>
                  </a:lnTo>
                  <a:lnTo>
                    <a:pt x="68963" y="34918"/>
                  </a:lnTo>
                  <a:lnTo>
                    <a:pt x="69361" y="35174"/>
                  </a:lnTo>
                  <a:close/>
                </a:path>
                <a:path w="205739" h="88900">
                  <a:moveTo>
                    <a:pt x="67519" y="29145"/>
                  </a:moveTo>
                  <a:lnTo>
                    <a:pt x="67409" y="28760"/>
                  </a:lnTo>
                  <a:lnTo>
                    <a:pt x="67307" y="28987"/>
                  </a:lnTo>
                  <a:lnTo>
                    <a:pt x="67519" y="29145"/>
                  </a:lnTo>
                  <a:close/>
                </a:path>
                <a:path w="205739" h="88900">
                  <a:moveTo>
                    <a:pt x="46849" y="16555"/>
                  </a:moveTo>
                  <a:lnTo>
                    <a:pt x="67162" y="29563"/>
                  </a:lnTo>
                  <a:lnTo>
                    <a:pt x="49174" y="14378"/>
                  </a:lnTo>
                  <a:lnTo>
                    <a:pt x="42645" y="14179"/>
                  </a:lnTo>
                  <a:lnTo>
                    <a:pt x="46849" y="16555"/>
                  </a:lnTo>
                  <a:close/>
                </a:path>
                <a:path w="205739" h="88900">
                  <a:moveTo>
                    <a:pt x="66239" y="38504"/>
                  </a:moveTo>
                  <a:lnTo>
                    <a:pt x="65523" y="38233"/>
                  </a:lnTo>
                  <a:lnTo>
                    <a:pt x="65775" y="39091"/>
                  </a:lnTo>
                  <a:lnTo>
                    <a:pt x="66239" y="38504"/>
                  </a:lnTo>
                  <a:close/>
                </a:path>
                <a:path w="205739" h="88900">
                  <a:moveTo>
                    <a:pt x="66178" y="72778"/>
                  </a:moveTo>
                  <a:lnTo>
                    <a:pt x="64861" y="72166"/>
                  </a:lnTo>
                  <a:lnTo>
                    <a:pt x="65894" y="72820"/>
                  </a:lnTo>
                  <a:lnTo>
                    <a:pt x="66178" y="72778"/>
                  </a:lnTo>
                  <a:close/>
                </a:path>
                <a:path w="205739" h="88900">
                  <a:moveTo>
                    <a:pt x="64138" y="29014"/>
                  </a:moveTo>
                  <a:lnTo>
                    <a:pt x="63167" y="27026"/>
                  </a:lnTo>
                  <a:lnTo>
                    <a:pt x="62254" y="28629"/>
                  </a:lnTo>
                  <a:lnTo>
                    <a:pt x="64138" y="29014"/>
                  </a:lnTo>
                  <a:close/>
                </a:path>
                <a:path w="205739" h="88900">
                  <a:moveTo>
                    <a:pt x="62629" y="22958"/>
                  </a:moveTo>
                  <a:lnTo>
                    <a:pt x="62358" y="22463"/>
                  </a:lnTo>
                  <a:lnTo>
                    <a:pt x="62196" y="22506"/>
                  </a:lnTo>
                  <a:lnTo>
                    <a:pt x="62629" y="22958"/>
                  </a:lnTo>
                  <a:close/>
                </a:path>
                <a:path w="205739" h="88900">
                  <a:moveTo>
                    <a:pt x="61709" y="22297"/>
                  </a:moveTo>
                  <a:lnTo>
                    <a:pt x="61502" y="22001"/>
                  </a:lnTo>
                  <a:lnTo>
                    <a:pt x="61399" y="22145"/>
                  </a:lnTo>
                  <a:lnTo>
                    <a:pt x="61709" y="22297"/>
                  </a:lnTo>
                  <a:close/>
                </a:path>
                <a:path w="205739" h="88900">
                  <a:moveTo>
                    <a:pt x="57246" y="38377"/>
                  </a:moveTo>
                  <a:lnTo>
                    <a:pt x="57113" y="38151"/>
                  </a:lnTo>
                  <a:lnTo>
                    <a:pt x="56951" y="38579"/>
                  </a:lnTo>
                  <a:lnTo>
                    <a:pt x="57246" y="38377"/>
                  </a:lnTo>
                  <a:close/>
                </a:path>
                <a:path w="205739" h="88900">
                  <a:moveTo>
                    <a:pt x="56848" y="38022"/>
                  </a:moveTo>
                  <a:lnTo>
                    <a:pt x="56603" y="37069"/>
                  </a:lnTo>
                  <a:lnTo>
                    <a:pt x="55644" y="38544"/>
                  </a:lnTo>
                  <a:lnTo>
                    <a:pt x="56848" y="38022"/>
                  </a:lnTo>
                  <a:close/>
                </a:path>
                <a:path w="205739" h="88900">
                  <a:moveTo>
                    <a:pt x="56434" y="37013"/>
                  </a:moveTo>
                  <a:lnTo>
                    <a:pt x="55127" y="36732"/>
                  </a:lnTo>
                  <a:lnTo>
                    <a:pt x="53720" y="37465"/>
                  </a:lnTo>
                  <a:lnTo>
                    <a:pt x="56434" y="37013"/>
                  </a:lnTo>
                  <a:close/>
                </a:path>
                <a:path w="205739" h="88900">
                  <a:moveTo>
                    <a:pt x="55461" y="39038"/>
                  </a:moveTo>
                  <a:lnTo>
                    <a:pt x="55257" y="38648"/>
                  </a:lnTo>
                  <a:lnTo>
                    <a:pt x="55279" y="39090"/>
                  </a:lnTo>
                  <a:lnTo>
                    <a:pt x="55461" y="39038"/>
                  </a:lnTo>
                  <a:close/>
                </a:path>
                <a:path w="205739" h="88900">
                  <a:moveTo>
                    <a:pt x="54924" y="36421"/>
                  </a:moveTo>
                  <a:lnTo>
                    <a:pt x="54649" y="36240"/>
                  </a:lnTo>
                  <a:lnTo>
                    <a:pt x="54410" y="36465"/>
                  </a:lnTo>
                  <a:lnTo>
                    <a:pt x="54924" y="36421"/>
                  </a:lnTo>
                  <a:close/>
                </a:path>
                <a:path w="205739" h="88900">
                  <a:moveTo>
                    <a:pt x="54198" y="36394"/>
                  </a:moveTo>
                  <a:lnTo>
                    <a:pt x="53955" y="36469"/>
                  </a:lnTo>
                  <a:lnTo>
                    <a:pt x="54169" y="36651"/>
                  </a:lnTo>
                  <a:lnTo>
                    <a:pt x="54198" y="36394"/>
                  </a:lnTo>
                  <a:close/>
                </a:path>
                <a:path w="205739" h="88900">
                  <a:moveTo>
                    <a:pt x="53958" y="36907"/>
                  </a:moveTo>
                  <a:lnTo>
                    <a:pt x="53686" y="36690"/>
                  </a:lnTo>
                  <a:lnTo>
                    <a:pt x="53773" y="37074"/>
                  </a:lnTo>
                  <a:lnTo>
                    <a:pt x="53958" y="36907"/>
                  </a:lnTo>
                  <a:close/>
                </a:path>
                <a:path w="205739" h="88900">
                  <a:moveTo>
                    <a:pt x="50257" y="14756"/>
                  </a:moveTo>
                  <a:lnTo>
                    <a:pt x="50001" y="14666"/>
                  </a:lnTo>
                  <a:lnTo>
                    <a:pt x="49794" y="14598"/>
                  </a:lnTo>
                  <a:lnTo>
                    <a:pt x="50257" y="14756"/>
                  </a:lnTo>
                  <a:close/>
                </a:path>
                <a:path w="205739" h="88900">
                  <a:moveTo>
                    <a:pt x="49526" y="14467"/>
                  </a:moveTo>
                  <a:lnTo>
                    <a:pt x="49404" y="14137"/>
                  </a:lnTo>
                  <a:lnTo>
                    <a:pt x="49057" y="14265"/>
                  </a:lnTo>
                  <a:lnTo>
                    <a:pt x="49526" y="14467"/>
                  </a:lnTo>
                  <a:close/>
                </a:path>
                <a:path w="205739" h="88900">
                  <a:moveTo>
                    <a:pt x="49489" y="36890"/>
                  </a:moveTo>
                  <a:lnTo>
                    <a:pt x="49291" y="36691"/>
                  </a:lnTo>
                  <a:lnTo>
                    <a:pt x="49378" y="37041"/>
                  </a:lnTo>
                  <a:lnTo>
                    <a:pt x="49489" y="36890"/>
                  </a:lnTo>
                  <a:close/>
                </a:path>
                <a:path w="205739" h="88900">
                  <a:moveTo>
                    <a:pt x="48705" y="13693"/>
                  </a:moveTo>
                  <a:lnTo>
                    <a:pt x="48514" y="13282"/>
                  </a:lnTo>
                  <a:lnTo>
                    <a:pt x="48609" y="13779"/>
                  </a:lnTo>
                  <a:close/>
                </a:path>
                <a:path w="205739" h="88900">
                  <a:moveTo>
                    <a:pt x="46575" y="15919"/>
                  </a:moveTo>
                  <a:lnTo>
                    <a:pt x="46085" y="15443"/>
                  </a:lnTo>
                  <a:lnTo>
                    <a:pt x="46216" y="16072"/>
                  </a:lnTo>
                  <a:lnTo>
                    <a:pt x="46575" y="15919"/>
                  </a:lnTo>
                  <a:close/>
                </a:path>
                <a:path w="205739" h="88900">
                  <a:moveTo>
                    <a:pt x="45363" y="15965"/>
                  </a:moveTo>
                  <a:lnTo>
                    <a:pt x="44915" y="15518"/>
                  </a:lnTo>
                  <a:lnTo>
                    <a:pt x="44818" y="15839"/>
                  </a:lnTo>
                  <a:lnTo>
                    <a:pt x="45363" y="15965"/>
                  </a:lnTo>
                  <a:close/>
                </a:path>
                <a:path w="205739" h="88900">
                  <a:moveTo>
                    <a:pt x="44395" y="13443"/>
                  </a:moveTo>
                  <a:lnTo>
                    <a:pt x="41705" y="12674"/>
                  </a:lnTo>
                  <a:lnTo>
                    <a:pt x="43519" y="13924"/>
                  </a:lnTo>
                  <a:lnTo>
                    <a:pt x="44395" y="13443"/>
                  </a:lnTo>
                  <a:close/>
                </a:path>
                <a:path w="205739" h="88900">
                  <a:moveTo>
                    <a:pt x="42844" y="12557"/>
                  </a:moveTo>
                  <a:lnTo>
                    <a:pt x="42662" y="12316"/>
                  </a:lnTo>
                  <a:lnTo>
                    <a:pt x="42480" y="12521"/>
                  </a:lnTo>
                  <a:lnTo>
                    <a:pt x="42844" y="12557"/>
                  </a:lnTo>
                  <a:close/>
                </a:path>
                <a:path w="205739" h="88900">
                  <a:moveTo>
                    <a:pt x="42469" y="32986"/>
                  </a:moveTo>
                  <a:lnTo>
                    <a:pt x="42394" y="32715"/>
                  </a:lnTo>
                  <a:lnTo>
                    <a:pt x="42111" y="33083"/>
                  </a:lnTo>
                  <a:lnTo>
                    <a:pt x="42469" y="32986"/>
                  </a:lnTo>
                  <a:close/>
                </a:path>
                <a:path w="205739" h="88900">
                  <a:moveTo>
                    <a:pt x="41326" y="11670"/>
                  </a:moveTo>
                  <a:lnTo>
                    <a:pt x="41690" y="12747"/>
                  </a:lnTo>
                  <a:lnTo>
                    <a:pt x="41326" y="11670"/>
                  </a:lnTo>
                  <a:close/>
                </a:path>
                <a:path w="205739" h="88900">
                  <a:moveTo>
                    <a:pt x="41567" y="33336"/>
                  </a:moveTo>
                  <a:lnTo>
                    <a:pt x="40949" y="31705"/>
                  </a:lnTo>
                  <a:lnTo>
                    <a:pt x="40201" y="33819"/>
                  </a:lnTo>
                  <a:lnTo>
                    <a:pt x="41567" y="33336"/>
                  </a:lnTo>
                  <a:close/>
                </a:path>
                <a:path w="205739" h="88900">
                  <a:moveTo>
                    <a:pt x="41548" y="11415"/>
                  </a:moveTo>
                  <a:lnTo>
                    <a:pt x="41474" y="11200"/>
                  </a:lnTo>
                  <a:lnTo>
                    <a:pt x="41091" y="11001"/>
                  </a:lnTo>
                  <a:lnTo>
                    <a:pt x="41548" y="11415"/>
                  </a:lnTo>
                  <a:close/>
                </a:path>
                <a:path w="205739" h="88900">
                  <a:moveTo>
                    <a:pt x="41289" y="32065"/>
                  </a:moveTo>
                  <a:lnTo>
                    <a:pt x="41222" y="31377"/>
                  </a:lnTo>
                  <a:lnTo>
                    <a:pt x="41185" y="32125"/>
                  </a:lnTo>
                  <a:close/>
                </a:path>
                <a:path w="205739" h="88900">
                  <a:moveTo>
                    <a:pt x="40219" y="11090"/>
                  </a:moveTo>
                  <a:lnTo>
                    <a:pt x="39942" y="11664"/>
                  </a:lnTo>
                  <a:lnTo>
                    <a:pt x="40068" y="11174"/>
                  </a:lnTo>
                  <a:lnTo>
                    <a:pt x="40219" y="11090"/>
                  </a:lnTo>
                  <a:close/>
                </a:path>
                <a:path w="205739" h="88900">
                  <a:moveTo>
                    <a:pt x="39955" y="32598"/>
                  </a:moveTo>
                  <a:lnTo>
                    <a:pt x="38866" y="32540"/>
                  </a:lnTo>
                  <a:lnTo>
                    <a:pt x="39624" y="32438"/>
                  </a:lnTo>
                  <a:lnTo>
                    <a:pt x="39955" y="32598"/>
                  </a:lnTo>
                  <a:close/>
                </a:path>
                <a:path w="205739" h="88900">
                  <a:moveTo>
                    <a:pt x="37726" y="29126"/>
                  </a:moveTo>
                  <a:lnTo>
                    <a:pt x="36232" y="30175"/>
                  </a:lnTo>
                  <a:lnTo>
                    <a:pt x="39039" y="31758"/>
                  </a:lnTo>
                  <a:lnTo>
                    <a:pt x="37726" y="29126"/>
                  </a:lnTo>
                  <a:close/>
                </a:path>
                <a:path w="205739" h="88900">
                  <a:moveTo>
                    <a:pt x="37831" y="12566"/>
                  </a:moveTo>
                  <a:lnTo>
                    <a:pt x="37462" y="12121"/>
                  </a:lnTo>
                  <a:lnTo>
                    <a:pt x="37318" y="12191"/>
                  </a:lnTo>
                  <a:lnTo>
                    <a:pt x="37831" y="12566"/>
                  </a:lnTo>
                  <a:close/>
                </a:path>
                <a:path w="205739" h="88900">
                  <a:moveTo>
                    <a:pt x="36757" y="27641"/>
                  </a:moveTo>
                  <a:lnTo>
                    <a:pt x="36622" y="27331"/>
                  </a:lnTo>
                  <a:lnTo>
                    <a:pt x="36306" y="27106"/>
                  </a:lnTo>
                  <a:lnTo>
                    <a:pt x="36757" y="27641"/>
                  </a:lnTo>
                  <a:close/>
                </a:path>
                <a:path w="205739" h="88900">
                  <a:moveTo>
                    <a:pt x="36362" y="28458"/>
                  </a:moveTo>
                  <a:lnTo>
                    <a:pt x="30198" y="20310"/>
                  </a:lnTo>
                  <a:lnTo>
                    <a:pt x="25481" y="24366"/>
                  </a:lnTo>
                  <a:lnTo>
                    <a:pt x="36362" y="28458"/>
                  </a:lnTo>
                  <a:close/>
                </a:path>
                <a:path w="205739" h="88900">
                  <a:moveTo>
                    <a:pt x="35638" y="26223"/>
                  </a:moveTo>
                  <a:lnTo>
                    <a:pt x="34939" y="25387"/>
                  </a:lnTo>
                  <a:lnTo>
                    <a:pt x="35335" y="26050"/>
                  </a:lnTo>
                  <a:lnTo>
                    <a:pt x="35638" y="26223"/>
                  </a:lnTo>
                  <a:close/>
                </a:path>
                <a:path w="205739" h="88900">
                  <a:moveTo>
                    <a:pt x="35158" y="12666"/>
                  </a:moveTo>
                  <a:lnTo>
                    <a:pt x="34045" y="11451"/>
                  </a:lnTo>
                  <a:lnTo>
                    <a:pt x="33893" y="12717"/>
                  </a:lnTo>
                  <a:lnTo>
                    <a:pt x="35158" y="12666"/>
                  </a:lnTo>
                  <a:close/>
                </a:path>
                <a:path w="205739" h="88900">
                  <a:moveTo>
                    <a:pt x="35098" y="24983"/>
                  </a:moveTo>
                  <a:lnTo>
                    <a:pt x="34741" y="25230"/>
                  </a:lnTo>
                  <a:lnTo>
                    <a:pt x="34926" y="25340"/>
                  </a:lnTo>
                  <a:lnTo>
                    <a:pt x="35098" y="24983"/>
                  </a:lnTo>
                  <a:close/>
                </a:path>
                <a:path w="205739" h="88900">
                  <a:moveTo>
                    <a:pt x="34016" y="24324"/>
                  </a:moveTo>
                  <a:lnTo>
                    <a:pt x="32869" y="23769"/>
                  </a:lnTo>
                  <a:lnTo>
                    <a:pt x="33470" y="23915"/>
                  </a:lnTo>
                  <a:lnTo>
                    <a:pt x="34016" y="24324"/>
                  </a:lnTo>
                  <a:close/>
                </a:path>
                <a:path w="205739" h="88900">
                  <a:moveTo>
                    <a:pt x="32584" y="32988"/>
                  </a:moveTo>
                  <a:lnTo>
                    <a:pt x="30530" y="32018"/>
                  </a:lnTo>
                  <a:lnTo>
                    <a:pt x="30933" y="32790"/>
                  </a:lnTo>
                  <a:lnTo>
                    <a:pt x="32584" y="32988"/>
                  </a:lnTo>
                  <a:close/>
                </a:path>
                <a:path w="205739" h="88900">
                  <a:moveTo>
                    <a:pt x="32400" y="11975"/>
                  </a:moveTo>
                  <a:lnTo>
                    <a:pt x="30411" y="11164"/>
                  </a:lnTo>
                  <a:lnTo>
                    <a:pt x="31589" y="11939"/>
                  </a:lnTo>
                  <a:lnTo>
                    <a:pt x="32400" y="11975"/>
                  </a:lnTo>
                  <a:close/>
                </a:path>
                <a:path w="205739" h="88900">
                  <a:moveTo>
                    <a:pt x="32396" y="12409"/>
                  </a:moveTo>
                  <a:lnTo>
                    <a:pt x="32359" y="12134"/>
                  </a:lnTo>
                  <a:lnTo>
                    <a:pt x="32092" y="12422"/>
                  </a:lnTo>
                  <a:lnTo>
                    <a:pt x="32396" y="12409"/>
                  </a:lnTo>
                  <a:close/>
                </a:path>
                <a:path w="205739" h="88900">
                  <a:moveTo>
                    <a:pt x="32357" y="23077"/>
                  </a:moveTo>
                  <a:lnTo>
                    <a:pt x="32282" y="22673"/>
                  </a:lnTo>
                  <a:lnTo>
                    <a:pt x="32201" y="23342"/>
                  </a:lnTo>
                  <a:lnTo>
                    <a:pt x="32357" y="23077"/>
                  </a:lnTo>
                  <a:close/>
                </a:path>
                <a:path w="205739" h="88900">
                  <a:moveTo>
                    <a:pt x="31112" y="11163"/>
                  </a:moveTo>
                  <a:lnTo>
                    <a:pt x="12931" y="0"/>
                  </a:lnTo>
                  <a:lnTo>
                    <a:pt x="24284" y="11108"/>
                  </a:lnTo>
                  <a:lnTo>
                    <a:pt x="31112" y="11163"/>
                  </a:lnTo>
                  <a:close/>
                </a:path>
                <a:path w="205739" h="88900">
                  <a:moveTo>
                    <a:pt x="30941" y="27343"/>
                  </a:moveTo>
                  <a:lnTo>
                    <a:pt x="30513" y="26852"/>
                  </a:lnTo>
                  <a:lnTo>
                    <a:pt x="30525" y="27147"/>
                  </a:lnTo>
                  <a:lnTo>
                    <a:pt x="30941" y="27343"/>
                  </a:lnTo>
                  <a:close/>
                </a:path>
                <a:path w="205739" h="88900">
                  <a:moveTo>
                    <a:pt x="30279" y="25663"/>
                  </a:moveTo>
                  <a:close/>
                </a:path>
                <a:path w="205739" h="88900">
                  <a:moveTo>
                    <a:pt x="30279" y="25663"/>
                  </a:moveTo>
                  <a:lnTo>
                    <a:pt x="29606" y="25345"/>
                  </a:lnTo>
                  <a:lnTo>
                    <a:pt x="29917" y="25673"/>
                  </a:lnTo>
                  <a:lnTo>
                    <a:pt x="30279" y="25663"/>
                  </a:lnTo>
                  <a:close/>
                </a:path>
                <a:path w="205739" h="88900">
                  <a:moveTo>
                    <a:pt x="30377" y="25612"/>
                  </a:moveTo>
                  <a:lnTo>
                    <a:pt x="30829" y="25684"/>
                  </a:lnTo>
                  <a:lnTo>
                    <a:pt x="30623" y="25482"/>
                  </a:lnTo>
                  <a:lnTo>
                    <a:pt x="30377" y="25612"/>
                  </a:lnTo>
                  <a:close/>
                </a:path>
                <a:path w="205739" h="88900">
                  <a:moveTo>
                    <a:pt x="29853" y="11816"/>
                  </a:moveTo>
                  <a:lnTo>
                    <a:pt x="29393" y="12009"/>
                  </a:lnTo>
                  <a:lnTo>
                    <a:pt x="29765" y="12040"/>
                  </a:lnTo>
                  <a:lnTo>
                    <a:pt x="29853" y="11816"/>
                  </a:lnTo>
                  <a:close/>
                </a:path>
                <a:path w="205739" h="88900">
                  <a:moveTo>
                    <a:pt x="29576" y="25337"/>
                  </a:moveTo>
                  <a:lnTo>
                    <a:pt x="28524" y="25765"/>
                  </a:lnTo>
                  <a:lnTo>
                    <a:pt x="29265" y="25877"/>
                  </a:lnTo>
                  <a:lnTo>
                    <a:pt x="29576" y="25337"/>
                  </a:lnTo>
                  <a:close/>
                </a:path>
                <a:path w="205739" h="88900">
                  <a:moveTo>
                    <a:pt x="28743" y="28535"/>
                  </a:moveTo>
                  <a:lnTo>
                    <a:pt x="25404" y="29780"/>
                  </a:lnTo>
                  <a:lnTo>
                    <a:pt x="28367" y="32317"/>
                  </a:lnTo>
                  <a:lnTo>
                    <a:pt x="28743" y="28535"/>
                  </a:lnTo>
                  <a:close/>
                </a:path>
                <a:path w="205739" h="88900">
                  <a:moveTo>
                    <a:pt x="15705" y="18210"/>
                  </a:moveTo>
                  <a:lnTo>
                    <a:pt x="15253" y="17696"/>
                  </a:lnTo>
                  <a:lnTo>
                    <a:pt x="15056" y="18456"/>
                  </a:lnTo>
                  <a:lnTo>
                    <a:pt x="15705" y="18210"/>
                  </a:lnTo>
                  <a:close/>
                </a:path>
                <a:path w="205739" h="88900">
                  <a:moveTo>
                    <a:pt x="15479" y="25132"/>
                  </a:moveTo>
                  <a:lnTo>
                    <a:pt x="15096" y="24941"/>
                  </a:lnTo>
                  <a:lnTo>
                    <a:pt x="15252" y="25746"/>
                  </a:lnTo>
                  <a:lnTo>
                    <a:pt x="15479" y="25132"/>
                  </a:lnTo>
                  <a:close/>
                </a:path>
                <a:path w="205739" h="88900">
                  <a:moveTo>
                    <a:pt x="9392" y="3047"/>
                  </a:moveTo>
                  <a:lnTo>
                    <a:pt x="9139" y="3131"/>
                  </a:lnTo>
                  <a:lnTo>
                    <a:pt x="9374" y="3224"/>
                  </a:lnTo>
                  <a:lnTo>
                    <a:pt x="9392" y="3047"/>
                  </a:lnTo>
                  <a:close/>
                </a:path>
                <a:path w="205739" h="88900">
                  <a:moveTo>
                    <a:pt x="9264" y="2601"/>
                  </a:moveTo>
                  <a:lnTo>
                    <a:pt x="9007" y="2340"/>
                  </a:lnTo>
                  <a:lnTo>
                    <a:pt x="8967" y="2523"/>
                  </a:lnTo>
                  <a:lnTo>
                    <a:pt x="9264" y="2601"/>
                  </a:lnTo>
                  <a:close/>
                </a:path>
                <a:path w="205739" h="88900">
                  <a:moveTo>
                    <a:pt x="9223" y="4268"/>
                  </a:moveTo>
                  <a:lnTo>
                    <a:pt x="8104" y="2251"/>
                  </a:lnTo>
                  <a:lnTo>
                    <a:pt x="7510" y="5173"/>
                  </a:lnTo>
                  <a:lnTo>
                    <a:pt x="9223" y="4268"/>
                  </a:lnTo>
                  <a:close/>
                </a:path>
                <a:path w="205739" h="88900">
                  <a:moveTo>
                    <a:pt x="8763" y="644"/>
                  </a:moveTo>
                  <a:lnTo>
                    <a:pt x="8252" y="281"/>
                  </a:lnTo>
                  <a:lnTo>
                    <a:pt x="8366" y="562"/>
                  </a:lnTo>
                  <a:lnTo>
                    <a:pt x="8763" y="644"/>
                  </a:lnTo>
                  <a:close/>
                </a:path>
                <a:path w="205739" h="88900">
                  <a:moveTo>
                    <a:pt x="7692" y="1985"/>
                  </a:moveTo>
                  <a:lnTo>
                    <a:pt x="6828" y="2051"/>
                  </a:lnTo>
                  <a:lnTo>
                    <a:pt x="7406" y="2391"/>
                  </a:lnTo>
                  <a:lnTo>
                    <a:pt x="7692" y="1985"/>
                  </a:lnTo>
                  <a:close/>
                </a:path>
                <a:path w="205739" h="88900">
                  <a:moveTo>
                    <a:pt x="7494" y="3487"/>
                  </a:moveTo>
                  <a:lnTo>
                    <a:pt x="7473" y="3235"/>
                  </a:lnTo>
                  <a:lnTo>
                    <a:pt x="7329" y="3634"/>
                  </a:lnTo>
                  <a:lnTo>
                    <a:pt x="7494" y="3487"/>
                  </a:lnTo>
                  <a:close/>
                </a:path>
                <a:path w="205739" h="88900">
                  <a:moveTo>
                    <a:pt x="5175" y="6775"/>
                  </a:moveTo>
                  <a:lnTo>
                    <a:pt x="4887" y="6725"/>
                  </a:lnTo>
                  <a:lnTo>
                    <a:pt x="4775" y="7093"/>
                  </a:lnTo>
                  <a:lnTo>
                    <a:pt x="5175" y="6775"/>
                  </a:lnTo>
                  <a:close/>
                </a:path>
                <a:path w="205739" h="88900">
                  <a:moveTo>
                    <a:pt x="4299" y="6842"/>
                  </a:moveTo>
                  <a:lnTo>
                    <a:pt x="2587" y="4825"/>
                  </a:lnTo>
                  <a:lnTo>
                    <a:pt x="2328" y="6661"/>
                  </a:lnTo>
                  <a:lnTo>
                    <a:pt x="4299" y="6842"/>
                  </a:lnTo>
                  <a:close/>
                </a:path>
                <a:path w="205739" h="88900">
                  <a:moveTo>
                    <a:pt x="1195" y="11071"/>
                  </a:moveTo>
                  <a:lnTo>
                    <a:pt x="89" y="10491"/>
                  </a:lnTo>
                  <a:lnTo>
                    <a:pt x="0" y="11536"/>
                  </a:lnTo>
                  <a:lnTo>
                    <a:pt x="1195" y="11071"/>
                  </a:lnTo>
                  <a:close/>
                </a:path>
                <a:path w="205739" h="88900">
                  <a:moveTo>
                    <a:pt x="661" y="11633"/>
                  </a:moveTo>
                  <a:lnTo>
                    <a:pt x="126" y="11882"/>
                  </a:lnTo>
                  <a:lnTo>
                    <a:pt x="648" y="11780"/>
                  </a:lnTo>
                  <a:lnTo>
                    <a:pt x="661" y="1163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560924" y="3338650"/>
              <a:ext cx="50165" cy="32384"/>
            </a:xfrm>
            <a:custGeom>
              <a:avLst/>
              <a:gdLst/>
              <a:ahLst/>
              <a:cxnLst/>
              <a:rect l="l" t="t" r="r" b="b"/>
              <a:pathLst>
                <a:path w="50164" h="32385">
                  <a:moveTo>
                    <a:pt x="7632" y="32323"/>
                  </a:moveTo>
                  <a:lnTo>
                    <a:pt x="2924" y="31208"/>
                  </a:lnTo>
                  <a:lnTo>
                    <a:pt x="8127" y="27748"/>
                  </a:lnTo>
                  <a:lnTo>
                    <a:pt x="1441" y="19638"/>
                  </a:lnTo>
                  <a:lnTo>
                    <a:pt x="4194" y="15669"/>
                  </a:lnTo>
                  <a:lnTo>
                    <a:pt x="0" y="13344"/>
                  </a:lnTo>
                  <a:lnTo>
                    <a:pt x="4959" y="7965"/>
                  </a:lnTo>
                  <a:lnTo>
                    <a:pt x="17992" y="11277"/>
                  </a:lnTo>
                  <a:lnTo>
                    <a:pt x="25421" y="5097"/>
                  </a:lnTo>
                  <a:lnTo>
                    <a:pt x="40827" y="4967"/>
                  </a:lnTo>
                  <a:lnTo>
                    <a:pt x="43872" y="0"/>
                  </a:lnTo>
                  <a:lnTo>
                    <a:pt x="49680" y="9153"/>
                  </a:lnTo>
                  <a:lnTo>
                    <a:pt x="45545" y="7554"/>
                  </a:lnTo>
                  <a:lnTo>
                    <a:pt x="44889" y="11206"/>
                  </a:lnTo>
                  <a:lnTo>
                    <a:pt x="34717" y="14940"/>
                  </a:lnTo>
                  <a:lnTo>
                    <a:pt x="35519" y="23116"/>
                  </a:lnTo>
                  <a:lnTo>
                    <a:pt x="28822" y="25727"/>
                  </a:lnTo>
                  <a:lnTo>
                    <a:pt x="29865" y="31736"/>
                  </a:lnTo>
                  <a:lnTo>
                    <a:pt x="21984" y="31560"/>
                  </a:lnTo>
                  <a:lnTo>
                    <a:pt x="18321" y="27055"/>
                  </a:lnTo>
                  <a:lnTo>
                    <a:pt x="7632" y="32323"/>
                  </a:lnTo>
                  <a:close/>
                </a:path>
              </a:pathLst>
            </a:custGeom>
            <a:solidFill>
              <a:srgbClr val="4B9B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560924" y="3338650"/>
              <a:ext cx="50165" cy="32384"/>
            </a:xfrm>
            <a:custGeom>
              <a:avLst/>
              <a:gdLst/>
              <a:ahLst/>
              <a:cxnLst/>
              <a:rect l="l" t="t" r="r" b="b"/>
              <a:pathLst>
                <a:path w="50164" h="32385">
                  <a:moveTo>
                    <a:pt x="4959" y="7965"/>
                  </a:moveTo>
                  <a:lnTo>
                    <a:pt x="0" y="13344"/>
                  </a:lnTo>
                  <a:lnTo>
                    <a:pt x="4194" y="15669"/>
                  </a:lnTo>
                  <a:lnTo>
                    <a:pt x="1441" y="19638"/>
                  </a:lnTo>
                  <a:lnTo>
                    <a:pt x="8127" y="27748"/>
                  </a:lnTo>
                  <a:lnTo>
                    <a:pt x="2924" y="31208"/>
                  </a:lnTo>
                  <a:lnTo>
                    <a:pt x="7632" y="32323"/>
                  </a:lnTo>
                  <a:lnTo>
                    <a:pt x="18321" y="27055"/>
                  </a:lnTo>
                  <a:lnTo>
                    <a:pt x="21984" y="31560"/>
                  </a:lnTo>
                  <a:lnTo>
                    <a:pt x="29865" y="31736"/>
                  </a:lnTo>
                  <a:lnTo>
                    <a:pt x="28822" y="25727"/>
                  </a:lnTo>
                  <a:lnTo>
                    <a:pt x="35519" y="23116"/>
                  </a:lnTo>
                  <a:lnTo>
                    <a:pt x="34717" y="14940"/>
                  </a:lnTo>
                  <a:lnTo>
                    <a:pt x="44889" y="11206"/>
                  </a:lnTo>
                  <a:lnTo>
                    <a:pt x="45545" y="7554"/>
                  </a:lnTo>
                  <a:lnTo>
                    <a:pt x="49680" y="9153"/>
                  </a:lnTo>
                  <a:lnTo>
                    <a:pt x="43872" y="0"/>
                  </a:lnTo>
                  <a:lnTo>
                    <a:pt x="40827" y="4967"/>
                  </a:lnTo>
                  <a:lnTo>
                    <a:pt x="25421" y="5097"/>
                  </a:lnTo>
                  <a:lnTo>
                    <a:pt x="17992" y="11277"/>
                  </a:lnTo>
                  <a:lnTo>
                    <a:pt x="4959" y="796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615670" y="3275207"/>
              <a:ext cx="86995" cy="43815"/>
            </a:xfrm>
            <a:custGeom>
              <a:avLst/>
              <a:gdLst/>
              <a:ahLst/>
              <a:cxnLst/>
              <a:rect l="l" t="t" r="r" b="b"/>
              <a:pathLst>
                <a:path w="86994" h="43814">
                  <a:moveTo>
                    <a:pt x="12960" y="43804"/>
                  </a:moveTo>
                  <a:lnTo>
                    <a:pt x="1950" y="37103"/>
                  </a:lnTo>
                  <a:lnTo>
                    <a:pt x="0" y="23508"/>
                  </a:lnTo>
                  <a:lnTo>
                    <a:pt x="3896" y="17473"/>
                  </a:lnTo>
                  <a:lnTo>
                    <a:pt x="14584" y="16224"/>
                  </a:lnTo>
                  <a:lnTo>
                    <a:pt x="24770" y="2704"/>
                  </a:lnTo>
                  <a:lnTo>
                    <a:pt x="34155" y="4990"/>
                  </a:lnTo>
                  <a:lnTo>
                    <a:pt x="39000" y="0"/>
                  </a:lnTo>
                  <a:lnTo>
                    <a:pt x="44765" y="9988"/>
                  </a:lnTo>
                  <a:lnTo>
                    <a:pt x="52191" y="5038"/>
                  </a:lnTo>
                  <a:lnTo>
                    <a:pt x="61599" y="7515"/>
                  </a:lnTo>
                  <a:lnTo>
                    <a:pt x="66932" y="3635"/>
                  </a:lnTo>
                  <a:lnTo>
                    <a:pt x="86798" y="12455"/>
                  </a:lnTo>
                  <a:lnTo>
                    <a:pt x="79618" y="29111"/>
                  </a:lnTo>
                  <a:lnTo>
                    <a:pt x="73782" y="29689"/>
                  </a:lnTo>
                  <a:lnTo>
                    <a:pt x="69465" y="24262"/>
                  </a:lnTo>
                  <a:lnTo>
                    <a:pt x="55651" y="25199"/>
                  </a:lnTo>
                  <a:lnTo>
                    <a:pt x="46261" y="34772"/>
                  </a:lnTo>
                  <a:lnTo>
                    <a:pt x="41522" y="32032"/>
                  </a:lnTo>
                  <a:lnTo>
                    <a:pt x="38928" y="35903"/>
                  </a:lnTo>
                  <a:lnTo>
                    <a:pt x="29019" y="36928"/>
                  </a:lnTo>
                  <a:lnTo>
                    <a:pt x="25949" y="43395"/>
                  </a:lnTo>
                  <a:lnTo>
                    <a:pt x="12960" y="43804"/>
                  </a:lnTo>
                  <a:close/>
                </a:path>
              </a:pathLst>
            </a:custGeom>
            <a:solidFill>
              <a:srgbClr val="4D9D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615670" y="3275207"/>
              <a:ext cx="86995" cy="43815"/>
            </a:xfrm>
            <a:custGeom>
              <a:avLst/>
              <a:gdLst/>
              <a:ahLst/>
              <a:cxnLst/>
              <a:rect l="l" t="t" r="r" b="b"/>
              <a:pathLst>
                <a:path w="86994" h="43814">
                  <a:moveTo>
                    <a:pt x="0" y="23508"/>
                  </a:moveTo>
                  <a:lnTo>
                    <a:pt x="1950" y="37103"/>
                  </a:lnTo>
                  <a:lnTo>
                    <a:pt x="12960" y="43804"/>
                  </a:lnTo>
                  <a:lnTo>
                    <a:pt x="25949" y="43395"/>
                  </a:lnTo>
                  <a:lnTo>
                    <a:pt x="29019" y="36928"/>
                  </a:lnTo>
                  <a:lnTo>
                    <a:pt x="38928" y="35903"/>
                  </a:lnTo>
                  <a:lnTo>
                    <a:pt x="41522" y="32032"/>
                  </a:lnTo>
                  <a:lnTo>
                    <a:pt x="46261" y="34772"/>
                  </a:lnTo>
                  <a:lnTo>
                    <a:pt x="55651" y="25199"/>
                  </a:lnTo>
                  <a:lnTo>
                    <a:pt x="69465" y="24262"/>
                  </a:lnTo>
                  <a:lnTo>
                    <a:pt x="73782" y="29689"/>
                  </a:lnTo>
                  <a:lnTo>
                    <a:pt x="79618" y="29111"/>
                  </a:lnTo>
                  <a:lnTo>
                    <a:pt x="86798" y="12455"/>
                  </a:lnTo>
                  <a:lnTo>
                    <a:pt x="66932" y="3635"/>
                  </a:lnTo>
                  <a:lnTo>
                    <a:pt x="61599" y="7515"/>
                  </a:lnTo>
                  <a:lnTo>
                    <a:pt x="52191" y="5038"/>
                  </a:lnTo>
                  <a:lnTo>
                    <a:pt x="44765" y="9988"/>
                  </a:lnTo>
                  <a:lnTo>
                    <a:pt x="39000" y="0"/>
                  </a:lnTo>
                  <a:lnTo>
                    <a:pt x="34155" y="4990"/>
                  </a:lnTo>
                  <a:lnTo>
                    <a:pt x="24770" y="2704"/>
                  </a:lnTo>
                  <a:lnTo>
                    <a:pt x="14584" y="16224"/>
                  </a:lnTo>
                  <a:lnTo>
                    <a:pt x="3896" y="17473"/>
                  </a:lnTo>
                  <a:lnTo>
                    <a:pt x="0" y="2350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953281" y="413752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20" h="3810">
                  <a:moveTo>
                    <a:pt x="2438" y="3365"/>
                  </a:moveTo>
                  <a:lnTo>
                    <a:pt x="2120" y="3327"/>
                  </a:lnTo>
                  <a:lnTo>
                    <a:pt x="2286" y="3695"/>
                  </a:lnTo>
                  <a:lnTo>
                    <a:pt x="2438" y="3365"/>
                  </a:lnTo>
                  <a:close/>
                </a:path>
                <a:path w="7620" h="3810">
                  <a:moveTo>
                    <a:pt x="5410" y="609"/>
                  </a:moveTo>
                  <a:lnTo>
                    <a:pt x="0" y="1854"/>
                  </a:lnTo>
                  <a:lnTo>
                    <a:pt x="1371" y="2019"/>
                  </a:lnTo>
                  <a:lnTo>
                    <a:pt x="5410" y="609"/>
                  </a:lnTo>
                  <a:close/>
                </a:path>
                <a:path w="7620" h="3810">
                  <a:moveTo>
                    <a:pt x="5600" y="152"/>
                  </a:moveTo>
                  <a:lnTo>
                    <a:pt x="4800" y="12"/>
                  </a:lnTo>
                  <a:lnTo>
                    <a:pt x="5181" y="444"/>
                  </a:lnTo>
                  <a:lnTo>
                    <a:pt x="5600" y="152"/>
                  </a:lnTo>
                  <a:close/>
                </a:path>
                <a:path w="7620" h="3810">
                  <a:moveTo>
                    <a:pt x="7048" y="647"/>
                  </a:moveTo>
                  <a:lnTo>
                    <a:pt x="6845" y="0"/>
                  </a:lnTo>
                  <a:lnTo>
                    <a:pt x="6032" y="304"/>
                  </a:lnTo>
                  <a:lnTo>
                    <a:pt x="7048" y="647"/>
                  </a:lnTo>
                  <a:close/>
                </a:path>
              </a:pathLst>
            </a:custGeom>
            <a:solidFill>
              <a:srgbClr val="2175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953288" y="413752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20" h="3810">
                  <a:moveTo>
                    <a:pt x="6849" y="0"/>
                  </a:moveTo>
                  <a:lnTo>
                    <a:pt x="6033" y="296"/>
                  </a:lnTo>
                  <a:lnTo>
                    <a:pt x="7048" y="642"/>
                  </a:lnTo>
                  <a:lnTo>
                    <a:pt x="6849" y="0"/>
                  </a:lnTo>
                  <a:close/>
                </a:path>
                <a:path w="7620" h="3810">
                  <a:moveTo>
                    <a:pt x="0" y="1853"/>
                  </a:moveTo>
                  <a:lnTo>
                    <a:pt x="1374" y="2018"/>
                  </a:lnTo>
                  <a:lnTo>
                    <a:pt x="5408" y="600"/>
                  </a:lnTo>
                  <a:lnTo>
                    <a:pt x="0" y="1853"/>
                  </a:lnTo>
                  <a:close/>
                </a:path>
                <a:path w="7620" h="3810">
                  <a:moveTo>
                    <a:pt x="3098" y="2593"/>
                  </a:moveTo>
                  <a:close/>
                </a:path>
                <a:path w="7620" h="3810">
                  <a:moveTo>
                    <a:pt x="4800" y="4"/>
                  </a:moveTo>
                  <a:lnTo>
                    <a:pt x="5175" y="444"/>
                  </a:lnTo>
                  <a:lnTo>
                    <a:pt x="5599" y="140"/>
                  </a:lnTo>
                  <a:lnTo>
                    <a:pt x="4800" y="4"/>
                  </a:lnTo>
                  <a:close/>
                </a:path>
                <a:path w="7620" h="3810">
                  <a:moveTo>
                    <a:pt x="2117" y="3321"/>
                  </a:moveTo>
                  <a:lnTo>
                    <a:pt x="2289" y="3695"/>
                  </a:lnTo>
                  <a:lnTo>
                    <a:pt x="2431" y="3361"/>
                  </a:lnTo>
                  <a:lnTo>
                    <a:pt x="2117" y="332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148929" y="4004462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89" h="48260">
                  <a:moveTo>
                    <a:pt x="11785" y="38315"/>
                  </a:moveTo>
                  <a:lnTo>
                    <a:pt x="5943" y="37592"/>
                  </a:lnTo>
                  <a:lnTo>
                    <a:pt x="11531" y="40754"/>
                  </a:lnTo>
                  <a:lnTo>
                    <a:pt x="11785" y="38315"/>
                  </a:lnTo>
                  <a:close/>
                </a:path>
                <a:path w="46989" h="48260">
                  <a:moveTo>
                    <a:pt x="46456" y="27724"/>
                  </a:moveTo>
                  <a:lnTo>
                    <a:pt x="46024" y="23368"/>
                  </a:lnTo>
                  <a:lnTo>
                    <a:pt x="40792" y="25819"/>
                  </a:lnTo>
                  <a:lnTo>
                    <a:pt x="43840" y="20650"/>
                  </a:lnTo>
                  <a:lnTo>
                    <a:pt x="40906" y="10934"/>
                  </a:lnTo>
                  <a:lnTo>
                    <a:pt x="32385" y="0"/>
                  </a:lnTo>
                  <a:lnTo>
                    <a:pt x="13512" y="1790"/>
                  </a:lnTo>
                  <a:lnTo>
                    <a:pt x="8026" y="10909"/>
                  </a:lnTo>
                  <a:lnTo>
                    <a:pt x="0" y="14935"/>
                  </a:lnTo>
                  <a:lnTo>
                    <a:pt x="2095" y="23037"/>
                  </a:lnTo>
                  <a:lnTo>
                    <a:pt x="5994" y="22580"/>
                  </a:lnTo>
                  <a:lnTo>
                    <a:pt x="342" y="24688"/>
                  </a:lnTo>
                  <a:lnTo>
                    <a:pt x="5867" y="33274"/>
                  </a:lnTo>
                  <a:lnTo>
                    <a:pt x="12204" y="35331"/>
                  </a:lnTo>
                  <a:lnTo>
                    <a:pt x="12712" y="40894"/>
                  </a:lnTo>
                  <a:lnTo>
                    <a:pt x="27978" y="47929"/>
                  </a:lnTo>
                  <a:lnTo>
                    <a:pt x="46456" y="27724"/>
                  </a:lnTo>
                  <a:close/>
                </a:path>
              </a:pathLst>
            </a:custGeom>
            <a:solidFill>
              <a:srgbClr val="A9C0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148932" y="4004459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89" h="48260">
                  <a:moveTo>
                    <a:pt x="0" y="14936"/>
                  </a:moveTo>
                  <a:lnTo>
                    <a:pt x="2101" y="23028"/>
                  </a:lnTo>
                  <a:lnTo>
                    <a:pt x="5991" y="22572"/>
                  </a:lnTo>
                  <a:lnTo>
                    <a:pt x="345" y="24689"/>
                  </a:lnTo>
                  <a:lnTo>
                    <a:pt x="5873" y="33267"/>
                  </a:lnTo>
                  <a:lnTo>
                    <a:pt x="12207" y="35328"/>
                  </a:lnTo>
                  <a:lnTo>
                    <a:pt x="12715" y="40895"/>
                  </a:lnTo>
                  <a:lnTo>
                    <a:pt x="27978" y="47929"/>
                  </a:lnTo>
                  <a:lnTo>
                    <a:pt x="46454" y="27724"/>
                  </a:lnTo>
                  <a:lnTo>
                    <a:pt x="46026" y="23358"/>
                  </a:lnTo>
                  <a:lnTo>
                    <a:pt x="40792" y="25814"/>
                  </a:lnTo>
                  <a:lnTo>
                    <a:pt x="43838" y="20652"/>
                  </a:lnTo>
                  <a:lnTo>
                    <a:pt x="40911" y="10928"/>
                  </a:lnTo>
                  <a:lnTo>
                    <a:pt x="32382" y="0"/>
                  </a:lnTo>
                  <a:lnTo>
                    <a:pt x="13517" y="1782"/>
                  </a:lnTo>
                  <a:lnTo>
                    <a:pt x="8033" y="10910"/>
                  </a:lnTo>
                  <a:lnTo>
                    <a:pt x="0" y="14936"/>
                  </a:lnTo>
                  <a:close/>
                </a:path>
                <a:path w="46989" h="48260">
                  <a:moveTo>
                    <a:pt x="11794" y="38307"/>
                  </a:moveTo>
                  <a:lnTo>
                    <a:pt x="5947" y="37589"/>
                  </a:lnTo>
                  <a:lnTo>
                    <a:pt x="11533" y="40756"/>
                  </a:lnTo>
                  <a:lnTo>
                    <a:pt x="11794" y="3830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067329" y="4225873"/>
              <a:ext cx="155575" cy="92075"/>
            </a:xfrm>
            <a:custGeom>
              <a:avLst/>
              <a:gdLst/>
              <a:ahLst/>
              <a:cxnLst/>
              <a:rect l="l" t="t" r="r" b="b"/>
              <a:pathLst>
                <a:path w="155575" h="92075">
                  <a:moveTo>
                    <a:pt x="508" y="79159"/>
                  </a:moveTo>
                  <a:lnTo>
                    <a:pt x="0" y="79070"/>
                  </a:lnTo>
                  <a:lnTo>
                    <a:pt x="330" y="79425"/>
                  </a:lnTo>
                  <a:lnTo>
                    <a:pt x="508" y="79159"/>
                  </a:lnTo>
                  <a:close/>
                </a:path>
                <a:path w="155575" h="92075">
                  <a:moveTo>
                    <a:pt x="3048" y="79222"/>
                  </a:moveTo>
                  <a:lnTo>
                    <a:pt x="2781" y="78879"/>
                  </a:lnTo>
                  <a:lnTo>
                    <a:pt x="635" y="78930"/>
                  </a:lnTo>
                  <a:lnTo>
                    <a:pt x="3048" y="79222"/>
                  </a:lnTo>
                  <a:close/>
                </a:path>
                <a:path w="155575" h="92075">
                  <a:moveTo>
                    <a:pt x="4495" y="79197"/>
                  </a:moveTo>
                  <a:lnTo>
                    <a:pt x="2374" y="80137"/>
                  </a:lnTo>
                  <a:lnTo>
                    <a:pt x="2006" y="80467"/>
                  </a:lnTo>
                  <a:lnTo>
                    <a:pt x="4495" y="79197"/>
                  </a:lnTo>
                  <a:close/>
                </a:path>
                <a:path w="155575" h="92075">
                  <a:moveTo>
                    <a:pt x="4902" y="84404"/>
                  </a:moveTo>
                  <a:lnTo>
                    <a:pt x="4533" y="84620"/>
                  </a:lnTo>
                  <a:lnTo>
                    <a:pt x="4546" y="84950"/>
                  </a:lnTo>
                  <a:lnTo>
                    <a:pt x="4902" y="84404"/>
                  </a:lnTo>
                  <a:close/>
                </a:path>
                <a:path w="155575" h="92075">
                  <a:moveTo>
                    <a:pt x="20358" y="84175"/>
                  </a:moveTo>
                  <a:lnTo>
                    <a:pt x="20066" y="84175"/>
                  </a:lnTo>
                  <a:lnTo>
                    <a:pt x="20053" y="84531"/>
                  </a:lnTo>
                  <a:lnTo>
                    <a:pt x="20358" y="84175"/>
                  </a:lnTo>
                  <a:close/>
                </a:path>
                <a:path w="155575" h="92075">
                  <a:moveTo>
                    <a:pt x="23863" y="89814"/>
                  </a:moveTo>
                  <a:lnTo>
                    <a:pt x="23456" y="90322"/>
                  </a:lnTo>
                  <a:lnTo>
                    <a:pt x="23698" y="90525"/>
                  </a:lnTo>
                  <a:lnTo>
                    <a:pt x="23863" y="89814"/>
                  </a:lnTo>
                  <a:close/>
                </a:path>
                <a:path w="155575" h="92075">
                  <a:moveTo>
                    <a:pt x="76682" y="91363"/>
                  </a:moveTo>
                  <a:lnTo>
                    <a:pt x="76250" y="91871"/>
                  </a:lnTo>
                  <a:lnTo>
                    <a:pt x="76301" y="92024"/>
                  </a:lnTo>
                  <a:lnTo>
                    <a:pt x="76682" y="91363"/>
                  </a:lnTo>
                  <a:close/>
                </a:path>
                <a:path w="155575" h="92075">
                  <a:moveTo>
                    <a:pt x="76733" y="90589"/>
                  </a:moveTo>
                  <a:lnTo>
                    <a:pt x="76619" y="90462"/>
                  </a:lnTo>
                  <a:lnTo>
                    <a:pt x="76365" y="90690"/>
                  </a:lnTo>
                  <a:lnTo>
                    <a:pt x="76733" y="90589"/>
                  </a:lnTo>
                  <a:close/>
                </a:path>
                <a:path w="155575" h="92075">
                  <a:moveTo>
                    <a:pt x="115455" y="21399"/>
                  </a:moveTo>
                  <a:lnTo>
                    <a:pt x="114808" y="21844"/>
                  </a:lnTo>
                  <a:lnTo>
                    <a:pt x="115265" y="21602"/>
                  </a:lnTo>
                  <a:lnTo>
                    <a:pt x="115455" y="21399"/>
                  </a:lnTo>
                  <a:close/>
                </a:path>
                <a:path w="155575" h="92075">
                  <a:moveTo>
                    <a:pt x="139446" y="3378"/>
                  </a:moveTo>
                  <a:lnTo>
                    <a:pt x="139293" y="2679"/>
                  </a:lnTo>
                  <a:lnTo>
                    <a:pt x="138836" y="3009"/>
                  </a:lnTo>
                  <a:lnTo>
                    <a:pt x="139446" y="3378"/>
                  </a:lnTo>
                  <a:close/>
                </a:path>
                <a:path w="155575" h="92075">
                  <a:moveTo>
                    <a:pt x="143383" y="7772"/>
                  </a:moveTo>
                  <a:lnTo>
                    <a:pt x="142697" y="5156"/>
                  </a:lnTo>
                  <a:lnTo>
                    <a:pt x="141592" y="5156"/>
                  </a:lnTo>
                  <a:lnTo>
                    <a:pt x="143383" y="7772"/>
                  </a:lnTo>
                  <a:close/>
                </a:path>
                <a:path w="155575" h="92075">
                  <a:moveTo>
                    <a:pt x="147370" y="977"/>
                  </a:moveTo>
                  <a:lnTo>
                    <a:pt x="147345" y="431"/>
                  </a:lnTo>
                  <a:lnTo>
                    <a:pt x="146164" y="0"/>
                  </a:lnTo>
                  <a:lnTo>
                    <a:pt x="147370" y="977"/>
                  </a:lnTo>
                  <a:close/>
                </a:path>
                <a:path w="155575" h="92075">
                  <a:moveTo>
                    <a:pt x="148856" y="1117"/>
                  </a:moveTo>
                  <a:lnTo>
                    <a:pt x="148488" y="673"/>
                  </a:lnTo>
                  <a:lnTo>
                    <a:pt x="148463" y="1333"/>
                  </a:lnTo>
                  <a:lnTo>
                    <a:pt x="148856" y="1117"/>
                  </a:lnTo>
                  <a:close/>
                </a:path>
                <a:path w="155575" h="92075">
                  <a:moveTo>
                    <a:pt x="155562" y="43967"/>
                  </a:moveTo>
                  <a:lnTo>
                    <a:pt x="155448" y="43611"/>
                  </a:lnTo>
                  <a:lnTo>
                    <a:pt x="155079" y="44704"/>
                  </a:lnTo>
                  <a:lnTo>
                    <a:pt x="155562" y="43967"/>
                  </a:lnTo>
                  <a:close/>
                </a:path>
              </a:pathLst>
            </a:custGeom>
            <a:solidFill>
              <a:srgbClr val="73B0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067341" y="4225866"/>
              <a:ext cx="155575" cy="92075"/>
            </a:xfrm>
            <a:custGeom>
              <a:avLst/>
              <a:gdLst/>
              <a:ahLst/>
              <a:cxnLst/>
              <a:rect l="l" t="t" r="r" b="b"/>
              <a:pathLst>
                <a:path w="155575" h="92075">
                  <a:moveTo>
                    <a:pt x="155075" y="44699"/>
                  </a:moveTo>
                  <a:lnTo>
                    <a:pt x="155551" y="43973"/>
                  </a:lnTo>
                  <a:lnTo>
                    <a:pt x="155436" y="43614"/>
                  </a:lnTo>
                  <a:lnTo>
                    <a:pt x="155075" y="44699"/>
                  </a:lnTo>
                  <a:close/>
                </a:path>
                <a:path w="155575" h="92075">
                  <a:moveTo>
                    <a:pt x="148852" y="1123"/>
                  </a:moveTo>
                  <a:lnTo>
                    <a:pt x="148480" y="680"/>
                  </a:lnTo>
                  <a:lnTo>
                    <a:pt x="148458" y="1335"/>
                  </a:lnTo>
                  <a:lnTo>
                    <a:pt x="148852" y="1123"/>
                  </a:lnTo>
                  <a:close/>
                </a:path>
                <a:path w="155575" h="92075">
                  <a:moveTo>
                    <a:pt x="146156" y="0"/>
                  </a:moveTo>
                  <a:lnTo>
                    <a:pt x="147369" y="979"/>
                  </a:lnTo>
                  <a:lnTo>
                    <a:pt x="147341" y="437"/>
                  </a:lnTo>
                  <a:lnTo>
                    <a:pt x="146156" y="0"/>
                  </a:lnTo>
                  <a:close/>
                </a:path>
                <a:path w="155575" h="92075">
                  <a:moveTo>
                    <a:pt x="141585" y="5152"/>
                  </a:moveTo>
                  <a:lnTo>
                    <a:pt x="143380" y="7767"/>
                  </a:lnTo>
                  <a:lnTo>
                    <a:pt x="142692" y="5155"/>
                  </a:lnTo>
                  <a:lnTo>
                    <a:pt x="141585" y="5152"/>
                  </a:lnTo>
                  <a:close/>
                </a:path>
                <a:path w="155575" h="92075">
                  <a:moveTo>
                    <a:pt x="139288" y="2677"/>
                  </a:moveTo>
                  <a:lnTo>
                    <a:pt x="138835" y="3011"/>
                  </a:lnTo>
                  <a:lnTo>
                    <a:pt x="139445" y="3377"/>
                  </a:lnTo>
                  <a:lnTo>
                    <a:pt x="139288" y="2677"/>
                  </a:lnTo>
                  <a:close/>
                </a:path>
                <a:path w="155575" h="92075">
                  <a:moveTo>
                    <a:pt x="115258" y="21608"/>
                  </a:moveTo>
                  <a:lnTo>
                    <a:pt x="115448" y="21399"/>
                  </a:lnTo>
                  <a:lnTo>
                    <a:pt x="114806" y="21849"/>
                  </a:lnTo>
                  <a:lnTo>
                    <a:pt x="115258" y="21608"/>
                  </a:lnTo>
                  <a:close/>
                </a:path>
                <a:path w="155575" h="92075">
                  <a:moveTo>
                    <a:pt x="76730" y="90595"/>
                  </a:moveTo>
                  <a:lnTo>
                    <a:pt x="76361" y="90691"/>
                  </a:lnTo>
                  <a:lnTo>
                    <a:pt x="76730" y="90595"/>
                  </a:lnTo>
                  <a:close/>
                </a:path>
                <a:path w="155575" h="92075">
                  <a:moveTo>
                    <a:pt x="76301" y="92028"/>
                  </a:moveTo>
                  <a:lnTo>
                    <a:pt x="76672" y="91366"/>
                  </a:lnTo>
                  <a:lnTo>
                    <a:pt x="76250" y="91869"/>
                  </a:lnTo>
                  <a:lnTo>
                    <a:pt x="76301" y="92028"/>
                  </a:lnTo>
                  <a:close/>
                </a:path>
                <a:path w="155575" h="92075">
                  <a:moveTo>
                    <a:pt x="23858" y="89811"/>
                  </a:moveTo>
                  <a:lnTo>
                    <a:pt x="23455" y="90328"/>
                  </a:lnTo>
                  <a:lnTo>
                    <a:pt x="23693" y="90529"/>
                  </a:lnTo>
                  <a:lnTo>
                    <a:pt x="23858" y="89811"/>
                  </a:lnTo>
                  <a:close/>
                </a:path>
                <a:path w="155575" h="92075">
                  <a:moveTo>
                    <a:pt x="20353" y="84172"/>
                  </a:moveTo>
                  <a:lnTo>
                    <a:pt x="20060" y="84182"/>
                  </a:lnTo>
                  <a:lnTo>
                    <a:pt x="20046" y="84537"/>
                  </a:lnTo>
                  <a:lnTo>
                    <a:pt x="20353" y="84172"/>
                  </a:lnTo>
                  <a:close/>
                </a:path>
                <a:path w="155575" h="92075">
                  <a:moveTo>
                    <a:pt x="4539" y="84946"/>
                  </a:moveTo>
                  <a:lnTo>
                    <a:pt x="4894" y="84401"/>
                  </a:lnTo>
                  <a:lnTo>
                    <a:pt x="4524" y="84617"/>
                  </a:lnTo>
                  <a:lnTo>
                    <a:pt x="4539" y="84946"/>
                  </a:lnTo>
                  <a:close/>
                </a:path>
                <a:path w="155575" h="92075">
                  <a:moveTo>
                    <a:pt x="4485" y="79201"/>
                  </a:moveTo>
                  <a:lnTo>
                    <a:pt x="2375" y="80133"/>
                  </a:lnTo>
                  <a:lnTo>
                    <a:pt x="2002" y="80468"/>
                  </a:lnTo>
                  <a:lnTo>
                    <a:pt x="4485" y="79201"/>
                  </a:lnTo>
                  <a:close/>
                </a:path>
                <a:path w="155575" h="92075">
                  <a:moveTo>
                    <a:pt x="2776" y="78879"/>
                  </a:moveTo>
                  <a:lnTo>
                    <a:pt x="628" y="78926"/>
                  </a:lnTo>
                  <a:lnTo>
                    <a:pt x="3041" y="79221"/>
                  </a:lnTo>
                  <a:lnTo>
                    <a:pt x="2776" y="78879"/>
                  </a:lnTo>
                  <a:close/>
                </a:path>
                <a:path w="155575" h="92075">
                  <a:moveTo>
                    <a:pt x="501" y="79154"/>
                  </a:moveTo>
                  <a:lnTo>
                    <a:pt x="0" y="79070"/>
                  </a:lnTo>
                  <a:lnTo>
                    <a:pt x="327" y="79423"/>
                  </a:lnTo>
                  <a:lnTo>
                    <a:pt x="501" y="7915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645762" y="3354306"/>
              <a:ext cx="64135" cy="85090"/>
            </a:xfrm>
            <a:custGeom>
              <a:avLst/>
              <a:gdLst/>
              <a:ahLst/>
              <a:cxnLst/>
              <a:rect l="l" t="t" r="r" b="b"/>
              <a:pathLst>
                <a:path w="64135" h="85089">
                  <a:moveTo>
                    <a:pt x="41892" y="84561"/>
                  </a:moveTo>
                  <a:lnTo>
                    <a:pt x="44571" y="76355"/>
                  </a:lnTo>
                  <a:lnTo>
                    <a:pt x="34678" y="66518"/>
                  </a:lnTo>
                  <a:lnTo>
                    <a:pt x="28371" y="63642"/>
                  </a:lnTo>
                  <a:lnTo>
                    <a:pt x="22612" y="72407"/>
                  </a:lnTo>
                  <a:lnTo>
                    <a:pt x="5181" y="58584"/>
                  </a:lnTo>
                  <a:lnTo>
                    <a:pt x="9817" y="55106"/>
                  </a:lnTo>
                  <a:lnTo>
                    <a:pt x="5331" y="47806"/>
                  </a:lnTo>
                  <a:lnTo>
                    <a:pt x="11223" y="47341"/>
                  </a:lnTo>
                  <a:lnTo>
                    <a:pt x="3280" y="39580"/>
                  </a:lnTo>
                  <a:lnTo>
                    <a:pt x="7389" y="28589"/>
                  </a:lnTo>
                  <a:lnTo>
                    <a:pt x="2041" y="29142"/>
                  </a:lnTo>
                  <a:lnTo>
                    <a:pt x="2891" y="23233"/>
                  </a:lnTo>
                  <a:lnTo>
                    <a:pt x="8598" y="21708"/>
                  </a:lnTo>
                  <a:lnTo>
                    <a:pt x="1283" y="17784"/>
                  </a:lnTo>
                  <a:lnTo>
                    <a:pt x="0" y="5709"/>
                  </a:lnTo>
                  <a:lnTo>
                    <a:pt x="10471" y="0"/>
                  </a:lnTo>
                  <a:lnTo>
                    <a:pt x="19952" y="430"/>
                  </a:lnTo>
                  <a:lnTo>
                    <a:pt x="29828" y="8964"/>
                  </a:lnTo>
                  <a:lnTo>
                    <a:pt x="29026" y="15478"/>
                  </a:lnTo>
                  <a:lnTo>
                    <a:pt x="40526" y="22303"/>
                  </a:lnTo>
                  <a:lnTo>
                    <a:pt x="38718" y="30830"/>
                  </a:lnTo>
                  <a:lnTo>
                    <a:pt x="50105" y="37443"/>
                  </a:lnTo>
                  <a:lnTo>
                    <a:pt x="55188" y="32218"/>
                  </a:lnTo>
                  <a:lnTo>
                    <a:pt x="59661" y="35513"/>
                  </a:lnTo>
                  <a:lnTo>
                    <a:pt x="55302" y="37279"/>
                  </a:lnTo>
                  <a:lnTo>
                    <a:pt x="58562" y="41922"/>
                  </a:lnTo>
                  <a:lnTo>
                    <a:pt x="53489" y="51708"/>
                  </a:lnTo>
                  <a:lnTo>
                    <a:pt x="63513" y="64947"/>
                  </a:lnTo>
                  <a:lnTo>
                    <a:pt x="54782" y="72987"/>
                  </a:lnTo>
                  <a:lnTo>
                    <a:pt x="55140" y="82648"/>
                  </a:lnTo>
                  <a:lnTo>
                    <a:pt x="41892" y="84561"/>
                  </a:lnTo>
                  <a:close/>
                </a:path>
              </a:pathLst>
            </a:custGeom>
            <a:solidFill>
              <a:srgbClr val="5FA8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645762" y="3354306"/>
              <a:ext cx="64135" cy="85090"/>
            </a:xfrm>
            <a:custGeom>
              <a:avLst/>
              <a:gdLst/>
              <a:ahLst/>
              <a:cxnLst/>
              <a:rect l="l" t="t" r="r" b="b"/>
              <a:pathLst>
                <a:path w="64135" h="85089">
                  <a:moveTo>
                    <a:pt x="0" y="5709"/>
                  </a:moveTo>
                  <a:lnTo>
                    <a:pt x="1283" y="17784"/>
                  </a:lnTo>
                  <a:lnTo>
                    <a:pt x="8598" y="21708"/>
                  </a:lnTo>
                  <a:lnTo>
                    <a:pt x="2891" y="23233"/>
                  </a:lnTo>
                  <a:lnTo>
                    <a:pt x="2041" y="29142"/>
                  </a:lnTo>
                  <a:lnTo>
                    <a:pt x="7389" y="28589"/>
                  </a:lnTo>
                  <a:lnTo>
                    <a:pt x="3280" y="39580"/>
                  </a:lnTo>
                  <a:lnTo>
                    <a:pt x="11223" y="47341"/>
                  </a:lnTo>
                  <a:lnTo>
                    <a:pt x="5331" y="47806"/>
                  </a:lnTo>
                  <a:lnTo>
                    <a:pt x="9817" y="55106"/>
                  </a:lnTo>
                  <a:lnTo>
                    <a:pt x="5181" y="58584"/>
                  </a:lnTo>
                  <a:lnTo>
                    <a:pt x="22612" y="72407"/>
                  </a:lnTo>
                  <a:lnTo>
                    <a:pt x="28371" y="63642"/>
                  </a:lnTo>
                  <a:lnTo>
                    <a:pt x="34678" y="66518"/>
                  </a:lnTo>
                  <a:lnTo>
                    <a:pt x="44571" y="76355"/>
                  </a:lnTo>
                  <a:lnTo>
                    <a:pt x="41892" y="84561"/>
                  </a:lnTo>
                  <a:lnTo>
                    <a:pt x="55140" y="82648"/>
                  </a:lnTo>
                  <a:lnTo>
                    <a:pt x="54782" y="72987"/>
                  </a:lnTo>
                  <a:lnTo>
                    <a:pt x="63513" y="64947"/>
                  </a:lnTo>
                  <a:lnTo>
                    <a:pt x="53489" y="51708"/>
                  </a:lnTo>
                  <a:lnTo>
                    <a:pt x="58562" y="41922"/>
                  </a:lnTo>
                  <a:lnTo>
                    <a:pt x="55302" y="37279"/>
                  </a:lnTo>
                  <a:lnTo>
                    <a:pt x="59661" y="35513"/>
                  </a:lnTo>
                  <a:lnTo>
                    <a:pt x="55188" y="32218"/>
                  </a:lnTo>
                  <a:lnTo>
                    <a:pt x="50105" y="37443"/>
                  </a:lnTo>
                  <a:lnTo>
                    <a:pt x="38718" y="30830"/>
                  </a:lnTo>
                  <a:lnTo>
                    <a:pt x="40526" y="22303"/>
                  </a:lnTo>
                  <a:lnTo>
                    <a:pt x="29026" y="15478"/>
                  </a:lnTo>
                  <a:lnTo>
                    <a:pt x="29828" y="8964"/>
                  </a:lnTo>
                  <a:lnTo>
                    <a:pt x="19952" y="430"/>
                  </a:lnTo>
                  <a:lnTo>
                    <a:pt x="10471" y="0"/>
                  </a:lnTo>
                  <a:lnTo>
                    <a:pt x="0" y="570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408" y="3895733"/>
              <a:ext cx="102065" cy="75817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2886938" y="3635095"/>
              <a:ext cx="326390" cy="268605"/>
            </a:xfrm>
            <a:custGeom>
              <a:avLst/>
              <a:gdLst/>
              <a:ahLst/>
              <a:cxnLst/>
              <a:rect l="l" t="t" r="r" b="b"/>
              <a:pathLst>
                <a:path w="326389" h="268604">
                  <a:moveTo>
                    <a:pt x="533" y="75628"/>
                  </a:moveTo>
                  <a:lnTo>
                    <a:pt x="0" y="73850"/>
                  </a:lnTo>
                  <a:lnTo>
                    <a:pt x="25" y="74650"/>
                  </a:lnTo>
                  <a:lnTo>
                    <a:pt x="533" y="75628"/>
                  </a:lnTo>
                  <a:close/>
                </a:path>
                <a:path w="326389" h="268604">
                  <a:moveTo>
                    <a:pt x="2959" y="74841"/>
                  </a:moveTo>
                  <a:lnTo>
                    <a:pt x="2679" y="74815"/>
                  </a:lnTo>
                  <a:lnTo>
                    <a:pt x="2908" y="75780"/>
                  </a:lnTo>
                  <a:lnTo>
                    <a:pt x="2959" y="74841"/>
                  </a:lnTo>
                  <a:close/>
                </a:path>
                <a:path w="326389" h="268604">
                  <a:moveTo>
                    <a:pt x="31292" y="115176"/>
                  </a:moveTo>
                  <a:lnTo>
                    <a:pt x="30734" y="114884"/>
                  </a:lnTo>
                  <a:lnTo>
                    <a:pt x="30695" y="115366"/>
                  </a:lnTo>
                  <a:lnTo>
                    <a:pt x="31292" y="115176"/>
                  </a:lnTo>
                  <a:close/>
                </a:path>
                <a:path w="326389" h="268604">
                  <a:moveTo>
                    <a:pt x="40030" y="126555"/>
                  </a:moveTo>
                  <a:lnTo>
                    <a:pt x="39395" y="126060"/>
                  </a:lnTo>
                  <a:lnTo>
                    <a:pt x="39293" y="126428"/>
                  </a:lnTo>
                  <a:lnTo>
                    <a:pt x="40030" y="126555"/>
                  </a:lnTo>
                  <a:close/>
                </a:path>
                <a:path w="326389" h="268604">
                  <a:moveTo>
                    <a:pt x="111213" y="259346"/>
                  </a:moveTo>
                  <a:lnTo>
                    <a:pt x="110807" y="258953"/>
                  </a:lnTo>
                  <a:lnTo>
                    <a:pt x="110058" y="259524"/>
                  </a:lnTo>
                  <a:lnTo>
                    <a:pt x="111213" y="259346"/>
                  </a:lnTo>
                  <a:close/>
                </a:path>
                <a:path w="326389" h="268604">
                  <a:moveTo>
                    <a:pt x="112776" y="263169"/>
                  </a:moveTo>
                  <a:lnTo>
                    <a:pt x="112242" y="262597"/>
                  </a:lnTo>
                  <a:lnTo>
                    <a:pt x="111455" y="262432"/>
                  </a:lnTo>
                  <a:lnTo>
                    <a:pt x="112776" y="263169"/>
                  </a:lnTo>
                  <a:close/>
                </a:path>
                <a:path w="326389" h="268604">
                  <a:moveTo>
                    <a:pt x="116916" y="261594"/>
                  </a:moveTo>
                  <a:lnTo>
                    <a:pt x="114376" y="260794"/>
                  </a:lnTo>
                  <a:lnTo>
                    <a:pt x="114414" y="260578"/>
                  </a:lnTo>
                  <a:lnTo>
                    <a:pt x="114338" y="258953"/>
                  </a:lnTo>
                  <a:lnTo>
                    <a:pt x="114274" y="260756"/>
                  </a:lnTo>
                  <a:lnTo>
                    <a:pt x="111747" y="259943"/>
                  </a:lnTo>
                  <a:lnTo>
                    <a:pt x="116344" y="263118"/>
                  </a:lnTo>
                  <a:lnTo>
                    <a:pt x="116916" y="261594"/>
                  </a:lnTo>
                  <a:close/>
                </a:path>
                <a:path w="326389" h="268604">
                  <a:moveTo>
                    <a:pt x="231775" y="87401"/>
                  </a:moveTo>
                  <a:lnTo>
                    <a:pt x="231190" y="86829"/>
                  </a:lnTo>
                  <a:lnTo>
                    <a:pt x="231381" y="87896"/>
                  </a:lnTo>
                  <a:lnTo>
                    <a:pt x="231775" y="87401"/>
                  </a:lnTo>
                  <a:close/>
                </a:path>
                <a:path w="326389" h="268604">
                  <a:moveTo>
                    <a:pt x="233006" y="86080"/>
                  </a:moveTo>
                  <a:lnTo>
                    <a:pt x="231609" y="85331"/>
                  </a:lnTo>
                  <a:lnTo>
                    <a:pt x="231673" y="85686"/>
                  </a:lnTo>
                  <a:lnTo>
                    <a:pt x="233006" y="86080"/>
                  </a:lnTo>
                  <a:close/>
                </a:path>
                <a:path w="326389" h="268604">
                  <a:moveTo>
                    <a:pt x="326326" y="176377"/>
                  </a:moveTo>
                  <a:lnTo>
                    <a:pt x="318198" y="165849"/>
                  </a:lnTo>
                  <a:lnTo>
                    <a:pt x="278714" y="160642"/>
                  </a:lnTo>
                  <a:lnTo>
                    <a:pt x="263436" y="138493"/>
                  </a:lnTo>
                  <a:lnTo>
                    <a:pt x="258889" y="137972"/>
                  </a:lnTo>
                  <a:lnTo>
                    <a:pt x="260667" y="134835"/>
                  </a:lnTo>
                  <a:lnTo>
                    <a:pt x="261810" y="132803"/>
                  </a:lnTo>
                  <a:lnTo>
                    <a:pt x="255828" y="134835"/>
                  </a:lnTo>
                  <a:lnTo>
                    <a:pt x="250774" y="130632"/>
                  </a:lnTo>
                  <a:lnTo>
                    <a:pt x="239001" y="109029"/>
                  </a:lnTo>
                  <a:lnTo>
                    <a:pt x="242277" y="105575"/>
                  </a:lnTo>
                  <a:lnTo>
                    <a:pt x="240499" y="96558"/>
                  </a:lnTo>
                  <a:lnTo>
                    <a:pt x="229108" y="89446"/>
                  </a:lnTo>
                  <a:lnTo>
                    <a:pt x="227368" y="82359"/>
                  </a:lnTo>
                  <a:lnTo>
                    <a:pt x="221132" y="81026"/>
                  </a:lnTo>
                  <a:lnTo>
                    <a:pt x="215760" y="65443"/>
                  </a:lnTo>
                  <a:lnTo>
                    <a:pt x="203454" y="64922"/>
                  </a:lnTo>
                  <a:lnTo>
                    <a:pt x="199758" y="56553"/>
                  </a:lnTo>
                  <a:lnTo>
                    <a:pt x="158140" y="53187"/>
                  </a:lnTo>
                  <a:lnTo>
                    <a:pt x="157353" y="53124"/>
                  </a:lnTo>
                  <a:lnTo>
                    <a:pt x="114922" y="18084"/>
                  </a:lnTo>
                  <a:lnTo>
                    <a:pt x="90982" y="3759"/>
                  </a:lnTo>
                  <a:lnTo>
                    <a:pt x="72212" y="0"/>
                  </a:lnTo>
                  <a:lnTo>
                    <a:pt x="38366" y="11874"/>
                  </a:lnTo>
                  <a:lnTo>
                    <a:pt x="53733" y="29806"/>
                  </a:lnTo>
                  <a:lnTo>
                    <a:pt x="45872" y="38849"/>
                  </a:lnTo>
                  <a:lnTo>
                    <a:pt x="34772" y="41084"/>
                  </a:lnTo>
                  <a:lnTo>
                    <a:pt x="23952" y="53187"/>
                  </a:lnTo>
                  <a:lnTo>
                    <a:pt x="6832" y="50203"/>
                  </a:lnTo>
                  <a:lnTo>
                    <a:pt x="838" y="72224"/>
                  </a:lnTo>
                  <a:lnTo>
                    <a:pt x="10845" y="73291"/>
                  </a:lnTo>
                  <a:lnTo>
                    <a:pt x="41960" y="122593"/>
                  </a:lnTo>
                  <a:lnTo>
                    <a:pt x="44856" y="136537"/>
                  </a:lnTo>
                  <a:lnTo>
                    <a:pt x="60858" y="146494"/>
                  </a:lnTo>
                  <a:lnTo>
                    <a:pt x="71285" y="169481"/>
                  </a:lnTo>
                  <a:lnTo>
                    <a:pt x="68592" y="177723"/>
                  </a:lnTo>
                  <a:lnTo>
                    <a:pt x="69126" y="177203"/>
                  </a:lnTo>
                  <a:lnTo>
                    <a:pt x="68719" y="178066"/>
                  </a:lnTo>
                  <a:lnTo>
                    <a:pt x="68592" y="177723"/>
                  </a:lnTo>
                  <a:lnTo>
                    <a:pt x="73317" y="193205"/>
                  </a:lnTo>
                  <a:lnTo>
                    <a:pt x="80441" y="202971"/>
                  </a:lnTo>
                  <a:lnTo>
                    <a:pt x="96761" y="213791"/>
                  </a:lnTo>
                  <a:lnTo>
                    <a:pt x="103974" y="232092"/>
                  </a:lnTo>
                  <a:lnTo>
                    <a:pt x="120396" y="251282"/>
                  </a:lnTo>
                  <a:lnTo>
                    <a:pt x="128244" y="268198"/>
                  </a:lnTo>
                  <a:lnTo>
                    <a:pt x="134480" y="263969"/>
                  </a:lnTo>
                  <a:lnTo>
                    <a:pt x="136334" y="249212"/>
                  </a:lnTo>
                  <a:lnTo>
                    <a:pt x="143700" y="252730"/>
                  </a:lnTo>
                  <a:lnTo>
                    <a:pt x="188734" y="253631"/>
                  </a:lnTo>
                  <a:lnTo>
                    <a:pt x="195414" y="259016"/>
                  </a:lnTo>
                  <a:lnTo>
                    <a:pt x="203098" y="249212"/>
                  </a:lnTo>
                  <a:lnTo>
                    <a:pt x="210845" y="239318"/>
                  </a:lnTo>
                  <a:lnTo>
                    <a:pt x="225247" y="232003"/>
                  </a:lnTo>
                  <a:lnTo>
                    <a:pt x="269748" y="225755"/>
                  </a:lnTo>
                  <a:lnTo>
                    <a:pt x="316039" y="209346"/>
                  </a:lnTo>
                  <a:lnTo>
                    <a:pt x="325793" y="178066"/>
                  </a:lnTo>
                  <a:lnTo>
                    <a:pt x="326059" y="177203"/>
                  </a:lnTo>
                  <a:lnTo>
                    <a:pt x="326326" y="176377"/>
                  </a:lnTo>
                  <a:close/>
                </a:path>
              </a:pathLst>
            </a:custGeom>
            <a:solidFill>
              <a:srgbClr val="94BA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886944" y="3635089"/>
              <a:ext cx="326390" cy="268605"/>
            </a:xfrm>
            <a:custGeom>
              <a:avLst/>
              <a:gdLst/>
              <a:ahLst/>
              <a:cxnLst/>
              <a:rect l="l" t="t" r="r" b="b"/>
              <a:pathLst>
                <a:path w="326389" h="268604">
                  <a:moveTo>
                    <a:pt x="68588" y="177718"/>
                  </a:moveTo>
                  <a:lnTo>
                    <a:pt x="73322" y="193210"/>
                  </a:lnTo>
                  <a:lnTo>
                    <a:pt x="80447" y="202967"/>
                  </a:lnTo>
                  <a:lnTo>
                    <a:pt x="96761" y="213791"/>
                  </a:lnTo>
                  <a:lnTo>
                    <a:pt x="103970" y="232086"/>
                  </a:lnTo>
                  <a:lnTo>
                    <a:pt x="120397" y="251286"/>
                  </a:lnTo>
                  <a:lnTo>
                    <a:pt x="128248" y="268202"/>
                  </a:lnTo>
                  <a:lnTo>
                    <a:pt x="134484" y="263964"/>
                  </a:lnTo>
                  <a:lnTo>
                    <a:pt x="136337" y="249214"/>
                  </a:lnTo>
                  <a:lnTo>
                    <a:pt x="143699" y="252732"/>
                  </a:lnTo>
                  <a:lnTo>
                    <a:pt x="188729" y="253630"/>
                  </a:lnTo>
                  <a:lnTo>
                    <a:pt x="195415" y="259012"/>
                  </a:lnTo>
                  <a:lnTo>
                    <a:pt x="210847" y="239319"/>
                  </a:lnTo>
                  <a:lnTo>
                    <a:pt x="225250" y="232001"/>
                  </a:lnTo>
                  <a:lnTo>
                    <a:pt x="269743" y="225753"/>
                  </a:lnTo>
                  <a:lnTo>
                    <a:pt x="316036" y="209353"/>
                  </a:lnTo>
                  <a:lnTo>
                    <a:pt x="326323" y="176377"/>
                  </a:lnTo>
                  <a:lnTo>
                    <a:pt x="318203" y="165843"/>
                  </a:lnTo>
                  <a:lnTo>
                    <a:pt x="278713" y="160645"/>
                  </a:lnTo>
                  <a:lnTo>
                    <a:pt x="263435" y="138499"/>
                  </a:lnTo>
                  <a:lnTo>
                    <a:pt x="258895" y="137973"/>
                  </a:lnTo>
                  <a:lnTo>
                    <a:pt x="261811" y="132805"/>
                  </a:lnTo>
                  <a:lnTo>
                    <a:pt x="255827" y="134837"/>
                  </a:lnTo>
                  <a:lnTo>
                    <a:pt x="250780" y="130626"/>
                  </a:lnTo>
                  <a:lnTo>
                    <a:pt x="239007" y="109034"/>
                  </a:lnTo>
                  <a:lnTo>
                    <a:pt x="242280" y="105577"/>
                  </a:lnTo>
                  <a:lnTo>
                    <a:pt x="240498" y="96563"/>
                  </a:lnTo>
                  <a:lnTo>
                    <a:pt x="229113" y="89442"/>
                  </a:lnTo>
                  <a:lnTo>
                    <a:pt x="227369" y="82364"/>
                  </a:lnTo>
                  <a:lnTo>
                    <a:pt x="221136" y="81029"/>
                  </a:lnTo>
                  <a:lnTo>
                    <a:pt x="215758" y="65441"/>
                  </a:lnTo>
                  <a:lnTo>
                    <a:pt x="203449" y="64925"/>
                  </a:lnTo>
                  <a:lnTo>
                    <a:pt x="199762" y="56555"/>
                  </a:lnTo>
                  <a:lnTo>
                    <a:pt x="157358" y="53125"/>
                  </a:lnTo>
                  <a:lnTo>
                    <a:pt x="114920" y="18083"/>
                  </a:lnTo>
                  <a:lnTo>
                    <a:pt x="90983" y="3754"/>
                  </a:lnTo>
                  <a:lnTo>
                    <a:pt x="72214" y="0"/>
                  </a:lnTo>
                  <a:lnTo>
                    <a:pt x="38366" y="11872"/>
                  </a:lnTo>
                  <a:lnTo>
                    <a:pt x="53731" y="29807"/>
                  </a:lnTo>
                  <a:lnTo>
                    <a:pt x="45876" y="38853"/>
                  </a:lnTo>
                  <a:lnTo>
                    <a:pt x="34775" y="41084"/>
                  </a:lnTo>
                  <a:lnTo>
                    <a:pt x="23958" y="53189"/>
                  </a:lnTo>
                  <a:lnTo>
                    <a:pt x="6832" y="50204"/>
                  </a:lnTo>
                  <a:lnTo>
                    <a:pt x="842" y="72222"/>
                  </a:lnTo>
                  <a:lnTo>
                    <a:pt x="10843" y="73285"/>
                  </a:lnTo>
                  <a:lnTo>
                    <a:pt x="41962" y="122591"/>
                  </a:lnTo>
                  <a:lnTo>
                    <a:pt x="44863" y="136542"/>
                  </a:lnTo>
                  <a:lnTo>
                    <a:pt x="60859" y="146498"/>
                  </a:lnTo>
                  <a:lnTo>
                    <a:pt x="71290" y="169475"/>
                  </a:lnTo>
                  <a:lnTo>
                    <a:pt x="68588" y="177718"/>
                  </a:lnTo>
                  <a:close/>
                </a:path>
                <a:path w="326389" h="268604">
                  <a:moveTo>
                    <a:pt x="68591" y="177721"/>
                  </a:moveTo>
                  <a:lnTo>
                    <a:pt x="69124" y="177204"/>
                  </a:lnTo>
                  <a:lnTo>
                    <a:pt x="68718" y="178062"/>
                  </a:lnTo>
                  <a:lnTo>
                    <a:pt x="68591" y="177721"/>
                  </a:lnTo>
                  <a:close/>
                </a:path>
                <a:path w="326389" h="268604">
                  <a:moveTo>
                    <a:pt x="231612" y="85336"/>
                  </a:moveTo>
                  <a:lnTo>
                    <a:pt x="231674" y="85681"/>
                  </a:lnTo>
                  <a:lnTo>
                    <a:pt x="233003" y="86084"/>
                  </a:lnTo>
                  <a:lnTo>
                    <a:pt x="231612" y="85336"/>
                  </a:lnTo>
                  <a:close/>
                </a:path>
                <a:path w="326389" h="268604">
                  <a:moveTo>
                    <a:pt x="231196" y="86833"/>
                  </a:moveTo>
                  <a:lnTo>
                    <a:pt x="231378" y="87891"/>
                  </a:lnTo>
                  <a:lnTo>
                    <a:pt x="231779" y="87397"/>
                  </a:lnTo>
                  <a:lnTo>
                    <a:pt x="231196" y="86833"/>
                  </a:lnTo>
                  <a:close/>
                </a:path>
                <a:path w="326389" h="268604">
                  <a:moveTo>
                    <a:pt x="111754" y="259946"/>
                  </a:moveTo>
                  <a:lnTo>
                    <a:pt x="116351" y="263118"/>
                  </a:lnTo>
                  <a:lnTo>
                    <a:pt x="116912" y="261597"/>
                  </a:lnTo>
                  <a:lnTo>
                    <a:pt x="111754" y="259946"/>
                  </a:lnTo>
                  <a:close/>
                </a:path>
                <a:path w="326389" h="268604">
                  <a:moveTo>
                    <a:pt x="114335" y="258957"/>
                  </a:moveTo>
                  <a:lnTo>
                    <a:pt x="114252" y="261537"/>
                  </a:lnTo>
                  <a:lnTo>
                    <a:pt x="114414" y="260580"/>
                  </a:lnTo>
                  <a:lnTo>
                    <a:pt x="114335" y="258957"/>
                  </a:lnTo>
                  <a:close/>
                </a:path>
                <a:path w="326389" h="268604">
                  <a:moveTo>
                    <a:pt x="112248" y="262603"/>
                  </a:moveTo>
                  <a:lnTo>
                    <a:pt x="111459" y="262432"/>
                  </a:lnTo>
                  <a:lnTo>
                    <a:pt x="112771" y="263168"/>
                  </a:lnTo>
                  <a:lnTo>
                    <a:pt x="112248" y="262603"/>
                  </a:lnTo>
                  <a:close/>
                </a:path>
                <a:path w="326389" h="268604">
                  <a:moveTo>
                    <a:pt x="110802" y="258948"/>
                  </a:moveTo>
                  <a:lnTo>
                    <a:pt x="110061" y="259528"/>
                  </a:lnTo>
                  <a:lnTo>
                    <a:pt x="111212" y="259346"/>
                  </a:lnTo>
                  <a:lnTo>
                    <a:pt x="110802" y="258948"/>
                  </a:lnTo>
                  <a:close/>
                </a:path>
                <a:path w="326389" h="268604">
                  <a:moveTo>
                    <a:pt x="40033" y="126561"/>
                  </a:moveTo>
                  <a:lnTo>
                    <a:pt x="39398" y="126058"/>
                  </a:lnTo>
                  <a:lnTo>
                    <a:pt x="39298" y="126426"/>
                  </a:lnTo>
                  <a:lnTo>
                    <a:pt x="40033" y="126561"/>
                  </a:lnTo>
                  <a:close/>
                </a:path>
                <a:path w="326389" h="268604">
                  <a:moveTo>
                    <a:pt x="31299" y="115170"/>
                  </a:moveTo>
                  <a:lnTo>
                    <a:pt x="30731" y="114879"/>
                  </a:lnTo>
                  <a:lnTo>
                    <a:pt x="30695" y="115362"/>
                  </a:lnTo>
                  <a:lnTo>
                    <a:pt x="31299" y="115170"/>
                  </a:lnTo>
                  <a:close/>
                </a:path>
                <a:path w="326389" h="268604">
                  <a:moveTo>
                    <a:pt x="2683" y="74820"/>
                  </a:moveTo>
                  <a:lnTo>
                    <a:pt x="2910" y="75786"/>
                  </a:lnTo>
                  <a:lnTo>
                    <a:pt x="2965" y="74839"/>
                  </a:lnTo>
                  <a:lnTo>
                    <a:pt x="2683" y="74820"/>
                  </a:lnTo>
                  <a:close/>
                </a:path>
                <a:path w="326389" h="268604">
                  <a:moveTo>
                    <a:pt x="0" y="73846"/>
                  </a:moveTo>
                  <a:lnTo>
                    <a:pt x="530" y="75630"/>
                  </a:lnTo>
                  <a:lnTo>
                    <a:pt x="23" y="74654"/>
                  </a:lnTo>
                  <a:lnTo>
                    <a:pt x="0" y="7384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454465" y="4133468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5" h="24129">
                  <a:moveTo>
                    <a:pt x="3022" y="19862"/>
                  </a:moveTo>
                  <a:lnTo>
                    <a:pt x="0" y="24130"/>
                  </a:lnTo>
                  <a:lnTo>
                    <a:pt x="2362" y="24091"/>
                  </a:lnTo>
                  <a:lnTo>
                    <a:pt x="3022" y="19862"/>
                  </a:lnTo>
                  <a:close/>
                </a:path>
                <a:path w="14605" h="24129">
                  <a:moveTo>
                    <a:pt x="14452" y="1625"/>
                  </a:moveTo>
                  <a:lnTo>
                    <a:pt x="14071" y="0"/>
                  </a:lnTo>
                  <a:lnTo>
                    <a:pt x="12992" y="1498"/>
                  </a:lnTo>
                  <a:lnTo>
                    <a:pt x="14452" y="1625"/>
                  </a:lnTo>
                  <a:close/>
                </a:path>
              </a:pathLst>
            </a:custGeom>
            <a:solidFill>
              <a:srgbClr val="78B1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454474" y="4133458"/>
              <a:ext cx="14604" cy="24765"/>
            </a:xfrm>
            <a:custGeom>
              <a:avLst/>
              <a:gdLst/>
              <a:ahLst/>
              <a:cxnLst/>
              <a:rect l="l" t="t" r="r" b="b"/>
              <a:pathLst>
                <a:path w="14605" h="24764">
                  <a:moveTo>
                    <a:pt x="14074" y="0"/>
                  </a:moveTo>
                  <a:lnTo>
                    <a:pt x="12989" y="1503"/>
                  </a:lnTo>
                  <a:lnTo>
                    <a:pt x="14445" y="1631"/>
                  </a:lnTo>
                  <a:lnTo>
                    <a:pt x="14074" y="0"/>
                  </a:lnTo>
                  <a:close/>
                </a:path>
                <a:path w="14605" h="24764">
                  <a:moveTo>
                    <a:pt x="0" y="24136"/>
                  </a:moveTo>
                  <a:lnTo>
                    <a:pt x="2356" y="24096"/>
                  </a:lnTo>
                  <a:lnTo>
                    <a:pt x="3026" y="19871"/>
                  </a:lnTo>
                  <a:lnTo>
                    <a:pt x="0" y="2413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242915" y="4368901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9728" y="3619"/>
                  </a:moveTo>
                  <a:lnTo>
                    <a:pt x="6896" y="0"/>
                  </a:lnTo>
                  <a:lnTo>
                    <a:pt x="0" y="1206"/>
                  </a:lnTo>
                  <a:lnTo>
                    <a:pt x="4267" y="5765"/>
                  </a:lnTo>
                  <a:lnTo>
                    <a:pt x="9728" y="3619"/>
                  </a:lnTo>
                  <a:close/>
                </a:path>
                <a:path w="21589" h="9525">
                  <a:moveTo>
                    <a:pt x="10845" y="6515"/>
                  </a:moveTo>
                  <a:lnTo>
                    <a:pt x="10528" y="6413"/>
                  </a:lnTo>
                  <a:lnTo>
                    <a:pt x="10782" y="6680"/>
                  </a:lnTo>
                  <a:lnTo>
                    <a:pt x="10845" y="6515"/>
                  </a:lnTo>
                  <a:close/>
                </a:path>
                <a:path w="21589" h="9525">
                  <a:moveTo>
                    <a:pt x="21297" y="9182"/>
                  </a:moveTo>
                  <a:lnTo>
                    <a:pt x="15798" y="5943"/>
                  </a:lnTo>
                  <a:lnTo>
                    <a:pt x="13182" y="8547"/>
                  </a:lnTo>
                  <a:lnTo>
                    <a:pt x="21297" y="9182"/>
                  </a:lnTo>
                  <a:close/>
                </a:path>
              </a:pathLst>
            </a:custGeom>
            <a:solidFill>
              <a:srgbClr val="52A0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242923" y="4368889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21301" y="9187"/>
                  </a:moveTo>
                  <a:lnTo>
                    <a:pt x="15801" y="5946"/>
                  </a:lnTo>
                  <a:lnTo>
                    <a:pt x="13187" y="8556"/>
                  </a:lnTo>
                  <a:lnTo>
                    <a:pt x="21301" y="9187"/>
                  </a:lnTo>
                  <a:close/>
                </a:path>
                <a:path w="21589" h="9525">
                  <a:moveTo>
                    <a:pt x="10849" y="6515"/>
                  </a:moveTo>
                  <a:lnTo>
                    <a:pt x="10530" y="6415"/>
                  </a:lnTo>
                  <a:lnTo>
                    <a:pt x="10777" y="6686"/>
                  </a:lnTo>
                  <a:lnTo>
                    <a:pt x="10849" y="6515"/>
                  </a:lnTo>
                  <a:close/>
                </a:path>
                <a:path w="21589" h="9525">
                  <a:moveTo>
                    <a:pt x="9726" y="3619"/>
                  </a:moveTo>
                  <a:lnTo>
                    <a:pt x="6890" y="0"/>
                  </a:lnTo>
                  <a:lnTo>
                    <a:pt x="0" y="1209"/>
                  </a:lnTo>
                  <a:lnTo>
                    <a:pt x="4260" y="5771"/>
                  </a:lnTo>
                  <a:lnTo>
                    <a:pt x="9726" y="361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405852" y="3951325"/>
              <a:ext cx="5080" cy="12700"/>
            </a:xfrm>
            <a:custGeom>
              <a:avLst/>
              <a:gdLst/>
              <a:ahLst/>
              <a:cxnLst/>
              <a:rect l="l" t="t" r="r" b="b"/>
              <a:pathLst>
                <a:path w="5080" h="12700">
                  <a:moveTo>
                    <a:pt x="800" y="12217"/>
                  </a:moveTo>
                  <a:lnTo>
                    <a:pt x="317" y="11976"/>
                  </a:lnTo>
                  <a:lnTo>
                    <a:pt x="0" y="12395"/>
                  </a:lnTo>
                  <a:lnTo>
                    <a:pt x="800" y="12217"/>
                  </a:lnTo>
                  <a:close/>
                </a:path>
                <a:path w="5080" h="12700">
                  <a:moveTo>
                    <a:pt x="1206" y="11595"/>
                  </a:moveTo>
                  <a:lnTo>
                    <a:pt x="1104" y="11417"/>
                  </a:lnTo>
                  <a:lnTo>
                    <a:pt x="939" y="11772"/>
                  </a:lnTo>
                  <a:lnTo>
                    <a:pt x="1206" y="11595"/>
                  </a:lnTo>
                  <a:close/>
                </a:path>
                <a:path w="5080" h="12700">
                  <a:moveTo>
                    <a:pt x="2260" y="10033"/>
                  </a:moveTo>
                  <a:lnTo>
                    <a:pt x="1993" y="10033"/>
                  </a:lnTo>
                  <a:lnTo>
                    <a:pt x="2082" y="10515"/>
                  </a:lnTo>
                  <a:lnTo>
                    <a:pt x="2260" y="10033"/>
                  </a:lnTo>
                  <a:close/>
                </a:path>
                <a:path w="5080" h="12700">
                  <a:moveTo>
                    <a:pt x="3263" y="6426"/>
                  </a:moveTo>
                  <a:lnTo>
                    <a:pt x="2997" y="6642"/>
                  </a:lnTo>
                  <a:lnTo>
                    <a:pt x="3263" y="6667"/>
                  </a:lnTo>
                  <a:lnTo>
                    <a:pt x="3263" y="6426"/>
                  </a:lnTo>
                  <a:close/>
                </a:path>
                <a:path w="5080" h="12700">
                  <a:moveTo>
                    <a:pt x="3949" y="5156"/>
                  </a:moveTo>
                  <a:lnTo>
                    <a:pt x="2908" y="6032"/>
                  </a:lnTo>
                  <a:lnTo>
                    <a:pt x="3390" y="5689"/>
                  </a:lnTo>
                  <a:lnTo>
                    <a:pt x="3949" y="5156"/>
                  </a:lnTo>
                  <a:close/>
                </a:path>
                <a:path w="5080" h="12700">
                  <a:moveTo>
                    <a:pt x="4470" y="7569"/>
                  </a:moveTo>
                  <a:lnTo>
                    <a:pt x="4241" y="7594"/>
                  </a:lnTo>
                  <a:lnTo>
                    <a:pt x="4279" y="8128"/>
                  </a:lnTo>
                  <a:lnTo>
                    <a:pt x="4470" y="7569"/>
                  </a:lnTo>
                  <a:close/>
                </a:path>
                <a:path w="5080" h="12700">
                  <a:moveTo>
                    <a:pt x="4902" y="3111"/>
                  </a:moveTo>
                  <a:lnTo>
                    <a:pt x="4000" y="0"/>
                  </a:lnTo>
                  <a:lnTo>
                    <a:pt x="2933" y="2743"/>
                  </a:lnTo>
                  <a:lnTo>
                    <a:pt x="4902" y="3111"/>
                  </a:lnTo>
                  <a:close/>
                </a:path>
              </a:pathLst>
            </a:custGeom>
            <a:solidFill>
              <a:srgbClr val="5CA6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405855" y="3951324"/>
              <a:ext cx="5080" cy="12700"/>
            </a:xfrm>
            <a:custGeom>
              <a:avLst/>
              <a:gdLst/>
              <a:ahLst/>
              <a:cxnLst/>
              <a:rect l="l" t="t" r="r" b="b"/>
              <a:pathLst>
                <a:path w="5080" h="12700">
                  <a:moveTo>
                    <a:pt x="2933" y="2738"/>
                  </a:moveTo>
                  <a:lnTo>
                    <a:pt x="4910" y="3101"/>
                  </a:lnTo>
                  <a:lnTo>
                    <a:pt x="3998" y="0"/>
                  </a:lnTo>
                  <a:lnTo>
                    <a:pt x="2933" y="2738"/>
                  </a:lnTo>
                  <a:close/>
                </a:path>
                <a:path w="5080" h="12700">
                  <a:moveTo>
                    <a:pt x="4475" y="7563"/>
                  </a:moveTo>
                  <a:lnTo>
                    <a:pt x="4238" y="7588"/>
                  </a:lnTo>
                  <a:lnTo>
                    <a:pt x="4282" y="8120"/>
                  </a:lnTo>
                  <a:lnTo>
                    <a:pt x="4475" y="7563"/>
                  </a:lnTo>
                  <a:close/>
                </a:path>
                <a:path w="5080" h="12700">
                  <a:moveTo>
                    <a:pt x="3394" y="5685"/>
                  </a:moveTo>
                  <a:lnTo>
                    <a:pt x="2907" y="6022"/>
                  </a:lnTo>
                  <a:lnTo>
                    <a:pt x="3955" y="5156"/>
                  </a:lnTo>
                  <a:lnTo>
                    <a:pt x="3394" y="5685"/>
                  </a:lnTo>
                  <a:close/>
                </a:path>
                <a:path w="5080" h="12700">
                  <a:moveTo>
                    <a:pt x="3272" y="6426"/>
                  </a:moveTo>
                  <a:lnTo>
                    <a:pt x="3001" y="6635"/>
                  </a:lnTo>
                  <a:lnTo>
                    <a:pt x="3271" y="6667"/>
                  </a:lnTo>
                  <a:lnTo>
                    <a:pt x="3272" y="6426"/>
                  </a:lnTo>
                  <a:close/>
                </a:path>
                <a:path w="5080" h="12700">
                  <a:moveTo>
                    <a:pt x="1995" y="10027"/>
                  </a:moveTo>
                  <a:lnTo>
                    <a:pt x="2081" y="10514"/>
                  </a:lnTo>
                  <a:lnTo>
                    <a:pt x="2268" y="10028"/>
                  </a:lnTo>
                  <a:lnTo>
                    <a:pt x="1995" y="10027"/>
                  </a:lnTo>
                  <a:close/>
                </a:path>
                <a:path w="5080" h="12700">
                  <a:moveTo>
                    <a:pt x="1103" y="11415"/>
                  </a:moveTo>
                  <a:lnTo>
                    <a:pt x="945" y="11765"/>
                  </a:lnTo>
                  <a:lnTo>
                    <a:pt x="1209" y="11586"/>
                  </a:lnTo>
                  <a:lnTo>
                    <a:pt x="1103" y="11415"/>
                  </a:lnTo>
                  <a:close/>
                </a:path>
                <a:path w="5080" h="12700">
                  <a:moveTo>
                    <a:pt x="324" y="11975"/>
                  </a:moveTo>
                  <a:lnTo>
                    <a:pt x="0" y="12390"/>
                  </a:lnTo>
                  <a:lnTo>
                    <a:pt x="803" y="12208"/>
                  </a:lnTo>
                  <a:lnTo>
                    <a:pt x="324" y="1197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411902" y="3939706"/>
              <a:ext cx="2540" cy="6350"/>
            </a:xfrm>
            <a:custGeom>
              <a:avLst/>
              <a:gdLst/>
              <a:ahLst/>
              <a:cxnLst/>
              <a:rect l="l" t="t" r="r" b="b"/>
              <a:pathLst>
                <a:path w="2540" h="6350">
                  <a:moveTo>
                    <a:pt x="1881" y="6058"/>
                  </a:moveTo>
                  <a:lnTo>
                    <a:pt x="0" y="3160"/>
                  </a:lnTo>
                  <a:lnTo>
                    <a:pt x="2310" y="0"/>
                  </a:lnTo>
                  <a:lnTo>
                    <a:pt x="1881" y="6058"/>
                  </a:lnTo>
                  <a:close/>
                </a:path>
              </a:pathLst>
            </a:custGeom>
            <a:solidFill>
              <a:srgbClr val="63A9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411902" y="3939706"/>
              <a:ext cx="2540" cy="6350"/>
            </a:xfrm>
            <a:custGeom>
              <a:avLst/>
              <a:gdLst/>
              <a:ahLst/>
              <a:cxnLst/>
              <a:rect l="l" t="t" r="r" b="b"/>
              <a:pathLst>
                <a:path w="2540" h="6350">
                  <a:moveTo>
                    <a:pt x="0" y="3160"/>
                  </a:moveTo>
                  <a:lnTo>
                    <a:pt x="1881" y="6058"/>
                  </a:lnTo>
                  <a:lnTo>
                    <a:pt x="2310" y="0"/>
                  </a:lnTo>
                  <a:lnTo>
                    <a:pt x="0" y="316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2799657" y="4175883"/>
              <a:ext cx="31115" cy="27305"/>
            </a:xfrm>
            <a:custGeom>
              <a:avLst/>
              <a:gdLst/>
              <a:ahLst/>
              <a:cxnLst/>
              <a:rect l="l" t="t" r="r" b="b"/>
              <a:pathLst>
                <a:path w="31114" h="27304">
                  <a:moveTo>
                    <a:pt x="13031" y="27204"/>
                  </a:moveTo>
                  <a:lnTo>
                    <a:pt x="1245" y="25250"/>
                  </a:lnTo>
                  <a:lnTo>
                    <a:pt x="0" y="20896"/>
                  </a:lnTo>
                  <a:lnTo>
                    <a:pt x="11230" y="5090"/>
                  </a:lnTo>
                  <a:lnTo>
                    <a:pt x="16233" y="6613"/>
                  </a:lnTo>
                  <a:lnTo>
                    <a:pt x="24825" y="0"/>
                  </a:lnTo>
                  <a:lnTo>
                    <a:pt x="30649" y="8946"/>
                  </a:lnTo>
                  <a:lnTo>
                    <a:pt x="30715" y="19498"/>
                  </a:lnTo>
                  <a:lnTo>
                    <a:pt x="16906" y="19588"/>
                  </a:lnTo>
                  <a:lnTo>
                    <a:pt x="13031" y="27204"/>
                  </a:lnTo>
                  <a:close/>
                </a:path>
              </a:pathLst>
            </a:custGeom>
            <a:solidFill>
              <a:srgbClr val="8BB7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2799657" y="4175883"/>
              <a:ext cx="31115" cy="27305"/>
            </a:xfrm>
            <a:custGeom>
              <a:avLst/>
              <a:gdLst/>
              <a:ahLst/>
              <a:cxnLst/>
              <a:rect l="l" t="t" r="r" b="b"/>
              <a:pathLst>
                <a:path w="31114" h="27304">
                  <a:moveTo>
                    <a:pt x="11230" y="5090"/>
                  </a:moveTo>
                  <a:lnTo>
                    <a:pt x="0" y="20896"/>
                  </a:lnTo>
                  <a:lnTo>
                    <a:pt x="1245" y="25250"/>
                  </a:lnTo>
                  <a:lnTo>
                    <a:pt x="13031" y="27204"/>
                  </a:lnTo>
                  <a:lnTo>
                    <a:pt x="16906" y="19588"/>
                  </a:lnTo>
                  <a:lnTo>
                    <a:pt x="30715" y="19498"/>
                  </a:lnTo>
                  <a:lnTo>
                    <a:pt x="30649" y="8946"/>
                  </a:lnTo>
                  <a:lnTo>
                    <a:pt x="24825" y="0"/>
                  </a:lnTo>
                  <a:lnTo>
                    <a:pt x="16233" y="6613"/>
                  </a:lnTo>
                  <a:lnTo>
                    <a:pt x="11230" y="509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776321" y="1885746"/>
              <a:ext cx="2355850" cy="1572260"/>
            </a:xfrm>
            <a:custGeom>
              <a:avLst/>
              <a:gdLst/>
              <a:ahLst/>
              <a:cxnLst/>
              <a:rect l="l" t="t" r="r" b="b"/>
              <a:pathLst>
                <a:path w="2355850" h="1572260">
                  <a:moveTo>
                    <a:pt x="419442" y="771817"/>
                  </a:moveTo>
                  <a:lnTo>
                    <a:pt x="405269" y="784517"/>
                  </a:lnTo>
                  <a:lnTo>
                    <a:pt x="407187" y="784517"/>
                  </a:lnTo>
                  <a:lnTo>
                    <a:pt x="419442" y="771817"/>
                  </a:lnTo>
                  <a:close/>
                </a:path>
                <a:path w="2355850" h="1572260">
                  <a:moveTo>
                    <a:pt x="703148" y="606717"/>
                  </a:moveTo>
                  <a:lnTo>
                    <a:pt x="682117" y="594017"/>
                  </a:lnTo>
                  <a:lnTo>
                    <a:pt x="648157" y="594017"/>
                  </a:lnTo>
                  <a:lnTo>
                    <a:pt x="641692" y="606717"/>
                  </a:lnTo>
                  <a:lnTo>
                    <a:pt x="634149" y="644817"/>
                  </a:lnTo>
                  <a:lnTo>
                    <a:pt x="626541" y="657517"/>
                  </a:lnTo>
                  <a:lnTo>
                    <a:pt x="611212" y="670217"/>
                  </a:lnTo>
                  <a:lnTo>
                    <a:pt x="604075" y="695617"/>
                  </a:lnTo>
                  <a:lnTo>
                    <a:pt x="611174" y="682917"/>
                  </a:lnTo>
                  <a:lnTo>
                    <a:pt x="606386" y="695617"/>
                  </a:lnTo>
                  <a:lnTo>
                    <a:pt x="617969" y="695617"/>
                  </a:lnTo>
                  <a:lnTo>
                    <a:pt x="613918" y="721017"/>
                  </a:lnTo>
                  <a:lnTo>
                    <a:pt x="618337" y="733717"/>
                  </a:lnTo>
                  <a:lnTo>
                    <a:pt x="611136" y="733717"/>
                  </a:lnTo>
                  <a:lnTo>
                    <a:pt x="608863" y="746417"/>
                  </a:lnTo>
                  <a:lnTo>
                    <a:pt x="612292" y="746417"/>
                  </a:lnTo>
                  <a:lnTo>
                    <a:pt x="617080" y="746417"/>
                  </a:lnTo>
                  <a:lnTo>
                    <a:pt x="619925" y="746417"/>
                  </a:lnTo>
                  <a:lnTo>
                    <a:pt x="699503" y="746417"/>
                  </a:lnTo>
                  <a:lnTo>
                    <a:pt x="695439" y="721017"/>
                  </a:lnTo>
                  <a:lnTo>
                    <a:pt x="700722" y="721017"/>
                  </a:lnTo>
                  <a:lnTo>
                    <a:pt x="701751" y="695617"/>
                  </a:lnTo>
                  <a:lnTo>
                    <a:pt x="698627" y="682917"/>
                  </a:lnTo>
                  <a:lnTo>
                    <a:pt x="689508" y="670217"/>
                  </a:lnTo>
                  <a:lnTo>
                    <a:pt x="686460" y="657517"/>
                  </a:lnTo>
                  <a:lnTo>
                    <a:pt x="694169" y="657517"/>
                  </a:lnTo>
                  <a:lnTo>
                    <a:pt x="701611" y="619417"/>
                  </a:lnTo>
                  <a:lnTo>
                    <a:pt x="699427" y="606717"/>
                  </a:lnTo>
                  <a:lnTo>
                    <a:pt x="703148" y="606717"/>
                  </a:lnTo>
                  <a:close/>
                </a:path>
                <a:path w="2355850" h="1572260">
                  <a:moveTo>
                    <a:pt x="1020749" y="416217"/>
                  </a:moveTo>
                  <a:lnTo>
                    <a:pt x="1017295" y="403517"/>
                  </a:lnTo>
                  <a:lnTo>
                    <a:pt x="1017295" y="416217"/>
                  </a:lnTo>
                  <a:lnTo>
                    <a:pt x="1020749" y="416217"/>
                  </a:lnTo>
                  <a:close/>
                </a:path>
                <a:path w="2355850" h="1572260">
                  <a:moveTo>
                    <a:pt x="1028280" y="416217"/>
                  </a:moveTo>
                  <a:lnTo>
                    <a:pt x="1021956" y="403517"/>
                  </a:lnTo>
                  <a:lnTo>
                    <a:pt x="1020749" y="416217"/>
                  </a:lnTo>
                  <a:lnTo>
                    <a:pt x="1028280" y="416217"/>
                  </a:lnTo>
                  <a:close/>
                </a:path>
                <a:path w="2355850" h="1572260">
                  <a:moveTo>
                    <a:pt x="1057084" y="371449"/>
                  </a:moveTo>
                  <a:lnTo>
                    <a:pt x="1054722" y="371716"/>
                  </a:lnTo>
                  <a:lnTo>
                    <a:pt x="1056474" y="373875"/>
                  </a:lnTo>
                  <a:lnTo>
                    <a:pt x="1057084" y="371449"/>
                  </a:lnTo>
                  <a:close/>
                </a:path>
                <a:path w="2355850" h="1572260">
                  <a:moveTo>
                    <a:pt x="1057135" y="375310"/>
                  </a:moveTo>
                  <a:lnTo>
                    <a:pt x="1053515" y="376910"/>
                  </a:lnTo>
                  <a:lnTo>
                    <a:pt x="1051013" y="374726"/>
                  </a:lnTo>
                  <a:lnTo>
                    <a:pt x="1052449" y="378383"/>
                  </a:lnTo>
                  <a:lnTo>
                    <a:pt x="1057135" y="375310"/>
                  </a:lnTo>
                  <a:close/>
                </a:path>
                <a:path w="2355850" h="1572260">
                  <a:moveTo>
                    <a:pt x="1060399" y="375005"/>
                  </a:moveTo>
                  <a:lnTo>
                    <a:pt x="1059154" y="372071"/>
                  </a:lnTo>
                  <a:lnTo>
                    <a:pt x="1059802" y="375513"/>
                  </a:lnTo>
                  <a:lnTo>
                    <a:pt x="1060399" y="375005"/>
                  </a:lnTo>
                  <a:close/>
                </a:path>
                <a:path w="2355850" h="1572260">
                  <a:moveTo>
                    <a:pt x="1064590" y="358978"/>
                  </a:moveTo>
                  <a:lnTo>
                    <a:pt x="1059967" y="358876"/>
                  </a:lnTo>
                  <a:lnTo>
                    <a:pt x="1061351" y="362089"/>
                  </a:lnTo>
                  <a:lnTo>
                    <a:pt x="1064590" y="358978"/>
                  </a:lnTo>
                  <a:close/>
                </a:path>
                <a:path w="2355850" h="1572260">
                  <a:moveTo>
                    <a:pt x="1065530" y="390817"/>
                  </a:moveTo>
                  <a:lnTo>
                    <a:pt x="1065123" y="390817"/>
                  </a:lnTo>
                  <a:lnTo>
                    <a:pt x="1061415" y="403517"/>
                  </a:lnTo>
                  <a:lnTo>
                    <a:pt x="1065530" y="403517"/>
                  </a:lnTo>
                  <a:lnTo>
                    <a:pt x="1065530" y="390817"/>
                  </a:lnTo>
                  <a:close/>
                </a:path>
                <a:path w="2355850" h="1572260">
                  <a:moveTo>
                    <a:pt x="1066038" y="375932"/>
                  </a:moveTo>
                  <a:lnTo>
                    <a:pt x="1063015" y="374065"/>
                  </a:lnTo>
                  <a:lnTo>
                    <a:pt x="1058062" y="381482"/>
                  </a:lnTo>
                  <a:lnTo>
                    <a:pt x="1066038" y="375932"/>
                  </a:lnTo>
                  <a:close/>
                </a:path>
                <a:path w="2355850" h="1572260">
                  <a:moveTo>
                    <a:pt x="1067765" y="346100"/>
                  </a:moveTo>
                  <a:lnTo>
                    <a:pt x="1066546" y="340271"/>
                  </a:lnTo>
                  <a:lnTo>
                    <a:pt x="1049261" y="355269"/>
                  </a:lnTo>
                  <a:lnTo>
                    <a:pt x="1059573" y="352298"/>
                  </a:lnTo>
                  <a:lnTo>
                    <a:pt x="1055306" y="358902"/>
                  </a:lnTo>
                  <a:lnTo>
                    <a:pt x="1063078" y="352247"/>
                  </a:lnTo>
                  <a:lnTo>
                    <a:pt x="1067765" y="346100"/>
                  </a:lnTo>
                  <a:close/>
                </a:path>
                <a:path w="2355850" h="1572260">
                  <a:moveTo>
                    <a:pt x="1076477" y="390817"/>
                  </a:moveTo>
                  <a:lnTo>
                    <a:pt x="1065530" y="390817"/>
                  </a:lnTo>
                  <a:lnTo>
                    <a:pt x="1067460" y="403517"/>
                  </a:lnTo>
                  <a:lnTo>
                    <a:pt x="1071130" y="403517"/>
                  </a:lnTo>
                  <a:lnTo>
                    <a:pt x="1076477" y="390817"/>
                  </a:lnTo>
                  <a:close/>
                </a:path>
                <a:path w="2355850" h="1572260">
                  <a:moveTo>
                    <a:pt x="1082103" y="374764"/>
                  </a:moveTo>
                  <a:lnTo>
                    <a:pt x="1080135" y="374840"/>
                  </a:lnTo>
                  <a:lnTo>
                    <a:pt x="1081303" y="380136"/>
                  </a:lnTo>
                  <a:lnTo>
                    <a:pt x="1082103" y="374764"/>
                  </a:lnTo>
                  <a:close/>
                </a:path>
                <a:path w="2355850" h="1572260">
                  <a:moveTo>
                    <a:pt x="1084935" y="369912"/>
                  </a:moveTo>
                  <a:lnTo>
                    <a:pt x="1078839" y="370141"/>
                  </a:lnTo>
                  <a:lnTo>
                    <a:pt x="1082040" y="371386"/>
                  </a:lnTo>
                  <a:lnTo>
                    <a:pt x="1084935" y="369912"/>
                  </a:lnTo>
                  <a:close/>
                </a:path>
                <a:path w="2355850" h="1572260">
                  <a:moveTo>
                    <a:pt x="1089787" y="59423"/>
                  </a:moveTo>
                  <a:lnTo>
                    <a:pt x="1089355" y="50622"/>
                  </a:lnTo>
                  <a:lnTo>
                    <a:pt x="1072629" y="35966"/>
                  </a:lnTo>
                  <a:lnTo>
                    <a:pt x="1063256" y="13068"/>
                  </a:lnTo>
                  <a:lnTo>
                    <a:pt x="1057719" y="10274"/>
                  </a:lnTo>
                  <a:lnTo>
                    <a:pt x="1059357" y="5207"/>
                  </a:lnTo>
                  <a:lnTo>
                    <a:pt x="1056081" y="0"/>
                  </a:lnTo>
                  <a:lnTo>
                    <a:pt x="1046657" y="1943"/>
                  </a:lnTo>
                  <a:lnTo>
                    <a:pt x="1046619" y="5410"/>
                  </a:lnTo>
                  <a:lnTo>
                    <a:pt x="1053833" y="7239"/>
                  </a:lnTo>
                  <a:lnTo>
                    <a:pt x="1016012" y="32334"/>
                  </a:lnTo>
                  <a:lnTo>
                    <a:pt x="1016876" y="40284"/>
                  </a:lnTo>
                  <a:lnTo>
                    <a:pt x="1010615" y="43510"/>
                  </a:lnTo>
                  <a:lnTo>
                    <a:pt x="1006868" y="52235"/>
                  </a:lnTo>
                  <a:lnTo>
                    <a:pt x="1007770" y="55460"/>
                  </a:lnTo>
                  <a:lnTo>
                    <a:pt x="1018794" y="50457"/>
                  </a:lnTo>
                  <a:lnTo>
                    <a:pt x="1012317" y="62814"/>
                  </a:lnTo>
                  <a:lnTo>
                    <a:pt x="1011364" y="75565"/>
                  </a:lnTo>
                  <a:lnTo>
                    <a:pt x="998296" y="81826"/>
                  </a:lnTo>
                  <a:lnTo>
                    <a:pt x="1009142" y="88633"/>
                  </a:lnTo>
                  <a:lnTo>
                    <a:pt x="997788" y="88531"/>
                  </a:lnTo>
                  <a:lnTo>
                    <a:pt x="989723" y="95542"/>
                  </a:lnTo>
                  <a:lnTo>
                    <a:pt x="999007" y="95783"/>
                  </a:lnTo>
                  <a:lnTo>
                    <a:pt x="1012355" y="106070"/>
                  </a:lnTo>
                  <a:lnTo>
                    <a:pt x="1002423" y="103454"/>
                  </a:lnTo>
                  <a:lnTo>
                    <a:pt x="1000480" y="107480"/>
                  </a:lnTo>
                  <a:lnTo>
                    <a:pt x="1009865" y="109080"/>
                  </a:lnTo>
                  <a:lnTo>
                    <a:pt x="1024191" y="119519"/>
                  </a:lnTo>
                  <a:lnTo>
                    <a:pt x="1033881" y="113855"/>
                  </a:lnTo>
                  <a:lnTo>
                    <a:pt x="1037361" y="107149"/>
                  </a:lnTo>
                  <a:lnTo>
                    <a:pt x="1079436" y="99326"/>
                  </a:lnTo>
                  <a:lnTo>
                    <a:pt x="1082001" y="93675"/>
                  </a:lnTo>
                  <a:lnTo>
                    <a:pt x="1078826" y="89611"/>
                  </a:lnTo>
                  <a:lnTo>
                    <a:pt x="1077734" y="65874"/>
                  </a:lnTo>
                  <a:lnTo>
                    <a:pt x="1089787" y="59423"/>
                  </a:lnTo>
                  <a:close/>
                </a:path>
                <a:path w="2355850" h="1572260">
                  <a:moveTo>
                    <a:pt x="1121943" y="132816"/>
                  </a:moveTo>
                  <a:lnTo>
                    <a:pt x="1111427" y="116827"/>
                  </a:lnTo>
                  <a:lnTo>
                    <a:pt x="1108824" y="117932"/>
                  </a:lnTo>
                  <a:lnTo>
                    <a:pt x="1110234" y="114338"/>
                  </a:lnTo>
                  <a:lnTo>
                    <a:pt x="1101725" y="116738"/>
                  </a:lnTo>
                  <a:lnTo>
                    <a:pt x="1101496" y="113423"/>
                  </a:lnTo>
                  <a:lnTo>
                    <a:pt x="1097699" y="116852"/>
                  </a:lnTo>
                  <a:lnTo>
                    <a:pt x="1099197" y="124129"/>
                  </a:lnTo>
                  <a:lnTo>
                    <a:pt x="1092454" y="127596"/>
                  </a:lnTo>
                  <a:lnTo>
                    <a:pt x="1093939" y="135763"/>
                  </a:lnTo>
                  <a:lnTo>
                    <a:pt x="1087932" y="138023"/>
                  </a:lnTo>
                  <a:lnTo>
                    <a:pt x="1088009" y="141998"/>
                  </a:lnTo>
                  <a:lnTo>
                    <a:pt x="1078064" y="148386"/>
                  </a:lnTo>
                  <a:lnTo>
                    <a:pt x="1085875" y="136486"/>
                  </a:lnTo>
                  <a:lnTo>
                    <a:pt x="1074839" y="144233"/>
                  </a:lnTo>
                  <a:lnTo>
                    <a:pt x="1067587" y="144729"/>
                  </a:lnTo>
                  <a:lnTo>
                    <a:pt x="1090625" y="126149"/>
                  </a:lnTo>
                  <a:lnTo>
                    <a:pt x="1088872" y="118808"/>
                  </a:lnTo>
                  <a:lnTo>
                    <a:pt x="1091933" y="114122"/>
                  </a:lnTo>
                  <a:lnTo>
                    <a:pt x="1085291" y="105740"/>
                  </a:lnTo>
                  <a:lnTo>
                    <a:pt x="1078890" y="105803"/>
                  </a:lnTo>
                  <a:lnTo>
                    <a:pt x="1066698" y="111404"/>
                  </a:lnTo>
                  <a:lnTo>
                    <a:pt x="1051712" y="110629"/>
                  </a:lnTo>
                  <a:lnTo>
                    <a:pt x="1048664" y="118021"/>
                  </a:lnTo>
                  <a:lnTo>
                    <a:pt x="1043597" y="110832"/>
                  </a:lnTo>
                  <a:lnTo>
                    <a:pt x="1039926" y="121691"/>
                  </a:lnTo>
                  <a:lnTo>
                    <a:pt x="1034770" y="121780"/>
                  </a:lnTo>
                  <a:lnTo>
                    <a:pt x="1038961" y="139014"/>
                  </a:lnTo>
                  <a:lnTo>
                    <a:pt x="1030541" y="139712"/>
                  </a:lnTo>
                  <a:lnTo>
                    <a:pt x="1018730" y="158724"/>
                  </a:lnTo>
                  <a:lnTo>
                    <a:pt x="1012405" y="157365"/>
                  </a:lnTo>
                  <a:lnTo>
                    <a:pt x="1018959" y="160159"/>
                  </a:lnTo>
                  <a:lnTo>
                    <a:pt x="1017917" y="167081"/>
                  </a:lnTo>
                  <a:lnTo>
                    <a:pt x="1023848" y="157378"/>
                  </a:lnTo>
                  <a:lnTo>
                    <a:pt x="1027582" y="160985"/>
                  </a:lnTo>
                  <a:lnTo>
                    <a:pt x="1026223" y="168617"/>
                  </a:lnTo>
                  <a:lnTo>
                    <a:pt x="1034364" y="164236"/>
                  </a:lnTo>
                  <a:lnTo>
                    <a:pt x="1034719" y="185153"/>
                  </a:lnTo>
                  <a:lnTo>
                    <a:pt x="1043266" y="201168"/>
                  </a:lnTo>
                  <a:lnTo>
                    <a:pt x="1053757" y="196659"/>
                  </a:lnTo>
                  <a:lnTo>
                    <a:pt x="1055293" y="205041"/>
                  </a:lnTo>
                  <a:lnTo>
                    <a:pt x="1072883" y="204546"/>
                  </a:lnTo>
                  <a:lnTo>
                    <a:pt x="1081798" y="217830"/>
                  </a:lnTo>
                  <a:lnTo>
                    <a:pt x="1092047" y="218490"/>
                  </a:lnTo>
                  <a:lnTo>
                    <a:pt x="1096251" y="222846"/>
                  </a:lnTo>
                  <a:lnTo>
                    <a:pt x="1114323" y="219443"/>
                  </a:lnTo>
                  <a:lnTo>
                    <a:pt x="1121054" y="210832"/>
                  </a:lnTo>
                  <a:lnTo>
                    <a:pt x="1120597" y="198018"/>
                  </a:lnTo>
                  <a:lnTo>
                    <a:pt x="1115479" y="195110"/>
                  </a:lnTo>
                  <a:lnTo>
                    <a:pt x="1116469" y="191376"/>
                  </a:lnTo>
                  <a:lnTo>
                    <a:pt x="1109243" y="182143"/>
                  </a:lnTo>
                  <a:lnTo>
                    <a:pt x="1111148" y="180200"/>
                  </a:lnTo>
                  <a:lnTo>
                    <a:pt x="1115085" y="185178"/>
                  </a:lnTo>
                  <a:lnTo>
                    <a:pt x="1118387" y="182448"/>
                  </a:lnTo>
                  <a:lnTo>
                    <a:pt x="1121943" y="132816"/>
                  </a:lnTo>
                  <a:close/>
                </a:path>
                <a:path w="2355850" h="1572260">
                  <a:moveTo>
                    <a:pt x="1203693" y="243852"/>
                  </a:moveTo>
                  <a:lnTo>
                    <a:pt x="1201369" y="221043"/>
                  </a:lnTo>
                  <a:lnTo>
                    <a:pt x="1190536" y="214909"/>
                  </a:lnTo>
                  <a:lnTo>
                    <a:pt x="1188059" y="206057"/>
                  </a:lnTo>
                  <a:lnTo>
                    <a:pt x="1184109" y="206197"/>
                  </a:lnTo>
                  <a:lnTo>
                    <a:pt x="1180452" y="191655"/>
                  </a:lnTo>
                  <a:lnTo>
                    <a:pt x="1177493" y="197523"/>
                  </a:lnTo>
                  <a:lnTo>
                    <a:pt x="1176375" y="191414"/>
                  </a:lnTo>
                  <a:lnTo>
                    <a:pt x="1173060" y="199986"/>
                  </a:lnTo>
                  <a:lnTo>
                    <a:pt x="1167612" y="202222"/>
                  </a:lnTo>
                  <a:lnTo>
                    <a:pt x="1163104" y="218528"/>
                  </a:lnTo>
                  <a:lnTo>
                    <a:pt x="1158379" y="222084"/>
                  </a:lnTo>
                  <a:lnTo>
                    <a:pt x="1170228" y="182105"/>
                  </a:lnTo>
                  <a:lnTo>
                    <a:pt x="1160284" y="172364"/>
                  </a:lnTo>
                  <a:lnTo>
                    <a:pt x="1156055" y="174205"/>
                  </a:lnTo>
                  <a:lnTo>
                    <a:pt x="1156728" y="188493"/>
                  </a:lnTo>
                  <a:lnTo>
                    <a:pt x="1150010" y="176568"/>
                  </a:lnTo>
                  <a:lnTo>
                    <a:pt x="1146708" y="179324"/>
                  </a:lnTo>
                  <a:lnTo>
                    <a:pt x="1147254" y="187375"/>
                  </a:lnTo>
                  <a:lnTo>
                    <a:pt x="1141425" y="191223"/>
                  </a:lnTo>
                  <a:lnTo>
                    <a:pt x="1127696" y="231559"/>
                  </a:lnTo>
                  <a:lnTo>
                    <a:pt x="1123734" y="255524"/>
                  </a:lnTo>
                  <a:lnTo>
                    <a:pt x="1113218" y="279857"/>
                  </a:lnTo>
                  <a:lnTo>
                    <a:pt x="1116279" y="286994"/>
                  </a:lnTo>
                  <a:lnTo>
                    <a:pt x="1122807" y="285648"/>
                  </a:lnTo>
                  <a:lnTo>
                    <a:pt x="1142047" y="268566"/>
                  </a:lnTo>
                  <a:lnTo>
                    <a:pt x="1161503" y="266255"/>
                  </a:lnTo>
                  <a:lnTo>
                    <a:pt x="1164666" y="270789"/>
                  </a:lnTo>
                  <a:lnTo>
                    <a:pt x="1169162" y="265391"/>
                  </a:lnTo>
                  <a:lnTo>
                    <a:pt x="1186218" y="258572"/>
                  </a:lnTo>
                  <a:lnTo>
                    <a:pt x="1194828" y="259130"/>
                  </a:lnTo>
                  <a:lnTo>
                    <a:pt x="1203693" y="243852"/>
                  </a:lnTo>
                  <a:close/>
                </a:path>
                <a:path w="2355850" h="1572260">
                  <a:moveTo>
                    <a:pt x="1212773" y="332613"/>
                  </a:moveTo>
                  <a:lnTo>
                    <a:pt x="1210411" y="336016"/>
                  </a:lnTo>
                  <a:lnTo>
                    <a:pt x="1211795" y="336969"/>
                  </a:lnTo>
                  <a:lnTo>
                    <a:pt x="1212773" y="332613"/>
                  </a:lnTo>
                  <a:close/>
                </a:path>
                <a:path w="2355850" h="1572260">
                  <a:moveTo>
                    <a:pt x="1215072" y="330898"/>
                  </a:moveTo>
                  <a:lnTo>
                    <a:pt x="1213751" y="329895"/>
                  </a:lnTo>
                  <a:lnTo>
                    <a:pt x="1214018" y="332549"/>
                  </a:lnTo>
                  <a:lnTo>
                    <a:pt x="1215072" y="330898"/>
                  </a:lnTo>
                  <a:close/>
                </a:path>
                <a:path w="2355850" h="1572260">
                  <a:moveTo>
                    <a:pt x="1219669" y="329933"/>
                  </a:moveTo>
                  <a:lnTo>
                    <a:pt x="1218336" y="330212"/>
                  </a:lnTo>
                  <a:lnTo>
                    <a:pt x="1219530" y="331939"/>
                  </a:lnTo>
                  <a:lnTo>
                    <a:pt x="1219669" y="329933"/>
                  </a:lnTo>
                  <a:close/>
                </a:path>
                <a:path w="2355850" h="1572260">
                  <a:moveTo>
                    <a:pt x="1225994" y="262089"/>
                  </a:moveTo>
                  <a:lnTo>
                    <a:pt x="1222590" y="256870"/>
                  </a:lnTo>
                  <a:lnTo>
                    <a:pt x="1219466" y="263144"/>
                  </a:lnTo>
                  <a:lnTo>
                    <a:pt x="1215821" y="262712"/>
                  </a:lnTo>
                  <a:lnTo>
                    <a:pt x="1217015" y="267157"/>
                  </a:lnTo>
                  <a:lnTo>
                    <a:pt x="1225994" y="262089"/>
                  </a:lnTo>
                  <a:close/>
                </a:path>
                <a:path w="2355850" h="1572260">
                  <a:moveTo>
                    <a:pt x="1227251" y="323773"/>
                  </a:moveTo>
                  <a:lnTo>
                    <a:pt x="1226489" y="320611"/>
                  </a:lnTo>
                  <a:lnTo>
                    <a:pt x="1221828" y="326847"/>
                  </a:lnTo>
                  <a:lnTo>
                    <a:pt x="1227251" y="323773"/>
                  </a:lnTo>
                  <a:close/>
                </a:path>
                <a:path w="2355850" h="1572260">
                  <a:moveTo>
                    <a:pt x="1239596" y="269532"/>
                  </a:moveTo>
                  <a:lnTo>
                    <a:pt x="1226629" y="268592"/>
                  </a:lnTo>
                  <a:lnTo>
                    <a:pt x="1220495" y="272084"/>
                  </a:lnTo>
                  <a:lnTo>
                    <a:pt x="1237132" y="275386"/>
                  </a:lnTo>
                  <a:lnTo>
                    <a:pt x="1237284" y="279069"/>
                  </a:lnTo>
                  <a:lnTo>
                    <a:pt x="1239596" y="269532"/>
                  </a:lnTo>
                  <a:close/>
                </a:path>
                <a:path w="2355850" h="1572260">
                  <a:moveTo>
                    <a:pt x="1240485" y="330835"/>
                  </a:moveTo>
                  <a:lnTo>
                    <a:pt x="1237665" y="331609"/>
                  </a:lnTo>
                  <a:lnTo>
                    <a:pt x="1235062" y="329717"/>
                  </a:lnTo>
                  <a:lnTo>
                    <a:pt x="1233792" y="338302"/>
                  </a:lnTo>
                  <a:lnTo>
                    <a:pt x="1239710" y="335661"/>
                  </a:lnTo>
                  <a:lnTo>
                    <a:pt x="1240485" y="330835"/>
                  </a:lnTo>
                  <a:close/>
                </a:path>
                <a:path w="2355850" h="1572260">
                  <a:moveTo>
                    <a:pt x="1413611" y="568617"/>
                  </a:moveTo>
                  <a:lnTo>
                    <a:pt x="1409954" y="555917"/>
                  </a:lnTo>
                  <a:lnTo>
                    <a:pt x="1407566" y="555917"/>
                  </a:lnTo>
                  <a:lnTo>
                    <a:pt x="1413611" y="568617"/>
                  </a:lnTo>
                  <a:close/>
                </a:path>
                <a:path w="2355850" h="1572260">
                  <a:moveTo>
                    <a:pt x="1597126" y="1546517"/>
                  </a:moveTo>
                  <a:lnTo>
                    <a:pt x="1594180" y="1533817"/>
                  </a:lnTo>
                  <a:lnTo>
                    <a:pt x="1590179" y="1533817"/>
                  </a:lnTo>
                  <a:lnTo>
                    <a:pt x="1594789" y="1546517"/>
                  </a:lnTo>
                  <a:lnTo>
                    <a:pt x="1597126" y="1546517"/>
                  </a:lnTo>
                  <a:close/>
                </a:path>
                <a:path w="2355850" h="1572260">
                  <a:moveTo>
                    <a:pt x="1611185" y="1538274"/>
                  </a:moveTo>
                  <a:lnTo>
                    <a:pt x="1610702" y="1537601"/>
                  </a:lnTo>
                  <a:lnTo>
                    <a:pt x="1610639" y="1538782"/>
                  </a:lnTo>
                  <a:lnTo>
                    <a:pt x="1611185" y="1538274"/>
                  </a:lnTo>
                  <a:close/>
                </a:path>
                <a:path w="2355850" h="1572260">
                  <a:moveTo>
                    <a:pt x="1613331" y="1538236"/>
                  </a:moveTo>
                  <a:lnTo>
                    <a:pt x="1612265" y="1536052"/>
                  </a:lnTo>
                  <a:lnTo>
                    <a:pt x="1611210" y="1537957"/>
                  </a:lnTo>
                  <a:lnTo>
                    <a:pt x="1613331" y="1538236"/>
                  </a:lnTo>
                  <a:close/>
                </a:path>
                <a:path w="2355850" h="1572260">
                  <a:moveTo>
                    <a:pt x="1620405" y="1543088"/>
                  </a:moveTo>
                  <a:lnTo>
                    <a:pt x="1620240" y="1542084"/>
                  </a:lnTo>
                  <a:lnTo>
                    <a:pt x="1619618" y="1542516"/>
                  </a:lnTo>
                  <a:lnTo>
                    <a:pt x="1620405" y="1543088"/>
                  </a:lnTo>
                  <a:close/>
                </a:path>
                <a:path w="2355850" h="1572260">
                  <a:moveTo>
                    <a:pt x="1621917" y="1540421"/>
                  </a:moveTo>
                  <a:lnTo>
                    <a:pt x="1621256" y="1540256"/>
                  </a:lnTo>
                  <a:lnTo>
                    <a:pt x="1620977" y="1541132"/>
                  </a:lnTo>
                  <a:lnTo>
                    <a:pt x="1621917" y="1540421"/>
                  </a:lnTo>
                  <a:close/>
                </a:path>
                <a:path w="2355850" h="1572260">
                  <a:moveTo>
                    <a:pt x="1626857" y="644817"/>
                  </a:moveTo>
                  <a:lnTo>
                    <a:pt x="1626590" y="644817"/>
                  </a:lnTo>
                  <a:lnTo>
                    <a:pt x="1626704" y="645058"/>
                  </a:lnTo>
                  <a:lnTo>
                    <a:pt x="1626857" y="644817"/>
                  </a:lnTo>
                  <a:close/>
                </a:path>
                <a:path w="2355850" h="1572260">
                  <a:moveTo>
                    <a:pt x="1680260" y="443230"/>
                  </a:moveTo>
                  <a:lnTo>
                    <a:pt x="1672259" y="428091"/>
                  </a:lnTo>
                  <a:lnTo>
                    <a:pt x="1669516" y="458635"/>
                  </a:lnTo>
                  <a:lnTo>
                    <a:pt x="1674761" y="458597"/>
                  </a:lnTo>
                  <a:lnTo>
                    <a:pt x="1676793" y="453847"/>
                  </a:lnTo>
                  <a:lnTo>
                    <a:pt x="1680260" y="443230"/>
                  </a:lnTo>
                  <a:close/>
                </a:path>
                <a:path w="2355850" h="1572260">
                  <a:moveTo>
                    <a:pt x="1681187" y="539623"/>
                  </a:moveTo>
                  <a:lnTo>
                    <a:pt x="1668665" y="525589"/>
                  </a:lnTo>
                  <a:lnTo>
                    <a:pt x="1679625" y="545503"/>
                  </a:lnTo>
                  <a:lnTo>
                    <a:pt x="1681187" y="539623"/>
                  </a:lnTo>
                  <a:close/>
                </a:path>
                <a:path w="2355850" h="1572260">
                  <a:moveTo>
                    <a:pt x="1702028" y="1267675"/>
                  </a:moveTo>
                  <a:lnTo>
                    <a:pt x="1700974" y="1265859"/>
                  </a:lnTo>
                  <a:lnTo>
                    <a:pt x="1700542" y="1269136"/>
                  </a:lnTo>
                  <a:lnTo>
                    <a:pt x="1702028" y="1267675"/>
                  </a:lnTo>
                  <a:close/>
                </a:path>
                <a:path w="2355850" h="1572260">
                  <a:moveTo>
                    <a:pt x="1706333" y="1267053"/>
                  </a:moveTo>
                  <a:lnTo>
                    <a:pt x="1703997" y="1269492"/>
                  </a:lnTo>
                  <a:lnTo>
                    <a:pt x="1704809" y="1269885"/>
                  </a:lnTo>
                  <a:lnTo>
                    <a:pt x="1706333" y="1267053"/>
                  </a:lnTo>
                  <a:close/>
                </a:path>
                <a:path w="2355850" h="1572260">
                  <a:moveTo>
                    <a:pt x="1710766" y="1252423"/>
                  </a:moveTo>
                  <a:lnTo>
                    <a:pt x="1703781" y="1249553"/>
                  </a:lnTo>
                  <a:lnTo>
                    <a:pt x="1700606" y="1248435"/>
                  </a:lnTo>
                  <a:lnTo>
                    <a:pt x="1695932" y="1259420"/>
                  </a:lnTo>
                  <a:lnTo>
                    <a:pt x="1699260" y="1257046"/>
                  </a:lnTo>
                  <a:lnTo>
                    <a:pt x="1703222" y="1263662"/>
                  </a:lnTo>
                  <a:lnTo>
                    <a:pt x="1710766" y="1252423"/>
                  </a:lnTo>
                  <a:close/>
                </a:path>
                <a:path w="2355850" h="1572260">
                  <a:moveTo>
                    <a:pt x="1714093" y="1251305"/>
                  </a:moveTo>
                  <a:lnTo>
                    <a:pt x="1712607" y="1251077"/>
                  </a:lnTo>
                  <a:lnTo>
                    <a:pt x="1713826" y="1252080"/>
                  </a:lnTo>
                  <a:lnTo>
                    <a:pt x="1714093" y="1251305"/>
                  </a:lnTo>
                  <a:close/>
                </a:path>
                <a:path w="2355850" h="1572260">
                  <a:moveTo>
                    <a:pt x="1755660" y="527469"/>
                  </a:moveTo>
                  <a:lnTo>
                    <a:pt x="1753057" y="523849"/>
                  </a:lnTo>
                  <a:lnTo>
                    <a:pt x="1744700" y="524344"/>
                  </a:lnTo>
                  <a:lnTo>
                    <a:pt x="1742084" y="537286"/>
                  </a:lnTo>
                  <a:lnTo>
                    <a:pt x="1746415" y="544080"/>
                  </a:lnTo>
                  <a:lnTo>
                    <a:pt x="1750796" y="541020"/>
                  </a:lnTo>
                  <a:lnTo>
                    <a:pt x="1754822" y="537883"/>
                  </a:lnTo>
                  <a:lnTo>
                    <a:pt x="1755660" y="527469"/>
                  </a:lnTo>
                  <a:close/>
                </a:path>
                <a:path w="2355850" h="1572260">
                  <a:moveTo>
                    <a:pt x="1757502" y="1466900"/>
                  </a:moveTo>
                  <a:lnTo>
                    <a:pt x="1757235" y="1466240"/>
                  </a:lnTo>
                  <a:lnTo>
                    <a:pt x="1756765" y="1467497"/>
                  </a:lnTo>
                  <a:lnTo>
                    <a:pt x="1757502" y="1466900"/>
                  </a:lnTo>
                  <a:close/>
                </a:path>
                <a:path w="2355850" h="1572260">
                  <a:moveTo>
                    <a:pt x="1776234" y="1291018"/>
                  </a:moveTo>
                  <a:lnTo>
                    <a:pt x="1774748" y="1290866"/>
                  </a:lnTo>
                  <a:lnTo>
                    <a:pt x="1773910" y="1291869"/>
                  </a:lnTo>
                  <a:lnTo>
                    <a:pt x="1776234" y="1291018"/>
                  </a:lnTo>
                  <a:close/>
                </a:path>
                <a:path w="2355850" h="1572260">
                  <a:moveTo>
                    <a:pt x="1793354" y="582129"/>
                  </a:moveTo>
                  <a:lnTo>
                    <a:pt x="1791754" y="563943"/>
                  </a:lnTo>
                  <a:lnTo>
                    <a:pt x="1773758" y="546557"/>
                  </a:lnTo>
                  <a:lnTo>
                    <a:pt x="1770557" y="543509"/>
                  </a:lnTo>
                  <a:lnTo>
                    <a:pt x="1756283" y="546379"/>
                  </a:lnTo>
                  <a:lnTo>
                    <a:pt x="1747875" y="565734"/>
                  </a:lnTo>
                  <a:lnTo>
                    <a:pt x="1736140" y="570052"/>
                  </a:lnTo>
                  <a:lnTo>
                    <a:pt x="1736712" y="574776"/>
                  </a:lnTo>
                  <a:lnTo>
                    <a:pt x="1748409" y="570242"/>
                  </a:lnTo>
                  <a:lnTo>
                    <a:pt x="1776768" y="581291"/>
                  </a:lnTo>
                  <a:lnTo>
                    <a:pt x="1793354" y="582129"/>
                  </a:lnTo>
                  <a:close/>
                </a:path>
                <a:path w="2355850" h="1572260">
                  <a:moveTo>
                    <a:pt x="1810905" y="1409179"/>
                  </a:moveTo>
                  <a:lnTo>
                    <a:pt x="1804428" y="1398117"/>
                  </a:lnTo>
                  <a:lnTo>
                    <a:pt x="1790471" y="1341221"/>
                  </a:lnTo>
                  <a:lnTo>
                    <a:pt x="1787829" y="1343380"/>
                  </a:lnTo>
                  <a:lnTo>
                    <a:pt x="1786051" y="1327061"/>
                  </a:lnTo>
                  <a:lnTo>
                    <a:pt x="1789633" y="1309954"/>
                  </a:lnTo>
                  <a:lnTo>
                    <a:pt x="1780044" y="1268971"/>
                  </a:lnTo>
                  <a:lnTo>
                    <a:pt x="1777822" y="1273771"/>
                  </a:lnTo>
                  <a:lnTo>
                    <a:pt x="1773389" y="1272311"/>
                  </a:lnTo>
                  <a:lnTo>
                    <a:pt x="1779714" y="1281252"/>
                  </a:lnTo>
                  <a:lnTo>
                    <a:pt x="1778673" y="1287741"/>
                  </a:lnTo>
                  <a:lnTo>
                    <a:pt x="1780794" y="1284973"/>
                  </a:lnTo>
                  <a:lnTo>
                    <a:pt x="1780451" y="1289481"/>
                  </a:lnTo>
                  <a:lnTo>
                    <a:pt x="1776679" y="1288834"/>
                  </a:lnTo>
                  <a:lnTo>
                    <a:pt x="1779282" y="1292872"/>
                  </a:lnTo>
                  <a:lnTo>
                    <a:pt x="1775333" y="1296492"/>
                  </a:lnTo>
                  <a:lnTo>
                    <a:pt x="1772462" y="1292453"/>
                  </a:lnTo>
                  <a:lnTo>
                    <a:pt x="1765363" y="1296403"/>
                  </a:lnTo>
                  <a:lnTo>
                    <a:pt x="1767928" y="1304505"/>
                  </a:lnTo>
                  <a:lnTo>
                    <a:pt x="1764080" y="1332941"/>
                  </a:lnTo>
                  <a:lnTo>
                    <a:pt x="1773021" y="1352372"/>
                  </a:lnTo>
                  <a:lnTo>
                    <a:pt x="1769783" y="1366913"/>
                  </a:lnTo>
                  <a:lnTo>
                    <a:pt x="1771307" y="1391805"/>
                  </a:lnTo>
                  <a:lnTo>
                    <a:pt x="1766735" y="1409395"/>
                  </a:lnTo>
                  <a:lnTo>
                    <a:pt x="1772285" y="1427670"/>
                  </a:lnTo>
                  <a:lnTo>
                    <a:pt x="1766239" y="1460347"/>
                  </a:lnTo>
                  <a:lnTo>
                    <a:pt x="1770430" y="1475003"/>
                  </a:lnTo>
                  <a:lnTo>
                    <a:pt x="1779816" y="1455750"/>
                  </a:lnTo>
                  <a:lnTo>
                    <a:pt x="1789341" y="1461287"/>
                  </a:lnTo>
                  <a:lnTo>
                    <a:pt x="1790941" y="1471955"/>
                  </a:lnTo>
                  <a:lnTo>
                    <a:pt x="1794116" y="1464386"/>
                  </a:lnTo>
                  <a:lnTo>
                    <a:pt x="1792071" y="1454327"/>
                  </a:lnTo>
                  <a:lnTo>
                    <a:pt x="1786420" y="1452600"/>
                  </a:lnTo>
                  <a:lnTo>
                    <a:pt x="1777441" y="1432166"/>
                  </a:lnTo>
                  <a:lnTo>
                    <a:pt x="1784121" y="1401381"/>
                  </a:lnTo>
                  <a:lnTo>
                    <a:pt x="1789531" y="1397025"/>
                  </a:lnTo>
                  <a:lnTo>
                    <a:pt x="1797761" y="1397012"/>
                  </a:lnTo>
                  <a:lnTo>
                    <a:pt x="1810905" y="1409179"/>
                  </a:lnTo>
                  <a:close/>
                </a:path>
                <a:path w="2355850" h="1572260">
                  <a:moveTo>
                    <a:pt x="1821840" y="451053"/>
                  </a:moveTo>
                  <a:lnTo>
                    <a:pt x="1810575" y="438518"/>
                  </a:lnTo>
                  <a:lnTo>
                    <a:pt x="1794738" y="428891"/>
                  </a:lnTo>
                  <a:lnTo>
                    <a:pt x="1786636" y="432168"/>
                  </a:lnTo>
                  <a:lnTo>
                    <a:pt x="1779028" y="428650"/>
                  </a:lnTo>
                  <a:lnTo>
                    <a:pt x="1760093" y="408254"/>
                  </a:lnTo>
                  <a:lnTo>
                    <a:pt x="1764893" y="419341"/>
                  </a:lnTo>
                  <a:lnTo>
                    <a:pt x="1754682" y="415759"/>
                  </a:lnTo>
                  <a:lnTo>
                    <a:pt x="1752587" y="442950"/>
                  </a:lnTo>
                  <a:lnTo>
                    <a:pt x="1749552" y="438188"/>
                  </a:lnTo>
                  <a:lnTo>
                    <a:pt x="1746631" y="440512"/>
                  </a:lnTo>
                  <a:lnTo>
                    <a:pt x="1745424" y="432435"/>
                  </a:lnTo>
                  <a:lnTo>
                    <a:pt x="1736051" y="427583"/>
                  </a:lnTo>
                  <a:lnTo>
                    <a:pt x="1738147" y="422503"/>
                  </a:lnTo>
                  <a:lnTo>
                    <a:pt x="1724583" y="412483"/>
                  </a:lnTo>
                  <a:lnTo>
                    <a:pt x="1725345" y="406869"/>
                  </a:lnTo>
                  <a:lnTo>
                    <a:pt x="1716633" y="408571"/>
                  </a:lnTo>
                  <a:lnTo>
                    <a:pt x="1714804" y="414820"/>
                  </a:lnTo>
                  <a:lnTo>
                    <a:pt x="1711515" y="412115"/>
                  </a:lnTo>
                  <a:lnTo>
                    <a:pt x="1709039" y="419417"/>
                  </a:lnTo>
                  <a:lnTo>
                    <a:pt x="1702168" y="420039"/>
                  </a:lnTo>
                  <a:lnTo>
                    <a:pt x="1698790" y="426466"/>
                  </a:lnTo>
                  <a:lnTo>
                    <a:pt x="1701647" y="432600"/>
                  </a:lnTo>
                  <a:lnTo>
                    <a:pt x="1696123" y="434428"/>
                  </a:lnTo>
                  <a:lnTo>
                    <a:pt x="1692160" y="445262"/>
                  </a:lnTo>
                  <a:lnTo>
                    <a:pt x="1694319" y="448602"/>
                  </a:lnTo>
                  <a:lnTo>
                    <a:pt x="1695729" y="443052"/>
                  </a:lnTo>
                  <a:lnTo>
                    <a:pt x="1696707" y="453047"/>
                  </a:lnTo>
                  <a:lnTo>
                    <a:pt x="1691678" y="466026"/>
                  </a:lnTo>
                  <a:lnTo>
                    <a:pt x="1710537" y="495388"/>
                  </a:lnTo>
                  <a:lnTo>
                    <a:pt x="1726539" y="502297"/>
                  </a:lnTo>
                  <a:lnTo>
                    <a:pt x="1733537" y="482739"/>
                  </a:lnTo>
                  <a:lnTo>
                    <a:pt x="1739925" y="492937"/>
                  </a:lnTo>
                  <a:lnTo>
                    <a:pt x="1772742" y="480123"/>
                  </a:lnTo>
                  <a:lnTo>
                    <a:pt x="1774748" y="486079"/>
                  </a:lnTo>
                  <a:lnTo>
                    <a:pt x="1771891" y="482739"/>
                  </a:lnTo>
                  <a:lnTo>
                    <a:pt x="1769491" y="486181"/>
                  </a:lnTo>
                  <a:lnTo>
                    <a:pt x="1777923" y="492747"/>
                  </a:lnTo>
                  <a:lnTo>
                    <a:pt x="1780781" y="487248"/>
                  </a:lnTo>
                  <a:lnTo>
                    <a:pt x="1795437" y="484886"/>
                  </a:lnTo>
                  <a:lnTo>
                    <a:pt x="1792668" y="477596"/>
                  </a:lnTo>
                  <a:lnTo>
                    <a:pt x="1800809" y="480656"/>
                  </a:lnTo>
                  <a:lnTo>
                    <a:pt x="1811477" y="472224"/>
                  </a:lnTo>
                  <a:lnTo>
                    <a:pt x="1813534" y="455409"/>
                  </a:lnTo>
                  <a:lnTo>
                    <a:pt x="1821840" y="451053"/>
                  </a:lnTo>
                  <a:close/>
                </a:path>
                <a:path w="2355850" h="1572260">
                  <a:moveTo>
                    <a:pt x="1829879" y="1528241"/>
                  </a:moveTo>
                  <a:lnTo>
                    <a:pt x="1829193" y="1527746"/>
                  </a:lnTo>
                  <a:lnTo>
                    <a:pt x="1829346" y="1528762"/>
                  </a:lnTo>
                  <a:lnTo>
                    <a:pt x="1829879" y="1528241"/>
                  </a:lnTo>
                  <a:close/>
                </a:path>
                <a:path w="2355850" h="1572260">
                  <a:moveTo>
                    <a:pt x="1832356" y="1528432"/>
                  </a:moveTo>
                  <a:lnTo>
                    <a:pt x="1831594" y="1528381"/>
                  </a:lnTo>
                  <a:lnTo>
                    <a:pt x="1831657" y="1528978"/>
                  </a:lnTo>
                  <a:lnTo>
                    <a:pt x="1832356" y="1528432"/>
                  </a:lnTo>
                  <a:close/>
                </a:path>
                <a:path w="2355850" h="1572260">
                  <a:moveTo>
                    <a:pt x="1833549" y="1526082"/>
                  </a:moveTo>
                  <a:lnTo>
                    <a:pt x="1831835" y="1526336"/>
                  </a:lnTo>
                  <a:lnTo>
                    <a:pt x="1832724" y="1527746"/>
                  </a:lnTo>
                  <a:lnTo>
                    <a:pt x="1833549" y="1526082"/>
                  </a:lnTo>
                  <a:close/>
                </a:path>
                <a:path w="2355850" h="1572260">
                  <a:moveTo>
                    <a:pt x="1839429" y="1507007"/>
                  </a:moveTo>
                  <a:lnTo>
                    <a:pt x="1835213" y="1506842"/>
                  </a:lnTo>
                  <a:lnTo>
                    <a:pt x="1832114" y="1506080"/>
                  </a:lnTo>
                  <a:lnTo>
                    <a:pt x="1821992" y="1521955"/>
                  </a:lnTo>
                  <a:lnTo>
                    <a:pt x="1839429" y="1507007"/>
                  </a:lnTo>
                  <a:close/>
                </a:path>
                <a:path w="2355850" h="1572260">
                  <a:moveTo>
                    <a:pt x="1843671" y="1518589"/>
                  </a:moveTo>
                  <a:lnTo>
                    <a:pt x="1840318" y="1521180"/>
                  </a:lnTo>
                  <a:lnTo>
                    <a:pt x="1843100" y="1521345"/>
                  </a:lnTo>
                  <a:lnTo>
                    <a:pt x="1843671" y="1518589"/>
                  </a:lnTo>
                  <a:close/>
                </a:path>
                <a:path w="2355850" h="1572260">
                  <a:moveTo>
                    <a:pt x="1874596" y="1487360"/>
                  </a:moveTo>
                  <a:lnTo>
                    <a:pt x="1873542" y="1482521"/>
                  </a:lnTo>
                  <a:lnTo>
                    <a:pt x="1864804" y="1489036"/>
                  </a:lnTo>
                  <a:lnTo>
                    <a:pt x="1860308" y="1485417"/>
                  </a:lnTo>
                  <a:lnTo>
                    <a:pt x="1844294" y="1506778"/>
                  </a:lnTo>
                  <a:lnTo>
                    <a:pt x="1856740" y="1494523"/>
                  </a:lnTo>
                  <a:lnTo>
                    <a:pt x="1874596" y="1487360"/>
                  </a:lnTo>
                  <a:close/>
                </a:path>
                <a:path w="2355850" h="1572260">
                  <a:moveTo>
                    <a:pt x="1879384" y="1133944"/>
                  </a:moveTo>
                  <a:lnTo>
                    <a:pt x="1878444" y="1134021"/>
                  </a:lnTo>
                  <a:lnTo>
                    <a:pt x="1877695" y="1135227"/>
                  </a:lnTo>
                  <a:lnTo>
                    <a:pt x="1879384" y="1133944"/>
                  </a:lnTo>
                  <a:close/>
                </a:path>
                <a:path w="2355850" h="1572260">
                  <a:moveTo>
                    <a:pt x="1883435" y="370789"/>
                  </a:moveTo>
                  <a:lnTo>
                    <a:pt x="1874939" y="372097"/>
                  </a:lnTo>
                  <a:lnTo>
                    <a:pt x="1869300" y="377926"/>
                  </a:lnTo>
                  <a:lnTo>
                    <a:pt x="1880476" y="378053"/>
                  </a:lnTo>
                  <a:lnTo>
                    <a:pt x="1883435" y="370789"/>
                  </a:lnTo>
                  <a:close/>
                </a:path>
                <a:path w="2355850" h="1572260">
                  <a:moveTo>
                    <a:pt x="1901202" y="1467866"/>
                  </a:moveTo>
                  <a:lnTo>
                    <a:pt x="1892693" y="1471307"/>
                  </a:lnTo>
                  <a:lnTo>
                    <a:pt x="1884578" y="1481874"/>
                  </a:lnTo>
                  <a:lnTo>
                    <a:pt x="1901202" y="1467866"/>
                  </a:lnTo>
                  <a:close/>
                </a:path>
                <a:path w="2355850" h="1572260">
                  <a:moveTo>
                    <a:pt x="1904453" y="1137386"/>
                  </a:moveTo>
                  <a:lnTo>
                    <a:pt x="1902396" y="1137386"/>
                  </a:lnTo>
                  <a:lnTo>
                    <a:pt x="1901583" y="1139952"/>
                  </a:lnTo>
                  <a:lnTo>
                    <a:pt x="1904453" y="1137386"/>
                  </a:lnTo>
                  <a:close/>
                </a:path>
                <a:path w="2355850" h="1572260">
                  <a:moveTo>
                    <a:pt x="1905889" y="1462557"/>
                  </a:moveTo>
                  <a:lnTo>
                    <a:pt x="1905393" y="1461795"/>
                  </a:lnTo>
                  <a:lnTo>
                    <a:pt x="1904974" y="1462570"/>
                  </a:lnTo>
                  <a:lnTo>
                    <a:pt x="1905889" y="1462557"/>
                  </a:lnTo>
                  <a:close/>
                </a:path>
                <a:path w="2355850" h="1572260">
                  <a:moveTo>
                    <a:pt x="1906955" y="1460500"/>
                  </a:moveTo>
                  <a:lnTo>
                    <a:pt x="1905762" y="1461223"/>
                  </a:lnTo>
                  <a:lnTo>
                    <a:pt x="1906676" y="1460703"/>
                  </a:lnTo>
                  <a:lnTo>
                    <a:pt x="1906955" y="1460500"/>
                  </a:lnTo>
                  <a:close/>
                </a:path>
                <a:path w="2355850" h="1572260">
                  <a:moveTo>
                    <a:pt x="1907705" y="473938"/>
                  </a:moveTo>
                  <a:lnTo>
                    <a:pt x="1900948" y="475424"/>
                  </a:lnTo>
                  <a:lnTo>
                    <a:pt x="1894967" y="468706"/>
                  </a:lnTo>
                  <a:lnTo>
                    <a:pt x="1883295" y="465264"/>
                  </a:lnTo>
                  <a:lnTo>
                    <a:pt x="1871357" y="469188"/>
                  </a:lnTo>
                  <a:lnTo>
                    <a:pt x="1867928" y="456717"/>
                  </a:lnTo>
                  <a:lnTo>
                    <a:pt x="1856066" y="454355"/>
                  </a:lnTo>
                  <a:lnTo>
                    <a:pt x="1846719" y="461759"/>
                  </a:lnTo>
                  <a:lnTo>
                    <a:pt x="1842630" y="459079"/>
                  </a:lnTo>
                  <a:lnTo>
                    <a:pt x="1842643" y="450240"/>
                  </a:lnTo>
                  <a:lnTo>
                    <a:pt x="1838426" y="445173"/>
                  </a:lnTo>
                  <a:lnTo>
                    <a:pt x="1833638" y="468287"/>
                  </a:lnTo>
                  <a:lnTo>
                    <a:pt x="1857222" y="484149"/>
                  </a:lnTo>
                  <a:lnTo>
                    <a:pt x="1865261" y="494436"/>
                  </a:lnTo>
                  <a:lnTo>
                    <a:pt x="1872970" y="496773"/>
                  </a:lnTo>
                  <a:lnTo>
                    <a:pt x="1891284" y="493712"/>
                  </a:lnTo>
                  <a:lnTo>
                    <a:pt x="1892617" y="481139"/>
                  </a:lnTo>
                  <a:lnTo>
                    <a:pt x="1903653" y="481139"/>
                  </a:lnTo>
                  <a:lnTo>
                    <a:pt x="1907705" y="473938"/>
                  </a:lnTo>
                  <a:close/>
                </a:path>
                <a:path w="2355850" h="1572260">
                  <a:moveTo>
                    <a:pt x="1926831" y="1447533"/>
                  </a:moveTo>
                  <a:lnTo>
                    <a:pt x="1921725" y="1453261"/>
                  </a:lnTo>
                  <a:lnTo>
                    <a:pt x="1923745" y="1452689"/>
                  </a:lnTo>
                  <a:lnTo>
                    <a:pt x="1926831" y="1447533"/>
                  </a:lnTo>
                  <a:close/>
                </a:path>
                <a:path w="2355850" h="1572260">
                  <a:moveTo>
                    <a:pt x="1931733" y="1441856"/>
                  </a:moveTo>
                  <a:lnTo>
                    <a:pt x="1930006" y="1442123"/>
                  </a:lnTo>
                  <a:lnTo>
                    <a:pt x="1931733" y="1443278"/>
                  </a:lnTo>
                  <a:lnTo>
                    <a:pt x="1931733" y="1441856"/>
                  </a:lnTo>
                  <a:close/>
                </a:path>
                <a:path w="2355850" h="1572260">
                  <a:moveTo>
                    <a:pt x="1940102" y="1432598"/>
                  </a:moveTo>
                  <a:lnTo>
                    <a:pt x="1938743" y="1432864"/>
                  </a:lnTo>
                  <a:lnTo>
                    <a:pt x="1939137" y="1434350"/>
                  </a:lnTo>
                  <a:lnTo>
                    <a:pt x="1940102" y="1432598"/>
                  </a:lnTo>
                  <a:close/>
                </a:path>
                <a:path w="2355850" h="1572260">
                  <a:moveTo>
                    <a:pt x="1943214" y="1426400"/>
                  </a:moveTo>
                  <a:lnTo>
                    <a:pt x="1941995" y="1424444"/>
                  </a:lnTo>
                  <a:lnTo>
                    <a:pt x="1941436" y="1425524"/>
                  </a:lnTo>
                  <a:lnTo>
                    <a:pt x="1943214" y="1426400"/>
                  </a:lnTo>
                  <a:close/>
                </a:path>
                <a:path w="2355850" h="1572260">
                  <a:moveTo>
                    <a:pt x="1954085" y="1405026"/>
                  </a:moveTo>
                  <a:lnTo>
                    <a:pt x="1953247" y="1404708"/>
                  </a:lnTo>
                  <a:lnTo>
                    <a:pt x="1953006" y="1405737"/>
                  </a:lnTo>
                  <a:lnTo>
                    <a:pt x="1954085" y="1405026"/>
                  </a:lnTo>
                  <a:close/>
                </a:path>
                <a:path w="2355850" h="1572260">
                  <a:moveTo>
                    <a:pt x="1957235" y="1406271"/>
                  </a:moveTo>
                  <a:lnTo>
                    <a:pt x="1954225" y="1409344"/>
                  </a:lnTo>
                  <a:lnTo>
                    <a:pt x="1955406" y="1409090"/>
                  </a:lnTo>
                  <a:lnTo>
                    <a:pt x="1957235" y="1406271"/>
                  </a:lnTo>
                  <a:close/>
                </a:path>
                <a:path w="2355850" h="1572260">
                  <a:moveTo>
                    <a:pt x="1961616" y="1384655"/>
                  </a:moveTo>
                  <a:lnTo>
                    <a:pt x="1960295" y="1386027"/>
                  </a:lnTo>
                  <a:lnTo>
                    <a:pt x="1961222" y="1386700"/>
                  </a:lnTo>
                  <a:lnTo>
                    <a:pt x="1961616" y="1384655"/>
                  </a:lnTo>
                  <a:close/>
                </a:path>
                <a:path w="2355850" h="1572260">
                  <a:moveTo>
                    <a:pt x="1963597" y="1401051"/>
                  </a:moveTo>
                  <a:lnTo>
                    <a:pt x="1961908" y="1400225"/>
                  </a:lnTo>
                  <a:lnTo>
                    <a:pt x="1961743" y="1401787"/>
                  </a:lnTo>
                  <a:lnTo>
                    <a:pt x="1963597" y="1401051"/>
                  </a:lnTo>
                  <a:close/>
                </a:path>
                <a:path w="2355850" h="1572260">
                  <a:moveTo>
                    <a:pt x="1968004" y="1389481"/>
                  </a:moveTo>
                  <a:lnTo>
                    <a:pt x="1963953" y="1397419"/>
                  </a:lnTo>
                  <a:lnTo>
                    <a:pt x="1966849" y="1397317"/>
                  </a:lnTo>
                  <a:lnTo>
                    <a:pt x="1968004" y="1389481"/>
                  </a:lnTo>
                  <a:close/>
                </a:path>
                <a:path w="2355850" h="1572260">
                  <a:moveTo>
                    <a:pt x="1979866" y="1359357"/>
                  </a:moveTo>
                  <a:lnTo>
                    <a:pt x="1977961" y="1357833"/>
                  </a:lnTo>
                  <a:lnTo>
                    <a:pt x="1977085" y="1359865"/>
                  </a:lnTo>
                  <a:lnTo>
                    <a:pt x="1979866" y="1359357"/>
                  </a:lnTo>
                  <a:close/>
                </a:path>
                <a:path w="2355850" h="1572260">
                  <a:moveTo>
                    <a:pt x="1987753" y="1367891"/>
                  </a:moveTo>
                  <a:lnTo>
                    <a:pt x="1986838" y="1361973"/>
                  </a:lnTo>
                  <a:lnTo>
                    <a:pt x="1979574" y="1371168"/>
                  </a:lnTo>
                  <a:lnTo>
                    <a:pt x="1973427" y="1372857"/>
                  </a:lnTo>
                  <a:lnTo>
                    <a:pt x="1973275" y="1379004"/>
                  </a:lnTo>
                  <a:lnTo>
                    <a:pt x="1983498" y="1374279"/>
                  </a:lnTo>
                  <a:lnTo>
                    <a:pt x="1987753" y="1367891"/>
                  </a:lnTo>
                  <a:close/>
                </a:path>
                <a:path w="2355850" h="1572260">
                  <a:moveTo>
                    <a:pt x="1992922" y="1361186"/>
                  </a:moveTo>
                  <a:lnTo>
                    <a:pt x="1988007" y="1363675"/>
                  </a:lnTo>
                  <a:lnTo>
                    <a:pt x="1991372" y="1364894"/>
                  </a:lnTo>
                  <a:lnTo>
                    <a:pt x="1992922" y="1361186"/>
                  </a:lnTo>
                  <a:close/>
                </a:path>
                <a:path w="2355850" h="1572260">
                  <a:moveTo>
                    <a:pt x="2118766" y="1143736"/>
                  </a:moveTo>
                  <a:lnTo>
                    <a:pt x="2118118" y="1132928"/>
                  </a:lnTo>
                  <a:lnTo>
                    <a:pt x="2106472" y="1139355"/>
                  </a:lnTo>
                  <a:lnTo>
                    <a:pt x="2100846" y="1156131"/>
                  </a:lnTo>
                  <a:lnTo>
                    <a:pt x="2111146" y="1145603"/>
                  </a:lnTo>
                  <a:lnTo>
                    <a:pt x="2118766" y="1143736"/>
                  </a:lnTo>
                  <a:close/>
                </a:path>
                <a:path w="2355850" h="1572260">
                  <a:moveTo>
                    <a:pt x="2149805" y="1262291"/>
                  </a:moveTo>
                  <a:lnTo>
                    <a:pt x="2143645" y="1244828"/>
                  </a:lnTo>
                  <a:lnTo>
                    <a:pt x="2138413" y="1243228"/>
                  </a:lnTo>
                  <a:lnTo>
                    <a:pt x="2135403" y="1245743"/>
                  </a:lnTo>
                  <a:lnTo>
                    <a:pt x="2149805" y="1262291"/>
                  </a:lnTo>
                  <a:close/>
                </a:path>
                <a:path w="2355850" h="1572260">
                  <a:moveTo>
                    <a:pt x="2169503" y="1265326"/>
                  </a:moveTo>
                  <a:lnTo>
                    <a:pt x="2168182" y="1262595"/>
                  </a:lnTo>
                  <a:lnTo>
                    <a:pt x="2162213" y="1257274"/>
                  </a:lnTo>
                  <a:lnTo>
                    <a:pt x="2169503" y="1265326"/>
                  </a:lnTo>
                  <a:close/>
                </a:path>
                <a:path w="2355850" h="1572260">
                  <a:moveTo>
                    <a:pt x="2205266" y="750366"/>
                  </a:moveTo>
                  <a:lnTo>
                    <a:pt x="2203412" y="749998"/>
                  </a:lnTo>
                  <a:lnTo>
                    <a:pt x="2203793" y="752767"/>
                  </a:lnTo>
                  <a:lnTo>
                    <a:pt x="2205266" y="750366"/>
                  </a:lnTo>
                  <a:close/>
                </a:path>
                <a:path w="2355850" h="1572260">
                  <a:moveTo>
                    <a:pt x="2245880" y="1086866"/>
                  </a:moveTo>
                  <a:lnTo>
                    <a:pt x="2241105" y="1086954"/>
                  </a:lnTo>
                  <a:lnTo>
                    <a:pt x="2234209" y="1094270"/>
                  </a:lnTo>
                  <a:lnTo>
                    <a:pt x="2230501" y="1100035"/>
                  </a:lnTo>
                  <a:lnTo>
                    <a:pt x="2234869" y="1102360"/>
                  </a:lnTo>
                  <a:lnTo>
                    <a:pt x="2245639" y="1092657"/>
                  </a:lnTo>
                  <a:lnTo>
                    <a:pt x="2245880" y="1086866"/>
                  </a:lnTo>
                  <a:close/>
                </a:path>
                <a:path w="2355850" h="1572260">
                  <a:moveTo>
                    <a:pt x="2355202" y="667575"/>
                  </a:moveTo>
                  <a:lnTo>
                    <a:pt x="2334133" y="689711"/>
                  </a:lnTo>
                  <a:lnTo>
                    <a:pt x="2336673" y="703453"/>
                  </a:lnTo>
                  <a:lnTo>
                    <a:pt x="2354745" y="694702"/>
                  </a:lnTo>
                  <a:lnTo>
                    <a:pt x="2355202" y="667575"/>
                  </a:lnTo>
                  <a:close/>
                </a:path>
                <a:path w="2355850" h="1572260">
                  <a:moveTo>
                    <a:pt x="2355558" y="771817"/>
                  </a:moveTo>
                  <a:lnTo>
                    <a:pt x="2337358" y="759117"/>
                  </a:lnTo>
                  <a:lnTo>
                    <a:pt x="2307564" y="746417"/>
                  </a:lnTo>
                  <a:lnTo>
                    <a:pt x="2295779" y="733717"/>
                  </a:lnTo>
                  <a:lnTo>
                    <a:pt x="2265210" y="733717"/>
                  </a:lnTo>
                  <a:lnTo>
                    <a:pt x="2259863" y="746417"/>
                  </a:lnTo>
                  <a:lnTo>
                    <a:pt x="2255088" y="733717"/>
                  </a:lnTo>
                  <a:lnTo>
                    <a:pt x="2250135" y="746417"/>
                  </a:lnTo>
                  <a:lnTo>
                    <a:pt x="2243861" y="733717"/>
                  </a:lnTo>
                  <a:lnTo>
                    <a:pt x="2210231" y="733717"/>
                  </a:lnTo>
                  <a:lnTo>
                    <a:pt x="2210917" y="746417"/>
                  </a:lnTo>
                  <a:lnTo>
                    <a:pt x="2211768" y="746417"/>
                  </a:lnTo>
                  <a:lnTo>
                    <a:pt x="2217686" y="771817"/>
                  </a:lnTo>
                  <a:lnTo>
                    <a:pt x="2206815" y="784517"/>
                  </a:lnTo>
                  <a:lnTo>
                    <a:pt x="2195614" y="784517"/>
                  </a:lnTo>
                  <a:lnTo>
                    <a:pt x="2191093" y="771817"/>
                  </a:lnTo>
                  <a:lnTo>
                    <a:pt x="2174760" y="771817"/>
                  </a:lnTo>
                  <a:lnTo>
                    <a:pt x="2174697" y="759117"/>
                  </a:lnTo>
                  <a:lnTo>
                    <a:pt x="2169922" y="750836"/>
                  </a:lnTo>
                  <a:lnTo>
                    <a:pt x="2176234" y="756005"/>
                  </a:lnTo>
                  <a:lnTo>
                    <a:pt x="2189124" y="759383"/>
                  </a:lnTo>
                  <a:lnTo>
                    <a:pt x="2192223" y="745731"/>
                  </a:lnTo>
                  <a:lnTo>
                    <a:pt x="2176132" y="738771"/>
                  </a:lnTo>
                  <a:lnTo>
                    <a:pt x="2168207" y="747839"/>
                  </a:lnTo>
                  <a:lnTo>
                    <a:pt x="2167394" y="746417"/>
                  </a:lnTo>
                  <a:lnTo>
                    <a:pt x="2154390" y="759117"/>
                  </a:lnTo>
                  <a:lnTo>
                    <a:pt x="2117877" y="746417"/>
                  </a:lnTo>
                  <a:lnTo>
                    <a:pt x="2084006" y="746417"/>
                  </a:lnTo>
                  <a:lnTo>
                    <a:pt x="2072995" y="759117"/>
                  </a:lnTo>
                  <a:lnTo>
                    <a:pt x="2075434" y="746417"/>
                  </a:lnTo>
                  <a:lnTo>
                    <a:pt x="2063864" y="759117"/>
                  </a:lnTo>
                  <a:lnTo>
                    <a:pt x="2063940" y="771817"/>
                  </a:lnTo>
                  <a:lnTo>
                    <a:pt x="2061768" y="746417"/>
                  </a:lnTo>
                  <a:lnTo>
                    <a:pt x="2049983" y="746417"/>
                  </a:lnTo>
                  <a:lnTo>
                    <a:pt x="2042198" y="733717"/>
                  </a:lnTo>
                  <a:lnTo>
                    <a:pt x="2048713" y="721017"/>
                  </a:lnTo>
                  <a:lnTo>
                    <a:pt x="2045208" y="708317"/>
                  </a:lnTo>
                  <a:lnTo>
                    <a:pt x="2026983" y="695617"/>
                  </a:lnTo>
                  <a:lnTo>
                    <a:pt x="2005901" y="682917"/>
                  </a:lnTo>
                  <a:lnTo>
                    <a:pt x="1985924" y="682917"/>
                  </a:lnTo>
                  <a:lnTo>
                    <a:pt x="1951875" y="695617"/>
                  </a:lnTo>
                  <a:lnTo>
                    <a:pt x="1932190" y="695617"/>
                  </a:lnTo>
                  <a:lnTo>
                    <a:pt x="1919414" y="682917"/>
                  </a:lnTo>
                  <a:lnTo>
                    <a:pt x="1925624" y="682917"/>
                  </a:lnTo>
                  <a:lnTo>
                    <a:pt x="1915185" y="670217"/>
                  </a:lnTo>
                  <a:lnTo>
                    <a:pt x="1903780" y="670217"/>
                  </a:lnTo>
                  <a:lnTo>
                    <a:pt x="1900402" y="657517"/>
                  </a:lnTo>
                  <a:lnTo>
                    <a:pt x="1878469" y="657517"/>
                  </a:lnTo>
                  <a:lnTo>
                    <a:pt x="1883168" y="644817"/>
                  </a:lnTo>
                  <a:lnTo>
                    <a:pt x="1894268" y="644817"/>
                  </a:lnTo>
                  <a:lnTo>
                    <a:pt x="1883613" y="632117"/>
                  </a:lnTo>
                  <a:lnTo>
                    <a:pt x="1868957" y="619417"/>
                  </a:lnTo>
                  <a:lnTo>
                    <a:pt x="1846529" y="619417"/>
                  </a:lnTo>
                  <a:lnTo>
                    <a:pt x="1824901" y="606717"/>
                  </a:lnTo>
                  <a:lnTo>
                    <a:pt x="1768703" y="606717"/>
                  </a:lnTo>
                  <a:lnTo>
                    <a:pt x="1751939" y="594017"/>
                  </a:lnTo>
                  <a:lnTo>
                    <a:pt x="1749945" y="594017"/>
                  </a:lnTo>
                  <a:lnTo>
                    <a:pt x="1757362" y="606717"/>
                  </a:lnTo>
                  <a:lnTo>
                    <a:pt x="1741411" y="619417"/>
                  </a:lnTo>
                  <a:lnTo>
                    <a:pt x="1725485" y="619417"/>
                  </a:lnTo>
                  <a:lnTo>
                    <a:pt x="1729765" y="632117"/>
                  </a:lnTo>
                  <a:lnTo>
                    <a:pt x="1742325" y="632117"/>
                  </a:lnTo>
                  <a:lnTo>
                    <a:pt x="1732699" y="644817"/>
                  </a:lnTo>
                  <a:lnTo>
                    <a:pt x="1738947" y="657517"/>
                  </a:lnTo>
                  <a:lnTo>
                    <a:pt x="1730438" y="657517"/>
                  </a:lnTo>
                  <a:lnTo>
                    <a:pt x="1726615" y="670217"/>
                  </a:lnTo>
                  <a:lnTo>
                    <a:pt x="1725015" y="657517"/>
                  </a:lnTo>
                  <a:lnTo>
                    <a:pt x="1709483" y="657517"/>
                  </a:lnTo>
                  <a:lnTo>
                    <a:pt x="1705457" y="670217"/>
                  </a:lnTo>
                  <a:lnTo>
                    <a:pt x="1706422" y="657517"/>
                  </a:lnTo>
                  <a:lnTo>
                    <a:pt x="1674876" y="657517"/>
                  </a:lnTo>
                  <a:lnTo>
                    <a:pt x="1651152" y="670217"/>
                  </a:lnTo>
                  <a:lnTo>
                    <a:pt x="1633359" y="657517"/>
                  </a:lnTo>
                  <a:lnTo>
                    <a:pt x="1626704" y="645058"/>
                  </a:lnTo>
                  <a:lnTo>
                    <a:pt x="1618780" y="657517"/>
                  </a:lnTo>
                  <a:lnTo>
                    <a:pt x="1610080" y="695617"/>
                  </a:lnTo>
                  <a:lnTo>
                    <a:pt x="1589506" y="695617"/>
                  </a:lnTo>
                  <a:lnTo>
                    <a:pt x="1575943" y="670217"/>
                  </a:lnTo>
                  <a:lnTo>
                    <a:pt x="1572209" y="657517"/>
                  </a:lnTo>
                  <a:lnTo>
                    <a:pt x="1577822" y="657517"/>
                  </a:lnTo>
                  <a:lnTo>
                    <a:pt x="1570621" y="632117"/>
                  </a:lnTo>
                  <a:lnTo>
                    <a:pt x="1572818" y="644817"/>
                  </a:lnTo>
                  <a:lnTo>
                    <a:pt x="1568335" y="657517"/>
                  </a:lnTo>
                  <a:lnTo>
                    <a:pt x="1560918" y="644817"/>
                  </a:lnTo>
                  <a:lnTo>
                    <a:pt x="1562227" y="632117"/>
                  </a:lnTo>
                  <a:lnTo>
                    <a:pt x="1564551" y="644817"/>
                  </a:lnTo>
                  <a:lnTo>
                    <a:pt x="1563776" y="632117"/>
                  </a:lnTo>
                  <a:lnTo>
                    <a:pt x="1570621" y="632117"/>
                  </a:lnTo>
                  <a:lnTo>
                    <a:pt x="1574520" y="632117"/>
                  </a:lnTo>
                  <a:lnTo>
                    <a:pt x="1575320" y="619417"/>
                  </a:lnTo>
                  <a:lnTo>
                    <a:pt x="1565795" y="606717"/>
                  </a:lnTo>
                  <a:lnTo>
                    <a:pt x="1572501" y="606717"/>
                  </a:lnTo>
                  <a:lnTo>
                    <a:pt x="1575663" y="594017"/>
                  </a:lnTo>
                  <a:lnTo>
                    <a:pt x="1577428" y="594017"/>
                  </a:lnTo>
                  <a:lnTo>
                    <a:pt x="1576463" y="581317"/>
                  </a:lnTo>
                  <a:lnTo>
                    <a:pt x="1567916" y="581317"/>
                  </a:lnTo>
                  <a:lnTo>
                    <a:pt x="1565084" y="568617"/>
                  </a:lnTo>
                  <a:lnTo>
                    <a:pt x="1554022" y="568617"/>
                  </a:lnTo>
                  <a:lnTo>
                    <a:pt x="1551609" y="555917"/>
                  </a:lnTo>
                  <a:lnTo>
                    <a:pt x="1544637" y="568617"/>
                  </a:lnTo>
                  <a:lnTo>
                    <a:pt x="1543342" y="555917"/>
                  </a:lnTo>
                  <a:lnTo>
                    <a:pt x="1538084" y="555917"/>
                  </a:lnTo>
                  <a:lnTo>
                    <a:pt x="1536877" y="568617"/>
                  </a:lnTo>
                  <a:lnTo>
                    <a:pt x="1529245" y="568617"/>
                  </a:lnTo>
                  <a:lnTo>
                    <a:pt x="1527759" y="555917"/>
                  </a:lnTo>
                  <a:lnTo>
                    <a:pt x="1521764" y="555917"/>
                  </a:lnTo>
                  <a:lnTo>
                    <a:pt x="1518272" y="568617"/>
                  </a:lnTo>
                  <a:lnTo>
                    <a:pt x="1514068" y="555917"/>
                  </a:lnTo>
                  <a:lnTo>
                    <a:pt x="1507312" y="555917"/>
                  </a:lnTo>
                  <a:lnTo>
                    <a:pt x="1507439" y="543217"/>
                  </a:lnTo>
                  <a:lnTo>
                    <a:pt x="1503387" y="555917"/>
                  </a:lnTo>
                  <a:lnTo>
                    <a:pt x="1498269" y="543217"/>
                  </a:lnTo>
                  <a:lnTo>
                    <a:pt x="1491678" y="555917"/>
                  </a:lnTo>
                  <a:lnTo>
                    <a:pt x="1482915" y="555917"/>
                  </a:lnTo>
                  <a:lnTo>
                    <a:pt x="1480908" y="568617"/>
                  </a:lnTo>
                  <a:lnTo>
                    <a:pt x="1486369" y="581317"/>
                  </a:lnTo>
                  <a:lnTo>
                    <a:pt x="1480858" y="594017"/>
                  </a:lnTo>
                  <a:lnTo>
                    <a:pt x="1468424" y="581317"/>
                  </a:lnTo>
                  <a:lnTo>
                    <a:pt x="1461528" y="581317"/>
                  </a:lnTo>
                  <a:lnTo>
                    <a:pt x="1464856" y="594017"/>
                  </a:lnTo>
                  <a:lnTo>
                    <a:pt x="1446974" y="594017"/>
                  </a:lnTo>
                  <a:lnTo>
                    <a:pt x="1434706" y="581317"/>
                  </a:lnTo>
                  <a:lnTo>
                    <a:pt x="1406969" y="581317"/>
                  </a:lnTo>
                  <a:lnTo>
                    <a:pt x="1405204" y="568617"/>
                  </a:lnTo>
                  <a:lnTo>
                    <a:pt x="1407566" y="555917"/>
                  </a:lnTo>
                  <a:lnTo>
                    <a:pt x="1389151" y="555917"/>
                  </a:lnTo>
                  <a:lnTo>
                    <a:pt x="1361224" y="543217"/>
                  </a:lnTo>
                  <a:lnTo>
                    <a:pt x="1330680" y="555917"/>
                  </a:lnTo>
                  <a:lnTo>
                    <a:pt x="1330909" y="568617"/>
                  </a:lnTo>
                  <a:lnTo>
                    <a:pt x="1324749" y="568617"/>
                  </a:lnTo>
                  <a:lnTo>
                    <a:pt x="1328699" y="555917"/>
                  </a:lnTo>
                  <a:lnTo>
                    <a:pt x="1319949" y="532904"/>
                  </a:lnTo>
                  <a:lnTo>
                    <a:pt x="1328216" y="520458"/>
                  </a:lnTo>
                  <a:lnTo>
                    <a:pt x="1328318" y="514451"/>
                  </a:lnTo>
                  <a:lnTo>
                    <a:pt x="1324152" y="510184"/>
                  </a:lnTo>
                  <a:lnTo>
                    <a:pt x="1313853" y="509041"/>
                  </a:lnTo>
                  <a:lnTo>
                    <a:pt x="1306499" y="507707"/>
                  </a:lnTo>
                  <a:lnTo>
                    <a:pt x="1306601" y="518350"/>
                  </a:lnTo>
                  <a:lnTo>
                    <a:pt x="1300365" y="518210"/>
                  </a:lnTo>
                  <a:lnTo>
                    <a:pt x="1298384" y="522427"/>
                  </a:lnTo>
                  <a:lnTo>
                    <a:pt x="1318983" y="534365"/>
                  </a:lnTo>
                  <a:lnTo>
                    <a:pt x="1319491" y="533590"/>
                  </a:lnTo>
                  <a:lnTo>
                    <a:pt x="1320914" y="543217"/>
                  </a:lnTo>
                  <a:lnTo>
                    <a:pt x="1295412" y="543217"/>
                  </a:lnTo>
                  <a:lnTo>
                    <a:pt x="1293888" y="530517"/>
                  </a:lnTo>
                  <a:lnTo>
                    <a:pt x="1292860" y="530517"/>
                  </a:lnTo>
                  <a:lnTo>
                    <a:pt x="1290891" y="543217"/>
                  </a:lnTo>
                  <a:lnTo>
                    <a:pt x="1279715" y="530517"/>
                  </a:lnTo>
                  <a:lnTo>
                    <a:pt x="1268310" y="543217"/>
                  </a:lnTo>
                  <a:lnTo>
                    <a:pt x="1269542" y="555917"/>
                  </a:lnTo>
                  <a:lnTo>
                    <a:pt x="1279994" y="555917"/>
                  </a:lnTo>
                  <a:lnTo>
                    <a:pt x="1285760" y="543217"/>
                  </a:lnTo>
                  <a:lnTo>
                    <a:pt x="1289126" y="555917"/>
                  </a:lnTo>
                  <a:lnTo>
                    <a:pt x="1282306" y="555917"/>
                  </a:lnTo>
                  <a:lnTo>
                    <a:pt x="1272667" y="568617"/>
                  </a:lnTo>
                  <a:lnTo>
                    <a:pt x="1266380" y="568617"/>
                  </a:lnTo>
                  <a:lnTo>
                    <a:pt x="1263827" y="555917"/>
                  </a:lnTo>
                  <a:lnTo>
                    <a:pt x="1263891" y="568617"/>
                  </a:lnTo>
                  <a:lnTo>
                    <a:pt x="1251280" y="568617"/>
                  </a:lnTo>
                  <a:lnTo>
                    <a:pt x="1250772" y="581317"/>
                  </a:lnTo>
                  <a:lnTo>
                    <a:pt x="1246162" y="568617"/>
                  </a:lnTo>
                  <a:lnTo>
                    <a:pt x="1240917" y="581317"/>
                  </a:lnTo>
                  <a:lnTo>
                    <a:pt x="1219288" y="581317"/>
                  </a:lnTo>
                  <a:lnTo>
                    <a:pt x="1212608" y="594017"/>
                  </a:lnTo>
                  <a:lnTo>
                    <a:pt x="1209357" y="594017"/>
                  </a:lnTo>
                  <a:lnTo>
                    <a:pt x="1215250" y="568617"/>
                  </a:lnTo>
                  <a:lnTo>
                    <a:pt x="1225753" y="568617"/>
                  </a:lnTo>
                  <a:lnTo>
                    <a:pt x="1229664" y="555917"/>
                  </a:lnTo>
                  <a:lnTo>
                    <a:pt x="1247787" y="555917"/>
                  </a:lnTo>
                  <a:lnTo>
                    <a:pt x="1261173" y="530517"/>
                  </a:lnTo>
                  <a:lnTo>
                    <a:pt x="1273390" y="517817"/>
                  </a:lnTo>
                  <a:lnTo>
                    <a:pt x="1277861" y="517817"/>
                  </a:lnTo>
                  <a:lnTo>
                    <a:pt x="1281899" y="505117"/>
                  </a:lnTo>
                  <a:lnTo>
                    <a:pt x="1290637" y="505117"/>
                  </a:lnTo>
                  <a:lnTo>
                    <a:pt x="1297292" y="492417"/>
                  </a:lnTo>
                  <a:lnTo>
                    <a:pt x="1302905" y="492417"/>
                  </a:lnTo>
                  <a:lnTo>
                    <a:pt x="1308747" y="479717"/>
                  </a:lnTo>
                  <a:lnTo>
                    <a:pt x="1318107" y="479717"/>
                  </a:lnTo>
                  <a:lnTo>
                    <a:pt x="1329524" y="467017"/>
                  </a:lnTo>
                  <a:lnTo>
                    <a:pt x="1331264" y="454317"/>
                  </a:lnTo>
                  <a:lnTo>
                    <a:pt x="1333004" y="441617"/>
                  </a:lnTo>
                  <a:lnTo>
                    <a:pt x="1329982" y="441617"/>
                  </a:lnTo>
                  <a:lnTo>
                    <a:pt x="1327467" y="441617"/>
                  </a:lnTo>
                  <a:lnTo>
                    <a:pt x="1325143" y="428917"/>
                  </a:lnTo>
                  <a:lnTo>
                    <a:pt x="1319072" y="439940"/>
                  </a:lnTo>
                  <a:lnTo>
                    <a:pt x="1315529" y="428917"/>
                  </a:lnTo>
                  <a:lnTo>
                    <a:pt x="1325143" y="428917"/>
                  </a:lnTo>
                  <a:lnTo>
                    <a:pt x="1331061" y="428917"/>
                  </a:lnTo>
                  <a:lnTo>
                    <a:pt x="1329982" y="441617"/>
                  </a:lnTo>
                  <a:lnTo>
                    <a:pt x="1335862" y="416217"/>
                  </a:lnTo>
                  <a:lnTo>
                    <a:pt x="1330706" y="416217"/>
                  </a:lnTo>
                  <a:lnTo>
                    <a:pt x="1327175" y="395541"/>
                  </a:lnTo>
                  <a:lnTo>
                    <a:pt x="1328178" y="395465"/>
                  </a:lnTo>
                  <a:lnTo>
                    <a:pt x="1326642" y="392455"/>
                  </a:lnTo>
                  <a:lnTo>
                    <a:pt x="1326375" y="390817"/>
                  </a:lnTo>
                  <a:lnTo>
                    <a:pt x="1326146" y="391452"/>
                  </a:lnTo>
                  <a:lnTo>
                    <a:pt x="1324508" y="395706"/>
                  </a:lnTo>
                  <a:lnTo>
                    <a:pt x="1321790" y="403517"/>
                  </a:lnTo>
                  <a:lnTo>
                    <a:pt x="1324470" y="403517"/>
                  </a:lnTo>
                  <a:lnTo>
                    <a:pt x="1318260" y="416217"/>
                  </a:lnTo>
                  <a:lnTo>
                    <a:pt x="1319542" y="403517"/>
                  </a:lnTo>
                  <a:lnTo>
                    <a:pt x="1317472" y="403517"/>
                  </a:lnTo>
                  <a:lnTo>
                    <a:pt x="1318831" y="390817"/>
                  </a:lnTo>
                  <a:lnTo>
                    <a:pt x="1312087" y="378117"/>
                  </a:lnTo>
                  <a:lnTo>
                    <a:pt x="1309027" y="384213"/>
                  </a:lnTo>
                  <a:lnTo>
                    <a:pt x="1310081" y="378117"/>
                  </a:lnTo>
                  <a:lnTo>
                    <a:pt x="1300454" y="378117"/>
                  </a:lnTo>
                  <a:lnTo>
                    <a:pt x="1303324" y="365417"/>
                  </a:lnTo>
                  <a:lnTo>
                    <a:pt x="1244346" y="365417"/>
                  </a:lnTo>
                  <a:lnTo>
                    <a:pt x="1244663" y="378117"/>
                  </a:lnTo>
                  <a:lnTo>
                    <a:pt x="1223873" y="378117"/>
                  </a:lnTo>
                  <a:lnTo>
                    <a:pt x="1225816" y="365417"/>
                  </a:lnTo>
                  <a:lnTo>
                    <a:pt x="1236319" y="352717"/>
                  </a:lnTo>
                  <a:lnTo>
                    <a:pt x="1226870" y="340017"/>
                  </a:lnTo>
                  <a:lnTo>
                    <a:pt x="1224140" y="352717"/>
                  </a:lnTo>
                  <a:lnTo>
                    <a:pt x="1217015" y="340017"/>
                  </a:lnTo>
                  <a:lnTo>
                    <a:pt x="1208392" y="352717"/>
                  </a:lnTo>
                  <a:lnTo>
                    <a:pt x="1211503" y="340017"/>
                  </a:lnTo>
                  <a:lnTo>
                    <a:pt x="1191107" y="340017"/>
                  </a:lnTo>
                  <a:lnTo>
                    <a:pt x="1205585" y="327317"/>
                  </a:lnTo>
                  <a:lnTo>
                    <a:pt x="1210627" y="314617"/>
                  </a:lnTo>
                  <a:lnTo>
                    <a:pt x="1217650" y="327317"/>
                  </a:lnTo>
                  <a:lnTo>
                    <a:pt x="1214462" y="314617"/>
                  </a:lnTo>
                  <a:lnTo>
                    <a:pt x="1211275" y="301917"/>
                  </a:lnTo>
                  <a:lnTo>
                    <a:pt x="1171359" y="301917"/>
                  </a:lnTo>
                  <a:lnTo>
                    <a:pt x="1142923" y="340017"/>
                  </a:lnTo>
                  <a:lnTo>
                    <a:pt x="1135748" y="352717"/>
                  </a:lnTo>
                  <a:lnTo>
                    <a:pt x="1141399" y="365417"/>
                  </a:lnTo>
                  <a:lnTo>
                    <a:pt x="1138415" y="378117"/>
                  </a:lnTo>
                  <a:lnTo>
                    <a:pt x="1126045" y="390817"/>
                  </a:lnTo>
                  <a:lnTo>
                    <a:pt x="1104099" y="378117"/>
                  </a:lnTo>
                  <a:lnTo>
                    <a:pt x="1116914" y="403517"/>
                  </a:lnTo>
                  <a:lnTo>
                    <a:pt x="1102817" y="403517"/>
                  </a:lnTo>
                  <a:lnTo>
                    <a:pt x="1103414" y="390817"/>
                  </a:lnTo>
                  <a:lnTo>
                    <a:pt x="1089825" y="403517"/>
                  </a:lnTo>
                  <a:lnTo>
                    <a:pt x="1091476" y="416217"/>
                  </a:lnTo>
                  <a:lnTo>
                    <a:pt x="1087526" y="403517"/>
                  </a:lnTo>
                  <a:lnTo>
                    <a:pt x="1083627" y="416217"/>
                  </a:lnTo>
                  <a:lnTo>
                    <a:pt x="1078128" y="416217"/>
                  </a:lnTo>
                  <a:lnTo>
                    <a:pt x="1080160" y="403517"/>
                  </a:lnTo>
                  <a:lnTo>
                    <a:pt x="1069835" y="416217"/>
                  </a:lnTo>
                  <a:lnTo>
                    <a:pt x="1061161" y="416217"/>
                  </a:lnTo>
                  <a:lnTo>
                    <a:pt x="1055458" y="428917"/>
                  </a:lnTo>
                  <a:lnTo>
                    <a:pt x="1061059" y="403517"/>
                  </a:lnTo>
                  <a:lnTo>
                    <a:pt x="1061415" y="403517"/>
                  </a:lnTo>
                  <a:lnTo>
                    <a:pt x="1057313" y="390817"/>
                  </a:lnTo>
                  <a:lnTo>
                    <a:pt x="1052703" y="403517"/>
                  </a:lnTo>
                  <a:lnTo>
                    <a:pt x="1049159" y="390817"/>
                  </a:lnTo>
                  <a:lnTo>
                    <a:pt x="1049413" y="403517"/>
                  </a:lnTo>
                  <a:lnTo>
                    <a:pt x="1024128" y="403517"/>
                  </a:lnTo>
                  <a:lnTo>
                    <a:pt x="1028280" y="416217"/>
                  </a:lnTo>
                  <a:lnTo>
                    <a:pt x="1031265" y="416217"/>
                  </a:lnTo>
                  <a:lnTo>
                    <a:pt x="998943" y="428917"/>
                  </a:lnTo>
                  <a:lnTo>
                    <a:pt x="993444" y="428917"/>
                  </a:lnTo>
                  <a:lnTo>
                    <a:pt x="992695" y="441617"/>
                  </a:lnTo>
                  <a:lnTo>
                    <a:pt x="985748" y="428917"/>
                  </a:lnTo>
                  <a:lnTo>
                    <a:pt x="982040" y="441617"/>
                  </a:lnTo>
                  <a:lnTo>
                    <a:pt x="980871" y="428917"/>
                  </a:lnTo>
                  <a:lnTo>
                    <a:pt x="971232" y="441617"/>
                  </a:lnTo>
                  <a:lnTo>
                    <a:pt x="961847" y="454317"/>
                  </a:lnTo>
                  <a:lnTo>
                    <a:pt x="957872" y="454317"/>
                  </a:lnTo>
                  <a:lnTo>
                    <a:pt x="959091" y="441617"/>
                  </a:lnTo>
                  <a:lnTo>
                    <a:pt x="956221" y="441617"/>
                  </a:lnTo>
                  <a:lnTo>
                    <a:pt x="948055" y="454317"/>
                  </a:lnTo>
                  <a:lnTo>
                    <a:pt x="939711" y="467017"/>
                  </a:lnTo>
                  <a:lnTo>
                    <a:pt x="919137" y="467017"/>
                  </a:lnTo>
                  <a:lnTo>
                    <a:pt x="931989" y="479717"/>
                  </a:lnTo>
                  <a:lnTo>
                    <a:pt x="924267" y="479717"/>
                  </a:lnTo>
                  <a:lnTo>
                    <a:pt x="922070" y="492417"/>
                  </a:lnTo>
                  <a:lnTo>
                    <a:pt x="920940" y="492417"/>
                  </a:lnTo>
                  <a:lnTo>
                    <a:pt x="920940" y="505117"/>
                  </a:lnTo>
                  <a:lnTo>
                    <a:pt x="920267" y="517817"/>
                  </a:lnTo>
                  <a:lnTo>
                    <a:pt x="917460" y="517817"/>
                  </a:lnTo>
                  <a:lnTo>
                    <a:pt x="919759" y="505117"/>
                  </a:lnTo>
                  <a:lnTo>
                    <a:pt x="920940" y="505117"/>
                  </a:lnTo>
                  <a:lnTo>
                    <a:pt x="920940" y="492417"/>
                  </a:lnTo>
                  <a:lnTo>
                    <a:pt x="918806" y="492417"/>
                  </a:lnTo>
                  <a:lnTo>
                    <a:pt x="905230" y="479717"/>
                  </a:lnTo>
                  <a:lnTo>
                    <a:pt x="902703" y="492417"/>
                  </a:lnTo>
                  <a:lnTo>
                    <a:pt x="916330" y="505117"/>
                  </a:lnTo>
                  <a:lnTo>
                    <a:pt x="907605" y="505117"/>
                  </a:lnTo>
                  <a:lnTo>
                    <a:pt x="907021" y="505117"/>
                  </a:lnTo>
                  <a:lnTo>
                    <a:pt x="907249" y="506222"/>
                  </a:lnTo>
                  <a:lnTo>
                    <a:pt x="903465" y="517817"/>
                  </a:lnTo>
                  <a:lnTo>
                    <a:pt x="909675" y="517817"/>
                  </a:lnTo>
                  <a:lnTo>
                    <a:pt x="915492" y="517817"/>
                  </a:lnTo>
                  <a:lnTo>
                    <a:pt x="918756" y="530517"/>
                  </a:lnTo>
                  <a:lnTo>
                    <a:pt x="919264" y="530517"/>
                  </a:lnTo>
                  <a:lnTo>
                    <a:pt x="922032" y="543217"/>
                  </a:lnTo>
                  <a:lnTo>
                    <a:pt x="886714" y="543217"/>
                  </a:lnTo>
                  <a:lnTo>
                    <a:pt x="866127" y="555917"/>
                  </a:lnTo>
                  <a:lnTo>
                    <a:pt x="821461" y="555917"/>
                  </a:lnTo>
                  <a:lnTo>
                    <a:pt x="823023" y="568617"/>
                  </a:lnTo>
                  <a:lnTo>
                    <a:pt x="822159" y="568617"/>
                  </a:lnTo>
                  <a:lnTo>
                    <a:pt x="822858" y="581317"/>
                  </a:lnTo>
                  <a:lnTo>
                    <a:pt x="818642" y="581317"/>
                  </a:lnTo>
                  <a:lnTo>
                    <a:pt x="826122" y="594017"/>
                  </a:lnTo>
                  <a:lnTo>
                    <a:pt x="823023" y="606717"/>
                  </a:lnTo>
                  <a:lnTo>
                    <a:pt x="826693" y="606717"/>
                  </a:lnTo>
                  <a:lnTo>
                    <a:pt x="825728" y="619417"/>
                  </a:lnTo>
                  <a:lnTo>
                    <a:pt x="847483" y="632117"/>
                  </a:lnTo>
                  <a:lnTo>
                    <a:pt x="853706" y="644817"/>
                  </a:lnTo>
                  <a:lnTo>
                    <a:pt x="863422" y="644817"/>
                  </a:lnTo>
                  <a:lnTo>
                    <a:pt x="868781" y="657517"/>
                  </a:lnTo>
                  <a:lnTo>
                    <a:pt x="861212" y="670217"/>
                  </a:lnTo>
                  <a:lnTo>
                    <a:pt x="869264" y="708317"/>
                  </a:lnTo>
                  <a:lnTo>
                    <a:pt x="865263" y="708317"/>
                  </a:lnTo>
                  <a:lnTo>
                    <a:pt x="862139" y="695617"/>
                  </a:lnTo>
                  <a:lnTo>
                    <a:pt x="846404" y="682917"/>
                  </a:lnTo>
                  <a:lnTo>
                    <a:pt x="846924" y="670217"/>
                  </a:lnTo>
                  <a:lnTo>
                    <a:pt x="858786" y="670217"/>
                  </a:lnTo>
                  <a:lnTo>
                    <a:pt x="862126" y="657517"/>
                  </a:lnTo>
                  <a:lnTo>
                    <a:pt x="833793" y="657517"/>
                  </a:lnTo>
                  <a:lnTo>
                    <a:pt x="827786" y="644817"/>
                  </a:lnTo>
                  <a:lnTo>
                    <a:pt x="821778" y="632117"/>
                  </a:lnTo>
                  <a:lnTo>
                    <a:pt x="804265" y="619417"/>
                  </a:lnTo>
                  <a:lnTo>
                    <a:pt x="786320" y="619417"/>
                  </a:lnTo>
                  <a:lnTo>
                    <a:pt x="776693" y="632117"/>
                  </a:lnTo>
                  <a:lnTo>
                    <a:pt x="784923" y="632117"/>
                  </a:lnTo>
                  <a:lnTo>
                    <a:pt x="778929" y="644817"/>
                  </a:lnTo>
                  <a:lnTo>
                    <a:pt x="764374" y="632117"/>
                  </a:lnTo>
                  <a:lnTo>
                    <a:pt x="751560" y="644817"/>
                  </a:lnTo>
                  <a:lnTo>
                    <a:pt x="755802" y="657517"/>
                  </a:lnTo>
                  <a:lnTo>
                    <a:pt x="771893" y="670217"/>
                  </a:lnTo>
                  <a:lnTo>
                    <a:pt x="785837" y="670217"/>
                  </a:lnTo>
                  <a:lnTo>
                    <a:pt x="787641" y="695617"/>
                  </a:lnTo>
                  <a:lnTo>
                    <a:pt x="783602" y="688174"/>
                  </a:lnTo>
                  <a:lnTo>
                    <a:pt x="783602" y="809917"/>
                  </a:lnTo>
                  <a:lnTo>
                    <a:pt x="773518" y="809917"/>
                  </a:lnTo>
                  <a:lnTo>
                    <a:pt x="773023" y="835317"/>
                  </a:lnTo>
                  <a:lnTo>
                    <a:pt x="767499" y="835317"/>
                  </a:lnTo>
                  <a:lnTo>
                    <a:pt x="770610" y="797217"/>
                  </a:lnTo>
                  <a:lnTo>
                    <a:pt x="760158" y="784517"/>
                  </a:lnTo>
                  <a:lnTo>
                    <a:pt x="759599" y="776643"/>
                  </a:lnTo>
                  <a:lnTo>
                    <a:pt x="775042" y="784517"/>
                  </a:lnTo>
                  <a:lnTo>
                    <a:pt x="783602" y="809917"/>
                  </a:lnTo>
                  <a:lnTo>
                    <a:pt x="783602" y="688174"/>
                  </a:lnTo>
                  <a:lnTo>
                    <a:pt x="780757" y="682917"/>
                  </a:lnTo>
                  <a:lnTo>
                    <a:pt x="752386" y="682917"/>
                  </a:lnTo>
                  <a:lnTo>
                    <a:pt x="741324" y="670217"/>
                  </a:lnTo>
                  <a:lnTo>
                    <a:pt x="738403" y="670217"/>
                  </a:lnTo>
                  <a:lnTo>
                    <a:pt x="742454" y="657517"/>
                  </a:lnTo>
                  <a:lnTo>
                    <a:pt x="738619" y="644817"/>
                  </a:lnTo>
                  <a:lnTo>
                    <a:pt x="745782" y="619417"/>
                  </a:lnTo>
                  <a:lnTo>
                    <a:pt x="745045" y="606717"/>
                  </a:lnTo>
                  <a:lnTo>
                    <a:pt x="739902" y="606717"/>
                  </a:lnTo>
                  <a:lnTo>
                    <a:pt x="742276" y="594017"/>
                  </a:lnTo>
                  <a:lnTo>
                    <a:pt x="733971" y="594017"/>
                  </a:lnTo>
                  <a:lnTo>
                    <a:pt x="735190" y="632117"/>
                  </a:lnTo>
                  <a:lnTo>
                    <a:pt x="728002" y="644817"/>
                  </a:lnTo>
                  <a:lnTo>
                    <a:pt x="712927" y="644817"/>
                  </a:lnTo>
                  <a:lnTo>
                    <a:pt x="710920" y="657517"/>
                  </a:lnTo>
                  <a:lnTo>
                    <a:pt x="704240" y="670217"/>
                  </a:lnTo>
                  <a:lnTo>
                    <a:pt x="713841" y="682917"/>
                  </a:lnTo>
                  <a:lnTo>
                    <a:pt x="724446" y="708317"/>
                  </a:lnTo>
                  <a:lnTo>
                    <a:pt x="712800" y="746417"/>
                  </a:lnTo>
                  <a:lnTo>
                    <a:pt x="718464" y="759117"/>
                  </a:lnTo>
                  <a:lnTo>
                    <a:pt x="716826" y="771817"/>
                  </a:lnTo>
                  <a:lnTo>
                    <a:pt x="750163" y="771817"/>
                  </a:lnTo>
                  <a:lnTo>
                    <a:pt x="754468" y="774026"/>
                  </a:lnTo>
                  <a:lnTo>
                    <a:pt x="731558" y="784517"/>
                  </a:lnTo>
                  <a:lnTo>
                    <a:pt x="726998" y="784517"/>
                  </a:lnTo>
                  <a:lnTo>
                    <a:pt x="724700" y="809917"/>
                  </a:lnTo>
                  <a:lnTo>
                    <a:pt x="731354" y="809917"/>
                  </a:lnTo>
                  <a:lnTo>
                    <a:pt x="731380" y="835317"/>
                  </a:lnTo>
                  <a:lnTo>
                    <a:pt x="718718" y="848017"/>
                  </a:lnTo>
                  <a:lnTo>
                    <a:pt x="717880" y="860717"/>
                  </a:lnTo>
                  <a:lnTo>
                    <a:pt x="696353" y="873417"/>
                  </a:lnTo>
                  <a:lnTo>
                    <a:pt x="692111" y="886117"/>
                  </a:lnTo>
                  <a:lnTo>
                    <a:pt x="657339" y="886117"/>
                  </a:lnTo>
                  <a:lnTo>
                    <a:pt x="648652" y="873417"/>
                  </a:lnTo>
                  <a:lnTo>
                    <a:pt x="641527" y="873417"/>
                  </a:lnTo>
                  <a:lnTo>
                    <a:pt x="645782" y="860717"/>
                  </a:lnTo>
                  <a:lnTo>
                    <a:pt x="652830" y="873417"/>
                  </a:lnTo>
                  <a:lnTo>
                    <a:pt x="657301" y="860717"/>
                  </a:lnTo>
                  <a:lnTo>
                    <a:pt x="663854" y="873417"/>
                  </a:lnTo>
                  <a:lnTo>
                    <a:pt x="682929" y="873417"/>
                  </a:lnTo>
                  <a:lnTo>
                    <a:pt x="679119" y="860717"/>
                  </a:lnTo>
                  <a:lnTo>
                    <a:pt x="688848" y="860717"/>
                  </a:lnTo>
                  <a:lnTo>
                    <a:pt x="692696" y="848017"/>
                  </a:lnTo>
                  <a:lnTo>
                    <a:pt x="695210" y="848017"/>
                  </a:lnTo>
                  <a:lnTo>
                    <a:pt x="698296" y="835317"/>
                  </a:lnTo>
                  <a:lnTo>
                    <a:pt x="706297" y="835317"/>
                  </a:lnTo>
                  <a:lnTo>
                    <a:pt x="705802" y="809917"/>
                  </a:lnTo>
                  <a:lnTo>
                    <a:pt x="713701" y="797217"/>
                  </a:lnTo>
                  <a:lnTo>
                    <a:pt x="699046" y="784517"/>
                  </a:lnTo>
                  <a:lnTo>
                    <a:pt x="696506" y="771817"/>
                  </a:lnTo>
                  <a:lnTo>
                    <a:pt x="698004" y="759117"/>
                  </a:lnTo>
                  <a:lnTo>
                    <a:pt x="627659" y="759117"/>
                  </a:lnTo>
                  <a:lnTo>
                    <a:pt x="633882" y="771817"/>
                  </a:lnTo>
                  <a:lnTo>
                    <a:pt x="638225" y="784517"/>
                  </a:lnTo>
                  <a:lnTo>
                    <a:pt x="644474" y="784517"/>
                  </a:lnTo>
                  <a:lnTo>
                    <a:pt x="632383" y="809917"/>
                  </a:lnTo>
                  <a:lnTo>
                    <a:pt x="629932" y="797217"/>
                  </a:lnTo>
                  <a:lnTo>
                    <a:pt x="612863" y="784517"/>
                  </a:lnTo>
                  <a:lnTo>
                    <a:pt x="618248" y="784517"/>
                  </a:lnTo>
                  <a:lnTo>
                    <a:pt x="593420" y="771817"/>
                  </a:lnTo>
                  <a:lnTo>
                    <a:pt x="591807" y="771817"/>
                  </a:lnTo>
                  <a:lnTo>
                    <a:pt x="604989" y="784517"/>
                  </a:lnTo>
                  <a:lnTo>
                    <a:pt x="583031" y="771817"/>
                  </a:lnTo>
                  <a:lnTo>
                    <a:pt x="579932" y="771817"/>
                  </a:lnTo>
                  <a:lnTo>
                    <a:pt x="571055" y="759117"/>
                  </a:lnTo>
                  <a:lnTo>
                    <a:pt x="549617" y="746417"/>
                  </a:lnTo>
                  <a:lnTo>
                    <a:pt x="517029" y="733717"/>
                  </a:lnTo>
                  <a:lnTo>
                    <a:pt x="514985" y="746417"/>
                  </a:lnTo>
                  <a:lnTo>
                    <a:pt x="509143" y="746417"/>
                  </a:lnTo>
                  <a:lnTo>
                    <a:pt x="506641" y="759117"/>
                  </a:lnTo>
                  <a:lnTo>
                    <a:pt x="513930" y="771817"/>
                  </a:lnTo>
                  <a:lnTo>
                    <a:pt x="518528" y="771817"/>
                  </a:lnTo>
                  <a:lnTo>
                    <a:pt x="518756" y="784517"/>
                  </a:lnTo>
                  <a:lnTo>
                    <a:pt x="511467" y="784517"/>
                  </a:lnTo>
                  <a:lnTo>
                    <a:pt x="504558" y="797217"/>
                  </a:lnTo>
                  <a:lnTo>
                    <a:pt x="495947" y="784517"/>
                  </a:lnTo>
                  <a:lnTo>
                    <a:pt x="489204" y="784517"/>
                  </a:lnTo>
                  <a:lnTo>
                    <a:pt x="492302" y="771817"/>
                  </a:lnTo>
                  <a:lnTo>
                    <a:pt x="486892" y="771817"/>
                  </a:lnTo>
                  <a:lnTo>
                    <a:pt x="463003" y="784517"/>
                  </a:lnTo>
                  <a:lnTo>
                    <a:pt x="467461" y="784517"/>
                  </a:lnTo>
                  <a:lnTo>
                    <a:pt x="462368" y="797217"/>
                  </a:lnTo>
                  <a:lnTo>
                    <a:pt x="426389" y="797217"/>
                  </a:lnTo>
                  <a:lnTo>
                    <a:pt x="424662" y="809917"/>
                  </a:lnTo>
                  <a:lnTo>
                    <a:pt x="406044" y="809917"/>
                  </a:lnTo>
                  <a:lnTo>
                    <a:pt x="410451" y="797217"/>
                  </a:lnTo>
                  <a:lnTo>
                    <a:pt x="407060" y="797217"/>
                  </a:lnTo>
                  <a:lnTo>
                    <a:pt x="411314" y="784517"/>
                  </a:lnTo>
                  <a:lnTo>
                    <a:pt x="407187" y="784517"/>
                  </a:lnTo>
                  <a:lnTo>
                    <a:pt x="384797" y="797217"/>
                  </a:lnTo>
                  <a:lnTo>
                    <a:pt x="391807" y="797217"/>
                  </a:lnTo>
                  <a:lnTo>
                    <a:pt x="386943" y="809917"/>
                  </a:lnTo>
                  <a:lnTo>
                    <a:pt x="383032" y="809917"/>
                  </a:lnTo>
                  <a:lnTo>
                    <a:pt x="383641" y="797217"/>
                  </a:lnTo>
                  <a:lnTo>
                    <a:pt x="366712" y="797217"/>
                  </a:lnTo>
                  <a:lnTo>
                    <a:pt x="336537" y="822617"/>
                  </a:lnTo>
                  <a:lnTo>
                    <a:pt x="328358" y="822617"/>
                  </a:lnTo>
                  <a:lnTo>
                    <a:pt x="332066" y="835317"/>
                  </a:lnTo>
                  <a:lnTo>
                    <a:pt x="316344" y="835317"/>
                  </a:lnTo>
                  <a:lnTo>
                    <a:pt x="312089" y="860717"/>
                  </a:lnTo>
                  <a:lnTo>
                    <a:pt x="289928" y="860717"/>
                  </a:lnTo>
                  <a:lnTo>
                    <a:pt x="270903" y="848017"/>
                  </a:lnTo>
                  <a:lnTo>
                    <a:pt x="278587" y="835317"/>
                  </a:lnTo>
                  <a:lnTo>
                    <a:pt x="298183" y="822617"/>
                  </a:lnTo>
                  <a:lnTo>
                    <a:pt x="296176" y="809917"/>
                  </a:lnTo>
                  <a:lnTo>
                    <a:pt x="283375" y="797217"/>
                  </a:lnTo>
                  <a:lnTo>
                    <a:pt x="245427" y="797217"/>
                  </a:lnTo>
                  <a:lnTo>
                    <a:pt x="260311" y="809917"/>
                  </a:lnTo>
                  <a:lnTo>
                    <a:pt x="259626" y="822617"/>
                  </a:lnTo>
                  <a:lnTo>
                    <a:pt x="253352" y="848017"/>
                  </a:lnTo>
                  <a:lnTo>
                    <a:pt x="259207" y="848017"/>
                  </a:lnTo>
                  <a:lnTo>
                    <a:pt x="264426" y="860717"/>
                  </a:lnTo>
                  <a:lnTo>
                    <a:pt x="259130" y="898817"/>
                  </a:lnTo>
                  <a:lnTo>
                    <a:pt x="245884" y="886117"/>
                  </a:lnTo>
                  <a:lnTo>
                    <a:pt x="236715" y="886117"/>
                  </a:lnTo>
                  <a:lnTo>
                    <a:pt x="230225" y="873417"/>
                  </a:lnTo>
                  <a:lnTo>
                    <a:pt x="217271" y="898817"/>
                  </a:lnTo>
                  <a:lnTo>
                    <a:pt x="206883" y="898817"/>
                  </a:lnTo>
                  <a:lnTo>
                    <a:pt x="190855" y="911517"/>
                  </a:lnTo>
                  <a:lnTo>
                    <a:pt x="191020" y="924217"/>
                  </a:lnTo>
                  <a:lnTo>
                    <a:pt x="200952" y="936917"/>
                  </a:lnTo>
                  <a:lnTo>
                    <a:pt x="201968" y="949617"/>
                  </a:lnTo>
                  <a:lnTo>
                    <a:pt x="187960" y="949617"/>
                  </a:lnTo>
                  <a:lnTo>
                    <a:pt x="171246" y="936917"/>
                  </a:lnTo>
                  <a:lnTo>
                    <a:pt x="165150" y="949617"/>
                  </a:lnTo>
                  <a:lnTo>
                    <a:pt x="164452" y="949617"/>
                  </a:lnTo>
                  <a:lnTo>
                    <a:pt x="169849" y="936917"/>
                  </a:lnTo>
                  <a:lnTo>
                    <a:pt x="146291" y="924217"/>
                  </a:lnTo>
                  <a:lnTo>
                    <a:pt x="145948" y="936917"/>
                  </a:lnTo>
                  <a:lnTo>
                    <a:pt x="140220" y="936917"/>
                  </a:lnTo>
                  <a:lnTo>
                    <a:pt x="142341" y="949617"/>
                  </a:lnTo>
                  <a:lnTo>
                    <a:pt x="152120" y="962317"/>
                  </a:lnTo>
                  <a:lnTo>
                    <a:pt x="161925" y="949617"/>
                  </a:lnTo>
                  <a:lnTo>
                    <a:pt x="164401" y="962317"/>
                  </a:lnTo>
                  <a:lnTo>
                    <a:pt x="165531" y="975017"/>
                  </a:lnTo>
                  <a:lnTo>
                    <a:pt x="137883" y="975017"/>
                  </a:lnTo>
                  <a:lnTo>
                    <a:pt x="137160" y="962317"/>
                  </a:lnTo>
                  <a:lnTo>
                    <a:pt x="124333" y="962317"/>
                  </a:lnTo>
                  <a:lnTo>
                    <a:pt x="114947" y="949617"/>
                  </a:lnTo>
                  <a:lnTo>
                    <a:pt x="115189" y="949617"/>
                  </a:lnTo>
                  <a:lnTo>
                    <a:pt x="115239" y="936917"/>
                  </a:lnTo>
                  <a:lnTo>
                    <a:pt x="108432" y="924217"/>
                  </a:lnTo>
                  <a:lnTo>
                    <a:pt x="113042" y="924217"/>
                  </a:lnTo>
                  <a:lnTo>
                    <a:pt x="112788" y="911517"/>
                  </a:lnTo>
                  <a:lnTo>
                    <a:pt x="117741" y="911517"/>
                  </a:lnTo>
                  <a:lnTo>
                    <a:pt x="110642" y="898817"/>
                  </a:lnTo>
                  <a:lnTo>
                    <a:pt x="95148" y="886117"/>
                  </a:lnTo>
                  <a:lnTo>
                    <a:pt x="95999" y="886117"/>
                  </a:lnTo>
                  <a:lnTo>
                    <a:pt x="89408" y="873417"/>
                  </a:lnTo>
                  <a:lnTo>
                    <a:pt x="85458" y="873417"/>
                  </a:lnTo>
                  <a:lnTo>
                    <a:pt x="73926" y="860717"/>
                  </a:lnTo>
                  <a:lnTo>
                    <a:pt x="81457" y="860717"/>
                  </a:lnTo>
                  <a:lnTo>
                    <a:pt x="93764" y="873417"/>
                  </a:lnTo>
                  <a:lnTo>
                    <a:pt x="96786" y="860717"/>
                  </a:lnTo>
                  <a:lnTo>
                    <a:pt x="108737" y="873417"/>
                  </a:lnTo>
                  <a:lnTo>
                    <a:pt x="115392" y="873417"/>
                  </a:lnTo>
                  <a:lnTo>
                    <a:pt x="126047" y="886117"/>
                  </a:lnTo>
                  <a:lnTo>
                    <a:pt x="174739" y="898817"/>
                  </a:lnTo>
                  <a:lnTo>
                    <a:pt x="195097" y="886117"/>
                  </a:lnTo>
                  <a:lnTo>
                    <a:pt x="213715" y="860717"/>
                  </a:lnTo>
                  <a:lnTo>
                    <a:pt x="216331" y="860717"/>
                  </a:lnTo>
                  <a:lnTo>
                    <a:pt x="211772" y="848017"/>
                  </a:lnTo>
                  <a:lnTo>
                    <a:pt x="210083" y="835317"/>
                  </a:lnTo>
                  <a:lnTo>
                    <a:pt x="201549" y="835317"/>
                  </a:lnTo>
                  <a:lnTo>
                    <a:pt x="196697" y="822617"/>
                  </a:lnTo>
                  <a:lnTo>
                    <a:pt x="191846" y="809917"/>
                  </a:lnTo>
                  <a:lnTo>
                    <a:pt x="192786" y="822617"/>
                  </a:lnTo>
                  <a:lnTo>
                    <a:pt x="189191" y="822617"/>
                  </a:lnTo>
                  <a:lnTo>
                    <a:pt x="174117" y="809917"/>
                  </a:lnTo>
                  <a:lnTo>
                    <a:pt x="171183" y="809917"/>
                  </a:lnTo>
                  <a:lnTo>
                    <a:pt x="161264" y="797217"/>
                  </a:lnTo>
                  <a:lnTo>
                    <a:pt x="130670" y="771817"/>
                  </a:lnTo>
                  <a:lnTo>
                    <a:pt x="96075" y="759117"/>
                  </a:lnTo>
                  <a:lnTo>
                    <a:pt x="94615" y="769442"/>
                  </a:lnTo>
                  <a:lnTo>
                    <a:pt x="94830" y="759117"/>
                  </a:lnTo>
                  <a:lnTo>
                    <a:pt x="77470" y="759117"/>
                  </a:lnTo>
                  <a:lnTo>
                    <a:pt x="77939" y="746417"/>
                  </a:lnTo>
                  <a:lnTo>
                    <a:pt x="88950" y="746417"/>
                  </a:lnTo>
                  <a:lnTo>
                    <a:pt x="74688" y="733717"/>
                  </a:lnTo>
                  <a:lnTo>
                    <a:pt x="70243" y="733717"/>
                  </a:lnTo>
                  <a:lnTo>
                    <a:pt x="72948" y="746417"/>
                  </a:lnTo>
                  <a:lnTo>
                    <a:pt x="53809" y="746417"/>
                  </a:lnTo>
                  <a:lnTo>
                    <a:pt x="53670" y="759117"/>
                  </a:lnTo>
                  <a:lnTo>
                    <a:pt x="42316" y="746417"/>
                  </a:lnTo>
                  <a:lnTo>
                    <a:pt x="41173" y="759117"/>
                  </a:lnTo>
                  <a:lnTo>
                    <a:pt x="30162" y="759117"/>
                  </a:lnTo>
                  <a:lnTo>
                    <a:pt x="26174" y="771817"/>
                  </a:lnTo>
                  <a:lnTo>
                    <a:pt x="16497" y="784517"/>
                  </a:lnTo>
                  <a:lnTo>
                    <a:pt x="22390" y="784517"/>
                  </a:lnTo>
                  <a:lnTo>
                    <a:pt x="16751" y="797217"/>
                  </a:lnTo>
                  <a:lnTo>
                    <a:pt x="20015" y="809917"/>
                  </a:lnTo>
                  <a:lnTo>
                    <a:pt x="30467" y="809917"/>
                  </a:lnTo>
                  <a:lnTo>
                    <a:pt x="41135" y="835317"/>
                  </a:lnTo>
                  <a:lnTo>
                    <a:pt x="25920" y="860717"/>
                  </a:lnTo>
                  <a:lnTo>
                    <a:pt x="42976" y="911517"/>
                  </a:lnTo>
                  <a:lnTo>
                    <a:pt x="38773" y="911517"/>
                  </a:lnTo>
                  <a:lnTo>
                    <a:pt x="34721" y="924217"/>
                  </a:lnTo>
                  <a:lnTo>
                    <a:pt x="39281" y="936917"/>
                  </a:lnTo>
                  <a:lnTo>
                    <a:pt x="36868" y="936917"/>
                  </a:lnTo>
                  <a:lnTo>
                    <a:pt x="42164" y="949617"/>
                  </a:lnTo>
                  <a:lnTo>
                    <a:pt x="41554" y="962317"/>
                  </a:lnTo>
                  <a:lnTo>
                    <a:pt x="49390" y="962317"/>
                  </a:lnTo>
                  <a:lnTo>
                    <a:pt x="40538" y="975017"/>
                  </a:lnTo>
                  <a:lnTo>
                    <a:pt x="60020" y="1000417"/>
                  </a:lnTo>
                  <a:lnTo>
                    <a:pt x="65379" y="1013117"/>
                  </a:lnTo>
                  <a:lnTo>
                    <a:pt x="55435" y="1025817"/>
                  </a:lnTo>
                  <a:lnTo>
                    <a:pt x="6858" y="1089317"/>
                  </a:lnTo>
                  <a:lnTo>
                    <a:pt x="13436" y="1089317"/>
                  </a:lnTo>
                  <a:lnTo>
                    <a:pt x="20967" y="1076617"/>
                  </a:lnTo>
                  <a:lnTo>
                    <a:pt x="21043" y="1089317"/>
                  </a:lnTo>
                  <a:lnTo>
                    <a:pt x="19469" y="1089317"/>
                  </a:lnTo>
                  <a:lnTo>
                    <a:pt x="27724" y="1102017"/>
                  </a:lnTo>
                  <a:lnTo>
                    <a:pt x="28676" y="1102017"/>
                  </a:lnTo>
                  <a:lnTo>
                    <a:pt x="23101" y="1114717"/>
                  </a:lnTo>
                  <a:lnTo>
                    <a:pt x="10820" y="1114717"/>
                  </a:lnTo>
                  <a:lnTo>
                    <a:pt x="13246" y="1127417"/>
                  </a:lnTo>
                  <a:lnTo>
                    <a:pt x="7073" y="1127417"/>
                  </a:lnTo>
                  <a:lnTo>
                    <a:pt x="8001" y="1152817"/>
                  </a:lnTo>
                  <a:lnTo>
                    <a:pt x="9550" y="1152817"/>
                  </a:lnTo>
                  <a:lnTo>
                    <a:pt x="12623" y="1165517"/>
                  </a:lnTo>
                  <a:lnTo>
                    <a:pt x="3124" y="1165517"/>
                  </a:lnTo>
                  <a:lnTo>
                    <a:pt x="0" y="1178217"/>
                  </a:lnTo>
                  <a:lnTo>
                    <a:pt x="7950" y="1178217"/>
                  </a:lnTo>
                  <a:lnTo>
                    <a:pt x="4762" y="1190917"/>
                  </a:lnTo>
                  <a:lnTo>
                    <a:pt x="9474" y="1190917"/>
                  </a:lnTo>
                  <a:lnTo>
                    <a:pt x="12420" y="1216317"/>
                  </a:lnTo>
                  <a:lnTo>
                    <a:pt x="31953" y="1216317"/>
                  </a:lnTo>
                  <a:lnTo>
                    <a:pt x="32867" y="1229017"/>
                  </a:lnTo>
                  <a:lnTo>
                    <a:pt x="55257" y="1229017"/>
                  </a:lnTo>
                  <a:lnTo>
                    <a:pt x="53543" y="1241717"/>
                  </a:lnTo>
                  <a:lnTo>
                    <a:pt x="56553" y="1241717"/>
                  </a:lnTo>
                  <a:lnTo>
                    <a:pt x="52438" y="1254417"/>
                  </a:lnTo>
                  <a:lnTo>
                    <a:pt x="59156" y="1254417"/>
                  </a:lnTo>
                  <a:lnTo>
                    <a:pt x="61175" y="1267117"/>
                  </a:lnTo>
                  <a:lnTo>
                    <a:pt x="70116" y="1267117"/>
                  </a:lnTo>
                  <a:lnTo>
                    <a:pt x="68224" y="1279817"/>
                  </a:lnTo>
                  <a:lnTo>
                    <a:pt x="78828" y="1279817"/>
                  </a:lnTo>
                  <a:lnTo>
                    <a:pt x="83159" y="1292517"/>
                  </a:lnTo>
                  <a:lnTo>
                    <a:pt x="60350" y="1292517"/>
                  </a:lnTo>
                  <a:lnTo>
                    <a:pt x="65366" y="1305217"/>
                  </a:lnTo>
                  <a:lnTo>
                    <a:pt x="68351" y="1317917"/>
                  </a:lnTo>
                  <a:lnTo>
                    <a:pt x="100025" y="1317917"/>
                  </a:lnTo>
                  <a:lnTo>
                    <a:pt x="108991" y="1330617"/>
                  </a:lnTo>
                  <a:lnTo>
                    <a:pt x="104127" y="1330617"/>
                  </a:lnTo>
                  <a:lnTo>
                    <a:pt x="106324" y="1343317"/>
                  </a:lnTo>
                  <a:lnTo>
                    <a:pt x="124282" y="1343317"/>
                  </a:lnTo>
                  <a:lnTo>
                    <a:pt x="124079" y="1356017"/>
                  </a:lnTo>
                  <a:lnTo>
                    <a:pt x="127711" y="1368717"/>
                  </a:lnTo>
                  <a:lnTo>
                    <a:pt x="156070" y="1368717"/>
                  </a:lnTo>
                  <a:lnTo>
                    <a:pt x="165214" y="1381417"/>
                  </a:lnTo>
                  <a:lnTo>
                    <a:pt x="169405" y="1368717"/>
                  </a:lnTo>
                  <a:lnTo>
                    <a:pt x="192214" y="1381417"/>
                  </a:lnTo>
                  <a:lnTo>
                    <a:pt x="197281" y="1381417"/>
                  </a:lnTo>
                  <a:lnTo>
                    <a:pt x="198437" y="1394117"/>
                  </a:lnTo>
                  <a:lnTo>
                    <a:pt x="190131" y="1394117"/>
                  </a:lnTo>
                  <a:lnTo>
                    <a:pt x="196227" y="1406817"/>
                  </a:lnTo>
                  <a:lnTo>
                    <a:pt x="189941" y="1406817"/>
                  </a:lnTo>
                  <a:lnTo>
                    <a:pt x="195516" y="1419517"/>
                  </a:lnTo>
                  <a:lnTo>
                    <a:pt x="177901" y="1419517"/>
                  </a:lnTo>
                  <a:lnTo>
                    <a:pt x="168732" y="1432217"/>
                  </a:lnTo>
                  <a:lnTo>
                    <a:pt x="167855" y="1444917"/>
                  </a:lnTo>
                  <a:lnTo>
                    <a:pt x="182753" y="1432217"/>
                  </a:lnTo>
                  <a:lnTo>
                    <a:pt x="184226" y="1444917"/>
                  </a:lnTo>
                  <a:lnTo>
                    <a:pt x="171132" y="1444917"/>
                  </a:lnTo>
                  <a:lnTo>
                    <a:pt x="172173" y="1457617"/>
                  </a:lnTo>
                  <a:lnTo>
                    <a:pt x="168084" y="1457617"/>
                  </a:lnTo>
                  <a:lnTo>
                    <a:pt x="160566" y="1457617"/>
                  </a:lnTo>
                  <a:lnTo>
                    <a:pt x="165862" y="1462862"/>
                  </a:lnTo>
                  <a:lnTo>
                    <a:pt x="157314" y="1483017"/>
                  </a:lnTo>
                  <a:lnTo>
                    <a:pt x="143230" y="1483017"/>
                  </a:lnTo>
                  <a:lnTo>
                    <a:pt x="176720" y="1508417"/>
                  </a:lnTo>
                  <a:lnTo>
                    <a:pt x="194386" y="1521117"/>
                  </a:lnTo>
                  <a:lnTo>
                    <a:pt x="239293" y="1521117"/>
                  </a:lnTo>
                  <a:lnTo>
                    <a:pt x="256362" y="1546517"/>
                  </a:lnTo>
                  <a:lnTo>
                    <a:pt x="271856" y="1533817"/>
                  </a:lnTo>
                  <a:lnTo>
                    <a:pt x="284289" y="1546517"/>
                  </a:lnTo>
                  <a:lnTo>
                    <a:pt x="281686" y="1546517"/>
                  </a:lnTo>
                  <a:lnTo>
                    <a:pt x="299491" y="1559217"/>
                  </a:lnTo>
                  <a:lnTo>
                    <a:pt x="311912" y="1571917"/>
                  </a:lnTo>
                  <a:lnTo>
                    <a:pt x="316903" y="1571917"/>
                  </a:lnTo>
                  <a:lnTo>
                    <a:pt x="327787" y="1559217"/>
                  </a:lnTo>
                  <a:lnTo>
                    <a:pt x="310438" y="1533817"/>
                  </a:lnTo>
                  <a:lnTo>
                    <a:pt x="314807" y="1508417"/>
                  </a:lnTo>
                  <a:lnTo>
                    <a:pt x="310794" y="1521117"/>
                  </a:lnTo>
                  <a:lnTo>
                    <a:pt x="306679" y="1508417"/>
                  </a:lnTo>
                  <a:lnTo>
                    <a:pt x="298805" y="1495717"/>
                  </a:lnTo>
                  <a:lnTo>
                    <a:pt x="306197" y="1495717"/>
                  </a:lnTo>
                  <a:lnTo>
                    <a:pt x="313385" y="1470317"/>
                  </a:lnTo>
                  <a:lnTo>
                    <a:pt x="316865" y="1483017"/>
                  </a:lnTo>
                  <a:lnTo>
                    <a:pt x="316433" y="1470317"/>
                  </a:lnTo>
                  <a:lnTo>
                    <a:pt x="329857" y="1470317"/>
                  </a:lnTo>
                  <a:lnTo>
                    <a:pt x="336016" y="1457617"/>
                  </a:lnTo>
                  <a:lnTo>
                    <a:pt x="326148" y="1457617"/>
                  </a:lnTo>
                  <a:lnTo>
                    <a:pt x="334276" y="1444917"/>
                  </a:lnTo>
                  <a:lnTo>
                    <a:pt x="321805" y="1432217"/>
                  </a:lnTo>
                  <a:lnTo>
                    <a:pt x="307784" y="1432217"/>
                  </a:lnTo>
                  <a:lnTo>
                    <a:pt x="305104" y="1419517"/>
                  </a:lnTo>
                  <a:lnTo>
                    <a:pt x="295376" y="1406817"/>
                  </a:lnTo>
                  <a:lnTo>
                    <a:pt x="303682" y="1394117"/>
                  </a:lnTo>
                  <a:lnTo>
                    <a:pt x="299834" y="1394117"/>
                  </a:lnTo>
                  <a:lnTo>
                    <a:pt x="301790" y="1381417"/>
                  </a:lnTo>
                  <a:lnTo>
                    <a:pt x="308648" y="1368717"/>
                  </a:lnTo>
                  <a:lnTo>
                    <a:pt x="317677" y="1368717"/>
                  </a:lnTo>
                  <a:lnTo>
                    <a:pt x="322707" y="1381417"/>
                  </a:lnTo>
                  <a:lnTo>
                    <a:pt x="330200" y="1381417"/>
                  </a:lnTo>
                  <a:lnTo>
                    <a:pt x="332562" y="1368717"/>
                  </a:lnTo>
                  <a:lnTo>
                    <a:pt x="327406" y="1356017"/>
                  </a:lnTo>
                  <a:lnTo>
                    <a:pt x="340982" y="1356017"/>
                  </a:lnTo>
                  <a:lnTo>
                    <a:pt x="339991" y="1343317"/>
                  </a:lnTo>
                  <a:lnTo>
                    <a:pt x="355320" y="1343317"/>
                  </a:lnTo>
                  <a:lnTo>
                    <a:pt x="361315" y="1330617"/>
                  </a:lnTo>
                  <a:lnTo>
                    <a:pt x="370763" y="1330617"/>
                  </a:lnTo>
                  <a:lnTo>
                    <a:pt x="369354" y="1343317"/>
                  </a:lnTo>
                  <a:lnTo>
                    <a:pt x="375475" y="1343317"/>
                  </a:lnTo>
                  <a:lnTo>
                    <a:pt x="378536" y="1330617"/>
                  </a:lnTo>
                  <a:lnTo>
                    <a:pt x="385838" y="1330617"/>
                  </a:lnTo>
                  <a:lnTo>
                    <a:pt x="389509" y="1343317"/>
                  </a:lnTo>
                  <a:lnTo>
                    <a:pt x="402183" y="1343317"/>
                  </a:lnTo>
                  <a:lnTo>
                    <a:pt x="419468" y="1356017"/>
                  </a:lnTo>
                  <a:lnTo>
                    <a:pt x="419595" y="1356017"/>
                  </a:lnTo>
                  <a:lnTo>
                    <a:pt x="422529" y="1343317"/>
                  </a:lnTo>
                  <a:lnTo>
                    <a:pt x="437972" y="1356017"/>
                  </a:lnTo>
                  <a:lnTo>
                    <a:pt x="449808" y="1343317"/>
                  </a:lnTo>
                  <a:lnTo>
                    <a:pt x="453072" y="1356017"/>
                  </a:lnTo>
                  <a:lnTo>
                    <a:pt x="460324" y="1343317"/>
                  </a:lnTo>
                  <a:lnTo>
                    <a:pt x="465429" y="1356017"/>
                  </a:lnTo>
                  <a:lnTo>
                    <a:pt x="469036" y="1356017"/>
                  </a:lnTo>
                  <a:lnTo>
                    <a:pt x="469226" y="1343317"/>
                  </a:lnTo>
                  <a:lnTo>
                    <a:pt x="478332" y="1343317"/>
                  </a:lnTo>
                  <a:lnTo>
                    <a:pt x="483082" y="1356017"/>
                  </a:lnTo>
                  <a:lnTo>
                    <a:pt x="526173" y="1356017"/>
                  </a:lnTo>
                  <a:lnTo>
                    <a:pt x="529894" y="1343317"/>
                  </a:lnTo>
                  <a:lnTo>
                    <a:pt x="526961" y="1343317"/>
                  </a:lnTo>
                  <a:lnTo>
                    <a:pt x="510286" y="1330617"/>
                  </a:lnTo>
                  <a:lnTo>
                    <a:pt x="503682" y="1330617"/>
                  </a:lnTo>
                  <a:lnTo>
                    <a:pt x="520217" y="1317917"/>
                  </a:lnTo>
                  <a:lnTo>
                    <a:pt x="514781" y="1305217"/>
                  </a:lnTo>
                  <a:lnTo>
                    <a:pt x="536702" y="1305217"/>
                  </a:lnTo>
                  <a:lnTo>
                    <a:pt x="529653" y="1292517"/>
                  </a:lnTo>
                  <a:lnTo>
                    <a:pt x="521995" y="1292517"/>
                  </a:lnTo>
                  <a:lnTo>
                    <a:pt x="527824" y="1279817"/>
                  </a:lnTo>
                  <a:lnTo>
                    <a:pt x="523570" y="1279817"/>
                  </a:lnTo>
                  <a:lnTo>
                    <a:pt x="525399" y="1267117"/>
                  </a:lnTo>
                  <a:lnTo>
                    <a:pt x="533666" y="1279817"/>
                  </a:lnTo>
                  <a:lnTo>
                    <a:pt x="542315" y="1267117"/>
                  </a:lnTo>
                  <a:lnTo>
                    <a:pt x="542988" y="1279817"/>
                  </a:lnTo>
                  <a:lnTo>
                    <a:pt x="543890" y="1267117"/>
                  </a:lnTo>
                  <a:lnTo>
                    <a:pt x="584352" y="1267117"/>
                  </a:lnTo>
                  <a:lnTo>
                    <a:pt x="584250" y="1254417"/>
                  </a:lnTo>
                  <a:lnTo>
                    <a:pt x="588657" y="1254417"/>
                  </a:lnTo>
                  <a:lnTo>
                    <a:pt x="630936" y="1241717"/>
                  </a:lnTo>
                  <a:lnTo>
                    <a:pt x="642785" y="1241717"/>
                  </a:lnTo>
                  <a:lnTo>
                    <a:pt x="642264" y="1229017"/>
                  </a:lnTo>
                  <a:lnTo>
                    <a:pt x="661339" y="1241717"/>
                  </a:lnTo>
                  <a:lnTo>
                    <a:pt x="670687" y="1241717"/>
                  </a:lnTo>
                  <a:lnTo>
                    <a:pt x="674014" y="1254417"/>
                  </a:lnTo>
                  <a:lnTo>
                    <a:pt x="678078" y="1254417"/>
                  </a:lnTo>
                  <a:lnTo>
                    <a:pt x="676643" y="1267117"/>
                  </a:lnTo>
                  <a:lnTo>
                    <a:pt x="696810" y="1267117"/>
                  </a:lnTo>
                  <a:lnTo>
                    <a:pt x="696506" y="1279817"/>
                  </a:lnTo>
                  <a:lnTo>
                    <a:pt x="699820" y="1279817"/>
                  </a:lnTo>
                  <a:lnTo>
                    <a:pt x="698373" y="1267117"/>
                  </a:lnTo>
                  <a:lnTo>
                    <a:pt x="708571" y="1279410"/>
                  </a:lnTo>
                  <a:lnTo>
                    <a:pt x="708317" y="1279817"/>
                  </a:lnTo>
                  <a:lnTo>
                    <a:pt x="711174" y="1292517"/>
                  </a:lnTo>
                  <a:lnTo>
                    <a:pt x="718337" y="1279817"/>
                  </a:lnTo>
                  <a:lnTo>
                    <a:pt x="725970" y="1292517"/>
                  </a:lnTo>
                  <a:lnTo>
                    <a:pt x="726897" y="1279817"/>
                  </a:lnTo>
                  <a:lnTo>
                    <a:pt x="736231" y="1279817"/>
                  </a:lnTo>
                  <a:lnTo>
                    <a:pt x="741083" y="1267117"/>
                  </a:lnTo>
                  <a:lnTo>
                    <a:pt x="757491" y="1267117"/>
                  </a:lnTo>
                  <a:lnTo>
                    <a:pt x="759002" y="1279817"/>
                  </a:lnTo>
                  <a:lnTo>
                    <a:pt x="780161" y="1292517"/>
                  </a:lnTo>
                  <a:lnTo>
                    <a:pt x="813257" y="1356017"/>
                  </a:lnTo>
                  <a:lnTo>
                    <a:pt x="819886" y="1356017"/>
                  </a:lnTo>
                  <a:lnTo>
                    <a:pt x="819340" y="1343317"/>
                  </a:lnTo>
                  <a:lnTo>
                    <a:pt x="830135" y="1343317"/>
                  </a:lnTo>
                  <a:lnTo>
                    <a:pt x="828903" y="1356017"/>
                  </a:lnTo>
                  <a:lnTo>
                    <a:pt x="854697" y="1356017"/>
                  </a:lnTo>
                  <a:lnTo>
                    <a:pt x="865047" y="1343317"/>
                  </a:lnTo>
                  <a:lnTo>
                    <a:pt x="873556" y="1356017"/>
                  </a:lnTo>
                  <a:lnTo>
                    <a:pt x="879792" y="1368717"/>
                  </a:lnTo>
                  <a:lnTo>
                    <a:pt x="890016" y="1368717"/>
                  </a:lnTo>
                  <a:lnTo>
                    <a:pt x="893787" y="1381417"/>
                  </a:lnTo>
                  <a:lnTo>
                    <a:pt x="915162" y="1381417"/>
                  </a:lnTo>
                  <a:lnTo>
                    <a:pt x="927150" y="1394117"/>
                  </a:lnTo>
                  <a:lnTo>
                    <a:pt x="935812" y="1394117"/>
                  </a:lnTo>
                  <a:lnTo>
                    <a:pt x="939330" y="1381417"/>
                  </a:lnTo>
                  <a:lnTo>
                    <a:pt x="961072" y="1381417"/>
                  </a:lnTo>
                  <a:lnTo>
                    <a:pt x="980744" y="1368717"/>
                  </a:lnTo>
                  <a:lnTo>
                    <a:pt x="988491" y="1368717"/>
                  </a:lnTo>
                  <a:lnTo>
                    <a:pt x="994308" y="1356017"/>
                  </a:lnTo>
                  <a:lnTo>
                    <a:pt x="1032306" y="1356017"/>
                  </a:lnTo>
                  <a:lnTo>
                    <a:pt x="1038021" y="1368717"/>
                  </a:lnTo>
                  <a:lnTo>
                    <a:pt x="1057211" y="1368717"/>
                  </a:lnTo>
                  <a:lnTo>
                    <a:pt x="1094930" y="1368717"/>
                  </a:lnTo>
                  <a:lnTo>
                    <a:pt x="1091285" y="1356017"/>
                  </a:lnTo>
                  <a:lnTo>
                    <a:pt x="1087653" y="1343317"/>
                  </a:lnTo>
                  <a:lnTo>
                    <a:pt x="1090904" y="1343317"/>
                  </a:lnTo>
                  <a:lnTo>
                    <a:pt x="1104531" y="1317917"/>
                  </a:lnTo>
                  <a:lnTo>
                    <a:pt x="1119911" y="1330617"/>
                  </a:lnTo>
                  <a:lnTo>
                    <a:pt x="1153020" y="1343317"/>
                  </a:lnTo>
                  <a:lnTo>
                    <a:pt x="1156601" y="1356017"/>
                  </a:lnTo>
                  <a:lnTo>
                    <a:pt x="1171282" y="1368717"/>
                  </a:lnTo>
                  <a:lnTo>
                    <a:pt x="1184884" y="1368717"/>
                  </a:lnTo>
                  <a:lnTo>
                    <a:pt x="1203617" y="1356017"/>
                  </a:lnTo>
                  <a:lnTo>
                    <a:pt x="1222870" y="1368717"/>
                  </a:lnTo>
                  <a:lnTo>
                    <a:pt x="1232916" y="1368717"/>
                  </a:lnTo>
                  <a:lnTo>
                    <a:pt x="1243596" y="1381417"/>
                  </a:lnTo>
                  <a:lnTo>
                    <a:pt x="1252601" y="1394117"/>
                  </a:lnTo>
                  <a:lnTo>
                    <a:pt x="1287868" y="1394117"/>
                  </a:lnTo>
                  <a:lnTo>
                    <a:pt x="1319187" y="1381417"/>
                  </a:lnTo>
                  <a:lnTo>
                    <a:pt x="1342351" y="1368717"/>
                  </a:lnTo>
                  <a:lnTo>
                    <a:pt x="1360627" y="1381417"/>
                  </a:lnTo>
                  <a:lnTo>
                    <a:pt x="1373809" y="1368717"/>
                  </a:lnTo>
                  <a:lnTo>
                    <a:pt x="1395755" y="1381417"/>
                  </a:lnTo>
                  <a:lnTo>
                    <a:pt x="1418640" y="1368717"/>
                  </a:lnTo>
                  <a:lnTo>
                    <a:pt x="1418513" y="1356017"/>
                  </a:lnTo>
                  <a:lnTo>
                    <a:pt x="1430642" y="1330617"/>
                  </a:lnTo>
                  <a:lnTo>
                    <a:pt x="1440510" y="1330617"/>
                  </a:lnTo>
                  <a:lnTo>
                    <a:pt x="1440319" y="1317917"/>
                  </a:lnTo>
                  <a:lnTo>
                    <a:pt x="1440141" y="1305217"/>
                  </a:lnTo>
                  <a:lnTo>
                    <a:pt x="1430210" y="1305217"/>
                  </a:lnTo>
                  <a:lnTo>
                    <a:pt x="1444332" y="1292517"/>
                  </a:lnTo>
                  <a:lnTo>
                    <a:pt x="1485607" y="1279817"/>
                  </a:lnTo>
                  <a:lnTo>
                    <a:pt x="1504581" y="1292517"/>
                  </a:lnTo>
                  <a:lnTo>
                    <a:pt x="1516418" y="1292517"/>
                  </a:lnTo>
                  <a:lnTo>
                    <a:pt x="1516976" y="1305217"/>
                  </a:lnTo>
                  <a:lnTo>
                    <a:pt x="1521714" y="1305217"/>
                  </a:lnTo>
                  <a:lnTo>
                    <a:pt x="1530832" y="1317917"/>
                  </a:lnTo>
                  <a:lnTo>
                    <a:pt x="1529321" y="1330617"/>
                  </a:lnTo>
                  <a:lnTo>
                    <a:pt x="1534795" y="1343317"/>
                  </a:lnTo>
                  <a:lnTo>
                    <a:pt x="1536407" y="1343317"/>
                  </a:lnTo>
                  <a:lnTo>
                    <a:pt x="1542351" y="1356017"/>
                  </a:lnTo>
                  <a:lnTo>
                    <a:pt x="1542707" y="1368717"/>
                  </a:lnTo>
                  <a:lnTo>
                    <a:pt x="1547050" y="1368717"/>
                  </a:lnTo>
                  <a:lnTo>
                    <a:pt x="1545780" y="1381417"/>
                  </a:lnTo>
                  <a:lnTo>
                    <a:pt x="1551000" y="1381417"/>
                  </a:lnTo>
                  <a:lnTo>
                    <a:pt x="1576641" y="1394117"/>
                  </a:lnTo>
                  <a:lnTo>
                    <a:pt x="1587677" y="1406817"/>
                  </a:lnTo>
                  <a:lnTo>
                    <a:pt x="1592110" y="1406817"/>
                  </a:lnTo>
                  <a:lnTo>
                    <a:pt x="1596872" y="1419517"/>
                  </a:lnTo>
                  <a:lnTo>
                    <a:pt x="1594104" y="1419517"/>
                  </a:lnTo>
                  <a:lnTo>
                    <a:pt x="1599018" y="1432217"/>
                  </a:lnTo>
                  <a:lnTo>
                    <a:pt x="1623441" y="1432217"/>
                  </a:lnTo>
                  <a:lnTo>
                    <a:pt x="1625142" y="1419517"/>
                  </a:lnTo>
                  <a:lnTo>
                    <a:pt x="1631784" y="1419517"/>
                  </a:lnTo>
                  <a:lnTo>
                    <a:pt x="1657604" y="1406817"/>
                  </a:lnTo>
                  <a:lnTo>
                    <a:pt x="1654403" y="1419517"/>
                  </a:lnTo>
                  <a:lnTo>
                    <a:pt x="1657604" y="1432217"/>
                  </a:lnTo>
                  <a:lnTo>
                    <a:pt x="1648358" y="1432217"/>
                  </a:lnTo>
                  <a:lnTo>
                    <a:pt x="1644370" y="1457617"/>
                  </a:lnTo>
                  <a:lnTo>
                    <a:pt x="1633105" y="1483017"/>
                  </a:lnTo>
                  <a:lnTo>
                    <a:pt x="1606943" y="1483017"/>
                  </a:lnTo>
                  <a:lnTo>
                    <a:pt x="1598790" y="1495717"/>
                  </a:lnTo>
                  <a:lnTo>
                    <a:pt x="1604213" y="1521117"/>
                  </a:lnTo>
                  <a:lnTo>
                    <a:pt x="1601520" y="1533817"/>
                  </a:lnTo>
                  <a:lnTo>
                    <a:pt x="1594180" y="1533817"/>
                  </a:lnTo>
                  <a:lnTo>
                    <a:pt x="1602536" y="1546517"/>
                  </a:lnTo>
                  <a:lnTo>
                    <a:pt x="1611172" y="1521117"/>
                  </a:lnTo>
                  <a:lnTo>
                    <a:pt x="1615605" y="1521117"/>
                  </a:lnTo>
                  <a:lnTo>
                    <a:pt x="1614258" y="1533817"/>
                  </a:lnTo>
                  <a:lnTo>
                    <a:pt x="1619986" y="1521117"/>
                  </a:lnTo>
                  <a:lnTo>
                    <a:pt x="1619465" y="1533817"/>
                  </a:lnTo>
                  <a:lnTo>
                    <a:pt x="1644573" y="1533817"/>
                  </a:lnTo>
                  <a:lnTo>
                    <a:pt x="1663458" y="1521117"/>
                  </a:lnTo>
                  <a:lnTo>
                    <a:pt x="1674812" y="1495717"/>
                  </a:lnTo>
                  <a:lnTo>
                    <a:pt x="1702663" y="1470317"/>
                  </a:lnTo>
                  <a:lnTo>
                    <a:pt x="1727327" y="1419517"/>
                  </a:lnTo>
                  <a:lnTo>
                    <a:pt x="1740865" y="1406817"/>
                  </a:lnTo>
                  <a:lnTo>
                    <a:pt x="1746694" y="1381417"/>
                  </a:lnTo>
                  <a:lnTo>
                    <a:pt x="1744611" y="1381417"/>
                  </a:lnTo>
                  <a:lnTo>
                    <a:pt x="1748891" y="1368717"/>
                  </a:lnTo>
                  <a:lnTo>
                    <a:pt x="1744814" y="1356017"/>
                  </a:lnTo>
                  <a:lnTo>
                    <a:pt x="1747964" y="1343317"/>
                  </a:lnTo>
                  <a:lnTo>
                    <a:pt x="1762086" y="1317917"/>
                  </a:lnTo>
                  <a:lnTo>
                    <a:pt x="1755622" y="1317917"/>
                  </a:lnTo>
                  <a:lnTo>
                    <a:pt x="1756905" y="1305217"/>
                  </a:lnTo>
                  <a:lnTo>
                    <a:pt x="1756816" y="1305052"/>
                  </a:lnTo>
                  <a:lnTo>
                    <a:pt x="1759851" y="1292517"/>
                  </a:lnTo>
                  <a:lnTo>
                    <a:pt x="1758543" y="1292517"/>
                  </a:lnTo>
                  <a:lnTo>
                    <a:pt x="1747672" y="1279817"/>
                  </a:lnTo>
                  <a:lnTo>
                    <a:pt x="1734146" y="1267117"/>
                  </a:lnTo>
                  <a:lnTo>
                    <a:pt x="1718233" y="1267117"/>
                  </a:lnTo>
                  <a:lnTo>
                    <a:pt x="1719275" y="1279817"/>
                  </a:lnTo>
                  <a:lnTo>
                    <a:pt x="1705114" y="1279817"/>
                  </a:lnTo>
                  <a:lnTo>
                    <a:pt x="1697062" y="1267117"/>
                  </a:lnTo>
                  <a:lnTo>
                    <a:pt x="1694091" y="1267117"/>
                  </a:lnTo>
                  <a:lnTo>
                    <a:pt x="1695030" y="1279817"/>
                  </a:lnTo>
                  <a:lnTo>
                    <a:pt x="1688985" y="1279817"/>
                  </a:lnTo>
                  <a:lnTo>
                    <a:pt x="1689049" y="1256068"/>
                  </a:lnTo>
                  <a:lnTo>
                    <a:pt x="1693024" y="1255737"/>
                  </a:lnTo>
                  <a:lnTo>
                    <a:pt x="1695043" y="1250416"/>
                  </a:lnTo>
                  <a:lnTo>
                    <a:pt x="1689049" y="1254760"/>
                  </a:lnTo>
                  <a:lnTo>
                    <a:pt x="1689061" y="1254417"/>
                  </a:lnTo>
                  <a:lnTo>
                    <a:pt x="1663966" y="1254417"/>
                  </a:lnTo>
                  <a:lnTo>
                    <a:pt x="1710918" y="1203617"/>
                  </a:lnTo>
                  <a:lnTo>
                    <a:pt x="1709064" y="1203617"/>
                  </a:lnTo>
                  <a:lnTo>
                    <a:pt x="1714169" y="1190917"/>
                  </a:lnTo>
                  <a:lnTo>
                    <a:pt x="1715922" y="1203617"/>
                  </a:lnTo>
                  <a:lnTo>
                    <a:pt x="1722043" y="1190917"/>
                  </a:lnTo>
                  <a:lnTo>
                    <a:pt x="1745894" y="1165517"/>
                  </a:lnTo>
                  <a:lnTo>
                    <a:pt x="1750237" y="1152817"/>
                  </a:lnTo>
                  <a:lnTo>
                    <a:pt x="1776463" y="1127417"/>
                  </a:lnTo>
                  <a:lnTo>
                    <a:pt x="1787690" y="1127417"/>
                  </a:lnTo>
                  <a:lnTo>
                    <a:pt x="1829701" y="1114717"/>
                  </a:lnTo>
                  <a:lnTo>
                    <a:pt x="1828292" y="1127417"/>
                  </a:lnTo>
                  <a:lnTo>
                    <a:pt x="1836242" y="1127417"/>
                  </a:lnTo>
                  <a:lnTo>
                    <a:pt x="1837855" y="1114717"/>
                  </a:lnTo>
                  <a:lnTo>
                    <a:pt x="1853819" y="1127417"/>
                  </a:lnTo>
                  <a:lnTo>
                    <a:pt x="1875853" y="1127417"/>
                  </a:lnTo>
                  <a:lnTo>
                    <a:pt x="1873478" y="1114717"/>
                  </a:lnTo>
                  <a:lnTo>
                    <a:pt x="1914461" y="1114717"/>
                  </a:lnTo>
                  <a:lnTo>
                    <a:pt x="1919541" y="1127417"/>
                  </a:lnTo>
                  <a:lnTo>
                    <a:pt x="1910156" y="1127417"/>
                  </a:lnTo>
                  <a:lnTo>
                    <a:pt x="1913534" y="1140117"/>
                  </a:lnTo>
                  <a:lnTo>
                    <a:pt x="1929866" y="1127417"/>
                  </a:lnTo>
                  <a:lnTo>
                    <a:pt x="1937359" y="1140117"/>
                  </a:lnTo>
                  <a:lnTo>
                    <a:pt x="1944712" y="1127417"/>
                  </a:lnTo>
                  <a:lnTo>
                    <a:pt x="1972475" y="1127417"/>
                  </a:lnTo>
                  <a:lnTo>
                    <a:pt x="1969211" y="1114717"/>
                  </a:lnTo>
                  <a:lnTo>
                    <a:pt x="1956282" y="1114717"/>
                  </a:lnTo>
                  <a:lnTo>
                    <a:pt x="1957781" y="1102017"/>
                  </a:lnTo>
                  <a:lnTo>
                    <a:pt x="1960753" y="1102017"/>
                  </a:lnTo>
                  <a:lnTo>
                    <a:pt x="1983740" y="1076617"/>
                  </a:lnTo>
                  <a:lnTo>
                    <a:pt x="1983981" y="1076617"/>
                  </a:lnTo>
                  <a:lnTo>
                    <a:pt x="1994941" y="1063917"/>
                  </a:lnTo>
                  <a:lnTo>
                    <a:pt x="1995766" y="1051217"/>
                  </a:lnTo>
                  <a:lnTo>
                    <a:pt x="2016785" y="1051217"/>
                  </a:lnTo>
                  <a:lnTo>
                    <a:pt x="2033841" y="1038517"/>
                  </a:lnTo>
                  <a:lnTo>
                    <a:pt x="2040064" y="1051217"/>
                  </a:lnTo>
                  <a:lnTo>
                    <a:pt x="2040547" y="1051217"/>
                  </a:lnTo>
                  <a:lnTo>
                    <a:pt x="2052040" y="1038517"/>
                  </a:lnTo>
                  <a:lnTo>
                    <a:pt x="2051380" y="1051217"/>
                  </a:lnTo>
                  <a:lnTo>
                    <a:pt x="2044141" y="1063917"/>
                  </a:lnTo>
                  <a:lnTo>
                    <a:pt x="2047049" y="1063917"/>
                  </a:lnTo>
                  <a:lnTo>
                    <a:pt x="2044255" y="1076617"/>
                  </a:lnTo>
                  <a:lnTo>
                    <a:pt x="2053628" y="1076617"/>
                  </a:lnTo>
                  <a:lnTo>
                    <a:pt x="2049665" y="1089317"/>
                  </a:lnTo>
                  <a:lnTo>
                    <a:pt x="2053653" y="1076617"/>
                  </a:lnTo>
                  <a:lnTo>
                    <a:pt x="2059343" y="1076617"/>
                  </a:lnTo>
                  <a:lnTo>
                    <a:pt x="2084057" y="1051217"/>
                  </a:lnTo>
                  <a:lnTo>
                    <a:pt x="2093010" y="1051217"/>
                  </a:lnTo>
                  <a:lnTo>
                    <a:pt x="2095715" y="1038517"/>
                  </a:lnTo>
                  <a:lnTo>
                    <a:pt x="2098408" y="1025817"/>
                  </a:lnTo>
                  <a:lnTo>
                    <a:pt x="2115629" y="1013117"/>
                  </a:lnTo>
                  <a:lnTo>
                    <a:pt x="2127847" y="1025817"/>
                  </a:lnTo>
                  <a:lnTo>
                    <a:pt x="2111311" y="1025817"/>
                  </a:lnTo>
                  <a:lnTo>
                    <a:pt x="2109660" y="1051217"/>
                  </a:lnTo>
                  <a:lnTo>
                    <a:pt x="2104910" y="1051217"/>
                  </a:lnTo>
                  <a:lnTo>
                    <a:pt x="2108924" y="1063917"/>
                  </a:lnTo>
                  <a:lnTo>
                    <a:pt x="2101329" y="1076617"/>
                  </a:lnTo>
                  <a:lnTo>
                    <a:pt x="2091740" y="1076617"/>
                  </a:lnTo>
                  <a:lnTo>
                    <a:pt x="2077110" y="1089317"/>
                  </a:lnTo>
                  <a:lnTo>
                    <a:pt x="2076678" y="1102017"/>
                  </a:lnTo>
                  <a:lnTo>
                    <a:pt x="2060752" y="1114717"/>
                  </a:lnTo>
                  <a:lnTo>
                    <a:pt x="2054872" y="1114717"/>
                  </a:lnTo>
                  <a:lnTo>
                    <a:pt x="2042172" y="1140117"/>
                  </a:lnTo>
                  <a:lnTo>
                    <a:pt x="2019439" y="1165517"/>
                  </a:lnTo>
                  <a:lnTo>
                    <a:pt x="1998586" y="1165517"/>
                  </a:lnTo>
                  <a:lnTo>
                    <a:pt x="2000275" y="1178217"/>
                  </a:lnTo>
                  <a:lnTo>
                    <a:pt x="1985035" y="1203617"/>
                  </a:lnTo>
                  <a:lnTo>
                    <a:pt x="1978279" y="1241717"/>
                  </a:lnTo>
                  <a:lnTo>
                    <a:pt x="1995385" y="1356017"/>
                  </a:lnTo>
                  <a:lnTo>
                    <a:pt x="2020265" y="1330617"/>
                  </a:lnTo>
                  <a:lnTo>
                    <a:pt x="2024888" y="1317917"/>
                  </a:lnTo>
                  <a:lnTo>
                    <a:pt x="2022475" y="1305217"/>
                  </a:lnTo>
                  <a:lnTo>
                    <a:pt x="2027059" y="1305217"/>
                  </a:lnTo>
                  <a:lnTo>
                    <a:pt x="2041017" y="1292517"/>
                  </a:lnTo>
                  <a:lnTo>
                    <a:pt x="2047265" y="1292517"/>
                  </a:lnTo>
                  <a:lnTo>
                    <a:pt x="2044534" y="1279817"/>
                  </a:lnTo>
                  <a:lnTo>
                    <a:pt x="2047633" y="1267117"/>
                  </a:lnTo>
                  <a:lnTo>
                    <a:pt x="2060232" y="1254417"/>
                  </a:lnTo>
                  <a:lnTo>
                    <a:pt x="2079675" y="1254417"/>
                  </a:lnTo>
                  <a:lnTo>
                    <a:pt x="2073732" y="1241717"/>
                  </a:lnTo>
                  <a:lnTo>
                    <a:pt x="2079205" y="1216317"/>
                  </a:lnTo>
                  <a:lnTo>
                    <a:pt x="2098916" y="1216317"/>
                  </a:lnTo>
                  <a:lnTo>
                    <a:pt x="2097366" y="1203617"/>
                  </a:lnTo>
                  <a:lnTo>
                    <a:pt x="2089975" y="1203617"/>
                  </a:lnTo>
                  <a:lnTo>
                    <a:pt x="2089950" y="1178217"/>
                  </a:lnTo>
                  <a:lnTo>
                    <a:pt x="2097836" y="1165517"/>
                  </a:lnTo>
                  <a:lnTo>
                    <a:pt x="2077821" y="1165517"/>
                  </a:lnTo>
                  <a:lnTo>
                    <a:pt x="2084730" y="1140117"/>
                  </a:lnTo>
                  <a:lnTo>
                    <a:pt x="2094230" y="1140117"/>
                  </a:lnTo>
                  <a:lnTo>
                    <a:pt x="2092299" y="1127417"/>
                  </a:lnTo>
                  <a:lnTo>
                    <a:pt x="2098522" y="1127417"/>
                  </a:lnTo>
                  <a:lnTo>
                    <a:pt x="2096668" y="1114717"/>
                  </a:lnTo>
                  <a:lnTo>
                    <a:pt x="2101291" y="1102017"/>
                  </a:lnTo>
                  <a:lnTo>
                    <a:pt x="2115642" y="1102017"/>
                  </a:lnTo>
                  <a:lnTo>
                    <a:pt x="2121878" y="1114717"/>
                  </a:lnTo>
                  <a:lnTo>
                    <a:pt x="2127694" y="1102017"/>
                  </a:lnTo>
                  <a:lnTo>
                    <a:pt x="2124595" y="1102017"/>
                  </a:lnTo>
                  <a:lnTo>
                    <a:pt x="2143214" y="1089317"/>
                  </a:lnTo>
                  <a:lnTo>
                    <a:pt x="2140915" y="1114717"/>
                  </a:lnTo>
                  <a:lnTo>
                    <a:pt x="2143810" y="1114717"/>
                  </a:lnTo>
                  <a:lnTo>
                    <a:pt x="2155799" y="1089317"/>
                  </a:lnTo>
                  <a:lnTo>
                    <a:pt x="2192312" y="1089317"/>
                  </a:lnTo>
                  <a:lnTo>
                    <a:pt x="2205736" y="1102017"/>
                  </a:lnTo>
                  <a:lnTo>
                    <a:pt x="2211400" y="1089317"/>
                  </a:lnTo>
                  <a:lnTo>
                    <a:pt x="2227783" y="1076617"/>
                  </a:lnTo>
                  <a:lnTo>
                    <a:pt x="2235504" y="1076617"/>
                  </a:lnTo>
                  <a:lnTo>
                    <a:pt x="2233155" y="1063917"/>
                  </a:lnTo>
                  <a:lnTo>
                    <a:pt x="2239264" y="1076617"/>
                  </a:lnTo>
                  <a:lnTo>
                    <a:pt x="2237460" y="1063917"/>
                  </a:lnTo>
                  <a:lnTo>
                    <a:pt x="2251595" y="1063917"/>
                  </a:lnTo>
                  <a:lnTo>
                    <a:pt x="2256459" y="1051217"/>
                  </a:lnTo>
                  <a:lnTo>
                    <a:pt x="2272347" y="1051217"/>
                  </a:lnTo>
                  <a:lnTo>
                    <a:pt x="2311171" y="1025817"/>
                  </a:lnTo>
                  <a:lnTo>
                    <a:pt x="2346515" y="1025817"/>
                  </a:lnTo>
                  <a:lnTo>
                    <a:pt x="2349627" y="1013117"/>
                  </a:lnTo>
                  <a:lnTo>
                    <a:pt x="2344293" y="1013117"/>
                  </a:lnTo>
                  <a:lnTo>
                    <a:pt x="2347099" y="1000417"/>
                  </a:lnTo>
                  <a:lnTo>
                    <a:pt x="2337663" y="987717"/>
                  </a:lnTo>
                  <a:lnTo>
                    <a:pt x="2333929" y="975017"/>
                  </a:lnTo>
                  <a:lnTo>
                    <a:pt x="2330183" y="962317"/>
                  </a:lnTo>
                  <a:lnTo>
                    <a:pt x="2322614" y="962317"/>
                  </a:lnTo>
                  <a:lnTo>
                    <a:pt x="2315883" y="949617"/>
                  </a:lnTo>
                  <a:lnTo>
                    <a:pt x="2310765" y="949617"/>
                  </a:lnTo>
                  <a:lnTo>
                    <a:pt x="2305786" y="949617"/>
                  </a:lnTo>
                  <a:lnTo>
                    <a:pt x="2297252" y="936917"/>
                  </a:lnTo>
                  <a:lnTo>
                    <a:pt x="2310765" y="949617"/>
                  </a:lnTo>
                  <a:lnTo>
                    <a:pt x="2316429" y="936917"/>
                  </a:lnTo>
                  <a:lnTo>
                    <a:pt x="2319718" y="949617"/>
                  </a:lnTo>
                  <a:lnTo>
                    <a:pt x="2333345" y="949617"/>
                  </a:lnTo>
                  <a:lnTo>
                    <a:pt x="2355558" y="936917"/>
                  </a:lnTo>
                  <a:lnTo>
                    <a:pt x="2355558" y="886117"/>
                  </a:lnTo>
                  <a:lnTo>
                    <a:pt x="2355558" y="835317"/>
                  </a:lnTo>
                  <a:lnTo>
                    <a:pt x="2355558" y="784517"/>
                  </a:lnTo>
                  <a:lnTo>
                    <a:pt x="2355558" y="771817"/>
                  </a:lnTo>
                  <a:close/>
                </a:path>
              </a:pathLst>
            </a:custGeom>
            <a:solidFill>
              <a:srgbClr val="91B9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970974" y="1823148"/>
              <a:ext cx="862965" cy="1580515"/>
            </a:xfrm>
            <a:custGeom>
              <a:avLst/>
              <a:gdLst/>
              <a:ahLst/>
              <a:cxnLst/>
              <a:rect l="l" t="t" r="r" b="b"/>
              <a:pathLst>
                <a:path w="862964" h="1580514">
                  <a:moveTo>
                    <a:pt x="584" y="1013548"/>
                  </a:moveTo>
                  <a:lnTo>
                    <a:pt x="76" y="1013193"/>
                  </a:lnTo>
                  <a:lnTo>
                    <a:pt x="0" y="1014653"/>
                  </a:lnTo>
                  <a:lnTo>
                    <a:pt x="584" y="1013548"/>
                  </a:lnTo>
                  <a:close/>
                </a:path>
                <a:path w="862964" h="1580514">
                  <a:moveTo>
                    <a:pt x="5295" y="1008684"/>
                  </a:moveTo>
                  <a:lnTo>
                    <a:pt x="4394" y="1006259"/>
                  </a:lnTo>
                  <a:lnTo>
                    <a:pt x="4191" y="1008964"/>
                  </a:lnTo>
                  <a:lnTo>
                    <a:pt x="5295" y="1008684"/>
                  </a:lnTo>
                  <a:close/>
                </a:path>
                <a:path w="862964" h="1580514">
                  <a:moveTo>
                    <a:pt x="6692" y="1016927"/>
                  </a:moveTo>
                  <a:lnTo>
                    <a:pt x="5448" y="1012964"/>
                  </a:lnTo>
                  <a:lnTo>
                    <a:pt x="3937" y="1014526"/>
                  </a:lnTo>
                  <a:lnTo>
                    <a:pt x="6692" y="1016927"/>
                  </a:lnTo>
                  <a:close/>
                </a:path>
                <a:path w="862964" h="1580514">
                  <a:moveTo>
                    <a:pt x="120523" y="1580464"/>
                  </a:moveTo>
                  <a:lnTo>
                    <a:pt x="120332" y="1579105"/>
                  </a:lnTo>
                  <a:lnTo>
                    <a:pt x="118351" y="1579714"/>
                  </a:lnTo>
                  <a:lnTo>
                    <a:pt x="120523" y="1580464"/>
                  </a:lnTo>
                  <a:close/>
                </a:path>
                <a:path w="862964" h="1580514">
                  <a:moveTo>
                    <a:pt x="123901" y="1547660"/>
                  </a:moveTo>
                  <a:lnTo>
                    <a:pt x="123774" y="1543824"/>
                  </a:lnTo>
                  <a:lnTo>
                    <a:pt x="122770" y="1543469"/>
                  </a:lnTo>
                  <a:lnTo>
                    <a:pt x="123901" y="1547660"/>
                  </a:lnTo>
                  <a:close/>
                </a:path>
                <a:path w="862964" h="1580514">
                  <a:moveTo>
                    <a:pt x="131762" y="1541068"/>
                  </a:moveTo>
                  <a:lnTo>
                    <a:pt x="131343" y="1539494"/>
                  </a:lnTo>
                  <a:lnTo>
                    <a:pt x="131216" y="1541602"/>
                  </a:lnTo>
                  <a:lnTo>
                    <a:pt x="131762" y="1541068"/>
                  </a:lnTo>
                  <a:close/>
                </a:path>
                <a:path w="862964" h="1580514">
                  <a:moveTo>
                    <a:pt x="132524" y="1539100"/>
                  </a:moveTo>
                  <a:lnTo>
                    <a:pt x="132232" y="1538871"/>
                  </a:lnTo>
                  <a:lnTo>
                    <a:pt x="132054" y="1540205"/>
                  </a:lnTo>
                  <a:lnTo>
                    <a:pt x="132524" y="1539100"/>
                  </a:lnTo>
                  <a:close/>
                </a:path>
                <a:path w="862964" h="1580514">
                  <a:moveTo>
                    <a:pt x="135064" y="125272"/>
                  </a:moveTo>
                  <a:lnTo>
                    <a:pt x="131648" y="108559"/>
                  </a:lnTo>
                  <a:lnTo>
                    <a:pt x="118808" y="104927"/>
                  </a:lnTo>
                  <a:lnTo>
                    <a:pt x="111493" y="105422"/>
                  </a:lnTo>
                  <a:lnTo>
                    <a:pt x="107086" y="114020"/>
                  </a:lnTo>
                  <a:lnTo>
                    <a:pt x="94894" y="121564"/>
                  </a:lnTo>
                  <a:lnTo>
                    <a:pt x="75628" y="128092"/>
                  </a:lnTo>
                  <a:lnTo>
                    <a:pt x="85966" y="135966"/>
                  </a:lnTo>
                  <a:lnTo>
                    <a:pt x="93751" y="131686"/>
                  </a:lnTo>
                  <a:lnTo>
                    <a:pt x="93624" y="141389"/>
                  </a:lnTo>
                  <a:lnTo>
                    <a:pt x="97370" y="142214"/>
                  </a:lnTo>
                  <a:lnTo>
                    <a:pt x="102412" y="132537"/>
                  </a:lnTo>
                  <a:lnTo>
                    <a:pt x="106489" y="134061"/>
                  </a:lnTo>
                  <a:lnTo>
                    <a:pt x="109867" y="127228"/>
                  </a:lnTo>
                  <a:lnTo>
                    <a:pt x="114769" y="128828"/>
                  </a:lnTo>
                  <a:lnTo>
                    <a:pt x="112991" y="120523"/>
                  </a:lnTo>
                  <a:lnTo>
                    <a:pt x="116662" y="120523"/>
                  </a:lnTo>
                  <a:lnTo>
                    <a:pt x="118948" y="111429"/>
                  </a:lnTo>
                  <a:lnTo>
                    <a:pt x="125450" y="122478"/>
                  </a:lnTo>
                  <a:lnTo>
                    <a:pt x="135064" y="125272"/>
                  </a:lnTo>
                  <a:close/>
                </a:path>
                <a:path w="862964" h="1580514">
                  <a:moveTo>
                    <a:pt x="159423" y="841260"/>
                  </a:moveTo>
                  <a:lnTo>
                    <a:pt x="148259" y="827443"/>
                  </a:lnTo>
                  <a:lnTo>
                    <a:pt x="138023" y="824522"/>
                  </a:lnTo>
                  <a:lnTo>
                    <a:pt x="128727" y="834948"/>
                  </a:lnTo>
                  <a:lnTo>
                    <a:pt x="127787" y="855700"/>
                  </a:lnTo>
                  <a:lnTo>
                    <a:pt x="134747" y="858621"/>
                  </a:lnTo>
                  <a:lnTo>
                    <a:pt x="142176" y="856361"/>
                  </a:lnTo>
                  <a:lnTo>
                    <a:pt x="149656" y="852182"/>
                  </a:lnTo>
                  <a:lnTo>
                    <a:pt x="156438" y="841273"/>
                  </a:lnTo>
                  <a:lnTo>
                    <a:pt x="156870" y="846874"/>
                  </a:lnTo>
                  <a:lnTo>
                    <a:pt x="159423" y="841260"/>
                  </a:lnTo>
                  <a:close/>
                </a:path>
                <a:path w="862964" h="1580514">
                  <a:moveTo>
                    <a:pt x="182346" y="117741"/>
                  </a:moveTo>
                  <a:lnTo>
                    <a:pt x="174777" y="108699"/>
                  </a:lnTo>
                  <a:lnTo>
                    <a:pt x="159702" y="114858"/>
                  </a:lnTo>
                  <a:lnTo>
                    <a:pt x="161988" y="107327"/>
                  </a:lnTo>
                  <a:lnTo>
                    <a:pt x="169913" y="103378"/>
                  </a:lnTo>
                  <a:lnTo>
                    <a:pt x="167690" y="94119"/>
                  </a:lnTo>
                  <a:lnTo>
                    <a:pt x="156362" y="103466"/>
                  </a:lnTo>
                  <a:lnTo>
                    <a:pt x="154838" y="99593"/>
                  </a:lnTo>
                  <a:lnTo>
                    <a:pt x="159613" y="95554"/>
                  </a:lnTo>
                  <a:lnTo>
                    <a:pt x="151841" y="97942"/>
                  </a:lnTo>
                  <a:lnTo>
                    <a:pt x="139801" y="113487"/>
                  </a:lnTo>
                  <a:lnTo>
                    <a:pt x="140335" y="116230"/>
                  </a:lnTo>
                  <a:lnTo>
                    <a:pt x="143192" y="114300"/>
                  </a:lnTo>
                  <a:lnTo>
                    <a:pt x="142811" y="118300"/>
                  </a:lnTo>
                  <a:lnTo>
                    <a:pt x="149352" y="117525"/>
                  </a:lnTo>
                  <a:lnTo>
                    <a:pt x="142659" y="134950"/>
                  </a:lnTo>
                  <a:lnTo>
                    <a:pt x="137210" y="134708"/>
                  </a:lnTo>
                  <a:lnTo>
                    <a:pt x="135496" y="138379"/>
                  </a:lnTo>
                  <a:lnTo>
                    <a:pt x="131622" y="132638"/>
                  </a:lnTo>
                  <a:lnTo>
                    <a:pt x="123240" y="134073"/>
                  </a:lnTo>
                  <a:lnTo>
                    <a:pt x="116370" y="141947"/>
                  </a:lnTo>
                  <a:lnTo>
                    <a:pt x="127101" y="141351"/>
                  </a:lnTo>
                  <a:lnTo>
                    <a:pt x="128384" y="146773"/>
                  </a:lnTo>
                  <a:lnTo>
                    <a:pt x="118198" y="146481"/>
                  </a:lnTo>
                  <a:lnTo>
                    <a:pt x="125755" y="152374"/>
                  </a:lnTo>
                  <a:lnTo>
                    <a:pt x="113487" y="154571"/>
                  </a:lnTo>
                  <a:lnTo>
                    <a:pt x="111391" y="148386"/>
                  </a:lnTo>
                  <a:lnTo>
                    <a:pt x="104775" y="153987"/>
                  </a:lnTo>
                  <a:lnTo>
                    <a:pt x="110337" y="168021"/>
                  </a:lnTo>
                  <a:lnTo>
                    <a:pt x="114490" y="162407"/>
                  </a:lnTo>
                  <a:lnTo>
                    <a:pt x="123786" y="160769"/>
                  </a:lnTo>
                  <a:lnTo>
                    <a:pt x="121653" y="164922"/>
                  </a:lnTo>
                  <a:lnTo>
                    <a:pt x="125806" y="165900"/>
                  </a:lnTo>
                  <a:lnTo>
                    <a:pt x="121704" y="167767"/>
                  </a:lnTo>
                  <a:lnTo>
                    <a:pt x="119684" y="178015"/>
                  </a:lnTo>
                  <a:lnTo>
                    <a:pt x="126034" y="171691"/>
                  </a:lnTo>
                  <a:lnTo>
                    <a:pt x="129273" y="175856"/>
                  </a:lnTo>
                  <a:lnTo>
                    <a:pt x="131724" y="165328"/>
                  </a:lnTo>
                  <a:lnTo>
                    <a:pt x="136753" y="169659"/>
                  </a:lnTo>
                  <a:lnTo>
                    <a:pt x="141173" y="167233"/>
                  </a:lnTo>
                  <a:lnTo>
                    <a:pt x="137096" y="163360"/>
                  </a:lnTo>
                  <a:lnTo>
                    <a:pt x="137744" y="157111"/>
                  </a:lnTo>
                  <a:lnTo>
                    <a:pt x="132105" y="157175"/>
                  </a:lnTo>
                  <a:lnTo>
                    <a:pt x="136017" y="148653"/>
                  </a:lnTo>
                  <a:lnTo>
                    <a:pt x="149059" y="150596"/>
                  </a:lnTo>
                  <a:lnTo>
                    <a:pt x="149694" y="138887"/>
                  </a:lnTo>
                  <a:lnTo>
                    <a:pt x="170065" y="132562"/>
                  </a:lnTo>
                  <a:lnTo>
                    <a:pt x="182346" y="117741"/>
                  </a:lnTo>
                  <a:close/>
                </a:path>
                <a:path w="862964" h="1580514">
                  <a:moveTo>
                    <a:pt x="215011" y="160401"/>
                  </a:moveTo>
                  <a:lnTo>
                    <a:pt x="207137" y="148120"/>
                  </a:lnTo>
                  <a:lnTo>
                    <a:pt x="201676" y="147320"/>
                  </a:lnTo>
                  <a:lnTo>
                    <a:pt x="198704" y="156044"/>
                  </a:lnTo>
                  <a:lnTo>
                    <a:pt x="189318" y="159766"/>
                  </a:lnTo>
                  <a:lnTo>
                    <a:pt x="191808" y="165569"/>
                  </a:lnTo>
                  <a:lnTo>
                    <a:pt x="208318" y="170624"/>
                  </a:lnTo>
                  <a:lnTo>
                    <a:pt x="210375" y="164592"/>
                  </a:lnTo>
                  <a:lnTo>
                    <a:pt x="213156" y="165874"/>
                  </a:lnTo>
                  <a:lnTo>
                    <a:pt x="215011" y="160401"/>
                  </a:lnTo>
                  <a:close/>
                </a:path>
                <a:path w="862964" h="1580514">
                  <a:moveTo>
                    <a:pt x="216395" y="872820"/>
                  </a:moveTo>
                  <a:lnTo>
                    <a:pt x="214477" y="874001"/>
                  </a:lnTo>
                  <a:lnTo>
                    <a:pt x="216192" y="876109"/>
                  </a:lnTo>
                  <a:lnTo>
                    <a:pt x="216395" y="872820"/>
                  </a:lnTo>
                  <a:close/>
                </a:path>
                <a:path w="862964" h="1580514">
                  <a:moveTo>
                    <a:pt x="221869" y="877277"/>
                  </a:moveTo>
                  <a:lnTo>
                    <a:pt x="221068" y="875576"/>
                  </a:lnTo>
                  <a:lnTo>
                    <a:pt x="219824" y="877036"/>
                  </a:lnTo>
                  <a:lnTo>
                    <a:pt x="221869" y="877277"/>
                  </a:lnTo>
                  <a:close/>
                </a:path>
                <a:path w="862964" h="1580514">
                  <a:moveTo>
                    <a:pt x="233832" y="138976"/>
                  </a:moveTo>
                  <a:lnTo>
                    <a:pt x="230416" y="133896"/>
                  </a:lnTo>
                  <a:lnTo>
                    <a:pt x="226352" y="134480"/>
                  </a:lnTo>
                  <a:lnTo>
                    <a:pt x="226009" y="139992"/>
                  </a:lnTo>
                  <a:lnTo>
                    <a:pt x="222262" y="137439"/>
                  </a:lnTo>
                  <a:lnTo>
                    <a:pt x="220230" y="128727"/>
                  </a:lnTo>
                  <a:lnTo>
                    <a:pt x="215176" y="127762"/>
                  </a:lnTo>
                  <a:lnTo>
                    <a:pt x="214871" y="141719"/>
                  </a:lnTo>
                  <a:lnTo>
                    <a:pt x="221881" y="145008"/>
                  </a:lnTo>
                  <a:lnTo>
                    <a:pt x="224866" y="139992"/>
                  </a:lnTo>
                  <a:lnTo>
                    <a:pt x="223443" y="146939"/>
                  </a:lnTo>
                  <a:lnTo>
                    <a:pt x="226809" y="151028"/>
                  </a:lnTo>
                  <a:lnTo>
                    <a:pt x="231584" y="145897"/>
                  </a:lnTo>
                  <a:lnTo>
                    <a:pt x="228473" y="147929"/>
                  </a:lnTo>
                  <a:lnTo>
                    <a:pt x="233832" y="138976"/>
                  </a:lnTo>
                  <a:close/>
                </a:path>
                <a:path w="862964" h="1580514">
                  <a:moveTo>
                    <a:pt x="236245" y="148463"/>
                  </a:moveTo>
                  <a:lnTo>
                    <a:pt x="236029" y="142976"/>
                  </a:lnTo>
                  <a:lnTo>
                    <a:pt x="231584" y="145897"/>
                  </a:lnTo>
                  <a:lnTo>
                    <a:pt x="236245" y="148463"/>
                  </a:lnTo>
                  <a:close/>
                </a:path>
                <a:path w="862964" h="1580514">
                  <a:moveTo>
                    <a:pt x="246913" y="111645"/>
                  </a:moveTo>
                  <a:lnTo>
                    <a:pt x="236816" y="104521"/>
                  </a:lnTo>
                  <a:lnTo>
                    <a:pt x="233387" y="101092"/>
                  </a:lnTo>
                  <a:lnTo>
                    <a:pt x="229196" y="104559"/>
                  </a:lnTo>
                  <a:lnTo>
                    <a:pt x="222427" y="102374"/>
                  </a:lnTo>
                  <a:lnTo>
                    <a:pt x="217360" y="108356"/>
                  </a:lnTo>
                  <a:lnTo>
                    <a:pt x="227190" y="110464"/>
                  </a:lnTo>
                  <a:lnTo>
                    <a:pt x="230809" y="117055"/>
                  </a:lnTo>
                  <a:lnTo>
                    <a:pt x="246913" y="111645"/>
                  </a:lnTo>
                  <a:close/>
                </a:path>
                <a:path w="862964" h="1580514">
                  <a:moveTo>
                    <a:pt x="265506" y="153873"/>
                  </a:moveTo>
                  <a:lnTo>
                    <a:pt x="262928" y="150761"/>
                  </a:lnTo>
                  <a:lnTo>
                    <a:pt x="246621" y="155257"/>
                  </a:lnTo>
                  <a:lnTo>
                    <a:pt x="249796" y="166497"/>
                  </a:lnTo>
                  <a:lnTo>
                    <a:pt x="245021" y="174675"/>
                  </a:lnTo>
                  <a:lnTo>
                    <a:pt x="263194" y="177330"/>
                  </a:lnTo>
                  <a:lnTo>
                    <a:pt x="265506" y="153873"/>
                  </a:lnTo>
                  <a:close/>
                </a:path>
                <a:path w="862964" h="1580514">
                  <a:moveTo>
                    <a:pt x="275323" y="60121"/>
                  </a:moveTo>
                  <a:lnTo>
                    <a:pt x="272884" y="55384"/>
                  </a:lnTo>
                  <a:lnTo>
                    <a:pt x="271005" y="58064"/>
                  </a:lnTo>
                  <a:lnTo>
                    <a:pt x="269036" y="53378"/>
                  </a:lnTo>
                  <a:lnTo>
                    <a:pt x="257517" y="47637"/>
                  </a:lnTo>
                  <a:lnTo>
                    <a:pt x="253212" y="48552"/>
                  </a:lnTo>
                  <a:lnTo>
                    <a:pt x="256374" y="63588"/>
                  </a:lnTo>
                  <a:lnTo>
                    <a:pt x="242709" y="55232"/>
                  </a:lnTo>
                  <a:lnTo>
                    <a:pt x="239839" y="56743"/>
                  </a:lnTo>
                  <a:lnTo>
                    <a:pt x="241846" y="69469"/>
                  </a:lnTo>
                  <a:lnTo>
                    <a:pt x="251663" y="67767"/>
                  </a:lnTo>
                  <a:lnTo>
                    <a:pt x="255447" y="73291"/>
                  </a:lnTo>
                  <a:lnTo>
                    <a:pt x="275323" y="60121"/>
                  </a:lnTo>
                  <a:close/>
                </a:path>
                <a:path w="862964" h="1580514">
                  <a:moveTo>
                    <a:pt x="278968" y="69926"/>
                  </a:moveTo>
                  <a:lnTo>
                    <a:pt x="276948" y="66509"/>
                  </a:lnTo>
                  <a:lnTo>
                    <a:pt x="262839" y="72440"/>
                  </a:lnTo>
                  <a:lnTo>
                    <a:pt x="265620" y="77825"/>
                  </a:lnTo>
                  <a:lnTo>
                    <a:pt x="274980" y="78282"/>
                  </a:lnTo>
                  <a:lnTo>
                    <a:pt x="278968" y="69926"/>
                  </a:lnTo>
                  <a:close/>
                </a:path>
                <a:path w="862964" h="1580514">
                  <a:moveTo>
                    <a:pt x="286804" y="44335"/>
                  </a:moveTo>
                  <a:lnTo>
                    <a:pt x="273164" y="31534"/>
                  </a:lnTo>
                  <a:lnTo>
                    <a:pt x="262026" y="34899"/>
                  </a:lnTo>
                  <a:lnTo>
                    <a:pt x="260388" y="42468"/>
                  </a:lnTo>
                  <a:lnTo>
                    <a:pt x="275831" y="50749"/>
                  </a:lnTo>
                  <a:lnTo>
                    <a:pt x="282956" y="50774"/>
                  </a:lnTo>
                  <a:lnTo>
                    <a:pt x="286804" y="44335"/>
                  </a:lnTo>
                  <a:close/>
                </a:path>
                <a:path w="862964" h="1580514">
                  <a:moveTo>
                    <a:pt x="292963" y="112483"/>
                  </a:moveTo>
                  <a:lnTo>
                    <a:pt x="292227" y="101434"/>
                  </a:lnTo>
                  <a:lnTo>
                    <a:pt x="282879" y="102501"/>
                  </a:lnTo>
                  <a:lnTo>
                    <a:pt x="275907" y="110007"/>
                  </a:lnTo>
                  <a:lnTo>
                    <a:pt x="272923" y="107810"/>
                  </a:lnTo>
                  <a:lnTo>
                    <a:pt x="282536" y="99580"/>
                  </a:lnTo>
                  <a:lnTo>
                    <a:pt x="280746" y="93205"/>
                  </a:lnTo>
                  <a:lnTo>
                    <a:pt x="288226" y="94411"/>
                  </a:lnTo>
                  <a:lnTo>
                    <a:pt x="289839" y="88734"/>
                  </a:lnTo>
                  <a:lnTo>
                    <a:pt x="284327" y="81788"/>
                  </a:lnTo>
                  <a:lnTo>
                    <a:pt x="276834" y="83858"/>
                  </a:lnTo>
                  <a:lnTo>
                    <a:pt x="280543" y="90627"/>
                  </a:lnTo>
                  <a:lnTo>
                    <a:pt x="277202" y="93891"/>
                  </a:lnTo>
                  <a:lnTo>
                    <a:pt x="272237" y="86423"/>
                  </a:lnTo>
                  <a:lnTo>
                    <a:pt x="251675" y="79730"/>
                  </a:lnTo>
                  <a:lnTo>
                    <a:pt x="249732" y="77876"/>
                  </a:lnTo>
                  <a:lnTo>
                    <a:pt x="268160" y="99568"/>
                  </a:lnTo>
                  <a:lnTo>
                    <a:pt x="267601" y="104178"/>
                  </a:lnTo>
                  <a:lnTo>
                    <a:pt x="251345" y="88049"/>
                  </a:lnTo>
                  <a:lnTo>
                    <a:pt x="239699" y="88887"/>
                  </a:lnTo>
                  <a:lnTo>
                    <a:pt x="228155" y="78295"/>
                  </a:lnTo>
                  <a:lnTo>
                    <a:pt x="223697" y="86118"/>
                  </a:lnTo>
                  <a:lnTo>
                    <a:pt x="230949" y="94665"/>
                  </a:lnTo>
                  <a:lnTo>
                    <a:pt x="237871" y="94272"/>
                  </a:lnTo>
                  <a:lnTo>
                    <a:pt x="246113" y="106426"/>
                  </a:lnTo>
                  <a:lnTo>
                    <a:pt x="260819" y="114274"/>
                  </a:lnTo>
                  <a:lnTo>
                    <a:pt x="253530" y="112217"/>
                  </a:lnTo>
                  <a:lnTo>
                    <a:pt x="240334" y="117043"/>
                  </a:lnTo>
                  <a:lnTo>
                    <a:pt x="238887" y="119735"/>
                  </a:lnTo>
                  <a:lnTo>
                    <a:pt x="243319" y="119189"/>
                  </a:lnTo>
                  <a:lnTo>
                    <a:pt x="242062" y="126009"/>
                  </a:lnTo>
                  <a:lnTo>
                    <a:pt x="258851" y="126847"/>
                  </a:lnTo>
                  <a:lnTo>
                    <a:pt x="275615" y="111874"/>
                  </a:lnTo>
                  <a:lnTo>
                    <a:pt x="285902" y="116014"/>
                  </a:lnTo>
                  <a:lnTo>
                    <a:pt x="292963" y="112483"/>
                  </a:lnTo>
                  <a:close/>
                </a:path>
                <a:path w="862964" h="1580514">
                  <a:moveTo>
                    <a:pt x="298323" y="154127"/>
                  </a:moveTo>
                  <a:lnTo>
                    <a:pt x="293827" y="145542"/>
                  </a:lnTo>
                  <a:lnTo>
                    <a:pt x="279514" y="139115"/>
                  </a:lnTo>
                  <a:lnTo>
                    <a:pt x="263410" y="141376"/>
                  </a:lnTo>
                  <a:lnTo>
                    <a:pt x="268262" y="168732"/>
                  </a:lnTo>
                  <a:lnTo>
                    <a:pt x="279044" y="174840"/>
                  </a:lnTo>
                  <a:lnTo>
                    <a:pt x="278612" y="167944"/>
                  </a:lnTo>
                  <a:lnTo>
                    <a:pt x="284949" y="169684"/>
                  </a:lnTo>
                  <a:lnTo>
                    <a:pt x="281432" y="158318"/>
                  </a:lnTo>
                  <a:lnTo>
                    <a:pt x="288556" y="152844"/>
                  </a:lnTo>
                  <a:lnTo>
                    <a:pt x="298323" y="154127"/>
                  </a:lnTo>
                  <a:close/>
                </a:path>
                <a:path w="862964" h="1580514">
                  <a:moveTo>
                    <a:pt x="298513" y="57353"/>
                  </a:moveTo>
                  <a:lnTo>
                    <a:pt x="297307" y="45834"/>
                  </a:lnTo>
                  <a:lnTo>
                    <a:pt x="287197" y="51193"/>
                  </a:lnTo>
                  <a:lnTo>
                    <a:pt x="288188" y="57213"/>
                  </a:lnTo>
                  <a:lnTo>
                    <a:pt x="298513" y="57353"/>
                  </a:lnTo>
                  <a:close/>
                </a:path>
                <a:path w="862964" h="1580514">
                  <a:moveTo>
                    <a:pt x="298881" y="841159"/>
                  </a:moveTo>
                  <a:lnTo>
                    <a:pt x="297345" y="835177"/>
                  </a:lnTo>
                  <a:lnTo>
                    <a:pt x="290664" y="831507"/>
                  </a:lnTo>
                  <a:lnTo>
                    <a:pt x="298881" y="841159"/>
                  </a:lnTo>
                  <a:close/>
                </a:path>
                <a:path w="862964" h="1580514">
                  <a:moveTo>
                    <a:pt x="299516" y="3594"/>
                  </a:moveTo>
                  <a:lnTo>
                    <a:pt x="295224" y="0"/>
                  </a:lnTo>
                  <a:lnTo>
                    <a:pt x="276948" y="5054"/>
                  </a:lnTo>
                  <a:lnTo>
                    <a:pt x="280593" y="18313"/>
                  </a:lnTo>
                  <a:lnTo>
                    <a:pt x="297383" y="13309"/>
                  </a:lnTo>
                  <a:lnTo>
                    <a:pt x="299516" y="3594"/>
                  </a:lnTo>
                  <a:close/>
                </a:path>
                <a:path w="862964" h="1580514">
                  <a:moveTo>
                    <a:pt x="309156" y="182435"/>
                  </a:moveTo>
                  <a:lnTo>
                    <a:pt x="300888" y="174675"/>
                  </a:lnTo>
                  <a:lnTo>
                    <a:pt x="290842" y="181292"/>
                  </a:lnTo>
                  <a:lnTo>
                    <a:pt x="299288" y="190233"/>
                  </a:lnTo>
                  <a:lnTo>
                    <a:pt x="309156" y="182435"/>
                  </a:lnTo>
                  <a:close/>
                </a:path>
                <a:path w="862964" h="1580514">
                  <a:moveTo>
                    <a:pt x="317576" y="811415"/>
                  </a:moveTo>
                  <a:lnTo>
                    <a:pt x="315963" y="805065"/>
                  </a:lnTo>
                  <a:lnTo>
                    <a:pt x="294881" y="780757"/>
                  </a:lnTo>
                  <a:lnTo>
                    <a:pt x="286689" y="787895"/>
                  </a:lnTo>
                  <a:lnTo>
                    <a:pt x="290855" y="792822"/>
                  </a:lnTo>
                  <a:lnTo>
                    <a:pt x="285407" y="790232"/>
                  </a:lnTo>
                  <a:lnTo>
                    <a:pt x="288023" y="799376"/>
                  </a:lnTo>
                  <a:lnTo>
                    <a:pt x="294690" y="808570"/>
                  </a:lnTo>
                  <a:lnTo>
                    <a:pt x="293458" y="804570"/>
                  </a:lnTo>
                  <a:lnTo>
                    <a:pt x="302056" y="808164"/>
                  </a:lnTo>
                  <a:lnTo>
                    <a:pt x="304101" y="815505"/>
                  </a:lnTo>
                  <a:lnTo>
                    <a:pt x="313296" y="816457"/>
                  </a:lnTo>
                  <a:lnTo>
                    <a:pt x="317576" y="811415"/>
                  </a:lnTo>
                  <a:close/>
                </a:path>
                <a:path w="862964" h="1580514">
                  <a:moveTo>
                    <a:pt x="319341" y="549211"/>
                  </a:moveTo>
                  <a:lnTo>
                    <a:pt x="316509" y="547814"/>
                  </a:lnTo>
                  <a:lnTo>
                    <a:pt x="257124" y="547814"/>
                  </a:lnTo>
                  <a:lnTo>
                    <a:pt x="245656" y="555078"/>
                  </a:lnTo>
                  <a:lnTo>
                    <a:pt x="256082" y="556729"/>
                  </a:lnTo>
                  <a:lnTo>
                    <a:pt x="257530" y="564108"/>
                  </a:lnTo>
                  <a:lnTo>
                    <a:pt x="253415" y="561047"/>
                  </a:lnTo>
                  <a:lnTo>
                    <a:pt x="240880" y="565569"/>
                  </a:lnTo>
                  <a:lnTo>
                    <a:pt x="242595" y="572490"/>
                  </a:lnTo>
                  <a:lnTo>
                    <a:pt x="247650" y="571804"/>
                  </a:lnTo>
                  <a:lnTo>
                    <a:pt x="248983" y="575665"/>
                  </a:lnTo>
                  <a:lnTo>
                    <a:pt x="237642" y="578002"/>
                  </a:lnTo>
                  <a:lnTo>
                    <a:pt x="236626" y="581875"/>
                  </a:lnTo>
                  <a:lnTo>
                    <a:pt x="240741" y="582155"/>
                  </a:lnTo>
                  <a:lnTo>
                    <a:pt x="242849" y="587324"/>
                  </a:lnTo>
                  <a:lnTo>
                    <a:pt x="233921" y="587184"/>
                  </a:lnTo>
                  <a:lnTo>
                    <a:pt x="245579" y="596277"/>
                  </a:lnTo>
                  <a:lnTo>
                    <a:pt x="232067" y="592937"/>
                  </a:lnTo>
                  <a:lnTo>
                    <a:pt x="225818" y="600392"/>
                  </a:lnTo>
                  <a:lnTo>
                    <a:pt x="230759" y="605091"/>
                  </a:lnTo>
                  <a:lnTo>
                    <a:pt x="221424" y="606005"/>
                  </a:lnTo>
                  <a:lnTo>
                    <a:pt x="215265" y="614476"/>
                  </a:lnTo>
                  <a:lnTo>
                    <a:pt x="211810" y="612978"/>
                  </a:lnTo>
                  <a:lnTo>
                    <a:pt x="217335" y="623290"/>
                  </a:lnTo>
                  <a:lnTo>
                    <a:pt x="225691" y="618350"/>
                  </a:lnTo>
                  <a:lnTo>
                    <a:pt x="232854" y="619252"/>
                  </a:lnTo>
                  <a:lnTo>
                    <a:pt x="222389" y="625589"/>
                  </a:lnTo>
                  <a:lnTo>
                    <a:pt x="219887" y="629539"/>
                  </a:lnTo>
                  <a:lnTo>
                    <a:pt x="224167" y="630402"/>
                  </a:lnTo>
                  <a:lnTo>
                    <a:pt x="217119" y="635660"/>
                  </a:lnTo>
                  <a:lnTo>
                    <a:pt x="219532" y="639305"/>
                  </a:lnTo>
                  <a:lnTo>
                    <a:pt x="224320" y="635165"/>
                  </a:lnTo>
                  <a:lnTo>
                    <a:pt x="223507" y="641896"/>
                  </a:lnTo>
                  <a:lnTo>
                    <a:pt x="214922" y="640397"/>
                  </a:lnTo>
                  <a:lnTo>
                    <a:pt x="206971" y="644232"/>
                  </a:lnTo>
                  <a:lnTo>
                    <a:pt x="204114" y="661123"/>
                  </a:lnTo>
                  <a:lnTo>
                    <a:pt x="193128" y="666699"/>
                  </a:lnTo>
                  <a:lnTo>
                    <a:pt x="191884" y="670737"/>
                  </a:lnTo>
                  <a:lnTo>
                    <a:pt x="200456" y="680021"/>
                  </a:lnTo>
                  <a:lnTo>
                    <a:pt x="191909" y="704265"/>
                  </a:lnTo>
                  <a:lnTo>
                    <a:pt x="183095" y="699719"/>
                  </a:lnTo>
                  <a:lnTo>
                    <a:pt x="177990" y="708761"/>
                  </a:lnTo>
                  <a:lnTo>
                    <a:pt x="179717" y="729830"/>
                  </a:lnTo>
                  <a:lnTo>
                    <a:pt x="187071" y="733907"/>
                  </a:lnTo>
                  <a:lnTo>
                    <a:pt x="189699" y="728802"/>
                  </a:lnTo>
                  <a:lnTo>
                    <a:pt x="192189" y="732790"/>
                  </a:lnTo>
                  <a:lnTo>
                    <a:pt x="193840" y="728802"/>
                  </a:lnTo>
                  <a:lnTo>
                    <a:pt x="194564" y="727049"/>
                  </a:lnTo>
                  <a:lnTo>
                    <a:pt x="199694" y="734339"/>
                  </a:lnTo>
                  <a:lnTo>
                    <a:pt x="199428" y="738212"/>
                  </a:lnTo>
                  <a:lnTo>
                    <a:pt x="189407" y="742010"/>
                  </a:lnTo>
                  <a:lnTo>
                    <a:pt x="196151" y="746010"/>
                  </a:lnTo>
                  <a:lnTo>
                    <a:pt x="201841" y="758672"/>
                  </a:lnTo>
                  <a:lnTo>
                    <a:pt x="204635" y="748804"/>
                  </a:lnTo>
                  <a:lnTo>
                    <a:pt x="204254" y="743940"/>
                  </a:lnTo>
                  <a:lnTo>
                    <a:pt x="204241" y="743699"/>
                  </a:lnTo>
                  <a:lnTo>
                    <a:pt x="201701" y="742861"/>
                  </a:lnTo>
                  <a:lnTo>
                    <a:pt x="201612" y="742264"/>
                  </a:lnTo>
                  <a:lnTo>
                    <a:pt x="200139" y="733272"/>
                  </a:lnTo>
                  <a:lnTo>
                    <a:pt x="203276" y="736155"/>
                  </a:lnTo>
                  <a:lnTo>
                    <a:pt x="204990" y="733272"/>
                  </a:lnTo>
                  <a:lnTo>
                    <a:pt x="207276" y="729437"/>
                  </a:lnTo>
                  <a:lnTo>
                    <a:pt x="205028" y="741527"/>
                  </a:lnTo>
                  <a:lnTo>
                    <a:pt x="213118" y="749312"/>
                  </a:lnTo>
                  <a:lnTo>
                    <a:pt x="217639" y="747217"/>
                  </a:lnTo>
                  <a:lnTo>
                    <a:pt x="214109" y="750570"/>
                  </a:lnTo>
                  <a:lnTo>
                    <a:pt x="215963" y="754405"/>
                  </a:lnTo>
                  <a:lnTo>
                    <a:pt x="208216" y="749617"/>
                  </a:lnTo>
                  <a:lnTo>
                    <a:pt x="213067" y="759536"/>
                  </a:lnTo>
                  <a:lnTo>
                    <a:pt x="208254" y="764819"/>
                  </a:lnTo>
                  <a:lnTo>
                    <a:pt x="218160" y="768972"/>
                  </a:lnTo>
                  <a:lnTo>
                    <a:pt x="220929" y="766838"/>
                  </a:lnTo>
                  <a:lnTo>
                    <a:pt x="226479" y="772629"/>
                  </a:lnTo>
                  <a:lnTo>
                    <a:pt x="225577" y="767105"/>
                  </a:lnTo>
                  <a:lnTo>
                    <a:pt x="234899" y="777138"/>
                  </a:lnTo>
                  <a:lnTo>
                    <a:pt x="238340" y="768210"/>
                  </a:lnTo>
                  <a:lnTo>
                    <a:pt x="243547" y="774598"/>
                  </a:lnTo>
                  <a:lnTo>
                    <a:pt x="246380" y="775411"/>
                  </a:lnTo>
                  <a:lnTo>
                    <a:pt x="244513" y="771144"/>
                  </a:lnTo>
                  <a:lnTo>
                    <a:pt x="248704" y="772134"/>
                  </a:lnTo>
                  <a:lnTo>
                    <a:pt x="254812" y="777963"/>
                  </a:lnTo>
                  <a:lnTo>
                    <a:pt x="257098" y="775677"/>
                  </a:lnTo>
                  <a:lnTo>
                    <a:pt x="251828" y="773518"/>
                  </a:lnTo>
                  <a:lnTo>
                    <a:pt x="251307" y="771144"/>
                  </a:lnTo>
                  <a:lnTo>
                    <a:pt x="250659" y="768210"/>
                  </a:lnTo>
                  <a:lnTo>
                    <a:pt x="250621" y="768032"/>
                  </a:lnTo>
                  <a:lnTo>
                    <a:pt x="254965" y="768184"/>
                  </a:lnTo>
                  <a:lnTo>
                    <a:pt x="262013" y="779221"/>
                  </a:lnTo>
                  <a:lnTo>
                    <a:pt x="265620" y="778471"/>
                  </a:lnTo>
                  <a:lnTo>
                    <a:pt x="262128" y="775195"/>
                  </a:lnTo>
                  <a:lnTo>
                    <a:pt x="267195" y="776185"/>
                  </a:lnTo>
                  <a:lnTo>
                    <a:pt x="265684" y="775195"/>
                  </a:lnTo>
                  <a:lnTo>
                    <a:pt x="259334" y="771004"/>
                  </a:lnTo>
                  <a:lnTo>
                    <a:pt x="269278" y="774395"/>
                  </a:lnTo>
                  <a:lnTo>
                    <a:pt x="270040" y="771004"/>
                  </a:lnTo>
                  <a:lnTo>
                    <a:pt x="270700" y="768032"/>
                  </a:lnTo>
                  <a:lnTo>
                    <a:pt x="270802" y="767549"/>
                  </a:lnTo>
                  <a:lnTo>
                    <a:pt x="270370" y="767105"/>
                  </a:lnTo>
                  <a:lnTo>
                    <a:pt x="270090" y="766838"/>
                  </a:lnTo>
                  <a:lnTo>
                    <a:pt x="257835" y="754405"/>
                  </a:lnTo>
                  <a:lnTo>
                    <a:pt x="250736" y="747217"/>
                  </a:lnTo>
                  <a:lnTo>
                    <a:pt x="250494" y="746963"/>
                  </a:lnTo>
                  <a:lnTo>
                    <a:pt x="244640" y="729437"/>
                  </a:lnTo>
                  <a:lnTo>
                    <a:pt x="243840" y="727049"/>
                  </a:lnTo>
                  <a:lnTo>
                    <a:pt x="237794" y="708952"/>
                  </a:lnTo>
                  <a:lnTo>
                    <a:pt x="239179" y="704265"/>
                  </a:lnTo>
                  <a:lnTo>
                    <a:pt x="240855" y="698601"/>
                  </a:lnTo>
                  <a:lnTo>
                    <a:pt x="237070" y="692683"/>
                  </a:lnTo>
                  <a:lnTo>
                    <a:pt x="239280" y="683933"/>
                  </a:lnTo>
                  <a:lnTo>
                    <a:pt x="250913" y="658761"/>
                  </a:lnTo>
                  <a:lnTo>
                    <a:pt x="251053" y="658482"/>
                  </a:lnTo>
                  <a:lnTo>
                    <a:pt x="240588" y="658761"/>
                  </a:lnTo>
                  <a:lnTo>
                    <a:pt x="252298" y="656272"/>
                  </a:lnTo>
                  <a:lnTo>
                    <a:pt x="248881" y="652348"/>
                  </a:lnTo>
                  <a:lnTo>
                    <a:pt x="256159" y="648779"/>
                  </a:lnTo>
                  <a:lnTo>
                    <a:pt x="249466" y="641896"/>
                  </a:lnTo>
                  <a:lnTo>
                    <a:pt x="246824" y="639165"/>
                  </a:lnTo>
                  <a:lnTo>
                    <a:pt x="258902" y="643470"/>
                  </a:lnTo>
                  <a:lnTo>
                    <a:pt x="261759" y="639165"/>
                  </a:lnTo>
                  <a:lnTo>
                    <a:pt x="264426" y="635165"/>
                  </a:lnTo>
                  <a:lnTo>
                    <a:pt x="266471" y="632091"/>
                  </a:lnTo>
                  <a:lnTo>
                    <a:pt x="261327" y="624801"/>
                  </a:lnTo>
                  <a:lnTo>
                    <a:pt x="268414" y="626973"/>
                  </a:lnTo>
                  <a:lnTo>
                    <a:pt x="270852" y="624801"/>
                  </a:lnTo>
                  <a:lnTo>
                    <a:pt x="272110" y="623684"/>
                  </a:lnTo>
                  <a:lnTo>
                    <a:pt x="270370" y="618350"/>
                  </a:lnTo>
                  <a:lnTo>
                    <a:pt x="269113" y="614476"/>
                  </a:lnTo>
                  <a:lnTo>
                    <a:pt x="268058" y="611238"/>
                  </a:lnTo>
                  <a:lnTo>
                    <a:pt x="273253" y="617461"/>
                  </a:lnTo>
                  <a:lnTo>
                    <a:pt x="275234" y="611238"/>
                  </a:lnTo>
                  <a:lnTo>
                    <a:pt x="276593" y="606983"/>
                  </a:lnTo>
                  <a:lnTo>
                    <a:pt x="272402" y="596277"/>
                  </a:lnTo>
                  <a:lnTo>
                    <a:pt x="270306" y="590943"/>
                  </a:lnTo>
                  <a:lnTo>
                    <a:pt x="274142" y="599262"/>
                  </a:lnTo>
                  <a:lnTo>
                    <a:pt x="280987" y="602869"/>
                  </a:lnTo>
                  <a:lnTo>
                    <a:pt x="280962" y="593763"/>
                  </a:lnTo>
                  <a:lnTo>
                    <a:pt x="283413" y="597458"/>
                  </a:lnTo>
                  <a:lnTo>
                    <a:pt x="283679" y="593763"/>
                  </a:lnTo>
                  <a:lnTo>
                    <a:pt x="283845" y="591502"/>
                  </a:lnTo>
                  <a:lnTo>
                    <a:pt x="286346" y="593636"/>
                  </a:lnTo>
                  <a:lnTo>
                    <a:pt x="287477" y="591502"/>
                  </a:lnTo>
                  <a:lnTo>
                    <a:pt x="287782" y="590943"/>
                  </a:lnTo>
                  <a:lnTo>
                    <a:pt x="288848" y="588937"/>
                  </a:lnTo>
                  <a:lnTo>
                    <a:pt x="288734" y="587324"/>
                  </a:lnTo>
                  <a:lnTo>
                    <a:pt x="288137" y="578510"/>
                  </a:lnTo>
                  <a:lnTo>
                    <a:pt x="283908" y="571804"/>
                  </a:lnTo>
                  <a:lnTo>
                    <a:pt x="282422" y="569442"/>
                  </a:lnTo>
                  <a:lnTo>
                    <a:pt x="295719" y="577545"/>
                  </a:lnTo>
                  <a:lnTo>
                    <a:pt x="295402" y="569442"/>
                  </a:lnTo>
                  <a:lnTo>
                    <a:pt x="295198" y="564108"/>
                  </a:lnTo>
                  <a:lnTo>
                    <a:pt x="295033" y="559777"/>
                  </a:lnTo>
                  <a:lnTo>
                    <a:pt x="305612" y="568858"/>
                  </a:lnTo>
                  <a:lnTo>
                    <a:pt x="306959" y="564261"/>
                  </a:lnTo>
                  <a:lnTo>
                    <a:pt x="303644" y="559777"/>
                  </a:lnTo>
                  <a:lnTo>
                    <a:pt x="302628" y="558419"/>
                  </a:lnTo>
                  <a:lnTo>
                    <a:pt x="311594" y="560514"/>
                  </a:lnTo>
                  <a:lnTo>
                    <a:pt x="311886" y="558419"/>
                  </a:lnTo>
                  <a:lnTo>
                    <a:pt x="312661" y="552945"/>
                  </a:lnTo>
                  <a:lnTo>
                    <a:pt x="319341" y="549211"/>
                  </a:lnTo>
                  <a:close/>
                </a:path>
                <a:path w="862964" h="1580514">
                  <a:moveTo>
                    <a:pt x="334518" y="79603"/>
                  </a:moveTo>
                  <a:lnTo>
                    <a:pt x="326821" y="77647"/>
                  </a:lnTo>
                  <a:lnTo>
                    <a:pt x="309372" y="91008"/>
                  </a:lnTo>
                  <a:lnTo>
                    <a:pt x="313372" y="96799"/>
                  </a:lnTo>
                  <a:lnTo>
                    <a:pt x="326136" y="98234"/>
                  </a:lnTo>
                  <a:lnTo>
                    <a:pt x="333552" y="87096"/>
                  </a:lnTo>
                  <a:lnTo>
                    <a:pt x="332803" y="82105"/>
                  </a:lnTo>
                  <a:lnTo>
                    <a:pt x="334518" y="79603"/>
                  </a:lnTo>
                  <a:close/>
                </a:path>
                <a:path w="862964" h="1580514">
                  <a:moveTo>
                    <a:pt x="342773" y="121767"/>
                  </a:moveTo>
                  <a:lnTo>
                    <a:pt x="342188" y="105752"/>
                  </a:lnTo>
                  <a:lnTo>
                    <a:pt x="333476" y="102349"/>
                  </a:lnTo>
                  <a:lnTo>
                    <a:pt x="320332" y="109766"/>
                  </a:lnTo>
                  <a:lnTo>
                    <a:pt x="309156" y="109804"/>
                  </a:lnTo>
                  <a:lnTo>
                    <a:pt x="313715" y="107607"/>
                  </a:lnTo>
                  <a:lnTo>
                    <a:pt x="310400" y="105702"/>
                  </a:lnTo>
                  <a:lnTo>
                    <a:pt x="302983" y="110426"/>
                  </a:lnTo>
                  <a:lnTo>
                    <a:pt x="298945" y="138264"/>
                  </a:lnTo>
                  <a:lnTo>
                    <a:pt x="304304" y="147891"/>
                  </a:lnTo>
                  <a:lnTo>
                    <a:pt x="314604" y="141452"/>
                  </a:lnTo>
                  <a:lnTo>
                    <a:pt x="321513" y="148221"/>
                  </a:lnTo>
                  <a:lnTo>
                    <a:pt x="329145" y="147586"/>
                  </a:lnTo>
                  <a:lnTo>
                    <a:pt x="342773" y="121767"/>
                  </a:lnTo>
                  <a:close/>
                </a:path>
                <a:path w="862964" h="1580514">
                  <a:moveTo>
                    <a:pt x="367665" y="26250"/>
                  </a:moveTo>
                  <a:lnTo>
                    <a:pt x="365493" y="17894"/>
                  </a:lnTo>
                  <a:lnTo>
                    <a:pt x="347853" y="16738"/>
                  </a:lnTo>
                  <a:lnTo>
                    <a:pt x="344309" y="21132"/>
                  </a:lnTo>
                  <a:lnTo>
                    <a:pt x="351929" y="28575"/>
                  </a:lnTo>
                  <a:lnTo>
                    <a:pt x="362559" y="30873"/>
                  </a:lnTo>
                  <a:lnTo>
                    <a:pt x="367665" y="26250"/>
                  </a:lnTo>
                  <a:close/>
                </a:path>
                <a:path w="862964" h="1580514">
                  <a:moveTo>
                    <a:pt x="392201" y="85077"/>
                  </a:moveTo>
                  <a:lnTo>
                    <a:pt x="389928" y="76542"/>
                  </a:lnTo>
                  <a:lnTo>
                    <a:pt x="384111" y="71640"/>
                  </a:lnTo>
                  <a:lnTo>
                    <a:pt x="379768" y="69888"/>
                  </a:lnTo>
                  <a:lnTo>
                    <a:pt x="373811" y="75336"/>
                  </a:lnTo>
                  <a:lnTo>
                    <a:pt x="371932" y="92811"/>
                  </a:lnTo>
                  <a:lnTo>
                    <a:pt x="361365" y="93154"/>
                  </a:lnTo>
                  <a:lnTo>
                    <a:pt x="350100" y="105651"/>
                  </a:lnTo>
                  <a:lnTo>
                    <a:pt x="348322" y="110921"/>
                  </a:lnTo>
                  <a:lnTo>
                    <a:pt x="356031" y="123621"/>
                  </a:lnTo>
                  <a:lnTo>
                    <a:pt x="377291" y="117462"/>
                  </a:lnTo>
                  <a:lnTo>
                    <a:pt x="389699" y="103987"/>
                  </a:lnTo>
                  <a:lnTo>
                    <a:pt x="392201" y="85077"/>
                  </a:lnTo>
                  <a:close/>
                </a:path>
                <a:path w="862964" h="1580514">
                  <a:moveTo>
                    <a:pt x="448360" y="435711"/>
                  </a:moveTo>
                  <a:lnTo>
                    <a:pt x="442277" y="421093"/>
                  </a:lnTo>
                  <a:lnTo>
                    <a:pt x="429501" y="416280"/>
                  </a:lnTo>
                  <a:lnTo>
                    <a:pt x="417588" y="419989"/>
                  </a:lnTo>
                  <a:lnTo>
                    <a:pt x="401205" y="434009"/>
                  </a:lnTo>
                  <a:lnTo>
                    <a:pt x="399046" y="440423"/>
                  </a:lnTo>
                  <a:lnTo>
                    <a:pt x="402221" y="448919"/>
                  </a:lnTo>
                  <a:lnTo>
                    <a:pt x="393560" y="445389"/>
                  </a:lnTo>
                  <a:lnTo>
                    <a:pt x="389851" y="451904"/>
                  </a:lnTo>
                  <a:lnTo>
                    <a:pt x="385064" y="450646"/>
                  </a:lnTo>
                  <a:lnTo>
                    <a:pt x="381063" y="458876"/>
                  </a:lnTo>
                  <a:lnTo>
                    <a:pt x="378155" y="457288"/>
                  </a:lnTo>
                  <a:lnTo>
                    <a:pt x="372021" y="463232"/>
                  </a:lnTo>
                  <a:lnTo>
                    <a:pt x="366179" y="461251"/>
                  </a:lnTo>
                  <a:lnTo>
                    <a:pt x="355752" y="469811"/>
                  </a:lnTo>
                  <a:lnTo>
                    <a:pt x="351777" y="465201"/>
                  </a:lnTo>
                  <a:lnTo>
                    <a:pt x="348132" y="471398"/>
                  </a:lnTo>
                  <a:lnTo>
                    <a:pt x="345694" y="465620"/>
                  </a:lnTo>
                  <a:lnTo>
                    <a:pt x="326999" y="464654"/>
                  </a:lnTo>
                  <a:lnTo>
                    <a:pt x="323621" y="472478"/>
                  </a:lnTo>
                  <a:lnTo>
                    <a:pt x="327418" y="475386"/>
                  </a:lnTo>
                  <a:lnTo>
                    <a:pt x="319214" y="483730"/>
                  </a:lnTo>
                  <a:lnTo>
                    <a:pt x="316344" y="481736"/>
                  </a:lnTo>
                  <a:lnTo>
                    <a:pt x="320598" y="476072"/>
                  </a:lnTo>
                  <a:lnTo>
                    <a:pt x="321576" y="474776"/>
                  </a:lnTo>
                  <a:lnTo>
                    <a:pt x="313385" y="476072"/>
                  </a:lnTo>
                  <a:lnTo>
                    <a:pt x="316433" y="470941"/>
                  </a:lnTo>
                  <a:lnTo>
                    <a:pt x="310934" y="472211"/>
                  </a:lnTo>
                  <a:lnTo>
                    <a:pt x="307708" y="476478"/>
                  </a:lnTo>
                  <a:lnTo>
                    <a:pt x="312242" y="475996"/>
                  </a:lnTo>
                  <a:lnTo>
                    <a:pt x="310438" y="479183"/>
                  </a:lnTo>
                  <a:lnTo>
                    <a:pt x="314210" y="483679"/>
                  </a:lnTo>
                  <a:lnTo>
                    <a:pt x="299173" y="487210"/>
                  </a:lnTo>
                  <a:lnTo>
                    <a:pt x="299529" y="489927"/>
                  </a:lnTo>
                  <a:lnTo>
                    <a:pt x="295275" y="488315"/>
                  </a:lnTo>
                  <a:lnTo>
                    <a:pt x="296468" y="491604"/>
                  </a:lnTo>
                  <a:lnTo>
                    <a:pt x="291744" y="491591"/>
                  </a:lnTo>
                  <a:lnTo>
                    <a:pt x="288480" y="499694"/>
                  </a:lnTo>
                  <a:lnTo>
                    <a:pt x="277533" y="505358"/>
                  </a:lnTo>
                  <a:lnTo>
                    <a:pt x="282206" y="508292"/>
                  </a:lnTo>
                  <a:lnTo>
                    <a:pt x="271653" y="515162"/>
                  </a:lnTo>
                  <a:lnTo>
                    <a:pt x="276720" y="524586"/>
                  </a:lnTo>
                  <a:lnTo>
                    <a:pt x="262585" y="521830"/>
                  </a:lnTo>
                  <a:lnTo>
                    <a:pt x="258876" y="525932"/>
                  </a:lnTo>
                  <a:lnTo>
                    <a:pt x="262077" y="530237"/>
                  </a:lnTo>
                  <a:lnTo>
                    <a:pt x="254228" y="541121"/>
                  </a:lnTo>
                  <a:lnTo>
                    <a:pt x="252564" y="533552"/>
                  </a:lnTo>
                  <a:lnTo>
                    <a:pt x="246214" y="533501"/>
                  </a:lnTo>
                  <a:lnTo>
                    <a:pt x="246456" y="543737"/>
                  </a:lnTo>
                  <a:lnTo>
                    <a:pt x="253136" y="542442"/>
                  </a:lnTo>
                  <a:lnTo>
                    <a:pt x="253365" y="547116"/>
                  </a:lnTo>
                  <a:lnTo>
                    <a:pt x="258229" y="547116"/>
                  </a:lnTo>
                  <a:lnTo>
                    <a:pt x="315099" y="547116"/>
                  </a:lnTo>
                  <a:lnTo>
                    <a:pt x="310337" y="544753"/>
                  </a:lnTo>
                  <a:lnTo>
                    <a:pt x="315861" y="543788"/>
                  </a:lnTo>
                  <a:lnTo>
                    <a:pt x="316382" y="542442"/>
                  </a:lnTo>
                  <a:lnTo>
                    <a:pt x="316903" y="541121"/>
                  </a:lnTo>
                  <a:lnTo>
                    <a:pt x="318033" y="538213"/>
                  </a:lnTo>
                  <a:lnTo>
                    <a:pt x="321017" y="542747"/>
                  </a:lnTo>
                  <a:lnTo>
                    <a:pt x="321754" y="538213"/>
                  </a:lnTo>
                  <a:lnTo>
                    <a:pt x="322211" y="535317"/>
                  </a:lnTo>
                  <a:lnTo>
                    <a:pt x="329946" y="526351"/>
                  </a:lnTo>
                  <a:lnTo>
                    <a:pt x="332613" y="530174"/>
                  </a:lnTo>
                  <a:lnTo>
                    <a:pt x="334810" y="526351"/>
                  </a:lnTo>
                  <a:lnTo>
                    <a:pt x="335826" y="524586"/>
                  </a:lnTo>
                  <a:lnTo>
                    <a:pt x="340182" y="516966"/>
                  </a:lnTo>
                  <a:lnTo>
                    <a:pt x="344551" y="517817"/>
                  </a:lnTo>
                  <a:lnTo>
                    <a:pt x="345503" y="516966"/>
                  </a:lnTo>
                  <a:lnTo>
                    <a:pt x="356108" y="507530"/>
                  </a:lnTo>
                  <a:lnTo>
                    <a:pt x="360387" y="507873"/>
                  </a:lnTo>
                  <a:lnTo>
                    <a:pt x="360616" y="507530"/>
                  </a:lnTo>
                  <a:lnTo>
                    <a:pt x="365480" y="500062"/>
                  </a:lnTo>
                  <a:lnTo>
                    <a:pt x="367093" y="505853"/>
                  </a:lnTo>
                  <a:lnTo>
                    <a:pt x="371957" y="500113"/>
                  </a:lnTo>
                  <a:lnTo>
                    <a:pt x="372110" y="500062"/>
                  </a:lnTo>
                  <a:lnTo>
                    <a:pt x="388950" y="494728"/>
                  </a:lnTo>
                  <a:lnTo>
                    <a:pt x="394182" y="491617"/>
                  </a:lnTo>
                  <a:lnTo>
                    <a:pt x="397014" y="489927"/>
                  </a:lnTo>
                  <a:lnTo>
                    <a:pt x="407416" y="483730"/>
                  </a:lnTo>
                  <a:lnTo>
                    <a:pt x="428091" y="471398"/>
                  </a:lnTo>
                  <a:lnTo>
                    <a:pt x="430758" y="469811"/>
                  </a:lnTo>
                  <a:lnTo>
                    <a:pt x="436816" y="466204"/>
                  </a:lnTo>
                  <a:lnTo>
                    <a:pt x="437946" y="463232"/>
                  </a:lnTo>
                  <a:lnTo>
                    <a:pt x="439585" y="458876"/>
                  </a:lnTo>
                  <a:lnTo>
                    <a:pt x="442226" y="451904"/>
                  </a:lnTo>
                  <a:lnTo>
                    <a:pt x="443357" y="448919"/>
                  </a:lnTo>
                  <a:lnTo>
                    <a:pt x="448360" y="435711"/>
                  </a:lnTo>
                  <a:close/>
                </a:path>
                <a:path w="862964" h="1580514">
                  <a:moveTo>
                    <a:pt x="454406" y="943114"/>
                  </a:moveTo>
                  <a:lnTo>
                    <a:pt x="454050" y="940130"/>
                  </a:lnTo>
                  <a:lnTo>
                    <a:pt x="452640" y="940625"/>
                  </a:lnTo>
                  <a:lnTo>
                    <a:pt x="454406" y="943114"/>
                  </a:lnTo>
                  <a:close/>
                </a:path>
                <a:path w="862964" h="1580514">
                  <a:moveTo>
                    <a:pt x="465289" y="947839"/>
                  </a:moveTo>
                  <a:lnTo>
                    <a:pt x="463905" y="938936"/>
                  </a:lnTo>
                  <a:lnTo>
                    <a:pt x="456577" y="939266"/>
                  </a:lnTo>
                  <a:lnTo>
                    <a:pt x="456666" y="935228"/>
                  </a:lnTo>
                  <a:lnTo>
                    <a:pt x="451243" y="935088"/>
                  </a:lnTo>
                  <a:lnTo>
                    <a:pt x="461543" y="949426"/>
                  </a:lnTo>
                  <a:lnTo>
                    <a:pt x="465289" y="947839"/>
                  </a:lnTo>
                  <a:close/>
                </a:path>
                <a:path w="862964" h="1580514">
                  <a:moveTo>
                    <a:pt x="488784" y="647103"/>
                  </a:moveTo>
                  <a:lnTo>
                    <a:pt x="484670" y="637489"/>
                  </a:lnTo>
                  <a:lnTo>
                    <a:pt x="477545" y="629666"/>
                  </a:lnTo>
                  <a:lnTo>
                    <a:pt x="463486" y="634834"/>
                  </a:lnTo>
                  <a:lnTo>
                    <a:pt x="462483" y="655396"/>
                  </a:lnTo>
                  <a:lnTo>
                    <a:pt x="464896" y="651852"/>
                  </a:lnTo>
                  <a:lnTo>
                    <a:pt x="470281" y="654837"/>
                  </a:lnTo>
                  <a:lnTo>
                    <a:pt x="488784" y="647103"/>
                  </a:lnTo>
                  <a:close/>
                </a:path>
                <a:path w="862964" h="1580514">
                  <a:moveTo>
                    <a:pt x="535647" y="650989"/>
                  </a:moveTo>
                  <a:lnTo>
                    <a:pt x="530250" y="649922"/>
                  </a:lnTo>
                  <a:lnTo>
                    <a:pt x="526554" y="657136"/>
                  </a:lnTo>
                  <a:lnTo>
                    <a:pt x="534441" y="664095"/>
                  </a:lnTo>
                  <a:lnTo>
                    <a:pt x="535647" y="650989"/>
                  </a:lnTo>
                  <a:close/>
                </a:path>
                <a:path w="862964" h="1580514">
                  <a:moveTo>
                    <a:pt x="555332" y="627659"/>
                  </a:moveTo>
                  <a:lnTo>
                    <a:pt x="549605" y="628523"/>
                  </a:lnTo>
                  <a:lnTo>
                    <a:pt x="546735" y="636054"/>
                  </a:lnTo>
                  <a:lnTo>
                    <a:pt x="549402" y="630072"/>
                  </a:lnTo>
                  <a:lnTo>
                    <a:pt x="549363" y="632917"/>
                  </a:lnTo>
                  <a:lnTo>
                    <a:pt x="554151" y="632714"/>
                  </a:lnTo>
                  <a:lnTo>
                    <a:pt x="555332" y="627659"/>
                  </a:lnTo>
                  <a:close/>
                </a:path>
                <a:path w="862964" h="1580514">
                  <a:moveTo>
                    <a:pt x="564019" y="631304"/>
                  </a:moveTo>
                  <a:lnTo>
                    <a:pt x="561530" y="629335"/>
                  </a:lnTo>
                  <a:lnTo>
                    <a:pt x="557060" y="629932"/>
                  </a:lnTo>
                  <a:lnTo>
                    <a:pt x="564019" y="631304"/>
                  </a:lnTo>
                  <a:close/>
                </a:path>
                <a:path w="862964" h="1580514">
                  <a:moveTo>
                    <a:pt x="566686" y="648779"/>
                  </a:moveTo>
                  <a:lnTo>
                    <a:pt x="561822" y="645820"/>
                  </a:lnTo>
                  <a:lnTo>
                    <a:pt x="561187" y="649046"/>
                  </a:lnTo>
                  <a:lnTo>
                    <a:pt x="566686" y="648779"/>
                  </a:lnTo>
                  <a:close/>
                </a:path>
                <a:path w="862964" h="1580514">
                  <a:moveTo>
                    <a:pt x="580174" y="227114"/>
                  </a:moveTo>
                  <a:lnTo>
                    <a:pt x="563143" y="214693"/>
                  </a:lnTo>
                  <a:lnTo>
                    <a:pt x="557618" y="211239"/>
                  </a:lnTo>
                  <a:lnTo>
                    <a:pt x="559854" y="219113"/>
                  </a:lnTo>
                  <a:lnTo>
                    <a:pt x="567817" y="226555"/>
                  </a:lnTo>
                  <a:lnTo>
                    <a:pt x="580174" y="227114"/>
                  </a:lnTo>
                  <a:close/>
                </a:path>
                <a:path w="862964" h="1580514">
                  <a:moveTo>
                    <a:pt x="592175" y="683920"/>
                  </a:moveTo>
                  <a:lnTo>
                    <a:pt x="589902" y="679107"/>
                  </a:lnTo>
                  <a:lnTo>
                    <a:pt x="580961" y="676579"/>
                  </a:lnTo>
                  <a:lnTo>
                    <a:pt x="569137" y="691959"/>
                  </a:lnTo>
                  <a:lnTo>
                    <a:pt x="583857" y="692835"/>
                  </a:lnTo>
                  <a:lnTo>
                    <a:pt x="592175" y="683920"/>
                  </a:lnTo>
                  <a:close/>
                </a:path>
                <a:path w="862964" h="1580514">
                  <a:moveTo>
                    <a:pt x="610831" y="572363"/>
                  </a:moveTo>
                  <a:lnTo>
                    <a:pt x="607733" y="564946"/>
                  </a:lnTo>
                  <a:lnTo>
                    <a:pt x="606399" y="570255"/>
                  </a:lnTo>
                  <a:lnTo>
                    <a:pt x="610831" y="572363"/>
                  </a:lnTo>
                  <a:close/>
                </a:path>
                <a:path w="862964" h="1580514">
                  <a:moveTo>
                    <a:pt x="610933" y="668921"/>
                  </a:moveTo>
                  <a:lnTo>
                    <a:pt x="606907" y="650798"/>
                  </a:lnTo>
                  <a:lnTo>
                    <a:pt x="596290" y="664603"/>
                  </a:lnTo>
                  <a:lnTo>
                    <a:pt x="607923" y="671576"/>
                  </a:lnTo>
                  <a:lnTo>
                    <a:pt x="610933" y="668921"/>
                  </a:lnTo>
                  <a:close/>
                </a:path>
                <a:path w="862964" h="1580514">
                  <a:moveTo>
                    <a:pt x="624560" y="96291"/>
                  </a:moveTo>
                  <a:lnTo>
                    <a:pt x="617232" y="92824"/>
                  </a:lnTo>
                  <a:lnTo>
                    <a:pt x="607187" y="94297"/>
                  </a:lnTo>
                  <a:lnTo>
                    <a:pt x="604875" y="106311"/>
                  </a:lnTo>
                  <a:lnTo>
                    <a:pt x="620928" y="104254"/>
                  </a:lnTo>
                  <a:lnTo>
                    <a:pt x="624560" y="96291"/>
                  </a:lnTo>
                  <a:close/>
                </a:path>
                <a:path w="862964" h="1580514">
                  <a:moveTo>
                    <a:pt x="653770" y="524586"/>
                  </a:moveTo>
                  <a:lnTo>
                    <a:pt x="653427" y="521601"/>
                  </a:lnTo>
                  <a:lnTo>
                    <a:pt x="651929" y="512559"/>
                  </a:lnTo>
                  <a:lnTo>
                    <a:pt x="642810" y="521601"/>
                  </a:lnTo>
                  <a:lnTo>
                    <a:pt x="649020" y="534085"/>
                  </a:lnTo>
                  <a:lnTo>
                    <a:pt x="649516" y="524141"/>
                  </a:lnTo>
                  <a:lnTo>
                    <a:pt x="653770" y="524586"/>
                  </a:lnTo>
                  <a:close/>
                </a:path>
                <a:path w="862964" h="1580514">
                  <a:moveTo>
                    <a:pt x="654126" y="490220"/>
                  </a:moveTo>
                  <a:lnTo>
                    <a:pt x="646760" y="485355"/>
                  </a:lnTo>
                  <a:lnTo>
                    <a:pt x="643928" y="487070"/>
                  </a:lnTo>
                  <a:lnTo>
                    <a:pt x="646684" y="489458"/>
                  </a:lnTo>
                  <a:lnTo>
                    <a:pt x="654126" y="490220"/>
                  </a:lnTo>
                  <a:close/>
                </a:path>
                <a:path w="862964" h="1580514">
                  <a:moveTo>
                    <a:pt x="657974" y="382854"/>
                  </a:moveTo>
                  <a:lnTo>
                    <a:pt x="652729" y="379145"/>
                  </a:lnTo>
                  <a:lnTo>
                    <a:pt x="652602" y="382168"/>
                  </a:lnTo>
                  <a:lnTo>
                    <a:pt x="657974" y="382854"/>
                  </a:lnTo>
                  <a:close/>
                </a:path>
                <a:path w="862964" h="1580514">
                  <a:moveTo>
                    <a:pt x="659841" y="595503"/>
                  </a:moveTo>
                  <a:lnTo>
                    <a:pt x="657059" y="593737"/>
                  </a:lnTo>
                  <a:lnTo>
                    <a:pt x="655370" y="597115"/>
                  </a:lnTo>
                  <a:lnTo>
                    <a:pt x="658672" y="598728"/>
                  </a:lnTo>
                  <a:lnTo>
                    <a:pt x="659841" y="595503"/>
                  </a:lnTo>
                  <a:close/>
                </a:path>
                <a:path w="862964" h="1580514">
                  <a:moveTo>
                    <a:pt x="668121" y="487248"/>
                  </a:moveTo>
                  <a:lnTo>
                    <a:pt x="662851" y="484759"/>
                  </a:lnTo>
                  <a:lnTo>
                    <a:pt x="657580" y="483108"/>
                  </a:lnTo>
                  <a:lnTo>
                    <a:pt x="654011" y="486727"/>
                  </a:lnTo>
                  <a:lnTo>
                    <a:pt x="668121" y="487248"/>
                  </a:lnTo>
                  <a:close/>
                </a:path>
                <a:path w="862964" h="1580514">
                  <a:moveTo>
                    <a:pt x="672515" y="595134"/>
                  </a:moveTo>
                  <a:lnTo>
                    <a:pt x="668743" y="593864"/>
                  </a:lnTo>
                  <a:lnTo>
                    <a:pt x="665530" y="596595"/>
                  </a:lnTo>
                  <a:lnTo>
                    <a:pt x="669429" y="598678"/>
                  </a:lnTo>
                  <a:lnTo>
                    <a:pt x="672515" y="595134"/>
                  </a:lnTo>
                  <a:close/>
                </a:path>
                <a:path w="862964" h="1580514">
                  <a:moveTo>
                    <a:pt x="683475" y="600862"/>
                  </a:moveTo>
                  <a:lnTo>
                    <a:pt x="678726" y="599871"/>
                  </a:lnTo>
                  <a:lnTo>
                    <a:pt x="681532" y="602386"/>
                  </a:lnTo>
                  <a:lnTo>
                    <a:pt x="683475" y="600862"/>
                  </a:lnTo>
                  <a:close/>
                </a:path>
                <a:path w="862964" h="1580514">
                  <a:moveTo>
                    <a:pt x="690499" y="609892"/>
                  </a:moveTo>
                  <a:lnTo>
                    <a:pt x="690397" y="608914"/>
                  </a:lnTo>
                  <a:lnTo>
                    <a:pt x="688886" y="609434"/>
                  </a:lnTo>
                  <a:lnTo>
                    <a:pt x="690499" y="609892"/>
                  </a:lnTo>
                  <a:close/>
                </a:path>
                <a:path w="862964" h="1580514">
                  <a:moveTo>
                    <a:pt x="691184" y="577215"/>
                  </a:moveTo>
                  <a:lnTo>
                    <a:pt x="688073" y="574522"/>
                  </a:lnTo>
                  <a:lnTo>
                    <a:pt x="689686" y="577418"/>
                  </a:lnTo>
                  <a:lnTo>
                    <a:pt x="691184" y="577215"/>
                  </a:lnTo>
                  <a:close/>
                </a:path>
                <a:path w="862964" h="1580514">
                  <a:moveTo>
                    <a:pt x="693610" y="572350"/>
                  </a:moveTo>
                  <a:lnTo>
                    <a:pt x="689063" y="573354"/>
                  </a:lnTo>
                  <a:lnTo>
                    <a:pt x="691946" y="574852"/>
                  </a:lnTo>
                  <a:lnTo>
                    <a:pt x="693610" y="572350"/>
                  </a:lnTo>
                  <a:close/>
                </a:path>
                <a:path w="862964" h="1580514">
                  <a:moveTo>
                    <a:pt x="694817" y="567715"/>
                  </a:moveTo>
                  <a:lnTo>
                    <a:pt x="692772" y="569226"/>
                  </a:lnTo>
                  <a:lnTo>
                    <a:pt x="693508" y="569849"/>
                  </a:lnTo>
                  <a:lnTo>
                    <a:pt x="694817" y="567715"/>
                  </a:lnTo>
                  <a:close/>
                </a:path>
                <a:path w="862964" h="1580514">
                  <a:moveTo>
                    <a:pt x="702754" y="576846"/>
                  </a:moveTo>
                  <a:lnTo>
                    <a:pt x="700163" y="576707"/>
                  </a:lnTo>
                  <a:lnTo>
                    <a:pt x="701675" y="578345"/>
                  </a:lnTo>
                  <a:lnTo>
                    <a:pt x="702754" y="576846"/>
                  </a:lnTo>
                  <a:close/>
                </a:path>
                <a:path w="862964" h="1580514">
                  <a:moveTo>
                    <a:pt x="704049" y="590956"/>
                  </a:moveTo>
                  <a:lnTo>
                    <a:pt x="701040" y="590677"/>
                  </a:lnTo>
                  <a:lnTo>
                    <a:pt x="703948" y="594283"/>
                  </a:lnTo>
                  <a:lnTo>
                    <a:pt x="704049" y="590956"/>
                  </a:lnTo>
                  <a:close/>
                </a:path>
                <a:path w="862964" h="1580514">
                  <a:moveTo>
                    <a:pt x="705192" y="570915"/>
                  </a:moveTo>
                  <a:lnTo>
                    <a:pt x="699630" y="568820"/>
                  </a:lnTo>
                  <a:lnTo>
                    <a:pt x="697699" y="574154"/>
                  </a:lnTo>
                  <a:lnTo>
                    <a:pt x="700582" y="575970"/>
                  </a:lnTo>
                  <a:lnTo>
                    <a:pt x="705192" y="570915"/>
                  </a:lnTo>
                  <a:close/>
                </a:path>
                <a:path w="862964" h="1580514">
                  <a:moveTo>
                    <a:pt x="705332" y="561136"/>
                  </a:moveTo>
                  <a:lnTo>
                    <a:pt x="702843" y="555561"/>
                  </a:lnTo>
                  <a:lnTo>
                    <a:pt x="697865" y="559562"/>
                  </a:lnTo>
                  <a:lnTo>
                    <a:pt x="705332" y="561136"/>
                  </a:lnTo>
                  <a:close/>
                </a:path>
                <a:path w="862964" h="1580514">
                  <a:moveTo>
                    <a:pt x="709091" y="555777"/>
                  </a:moveTo>
                  <a:lnTo>
                    <a:pt x="708596" y="551421"/>
                  </a:lnTo>
                  <a:lnTo>
                    <a:pt x="707250" y="553491"/>
                  </a:lnTo>
                  <a:lnTo>
                    <a:pt x="709091" y="555777"/>
                  </a:lnTo>
                  <a:close/>
                </a:path>
                <a:path w="862964" h="1580514">
                  <a:moveTo>
                    <a:pt x="713193" y="573747"/>
                  </a:moveTo>
                  <a:lnTo>
                    <a:pt x="710095" y="567715"/>
                  </a:lnTo>
                  <a:lnTo>
                    <a:pt x="707072" y="575614"/>
                  </a:lnTo>
                  <a:lnTo>
                    <a:pt x="710806" y="571614"/>
                  </a:lnTo>
                  <a:lnTo>
                    <a:pt x="713193" y="573747"/>
                  </a:lnTo>
                  <a:close/>
                </a:path>
                <a:path w="862964" h="1580514">
                  <a:moveTo>
                    <a:pt x="722020" y="555282"/>
                  </a:moveTo>
                  <a:lnTo>
                    <a:pt x="718159" y="553859"/>
                  </a:lnTo>
                  <a:lnTo>
                    <a:pt x="720001" y="559054"/>
                  </a:lnTo>
                  <a:lnTo>
                    <a:pt x="722020" y="555282"/>
                  </a:lnTo>
                  <a:close/>
                </a:path>
                <a:path w="862964" h="1580514">
                  <a:moveTo>
                    <a:pt x="727443" y="550557"/>
                  </a:moveTo>
                  <a:lnTo>
                    <a:pt x="726782" y="545109"/>
                  </a:lnTo>
                  <a:lnTo>
                    <a:pt x="721245" y="547573"/>
                  </a:lnTo>
                  <a:lnTo>
                    <a:pt x="719048" y="545058"/>
                  </a:lnTo>
                  <a:lnTo>
                    <a:pt x="720191" y="550202"/>
                  </a:lnTo>
                  <a:lnTo>
                    <a:pt x="715314" y="549021"/>
                  </a:lnTo>
                  <a:lnTo>
                    <a:pt x="714667" y="551776"/>
                  </a:lnTo>
                  <a:lnTo>
                    <a:pt x="725309" y="554812"/>
                  </a:lnTo>
                  <a:lnTo>
                    <a:pt x="721309" y="549376"/>
                  </a:lnTo>
                  <a:lnTo>
                    <a:pt x="727443" y="550557"/>
                  </a:lnTo>
                  <a:close/>
                </a:path>
                <a:path w="862964" h="1580514">
                  <a:moveTo>
                    <a:pt x="756894" y="407593"/>
                  </a:moveTo>
                  <a:lnTo>
                    <a:pt x="751878" y="409587"/>
                  </a:lnTo>
                  <a:lnTo>
                    <a:pt x="754773" y="417156"/>
                  </a:lnTo>
                  <a:lnTo>
                    <a:pt x="756894" y="407593"/>
                  </a:lnTo>
                  <a:close/>
                </a:path>
                <a:path w="862964" h="1580514">
                  <a:moveTo>
                    <a:pt x="767930" y="399211"/>
                  </a:moveTo>
                  <a:lnTo>
                    <a:pt x="764578" y="394855"/>
                  </a:lnTo>
                  <a:lnTo>
                    <a:pt x="759409" y="401243"/>
                  </a:lnTo>
                  <a:lnTo>
                    <a:pt x="760666" y="406057"/>
                  </a:lnTo>
                  <a:lnTo>
                    <a:pt x="764197" y="405041"/>
                  </a:lnTo>
                  <a:lnTo>
                    <a:pt x="767930" y="399211"/>
                  </a:lnTo>
                  <a:close/>
                </a:path>
                <a:path w="862964" h="1580514">
                  <a:moveTo>
                    <a:pt x="798690" y="77647"/>
                  </a:moveTo>
                  <a:lnTo>
                    <a:pt x="797547" y="72072"/>
                  </a:lnTo>
                  <a:lnTo>
                    <a:pt x="789051" y="68389"/>
                  </a:lnTo>
                  <a:lnTo>
                    <a:pt x="775792" y="70612"/>
                  </a:lnTo>
                  <a:lnTo>
                    <a:pt x="775284" y="81991"/>
                  </a:lnTo>
                  <a:lnTo>
                    <a:pt x="784606" y="85636"/>
                  </a:lnTo>
                  <a:lnTo>
                    <a:pt x="794029" y="84315"/>
                  </a:lnTo>
                  <a:lnTo>
                    <a:pt x="798690" y="77647"/>
                  </a:lnTo>
                  <a:close/>
                </a:path>
                <a:path w="862964" h="1580514">
                  <a:moveTo>
                    <a:pt x="816356" y="491756"/>
                  </a:moveTo>
                  <a:lnTo>
                    <a:pt x="815479" y="490994"/>
                  </a:lnTo>
                  <a:lnTo>
                    <a:pt x="816254" y="492823"/>
                  </a:lnTo>
                  <a:lnTo>
                    <a:pt x="816356" y="491756"/>
                  </a:lnTo>
                  <a:close/>
                </a:path>
                <a:path w="862964" h="1580514">
                  <a:moveTo>
                    <a:pt x="832192" y="190893"/>
                  </a:moveTo>
                  <a:lnTo>
                    <a:pt x="823963" y="182435"/>
                  </a:lnTo>
                  <a:lnTo>
                    <a:pt x="802297" y="175869"/>
                  </a:lnTo>
                  <a:lnTo>
                    <a:pt x="788377" y="177622"/>
                  </a:lnTo>
                  <a:lnTo>
                    <a:pt x="793203" y="182435"/>
                  </a:lnTo>
                  <a:lnTo>
                    <a:pt x="792010" y="196646"/>
                  </a:lnTo>
                  <a:lnTo>
                    <a:pt x="805827" y="198577"/>
                  </a:lnTo>
                  <a:lnTo>
                    <a:pt x="809180" y="202730"/>
                  </a:lnTo>
                  <a:lnTo>
                    <a:pt x="803414" y="208534"/>
                  </a:lnTo>
                  <a:lnTo>
                    <a:pt x="792048" y="204330"/>
                  </a:lnTo>
                  <a:lnTo>
                    <a:pt x="799312" y="213029"/>
                  </a:lnTo>
                  <a:lnTo>
                    <a:pt x="820432" y="207619"/>
                  </a:lnTo>
                  <a:lnTo>
                    <a:pt x="832192" y="190893"/>
                  </a:lnTo>
                  <a:close/>
                </a:path>
                <a:path w="862964" h="1580514">
                  <a:moveTo>
                    <a:pt x="849134" y="465518"/>
                  </a:moveTo>
                  <a:lnTo>
                    <a:pt x="841375" y="470306"/>
                  </a:lnTo>
                  <a:lnTo>
                    <a:pt x="847420" y="470839"/>
                  </a:lnTo>
                  <a:lnTo>
                    <a:pt x="849134" y="465518"/>
                  </a:lnTo>
                  <a:close/>
                </a:path>
                <a:path w="862964" h="1580514">
                  <a:moveTo>
                    <a:pt x="852170" y="469633"/>
                  </a:moveTo>
                  <a:lnTo>
                    <a:pt x="850480" y="470433"/>
                  </a:lnTo>
                  <a:lnTo>
                    <a:pt x="851039" y="472744"/>
                  </a:lnTo>
                  <a:lnTo>
                    <a:pt x="852170" y="469633"/>
                  </a:lnTo>
                  <a:close/>
                </a:path>
                <a:path w="862964" h="1580514">
                  <a:moveTo>
                    <a:pt x="855611" y="440702"/>
                  </a:moveTo>
                  <a:lnTo>
                    <a:pt x="853313" y="439356"/>
                  </a:lnTo>
                  <a:lnTo>
                    <a:pt x="851662" y="436460"/>
                  </a:lnTo>
                  <a:lnTo>
                    <a:pt x="846861" y="441223"/>
                  </a:lnTo>
                  <a:lnTo>
                    <a:pt x="855611" y="440702"/>
                  </a:lnTo>
                  <a:close/>
                </a:path>
                <a:path w="862964" h="1580514">
                  <a:moveTo>
                    <a:pt x="862431" y="434047"/>
                  </a:moveTo>
                  <a:lnTo>
                    <a:pt x="860069" y="434314"/>
                  </a:lnTo>
                  <a:lnTo>
                    <a:pt x="861822" y="436473"/>
                  </a:lnTo>
                  <a:lnTo>
                    <a:pt x="862431" y="434047"/>
                  </a:lnTo>
                  <a:close/>
                </a:path>
              </a:pathLst>
            </a:custGeom>
            <a:solidFill>
              <a:srgbClr val="91B9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657310" y="2650299"/>
              <a:ext cx="314325" cy="506095"/>
            </a:xfrm>
            <a:custGeom>
              <a:avLst/>
              <a:gdLst/>
              <a:ahLst/>
              <a:cxnLst/>
              <a:rect l="l" t="t" r="r" b="b"/>
              <a:pathLst>
                <a:path w="314325" h="506094">
                  <a:moveTo>
                    <a:pt x="2057" y="501065"/>
                  </a:moveTo>
                  <a:lnTo>
                    <a:pt x="0" y="503224"/>
                  </a:lnTo>
                  <a:lnTo>
                    <a:pt x="850" y="502805"/>
                  </a:lnTo>
                  <a:lnTo>
                    <a:pt x="2057" y="501065"/>
                  </a:lnTo>
                  <a:close/>
                </a:path>
                <a:path w="314325" h="506094">
                  <a:moveTo>
                    <a:pt x="49631" y="491845"/>
                  </a:moveTo>
                  <a:lnTo>
                    <a:pt x="45529" y="486879"/>
                  </a:lnTo>
                  <a:lnTo>
                    <a:pt x="37172" y="487870"/>
                  </a:lnTo>
                  <a:lnTo>
                    <a:pt x="26987" y="480885"/>
                  </a:lnTo>
                  <a:lnTo>
                    <a:pt x="24180" y="490943"/>
                  </a:lnTo>
                  <a:lnTo>
                    <a:pt x="13957" y="490245"/>
                  </a:lnTo>
                  <a:lnTo>
                    <a:pt x="20294" y="481177"/>
                  </a:lnTo>
                  <a:lnTo>
                    <a:pt x="12458" y="490029"/>
                  </a:lnTo>
                  <a:lnTo>
                    <a:pt x="5232" y="489826"/>
                  </a:lnTo>
                  <a:lnTo>
                    <a:pt x="3644" y="498208"/>
                  </a:lnTo>
                  <a:lnTo>
                    <a:pt x="11938" y="497459"/>
                  </a:lnTo>
                  <a:lnTo>
                    <a:pt x="2552" y="503643"/>
                  </a:lnTo>
                  <a:lnTo>
                    <a:pt x="48666" y="505752"/>
                  </a:lnTo>
                  <a:lnTo>
                    <a:pt x="49631" y="491845"/>
                  </a:lnTo>
                  <a:close/>
                </a:path>
                <a:path w="314325" h="506094">
                  <a:moveTo>
                    <a:pt x="114020" y="344220"/>
                  </a:moveTo>
                  <a:lnTo>
                    <a:pt x="113792" y="343420"/>
                  </a:lnTo>
                  <a:lnTo>
                    <a:pt x="112699" y="341896"/>
                  </a:lnTo>
                  <a:lnTo>
                    <a:pt x="114020" y="344220"/>
                  </a:lnTo>
                  <a:close/>
                </a:path>
                <a:path w="314325" h="506094">
                  <a:moveTo>
                    <a:pt x="124091" y="403352"/>
                  </a:moveTo>
                  <a:lnTo>
                    <a:pt x="123786" y="402882"/>
                  </a:lnTo>
                  <a:lnTo>
                    <a:pt x="123291" y="403034"/>
                  </a:lnTo>
                  <a:lnTo>
                    <a:pt x="124091" y="403352"/>
                  </a:lnTo>
                  <a:close/>
                </a:path>
                <a:path w="314325" h="506094">
                  <a:moveTo>
                    <a:pt x="126860" y="344652"/>
                  </a:moveTo>
                  <a:lnTo>
                    <a:pt x="126453" y="344246"/>
                  </a:lnTo>
                  <a:lnTo>
                    <a:pt x="125869" y="345084"/>
                  </a:lnTo>
                  <a:lnTo>
                    <a:pt x="126860" y="344652"/>
                  </a:lnTo>
                  <a:close/>
                </a:path>
                <a:path w="314325" h="506094">
                  <a:moveTo>
                    <a:pt x="136956" y="334124"/>
                  </a:moveTo>
                  <a:lnTo>
                    <a:pt x="136004" y="333463"/>
                  </a:lnTo>
                  <a:lnTo>
                    <a:pt x="136550" y="335089"/>
                  </a:lnTo>
                  <a:lnTo>
                    <a:pt x="136956" y="334124"/>
                  </a:lnTo>
                  <a:close/>
                </a:path>
                <a:path w="314325" h="506094">
                  <a:moveTo>
                    <a:pt x="138480" y="326136"/>
                  </a:moveTo>
                  <a:lnTo>
                    <a:pt x="138023" y="325259"/>
                  </a:lnTo>
                  <a:lnTo>
                    <a:pt x="137718" y="326974"/>
                  </a:lnTo>
                  <a:lnTo>
                    <a:pt x="138480" y="326136"/>
                  </a:lnTo>
                  <a:close/>
                </a:path>
                <a:path w="314325" h="506094">
                  <a:moveTo>
                    <a:pt x="138493" y="328891"/>
                  </a:moveTo>
                  <a:lnTo>
                    <a:pt x="137909" y="328536"/>
                  </a:lnTo>
                  <a:lnTo>
                    <a:pt x="137807" y="329285"/>
                  </a:lnTo>
                  <a:lnTo>
                    <a:pt x="138493" y="328891"/>
                  </a:lnTo>
                  <a:close/>
                </a:path>
                <a:path w="314325" h="506094">
                  <a:moveTo>
                    <a:pt x="139331" y="335635"/>
                  </a:moveTo>
                  <a:lnTo>
                    <a:pt x="137579" y="334314"/>
                  </a:lnTo>
                  <a:lnTo>
                    <a:pt x="138518" y="336537"/>
                  </a:lnTo>
                  <a:lnTo>
                    <a:pt x="139331" y="335635"/>
                  </a:lnTo>
                  <a:close/>
                </a:path>
                <a:path w="314325" h="506094">
                  <a:moveTo>
                    <a:pt x="156324" y="344220"/>
                  </a:moveTo>
                  <a:lnTo>
                    <a:pt x="154343" y="343890"/>
                  </a:lnTo>
                  <a:lnTo>
                    <a:pt x="155232" y="344932"/>
                  </a:lnTo>
                  <a:lnTo>
                    <a:pt x="156324" y="344220"/>
                  </a:lnTo>
                  <a:close/>
                </a:path>
                <a:path w="314325" h="506094">
                  <a:moveTo>
                    <a:pt x="208508" y="0"/>
                  </a:moveTo>
                  <a:lnTo>
                    <a:pt x="206603" y="1244"/>
                  </a:lnTo>
                  <a:lnTo>
                    <a:pt x="207708" y="1968"/>
                  </a:lnTo>
                  <a:lnTo>
                    <a:pt x="208508" y="0"/>
                  </a:lnTo>
                  <a:close/>
                </a:path>
                <a:path w="314325" h="506094">
                  <a:moveTo>
                    <a:pt x="227152" y="5321"/>
                  </a:moveTo>
                  <a:lnTo>
                    <a:pt x="222897" y="2082"/>
                  </a:lnTo>
                  <a:lnTo>
                    <a:pt x="221322" y="4445"/>
                  </a:lnTo>
                  <a:lnTo>
                    <a:pt x="227152" y="5321"/>
                  </a:lnTo>
                  <a:close/>
                </a:path>
                <a:path w="314325" h="506094">
                  <a:moveTo>
                    <a:pt x="249745" y="172707"/>
                  </a:moveTo>
                  <a:lnTo>
                    <a:pt x="244716" y="173024"/>
                  </a:lnTo>
                  <a:lnTo>
                    <a:pt x="248399" y="179057"/>
                  </a:lnTo>
                  <a:lnTo>
                    <a:pt x="249745" y="172707"/>
                  </a:lnTo>
                  <a:close/>
                </a:path>
                <a:path w="314325" h="506094">
                  <a:moveTo>
                    <a:pt x="252323" y="176923"/>
                  </a:moveTo>
                  <a:lnTo>
                    <a:pt x="252298" y="175653"/>
                  </a:lnTo>
                  <a:lnTo>
                    <a:pt x="251637" y="175717"/>
                  </a:lnTo>
                  <a:lnTo>
                    <a:pt x="252323" y="176923"/>
                  </a:lnTo>
                  <a:close/>
                </a:path>
                <a:path w="314325" h="506094">
                  <a:moveTo>
                    <a:pt x="255600" y="171627"/>
                  </a:moveTo>
                  <a:lnTo>
                    <a:pt x="251853" y="171132"/>
                  </a:lnTo>
                  <a:lnTo>
                    <a:pt x="252742" y="172529"/>
                  </a:lnTo>
                  <a:lnTo>
                    <a:pt x="255600" y="171627"/>
                  </a:lnTo>
                  <a:close/>
                </a:path>
                <a:path w="314325" h="506094">
                  <a:moveTo>
                    <a:pt x="314248" y="186397"/>
                  </a:moveTo>
                  <a:lnTo>
                    <a:pt x="313740" y="186042"/>
                  </a:lnTo>
                  <a:lnTo>
                    <a:pt x="313664" y="187502"/>
                  </a:lnTo>
                  <a:lnTo>
                    <a:pt x="314248" y="186397"/>
                  </a:lnTo>
                  <a:close/>
                </a:path>
              </a:pathLst>
            </a:custGeom>
            <a:solidFill>
              <a:srgbClr val="91B9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657312" y="1823145"/>
              <a:ext cx="2474595" cy="1637664"/>
            </a:xfrm>
            <a:custGeom>
              <a:avLst/>
              <a:gdLst/>
              <a:ahLst/>
              <a:cxnLst/>
              <a:rect l="l" t="t" r="r" b="b"/>
              <a:pathLst>
                <a:path w="2474595" h="1637664">
                  <a:moveTo>
                    <a:pt x="2473755" y="757297"/>
                  </a:moveTo>
                  <a:lnTo>
                    <a:pt x="2474221" y="730164"/>
                  </a:lnTo>
                  <a:lnTo>
                    <a:pt x="2453150" y="752310"/>
                  </a:lnTo>
                  <a:lnTo>
                    <a:pt x="2455687" y="766053"/>
                  </a:lnTo>
                  <a:lnTo>
                    <a:pt x="2473755" y="757297"/>
                  </a:lnTo>
                  <a:close/>
                </a:path>
                <a:path w="2474595" h="1637664">
                  <a:moveTo>
                    <a:pt x="119020" y="1245917"/>
                  </a:moveTo>
                  <a:lnTo>
                    <a:pt x="126969" y="1252225"/>
                  </a:lnTo>
                  <a:lnTo>
                    <a:pt x="123772" y="1265381"/>
                  </a:lnTo>
                  <a:lnTo>
                    <a:pt x="128490" y="1265319"/>
                  </a:lnTo>
                  <a:lnTo>
                    <a:pt x="131438" y="1284689"/>
                  </a:lnTo>
                  <a:lnTo>
                    <a:pt x="140380" y="1289539"/>
                  </a:lnTo>
                  <a:lnTo>
                    <a:pt x="150972" y="1289515"/>
                  </a:lnTo>
                  <a:lnTo>
                    <a:pt x="151883" y="1296693"/>
                  </a:lnTo>
                  <a:lnTo>
                    <a:pt x="163592" y="1292197"/>
                  </a:lnTo>
                  <a:lnTo>
                    <a:pt x="174276" y="1298994"/>
                  </a:lnTo>
                  <a:lnTo>
                    <a:pt x="172556" y="1308376"/>
                  </a:lnTo>
                  <a:lnTo>
                    <a:pt x="175568" y="1315117"/>
                  </a:lnTo>
                  <a:lnTo>
                    <a:pt x="171448" y="1321144"/>
                  </a:lnTo>
                  <a:lnTo>
                    <a:pt x="178176" y="1324835"/>
                  </a:lnTo>
                  <a:lnTo>
                    <a:pt x="180191" y="1336019"/>
                  </a:lnTo>
                  <a:lnTo>
                    <a:pt x="189137" y="1341067"/>
                  </a:lnTo>
                  <a:lnTo>
                    <a:pt x="187238" y="1347562"/>
                  </a:lnTo>
                  <a:lnTo>
                    <a:pt x="197844" y="1349705"/>
                  </a:lnTo>
                  <a:lnTo>
                    <a:pt x="202177" y="1356579"/>
                  </a:lnTo>
                  <a:lnTo>
                    <a:pt x="194266" y="1365765"/>
                  </a:lnTo>
                  <a:lnTo>
                    <a:pt x="185044" y="1362493"/>
                  </a:lnTo>
                  <a:lnTo>
                    <a:pt x="179361" y="1367347"/>
                  </a:lnTo>
                  <a:lnTo>
                    <a:pt x="184378" y="1373702"/>
                  </a:lnTo>
                  <a:lnTo>
                    <a:pt x="187371" y="1390964"/>
                  </a:lnTo>
                  <a:lnTo>
                    <a:pt x="193879" y="1392044"/>
                  </a:lnTo>
                  <a:lnTo>
                    <a:pt x="196525" y="1385308"/>
                  </a:lnTo>
                  <a:lnTo>
                    <a:pt x="204435" y="1387604"/>
                  </a:lnTo>
                  <a:lnTo>
                    <a:pt x="219041" y="1384659"/>
                  </a:lnTo>
                  <a:lnTo>
                    <a:pt x="228012" y="1398165"/>
                  </a:lnTo>
                  <a:lnTo>
                    <a:pt x="223145" y="1401836"/>
                  </a:lnTo>
                  <a:lnTo>
                    <a:pt x="225335" y="1412075"/>
                  </a:lnTo>
                  <a:lnTo>
                    <a:pt x="238902" y="1412874"/>
                  </a:lnTo>
                  <a:lnTo>
                    <a:pt x="243300" y="1417404"/>
                  </a:lnTo>
                  <a:lnTo>
                    <a:pt x="243093" y="1428831"/>
                  </a:lnTo>
                  <a:lnTo>
                    <a:pt x="246724" y="1434344"/>
                  </a:lnTo>
                  <a:lnTo>
                    <a:pt x="253525" y="1431955"/>
                  </a:lnTo>
                  <a:lnTo>
                    <a:pt x="262486" y="1437590"/>
                  </a:lnTo>
                  <a:lnTo>
                    <a:pt x="275090" y="1432432"/>
                  </a:lnTo>
                  <a:lnTo>
                    <a:pt x="284228" y="1444649"/>
                  </a:lnTo>
                  <a:lnTo>
                    <a:pt x="288418" y="1440774"/>
                  </a:lnTo>
                  <a:lnTo>
                    <a:pt x="311223" y="1453407"/>
                  </a:lnTo>
                  <a:lnTo>
                    <a:pt x="316300" y="1451998"/>
                  </a:lnTo>
                  <a:lnTo>
                    <a:pt x="317458" y="1460860"/>
                  </a:lnTo>
                  <a:lnTo>
                    <a:pt x="309143" y="1465639"/>
                  </a:lnTo>
                  <a:lnTo>
                    <a:pt x="315239" y="1469873"/>
                  </a:lnTo>
                  <a:lnTo>
                    <a:pt x="310986" y="1470462"/>
                  </a:lnTo>
                  <a:lnTo>
                    <a:pt x="308961" y="1475767"/>
                  </a:lnTo>
                  <a:lnTo>
                    <a:pt x="314530" y="1484007"/>
                  </a:lnTo>
                  <a:lnTo>
                    <a:pt x="311044" y="1492841"/>
                  </a:lnTo>
                  <a:lnTo>
                    <a:pt x="296917" y="1492742"/>
                  </a:lnTo>
                  <a:lnTo>
                    <a:pt x="287750" y="1500340"/>
                  </a:lnTo>
                  <a:lnTo>
                    <a:pt x="286865" y="1510025"/>
                  </a:lnTo>
                  <a:lnTo>
                    <a:pt x="301763" y="1506266"/>
                  </a:lnTo>
                  <a:lnTo>
                    <a:pt x="303236" y="1512268"/>
                  </a:lnTo>
                  <a:lnTo>
                    <a:pt x="290146" y="1516223"/>
                  </a:lnTo>
                  <a:lnTo>
                    <a:pt x="291188" y="1520760"/>
                  </a:lnTo>
                  <a:lnTo>
                    <a:pt x="279583" y="1520491"/>
                  </a:lnTo>
                  <a:lnTo>
                    <a:pt x="292419" y="1533895"/>
                  </a:lnTo>
                  <a:lnTo>
                    <a:pt x="287100" y="1531622"/>
                  </a:lnTo>
                  <a:lnTo>
                    <a:pt x="276330" y="1548622"/>
                  </a:lnTo>
                  <a:lnTo>
                    <a:pt x="264598" y="1547466"/>
                  </a:lnTo>
                  <a:lnTo>
                    <a:pt x="267907" y="1550048"/>
                  </a:lnTo>
                  <a:lnTo>
                    <a:pt x="262242" y="1554088"/>
                  </a:lnTo>
                  <a:lnTo>
                    <a:pt x="295734" y="1572939"/>
                  </a:lnTo>
                  <a:lnTo>
                    <a:pt x="313401" y="1591620"/>
                  </a:lnTo>
                  <a:lnTo>
                    <a:pt x="315891" y="1587983"/>
                  </a:lnTo>
                  <a:lnTo>
                    <a:pt x="324465" y="1588106"/>
                  </a:lnTo>
                  <a:lnTo>
                    <a:pt x="339226" y="1595395"/>
                  </a:lnTo>
                  <a:lnTo>
                    <a:pt x="358313" y="1596309"/>
                  </a:lnTo>
                  <a:lnTo>
                    <a:pt x="375371" y="1609593"/>
                  </a:lnTo>
                  <a:lnTo>
                    <a:pt x="390873" y="1605343"/>
                  </a:lnTo>
                  <a:lnTo>
                    <a:pt x="403300" y="1610808"/>
                  </a:lnTo>
                  <a:lnTo>
                    <a:pt x="400698" y="1616479"/>
                  </a:lnTo>
                  <a:lnTo>
                    <a:pt x="418504" y="1623847"/>
                  </a:lnTo>
                  <a:lnTo>
                    <a:pt x="430931" y="1637577"/>
                  </a:lnTo>
                  <a:lnTo>
                    <a:pt x="435912" y="1637107"/>
                  </a:lnTo>
                  <a:lnTo>
                    <a:pt x="446799" y="1624261"/>
                  </a:lnTo>
                  <a:lnTo>
                    <a:pt x="429457" y="1599973"/>
                  </a:lnTo>
                  <a:lnTo>
                    <a:pt x="433827" y="1580852"/>
                  </a:lnTo>
                  <a:lnTo>
                    <a:pt x="429808" y="1586127"/>
                  </a:lnTo>
                  <a:lnTo>
                    <a:pt x="425691" y="1574021"/>
                  </a:lnTo>
                  <a:lnTo>
                    <a:pt x="417814" y="1567375"/>
                  </a:lnTo>
                  <a:lnTo>
                    <a:pt x="421719" y="1561854"/>
                  </a:lnTo>
                  <a:lnTo>
                    <a:pt x="425209" y="1562695"/>
                  </a:lnTo>
                  <a:lnTo>
                    <a:pt x="432403" y="1542910"/>
                  </a:lnTo>
                  <a:lnTo>
                    <a:pt x="435875" y="1546760"/>
                  </a:lnTo>
                  <a:lnTo>
                    <a:pt x="435443" y="1541098"/>
                  </a:lnTo>
                  <a:lnTo>
                    <a:pt x="443622" y="1541995"/>
                  </a:lnTo>
                  <a:lnTo>
                    <a:pt x="446160" y="1536165"/>
                  </a:lnTo>
                  <a:lnTo>
                    <a:pt x="448871" y="1539430"/>
                  </a:lnTo>
                  <a:lnTo>
                    <a:pt x="455028" y="1527398"/>
                  </a:lnTo>
                  <a:lnTo>
                    <a:pt x="445169" y="1520432"/>
                  </a:lnTo>
                  <a:lnTo>
                    <a:pt x="453295" y="1518306"/>
                  </a:lnTo>
                  <a:lnTo>
                    <a:pt x="440819" y="1496894"/>
                  </a:lnTo>
                  <a:lnTo>
                    <a:pt x="426798" y="1496532"/>
                  </a:lnTo>
                  <a:lnTo>
                    <a:pt x="424117" y="1483793"/>
                  </a:lnTo>
                  <a:lnTo>
                    <a:pt x="414393" y="1479909"/>
                  </a:lnTo>
                  <a:lnTo>
                    <a:pt x="422697" y="1464393"/>
                  </a:lnTo>
                  <a:lnTo>
                    <a:pt x="418845" y="1458650"/>
                  </a:lnTo>
                  <a:lnTo>
                    <a:pt x="420800" y="1445753"/>
                  </a:lnTo>
                  <a:lnTo>
                    <a:pt x="427669" y="1440557"/>
                  </a:lnTo>
                  <a:lnTo>
                    <a:pt x="429513" y="1432701"/>
                  </a:lnTo>
                  <a:lnTo>
                    <a:pt x="436695" y="1436929"/>
                  </a:lnTo>
                  <a:lnTo>
                    <a:pt x="441722" y="1446246"/>
                  </a:lnTo>
                  <a:lnTo>
                    <a:pt x="449217" y="1444649"/>
                  </a:lnTo>
                  <a:lnTo>
                    <a:pt x="451581" y="1442389"/>
                  </a:lnTo>
                  <a:lnTo>
                    <a:pt x="446416" y="1427511"/>
                  </a:lnTo>
                  <a:lnTo>
                    <a:pt x="459994" y="1422100"/>
                  </a:lnTo>
                  <a:lnTo>
                    <a:pt x="459003" y="1416048"/>
                  </a:lnTo>
                  <a:lnTo>
                    <a:pt x="474333" y="1410323"/>
                  </a:lnTo>
                  <a:lnTo>
                    <a:pt x="480335" y="1399674"/>
                  </a:lnTo>
                  <a:lnTo>
                    <a:pt x="489776" y="1402729"/>
                  </a:lnTo>
                  <a:lnTo>
                    <a:pt x="488366" y="1406540"/>
                  </a:lnTo>
                  <a:lnTo>
                    <a:pt x="494487" y="1407389"/>
                  </a:lnTo>
                  <a:lnTo>
                    <a:pt x="497555" y="1401697"/>
                  </a:lnTo>
                  <a:lnTo>
                    <a:pt x="504856" y="1399385"/>
                  </a:lnTo>
                  <a:lnTo>
                    <a:pt x="508522" y="1407399"/>
                  </a:lnTo>
                  <a:lnTo>
                    <a:pt x="521200" y="1406294"/>
                  </a:lnTo>
                  <a:lnTo>
                    <a:pt x="538486" y="1422532"/>
                  </a:lnTo>
                  <a:lnTo>
                    <a:pt x="538608" y="1430089"/>
                  </a:lnTo>
                  <a:lnTo>
                    <a:pt x="541545" y="1417858"/>
                  </a:lnTo>
                  <a:lnTo>
                    <a:pt x="556988" y="1429553"/>
                  </a:lnTo>
                  <a:lnTo>
                    <a:pt x="568829" y="1416444"/>
                  </a:lnTo>
                  <a:lnTo>
                    <a:pt x="572092" y="1419133"/>
                  </a:lnTo>
                  <a:lnTo>
                    <a:pt x="579344" y="1415861"/>
                  </a:lnTo>
                  <a:lnTo>
                    <a:pt x="584445" y="1421567"/>
                  </a:lnTo>
                  <a:lnTo>
                    <a:pt x="588054" y="1420348"/>
                  </a:lnTo>
                  <a:lnTo>
                    <a:pt x="588243" y="1415257"/>
                  </a:lnTo>
                  <a:lnTo>
                    <a:pt x="597342" y="1414381"/>
                  </a:lnTo>
                  <a:lnTo>
                    <a:pt x="602094" y="1423255"/>
                  </a:lnTo>
                  <a:lnTo>
                    <a:pt x="614781" y="1427336"/>
                  </a:lnTo>
                  <a:lnTo>
                    <a:pt x="615243" y="1430902"/>
                  </a:lnTo>
                  <a:lnTo>
                    <a:pt x="619952" y="1429844"/>
                  </a:lnTo>
                  <a:lnTo>
                    <a:pt x="623415" y="1422222"/>
                  </a:lnTo>
                  <a:lnTo>
                    <a:pt x="631536" y="1426854"/>
                  </a:lnTo>
                  <a:lnTo>
                    <a:pt x="645188" y="1423307"/>
                  </a:lnTo>
                  <a:lnTo>
                    <a:pt x="648906" y="1412284"/>
                  </a:lnTo>
                  <a:lnTo>
                    <a:pt x="645979" y="1408526"/>
                  </a:lnTo>
                  <a:lnTo>
                    <a:pt x="629299" y="1402580"/>
                  </a:lnTo>
                  <a:lnTo>
                    <a:pt x="630725" y="1398724"/>
                  </a:lnTo>
                  <a:lnTo>
                    <a:pt x="622691" y="1394877"/>
                  </a:lnTo>
                  <a:lnTo>
                    <a:pt x="639232" y="1385081"/>
                  </a:lnTo>
                  <a:lnTo>
                    <a:pt x="633794" y="1374447"/>
                  </a:lnTo>
                  <a:lnTo>
                    <a:pt x="638493" y="1368994"/>
                  </a:lnTo>
                  <a:lnTo>
                    <a:pt x="655722" y="1368686"/>
                  </a:lnTo>
                  <a:lnTo>
                    <a:pt x="648664" y="1361624"/>
                  </a:lnTo>
                  <a:lnTo>
                    <a:pt x="641010" y="1360429"/>
                  </a:lnTo>
                  <a:lnTo>
                    <a:pt x="646840" y="1353218"/>
                  </a:lnTo>
                  <a:lnTo>
                    <a:pt x="636721" y="1352211"/>
                  </a:lnTo>
                  <a:lnTo>
                    <a:pt x="641764" y="1347873"/>
                  </a:lnTo>
                  <a:lnTo>
                    <a:pt x="638207" y="1344165"/>
                  </a:lnTo>
                  <a:lnTo>
                    <a:pt x="642590" y="1344359"/>
                  </a:lnTo>
                  <a:lnTo>
                    <a:pt x="644417" y="1340218"/>
                  </a:lnTo>
                  <a:lnTo>
                    <a:pt x="652677" y="1343826"/>
                  </a:lnTo>
                  <a:lnTo>
                    <a:pt x="661336" y="1341640"/>
                  </a:lnTo>
                  <a:lnTo>
                    <a:pt x="662007" y="1345134"/>
                  </a:lnTo>
                  <a:lnTo>
                    <a:pt x="662900" y="1340562"/>
                  </a:lnTo>
                  <a:lnTo>
                    <a:pt x="671580" y="1337486"/>
                  </a:lnTo>
                  <a:lnTo>
                    <a:pt x="699563" y="1331313"/>
                  </a:lnTo>
                  <a:lnTo>
                    <a:pt x="703373" y="1333650"/>
                  </a:lnTo>
                  <a:lnTo>
                    <a:pt x="703267" y="1328245"/>
                  </a:lnTo>
                  <a:lnTo>
                    <a:pt x="707674" y="1325094"/>
                  </a:lnTo>
                  <a:lnTo>
                    <a:pt x="749954" y="1316739"/>
                  </a:lnTo>
                  <a:lnTo>
                    <a:pt x="749028" y="1310576"/>
                  </a:lnTo>
                  <a:lnTo>
                    <a:pt x="756009" y="1310552"/>
                  </a:lnTo>
                  <a:lnTo>
                    <a:pt x="757744" y="1305799"/>
                  </a:lnTo>
                  <a:lnTo>
                    <a:pt x="761805" y="1308024"/>
                  </a:lnTo>
                  <a:lnTo>
                    <a:pt x="761285" y="1303858"/>
                  </a:lnTo>
                  <a:lnTo>
                    <a:pt x="780360" y="1311973"/>
                  </a:lnTo>
                  <a:lnTo>
                    <a:pt x="789703" y="1308143"/>
                  </a:lnTo>
                  <a:lnTo>
                    <a:pt x="793030" y="1321837"/>
                  </a:lnTo>
                  <a:lnTo>
                    <a:pt x="797092" y="1324827"/>
                  </a:lnTo>
                  <a:lnTo>
                    <a:pt x="795661" y="1334280"/>
                  </a:lnTo>
                  <a:lnTo>
                    <a:pt x="792529" y="1333621"/>
                  </a:lnTo>
                  <a:lnTo>
                    <a:pt x="795340" y="1339991"/>
                  </a:lnTo>
                  <a:lnTo>
                    <a:pt x="803681" y="1339691"/>
                  </a:lnTo>
                  <a:lnTo>
                    <a:pt x="804157" y="1335789"/>
                  </a:lnTo>
                  <a:lnTo>
                    <a:pt x="810836" y="1339307"/>
                  </a:lnTo>
                  <a:lnTo>
                    <a:pt x="808518" y="1332840"/>
                  </a:lnTo>
                  <a:lnTo>
                    <a:pt x="815822" y="1338812"/>
                  </a:lnTo>
                  <a:lnTo>
                    <a:pt x="815521" y="1345084"/>
                  </a:lnTo>
                  <a:lnTo>
                    <a:pt x="818840" y="1343735"/>
                  </a:lnTo>
                  <a:lnTo>
                    <a:pt x="817382" y="1338883"/>
                  </a:lnTo>
                  <a:lnTo>
                    <a:pt x="827929" y="1343965"/>
                  </a:lnTo>
                  <a:lnTo>
                    <a:pt x="835282" y="1341064"/>
                  </a:lnTo>
                  <a:lnTo>
                    <a:pt x="827329" y="1351008"/>
                  </a:lnTo>
                  <a:lnTo>
                    <a:pt x="830191" y="1357232"/>
                  </a:lnTo>
                  <a:lnTo>
                    <a:pt x="837352" y="1351599"/>
                  </a:lnTo>
                  <a:lnTo>
                    <a:pt x="844981" y="1356488"/>
                  </a:lnTo>
                  <a:lnTo>
                    <a:pt x="845913" y="1350576"/>
                  </a:lnTo>
                  <a:lnTo>
                    <a:pt x="855242" y="1347711"/>
                  </a:lnTo>
                  <a:lnTo>
                    <a:pt x="860099" y="1340649"/>
                  </a:lnTo>
                  <a:lnTo>
                    <a:pt x="883887" y="1330382"/>
                  </a:lnTo>
                  <a:lnTo>
                    <a:pt x="881400" y="1338211"/>
                  </a:lnTo>
                  <a:lnTo>
                    <a:pt x="876500" y="1338245"/>
                  </a:lnTo>
                  <a:lnTo>
                    <a:pt x="878019" y="1342499"/>
                  </a:lnTo>
                  <a:lnTo>
                    <a:pt x="899175" y="1360932"/>
                  </a:lnTo>
                  <a:lnTo>
                    <a:pt x="932275" y="1424254"/>
                  </a:lnTo>
                  <a:lnTo>
                    <a:pt x="938900" y="1419449"/>
                  </a:lnTo>
                  <a:lnTo>
                    <a:pt x="938355" y="1413541"/>
                  </a:lnTo>
                  <a:lnTo>
                    <a:pt x="941887" y="1410787"/>
                  </a:lnTo>
                  <a:lnTo>
                    <a:pt x="949152" y="1413354"/>
                  </a:lnTo>
                  <a:lnTo>
                    <a:pt x="947918" y="1419836"/>
                  </a:lnTo>
                  <a:lnTo>
                    <a:pt x="953363" y="1419170"/>
                  </a:lnTo>
                  <a:lnTo>
                    <a:pt x="953805" y="1424527"/>
                  </a:lnTo>
                  <a:lnTo>
                    <a:pt x="971024" y="1424749"/>
                  </a:lnTo>
                  <a:lnTo>
                    <a:pt x="973709" y="1420326"/>
                  </a:lnTo>
                  <a:lnTo>
                    <a:pt x="984057" y="1418265"/>
                  </a:lnTo>
                  <a:lnTo>
                    <a:pt x="992572" y="1423394"/>
                  </a:lnTo>
                  <a:lnTo>
                    <a:pt x="998811" y="1437927"/>
                  </a:lnTo>
                  <a:lnTo>
                    <a:pt x="1009033" y="1441485"/>
                  </a:lnTo>
                  <a:lnTo>
                    <a:pt x="1012796" y="1452596"/>
                  </a:lnTo>
                  <a:lnTo>
                    <a:pt x="1027422" y="1455294"/>
                  </a:lnTo>
                  <a:lnTo>
                    <a:pt x="1036084" y="1447751"/>
                  </a:lnTo>
                  <a:lnTo>
                    <a:pt x="1034173" y="1453298"/>
                  </a:lnTo>
                  <a:lnTo>
                    <a:pt x="1046163" y="1464947"/>
                  </a:lnTo>
                  <a:lnTo>
                    <a:pt x="1054828" y="1462211"/>
                  </a:lnTo>
                  <a:lnTo>
                    <a:pt x="1058351" y="1455283"/>
                  </a:lnTo>
                  <a:lnTo>
                    <a:pt x="1073330" y="1454270"/>
                  </a:lnTo>
                  <a:lnTo>
                    <a:pt x="1081383" y="1449270"/>
                  </a:lnTo>
                  <a:lnTo>
                    <a:pt x="1080083" y="1444550"/>
                  </a:lnTo>
                  <a:lnTo>
                    <a:pt x="1099759" y="1432829"/>
                  </a:lnTo>
                  <a:lnTo>
                    <a:pt x="1107507" y="1431967"/>
                  </a:lnTo>
                  <a:lnTo>
                    <a:pt x="1113323" y="1425300"/>
                  </a:lnTo>
                  <a:lnTo>
                    <a:pt x="1120699" y="1425117"/>
                  </a:lnTo>
                  <a:lnTo>
                    <a:pt x="1122150" y="1421386"/>
                  </a:lnTo>
                  <a:lnTo>
                    <a:pt x="1126078" y="1425668"/>
                  </a:lnTo>
                  <a:lnTo>
                    <a:pt x="1132073" y="1423600"/>
                  </a:lnTo>
                  <a:lnTo>
                    <a:pt x="1133992" y="1428681"/>
                  </a:lnTo>
                  <a:lnTo>
                    <a:pt x="1151322" y="1428654"/>
                  </a:lnTo>
                  <a:lnTo>
                    <a:pt x="1157041" y="1441951"/>
                  </a:lnTo>
                  <a:lnTo>
                    <a:pt x="1171083" y="1445372"/>
                  </a:lnTo>
                  <a:lnTo>
                    <a:pt x="1176228" y="1441783"/>
                  </a:lnTo>
                  <a:lnTo>
                    <a:pt x="1198931" y="1448661"/>
                  </a:lnTo>
                  <a:lnTo>
                    <a:pt x="1207552" y="1444502"/>
                  </a:lnTo>
                  <a:lnTo>
                    <a:pt x="1213947" y="1434994"/>
                  </a:lnTo>
                  <a:lnTo>
                    <a:pt x="1206663" y="1417873"/>
                  </a:lnTo>
                  <a:lnTo>
                    <a:pt x="1209924" y="1407315"/>
                  </a:lnTo>
                  <a:lnTo>
                    <a:pt x="1223540" y="1389976"/>
                  </a:lnTo>
                  <a:lnTo>
                    <a:pt x="1238930" y="1399824"/>
                  </a:lnTo>
                  <a:lnTo>
                    <a:pt x="1272030" y="1409238"/>
                  </a:lnTo>
                  <a:lnTo>
                    <a:pt x="1275611" y="1426291"/>
                  </a:lnTo>
                  <a:lnTo>
                    <a:pt x="1290303" y="1438137"/>
                  </a:lnTo>
                  <a:lnTo>
                    <a:pt x="1303901" y="1439387"/>
                  </a:lnTo>
                  <a:lnTo>
                    <a:pt x="1322625" y="1431259"/>
                  </a:lnTo>
                  <a:lnTo>
                    <a:pt x="1341887" y="1434666"/>
                  </a:lnTo>
                  <a:lnTo>
                    <a:pt x="1351932" y="1443145"/>
                  </a:lnTo>
                  <a:lnTo>
                    <a:pt x="1362611" y="1444148"/>
                  </a:lnTo>
                  <a:lnTo>
                    <a:pt x="1362677" y="1450816"/>
                  </a:lnTo>
                  <a:lnTo>
                    <a:pt x="1371610" y="1458915"/>
                  </a:lnTo>
                  <a:lnTo>
                    <a:pt x="1406889" y="1462447"/>
                  </a:lnTo>
                  <a:lnTo>
                    <a:pt x="1438205" y="1454185"/>
                  </a:lnTo>
                  <a:lnTo>
                    <a:pt x="1461363" y="1435966"/>
                  </a:lnTo>
                  <a:lnTo>
                    <a:pt x="1479636" y="1445039"/>
                  </a:lnTo>
                  <a:lnTo>
                    <a:pt x="1492822" y="1442722"/>
                  </a:lnTo>
                  <a:lnTo>
                    <a:pt x="1514764" y="1454370"/>
                  </a:lnTo>
                  <a:lnTo>
                    <a:pt x="1537658" y="1440191"/>
                  </a:lnTo>
                  <a:lnTo>
                    <a:pt x="1537531" y="1428214"/>
                  </a:lnTo>
                  <a:lnTo>
                    <a:pt x="1549652" y="1402774"/>
                  </a:lnTo>
                  <a:lnTo>
                    <a:pt x="1559522" y="1394138"/>
                  </a:lnTo>
                  <a:lnTo>
                    <a:pt x="1559153" y="1379959"/>
                  </a:lnTo>
                  <a:lnTo>
                    <a:pt x="1549742" y="1379033"/>
                  </a:lnTo>
                  <a:lnTo>
                    <a:pt x="1549223" y="1374067"/>
                  </a:lnTo>
                  <a:lnTo>
                    <a:pt x="1563352" y="1360803"/>
                  </a:lnTo>
                  <a:lnTo>
                    <a:pt x="1604627" y="1354356"/>
                  </a:lnTo>
                  <a:lnTo>
                    <a:pt x="1623599" y="1365783"/>
                  </a:lnTo>
                  <a:lnTo>
                    <a:pt x="1628271" y="1363243"/>
                  </a:lnTo>
                  <a:lnTo>
                    <a:pt x="1635430" y="1366546"/>
                  </a:lnTo>
                  <a:lnTo>
                    <a:pt x="1635993" y="1371784"/>
                  </a:lnTo>
                  <a:lnTo>
                    <a:pt x="1642792" y="1374184"/>
                  </a:lnTo>
                  <a:lnTo>
                    <a:pt x="1640733" y="1378113"/>
                  </a:lnTo>
                  <a:lnTo>
                    <a:pt x="1649849" y="1390451"/>
                  </a:lnTo>
                  <a:lnTo>
                    <a:pt x="1648338" y="1395187"/>
                  </a:lnTo>
                  <a:lnTo>
                    <a:pt x="1653814" y="1411554"/>
                  </a:lnTo>
                  <a:lnTo>
                    <a:pt x="1656347" y="1410619"/>
                  </a:lnTo>
                  <a:lnTo>
                    <a:pt x="1655421" y="1417048"/>
                  </a:lnTo>
                  <a:lnTo>
                    <a:pt x="1661362" y="1424976"/>
                  </a:lnTo>
                  <a:lnTo>
                    <a:pt x="1661721" y="1434678"/>
                  </a:lnTo>
                  <a:lnTo>
                    <a:pt x="1666065" y="1437201"/>
                  </a:lnTo>
                  <a:lnTo>
                    <a:pt x="1664797" y="1447127"/>
                  </a:lnTo>
                  <a:lnTo>
                    <a:pt x="1670012" y="1453060"/>
                  </a:lnTo>
                  <a:lnTo>
                    <a:pt x="1695658" y="1456828"/>
                  </a:lnTo>
                  <a:lnTo>
                    <a:pt x="1706688" y="1469859"/>
                  </a:lnTo>
                  <a:lnTo>
                    <a:pt x="1713241" y="1469427"/>
                  </a:lnTo>
                  <a:lnTo>
                    <a:pt x="1711123" y="1475344"/>
                  </a:lnTo>
                  <a:lnTo>
                    <a:pt x="1715885" y="1482882"/>
                  </a:lnTo>
                  <a:lnTo>
                    <a:pt x="1713113" y="1487443"/>
                  </a:lnTo>
                  <a:lnTo>
                    <a:pt x="1718030" y="1496630"/>
                  </a:lnTo>
                  <a:lnTo>
                    <a:pt x="1742454" y="1496392"/>
                  </a:lnTo>
                  <a:lnTo>
                    <a:pt x="1744158" y="1490999"/>
                  </a:lnTo>
                  <a:lnTo>
                    <a:pt x="1750802" y="1487575"/>
                  </a:lnTo>
                  <a:lnTo>
                    <a:pt x="1776620" y="1481629"/>
                  </a:lnTo>
                  <a:lnTo>
                    <a:pt x="1773422" y="1490450"/>
                  </a:lnTo>
                  <a:lnTo>
                    <a:pt x="1776617" y="1496380"/>
                  </a:lnTo>
                  <a:lnTo>
                    <a:pt x="1767373" y="1505436"/>
                  </a:lnTo>
                  <a:lnTo>
                    <a:pt x="1763379" y="1529044"/>
                  </a:lnTo>
                  <a:lnTo>
                    <a:pt x="1752125" y="1546232"/>
                  </a:lnTo>
                  <a:lnTo>
                    <a:pt x="1751343" y="1554416"/>
                  </a:lnTo>
                  <a:lnTo>
                    <a:pt x="1747920" y="1556492"/>
                  </a:lnTo>
                  <a:lnTo>
                    <a:pt x="1731947" y="1549729"/>
                  </a:lnTo>
                  <a:lnTo>
                    <a:pt x="1725957" y="1557865"/>
                  </a:lnTo>
                  <a:lnTo>
                    <a:pt x="1717809" y="1560351"/>
                  </a:lnTo>
                  <a:lnTo>
                    <a:pt x="1723224" y="1591705"/>
                  </a:lnTo>
                  <a:lnTo>
                    <a:pt x="1720530" y="1601468"/>
                  </a:lnTo>
                  <a:lnTo>
                    <a:pt x="1709191" y="1605776"/>
                  </a:lnTo>
                  <a:lnTo>
                    <a:pt x="1713806" y="1614903"/>
                  </a:lnTo>
                  <a:lnTo>
                    <a:pt x="1716144" y="1610975"/>
                  </a:lnTo>
                  <a:lnTo>
                    <a:pt x="1713192" y="1607184"/>
                  </a:lnTo>
                  <a:lnTo>
                    <a:pt x="1721548" y="1609526"/>
                  </a:lnTo>
                  <a:lnTo>
                    <a:pt x="1730185" y="1593411"/>
                  </a:lnTo>
                  <a:lnTo>
                    <a:pt x="1734620" y="1593076"/>
                  </a:lnTo>
                  <a:lnTo>
                    <a:pt x="1733271" y="1598535"/>
                  </a:lnTo>
                  <a:lnTo>
                    <a:pt x="1739007" y="1593517"/>
                  </a:lnTo>
                  <a:lnTo>
                    <a:pt x="1738475" y="1602867"/>
                  </a:lnTo>
                  <a:lnTo>
                    <a:pt x="1745801" y="1602252"/>
                  </a:lnTo>
                  <a:lnTo>
                    <a:pt x="1750073" y="1606964"/>
                  </a:lnTo>
                  <a:lnTo>
                    <a:pt x="1763583" y="1602852"/>
                  </a:lnTo>
                  <a:lnTo>
                    <a:pt x="1782467" y="1589290"/>
                  </a:lnTo>
                  <a:lnTo>
                    <a:pt x="1793829" y="1570106"/>
                  </a:lnTo>
                  <a:lnTo>
                    <a:pt x="1821681" y="1539583"/>
                  </a:lnTo>
                  <a:lnTo>
                    <a:pt x="1846339" y="1494181"/>
                  </a:lnTo>
                  <a:lnTo>
                    <a:pt x="1859886" y="1479628"/>
                  </a:lnTo>
                  <a:lnTo>
                    <a:pt x="1865706" y="1453191"/>
                  </a:lnTo>
                  <a:lnTo>
                    <a:pt x="1863620" y="1446036"/>
                  </a:lnTo>
                  <a:lnTo>
                    <a:pt x="1867910" y="1440694"/>
                  </a:lnTo>
                  <a:lnTo>
                    <a:pt x="1863830" y="1429679"/>
                  </a:lnTo>
                  <a:lnTo>
                    <a:pt x="1866982" y="1412896"/>
                  </a:lnTo>
                  <a:lnTo>
                    <a:pt x="1881102" y="1388703"/>
                  </a:lnTo>
                  <a:lnTo>
                    <a:pt x="1874639" y="1383911"/>
                  </a:lnTo>
                  <a:lnTo>
                    <a:pt x="1875925" y="1372261"/>
                  </a:lnTo>
                  <a:lnTo>
                    <a:pt x="1868677" y="1365336"/>
                  </a:lnTo>
                  <a:lnTo>
                    <a:pt x="1875791" y="1368350"/>
                  </a:lnTo>
                  <a:lnTo>
                    <a:pt x="1878861" y="1360695"/>
                  </a:lnTo>
                  <a:lnTo>
                    <a:pt x="1871234" y="1357359"/>
                  </a:lnTo>
                  <a:lnTo>
                    <a:pt x="1877560" y="1358614"/>
                  </a:lnTo>
                  <a:lnTo>
                    <a:pt x="1866689" y="1352672"/>
                  </a:lnTo>
                  <a:lnTo>
                    <a:pt x="1853164" y="1334750"/>
                  </a:lnTo>
                  <a:lnTo>
                    <a:pt x="1846170" y="1337858"/>
                  </a:lnTo>
                  <a:lnTo>
                    <a:pt x="1837243" y="1334645"/>
                  </a:lnTo>
                  <a:lnTo>
                    <a:pt x="1838290" y="1342887"/>
                  </a:lnTo>
                  <a:lnTo>
                    <a:pt x="1833560" y="1354997"/>
                  </a:lnTo>
                  <a:lnTo>
                    <a:pt x="1830512" y="1353997"/>
                  </a:lnTo>
                  <a:lnTo>
                    <a:pt x="1835333" y="1342746"/>
                  </a:lnTo>
                  <a:lnTo>
                    <a:pt x="1825903" y="1353478"/>
                  </a:lnTo>
                  <a:lnTo>
                    <a:pt x="1815947" y="1354787"/>
                  </a:lnTo>
                  <a:lnTo>
                    <a:pt x="1824130" y="1343310"/>
                  </a:lnTo>
                  <a:lnTo>
                    <a:pt x="1816081" y="1339515"/>
                  </a:lnTo>
                  <a:lnTo>
                    <a:pt x="1822473" y="1334613"/>
                  </a:lnTo>
                  <a:lnTo>
                    <a:pt x="1813103" y="1337998"/>
                  </a:lnTo>
                  <a:lnTo>
                    <a:pt x="1814041" y="1346626"/>
                  </a:lnTo>
                  <a:lnTo>
                    <a:pt x="1808001" y="1348734"/>
                  </a:lnTo>
                  <a:lnTo>
                    <a:pt x="1808078" y="1325724"/>
                  </a:lnTo>
                  <a:lnTo>
                    <a:pt x="1791740" y="1327801"/>
                  </a:lnTo>
                  <a:lnTo>
                    <a:pt x="1782978" y="1319882"/>
                  </a:lnTo>
                  <a:lnTo>
                    <a:pt x="1829937" y="1276875"/>
                  </a:lnTo>
                  <a:lnTo>
                    <a:pt x="1828083" y="1273090"/>
                  </a:lnTo>
                  <a:lnTo>
                    <a:pt x="1833187" y="1265197"/>
                  </a:lnTo>
                  <a:lnTo>
                    <a:pt x="1834932" y="1266962"/>
                  </a:lnTo>
                  <a:lnTo>
                    <a:pt x="1841056" y="1256680"/>
                  </a:lnTo>
                  <a:lnTo>
                    <a:pt x="1864913" y="1236388"/>
                  </a:lnTo>
                  <a:lnTo>
                    <a:pt x="1869254" y="1223231"/>
                  </a:lnTo>
                  <a:lnTo>
                    <a:pt x="1895476" y="1196323"/>
                  </a:lnTo>
                  <a:lnTo>
                    <a:pt x="1906701" y="1190877"/>
                  </a:lnTo>
                  <a:lnTo>
                    <a:pt x="1948721" y="1189841"/>
                  </a:lnTo>
                  <a:lnTo>
                    <a:pt x="1947306" y="1195008"/>
                  </a:lnTo>
                  <a:lnTo>
                    <a:pt x="1950545" y="1198211"/>
                  </a:lnTo>
                  <a:lnTo>
                    <a:pt x="1955257" y="1196471"/>
                  </a:lnTo>
                  <a:lnTo>
                    <a:pt x="1956874" y="1188487"/>
                  </a:lnTo>
                  <a:lnTo>
                    <a:pt x="1972834" y="1195243"/>
                  </a:lnTo>
                  <a:lnTo>
                    <a:pt x="1984009" y="1190129"/>
                  </a:lnTo>
                  <a:lnTo>
                    <a:pt x="1987451" y="1194939"/>
                  </a:lnTo>
                  <a:lnTo>
                    <a:pt x="1994868" y="1195364"/>
                  </a:lnTo>
                  <a:lnTo>
                    <a:pt x="1992495" y="1187949"/>
                  </a:lnTo>
                  <a:lnTo>
                    <a:pt x="1999404" y="1188517"/>
                  </a:lnTo>
                  <a:lnTo>
                    <a:pt x="1997581" y="1183750"/>
                  </a:lnTo>
                  <a:lnTo>
                    <a:pt x="2005213" y="1179482"/>
                  </a:lnTo>
                  <a:lnTo>
                    <a:pt x="2023407" y="1185400"/>
                  </a:lnTo>
                  <a:lnTo>
                    <a:pt x="2020030" y="1187153"/>
                  </a:lnTo>
                  <a:lnTo>
                    <a:pt x="2023685" y="1189331"/>
                  </a:lnTo>
                  <a:lnTo>
                    <a:pt x="2025732" y="1185491"/>
                  </a:lnTo>
                  <a:lnTo>
                    <a:pt x="2033473" y="1184281"/>
                  </a:lnTo>
                  <a:lnTo>
                    <a:pt x="2038556" y="1193440"/>
                  </a:lnTo>
                  <a:lnTo>
                    <a:pt x="2047439" y="1195741"/>
                  </a:lnTo>
                  <a:lnTo>
                    <a:pt x="2029175" y="1199477"/>
                  </a:lnTo>
                  <a:lnTo>
                    <a:pt x="2032547" y="1207427"/>
                  </a:lnTo>
                  <a:lnTo>
                    <a:pt x="2048878" y="1201719"/>
                  </a:lnTo>
                  <a:lnTo>
                    <a:pt x="2056380" y="1205221"/>
                  </a:lnTo>
                  <a:lnTo>
                    <a:pt x="2063722" y="1195684"/>
                  </a:lnTo>
                  <a:lnTo>
                    <a:pt x="2074023" y="1201065"/>
                  </a:lnTo>
                  <a:lnTo>
                    <a:pt x="2080123" y="1196049"/>
                  </a:lnTo>
                  <a:lnTo>
                    <a:pt x="2091491" y="1197254"/>
                  </a:lnTo>
                  <a:lnTo>
                    <a:pt x="2088222" y="1187429"/>
                  </a:lnTo>
                  <a:lnTo>
                    <a:pt x="2075302" y="1188368"/>
                  </a:lnTo>
                  <a:lnTo>
                    <a:pt x="2076800" y="1175916"/>
                  </a:lnTo>
                  <a:lnTo>
                    <a:pt x="2080873" y="1175704"/>
                  </a:lnTo>
                  <a:lnTo>
                    <a:pt x="2079762" y="1169952"/>
                  </a:lnTo>
                  <a:lnTo>
                    <a:pt x="2102749" y="1149981"/>
                  </a:lnTo>
                  <a:lnTo>
                    <a:pt x="2102992" y="1143015"/>
                  </a:lnTo>
                  <a:lnTo>
                    <a:pt x="2113957" y="1134869"/>
                  </a:lnTo>
                  <a:lnTo>
                    <a:pt x="2114781" y="1124226"/>
                  </a:lnTo>
                  <a:lnTo>
                    <a:pt x="2120529" y="1119926"/>
                  </a:lnTo>
                  <a:lnTo>
                    <a:pt x="2127336" y="1115364"/>
                  </a:lnTo>
                  <a:lnTo>
                    <a:pt x="2135798" y="1117346"/>
                  </a:lnTo>
                  <a:lnTo>
                    <a:pt x="2152858" y="1110967"/>
                  </a:lnTo>
                  <a:lnTo>
                    <a:pt x="2159073" y="1114763"/>
                  </a:lnTo>
                  <a:lnTo>
                    <a:pt x="2159562" y="1119692"/>
                  </a:lnTo>
                  <a:lnTo>
                    <a:pt x="2171057" y="1110407"/>
                  </a:lnTo>
                  <a:lnTo>
                    <a:pt x="2170398" y="1122853"/>
                  </a:lnTo>
                  <a:lnTo>
                    <a:pt x="2163161" y="1133049"/>
                  </a:lnTo>
                  <a:lnTo>
                    <a:pt x="2166065" y="1137203"/>
                  </a:lnTo>
                  <a:lnTo>
                    <a:pt x="2163271" y="1142898"/>
                  </a:lnTo>
                  <a:lnTo>
                    <a:pt x="2172664" y="1140955"/>
                  </a:lnTo>
                  <a:lnTo>
                    <a:pt x="2168679" y="1154248"/>
                  </a:lnTo>
                  <a:lnTo>
                    <a:pt x="2172642" y="1148737"/>
                  </a:lnTo>
                  <a:lnTo>
                    <a:pt x="2178358" y="1149618"/>
                  </a:lnTo>
                  <a:lnTo>
                    <a:pt x="2203072" y="1119468"/>
                  </a:lnTo>
                  <a:lnTo>
                    <a:pt x="2208783" y="1121816"/>
                  </a:lnTo>
                  <a:lnTo>
                    <a:pt x="2206617" y="1119478"/>
                  </a:lnTo>
                  <a:lnTo>
                    <a:pt x="2209854" y="1117881"/>
                  </a:lnTo>
                  <a:lnTo>
                    <a:pt x="2212561" y="1124287"/>
                  </a:lnTo>
                  <a:lnTo>
                    <a:pt x="2217394" y="1119598"/>
                  </a:lnTo>
                  <a:lnTo>
                    <a:pt x="2212027" y="1114779"/>
                  </a:lnTo>
                  <a:lnTo>
                    <a:pt x="2217428" y="1090743"/>
                  </a:lnTo>
                  <a:lnTo>
                    <a:pt x="2234649" y="1085558"/>
                  </a:lnTo>
                  <a:lnTo>
                    <a:pt x="2246863" y="1092224"/>
                  </a:lnTo>
                  <a:lnTo>
                    <a:pt x="2236016" y="1093806"/>
                  </a:lnTo>
                  <a:lnTo>
                    <a:pt x="2230328" y="1099424"/>
                  </a:lnTo>
                  <a:lnTo>
                    <a:pt x="2228676" y="1118850"/>
                  </a:lnTo>
                  <a:lnTo>
                    <a:pt x="2223927" y="1125881"/>
                  </a:lnTo>
                  <a:lnTo>
                    <a:pt x="2227936" y="1130875"/>
                  </a:lnTo>
                  <a:lnTo>
                    <a:pt x="2220344" y="1139761"/>
                  </a:lnTo>
                  <a:lnTo>
                    <a:pt x="2223367" y="1145565"/>
                  </a:lnTo>
                  <a:lnTo>
                    <a:pt x="2210755" y="1148747"/>
                  </a:lnTo>
                  <a:lnTo>
                    <a:pt x="2196119" y="1159123"/>
                  </a:lnTo>
                  <a:lnTo>
                    <a:pt x="2195691" y="1165651"/>
                  </a:lnTo>
                  <a:lnTo>
                    <a:pt x="2179768" y="1183546"/>
                  </a:lnTo>
                  <a:lnTo>
                    <a:pt x="2173892" y="1185412"/>
                  </a:lnTo>
                  <a:lnTo>
                    <a:pt x="2161181" y="1207298"/>
                  </a:lnTo>
                  <a:lnTo>
                    <a:pt x="2138456" y="1231467"/>
                  </a:lnTo>
                  <a:lnTo>
                    <a:pt x="2130114" y="1231607"/>
                  </a:lnTo>
                  <a:lnTo>
                    <a:pt x="2124699" y="1238653"/>
                  </a:lnTo>
                  <a:lnTo>
                    <a:pt x="2117602" y="1237582"/>
                  </a:lnTo>
                  <a:lnTo>
                    <a:pt x="2119296" y="1249714"/>
                  </a:lnTo>
                  <a:lnTo>
                    <a:pt x="2104044" y="1269516"/>
                  </a:lnTo>
                  <a:lnTo>
                    <a:pt x="2097296" y="1310719"/>
                  </a:lnTo>
                  <a:lnTo>
                    <a:pt x="2114400" y="1421315"/>
                  </a:lnTo>
                  <a:lnTo>
                    <a:pt x="2139286" y="1394899"/>
                  </a:lnTo>
                  <a:lnTo>
                    <a:pt x="2143897" y="1385861"/>
                  </a:lnTo>
                  <a:lnTo>
                    <a:pt x="2141485" y="1378784"/>
                  </a:lnTo>
                  <a:lnTo>
                    <a:pt x="2144894" y="1371234"/>
                  </a:lnTo>
                  <a:lnTo>
                    <a:pt x="2141854" y="1368135"/>
                  </a:lnTo>
                  <a:lnTo>
                    <a:pt x="2146072" y="1371561"/>
                  </a:lnTo>
                  <a:lnTo>
                    <a:pt x="2160032" y="1362011"/>
                  </a:lnTo>
                  <a:lnTo>
                    <a:pt x="2166286" y="1366181"/>
                  </a:lnTo>
                  <a:lnTo>
                    <a:pt x="2163548" y="1348241"/>
                  </a:lnTo>
                  <a:lnTo>
                    <a:pt x="2166642" y="1338108"/>
                  </a:lnTo>
                  <a:lnTo>
                    <a:pt x="2179251" y="1327607"/>
                  </a:lnTo>
                  <a:lnTo>
                    <a:pt x="2192181" y="1329107"/>
                  </a:lnTo>
                  <a:lnTo>
                    <a:pt x="2198685" y="1322552"/>
                  </a:lnTo>
                  <a:lnTo>
                    <a:pt x="2192752" y="1306146"/>
                  </a:lnTo>
                  <a:lnTo>
                    <a:pt x="2198224" y="1286394"/>
                  </a:lnTo>
                  <a:lnTo>
                    <a:pt x="2205995" y="1282216"/>
                  </a:lnTo>
                  <a:lnTo>
                    <a:pt x="2213195" y="1288397"/>
                  </a:lnTo>
                  <a:lnTo>
                    <a:pt x="2217937" y="1283542"/>
                  </a:lnTo>
                  <a:lnTo>
                    <a:pt x="2216375" y="1269339"/>
                  </a:lnTo>
                  <a:lnTo>
                    <a:pt x="2208996" y="1266720"/>
                  </a:lnTo>
                  <a:lnTo>
                    <a:pt x="2208959" y="1250990"/>
                  </a:lnTo>
                  <a:lnTo>
                    <a:pt x="2216848" y="1239770"/>
                  </a:lnTo>
                  <a:lnTo>
                    <a:pt x="2207708" y="1233511"/>
                  </a:lnTo>
                  <a:lnTo>
                    <a:pt x="2204774" y="1238543"/>
                  </a:lnTo>
                  <a:lnTo>
                    <a:pt x="2200650" y="1237634"/>
                  </a:lnTo>
                  <a:lnTo>
                    <a:pt x="2196838" y="1231604"/>
                  </a:lnTo>
                  <a:lnTo>
                    <a:pt x="2203740" y="1212059"/>
                  </a:lnTo>
                  <a:lnTo>
                    <a:pt x="2213246" y="1203145"/>
                  </a:lnTo>
                  <a:lnTo>
                    <a:pt x="2211316" y="1198683"/>
                  </a:lnTo>
                  <a:lnTo>
                    <a:pt x="2216289" y="1199332"/>
                  </a:lnTo>
                  <a:lnTo>
                    <a:pt x="2213570" y="1194975"/>
                  </a:lnTo>
                  <a:lnTo>
                    <a:pt x="2217534" y="1193854"/>
                  </a:lnTo>
                  <a:lnTo>
                    <a:pt x="2215678" y="1186073"/>
                  </a:lnTo>
                  <a:lnTo>
                    <a:pt x="2220309" y="1175596"/>
                  </a:lnTo>
                  <a:lnTo>
                    <a:pt x="2228168" y="1171368"/>
                  </a:lnTo>
                  <a:lnTo>
                    <a:pt x="2231310" y="1172392"/>
                  </a:lnTo>
                  <a:lnTo>
                    <a:pt x="2229884" y="1175965"/>
                  </a:lnTo>
                  <a:lnTo>
                    <a:pt x="2234657" y="1168696"/>
                  </a:lnTo>
                  <a:lnTo>
                    <a:pt x="2240891" y="1178768"/>
                  </a:lnTo>
                  <a:lnTo>
                    <a:pt x="2246713" y="1172325"/>
                  </a:lnTo>
                  <a:lnTo>
                    <a:pt x="2243611" y="1168987"/>
                  </a:lnTo>
                  <a:lnTo>
                    <a:pt x="2262234" y="1157484"/>
                  </a:lnTo>
                  <a:lnTo>
                    <a:pt x="2259932" y="1177869"/>
                  </a:lnTo>
                  <a:lnTo>
                    <a:pt x="2262828" y="1177621"/>
                  </a:lnTo>
                  <a:lnTo>
                    <a:pt x="2274813" y="1159570"/>
                  </a:lnTo>
                  <a:lnTo>
                    <a:pt x="2277415" y="1161384"/>
                  </a:lnTo>
                  <a:lnTo>
                    <a:pt x="2295139" y="1153387"/>
                  </a:lnTo>
                  <a:lnTo>
                    <a:pt x="2311322" y="1156084"/>
                  </a:lnTo>
                  <a:lnTo>
                    <a:pt x="2324747" y="1174270"/>
                  </a:lnTo>
                  <a:lnTo>
                    <a:pt x="2330417" y="1159317"/>
                  </a:lnTo>
                  <a:lnTo>
                    <a:pt x="2346792" y="1145974"/>
                  </a:lnTo>
                  <a:lnTo>
                    <a:pt x="2351841" y="1145866"/>
                  </a:lnTo>
                  <a:lnTo>
                    <a:pt x="2354515" y="1142392"/>
                  </a:lnTo>
                  <a:lnTo>
                    <a:pt x="2352165" y="1138486"/>
                  </a:lnTo>
                  <a:lnTo>
                    <a:pt x="2358278" y="1139701"/>
                  </a:lnTo>
                  <a:lnTo>
                    <a:pt x="2356471" y="1134090"/>
                  </a:lnTo>
                  <a:lnTo>
                    <a:pt x="2365340" y="1132452"/>
                  </a:lnTo>
                  <a:lnTo>
                    <a:pt x="2362674" y="1127472"/>
                  </a:lnTo>
                  <a:lnTo>
                    <a:pt x="2370612" y="1126937"/>
                  </a:lnTo>
                  <a:lnTo>
                    <a:pt x="2375479" y="1116926"/>
                  </a:lnTo>
                  <a:lnTo>
                    <a:pt x="2379619" y="1120060"/>
                  </a:lnTo>
                  <a:lnTo>
                    <a:pt x="2382451" y="1114476"/>
                  </a:lnTo>
                  <a:lnTo>
                    <a:pt x="2391361" y="1114106"/>
                  </a:lnTo>
                  <a:lnTo>
                    <a:pt x="2430185" y="1090723"/>
                  </a:lnTo>
                  <a:lnTo>
                    <a:pt x="2444939" y="1091085"/>
                  </a:lnTo>
                  <a:lnTo>
                    <a:pt x="2461461" y="1098962"/>
                  </a:lnTo>
                  <a:lnTo>
                    <a:pt x="2461273" y="1093429"/>
                  </a:lnTo>
                  <a:lnTo>
                    <a:pt x="2465524" y="1092057"/>
                  </a:lnTo>
                  <a:lnTo>
                    <a:pt x="2468635" y="1083629"/>
                  </a:lnTo>
                  <a:lnTo>
                    <a:pt x="2463304" y="1075832"/>
                  </a:lnTo>
                  <a:lnTo>
                    <a:pt x="2466111" y="1071261"/>
                  </a:lnTo>
                  <a:lnTo>
                    <a:pt x="2456682" y="1058349"/>
                  </a:lnTo>
                  <a:lnTo>
                    <a:pt x="2449201" y="1028705"/>
                  </a:lnTo>
                  <a:lnTo>
                    <a:pt x="2446578" y="1033732"/>
                  </a:lnTo>
                  <a:lnTo>
                    <a:pt x="2441631" y="1032090"/>
                  </a:lnTo>
                  <a:lnTo>
                    <a:pt x="2434893" y="1023207"/>
                  </a:lnTo>
                  <a:lnTo>
                    <a:pt x="2435930" y="1013976"/>
                  </a:lnTo>
                  <a:lnTo>
                    <a:pt x="2424805" y="1021350"/>
                  </a:lnTo>
                  <a:lnTo>
                    <a:pt x="2416263" y="1009180"/>
                  </a:lnTo>
                  <a:lnTo>
                    <a:pt x="2429773" y="1013484"/>
                  </a:lnTo>
                  <a:lnTo>
                    <a:pt x="2435443" y="1007602"/>
                  </a:lnTo>
                  <a:lnTo>
                    <a:pt x="2438736" y="1015566"/>
                  </a:lnTo>
                  <a:lnTo>
                    <a:pt x="2455494" y="1016504"/>
                  </a:lnTo>
                  <a:lnTo>
                    <a:pt x="2452365" y="1020506"/>
                  </a:lnTo>
                  <a:lnTo>
                    <a:pt x="2474567" y="1003542"/>
                  </a:lnTo>
                  <a:lnTo>
                    <a:pt x="2474567" y="846981"/>
                  </a:lnTo>
                  <a:lnTo>
                    <a:pt x="2456372" y="829360"/>
                  </a:lnTo>
                  <a:lnTo>
                    <a:pt x="2426584" y="818299"/>
                  </a:lnTo>
                  <a:lnTo>
                    <a:pt x="2414799" y="807761"/>
                  </a:lnTo>
                  <a:lnTo>
                    <a:pt x="2384225" y="807851"/>
                  </a:lnTo>
                  <a:lnTo>
                    <a:pt x="2378880" y="810868"/>
                  </a:lnTo>
                  <a:lnTo>
                    <a:pt x="2374104" y="804990"/>
                  </a:lnTo>
                  <a:lnTo>
                    <a:pt x="2369152" y="809580"/>
                  </a:lnTo>
                  <a:lnTo>
                    <a:pt x="2362882" y="803676"/>
                  </a:lnTo>
                  <a:lnTo>
                    <a:pt x="2329248" y="796332"/>
                  </a:lnTo>
                  <a:lnTo>
                    <a:pt x="2329935" y="813230"/>
                  </a:lnTo>
                  <a:lnTo>
                    <a:pt x="2323381" y="820518"/>
                  </a:lnTo>
                  <a:lnTo>
                    <a:pt x="2330779" y="821460"/>
                  </a:lnTo>
                  <a:lnTo>
                    <a:pt x="2336703" y="843965"/>
                  </a:lnTo>
                  <a:lnTo>
                    <a:pt x="2325834" y="854442"/>
                  </a:lnTo>
                  <a:lnTo>
                    <a:pt x="2314630" y="856416"/>
                  </a:lnTo>
                  <a:lnTo>
                    <a:pt x="2310106" y="842479"/>
                  </a:lnTo>
                  <a:lnTo>
                    <a:pt x="2293780" y="836238"/>
                  </a:lnTo>
                  <a:lnTo>
                    <a:pt x="2293712" y="822321"/>
                  </a:lnTo>
                  <a:lnTo>
                    <a:pt x="2286411" y="812686"/>
                  </a:lnTo>
                  <a:lnTo>
                    <a:pt x="2273406" y="825495"/>
                  </a:lnTo>
                  <a:lnTo>
                    <a:pt x="2236893" y="821093"/>
                  </a:lnTo>
                  <a:lnTo>
                    <a:pt x="2228057" y="813297"/>
                  </a:lnTo>
                  <a:lnTo>
                    <a:pt x="2222505" y="817061"/>
                  </a:lnTo>
                  <a:lnTo>
                    <a:pt x="2203017" y="817385"/>
                  </a:lnTo>
                  <a:lnTo>
                    <a:pt x="2192010" y="826744"/>
                  </a:lnTo>
                  <a:lnTo>
                    <a:pt x="2194448" y="817798"/>
                  </a:lnTo>
                  <a:lnTo>
                    <a:pt x="2182874" y="826560"/>
                  </a:lnTo>
                  <a:lnTo>
                    <a:pt x="2182958" y="836491"/>
                  </a:lnTo>
                  <a:lnTo>
                    <a:pt x="2180788" y="818826"/>
                  </a:lnTo>
                  <a:lnTo>
                    <a:pt x="2168997" y="816145"/>
                  </a:lnTo>
                  <a:lnTo>
                    <a:pt x="2161212" y="807842"/>
                  </a:lnTo>
                  <a:lnTo>
                    <a:pt x="2167722" y="789974"/>
                  </a:lnTo>
                  <a:lnTo>
                    <a:pt x="2164224" y="777252"/>
                  </a:lnTo>
                  <a:lnTo>
                    <a:pt x="2145998" y="759448"/>
                  </a:lnTo>
                  <a:lnTo>
                    <a:pt x="2124912" y="752505"/>
                  </a:lnTo>
                  <a:lnTo>
                    <a:pt x="2104936" y="751915"/>
                  </a:lnTo>
                  <a:lnTo>
                    <a:pt x="2070890" y="762502"/>
                  </a:lnTo>
                  <a:lnTo>
                    <a:pt x="2051206" y="764369"/>
                  </a:lnTo>
                  <a:lnTo>
                    <a:pt x="2038428" y="757216"/>
                  </a:lnTo>
                  <a:lnTo>
                    <a:pt x="2044640" y="756056"/>
                  </a:lnTo>
                  <a:lnTo>
                    <a:pt x="2034201" y="738830"/>
                  </a:lnTo>
                  <a:lnTo>
                    <a:pt x="2024547" y="737946"/>
                  </a:lnTo>
                  <a:lnTo>
                    <a:pt x="2026016" y="734674"/>
                  </a:lnTo>
                  <a:lnTo>
                    <a:pt x="2022793" y="735188"/>
                  </a:lnTo>
                  <a:lnTo>
                    <a:pt x="2019413" y="728809"/>
                  </a:lnTo>
                  <a:lnTo>
                    <a:pt x="2016109" y="731153"/>
                  </a:lnTo>
                  <a:lnTo>
                    <a:pt x="2018072" y="728443"/>
                  </a:lnTo>
                  <a:lnTo>
                    <a:pt x="2010571" y="723495"/>
                  </a:lnTo>
                  <a:lnTo>
                    <a:pt x="1997487" y="723363"/>
                  </a:lnTo>
                  <a:lnTo>
                    <a:pt x="2002180" y="712791"/>
                  </a:lnTo>
                  <a:lnTo>
                    <a:pt x="2005879" y="719916"/>
                  </a:lnTo>
                  <a:lnTo>
                    <a:pt x="2013278" y="714190"/>
                  </a:lnTo>
                  <a:lnTo>
                    <a:pt x="2002623" y="697795"/>
                  </a:lnTo>
                  <a:lnTo>
                    <a:pt x="1987969" y="691163"/>
                  </a:lnTo>
                  <a:lnTo>
                    <a:pt x="1965546" y="692224"/>
                  </a:lnTo>
                  <a:lnTo>
                    <a:pt x="1943916" y="679610"/>
                  </a:lnTo>
                  <a:lnTo>
                    <a:pt x="1887723" y="670413"/>
                  </a:lnTo>
                  <a:lnTo>
                    <a:pt x="1870959" y="662141"/>
                  </a:lnTo>
                  <a:lnTo>
                    <a:pt x="1868956" y="664680"/>
                  </a:lnTo>
                  <a:lnTo>
                    <a:pt x="1876380" y="677462"/>
                  </a:lnTo>
                  <a:lnTo>
                    <a:pt x="1860421" y="684530"/>
                  </a:lnTo>
                  <a:lnTo>
                    <a:pt x="1851420" y="682553"/>
                  </a:lnTo>
                  <a:lnTo>
                    <a:pt x="1844499" y="693882"/>
                  </a:lnTo>
                  <a:lnTo>
                    <a:pt x="1848786" y="700037"/>
                  </a:lnTo>
                  <a:lnTo>
                    <a:pt x="1853022" y="695836"/>
                  </a:lnTo>
                  <a:lnTo>
                    <a:pt x="1861335" y="696831"/>
                  </a:lnTo>
                  <a:lnTo>
                    <a:pt x="1851710" y="710893"/>
                  </a:lnTo>
                  <a:lnTo>
                    <a:pt x="1857966" y="732437"/>
                  </a:lnTo>
                  <a:lnTo>
                    <a:pt x="1849459" y="732451"/>
                  </a:lnTo>
                  <a:lnTo>
                    <a:pt x="1845632" y="736752"/>
                  </a:lnTo>
                  <a:lnTo>
                    <a:pt x="1844030" y="728087"/>
                  </a:lnTo>
                  <a:lnTo>
                    <a:pt x="1838678" y="725451"/>
                  </a:lnTo>
                  <a:lnTo>
                    <a:pt x="1834916" y="730335"/>
                  </a:lnTo>
                  <a:lnTo>
                    <a:pt x="1828494" y="728560"/>
                  </a:lnTo>
                  <a:lnTo>
                    <a:pt x="1824474" y="737763"/>
                  </a:lnTo>
                  <a:lnTo>
                    <a:pt x="1825434" y="728116"/>
                  </a:lnTo>
                  <a:lnTo>
                    <a:pt x="1805920" y="730953"/>
                  </a:lnTo>
                  <a:lnTo>
                    <a:pt x="1793888" y="725480"/>
                  </a:lnTo>
                  <a:lnTo>
                    <a:pt x="1770167" y="738656"/>
                  </a:lnTo>
                  <a:lnTo>
                    <a:pt x="1752375" y="727862"/>
                  </a:lnTo>
                  <a:lnTo>
                    <a:pt x="1745599" y="717337"/>
                  </a:lnTo>
                  <a:lnTo>
                    <a:pt x="1746290" y="711440"/>
                  </a:lnTo>
                  <a:lnTo>
                    <a:pt x="1753227" y="711529"/>
                  </a:lnTo>
                  <a:lnTo>
                    <a:pt x="1745868" y="709833"/>
                  </a:lnTo>
                  <a:lnTo>
                    <a:pt x="1737792" y="724751"/>
                  </a:lnTo>
                  <a:lnTo>
                    <a:pt x="1729089" y="759528"/>
                  </a:lnTo>
                  <a:lnTo>
                    <a:pt x="1719402" y="769740"/>
                  </a:lnTo>
                  <a:lnTo>
                    <a:pt x="1715622" y="758564"/>
                  </a:lnTo>
                  <a:lnTo>
                    <a:pt x="1713203" y="763452"/>
                  </a:lnTo>
                  <a:lnTo>
                    <a:pt x="1708526" y="760448"/>
                  </a:lnTo>
                  <a:lnTo>
                    <a:pt x="1694962" y="741731"/>
                  </a:lnTo>
                  <a:lnTo>
                    <a:pt x="1691224" y="727124"/>
                  </a:lnTo>
                  <a:lnTo>
                    <a:pt x="1686519" y="728233"/>
                  </a:lnTo>
                  <a:lnTo>
                    <a:pt x="1686508" y="722960"/>
                  </a:lnTo>
                  <a:lnTo>
                    <a:pt x="1696832" y="721575"/>
                  </a:lnTo>
                  <a:lnTo>
                    <a:pt x="1689638" y="707305"/>
                  </a:lnTo>
                  <a:lnTo>
                    <a:pt x="1691838" y="716897"/>
                  </a:lnTo>
                  <a:lnTo>
                    <a:pt x="1687348" y="720871"/>
                  </a:lnTo>
                  <a:lnTo>
                    <a:pt x="1679929" y="709230"/>
                  </a:lnTo>
                  <a:lnTo>
                    <a:pt x="1681242" y="707035"/>
                  </a:lnTo>
                  <a:lnTo>
                    <a:pt x="1683564" y="711435"/>
                  </a:lnTo>
                  <a:lnTo>
                    <a:pt x="1682790" y="704299"/>
                  </a:lnTo>
                  <a:lnTo>
                    <a:pt x="1696273" y="700812"/>
                  </a:lnTo>
                  <a:lnTo>
                    <a:pt x="1693540" y="699236"/>
                  </a:lnTo>
                  <a:lnTo>
                    <a:pt x="1694335" y="685011"/>
                  </a:lnTo>
                  <a:lnTo>
                    <a:pt x="1684811" y="680761"/>
                  </a:lnTo>
                  <a:lnTo>
                    <a:pt x="1695844" y="674249"/>
                  </a:lnTo>
                  <a:lnTo>
                    <a:pt x="1691511" y="671051"/>
                  </a:lnTo>
                  <a:lnTo>
                    <a:pt x="1694675" y="667019"/>
                  </a:lnTo>
                  <a:lnTo>
                    <a:pt x="1689653" y="656842"/>
                  </a:lnTo>
                  <a:lnTo>
                    <a:pt x="1696446" y="659243"/>
                  </a:lnTo>
                  <a:lnTo>
                    <a:pt x="1695472" y="655565"/>
                  </a:lnTo>
                  <a:lnTo>
                    <a:pt x="1690230" y="649951"/>
                  </a:lnTo>
                  <a:lnTo>
                    <a:pt x="1686934" y="651639"/>
                  </a:lnTo>
                  <a:lnTo>
                    <a:pt x="1684095" y="642699"/>
                  </a:lnTo>
                  <a:lnTo>
                    <a:pt x="1678358" y="642260"/>
                  </a:lnTo>
                  <a:lnTo>
                    <a:pt x="1679091" y="636915"/>
                  </a:lnTo>
                  <a:lnTo>
                    <a:pt x="1673039" y="638110"/>
                  </a:lnTo>
                  <a:lnTo>
                    <a:pt x="1670630" y="630851"/>
                  </a:lnTo>
                  <a:lnTo>
                    <a:pt x="1663658" y="632606"/>
                  </a:lnTo>
                  <a:lnTo>
                    <a:pt x="1662352" y="628282"/>
                  </a:lnTo>
                  <a:lnTo>
                    <a:pt x="1657104" y="627755"/>
                  </a:lnTo>
                  <a:lnTo>
                    <a:pt x="1655894" y="635886"/>
                  </a:lnTo>
                  <a:lnTo>
                    <a:pt x="1654345" y="631583"/>
                  </a:lnTo>
                  <a:lnTo>
                    <a:pt x="1648255" y="637125"/>
                  </a:lnTo>
                  <a:lnTo>
                    <a:pt x="1646775" y="626644"/>
                  </a:lnTo>
                  <a:lnTo>
                    <a:pt x="1642999" y="630379"/>
                  </a:lnTo>
                  <a:lnTo>
                    <a:pt x="1640781" y="627428"/>
                  </a:lnTo>
                  <a:lnTo>
                    <a:pt x="1637289" y="632855"/>
                  </a:lnTo>
                  <a:lnTo>
                    <a:pt x="1633087" y="625281"/>
                  </a:lnTo>
                  <a:lnTo>
                    <a:pt x="1629651" y="628065"/>
                  </a:lnTo>
                  <a:lnTo>
                    <a:pt x="1628339" y="619024"/>
                  </a:lnTo>
                  <a:lnTo>
                    <a:pt x="1626328" y="623392"/>
                  </a:lnTo>
                  <a:lnTo>
                    <a:pt x="1626452" y="617947"/>
                  </a:lnTo>
                  <a:lnTo>
                    <a:pt x="1622400" y="619469"/>
                  </a:lnTo>
                  <a:lnTo>
                    <a:pt x="1617281" y="612564"/>
                  </a:lnTo>
                  <a:lnTo>
                    <a:pt x="1610689" y="623577"/>
                  </a:lnTo>
                  <a:lnTo>
                    <a:pt x="1606843" y="625412"/>
                  </a:lnTo>
                  <a:lnTo>
                    <a:pt x="1604876" y="620067"/>
                  </a:lnTo>
                  <a:lnTo>
                    <a:pt x="1603330" y="623189"/>
                  </a:lnTo>
                  <a:lnTo>
                    <a:pt x="1601929" y="620621"/>
                  </a:lnTo>
                  <a:lnTo>
                    <a:pt x="1599921" y="633829"/>
                  </a:lnTo>
                  <a:lnTo>
                    <a:pt x="1605387" y="650344"/>
                  </a:lnTo>
                  <a:lnTo>
                    <a:pt x="1599875" y="660115"/>
                  </a:lnTo>
                  <a:lnTo>
                    <a:pt x="1587442" y="653414"/>
                  </a:lnTo>
                  <a:lnTo>
                    <a:pt x="1592349" y="653466"/>
                  </a:lnTo>
                  <a:lnTo>
                    <a:pt x="1590091" y="650084"/>
                  </a:lnTo>
                  <a:lnTo>
                    <a:pt x="1582024" y="652683"/>
                  </a:lnTo>
                  <a:lnTo>
                    <a:pt x="1580542" y="655491"/>
                  </a:lnTo>
                  <a:lnTo>
                    <a:pt x="1583866" y="656794"/>
                  </a:lnTo>
                  <a:lnTo>
                    <a:pt x="1579928" y="659032"/>
                  </a:lnTo>
                  <a:lnTo>
                    <a:pt x="1565983" y="659500"/>
                  </a:lnTo>
                  <a:lnTo>
                    <a:pt x="1553726" y="655987"/>
                  </a:lnTo>
                  <a:lnTo>
                    <a:pt x="1555649" y="653197"/>
                  </a:lnTo>
                  <a:lnTo>
                    <a:pt x="1552013" y="647915"/>
                  </a:lnTo>
                  <a:lnTo>
                    <a:pt x="1543489" y="646375"/>
                  </a:lnTo>
                  <a:lnTo>
                    <a:pt x="1536776" y="651618"/>
                  </a:lnTo>
                  <a:lnTo>
                    <a:pt x="1525989" y="646332"/>
                  </a:lnTo>
                  <a:lnTo>
                    <a:pt x="1524217" y="633856"/>
                  </a:lnTo>
                  <a:lnTo>
                    <a:pt x="1526583" y="630666"/>
                  </a:lnTo>
                  <a:lnTo>
                    <a:pt x="1532624" y="631837"/>
                  </a:lnTo>
                  <a:lnTo>
                    <a:pt x="1528964" y="626056"/>
                  </a:lnTo>
                  <a:lnTo>
                    <a:pt x="1508162" y="624970"/>
                  </a:lnTo>
                  <a:lnTo>
                    <a:pt x="1480234" y="617545"/>
                  </a:lnTo>
                  <a:lnTo>
                    <a:pt x="1449701" y="628375"/>
                  </a:lnTo>
                  <a:lnTo>
                    <a:pt x="1449924" y="633115"/>
                  </a:lnTo>
                  <a:lnTo>
                    <a:pt x="1456929" y="636441"/>
                  </a:lnTo>
                  <a:lnTo>
                    <a:pt x="1448397" y="643261"/>
                  </a:lnTo>
                  <a:lnTo>
                    <a:pt x="1449198" y="638476"/>
                  </a:lnTo>
                  <a:lnTo>
                    <a:pt x="1443765" y="631718"/>
                  </a:lnTo>
                  <a:lnTo>
                    <a:pt x="1447711" y="622210"/>
                  </a:lnTo>
                  <a:lnTo>
                    <a:pt x="1438068" y="601971"/>
                  </a:lnTo>
                  <a:lnTo>
                    <a:pt x="1439929" y="614879"/>
                  </a:lnTo>
                  <a:lnTo>
                    <a:pt x="1430406" y="618172"/>
                  </a:lnTo>
                  <a:lnTo>
                    <a:pt x="1414423" y="609550"/>
                  </a:lnTo>
                  <a:lnTo>
                    <a:pt x="1412903" y="603386"/>
                  </a:lnTo>
                  <a:lnTo>
                    <a:pt x="1417875" y="598978"/>
                  </a:lnTo>
                  <a:lnTo>
                    <a:pt x="1411870" y="600611"/>
                  </a:lnTo>
                  <a:lnTo>
                    <a:pt x="1409910" y="607183"/>
                  </a:lnTo>
                  <a:lnTo>
                    <a:pt x="1398727" y="600364"/>
                  </a:lnTo>
                  <a:lnTo>
                    <a:pt x="1387319" y="611457"/>
                  </a:lnTo>
                  <a:lnTo>
                    <a:pt x="1388561" y="618535"/>
                  </a:lnTo>
                  <a:lnTo>
                    <a:pt x="1399008" y="618777"/>
                  </a:lnTo>
                  <a:lnTo>
                    <a:pt x="1404778" y="613051"/>
                  </a:lnTo>
                  <a:lnTo>
                    <a:pt x="1408137" y="619425"/>
                  </a:lnTo>
                  <a:lnTo>
                    <a:pt x="1401320" y="621509"/>
                  </a:lnTo>
                  <a:lnTo>
                    <a:pt x="1391677" y="632379"/>
                  </a:lnTo>
                  <a:lnTo>
                    <a:pt x="1385393" y="634850"/>
                  </a:lnTo>
                  <a:lnTo>
                    <a:pt x="1382841" y="631138"/>
                  </a:lnTo>
                  <a:lnTo>
                    <a:pt x="1382903" y="635260"/>
                  </a:lnTo>
                  <a:lnTo>
                    <a:pt x="1366577" y="641204"/>
                  </a:lnTo>
                  <a:lnTo>
                    <a:pt x="1370297" y="642892"/>
                  </a:lnTo>
                  <a:lnTo>
                    <a:pt x="1369786" y="651257"/>
                  </a:lnTo>
                  <a:lnTo>
                    <a:pt x="1365177" y="643807"/>
                  </a:lnTo>
                  <a:lnTo>
                    <a:pt x="1359926" y="648064"/>
                  </a:lnTo>
                  <a:lnTo>
                    <a:pt x="1338305" y="646439"/>
                  </a:lnTo>
                  <a:lnTo>
                    <a:pt x="1331628" y="664314"/>
                  </a:lnTo>
                  <a:lnTo>
                    <a:pt x="1322514" y="669316"/>
                  </a:lnTo>
                  <a:lnTo>
                    <a:pt x="1320261" y="668066"/>
                  </a:lnTo>
                  <a:lnTo>
                    <a:pt x="1328372" y="662088"/>
                  </a:lnTo>
                  <a:lnTo>
                    <a:pt x="1334267" y="642769"/>
                  </a:lnTo>
                  <a:lnTo>
                    <a:pt x="1344762" y="639347"/>
                  </a:lnTo>
                  <a:lnTo>
                    <a:pt x="1348680" y="630384"/>
                  </a:lnTo>
                  <a:lnTo>
                    <a:pt x="1348442" y="625685"/>
                  </a:lnTo>
                  <a:lnTo>
                    <a:pt x="1334731" y="620895"/>
                  </a:lnTo>
                  <a:lnTo>
                    <a:pt x="1350692" y="623255"/>
                  </a:lnTo>
                  <a:lnTo>
                    <a:pt x="1366797" y="620012"/>
                  </a:lnTo>
                  <a:lnTo>
                    <a:pt x="1380190" y="598939"/>
                  </a:lnTo>
                  <a:lnTo>
                    <a:pt x="1392401" y="590530"/>
                  </a:lnTo>
                  <a:lnTo>
                    <a:pt x="1393259" y="583695"/>
                  </a:lnTo>
                  <a:lnTo>
                    <a:pt x="1388714" y="584323"/>
                  </a:lnTo>
                  <a:lnTo>
                    <a:pt x="1396882" y="581375"/>
                  </a:lnTo>
                  <a:lnTo>
                    <a:pt x="1400913" y="576181"/>
                  </a:lnTo>
                  <a:lnTo>
                    <a:pt x="1398326" y="572762"/>
                  </a:lnTo>
                  <a:lnTo>
                    <a:pt x="1409656" y="570814"/>
                  </a:lnTo>
                  <a:lnTo>
                    <a:pt x="1416304" y="562411"/>
                  </a:lnTo>
                  <a:lnTo>
                    <a:pt x="1421917" y="564138"/>
                  </a:lnTo>
                  <a:lnTo>
                    <a:pt x="1427758" y="551403"/>
                  </a:lnTo>
                  <a:lnTo>
                    <a:pt x="1437122" y="547166"/>
                  </a:lnTo>
                  <a:lnTo>
                    <a:pt x="1448542" y="531107"/>
                  </a:lnTo>
                  <a:lnTo>
                    <a:pt x="1452013" y="515333"/>
                  </a:lnTo>
                  <a:lnTo>
                    <a:pt x="1446478" y="512166"/>
                  </a:lnTo>
                  <a:lnTo>
                    <a:pt x="1444162" y="503205"/>
                  </a:lnTo>
                  <a:lnTo>
                    <a:pt x="1437168" y="510233"/>
                  </a:lnTo>
                  <a:lnTo>
                    <a:pt x="1438633" y="505153"/>
                  </a:lnTo>
                  <a:lnTo>
                    <a:pt x="1434549" y="501146"/>
                  </a:lnTo>
                  <a:lnTo>
                    <a:pt x="1438188" y="498550"/>
                  </a:lnTo>
                  <a:lnTo>
                    <a:pt x="1430827" y="491607"/>
                  </a:lnTo>
                  <a:lnTo>
                    <a:pt x="1450075" y="504139"/>
                  </a:lnTo>
                  <a:lnTo>
                    <a:pt x="1448992" y="511234"/>
                  </a:lnTo>
                  <a:lnTo>
                    <a:pt x="1454871" y="489889"/>
                  </a:lnTo>
                  <a:lnTo>
                    <a:pt x="1449723" y="486683"/>
                  </a:lnTo>
                  <a:lnTo>
                    <a:pt x="1445393" y="465937"/>
                  </a:lnTo>
                  <a:lnTo>
                    <a:pt x="1440801" y="466463"/>
                  </a:lnTo>
                  <a:lnTo>
                    <a:pt x="1443490" y="473276"/>
                  </a:lnTo>
                  <a:lnTo>
                    <a:pt x="1437278" y="479496"/>
                  </a:lnTo>
                  <a:lnTo>
                    <a:pt x="1438560" y="473682"/>
                  </a:lnTo>
                  <a:lnTo>
                    <a:pt x="1433634" y="467688"/>
                  </a:lnTo>
                  <a:lnTo>
                    <a:pt x="1436492" y="468970"/>
                  </a:lnTo>
                  <a:lnTo>
                    <a:pt x="1419467" y="442044"/>
                  </a:lnTo>
                  <a:lnTo>
                    <a:pt x="1422343" y="437668"/>
                  </a:lnTo>
                  <a:lnTo>
                    <a:pt x="1414285" y="436173"/>
                  </a:lnTo>
                  <a:lnTo>
                    <a:pt x="1412521" y="431296"/>
                  </a:lnTo>
                  <a:lnTo>
                    <a:pt x="1393834" y="436280"/>
                  </a:lnTo>
                  <a:lnTo>
                    <a:pt x="1385991" y="431128"/>
                  </a:lnTo>
                  <a:lnTo>
                    <a:pt x="1374110" y="435891"/>
                  </a:lnTo>
                  <a:lnTo>
                    <a:pt x="1367944" y="432927"/>
                  </a:lnTo>
                  <a:lnTo>
                    <a:pt x="1363356" y="434541"/>
                  </a:lnTo>
                  <a:lnTo>
                    <a:pt x="1363679" y="444846"/>
                  </a:lnTo>
                  <a:lnTo>
                    <a:pt x="1359068" y="450094"/>
                  </a:lnTo>
                  <a:lnTo>
                    <a:pt x="1342164" y="451467"/>
                  </a:lnTo>
                  <a:lnTo>
                    <a:pt x="1339720" y="444926"/>
                  </a:lnTo>
                  <a:lnTo>
                    <a:pt x="1342887" y="447553"/>
                  </a:lnTo>
                  <a:lnTo>
                    <a:pt x="1344834" y="435314"/>
                  </a:lnTo>
                  <a:lnTo>
                    <a:pt x="1355335" y="421300"/>
                  </a:lnTo>
                  <a:lnTo>
                    <a:pt x="1345882" y="412625"/>
                  </a:lnTo>
                  <a:lnTo>
                    <a:pt x="1343151" y="416459"/>
                  </a:lnTo>
                  <a:lnTo>
                    <a:pt x="1336029" y="412156"/>
                  </a:lnTo>
                  <a:lnTo>
                    <a:pt x="1327411" y="418191"/>
                  </a:lnTo>
                  <a:lnTo>
                    <a:pt x="1330525" y="408464"/>
                  </a:lnTo>
                  <a:lnTo>
                    <a:pt x="1318201" y="412287"/>
                  </a:lnTo>
                  <a:lnTo>
                    <a:pt x="1310123" y="409231"/>
                  </a:lnTo>
                  <a:lnTo>
                    <a:pt x="1324599" y="401242"/>
                  </a:lnTo>
                  <a:lnTo>
                    <a:pt x="1329637" y="389777"/>
                  </a:lnTo>
                  <a:lnTo>
                    <a:pt x="1336665" y="390822"/>
                  </a:lnTo>
                  <a:lnTo>
                    <a:pt x="1330293" y="376706"/>
                  </a:lnTo>
                  <a:lnTo>
                    <a:pt x="1317309" y="375215"/>
                  </a:lnTo>
                  <a:lnTo>
                    <a:pt x="1314319" y="367656"/>
                  </a:lnTo>
                  <a:lnTo>
                    <a:pt x="1307534" y="369131"/>
                  </a:lnTo>
                  <a:lnTo>
                    <a:pt x="1303465" y="364518"/>
                  </a:lnTo>
                  <a:lnTo>
                    <a:pt x="1296794" y="371901"/>
                  </a:lnTo>
                  <a:lnTo>
                    <a:pt x="1290379" y="371245"/>
                  </a:lnTo>
                  <a:lnTo>
                    <a:pt x="1261935" y="408685"/>
                  </a:lnTo>
                  <a:lnTo>
                    <a:pt x="1254768" y="426766"/>
                  </a:lnTo>
                  <a:lnTo>
                    <a:pt x="1260415" y="436864"/>
                  </a:lnTo>
                  <a:lnTo>
                    <a:pt x="1257426" y="446698"/>
                  </a:lnTo>
                  <a:lnTo>
                    <a:pt x="1245056" y="453451"/>
                  </a:lnTo>
                  <a:lnTo>
                    <a:pt x="1223111" y="451144"/>
                  </a:lnTo>
                  <a:lnTo>
                    <a:pt x="1235928" y="471445"/>
                  </a:lnTo>
                  <a:lnTo>
                    <a:pt x="1234422" y="476703"/>
                  </a:lnTo>
                  <a:lnTo>
                    <a:pt x="1231852" y="476760"/>
                  </a:lnTo>
                  <a:lnTo>
                    <a:pt x="1233658" y="472761"/>
                  </a:lnTo>
                  <a:lnTo>
                    <a:pt x="1228481" y="474255"/>
                  </a:lnTo>
                  <a:lnTo>
                    <a:pt x="1229947" y="469443"/>
                  </a:lnTo>
                  <a:lnTo>
                    <a:pt x="1221834" y="469449"/>
                  </a:lnTo>
                  <a:lnTo>
                    <a:pt x="1222432" y="465742"/>
                  </a:lnTo>
                  <a:lnTo>
                    <a:pt x="1208834" y="474641"/>
                  </a:lnTo>
                  <a:lnTo>
                    <a:pt x="1210489" y="478926"/>
                  </a:lnTo>
                  <a:lnTo>
                    <a:pt x="1206546" y="476639"/>
                  </a:lnTo>
                  <a:lnTo>
                    <a:pt x="1202639" y="479534"/>
                  </a:lnTo>
                  <a:lnTo>
                    <a:pt x="1206787" y="484058"/>
                  </a:lnTo>
                  <a:lnTo>
                    <a:pt x="1201100" y="482886"/>
                  </a:lnTo>
                  <a:lnTo>
                    <a:pt x="1197148" y="487051"/>
                  </a:lnTo>
                  <a:lnTo>
                    <a:pt x="1199176" y="475206"/>
                  </a:lnTo>
                  <a:lnTo>
                    <a:pt x="1188852" y="483351"/>
                  </a:lnTo>
                  <a:lnTo>
                    <a:pt x="1180176" y="484847"/>
                  </a:lnTo>
                  <a:lnTo>
                    <a:pt x="1174475" y="492932"/>
                  </a:lnTo>
                  <a:lnTo>
                    <a:pt x="1180071" y="477267"/>
                  </a:lnTo>
                  <a:lnTo>
                    <a:pt x="1184550" y="475348"/>
                  </a:lnTo>
                  <a:lnTo>
                    <a:pt x="1184541" y="465417"/>
                  </a:lnTo>
                  <a:lnTo>
                    <a:pt x="1186478" y="473933"/>
                  </a:lnTo>
                  <a:lnTo>
                    <a:pt x="1194698" y="468802"/>
                  </a:lnTo>
                  <a:lnTo>
                    <a:pt x="1192920" y="466235"/>
                  </a:lnTo>
                  <a:lnTo>
                    <a:pt x="1190149" y="470373"/>
                  </a:lnTo>
                  <a:lnTo>
                    <a:pt x="1195489" y="464241"/>
                  </a:lnTo>
                  <a:lnTo>
                    <a:pt x="1191803" y="459970"/>
                  </a:lnTo>
                  <a:lnTo>
                    <a:pt x="1184134" y="460780"/>
                  </a:lnTo>
                  <a:lnTo>
                    <a:pt x="1180424" y="467552"/>
                  </a:lnTo>
                  <a:lnTo>
                    <a:pt x="1176329" y="462085"/>
                  </a:lnTo>
                  <a:lnTo>
                    <a:pt x="1171713" y="467118"/>
                  </a:lnTo>
                  <a:lnTo>
                    <a:pt x="1168169" y="464130"/>
                  </a:lnTo>
                  <a:lnTo>
                    <a:pt x="1168428" y="468297"/>
                  </a:lnTo>
                  <a:lnTo>
                    <a:pt x="1174076" y="469999"/>
                  </a:lnTo>
                  <a:lnTo>
                    <a:pt x="1167139" y="475438"/>
                  </a:lnTo>
                  <a:lnTo>
                    <a:pt x="1159402" y="472007"/>
                  </a:lnTo>
                  <a:lnTo>
                    <a:pt x="1154964" y="477613"/>
                  </a:lnTo>
                  <a:lnTo>
                    <a:pt x="1153958" y="473856"/>
                  </a:lnTo>
                  <a:lnTo>
                    <a:pt x="1143145" y="474493"/>
                  </a:lnTo>
                  <a:lnTo>
                    <a:pt x="1147293" y="479317"/>
                  </a:lnTo>
                  <a:lnTo>
                    <a:pt x="1140977" y="478446"/>
                  </a:lnTo>
                  <a:lnTo>
                    <a:pt x="1139769" y="481362"/>
                  </a:lnTo>
                  <a:lnTo>
                    <a:pt x="1136312" y="474756"/>
                  </a:lnTo>
                  <a:lnTo>
                    <a:pt x="1136311" y="479854"/>
                  </a:lnTo>
                  <a:lnTo>
                    <a:pt x="1131803" y="478901"/>
                  </a:lnTo>
                  <a:lnTo>
                    <a:pt x="1131248" y="488705"/>
                  </a:lnTo>
                  <a:lnTo>
                    <a:pt x="1136232" y="483199"/>
                  </a:lnTo>
                  <a:lnTo>
                    <a:pt x="1139658" y="490281"/>
                  </a:lnTo>
                  <a:lnTo>
                    <a:pt x="1140740" y="485769"/>
                  </a:lnTo>
                  <a:lnTo>
                    <a:pt x="1142142" y="489402"/>
                  </a:lnTo>
                  <a:lnTo>
                    <a:pt x="1150275" y="486518"/>
                  </a:lnTo>
                  <a:lnTo>
                    <a:pt x="1117952" y="500996"/>
                  </a:lnTo>
                  <a:lnTo>
                    <a:pt x="1112459" y="499151"/>
                  </a:lnTo>
                  <a:lnTo>
                    <a:pt x="1111709" y="505819"/>
                  </a:lnTo>
                  <a:lnTo>
                    <a:pt x="1104768" y="502924"/>
                  </a:lnTo>
                  <a:lnTo>
                    <a:pt x="1101054" y="507011"/>
                  </a:lnTo>
                  <a:lnTo>
                    <a:pt x="1099889" y="503398"/>
                  </a:lnTo>
                  <a:lnTo>
                    <a:pt x="1090252" y="507427"/>
                  </a:lnTo>
                  <a:lnTo>
                    <a:pt x="1080860" y="517262"/>
                  </a:lnTo>
                  <a:lnTo>
                    <a:pt x="1076890" y="517747"/>
                  </a:lnTo>
                  <a:lnTo>
                    <a:pt x="1078104" y="513388"/>
                  </a:lnTo>
                  <a:lnTo>
                    <a:pt x="1075239" y="512759"/>
                  </a:lnTo>
                  <a:lnTo>
                    <a:pt x="1067074" y="519218"/>
                  </a:lnTo>
                  <a:lnTo>
                    <a:pt x="1058727" y="535624"/>
                  </a:lnTo>
                  <a:lnTo>
                    <a:pt x="1039366" y="535576"/>
                  </a:lnTo>
                  <a:lnTo>
                    <a:pt x="1038158" y="539016"/>
                  </a:lnTo>
                  <a:lnTo>
                    <a:pt x="1051006" y="543738"/>
                  </a:lnTo>
                  <a:lnTo>
                    <a:pt x="1043281" y="543947"/>
                  </a:lnTo>
                  <a:lnTo>
                    <a:pt x="1041080" y="557044"/>
                  </a:lnTo>
                  <a:lnTo>
                    <a:pt x="1035681" y="561517"/>
                  </a:lnTo>
                  <a:lnTo>
                    <a:pt x="1037818" y="566317"/>
                  </a:lnTo>
                  <a:lnTo>
                    <a:pt x="1024248" y="553712"/>
                  </a:lnTo>
                  <a:lnTo>
                    <a:pt x="1021722" y="566357"/>
                  </a:lnTo>
                  <a:lnTo>
                    <a:pt x="1035341" y="569516"/>
                  </a:lnTo>
                  <a:lnTo>
                    <a:pt x="1033008" y="571676"/>
                  </a:lnTo>
                  <a:lnTo>
                    <a:pt x="1035880" y="577263"/>
                  </a:lnTo>
                  <a:lnTo>
                    <a:pt x="1041540" y="573801"/>
                  </a:lnTo>
                  <a:lnTo>
                    <a:pt x="1040267" y="578618"/>
                  </a:lnTo>
                  <a:lnTo>
                    <a:pt x="1043964" y="581249"/>
                  </a:lnTo>
                  <a:lnTo>
                    <a:pt x="1043538" y="576797"/>
                  </a:lnTo>
                  <a:lnTo>
                    <a:pt x="1045250" y="579662"/>
                  </a:lnTo>
                  <a:lnTo>
                    <a:pt x="1039951" y="579616"/>
                  </a:lnTo>
                  <a:lnTo>
                    <a:pt x="1039278" y="586140"/>
                  </a:lnTo>
                  <a:lnTo>
                    <a:pt x="1039056" y="581415"/>
                  </a:lnTo>
                  <a:lnTo>
                    <a:pt x="1036476" y="583118"/>
                  </a:lnTo>
                  <a:lnTo>
                    <a:pt x="1038772" y="578457"/>
                  </a:lnTo>
                  <a:lnTo>
                    <a:pt x="1034159" y="578664"/>
                  </a:lnTo>
                  <a:lnTo>
                    <a:pt x="1032513" y="574447"/>
                  </a:lnTo>
                  <a:lnTo>
                    <a:pt x="1026030" y="576774"/>
                  </a:lnTo>
                  <a:lnTo>
                    <a:pt x="1028695" y="583484"/>
                  </a:lnTo>
                  <a:lnTo>
                    <a:pt x="1026620" y="579375"/>
                  </a:lnTo>
                  <a:lnTo>
                    <a:pt x="1022481" y="581186"/>
                  </a:lnTo>
                  <a:lnTo>
                    <a:pt x="1023458" y="584967"/>
                  </a:lnTo>
                  <a:lnTo>
                    <a:pt x="1034508" y="588636"/>
                  </a:lnTo>
                  <a:lnTo>
                    <a:pt x="1037769" y="598552"/>
                  </a:lnTo>
                  <a:lnTo>
                    <a:pt x="1044305" y="598164"/>
                  </a:lnTo>
                  <a:lnTo>
                    <a:pt x="1038283" y="600201"/>
                  </a:lnTo>
                  <a:lnTo>
                    <a:pt x="1041049" y="610027"/>
                  </a:lnTo>
                  <a:lnTo>
                    <a:pt x="1025280" y="609777"/>
                  </a:lnTo>
                  <a:lnTo>
                    <a:pt x="1013607" y="618310"/>
                  </a:lnTo>
                  <a:lnTo>
                    <a:pt x="1005724" y="615397"/>
                  </a:lnTo>
                  <a:lnTo>
                    <a:pt x="985139" y="621777"/>
                  </a:lnTo>
                  <a:lnTo>
                    <a:pt x="940477" y="626355"/>
                  </a:lnTo>
                  <a:lnTo>
                    <a:pt x="942038" y="634299"/>
                  </a:lnTo>
                  <a:lnTo>
                    <a:pt x="936972" y="640663"/>
                  </a:lnTo>
                  <a:lnTo>
                    <a:pt x="941174" y="642378"/>
                  </a:lnTo>
                  <a:lnTo>
                    <a:pt x="941872" y="646114"/>
                  </a:lnTo>
                  <a:lnTo>
                    <a:pt x="937656" y="647947"/>
                  </a:lnTo>
                  <a:lnTo>
                    <a:pt x="945137" y="660183"/>
                  </a:lnTo>
                  <a:lnTo>
                    <a:pt x="942037" y="671633"/>
                  </a:lnTo>
                  <a:lnTo>
                    <a:pt x="945712" y="677173"/>
                  </a:lnTo>
                  <a:lnTo>
                    <a:pt x="944740" y="685046"/>
                  </a:lnTo>
                  <a:lnTo>
                    <a:pt x="966497" y="694844"/>
                  </a:lnTo>
                  <a:lnTo>
                    <a:pt x="972722" y="713337"/>
                  </a:lnTo>
                  <a:lnTo>
                    <a:pt x="982434" y="715324"/>
                  </a:lnTo>
                  <a:lnTo>
                    <a:pt x="987798" y="725632"/>
                  </a:lnTo>
                  <a:lnTo>
                    <a:pt x="980224" y="745055"/>
                  </a:lnTo>
                  <a:lnTo>
                    <a:pt x="988276" y="774547"/>
                  </a:lnTo>
                  <a:lnTo>
                    <a:pt x="984280" y="772724"/>
                  </a:lnTo>
                  <a:lnTo>
                    <a:pt x="981150" y="758952"/>
                  </a:lnTo>
                  <a:lnTo>
                    <a:pt x="965418" y="756141"/>
                  </a:lnTo>
                  <a:lnTo>
                    <a:pt x="965937" y="744537"/>
                  </a:lnTo>
                  <a:lnTo>
                    <a:pt x="977803" y="736433"/>
                  </a:lnTo>
                  <a:lnTo>
                    <a:pt x="981144" y="721432"/>
                  </a:lnTo>
                  <a:lnTo>
                    <a:pt x="952814" y="720581"/>
                  </a:lnTo>
                  <a:lnTo>
                    <a:pt x="940793" y="702183"/>
                  </a:lnTo>
                  <a:lnTo>
                    <a:pt x="923274" y="689780"/>
                  </a:lnTo>
                  <a:lnTo>
                    <a:pt x="905334" y="687778"/>
                  </a:lnTo>
                  <a:lnTo>
                    <a:pt x="895706" y="697744"/>
                  </a:lnTo>
                  <a:lnTo>
                    <a:pt x="893058" y="696472"/>
                  </a:lnTo>
                  <a:lnTo>
                    <a:pt x="891480" y="703889"/>
                  </a:lnTo>
                  <a:lnTo>
                    <a:pt x="900075" y="702002"/>
                  </a:lnTo>
                  <a:lnTo>
                    <a:pt x="903936" y="707180"/>
                  </a:lnTo>
                  <a:lnTo>
                    <a:pt x="897937" y="716521"/>
                  </a:lnTo>
                  <a:lnTo>
                    <a:pt x="883387" y="704405"/>
                  </a:lnTo>
                  <a:lnTo>
                    <a:pt x="870573" y="712081"/>
                  </a:lnTo>
                  <a:lnTo>
                    <a:pt x="874811" y="728824"/>
                  </a:lnTo>
                  <a:lnTo>
                    <a:pt x="890904" y="741394"/>
                  </a:lnTo>
                  <a:lnTo>
                    <a:pt x="896109" y="743553"/>
                  </a:lnTo>
                  <a:lnTo>
                    <a:pt x="899979" y="739911"/>
                  </a:lnTo>
                  <a:lnTo>
                    <a:pt x="899180" y="744312"/>
                  </a:lnTo>
                  <a:lnTo>
                    <a:pt x="904858" y="744446"/>
                  </a:lnTo>
                  <a:lnTo>
                    <a:pt x="906659" y="760844"/>
                  </a:lnTo>
                  <a:lnTo>
                    <a:pt x="899777" y="758214"/>
                  </a:lnTo>
                  <a:lnTo>
                    <a:pt x="897130" y="750567"/>
                  </a:lnTo>
                  <a:lnTo>
                    <a:pt x="871404" y="747272"/>
                  </a:lnTo>
                  <a:lnTo>
                    <a:pt x="860342" y="742039"/>
                  </a:lnTo>
                  <a:lnTo>
                    <a:pt x="857415" y="735983"/>
                  </a:lnTo>
                  <a:lnTo>
                    <a:pt x="861474" y="725583"/>
                  </a:lnTo>
                  <a:lnTo>
                    <a:pt x="857631" y="718358"/>
                  </a:lnTo>
                  <a:lnTo>
                    <a:pt x="864796" y="694024"/>
                  </a:lnTo>
                  <a:lnTo>
                    <a:pt x="864057" y="680093"/>
                  </a:lnTo>
                  <a:lnTo>
                    <a:pt x="858912" y="672374"/>
                  </a:lnTo>
                  <a:lnTo>
                    <a:pt x="861291" y="669274"/>
                  </a:lnTo>
                  <a:lnTo>
                    <a:pt x="852991" y="663094"/>
                  </a:lnTo>
                  <a:lnTo>
                    <a:pt x="854204" y="698581"/>
                  </a:lnTo>
                  <a:lnTo>
                    <a:pt x="847013" y="707804"/>
                  </a:lnTo>
                  <a:lnTo>
                    <a:pt x="831937" y="716931"/>
                  </a:lnTo>
                  <a:lnTo>
                    <a:pt x="829937" y="727593"/>
                  </a:lnTo>
                  <a:lnTo>
                    <a:pt x="823254" y="736709"/>
                  </a:lnTo>
                  <a:lnTo>
                    <a:pt x="832852" y="747425"/>
                  </a:lnTo>
                  <a:lnTo>
                    <a:pt x="843458" y="773301"/>
                  </a:lnTo>
                  <a:lnTo>
                    <a:pt x="831815" y="812623"/>
                  </a:lnTo>
                  <a:lnTo>
                    <a:pt x="837473" y="827601"/>
                  </a:lnTo>
                  <a:lnTo>
                    <a:pt x="835839" y="839375"/>
                  </a:lnTo>
                  <a:lnTo>
                    <a:pt x="838287" y="842535"/>
                  </a:lnTo>
                  <a:lnTo>
                    <a:pt x="843646" y="839761"/>
                  </a:lnTo>
                  <a:lnTo>
                    <a:pt x="851102" y="841783"/>
                  </a:lnTo>
                  <a:lnTo>
                    <a:pt x="862216" y="834645"/>
                  </a:lnTo>
                  <a:lnTo>
                    <a:pt x="869181" y="835002"/>
                  </a:lnTo>
                  <a:lnTo>
                    <a:pt x="894052" y="849902"/>
                  </a:lnTo>
                  <a:lnTo>
                    <a:pt x="902619" y="877899"/>
                  </a:lnTo>
                  <a:lnTo>
                    <a:pt x="892527" y="883554"/>
                  </a:lnTo>
                  <a:lnTo>
                    <a:pt x="892034" y="898084"/>
                  </a:lnTo>
                  <a:lnTo>
                    <a:pt x="911998" y="905836"/>
                  </a:lnTo>
                  <a:lnTo>
                    <a:pt x="896800" y="907190"/>
                  </a:lnTo>
                  <a:lnTo>
                    <a:pt x="886508" y="898431"/>
                  </a:lnTo>
                  <a:lnTo>
                    <a:pt x="889631" y="867224"/>
                  </a:lnTo>
                  <a:lnTo>
                    <a:pt x="879170" y="856672"/>
                  </a:lnTo>
                  <a:lnTo>
                    <a:pt x="878284" y="846659"/>
                  </a:lnTo>
                  <a:lnTo>
                    <a:pt x="850571" y="854766"/>
                  </a:lnTo>
                  <a:lnTo>
                    <a:pt x="846015" y="859113"/>
                  </a:lnTo>
                  <a:lnTo>
                    <a:pt x="843715" y="873140"/>
                  </a:lnTo>
                  <a:lnTo>
                    <a:pt x="850371" y="883844"/>
                  </a:lnTo>
                  <a:lnTo>
                    <a:pt x="850396" y="900861"/>
                  </a:lnTo>
                  <a:lnTo>
                    <a:pt x="837728" y="917385"/>
                  </a:lnTo>
                  <a:lnTo>
                    <a:pt x="836890" y="929080"/>
                  </a:lnTo>
                  <a:lnTo>
                    <a:pt x="815373" y="945032"/>
                  </a:lnTo>
                  <a:lnTo>
                    <a:pt x="811132" y="958215"/>
                  </a:lnTo>
                  <a:lnTo>
                    <a:pt x="776352" y="952419"/>
                  </a:lnTo>
                  <a:lnTo>
                    <a:pt x="767666" y="947920"/>
                  </a:lnTo>
                  <a:lnTo>
                    <a:pt x="764441" y="938226"/>
                  </a:lnTo>
                  <a:lnTo>
                    <a:pt x="760544" y="937338"/>
                  </a:lnTo>
                  <a:lnTo>
                    <a:pt x="764794" y="932261"/>
                  </a:lnTo>
                  <a:lnTo>
                    <a:pt x="771843" y="936057"/>
                  </a:lnTo>
                  <a:lnTo>
                    <a:pt x="776313" y="934202"/>
                  </a:lnTo>
                  <a:lnTo>
                    <a:pt x="782873" y="941544"/>
                  </a:lnTo>
                  <a:lnTo>
                    <a:pt x="788820" y="938398"/>
                  </a:lnTo>
                  <a:lnTo>
                    <a:pt x="781799" y="943743"/>
                  </a:lnTo>
                  <a:lnTo>
                    <a:pt x="787896" y="948543"/>
                  </a:lnTo>
                  <a:lnTo>
                    <a:pt x="801948" y="942665"/>
                  </a:lnTo>
                  <a:lnTo>
                    <a:pt x="798132" y="930236"/>
                  </a:lnTo>
                  <a:lnTo>
                    <a:pt x="805134" y="933259"/>
                  </a:lnTo>
                  <a:lnTo>
                    <a:pt x="807864" y="924078"/>
                  </a:lnTo>
                  <a:lnTo>
                    <a:pt x="811705" y="923169"/>
                  </a:lnTo>
                  <a:lnTo>
                    <a:pt x="810484" y="916721"/>
                  </a:lnTo>
                  <a:lnTo>
                    <a:pt x="814223" y="916429"/>
                  </a:lnTo>
                  <a:lnTo>
                    <a:pt x="817313" y="905492"/>
                  </a:lnTo>
                  <a:lnTo>
                    <a:pt x="825317" y="899319"/>
                  </a:lnTo>
                  <a:lnTo>
                    <a:pt x="824821" y="880008"/>
                  </a:lnTo>
                  <a:lnTo>
                    <a:pt x="832711" y="869924"/>
                  </a:lnTo>
                  <a:lnTo>
                    <a:pt x="818055" y="851591"/>
                  </a:lnTo>
                  <a:lnTo>
                    <a:pt x="815518" y="842177"/>
                  </a:lnTo>
                  <a:lnTo>
                    <a:pt x="818515" y="811042"/>
                  </a:lnTo>
                  <a:lnTo>
                    <a:pt x="814459" y="790892"/>
                  </a:lnTo>
                  <a:lnTo>
                    <a:pt x="819738" y="784423"/>
                  </a:lnTo>
                  <a:lnTo>
                    <a:pt x="820766" y="761885"/>
                  </a:lnTo>
                  <a:lnTo>
                    <a:pt x="817644" y="750038"/>
                  </a:lnTo>
                  <a:lnTo>
                    <a:pt x="808518" y="741851"/>
                  </a:lnTo>
                  <a:lnTo>
                    <a:pt x="805480" y="732432"/>
                  </a:lnTo>
                  <a:lnTo>
                    <a:pt x="813179" y="721722"/>
                  </a:lnTo>
                  <a:lnTo>
                    <a:pt x="820629" y="694029"/>
                  </a:lnTo>
                  <a:lnTo>
                    <a:pt x="818436" y="677194"/>
                  </a:lnTo>
                  <a:lnTo>
                    <a:pt x="822167" y="673478"/>
                  </a:lnTo>
                  <a:lnTo>
                    <a:pt x="801128" y="661900"/>
                  </a:lnTo>
                  <a:lnTo>
                    <a:pt x="770900" y="663738"/>
                  </a:lnTo>
                  <a:lnTo>
                    <a:pt x="773270" y="658959"/>
                  </a:lnTo>
                  <a:lnTo>
                    <a:pt x="767170" y="659111"/>
                  </a:lnTo>
                  <a:lnTo>
                    <a:pt x="760709" y="673820"/>
                  </a:lnTo>
                  <a:lnTo>
                    <a:pt x="753164" y="718689"/>
                  </a:lnTo>
                  <a:lnTo>
                    <a:pt x="745561" y="731537"/>
                  </a:lnTo>
                  <a:lnTo>
                    <a:pt x="730224" y="743279"/>
                  </a:lnTo>
                  <a:lnTo>
                    <a:pt x="723085" y="762662"/>
                  </a:lnTo>
                  <a:lnTo>
                    <a:pt x="730194" y="752310"/>
                  </a:lnTo>
                  <a:lnTo>
                    <a:pt x="725400" y="762370"/>
                  </a:lnTo>
                  <a:lnTo>
                    <a:pt x="726846" y="767000"/>
                  </a:lnTo>
                  <a:lnTo>
                    <a:pt x="733638" y="763730"/>
                  </a:lnTo>
                  <a:lnTo>
                    <a:pt x="736978" y="769810"/>
                  </a:lnTo>
                  <a:lnTo>
                    <a:pt x="732935" y="791723"/>
                  </a:lnTo>
                  <a:lnTo>
                    <a:pt x="737353" y="801227"/>
                  </a:lnTo>
                  <a:lnTo>
                    <a:pt x="732629" y="804594"/>
                  </a:lnTo>
                  <a:lnTo>
                    <a:pt x="730156" y="801037"/>
                  </a:lnTo>
                  <a:lnTo>
                    <a:pt x="727872" y="815381"/>
                  </a:lnTo>
                  <a:lnTo>
                    <a:pt x="729839" y="823777"/>
                  </a:lnTo>
                  <a:lnTo>
                    <a:pt x="731304" y="815919"/>
                  </a:lnTo>
                  <a:lnTo>
                    <a:pt x="736089" y="820748"/>
                  </a:lnTo>
                  <a:lnTo>
                    <a:pt x="730183" y="827720"/>
                  </a:lnTo>
                  <a:lnTo>
                    <a:pt x="733679" y="830867"/>
                  </a:lnTo>
                  <a:lnTo>
                    <a:pt x="738934" y="819455"/>
                  </a:lnTo>
                  <a:lnTo>
                    <a:pt x="746011" y="825707"/>
                  </a:lnTo>
                  <a:lnTo>
                    <a:pt x="748814" y="823685"/>
                  </a:lnTo>
                  <a:lnTo>
                    <a:pt x="746676" y="831676"/>
                  </a:lnTo>
                  <a:lnTo>
                    <a:pt x="752894" y="845996"/>
                  </a:lnTo>
                  <a:lnTo>
                    <a:pt x="757242" y="850181"/>
                  </a:lnTo>
                  <a:lnTo>
                    <a:pt x="762393" y="848774"/>
                  </a:lnTo>
                  <a:lnTo>
                    <a:pt x="763490" y="852292"/>
                  </a:lnTo>
                  <a:lnTo>
                    <a:pt x="751403" y="881220"/>
                  </a:lnTo>
                  <a:lnTo>
                    <a:pt x="748952" y="872189"/>
                  </a:lnTo>
                  <a:lnTo>
                    <a:pt x="731884" y="855312"/>
                  </a:lnTo>
                  <a:lnTo>
                    <a:pt x="737266" y="855436"/>
                  </a:lnTo>
                  <a:lnTo>
                    <a:pt x="712441" y="844077"/>
                  </a:lnTo>
                  <a:lnTo>
                    <a:pt x="710823" y="841381"/>
                  </a:lnTo>
                  <a:lnTo>
                    <a:pt x="724006" y="849417"/>
                  </a:lnTo>
                  <a:lnTo>
                    <a:pt x="702043" y="835307"/>
                  </a:lnTo>
                  <a:lnTo>
                    <a:pt x="696002" y="841099"/>
                  </a:lnTo>
                  <a:lnTo>
                    <a:pt x="698943" y="834740"/>
                  </a:lnTo>
                  <a:lnTo>
                    <a:pt x="690075" y="825038"/>
                  </a:lnTo>
                  <a:lnTo>
                    <a:pt x="668628" y="815523"/>
                  </a:lnTo>
                  <a:lnTo>
                    <a:pt x="636049" y="808402"/>
                  </a:lnTo>
                  <a:lnTo>
                    <a:pt x="634004" y="817074"/>
                  </a:lnTo>
                  <a:lnTo>
                    <a:pt x="628159" y="817216"/>
                  </a:lnTo>
                  <a:lnTo>
                    <a:pt x="625659" y="822105"/>
                  </a:lnTo>
                  <a:lnTo>
                    <a:pt x="632952" y="840974"/>
                  </a:lnTo>
                  <a:lnTo>
                    <a:pt x="637545" y="842993"/>
                  </a:lnTo>
                  <a:lnTo>
                    <a:pt x="637775" y="851274"/>
                  </a:lnTo>
                  <a:lnTo>
                    <a:pt x="630484" y="859057"/>
                  </a:lnTo>
                  <a:lnTo>
                    <a:pt x="623571" y="860378"/>
                  </a:lnTo>
                  <a:lnTo>
                    <a:pt x="614960" y="856165"/>
                  </a:lnTo>
                  <a:lnTo>
                    <a:pt x="608218" y="850108"/>
                  </a:lnTo>
                  <a:lnTo>
                    <a:pt x="611312" y="847007"/>
                  </a:lnTo>
                  <a:lnTo>
                    <a:pt x="605904" y="847020"/>
                  </a:lnTo>
                  <a:lnTo>
                    <a:pt x="582024" y="857429"/>
                  </a:lnTo>
                  <a:lnTo>
                    <a:pt x="586477" y="857829"/>
                  </a:lnTo>
                  <a:lnTo>
                    <a:pt x="581379" y="866192"/>
                  </a:lnTo>
                  <a:lnTo>
                    <a:pt x="562229" y="861378"/>
                  </a:lnTo>
                  <a:lnTo>
                    <a:pt x="551379" y="865572"/>
                  </a:lnTo>
                  <a:lnTo>
                    <a:pt x="545409" y="871582"/>
                  </a:lnTo>
                  <a:lnTo>
                    <a:pt x="543682" y="882750"/>
                  </a:lnTo>
                  <a:lnTo>
                    <a:pt x="537596" y="876127"/>
                  </a:lnTo>
                  <a:lnTo>
                    <a:pt x="533325" y="881652"/>
                  </a:lnTo>
                  <a:lnTo>
                    <a:pt x="532420" y="878432"/>
                  </a:lnTo>
                  <a:lnTo>
                    <a:pt x="518023" y="879247"/>
                  </a:lnTo>
                  <a:lnTo>
                    <a:pt x="521629" y="872935"/>
                  </a:lnTo>
                  <a:lnTo>
                    <a:pt x="525063" y="875017"/>
                  </a:lnTo>
                  <a:lnTo>
                    <a:pt x="529462" y="871996"/>
                  </a:lnTo>
                  <a:lnTo>
                    <a:pt x="526081" y="863380"/>
                  </a:lnTo>
                  <a:lnTo>
                    <a:pt x="530329" y="853417"/>
                  </a:lnTo>
                  <a:lnTo>
                    <a:pt x="524282" y="851672"/>
                  </a:lnTo>
                  <a:lnTo>
                    <a:pt x="538460" y="846616"/>
                  </a:lnTo>
                  <a:lnTo>
                    <a:pt x="526197" y="848593"/>
                  </a:lnTo>
                  <a:lnTo>
                    <a:pt x="503811" y="863570"/>
                  </a:lnTo>
                  <a:lnTo>
                    <a:pt x="507056" y="862610"/>
                  </a:lnTo>
                  <a:lnTo>
                    <a:pt x="510821" y="868550"/>
                  </a:lnTo>
                  <a:lnTo>
                    <a:pt x="505956" y="874624"/>
                  </a:lnTo>
                  <a:lnTo>
                    <a:pt x="502043" y="873474"/>
                  </a:lnTo>
                  <a:lnTo>
                    <a:pt x="502655" y="864483"/>
                  </a:lnTo>
                  <a:lnTo>
                    <a:pt x="485732" y="867961"/>
                  </a:lnTo>
                  <a:lnTo>
                    <a:pt x="455556" y="894297"/>
                  </a:lnTo>
                  <a:lnTo>
                    <a:pt x="447378" y="891719"/>
                  </a:lnTo>
                  <a:lnTo>
                    <a:pt x="451076" y="901336"/>
                  </a:lnTo>
                  <a:lnTo>
                    <a:pt x="435364" y="905124"/>
                  </a:lnTo>
                  <a:lnTo>
                    <a:pt x="431104" y="932158"/>
                  </a:lnTo>
                  <a:lnTo>
                    <a:pt x="408938" y="935367"/>
                  </a:lnTo>
                  <a:lnTo>
                    <a:pt x="389913" y="913782"/>
                  </a:lnTo>
                  <a:lnTo>
                    <a:pt x="397600" y="899632"/>
                  </a:lnTo>
                  <a:lnTo>
                    <a:pt x="417202" y="895913"/>
                  </a:lnTo>
                  <a:lnTo>
                    <a:pt x="415187" y="883798"/>
                  </a:lnTo>
                  <a:lnTo>
                    <a:pt x="402385" y="868659"/>
                  </a:lnTo>
                  <a:lnTo>
                    <a:pt x="377514" y="866074"/>
                  </a:lnTo>
                  <a:lnTo>
                    <a:pt x="364447" y="860157"/>
                  </a:lnTo>
                  <a:lnTo>
                    <a:pt x="379329" y="876753"/>
                  </a:lnTo>
                  <a:lnTo>
                    <a:pt x="378636" y="897775"/>
                  </a:lnTo>
                  <a:lnTo>
                    <a:pt x="372368" y="920910"/>
                  </a:lnTo>
                  <a:lnTo>
                    <a:pt x="378216" y="923213"/>
                  </a:lnTo>
                  <a:lnTo>
                    <a:pt x="383437" y="932457"/>
                  </a:lnTo>
                  <a:lnTo>
                    <a:pt x="378139" y="964175"/>
                  </a:lnTo>
                  <a:lnTo>
                    <a:pt x="364902" y="951853"/>
                  </a:lnTo>
                  <a:lnTo>
                    <a:pt x="355733" y="952107"/>
                  </a:lnTo>
                  <a:lnTo>
                    <a:pt x="349244" y="947498"/>
                  </a:lnTo>
                  <a:lnTo>
                    <a:pt x="336282" y="964160"/>
                  </a:lnTo>
                  <a:lnTo>
                    <a:pt x="325897" y="967727"/>
                  </a:lnTo>
                  <a:lnTo>
                    <a:pt x="309876" y="986196"/>
                  </a:lnTo>
                  <a:lnTo>
                    <a:pt x="310035" y="992260"/>
                  </a:lnTo>
                  <a:lnTo>
                    <a:pt x="319964" y="1006881"/>
                  </a:lnTo>
                  <a:lnTo>
                    <a:pt x="320987" y="1018482"/>
                  </a:lnTo>
                  <a:lnTo>
                    <a:pt x="316757" y="1015176"/>
                  </a:lnTo>
                  <a:lnTo>
                    <a:pt x="306977" y="1020815"/>
                  </a:lnTo>
                  <a:lnTo>
                    <a:pt x="290266" y="1011496"/>
                  </a:lnTo>
                  <a:lnTo>
                    <a:pt x="284163" y="1019371"/>
                  </a:lnTo>
                  <a:lnTo>
                    <a:pt x="283472" y="1013556"/>
                  </a:lnTo>
                  <a:lnTo>
                    <a:pt x="288868" y="1010135"/>
                  </a:lnTo>
                  <a:lnTo>
                    <a:pt x="265300" y="999062"/>
                  </a:lnTo>
                  <a:lnTo>
                    <a:pt x="264965" y="1005963"/>
                  </a:lnTo>
                  <a:lnTo>
                    <a:pt x="259234" y="1007296"/>
                  </a:lnTo>
                  <a:lnTo>
                    <a:pt x="261362" y="1014648"/>
                  </a:lnTo>
                  <a:lnTo>
                    <a:pt x="271132" y="1027168"/>
                  </a:lnTo>
                  <a:lnTo>
                    <a:pt x="280934" y="1024464"/>
                  </a:lnTo>
                  <a:lnTo>
                    <a:pt x="283415" y="1029972"/>
                  </a:lnTo>
                  <a:lnTo>
                    <a:pt x="284543" y="1040344"/>
                  </a:lnTo>
                  <a:lnTo>
                    <a:pt x="276330" y="1047520"/>
                  </a:lnTo>
                  <a:lnTo>
                    <a:pt x="256904" y="1041066"/>
                  </a:lnTo>
                  <a:lnTo>
                    <a:pt x="256179" y="1035715"/>
                  </a:lnTo>
                  <a:lnTo>
                    <a:pt x="250763" y="1032264"/>
                  </a:lnTo>
                  <a:lnTo>
                    <a:pt x="251377" y="1026522"/>
                  </a:lnTo>
                  <a:lnTo>
                    <a:pt x="243343" y="1030203"/>
                  </a:lnTo>
                  <a:lnTo>
                    <a:pt x="233958" y="1022046"/>
                  </a:lnTo>
                  <a:lnTo>
                    <a:pt x="237305" y="1012883"/>
                  </a:lnTo>
                  <a:lnTo>
                    <a:pt x="234199" y="1014450"/>
                  </a:lnTo>
                  <a:lnTo>
                    <a:pt x="234253" y="1003868"/>
                  </a:lnTo>
                  <a:lnTo>
                    <a:pt x="227441" y="990503"/>
                  </a:lnTo>
                  <a:lnTo>
                    <a:pt x="232052" y="988363"/>
                  </a:lnTo>
                  <a:lnTo>
                    <a:pt x="231802" y="976436"/>
                  </a:lnTo>
                  <a:lnTo>
                    <a:pt x="235961" y="979465"/>
                  </a:lnTo>
                  <a:lnTo>
                    <a:pt x="236751" y="975594"/>
                  </a:lnTo>
                  <a:lnTo>
                    <a:pt x="229659" y="964365"/>
                  </a:lnTo>
                  <a:lnTo>
                    <a:pt x="214167" y="955662"/>
                  </a:lnTo>
                  <a:lnTo>
                    <a:pt x="215008" y="949251"/>
                  </a:lnTo>
                  <a:lnTo>
                    <a:pt x="208426" y="946720"/>
                  </a:lnTo>
                  <a:lnTo>
                    <a:pt x="212391" y="944881"/>
                  </a:lnTo>
                  <a:lnTo>
                    <a:pt x="204471" y="940393"/>
                  </a:lnTo>
                  <a:lnTo>
                    <a:pt x="192943" y="923713"/>
                  </a:lnTo>
                  <a:lnTo>
                    <a:pt x="200471" y="923931"/>
                  </a:lnTo>
                  <a:lnTo>
                    <a:pt x="212783" y="938824"/>
                  </a:lnTo>
                  <a:lnTo>
                    <a:pt x="215799" y="935795"/>
                  </a:lnTo>
                  <a:lnTo>
                    <a:pt x="227748" y="942163"/>
                  </a:lnTo>
                  <a:lnTo>
                    <a:pt x="229270" y="946743"/>
                  </a:lnTo>
                  <a:lnTo>
                    <a:pt x="234412" y="944322"/>
                  </a:lnTo>
                  <a:lnTo>
                    <a:pt x="245067" y="952650"/>
                  </a:lnTo>
                  <a:lnTo>
                    <a:pt x="293755" y="965244"/>
                  </a:lnTo>
                  <a:lnTo>
                    <a:pt x="314108" y="957721"/>
                  </a:lnTo>
                  <a:lnTo>
                    <a:pt x="332728" y="935748"/>
                  </a:lnTo>
                  <a:lnTo>
                    <a:pt x="335349" y="923761"/>
                  </a:lnTo>
                  <a:lnTo>
                    <a:pt x="330792" y="918403"/>
                  </a:lnTo>
                  <a:lnTo>
                    <a:pt x="329096" y="900389"/>
                  </a:lnTo>
                  <a:lnTo>
                    <a:pt x="320567" y="898215"/>
                  </a:lnTo>
                  <a:lnTo>
                    <a:pt x="310867" y="882419"/>
                  </a:lnTo>
                  <a:lnTo>
                    <a:pt x="311796" y="886918"/>
                  </a:lnTo>
                  <a:lnTo>
                    <a:pt x="308208" y="887264"/>
                  </a:lnTo>
                  <a:lnTo>
                    <a:pt x="293135" y="872972"/>
                  </a:lnTo>
                  <a:lnTo>
                    <a:pt x="290194" y="876203"/>
                  </a:lnTo>
                  <a:lnTo>
                    <a:pt x="280276" y="861446"/>
                  </a:lnTo>
                  <a:lnTo>
                    <a:pt x="249682" y="838203"/>
                  </a:lnTo>
                  <a:lnTo>
                    <a:pt x="215095" y="833157"/>
                  </a:lnTo>
                  <a:lnTo>
                    <a:pt x="213288" y="842406"/>
                  </a:lnTo>
                  <a:lnTo>
                    <a:pt x="206654" y="847003"/>
                  </a:lnTo>
                  <a:lnTo>
                    <a:pt x="213576" y="839431"/>
                  </a:lnTo>
                  <a:lnTo>
                    <a:pt x="213845" y="828606"/>
                  </a:lnTo>
                  <a:lnTo>
                    <a:pt x="206864" y="829689"/>
                  </a:lnTo>
                  <a:lnTo>
                    <a:pt x="204688" y="833764"/>
                  </a:lnTo>
                  <a:lnTo>
                    <a:pt x="206998" y="826296"/>
                  </a:lnTo>
                  <a:lnTo>
                    <a:pt x="196485" y="827544"/>
                  </a:lnTo>
                  <a:lnTo>
                    <a:pt x="196952" y="821650"/>
                  </a:lnTo>
                  <a:lnTo>
                    <a:pt x="190661" y="818990"/>
                  </a:lnTo>
                  <a:lnTo>
                    <a:pt x="192197" y="814125"/>
                  </a:lnTo>
                  <a:lnTo>
                    <a:pt x="193573" y="818481"/>
                  </a:lnTo>
                  <a:lnTo>
                    <a:pt x="203898" y="821597"/>
                  </a:lnTo>
                  <a:lnTo>
                    <a:pt x="207967" y="814410"/>
                  </a:lnTo>
                  <a:lnTo>
                    <a:pt x="193700" y="805583"/>
                  </a:lnTo>
                  <a:lnTo>
                    <a:pt x="189263" y="804612"/>
                  </a:lnTo>
                  <a:lnTo>
                    <a:pt x="191965" y="812699"/>
                  </a:lnTo>
                  <a:lnTo>
                    <a:pt x="187380" y="809634"/>
                  </a:lnTo>
                  <a:lnTo>
                    <a:pt x="186692" y="817292"/>
                  </a:lnTo>
                  <a:lnTo>
                    <a:pt x="181899" y="818396"/>
                  </a:lnTo>
                  <a:lnTo>
                    <a:pt x="181912" y="815243"/>
                  </a:lnTo>
                  <a:lnTo>
                    <a:pt x="172823" y="811878"/>
                  </a:lnTo>
                  <a:lnTo>
                    <a:pt x="172682" y="823103"/>
                  </a:lnTo>
                  <a:lnTo>
                    <a:pt x="161333" y="817367"/>
                  </a:lnTo>
                  <a:lnTo>
                    <a:pt x="160189" y="828049"/>
                  </a:lnTo>
                  <a:lnTo>
                    <a:pt x="149179" y="833148"/>
                  </a:lnTo>
                  <a:lnTo>
                    <a:pt x="145189" y="845668"/>
                  </a:lnTo>
                  <a:lnTo>
                    <a:pt x="135510" y="849799"/>
                  </a:lnTo>
                  <a:lnTo>
                    <a:pt x="141405" y="851732"/>
                  </a:lnTo>
                  <a:lnTo>
                    <a:pt x="135769" y="865808"/>
                  </a:lnTo>
                  <a:lnTo>
                    <a:pt x="139036" y="880145"/>
                  </a:lnTo>
                  <a:lnTo>
                    <a:pt x="149481" y="885150"/>
                  </a:lnTo>
                  <a:lnTo>
                    <a:pt x="160148" y="901629"/>
                  </a:lnTo>
                  <a:lnTo>
                    <a:pt x="144939" y="931469"/>
                  </a:lnTo>
                  <a:lnTo>
                    <a:pt x="161990" y="978569"/>
                  </a:lnTo>
                  <a:lnTo>
                    <a:pt x="155611" y="980955"/>
                  </a:lnTo>
                  <a:lnTo>
                    <a:pt x="157787" y="983827"/>
                  </a:lnTo>
                  <a:lnTo>
                    <a:pt x="153739" y="994948"/>
                  </a:lnTo>
                  <a:lnTo>
                    <a:pt x="158290" y="1000658"/>
                  </a:lnTo>
                  <a:lnTo>
                    <a:pt x="154112" y="1002281"/>
                  </a:lnTo>
                  <a:lnTo>
                    <a:pt x="153875" y="1007180"/>
                  </a:lnTo>
                  <a:lnTo>
                    <a:pt x="155878" y="1012170"/>
                  </a:lnTo>
                  <a:lnTo>
                    <a:pt x="161183" y="1013082"/>
                  </a:lnTo>
                  <a:lnTo>
                    <a:pt x="160564" y="1026076"/>
                  </a:lnTo>
                  <a:lnTo>
                    <a:pt x="167346" y="1031067"/>
                  </a:lnTo>
                  <a:lnTo>
                    <a:pt x="168409" y="1036782"/>
                  </a:lnTo>
                  <a:lnTo>
                    <a:pt x="159552" y="1048739"/>
                  </a:lnTo>
                  <a:lnTo>
                    <a:pt x="179034" y="1067511"/>
                  </a:lnTo>
                  <a:lnTo>
                    <a:pt x="184391" y="1078027"/>
                  </a:lnTo>
                  <a:lnTo>
                    <a:pt x="174451" y="1098249"/>
                  </a:lnTo>
                  <a:lnTo>
                    <a:pt x="125875" y="1155061"/>
                  </a:lnTo>
                  <a:lnTo>
                    <a:pt x="132452" y="1155924"/>
                  </a:lnTo>
                  <a:lnTo>
                    <a:pt x="139982" y="1148320"/>
                  </a:lnTo>
                  <a:lnTo>
                    <a:pt x="140053" y="1158398"/>
                  </a:lnTo>
                  <a:lnTo>
                    <a:pt x="136112" y="1155491"/>
                  </a:lnTo>
                  <a:lnTo>
                    <a:pt x="138490" y="1160991"/>
                  </a:lnTo>
                  <a:lnTo>
                    <a:pt x="146744" y="1167072"/>
                  </a:lnTo>
                  <a:lnTo>
                    <a:pt x="158669" y="1167491"/>
                  </a:lnTo>
                  <a:lnTo>
                    <a:pt x="163760" y="1174467"/>
                  </a:lnTo>
                  <a:lnTo>
                    <a:pt x="147695" y="1172306"/>
                  </a:lnTo>
                  <a:lnTo>
                    <a:pt x="142118" y="1178670"/>
                  </a:lnTo>
                  <a:lnTo>
                    <a:pt x="136342" y="1177341"/>
                  </a:lnTo>
                  <a:lnTo>
                    <a:pt x="135134" y="1182266"/>
                  </a:lnTo>
                  <a:lnTo>
                    <a:pt x="129834" y="1179519"/>
                  </a:lnTo>
                  <a:lnTo>
                    <a:pt x="132265" y="1191295"/>
                  </a:lnTo>
                  <a:lnTo>
                    <a:pt x="126089" y="1198524"/>
                  </a:lnTo>
                  <a:lnTo>
                    <a:pt x="127017" y="1217217"/>
                  </a:lnTo>
                  <a:lnTo>
                    <a:pt x="121329" y="1225407"/>
                  </a:lnTo>
                  <a:lnTo>
                    <a:pt x="128564" y="1227609"/>
                  </a:lnTo>
                  <a:lnTo>
                    <a:pt x="131634" y="1234571"/>
                  </a:lnTo>
                  <a:lnTo>
                    <a:pt x="128600" y="1236330"/>
                  </a:lnTo>
                  <a:lnTo>
                    <a:pt x="123807" y="1231526"/>
                  </a:lnTo>
                  <a:lnTo>
                    <a:pt x="126142" y="1236049"/>
                  </a:lnTo>
                  <a:lnTo>
                    <a:pt x="122142" y="1236864"/>
                  </a:lnTo>
                  <a:lnTo>
                    <a:pt x="119020" y="1245917"/>
                  </a:lnTo>
                  <a:close/>
                </a:path>
                <a:path w="2474595" h="1637664">
                  <a:moveTo>
                    <a:pt x="2353883" y="1164949"/>
                  </a:moveTo>
                  <a:lnTo>
                    <a:pt x="2364654" y="1155250"/>
                  </a:lnTo>
                  <a:lnTo>
                    <a:pt x="2364891" y="1149457"/>
                  </a:lnTo>
                  <a:lnTo>
                    <a:pt x="2360125" y="1149555"/>
                  </a:lnTo>
                  <a:lnTo>
                    <a:pt x="2353229" y="1156867"/>
                  </a:lnTo>
                  <a:lnTo>
                    <a:pt x="2349510" y="1162637"/>
                  </a:lnTo>
                  <a:lnTo>
                    <a:pt x="2353883" y="1164949"/>
                  </a:lnTo>
                  <a:close/>
                </a:path>
                <a:path w="2474595" h="1637664">
                  <a:moveTo>
                    <a:pt x="2324275" y="812962"/>
                  </a:moveTo>
                  <a:lnTo>
                    <a:pt x="2322429" y="812587"/>
                  </a:lnTo>
                  <a:lnTo>
                    <a:pt x="2322804" y="815367"/>
                  </a:lnTo>
                  <a:lnTo>
                    <a:pt x="2324275" y="812962"/>
                  </a:lnTo>
                  <a:close/>
                </a:path>
                <a:path w="2474595" h="1637664">
                  <a:moveTo>
                    <a:pt x="2295146" y="801367"/>
                  </a:moveTo>
                  <a:lnTo>
                    <a:pt x="2286427" y="811346"/>
                  </a:lnTo>
                  <a:lnTo>
                    <a:pt x="2295254" y="818600"/>
                  </a:lnTo>
                  <a:lnTo>
                    <a:pt x="2308143" y="821972"/>
                  </a:lnTo>
                  <a:lnTo>
                    <a:pt x="2311243" y="808330"/>
                  </a:lnTo>
                  <a:lnTo>
                    <a:pt x="2295146" y="801367"/>
                  </a:lnTo>
                  <a:close/>
                </a:path>
                <a:path w="2474595" h="1637664">
                  <a:moveTo>
                    <a:pt x="2281228" y="1319874"/>
                  </a:moveTo>
                  <a:lnTo>
                    <a:pt x="2288519" y="1327926"/>
                  </a:lnTo>
                  <a:lnTo>
                    <a:pt x="2287195" y="1325196"/>
                  </a:lnTo>
                  <a:lnTo>
                    <a:pt x="2281228" y="1319874"/>
                  </a:lnTo>
                  <a:close/>
                </a:path>
                <a:path w="2474595" h="1637664">
                  <a:moveTo>
                    <a:pt x="2257427" y="1305823"/>
                  </a:moveTo>
                  <a:lnTo>
                    <a:pt x="2254423" y="1308343"/>
                  </a:lnTo>
                  <a:lnTo>
                    <a:pt x="2268826" y="1324891"/>
                  </a:lnTo>
                  <a:lnTo>
                    <a:pt x="2262661" y="1307424"/>
                  </a:lnTo>
                  <a:lnTo>
                    <a:pt x="2257427" y="1305823"/>
                  </a:lnTo>
                  <a:close/>
                </a:path>
                <a:path w="2474595" h="1637664">
                  <a:moveTo>
                    <a:pt x="2237140" y="1195530"/>
                  </a:moveTo>
                  <a:lnTo>
                    <a:pt x="2225491" y="1201944"/>
                  </a:lnTo>
                  <a:lnTo>
                    <a:pt x="2219855" y="1218728"/>
                  </a:lnTo>
                  <a:lnTo>
                    <a:pt x="2230155" y="1208193"/>
                  </a:lnTo>
                  <a:lnTo>
                    <a:pt x="2237786" y="1206329"/>
                  </a:lnTo>
                  <a:lnTo>
                    <a:pt x="2237140" y="1195530"/>
                  </a:lnTo>
                  <a:close/>
                </a:path>
                <a:path w="2474595" h="1637664">
                  <a:moveTo>
                    <a:pt x="2111931" y="1423778"/>
                  </a:moveTo>
                  <a:lnTo>
                    <a:pt x="2107025" y="1426272"/>
                  </a:lnTo>
                  <a:lnTo>
                    <a:pt x="2110388" y="1427484"/>
                  </a:lnTo>
                  <a:lnTo>
                    <a:pt x="2111931" y="1423778"/>
                  </a:lnTo>
                  <a:close/>
                </a:path>
                <a:path w="2474595" h="1637664">
                  <a:moveTo>
                    <a:pt x="2105856" y="1424571"/>
                  </a:moveTo>
                  <a:lnTo>
                    <a:pt x="2098594" y="1433766"/>
                  </a:lnTo>
                  <a:lnTo>
                    <a:pt x="2092438" y="1435458"/>
                  </a:lnTo>
                  <a:lnTo>
                    <a:pt x="2092292" y="1441596"/>
                  </a:lnTo>
                  <a:lnTo>
                    <a:pt x="2102518" y="1436868"/>
                  </a:lnTo>
                  <a:lnTo>
                    <a:pt x="2106769" y="1430492"/>
                  </a:lnTo>
                  <a:lnTo>
                    <a:pt x="2105856" y="1424571"/>
                  </a:lnTo>
                  <a:close/>
                </a:path>
                <a:path w="2474595" h="1637664">
                  <a:moveTo>
                    <a:pt x="2096980" y="1420429"/>
                  </a:moveTo>
                  <a:lnTo>
                    <a:pt x="2096102" y="1422459"/>
                  </a:lnTo>
                  <a:lnTo>
                    <a:pt x="2098875" y="1421952"/>
                  </a:lnTo>
                  <a:lnTo>
                    <a:pt x="2096980" y="1420429"/>
                  </a:lnTo>
                  <a:close/>
                </a:path>
                <a:path w="2474595" h="1637664">
                  <a:moveTo>
                    <a:pt x="2087014" y="1452081"/>
                  </a:moveTo>
                  <a:lnTo>
                    <a:pt x="2082973" y="1460018"/>
                  </a:lnTo>
                  <a:lnTo>
                    <a:pt x="2085868" y="1459907"/>
                  </a:lnTo>
                  <a:lnTo>
                    <a:pt x="2087014" y="1452081"/>
                  </a:lnTo>
                  <a:close/>
                </a:path>
                <a:path w="2474595" h="1637664">
                  <a:moveTo>
                    <a:pt x="2080917" y="1462825"/>
                  </a:moveTo>
                  <a:lnTo>
                    <a:pt x="2080760" y="1464388"/>
                  </a:lnTo>
                  <a:lnTo>
                    <a:pt x="2082610" y="1463650"/>
                  </a:lnTo>
                  <a:lnTo>
                    <a:pt x="2080917" y="1462825"/>
                  </a:lnTo>
                  <a:close/>
                </a:path>
                <a:path w="2474595" h="1637664">
                  <a:moveTo>
                    <a:pt x="2080235" y="1449296"/>
                  </a:moveTo>
                  <a:lnTo>
                    <a:pt x="2080635" y="1447251"/>
                  </a:lnTo>
                  <a:lnTo>
                    <a:pt x="2079314" y="1448621"/>
                  </a:lnTo>
                  <a:lnTo>
                    <a:pt x="2080235" y="1449296"/>
                  </a:lnTo>
                  <a:close/>
                </a:path>
                <a:path w="2474595" h="1637664">
                  <a:moveTo>
                    <a:pt x="2074424" y="1471690"/>
                  </a:moveTo>
                  <a:lnTo>
                    <a:pt x="2076256" y="1468864"/>
                  </a:lnTo>
                  <a:lnTo>
                    <a:pt x="2073243" y="1471938"/>
                  </a:lnTo>
                  <a:lnTo>
                    <a:pt x="2074424" y="1471690"/>
                  </a:lnTo>
                  <a:close/>
                </a:path>
                <a:path w="2474595" h="1637664">
                  <a:moveTo>
                    <a:pt x="2072268" y="1467307"/>
                  </a:moveTo>
                  <a:lnTo>
                    <a:pt x="2072026" y="1468333"/>
                  </a:lnTo>
                  <a:lnTo>
                    <a:pt x="2073095" y="1467626"/>
                  </a:lnTo>
                  <a:lnTo>
                    <a:pt x="2072268" y="1467307"/>
                  </a:lnTo>
                  <a:close/>
                </a:path>
                <a:path w="2474595" h="1637664">
                  <a:moveTo>
                    <a:pt x="2061011" y="1487039"/>
                  </a:moveTo>
                  <a:lnTo>
                    <a:pt x="2060456" y="1488125"/>
                  </a:lnTo>
                  <a:lnTo>
                    <a:pt x="2062232" y="1488991"/>
                  </a:lnTo>
                  <a:lnTo>
                    <a:pt x="2061011" y="1487039"/>
                  </a:lnTo>
                  <a:close/>
                </a:path>
                <a:path w="2474595" h="1637664">
                  <a:moveTo>
                    <a:pt x="2058156" y="1496949"/>
                  </a:moveTo>
                  <a:lnTo>
                    <a:pt x="2059118" y="1495196"/>
                  </a:lnTo>
                  <a:lnTo>
                    <a:pt x="2057763" y="1495463"/>
                  </a:lnTo>
                  <a:lnTo>
                    <a:pt x="2058156" y="1496949"/>
                  </a:lnTo>
                  <a:close/>
                </a:path>
                <a:path w="2474595" h="1637664">
                  <a:moveTo>
                    <a:pt x="2050743" y="1505875"/>
                  </a:moveTo>
                  <a:lnTo>
                    <a:pt x="2050751" y="1504452"/>
                  </a:lnTo>
                  <a:lnTo>
                    <a:pt x="2049018" y="1504721"/>
                  </a:lnTo>
                  <a:lnTo>
                    <a:pt x="2050743" y="1505875"/>
                  </a:lnTo>
                  <a:close/>
                </a:path>
                <a:path w="2474595" h="1637664">
                  <a:moveTo>
                    <a:pt x="2045844" y="1510127"/>
                  </a:moveTo>
                  <a:lnTo>
                    <a:pt x="2040745" y="1515857"/>
                  </a:lnTo>
                  <a:lnTo>
                    <a:pt x="2042765" y="1515279"/>
                  </a:lnTo>
                  <a:lnTo>
                    <a:pt x="2045844" y="1510127"/>
                  </a:lnTo>
                  <a:close/>
                </a:path>
                <a:path w="2474595" h="1637664">
                  <a:moveTo>
                    <a:pt x="1965739" y="524360"/>
                  </a:moveTo>
                  <a:lnTo>
                    <a:pt x="1961650" y="521671"/>
                  </a:lnTo>
                  <a:lnTo>
                    <a:pt x="1961654" y="512833"/>
                  </a:lnTo>
                  <a:lnTo>
                    <a:pt x="1957438" y="507774"/>
                  </a:lnTo>
                  <a:lnTo>
                    <a:pt x="1952656" y="530877"/>
                  </a:lnTo>
                  <a:lnTo>
                    <a:pt x="1976238" y="546738"/>
                  </a:lnTo>
                  <a:lnTo>
                    <a:pt x="1984281" y="557032"/>
                  </a:lnTo>
                  <a:lnTo>
                    <a:pt x="1991987" y="559362"/>
                  </a:lnTo>
                  <a:lnTo>
                    <a:pt x="2010304" y="556303"/>
                  </a:lnTo>
                  <a:lnTo>
                    <a:pt x="2011631" y="543738"/>
                  </a:lnTo>
                  <a:lnTo>
                    <a:pt x="2022665" y="543738"/>
                  </a:lnTo>
                  <a:lnTo>
                    <a:pt x="2026715" y="536537"/>
                  </a:lnTo>
                  <a:lnTo>
                    <a:pt x="2019969" y="538021"/>
                  </a:lnTo>
                  <a:lnTo>
                    <a:pt x="2013978" y="531300"/>
                  </a:lnTo>
                  <a:lnTo>
                    <a:pt x="2002306" y="527855"/>
                  </a:lnTo>
                  <a:lnTo>
                    <a:pt x="1990376" y="531778"/>
                  </a:lnTo>
                  <a:lnTo>
                    <a:pt x="1986949" y="519310"/>
                  </a:lnTo>
                  <a:lnTo>
                    <a:pt x="1975078" y="516949"/>
                  </a:lnTo>
                  <a:lnTo>
                    <a:pt x="1965739" y="524360"/>
                  </a:lnTo>
                  <a:close/>
                </a:path>
                <a:path w="2474595" h="1637664">
                  <a:moveTo>
                    <a:pt x="2025976" y="1523089"/>
                  </a:moveTo>
                  <a:lnTo>
                    <a:pt x="2024774" y="1523825"/>
                  </a:lnTo>
                  <a:lnTo>
                    <a:pt x="2025694" y="1523293"/>
                  </a:lnTo>
                  <a:lnTo>
                    <a:pt x="2025976" y="1523089"/>
                  </a:lnTo>
                  <a:close/>
                </a:path>
                <a:path w="2474595" h="1637664">
                  <a:moveTo>
                    <a:pt x="2024904" y="1525153"/>
                  </a:moveTo>
                  <a:lnTo>
                    <a:pt x="2024404" y="1524394"/>
                  </a:lnTo>
                  <a:lnTo>
                    <a:pt x="2023987" y="1525165"/>
                  </a:lnTo>
                  <a:lnTo>
                    <a:pt x="2024904" y="1525153"/>
                  </a:lnTo>
                  <a:close/>
                </a:path>
                <a:path w="2474595" h="1637664">
                  <a:moveTo>
                    <a:pt x="2023469" y="1199975"/>
                  </a:moveTo>
                  <a:lnTo>
                    <a:pt x="2021415" y="1199981"/>
                  </a:lnTo>
                  <a:lnTo>
                    <a:pt x="2020594" y="1202546"/>
                  </a:lnTo>
                  <a:lnTo>
                    <a:pt x="2023469" y="1199975"/>
                  </a:lnTo>
                  <a:close/>
                </a:path>
                <a:path w="2474595" h="1637664">
                  <a:moveTo>
                    <a:pt x="2020214" y="1530465"/>
                  </a:moveTo>
                  <a:lnTo>
                    <a:pt x="2011712" y="1533908"/>
                  </a:lnTo>
                  <a:lnTo>
                    <a:pt x="2003599" y="1544469"/>
                  </a:lnTo>
                  <a:lnTo>
                    <a:pt x="2020214" y="1530465"/>
                  </a:lnTo>
                  <a:close/>
                </a:path>
                <a:path w="2474595" h="1637664">
                  <a:moveTo>
                    <a:pt x="2002448" y="433378"/>
                  </a:moveTo>
                  <a:lnTo>
                    <a:pt x="1993956" y="434696"/>
                  </a:lnTo>
                  <a:lnTo>
                    <a:pt x="1988319" y="440523"/>
                  </a:lnTo>
                  <a:lnTo>
                    <a:pt x="1999492" y="440650"/>
                  </a:lnTo>
                  <a:lnTo>
                    <a:pt x="2002448" y="433378"/>
                  </a:lnTo>
                  <a:close/>
                </a:path>
                <a:path w="2474595" h="1637664">
                  <a:moveTo>
                    <a:pt x="1998404" y="1196546"/>
                  </a:moveTo>
                  <a:lnTo>
                    <a:pt x="1997462" y="1196612"/>
                  </a:lnTo>
                  <a:lnTo>
                    <a:pt x="1996706" y="1197820"/>
                  </a:lnTo>
                  <a:lnTo>
                    <a:pt x="1998404" y="1196546"/>
                  </a:lnTo>
                  <a:close/>
                </a:path>
                <a:path w="2474595" h="1637664">
                  <a:moveTo>
                    <a:pt x="1992551" y="1545111"/>
                  </a:moveTo>
                  <a:lnTo>
                    <a:pt x="1983821" y="1551627"/>
                  </a:lnTo>
                  <a:lnTo>
                    <a:pt x="1979325" y="1548011"/>
                  </a:lnTo>
                  <a:lnTo>
                    <a:pt x="1963313" y="1569374"/>
                  </a:lnTo>
                  <a:lnTo>
                    <a:pt x="1975760" y="1557115"/>
                  </a:lnTo>
                  <a:lnTo>
                    <a:pt x="1993615" y="1549960"/>
                  </a:lnTo>
                  <a:lnTo>
                    <a:pt x="1992551" y="1545111"/>
                  </a:lnTo>
                  <a:close/>
                </a:path>
                <a:path w="2474595" h="1637664">
                  <a:moveTo>
                    <a:pt x="1962690" y="1581184"/>
                  </a:moveTo>
                  <a:lnTo>
                    <a:pt x="1959340" y="1583776"/>
                  </a:lnTo>
                  <a:lnTo>
                    <a:pt x="1962119" y="1583936"/>
                  </a:lnTo>
                  <a:lnTo>
                    <a:pt x="1962690" y="1581184"/>
                  </a:lnTo>
                  <a:close/>
                </a:path>
                <a:path w="2474595" h="1637664">
                  <a:moveTo>
                    <a:pt x="1954230" y="1569441"/>
                  </a:moveTo>
                  <a:lnTo>
                    <a:pt x="1951126" y="1568673"/>
                  </a:lnTo>
                  <a:lnTo>
                    <a:pt x="1941012" y="1584556"/>
                  </a:lnTo>
                  <a:lnTo>
                    <a:pt x="1958438" y="1569607"/>
                  </a:lnTo>
                  <a:lnTo>
                    <a:pt x="1954230" y="1569441"/>
                  </a:lnTo>
                  <a:close/>
                </a:path>
                <a:path w="2474595" h="1637664">
                  <a:moveTo>
                    <a:pt x="1952568" y="1588683"/>
                  </a:moveTo>
                  <a:lnTo>
                    <a:pt x="1950852" y="1588930"/>
                  </a:lnTo>
                  <a:lnTo>
                    <a:pt x="1951740" y="1590347"/>
                  </a:lnTo>
                  <a:lnTo>
                    <a:pt x="1952568" y="1588683"/>
                  </a:lnTo>
                  <a:close/>
                </a:path>
                <a:path w="2474595" h="1637664">
                  <a:moveTo>
                    <a:pt x="1951374" y="1591029"/>
                  </a:moveTo>
                  <a:lnTo>
                    <a:pt x="1950606" y="1590982"/>
                  </a:lnTo>
                  <a:lnTo>
                    <a:pt x="1950677" y="1591579"/>
                  </a:lnTo>
                  <a:lnTo>
                    <a:pt x="1951374" y="1591029"/>
                  </a:lnTo>
                  <a:close/>
                </a:path>
                <a:path w="2474595" h="1637664">
                  <a:moveTo>
                    <a:pt x="1948209" y="1590345"/>
                  </a:moveTo>
                  <a:lnTo>
                    <a:pt x="1948362" y="1591363"/>
                  </a:lnTo>
                  <a:lnTo>
                    <a:pt x="1948888" y="1590836"/>
                  </a:lnTo>
                  <a:lnTo>
                    <a:pt x="1948209" y="1590345"/>
                  </a:lnTo>
                  <a:close/>
                </a:path>
                <a:path w="2474595" h="1637664">
                  <a:moveTo>
                    <a:pt x="1844360" y="469468"/>
                  </a:moveTo>
                  <a:lnTo>
                    <a:pt x="1835649" y="471168"/>
                  </a:lnTo>
                  <a:lnTo>
                    <a:pt x="1833821" y="477415"/>
                  </a:lnTo>
                  <a:lnTo>
                    <a:pt x="1830532" y="474705"/>
                  </a:lnTo>
                  <a:lnTo>
                    <a:pt x="1828057" y="482006"/>
                  </a:lnTo>
                  <a:lnTo>
                    <a:pt x="1821189" y="482638"/>
                  </a:lnTo>
                  <a:lnTo>
                    <a:pt x="1817811" y="489060"/>
                  </a:lnTo>
                  <a:lnTo>
                    <a:pt x="1820661" y="495198"/>
                  </a:lnTo>
                  <a:lnTo>
                    <a:pt x="1815138" y="497026"/>
                  </a:lnTo>
                  <a:lnTo>
                    <a:pt x="1811172" y="507861"/>
                  </a:lnTo>
                  <a:lnTo>
                    <a:pt x="1813336" y="511191"/>
                  </a:lnTo>
                  <a:lnTo>
                    <a:pt x="1814739" y="505651"/>
                  </a:lnTo>
                  <a:lnTo>
                    <a:pt x="1815718" y="515647"/>
                  </a:lnTo>
                  <a:lnTo>
                    <a:pt x="1810692" y="528625"/>
                  </a:lnTo>
                  <a:lnTo>
                    <a:pt x="1829552" y="557978"/>
                  </a:lnTo>
                  <a:lnTo>
                    <a:pt x="1845556" y="564896"/>
                  </a:lnTo>
                  <a:lnTo>
                    <a:pt x="1852551" y="545329"/>
                  </a:lnTo>
                  <a:lnTo>
                    <a:pt x="1858944" y="555533"/>
                  </a:lnTo>
                  <a:lnTo>
                    <a:pt x="1891754" y="542712"/>
                  </a:lnTo>
                  <a:lnTo>
                    <a:pt x="1893766" y="548673"/>
                  </a:lnTo>
                  <a:lnTo>
                    <a:pt x="1890902" y="545341"/>
                  </a:lnTo>
                  <a:lnTo>
                    <a:pt x="1888507" y="548774"/>
                  </a:lnTo>
                  <a:lnTo>
                    <a:pt x="1896941" y="555338"/>
                  </a:lnTo>
                  <a:lnTo>
                    <a:pt x="1899800" y="549847"/>
                  </a:lnTo>
                  <a:lnTo>
                    <a:pt x="1914456" y="547487"/>
                  </a:lnTo>
                  <a:lnTo>
                    <a:pt x="1911680" y="540190"/>
                  </a:lnTo>
                  <a:lnTo>
                    <a:pt x="1919828" y="543255"/>
                  </a:lnTo>
                  <a:lnTo>
                    <a:pt x="1930488" y="534823"/>
                  </a:lnTo>
                  <a:lnTo>
                    <a:pt x="1932554" y="518005"/>
                  </a:lnTo>
                  <a:lnTo>
                    <a:pt x="1940859" y="513646"/>
                  </a:lnTo>
                  <a:lnTo>
                    <a:pt x="1929585" y="501108"/>
                  </a:lnTo>
                  <a:lnTo>
                    <a:pt x="1913756" y="491487"/>
                  </a:lnTo>
                  <a:lnTo>
                    <a:pt x="1905645" y="494758"/>
                  </a:lnTo>
                  <a:lnTo>
                    <a:pt x="1898045" y="491247"/>
                  </a:lnTo>
                  <a:lnTo>
                    <a:pt x="1879111" y="470851"/>
                  </a:lnTo>
                  <a:lnTo>
                    <a:pt x="1883912" y="481930"/>
                  </a:lnTo>
                  <a:lnTo>
                    <a:pt x="1873695" y="478350"/>
                  </a:lnTo>
                  <a:lnTo>
                    <a:pt x="1871604" y="505545"/>
                  </a:lnTo>
                  <a:lnTo>
                    <a:pt x="1868572" y="500777"/>
                  </a:lnTo>
                  <a:lnTo>
                    <a:pt x="1865640" y="503111"/>
                  </a:lnTo>
                  <a:lnTo>
                    <a:pt x="1864436" y="495035"/>
                  </a:lnTo>
                  <a:lnTo>
                    <a:pt x="1855068" y="490173"/>
                  </a:lnTo>
                  <a:lnTo>
                    <a:pt x="1857162" y="485095"/>
                  </a:lnTo>
                  <a:lnTo>
                    <a:pt x="1843596" y="475078"/>
                  </a:lnTo>
                  <a:lnTo>
                    <a:pt x="1844360" y="469468"/>
                  </a:lnTo>
                  <a:close/>
                </a:path>
                <a:path w="2474595" h="1637664">
                  <a:moveTo>
                    <a:pt x="1883099" y="1395538"/>
                  </a:moveTo>
                  <a:lnTo>
                    <a:pt x="1892030" y="1414966"/>
                  </a:lnTo>
                  <a:lnTo>
                    <a:pt x="1888802" y="1429511"/>
                  </a:lnTo>
                  <a:lnTo>
                    <a:pt x="1890317" y="1454399"/>
                  </a:lnTo>
                  <a:lnTo>
                    <a:pt x="1885748" y="1471996"/>
                  </a:lnTo>
                  <a:lnTo>
                    <a:pt x="1891305" y="1490259"/>
                  </a:lnTo>
                  <a:lnTo>
                    <a:pt x="1885253" y="1522936"/>
                  </a:lnTo>
                  <a:lnTo>
                    <a:pt x="1889452" y="1537596"/>
                  </a:lnTo>
                  <a:lnTo>
                    <a:pt x="1898832" y="1518351"/>
                  </a:lnTo>
                  <a:lnTo>
                    <a:pt x="1908357" y="1523887"/>
                  </a:lnTo>
                  <a:lnTo>
                    <a:pt x="1909955" y="1534553"/>
                  </a:lnTo>
                  <a:lnTo>
                    <a:pt x="1913125" y="1526980"/>
                  </a:lnTo>
                  <a:lnTo>
                    <a:pt x="1911080" y="1516920"/>
                  </a:lnTo>
                  <a:lnTo>
                    <a:pt x="1905434" y="1515194"/>
                  </a:lnTo>
                  <a:lnTo>
                    <a:pt x="1896454" y="1494767"/>
                  </a:lnTo>
                  <a:lnTo>
                    <a:pt x="1903136" y="1463971"/>
                  </a:lnTo>
                  <a:lnTo>
                    <a:pt x="1908551" y="1459621"/>
                  </a:lnTo>
                  <a:lnTo>
                    <a:pt x="1916777" y="1459606"/>
                  </a:lnTo>
                  <a:lnTo>
                    <a:pt x="1929922" y="1471779"/>
                  </a:lnTo>
                  <a:lnTo>
                    <a:pt x="1923448" y="1460711"/>
                  </a:lnTo>
                  <a:lnTo>
                    <a:pt x="1909481" y="1403820"/>
                  </a:lnTo>
                  <a:lnTo>
                    <a:pt x="1906841" y="1405977"/>
                  </a:lnTo>
                  <a:lnTo>
                    <a:pt x="1905067" y="1389654"/>
                  </a:lnTo>
                  <a:lnTo>
                    <a:pt x="1908648" y="1372553"/>
                  </a:lnTo>
                  <a:lnTo>
                    <a:pt x="1899055" y="1331570"/>
                  </a:lnTo>
                  <a:lnTo>
                    <a:pt x="1896834" y="1336373"/>
                  </a:lnTo>
                  <a:lnTo>
                    <a:pt x="1892407" y="1334909"/>
                  </a:lnTo>
                  <a:lnTo>
                    <a:pt x="1898729" y="1343845"/>
                  </a:lnTo>
                  <a:lnTo>
                    <a:pt x="1897684" y="1350341"/>
                  </a:lnTo>
                  <a:lnTo>
                    <a:pt x="1899809" y="1347570"/>
                  </a:lnTo>
                  <a:lnTo>
                    <a:pt x="1899471" y="1352073"/>
                  </a:lnTo>
                  <a:lnTo>
                    <a:pt x="1895694" y="1351433"/>
                  </a:lnTo>
                  <a:lnTo>
                    <a:pt x="1898292" y="1355472"/>
                  </a:lnTo>
                  <a:lnTo>
                    <a:pt x="1894345" y="1359090"/>
                  </a:lnTo>
                  <a:lnTo>
                    <a:pt x="1891481" y="1355044"/>
                  </a:lnTo>
                  <a:lnTo>
                    <a:pt x="1884375" y="1358992"/>
                  </a:lnTo>
                  <a:lnTo>
                    <a:pt x="1886946" y="1367098"/>
                  </a:lnTo>
                  <a:lnTo>
                    <a:pt x="1883099" y="1395538"/>
                  </a:lnTo>
                  <a:close/>
                </a:path>
                <a:path w="2474595" h="1637664">
                  <a:moveTo>
                    <a:pt x="1892769" y="609156"/>
                  </a:moveTo>
                  <a:lnTo>
                    <a:pt x="1889575" y="606108"/>
                  </a:lnTo>
                  <a:lnTo>
                    <a:pt x="1875298" y="608978"/>
                  </a:lnTo>
                  <a:lnTo>
                    <a:pt x="1866891" y="628326"/>
                  </a:lnTo>
                  <a:lnTo>
                    <a:pt x="1855150" y="632644"/>
                  </a:lnTo>
                  <a:lnTo>
                    <a:pt x="1855727" y="637373"/>
                  </a:lnTo>
                  <a:lnTo>
                    <a:pt x="1867422" y="632839"/>
                  </a:lnTo>
                  <a:lnTo>
                    <a:pt x="1895779" y="643882"/>
                  </a:lnTo>
                  <a:lnTo>
                    <a:pt x="1912370" y="644721"/>
                  </a:lnTo>
                  <a:lnTo>
                    <a:pt x="1910765" y="626541"/>
                  </a:lnTo>
                  <a:lnTo>
                    <a:pt x="1892769" y="609156"/>
                  </a:lnTo>
                  <a:close/>
                </a:path>
                <a:path w="2474595" h="1637664">
                  <a:moveTo>
                    <a:pt x="1895248" y="1353613"/>
                  </a:moveTo>
                  <a:lnTo>
                    <a:pt x="1893768" y="1353457"/>
                  </a:lnTo>
                  <a:lnTo>
                    <a:pt x="1892925" y="1354465"/>
                  </a:lnTo>
                  <a:lnTo>
                    <a:pt x="1895248" y="1353613"/>
                  </a:lnTo>
                  <a:close/>
                </a:path>
                <a:path w="2474595" h="1637664">
                  <a:moveTo>
                    <a:pt x="1876244" y="1528830"/>
                  </a:moveTo>
                  <a:lnTo>
                    <a:pt x="1875775" y="1530093"/>
                  </a:lnTo>
                  <a:lnTo>
                    <a:pt x="1876513" y="1529495"/>
                  </a:lnTo>
                  <a:lnTo>
                    <a:pt x="1876244" y="1528830"/>
                  </a:lnTo>
                  <a:close/>
                </a:path>
                <a:path w="2474595" h="1637664">
                  <a:moveTo>
                    <a:pt x="1869808" y="603621"/>
                  </a:moveTo>
                  <a:lnTo>
                    <a:pt x="1873842" y="600476"/>
                  </a:lnTo>
                  <a:lnTo>
                    <a:pt x="1874678" y="590060"/>
                  </a:lnTo>
                  <a:lnTo>
                    <a:pt x="1872073" y="586448"/>
                  </a:lnTo>
                  <a:lnTo>
                    <a:pt x="1863714" y="586943"/>
                  </a:lnTo>
                  <a:lnTo>
                    <a:pt x="1861100" y="599876"/>
                  </a:lnTo>
                  <a:lnTo>
                    <a:pt x="1865427" y="606671"/>
                  </a:lnTo>
                  <a:lnTo>
                    <a:pt x="1869808" y="603621"/>
                  </a:lnTo>
                  <a:close/>
                </a:path>
                <a:path w="2474595" h="1637664">
                  <a:moveTo>
                    <a:pt x="1833114" y="1313902"/>
                  </a:moveTo>
                  <a:lnTo>
                    <a:pt x="1831619" y="1313675"/>
                  </a:lnTo>
                  <a:lnTo>
                    <a:pt x="1832838" y="1314670"/>
                  </a:lnTo>
                  <a:lnTo>
                    <a:pt x="1833114" y="1313902"/>
                  </a:lnTo>
                  <a:close/>
                </a:path>
                <a:path w="2474595" h="1637664">
                  <a:moveTo>
                    <a:pt x="1822795" y="1312146"/>
                  </a:moveTo>
                  <a:lnTo>
                    <a:pt x="1819626" y="1311030"/>
                  </a:lnTo>
                  <a:lnTo>
                    <a:pt x="1814951" y="1322022"/>
                  </a:lnTo>
                  <a:lnTo>
                    <a:pt x="1818271" y="1319639"/>
                  </a:lnTo>
                  <a:lnTo>
                    <a:pt x="1822235" y="1326262"/>
                  </a:lnTo>
                  <a:lnTo>
                    <a:pt x="1829779" y="1315012"/>
                  </a:lnTo>
                  <a:lnTo>
                    <a:pt x="1822795" y="1312146"/>
                  </a:lnTo>
                  <a:close/>
                </a:path>
                <a:path w="2474595" h="1637664">
                  <a:moveTo>
                    <a:pt x="1825349" y="1329646"/>
                  </a:moveTo>
                  <a:lnTo>
                    <a:pt x="1823007" y="1332090"/>
                  </a:lnTo>
                  <a:lnTo>
                    <a:pt x="1823823" y="1332477"/>
                  </a:lnTo>
                  <a:lnTo>
                    <a:pt x="1825349" y="1329646"/>
                  </a:lnTo>
                  <a:close/>
                </a:path>
                <a:path w="2474595" h="1637664">
                  <a:moveTo>
                    <a:pt x="1821039" y="1330268"/>
                  </a:moveTo>
                  <a:lnTo>
                    <a:pt x="1819987" y="1328461"/>
                  </a:lnTo>
                  <a:lnTo>
                    <a:pt x="1819553" y="1331729"/>
                  </a:lnTo>
                  <a:lnTo>
                    <a:pt x="1821039" y="1330268"/>
                  </a:lnTo>
                  <a:close/>
                </a:path>
                <a:path w="2474595" h="1637664">
                  <a:moveTo>
                    <a:pt x="1814060" y="1313012"/>
                  </a:moveTo>
                  <a:lnTo>
                    <a:pt x="1806035" y="1318834"/>
                  </a:lnTo>
                  <a:lnTo>
                    <a:pt x="1812035" y="1318327"/>
                  </a:lnTo>
                  <a:lnTo>
                    <a:pt x="1814060" y="1313012"/>
                  </a:lnTo>
                  <a:close/>
                </a:path>
                <a:path w="2474595" h="1637664">
                  <a:moveTo>
                    <a:pt x="1800133" y="1324307"/>
                  </a:moveTo>
                  <a:lnTo>
                    <a:pt x="1800182" y="1325430"/>
                  </a:lnTo>
                  <a:lnTo>
                    <a:pt x="1800744" y="1324229"/>
                  </a:lnTo>
                  <a:lnTo>
                    <a:pt x="1800133" y="1324307"/>
                  </a:lnTo>
                  <a:close/>
                </a:path>
                <a:path w="2474595" h="1637664">
                  <a:moveTo>
                    <a:pt x="1787683" y="588188"/>
                  </a:moveTo>
                  <a:lnTo>
                    <a:pt x="1798642" y="608095"/>
                  </a:lnTo>
                  <a:lnTo>
                    <a:pt x="1800207" y="602218"/>
                  </a:lnTo>
                  <a:lnTo>
                    <a:pt x="1787683" y="588188"/>
                  </a:lnTo>
                  <a:close/>
                </a:path>
                <a:path w="2474595" h="1637664">
                  <a:moveTo>
                    <a:pt x="1795809" y="516440"/>
                  </a:moveTo>
                  <a:lnTo>
                    <a:pt x="1799276" y="505819"/>
                  </a:lnTo>
                  <a:lnTo>
                    <a:pt x="1791277" y="490692"/>
                  </a:lnTo>
                  <a:lnTo>
                    <a:pt x="1788532" y="521231"/>
                  </a:lnTo>
                  <a:lnTo>
                    <a:pt x="1793777" y="521188"/>
                  </a:lnTo>
                  <a:lnTo>
                    <a:pt x="1795809" y="516440"/>
                  </a:lnTo>
                  <a:close/>
                </a:path>
                <a:path w="2474595" h="1637664">
                  <a:moveTo>
                    <a:pt x="1740928" y="1603012"/>
                  </a:moveTo>
                  <a:lnTo>
                    <a:pt x="1740269" y="1602854"/>
                  </a:lnTo>
                  <a:lnTo>
                    <a:pt x="1739998" y="1603730"/>
                  </a:lnTo>
                  <a:lnTo>
                    <a:pt x="1740928" y="1603012"/>
                  </a:lnTo>
                  <a:close/>
                </a:path>
                <a:path w="2474595" h="1637664">
                  <a:moveTo>
                    <a:pt x="1739260" y="1604681"/>
                  </a:moveTo>
                  <a:lnTo>
                    <a:pt x="1738627" y="1605116"/>
                  </a:lnTo>
                  <a:lnTo>
                    <a:pt x="1739427" y="1605685"/>
                  </a:lnTo>
                  <a:lnTo>
                    <a:pt x="1739260" y="1604681"/>
                  </a:lnTo>
                  <a:close/>
                </a:path>
                <a:path w="2474595" h="1637664">
                  <a:moveTo>
                    <a:pt x="1731282" y="1598652"/>
                  </a:moveTo>
                  <a:lnTo>
                    <a:pt x="1730223" y="1600555"/>
                  </a:lnTo>
                  <a:lnTo>
                    <a:pt x="1732350" y="1600832"/>
                  </a:lnTo>
                  <a:lnTo>
                    <a:pt x="1731282" y="1598652"/>
                  </a:lnTo>
                  <a:close/>
                </a:path>
                <a:path w="2474595" h="1637664">
                  <a:moveTo>
                    <a:pt x="1729716" y="1600190"/>
                  </a:moveTo>
                  <a:lnTo>
                    <a:pt x="1729648" y="1601382"/>
                  </a:lnTo>
                  <a:lnTo>
                    <a:pt x="1730199" y="1600876"/>
                  </a:lnTo>
                  <a:lnTo>
                    <a:pt x="1729716" y="1600190"/>
                  </a:lnTo>
                  <a:close/>
                </a:path>
                <a:path w="2474595" h="1637664">
                  <a:moveTo>
                    <a:pt x="1447194" y="458066"/>
                  </a:moveTo>
                  <a:lnTo>
                    <a:pt x="1445168" y="454043"/>
                  </a:lnTo>
                  <a:lnTo>
                    <a:pt x="1443527" y="458302"/>
                  </a:lnTo>
                  <a:lnTo>
                    <a:pt x="1447194" y="458066"/>
                  </a:lnTo>
                  <a:close/>
                </a:path>
                <a:path w="2474595" h="1637664">
                  <a:moveTo>
                    <a:pt x="1432871" y="571635"/>
                  </a:moveTo>
                  <a:lnTo>
                    <a:pt x="1425521" y="570298"/>
                  </a:lnTo>
                  <a:lnTo>
                    <a:pt x="1425615" y="580940"/>
                  </a:lnTo>
                  <a:lnTo>
                    <a:pt x="1419378" y="580808"/>
                  </a:lnTo>
                  <a:lnTo>
                    <a:pt x="1417405" y="585018"/>
                  </a:lnTo>
                  <a:lnTo>
                    <a:pt x="1437995" y="596961"/>
                  </a:lnTo>
                  <a:lnTo>
                    <a:pt x="1447229" y="583055"/>
                  </a:lnTo>
                  <a:lnTo>
                    <a:pt x="1447336" y="577044"/>
                  </a:lnTo>
                  <a:lnTo>
                    <a:pt x="1443166" y="572785"/>
                  </a:lnTo>
                  <a:lnTo>
                    <a:pt x="1432871" y="571635"/>
                  </a:lnTo>
                  <a:close/>
                </a:path>
                <a:path w="2474595" h="1637664">
                  <a:moveTo>
                    <a:pt x="1358606" y="332122"/>
                  </a:moveTo>
                  <a:lnTo>
                    <a:pt x="1345641" y="331181"/>
                  </a:lnTo>
                  <a:lnTo>
                    <a:pt x="1339504" y="334685"/>
                  </a:lnTo>
                  <a:lnTo>
                    <a:pt x="1356147" y="337988"/>
                  </a:lnTo>
                  <a:lnTo>
                    <a:pt x="1356301" y="341659"/>
                  </a:lnTo>
                  <a:lnTo>
                    <a:pt x="1358606" y="332122"/>
                  </a:lnTo>
                  <a:close/>
                </a:path>
                <a:path w="2474595" h="1637664">
                  <a:moveTo>
                    <a:pt x="1356685" y="394208"/>
                  </a:moveTo>
                  <a:lnTo>
                    <a:pt x="1354073" y="392316"/>
                  </a:lnTo>
                  <a:lnTo>
                    <a:pt x="1352803" y="400900"/>
                  </a:lnTo>
                  <a:lnTo>
                    <a:pt x="1358725" y="398253"/>
                  </a:lnTo>
                  <a:lnTo>
                    <a:pt x="1359498" y="393434"/>
                  </a:lnTo>
                  <a:lnTo>
                    <a:pt x="1356685" y="394208"/>
                  </a:lnTo>
                  <a:close/>
                </a:path>
                <a:path w="2474595" h="1637664">
                  <a:moveTo>
                    <a:pt x="1345508" y="383208"/>
                  </a:moveTo>
                  <a:lnTo>
                    <a:pt x="1340842" y="389438"/>
                  </a:lnTo>
                  <a:lnTo>
                    <a:pt x="1346272" y="386368"/>
                  </a:lnTo>
                  <a:lnTo>
                    <a:pt x="1345508" y="383208"/>
                  </a:lnTo>
                  <a:close/>
                </a:path>
                <a:path w="2474595" h="1637664">
                  <a:moveTo>
                    <a:pt x="1341606" y="319459"/>
                  </a:moveTo>
                  <a:lnTo>
                    <a:pt x="1338481" y="325733"/>
                  </a:lnTo>
                  <a:lnTo>
                    <a:pt x="1334833" y="325301"/>
                  </a:lnTo>
                  <a:lnTo>
                    <a:pt x="1336035" y="329748"/>
                  </a:lnTo>
                  <a:lnTo>
                    <a:pt x="1345005" y="324687"/>
                  </a:lnTo>
                  <a:lnTo>
                    <a:pt x="1341606" y="319459"/>
                  </a:lnTo>
                  <a:close/>
                </a:path>
                <a:path w="2474595" h="1637664">
                  <a:moveTo>
                    <a:pt x="1338686" y="392527"/>
                  </a:moveTo>
                  <a:lnTo>
                    <a:pt x="1337351" y="392801"/>
                  </a:lnTo>
                  <a:lnTo>
                    <a:pt x="1338546" y="394531"/>
                  </a:lnTo>
                  <a:lnTo>
                    <a:pt x="1338686" y="392527"/>
                  </a:lnTo>
                  <a:close/>
                </a:path>
                <a:path w="2474595" h="1637664">
                  <a:moveTo>
                    <a:pt x="1334089" y="393498"/>
                  </a:moveTo>
                  <a:lnTo>
                    <a:pt x="1332762" y="392485"/>
                  </a:lnTo>
                  <a:lnTo>
                    <a:pt x="1333031" y="395142"/>
                  </a:lnTo>
                  <a:lnTo>
                    <a:pt x="1334089" y="393498"/>
                  </a:lnTo>
                  <a:close/>
                </a:path>
                <a:path w="2474595" h="1637664">
                  <a:moveTo>
                    <a:pt x="1330812" y="399567"/>
                  </a:moveTo>
                  <a:lnTo>
                    <a:pt x="1331789" y="395205"/>
                  </a:lnTo>
                  <a:lnTo>
                    <a:pt x="1329423" y="398609"/>
                  </a:lnTo>
                  <a:lnTo>
                    <a:pt x="1330812" y="399567"/>
                  </a:lnTo>
                  <a:close/>
                </a:path>
                <a:path w="2474595" h="1637664">
                  <a:moveTo>
                    <a:pt x="1279301" y="234962"/>
                  </a:moveTo>
                  <a:lnTo>
                    <a:pt x="1275071" y="236796"/>
                  </a:lnTo>
                  <a:lnTo>
                    <a:pt x="1275749" y="251086"/>
                  </a:lnTo>
                  <a:lnTo>
                    <a:pt x="1269019" y="239160"/>
                  </a:lnTo>
                  <a:lnTo>
                    <a:pt x="1265729" y="241917"/>
                  </a:lnTo>
                  <a:lnTo>
                    <a:pt x="1266272" y="249974"/>
                  </a:lnTo>
                  <a:lnTo>
                    <a:pt x="1260444" y="253815"/>
                  </a:lnTo>
                  <a:lnTo>
                    <a:pt x="1246713" y="294152"/>
                  </a:lnTo>
                  <a:lnTo>
                    <a:pt x="1242752" y="318115"/>
                  </a:lnTo>
                  <a:lnTo>
                    <a:pt x="1232236" y="342455"/>
                  </a:lnTo>
                  <a:lnTo>
                    <a:pt x="1235288" y="349592"/>
                  </a:lnTo>
                  <a:lnTo>
                    <a:pt x="1241825" y="348247"/>
                  </a:lnTo>
                  <a:lnTo>
                    <a:pt x="1261057" y="331158"/>
                  </a:lnTo>
                  <a:lnTo>
                    <a:pt x="1280521" y="328850"/>
                  </a:lnTo>
                  <a:lnTo>
                    <a:pt x="1283682" y="333385"/>
                  </a:lnTo>
                  <a:lnTo>
                    <a:pt x="1288172" y="327981"/>
                  </a:lnTo>
                  <a:lnTo>
                    <a:pt x="1305233" y="321167"/>
                  </a:lnTo>
                  <a:lnTo>
                    <a:pt x="1313841" y="321723"/>
                  </a:lnTo>
                  <a:lnTo>
                    <a:pt x="1322707" y="306453"/>
                  </a:lnTo>
                  <a:lnTo>
                    <a:pt x="1320382" y="283636"/>
                  </a:lnTo>
                  <a:lnTo>
                    <a:pt x="1309557" y="277509"/>
                  </a:lnTo>
                  <a:lnTo>
                    <a:pt x="1307072" y="268655"/>
                  </a:lnTo>
                  <a:lnTo>
                    <a:pt x="1303125" y="268793"/>
                  </a:lnTo>
                  <a:lnTo>
                    <a:pt x="1299463" y="254250"/>
                  </a:lnTo>
                  <a:lnTo>
                    <a:pt x="1296507" y="260121"/>
                  </a:lnTo>
                  <a:lnTo>
                    <a:pt x="1295386" y="254004"/>
                  </a:lnTo>
                  <a:lnTo>
                    <a:pt x="1292073" y="262580"/>
                  </a:lnTo>
                  <a:lnTo>
                    <a:pt x="1286623" y="264820"/>
                  </a:lnTo>
                  <a:lnTo>
                    <a:pt x="1282119" y="281124"/>
                  </a:lnTo>
                  <a:lnTo>
                    <a:pt x="1277398" y="284676"/>
                  </a:lnTo>
                  <a:lnTo>
                    <a:pt x="1289239" y="244699"/>
                  </a:lnTo>
                  <a:lnTo>
                    <a:pt x="1279301" y="234962"/>
                  </a:lnTo>
                  <a:close/>
                </a:path>
                <a:path w="2474595" h="1637664">
                  <a:moveTo>
                    <a:pt x="1197908" y="168393"/>
                  </a:moveTo>
                  <a:lnTo>
                    <a:pt x="1185711" y="173999"/>
                  </a:lnTo>
                  <a:lnTo>
                    <a:pt x="1170721" y="173219"/>
                  </a:lnTo>
                  <a:lnTo>
                    <a:pt x="1167673" y="180613"/>
                  </a:lnTo>
                  <a:lnTo>
                    <a:pt x="1162610" y="173434"/>
                  </a:lnTo>
                  <a:lnTo>
                    <a:pt x="1158938" y="184292"/>
                  </a:lnTo>
                  <a:lnTo>
                    <a:pt x="1153791" y="184372"/>
                  </a:lnTo>
                  <a:lnTo>
                    <a:pt x="1157973" y="201603"/>
                  </a:lnTo>
                  <a:lnTo>
                    <a:pt x="1149551" y="202307"/>
                  </a:lnTo>
                  <a:lnTo>
                    <a:pt x="1137741" y="221322"/>
                  </a:lnTo>
                  <a:lnTo>
                    <a:pt x="1131415" y="219960"/>
                  </a:lnTo>
                  <a:lnTo>
                    <a:pt x="1137977" y="222759"/>
                  </a:lnTo>
                  <a:lnTo>
                    <a:pt x="1136927" y="229674"/>
                  </a:lnTo>
                  <a:lnTo>
                    <a:pt x="1142869" y="219968"/>
                  </a:lnTo>
                  <a:lnTo>
                    <a:pt x="1146600" y="223575"/>
                  </a:lnTo>
                  <a:lnTo>
                    <a:pt x="1145233" y="231216"/>
                  </a:lnTo>
                  <a:lnTo>
                    <a:pt x="1153375" y="226828"/>
                  </a:lnTo>
                  <a:lnTo>
                    <a:pt x="1153737" y="247745"/>
                  </a:lnTo>
                  <a:lnTo>
                    <a:pt x="1162286" y="263766"/>
                  </a:lnTo>
                  <a:lnTo>
                    <a:pt x="1172770" y="259257"/>
                  </a:lnTo>
                  <a:lnTo>
                    <a:pt x="1174309" y="267638"/>
                  </a:lnTo>
                  <a:lnTo>
                    <a:pt x="1191899" y="267144"/>
                  </a:lnTo>
                  <a:lnTo>
                    <a:pt x="1200818" y="280431"/>
                  </a:lnTo>
                  <a:lnTo>
                    <a:pt x="1211063" y="281084"/>
                  </a:lnTo>
                  <a:lnTo>
                    <a:pt x="1215265" y="285445"/>
                  </a:lnTo>
                  <a:lnTo>
                    <a:pt x="1233338" y="282039"/>
                  </a:lnTo>
                  <a:lnTo>
                    <a:pt x="1240072" y="273431"/>
                  </a:lnTo>
                  <a:lnTo>
                    <a:pt x="1239613" y="260618"/>
                  </a:lnTo>
                  <a:lnTo>
                    <a:pt x="1234492" y="257705"/>
                  </a:lnTo>
                  <a:lnTo>
                    <a:pt x="1235484" y="253971"/>
                  </a:lnTo>
                  <a:lnTo>
                    <a:pt x="1228261" y="244741"/>
                  </a:lnTo>
                  <a:lnTo>
                    <a:pt x="1230166" y="242798"/>
                  </a:lnTo>
                  <a:lnTo>
                    <a:pt x="1234095" y="247770"/>
                  </a:lnTo>
                  <a:lnTo>
                    <a:pt x="1237399" y="245047"/>
                  </a:lnTo>
                  <a:lnTo>
                    <a:pt x="1240961" y="195405"/>
                  </a:lnTo>
                  <a:lnTo>
                    <a:pt x="1230449" y="179419"/>
                  </a:lnTo>
                  <a:lnTo>
                    <a:pt x="1227838" y="180524"/>
                  </a:lnTo>
                  <a:lnTo>
                    <a:pt x="1229253" y="176937"/>
                  </a:lnTo>
                  <a:lnTo>
                    <a:pt x="1220741" y="179339"/>
                  </a:lnTo>
                  <a:lnTo>
                    <a:pt x="1220511" y="176024"/>
                  </a:lnTo>
                  <a:lnTo>
                    <a:pt x="1216720" y="179446"/>
                  </a:lnTo>
                  <a:lnTo>
                    <a:pt x="1218218" y="186727"/>
                  </a:lnTo>
                  <a:lnTo>
                    <a:pt x="1211470" y="190187"/>
                  </a:lnTo>
                  <a:lnTo>
                    <a:pt x="1212958" y="198352"/>
                  </a:lnTo>
                  <a:lnTo>
                    <a:pt x="1206946" y="200619"/>
                  </a:lnTo>
                  <a:lnTo>
                    <a:pt x="1207027" y="204599"/>
                  </a:lnTo>
                  <a:lnTo>
                    <a:pt x="1197080" y="210983"/>
                  </a:lnTo>
                  <a:lnTo>
                    <a:pt x="1204892" y="199085"/>
                  </a:lnTo>
                  <a:lnTo>
                    <a:pt x="1193849" y="206833"/>
                  </a:lnTo>
                  <a:lnTo>
                    <a:pt x="1186601" y="207326"/>
                  </a:lnTo>
                  <a:lnTo>
                    <a:pt x="1209644" y="188741"/>
                  </a:lnTo>
                  <a:lnTo>
                    <a:pt x="1207884" y="181405"/>
                  </a:lnTo>
                  <a:lnTo>
                    <a:pt x="1210953" y="176713"/>
                  </a:lnTo>
                  <a:lnTo>
                    <a:pt x="1204311" y="168330"/>
                  </a:lnTo>
                  <a:lnTo>
                    <a:pt x="1197908" y="168393"/>
                  </a:lnTo>
                  <a:close/>
                </a:path>
                <a:path w="2474595" h="1637664">
                  <a:moveTo>
                    <a:pt x="1178373" y="67797"/>
                  </a:moveTo>
                  <a:lnTo>
                    <a:pt x="1175102" y="62591"/>
                  </a:lnTo>
                  <a:lnTo>
                    <a:pt x="1165672" y="64539"/>
                  </a:lnTo>
                  <a:lnTo>
                    <a:pt x="1165630" y="68009"/>
                  </a:lnTo>
                  <a:lnTo>
                    <a:pt x="1172843" y="69834"/>
                  </a:lnTo>
                  <a:lnTo>
                    <a:pt x="1135027" y="94931"/>
                  </a:lnTo>
                  <a:lnTo>
                    <a:pt x="1135890" y="102881"/>
                  </a:lnTo>
                  <a:lnTo>
                    <a:pt x="1129628" y="106099"/>
                  </a:lnTo>
                  <a:lnTo>
                    <a:pt x="1125878" y="114833"/>
                  </a:lnTo>
                  <a:lnTo>
                    <a:pt x="1126788" y="118056"/>
                  </a:lnTo>
                  <a:lnTo>
                    <a:pt x="1137811" y="113058"/>
                  </a:lnTo>
                  <a:lnTo>
                    <a:pt x="1131333" y="125406"/>
                  </a:lnTo>
                  <a:lnTo>
                    <a:pt x="1130385" y="138156"/>
                  </a:lnTo>
                  <a:lnTo>
                    <a:pt x="1117317" y="144417"/>
                  </a:lnTo>
                  <a:lnTo>
                    <a:pt x="1128151" y="151224"/>
                  </a:lnTo>
                  <a:lnTo>
                    <a:pt x="1116800" y="151132"/>
                  </a:lnTo>
                  <a:lnTo>
                    <a:pt x="1108735" y="158135"/>
                  </a:lnTo>
                  <a:lnTo>
                    <a:pt x="1118023" y="158372"/>
                  </a:lnTo>
                  <a:lnTo>
                    <a:pt x="1131374" y="168664"/>
                  </a:lnTo>
                  <a:lnTo>
                    <a:pt x="1121432" y="166052"/>
                  </a:lnTo>
                  <a:lnTo>
                    <a:pt x="1119494" y="170080"/>
                  </a:lnTo>
                  <a:lnTo>
                    <a:pt x="1128876" y="171673"/>
                  </a:lnTo>
                  <a:lnTo>
                    <a:pt x="1143201" y="182117"/>
                  </a:lnTo>
                  <a:lnTo>
                    <a:pt x="1152892" y="176454"/>
                  </a:lnTo>
                  <a:lnTo>
                    <a:pt x="1156371" y="169746"/>
                  </a:lnTo>
                  <a:lnTo>
                    <a:pt x="1198451" y="161925"/>
                  </a:lnTo>
                  <a:lnTo>
                    <a:pt x="1201018" y="156271"/>
                  </a:lnTo>
                  <a:lnTo>
                    <a:pt x="1197843" y="152208"/>
                  </a:lnTo>
                  <a:lnTo>
                    <a:pt x="1196752" y="128469"/>
                  </a:lnTo>
                  <a:lnTo>
                    <a:pt x="1208800" y="122019"/>
                  </a:lnTo>
                  <a:lnTo>
                    <a:pt x="1208373" y="113212"/>
                  </a:lnTo>
                  <a:lnTo>
                    <a:pt x="1191647" y="98559"/>
                  </a:lnTo>
                  <a:lnTo>
                    <a:pt x="1182274" y="75660"/>
                  </a:lnTo>
                  <a:lnTo>
                    <a:pt x="1176736" y="72872"/>
                  </a:lnTo>
                  <a:lnTo>
                    <a:pt x="1178373" y="67797"/>
                  </a:lnTo>
                  <a:close/>
                </a:path>
                <a:path w="2474595" h="1637664">
                  <a:moveTo>
                    <a:pt x="1203953" y="432503"/>
                  </a:moveTo>
                  <a:lnTo>
                    <a:pt x="1197857" y="432739"/>
                  </a:lnTo>
                  <a:lnTo>
                    <a:pt x="1201052" y="433983"/>
                  </a:lnTo>
                  <a:lnTo>
                    <a:pt x="1203953" y="432503"/>
                  </a:lnTo>
                  <a:close/>
                </a:path>
                <a:path w="2474595" h="1637664">
                  <a:moveTo>
                    <a:pt x="1201113" y="437353"/>
                  </a:moveTo>
                  <a:lnTo>
                    <a:pt x="1199147" y="437434"/>
                  </a:lnTo>
                  <a:lnTo>
                    <a:pt x="1200313" y="442737"/>
                  </a:lnTo>
                  <a:lnTo>
                    <a:pt x="1201113" y="437353"/>
                  </a:lnTo>
                  <a:close/>
                </a:path>
                <a:path w="2474595" h="1637664">
                  <a:moveTo>
                    <a:pt x="1182094" y="414839"/>
                  </a:moveTo>
                  <a:lnTo>
                    <a:pt x="1186774" y="408692"/>
                  </a:lnTo>
                  <a:lnTo>
                    <a:pt x="1185556" y="402865"/>
                  </a:lnTo>
                  <a:lnTo>
                    <a:pt x="1168270" y="417863"/>
                  </a:lnTo>
                  <a:lnTo>
                    <a:pt x="1178588" y="414887"/>
                  </a:lnTo>
                  <a:lnTo>
                    <a:pt x="1174321" y="421497"/>
                  </a:lnTo>
                  <a:lnTo>
                    <a:pt x="1182094" y="414839"/>
                  </a:lnTo>
                  <a:close/>
                </a:path>
                <a:path w="2474595" h="1637664">
                  <a:moveTo>
                    <a:pt x="1182027" y="436656"/>
                  </a:moveTo>
                  <a:lnTo>
                    <a:pt x="1177082" y="444075"/>
                  </a:lnTo>
                  <a:lnTo>
                    <a:pt x="1185056" y="438525"/>
                  </a:lnTo>
                  <a:lnTo>
                    <a:pt x="1182027" y="436656"/>
                  </a:lnTo>
                  <a:close/>
                </a:path>
                <a:path w="2474595" h="1637664">
                  <a:moveTo>
                    <a:pt x="1183611" y="421579"/>
                  </a:moveTo>
                  <a:lnTo>
                    <a:pt x="1178986" y="421477"/>
                  </a:lnTo>
                  <a:lnTo>
                    <a:pt x="1180372" y="424683"/>
                  </a:lnTo>
                  <a:lnTo>
                    <a:pt x="1183611" y="421579"/>
                  </a:lnTo>
                  <a:close/>
                </a:path>
                <a:path w="2474595" h="1637664">
                  <a:moveTo>
                    <a:pt x="1179413" y="437601"/>
                  </a:moveTo>
                  <a:lnTo>
                    <a:pt x="1178165" y="434662"/>
                  </a:lnTo>
                  <a:lnTo>
                    <a:pt x="1178819" y="438103"/>
                  </a:lnTo>
                  <a:lnTo>
                    <a:pt x="1179413" y="437601"/>
                  </a:lnTo>
                  <a:close/>
                </a:path>
                <a:path w="2474595" h="1637664">
                  <a:moveTo>
                    <a:pt x="1172536" y="439508"/>
                  </a:moveTo>
                  <a:lnTo>
                    <a:pt x="1170023" y="437320"/>
                  </a:lnTo>
                  <a:lnTo>
                    <a:pt x="1171469" y="440977"/>
                  </a:lnTo>
                  <a:lnTo>
                    <a:pt x="1176148" y="437909"/>
                  </a:lnTo>
                  <a:lnTo>
                    <a:pt x="1172536" y="439508"/>
                  </a:lnTo>
                  <a:close/>
                </a:path>
                <a:path w="2474595" h="1637664">
                  <a:moveTo>
                    <a:pt x="1176100" y="434051"/>
                  </a:moveTo>
                  <a:lnTo>
                    <a:pt x="1173739" y="434306"/>
                  </a:lnTo>
                  <a:lnTo>
                    <a:pt x="1175484" y="436468"/>
                  </a:lnTo>
                  <a:lnTo>
                    <a:pt x="1176100" y="434051"/>
                  </a:lnTo>
                  <a:close/>
                </a:path>
                <a:path w="2474595" h="1637664">
                  <a:moveTo>
                    <a:pt x="1166985" y="439348"/>
                  </a:moveTo>
                  <a:lnTo>
                    <a:pt x="1165335" y="436462"/>
                  </a:lnTo>
                  <a:lnTo>
                    <a:pt x="1160533" y="441217"/>
                  </a:lnTo>
                  <a:lnTo>
                    <a:pt x="1169284" y="440697"/>
                  </a:lnTo>
                  <a:lnTo>
                    <a:pt x="1166985" y="439348"/>
                  </a:lnTo>
                  <a:close/>
                </a:path>
                <a:path w="2474595" h="1637664">
                  <a:moveTo>
                    <a:pt x="1164707" y="472742"/>
                  </a:moveTo>
                  <a:lnTo>
                    <a:pt x="1165843" y="469624"/>
                  </a:lnTo>
                  <a:lnTo>
                    <a:pt x="1164150" y="470425"/>
                  </a:lnTo>
                  <a:lnTo>
                    <a:pt x="1164707" y="472742"/>
                  </a:lnTo>
                  <a:close/>
                </a:path>
                <a:path w="2474595" h="1637664">
                  <a:moveTo>
                    <a:pt x="1162800" y="465515"/>
                  </a:moveTo>
                  <a:lnTo>
                    <a:pt x="1155047" y="470309"/>
                  </a:lnTo>
                  <a:lnTo>
                    <a:pt x="1161086" y="470832"/>
                  </a:lnTo>
                  <a:lnTo>
                    <a:pt x="1162800" y="465515"/>
                  </a:lnTo>
                  <a:close/>
                </a:path>
                <a:path w="2474595" h="1637664">
                  <a:moveTo>
                    <a:pt x="1115959" y="175872"/>
                  </a:moveTo>
                  <a:lnTo>
                    <a:pt x="1102047" y="177616"/>
                  </a:lnTo>
                  <a:lnTo>
                    <a:pt x="1106876" y="182428"/>
                  </a:lnTo>
                  <a:lnTo>
                    <a:pt x="1105672" y="196640"/>
                  </a:lnTo>
                  <a:lnTo>
                    <a:pt x="1119502" y="198579"/>
                  </a:lnTo>
                  <a:lnTo>
                    <a:pt x="1122849" y="202733"/>
                  </a:lnTo>
                  <a:lnTo>
                    <a:pt x="1117080" y="208535"/>
                  </a:lnTo>
                  <a:lnTo>
                    <a:pt x="1105717" y="204321"/>
                  </a:lnTo>
                  <a:lnTo>
                    <a:pt x="1112974" y="213030"/>
                  </a:lnTo>
                  <a:lnTo>
                    <a:pt x="1134101" y="207611"/>
                  </a:lnTo>
                  <a:lnTo>
                    <a:pt x="1145860" y="190892"/>
                  </a:lnTo>
                  <a:lnTo>
                    <a:pt x="1137635" y="182428"/>
                  </a:lnTo>
                  <a:lnTo>
                    <a:pt x="1115959" y="175872"/>
                  </a:lnTo>
                  <a:close/>
                </a:path>
                <a:path w="2474595" h="1637664">
                  <a:moveTo>
                    <a:pt x="1130029" y="491752"/>
                  </a:moveTo>
                  <a:lnTo>
                    <a:pt x="1129141" y="490988"/>
                  </a:lnTo>
                  <a:lnTo>
                    <a:pt x="1129925" y="492818"/>
                  </a:lnTo>
                  <a:lnTo>
                    <a:pt x="1130029" y="491752"/>
                  </a:lnTo>
                  <a:close/>
                </a:path>
                <a:path w="2474595" h="1637664">
                  <a:moveTo>
                    <a:pt x="1102720" y="68392"/>
                  </a:moveTo>
                  <a:lnTo>
                    <a:pt x="1089454" y="70610"/>
                  </a:lnTo>
                  <a:lnTo>
                    <a:pt x="1088952" y="81994"/>
                  </a:lnTo>
                  <a:lnTo>
                    <a:pt x="1098279" y="85635"/>
                  </a:lnTo>
                  <a:lnTo>
                    <a:pt x="1107694" y="84307"/>
                  </a:lnTo>
                  <a:lnTo>
                    <a:pt x="1112357" y="77649"/>
                  </a:lnTo>
                  <a:lnTo>
                    <a:pt x="1111209" y="72069"/>
                  </a:lnTo>
                  <a:lnTo>
                    <a:pt x="1102720" y="68392"/>
                  </a:lnTo>
                  <a:close/>
                </a:path>
                <a:path w="2474595" h="1637664">
                  <a:moveTo>
                    <a:pt x="1077862" y="405040"/>
                  </a:moveTo>
                  <a:lnTo>
                    <a:pt x="1081596" y="399204"/>
                  </a:lnTo>
                  <a:lnTo>
                    <a:pt x="1078246" y="394854"/>
                  </a:lnTo>
                  <a:lnTo>
                    <a:pt x="1073082" y="401242"/>
                  </a:lnTo>
                  <a:lnTo>
                    <a:pt x="1074338" y="406053"/>
                  </a:lnTo>
                  <a:lnTo>
                    <a:pt x="1077862" y="405040"/>
                  </a:lnTo>
                  <a:close/>
                </a:path>
                <a:path w="2474595" h="1637664">
                  <a:moveTo>
                    <a:pt x="1070568" y="407592"/>
                  </a:moveTo>
                  <a:lnTo>
                    <a:pt x="1065542" y="409583"/>
                  </a:lnTo>
                  <a:lnTo>
                    <a:pt x="1068440" y="417158"/>
                  </a:lnTo>
                  <a:lnTo>
                    <a:pt x="1070568" y="407592"/>
                  </a:lnTo>
                  <a:close/>
                </a:path>
                <a:path w="2474595" h="1637664">
                  <a:moveTo>
                    <a:pt x="1040448" y="545108"/>
                  </a:moveTo>
                  <a:lnTo>
                    <a:pt x="1034912" y="547576"/>
                  </a:lnTo>
                  <a:lnTo>
                    <a:pt x="1032720" y="545055"/>
                  </a:lnTo>
                  <a:lnTo>
                    <a:pt x="1033857" y="550196"/>
                  </a:lnTo>
                  <a:lnTo>
                    <a:pt x="1028984" y="549023"/>
                  </a:lnTo>
                  <a:lnTo>
                    <a:pt x="1028334" y="551770"/>
                  </a:lnTo>
                  <a:lnTo>
                    <a:pt x="1038972" y="554814"/>
                  </a:lnTo>
                  <a:lnTo>
                    <a:pt x="1034974" y="549367"/>
                  </a:lnTo>
                  <a:lnTo>
                    <a:pt x="1041110" y="550551"/>
                  </a:lnTo>
                  <a:lnTo>
                    <a:pt x="1040448" y="545108"/>
                  </a:lnTo>
                  <a:close/>
                </a:path>
                <a:path w="2474595" h="1637664">
                  <a:moveTo>
                    <a:pt x="1031832" y="553854"/>
                  </a:moveTo>
                  <a:lnTo>
                    <a:pt x="1033667" y="559046"/>
                  </a:lnTo>
                  <a:lnTo>
                    <a:pt x="1035693" y="555279"/>
                  </a:lnTo>
                  <a:lnTo>
                    <a:pt x="1031832" y="553854"/>
                  </a:lnTo>
                  <a:close/>
                </a:path>
                <a:path w="2474595" h="1637664">
                  <a:moveTo>
                    <a:pt x="1023762" y="567706"/>
                  </a:moveTo>
                  <a:lnTo>
                    <a:pt x="1020744" y="575611"/>
                  </a:lnTo>
                  <a:lnTo>
                    <a:pt x="1024476" y="571606"/>
                  </a:lnTo>
                  <a:lnTo>
                    <a:pt x="1026860" y="573750"/>
                  </a:lnTo>
                  <a:lnTo>
                    <a:pt x="1023762" y="567706"/>
                  </a:lnTo>
                  <a:close/>
                </a:path>
                <a:path w="2474595" h="1637664">
                  <a:moveTo>
                    <a:pt x="1022268" y="551415"/>
                  </a:moveTo>
                  <a:lnTo>
                    <a:pt x="1020918" y="553488"/>
                  </a:lnTo>
                  <a:lnTo>
                    <a:pt x="1022757" y="555780"/>
                  </a:lnTo>
                  <a:lnTo>
                    <a:pt x="1022268" y="551415"/>
                  </a:lnTo>
                  <a:close/>
                </a:path>
                <a:path w="2474595" h="1637664">
                  <a:moveTo>
                    <a:pt x="1014705" y="590672"/>
                  </a:moveTo>
                  <a:lnTo>
                    <a:pt x="1017614" y="594285"/>
                  </a:lnTo>
                  <a:lnTo>
                    <a:pt x="1017722" y="590955"/>
                  </a:lnTo>
                  <a:lnTo>
                    <a:pt x="1014705" y="590672"/>
                  </a:lnTo>
                  <a:close/>
                </a:path>
                <a:path w="2474595" h="1637664">
                  <a:moveTo>
                    <a:pt x="1016514" y="555556"/>
                  </a:moveTo>
                  <a:lnTo>
                    <a:pt x="1011537" y="559561"/>
                  </a:lnTo>
                  <a:lnTo>
                    <a:pt x="1019003" y="561131"/>
                  </a:lnTo>
                  <a:lnTo>
                    <a:pt x="1016514" y="555556"/>
                  </a:lnTo>
                  <a:close/>
                </a:path>
                <a:path w="2474595" h="1637664">
                  <a:moveTo>
                    <a:pt x="1013295" y="568814"/>
                  </a:moveTo>
                  <a:lnTo>
                    <a:pt x="1011361" y="574153"/>
                  </a:lnTo>
                  <a:lnTo>
                    <a:pt x="1014250" y="575963"/>
                  </a:lnTo>
                  <a:lnTo>
                    <a:pt x="1018855" y="570906"/>
                  </a:lnTo>
                  <a:lnTo>
                    <a:pt x="1013295" y="568814"/>
                  </a:lnTo>
                  <a:close/>
                </a:path>
                <a:path w="2474595" h="1637664">
                  <a:moveTo>
                    <a:pt x="1013830" y="576705"/>
                  </a:moveTo>
                  <a:lnTo>
                    <a:pt x="1015341" y="578343"/>
                  </a:lnTo>
                  <a:lnTo>
                    <a:pt x="1016418" y="576843"/>
                  </a:lnTo>
                  <a:lnTo>
                    <a:pt x="1013830" y="576705"/>
                  </a:lnTo>
                  <a:close/>
                </a:path>
                <a:path w="2474595" h="1637664">
                  <a:moveTo>
                    <a:pt x="1008490" y="567712"/>
                  </a:moveTo>
                  <a:lnTo>
                    <a:pt x="1006437" y="569226"/>
                  </a:lnTo>
                  <a:lnTo>
                    <a:pt x="1007183" y="569846"/>
                  </a:lnTo>
                  <a:lnTo>
                    <a:pt x="1008490" y="567712"/>
                  </a:lnTo>
                  <a:close/>
                </a:path>
                <a:path w="2474595" h="1637664">
                  <a:moveTo>
                    <a:pt x="1007281" y="572346"/>
                  </a:moveTo>
                  <a:lnTo>
                    <a:pt x="1002731" y="573351"/>
                  </a:lnTo>
                  <a:lnTo>
                    <a:pt x="1005612" y="574851"/>
                  </a:lnTo>
                  <a:lnTo>
                    <a:pt x="1007281" y="572346"/>
                  </a:lnTo>
                  <a:close/>
                </a:path>
                <a:path w="2474595" h="1637664">
                  <a:moveTo>
                    <a:pt x="1001743" y="574517"/>
                  </a:moveTo>
                  <a:lnTo>
                    <a:pt x="1003357" y="577412"/>
                  </a:lnTo>
                  <a:lnTo>
                    <a:pt x="1004846" y="577211"/>
                  </a:lnTo>
                  <a:lnTo>
                    <a:pt x="1001743" y="574517"/>
                  </a:lnTo>
                  <a:close/>
                </a:path>
                <a:path w="2474595" h="1637664">
                  <a:moveTo>
                    <a:pt x="1004064" y="608906"/>
                  </a:moveTo>
                  <a:lnTo>
                    <a:pt x="1002550" y="609433"/>
                  </a:lnTo>
                  <a:lnTo>
                    <a:pt x="1004169" y="609883"/>
                  </a:lnTo>
                  <a:lnTo>
                    <a:pt x="1004064" y="608906"/>
                  </a:lnTo>
                  <a:close/>
                </a:path>
                <a:path w="2474595" h="1637664">
                  <a:moveTo>
                    <a:pt x="992396" y="599871"/>
                  </a:moveTo>
                  <a:lnTo>
                    <a:pt x="995203" y="602380"/>
                  </a:lnTo>
                  <a:lnTo>
                    <a:pt x="997148" y="600863"/>
                  </a:lnTo>
                  <a:lnTo>
                    <a:pt x="992396" y="599871"/>
                  </a:lnTo>
                  <a:close/>
                </a:path>
                <a:path w="2474595" h="1637664">
                  <a:moveTo>
                    <a:pt x="982411" y="593856"/>
                  </a:moveTo>
                  <a:lnTo>
                    <a:pt x="979194" y="596590"/>
                  </a:lnTo>
                  <a:lnTo>
                    <a:pt x="983099" y="598670"/>
                  </a:lnTo>
                  <a:lnTo>
                    <a:pt x="986187" y="595136"/>
                  </a:lnTo>
                  <a:lnTo>
                    <a:pt x="982411" y="593856"/>
                  </a:lnTo>
                  <a:close/>
                </a:path>
                <a:path w="2474595" h="1637664">
                  <a:moveTo>
                    <a:pt x="976515" y="484752"/>
                  </a:moveTo>
                  <a:lnTo>
                    <a:pt x="971245" y="483103"/>
                  </a:lnTo>
                  <a:lnTo>
                    <a:pt x="967685" y="486721"/>
                  </a:lnTo>
                  <a:lnTo>
                    <a:pt x="981784" y="487241"/>
                  </a:lnTo>
                  <a:lnTo>
                    <a:pt x="976515" y="484752"/>
                  </a:lnTo>
                  <a:close/>
                </a:path>
                <a:path w="2474595" h="1637664">
                  <a:moveTo>
                    <a:pt x="973512" y="595503"/>
                  </a:moveTo>
                  <a:lnTo>
                    <a:pt x="970733" y="593732"/>
                  </a:lnTo>
                  <a:lnTo>
                    <a:pt x="969038" y="597113"/>
                  </a:lnTo>
                  <a:lnTo>
                    <a:pt x="972342" y="598731"/>
                  </a:lnTo>
                  <a:lnTo>
                    <a:pt x="973512" y="595503"/>
                  </a:lnTo>
                  <a:close/>
                </a:path>
                <a:path w="2474595" h="1637664">
                  <a:moveTo>
                    <a:pt x="971646" y="382853"/>
                  </a:moveTo>
                  <a:lnTo>
                    <a:pt x="966393" y="379138"/>
                  </a:lnTo>
                  <a:lnTo>
                    <a:pt x="966271" y="382162"/>
                  </a:lnTo>
                  <a:lnTo>
                    <a:pt x="971646" y="382853"/>
                  </a:lnTo>
                  <a:close/>
                </a:path>
                <a:path w="2474595" h="1637664">
                  <a:moveTo>
                    <a:pt x="960426" y="485349"/>
                  </a:moveTo>
                  <a:lnTo>
                    <a:pt x="957599" y="487070"/>
                  </a:lnTo>
                  <a:lnTo>
                    <a:pt x="960357" y="489452"/>
                  </a:lnTo>
                  <a:lnTo>
                    <a:pt x="967790" y="490217"/>
                  </a:lnTo>
                  <a:lnTo>
                    <a:pt x="960426" y="485349"/>
                  </a:lnTo>
                  <a:close/>
                </a:path>
                <a:path w="2474595" h="1637664">
                  <a:moveTo>
                    <a:pt x="967092" y="521597"/>
                  </a:moveTo>
                  <a:lnTo>
                    <a:pt x="965591" y="512555"/>
                  </a:lnTo>
                  <a:lnTo>
                    <a:pt x="956482" y="521597"/>
                  </a:lnTo>
                  <a:lnTo>
                    <a:pt x="962694" y="534082"/>
                  </a:lnTo>
                  <a:lnTo>
                    <a:pt x="963184" y="524135"/>
                  </a:lnTo>
                  <a:lnTo>
                    <a:pt x="967441" y="524585"/>
                  </a:lnTo>
                  <a:lnTo>
                    <a:pt x="967092" y="521597"/>
                  </a:lnTo>
                  <a:close/>
                </a:path>
                <a:path w="2474595" h="1637664">
                  <a:moveTo>
                    <a:pt x="930902" y="92823"/>
                  </a:moveTo>
                  <a:lnTo>
                    <a:pt x="920850" y="94294"/>
                  </a:lnTo>
                  <a:lnTo>
                    <a:pt x="918547" y="106302"/>
                  </a:lnTo>
                  <a:lnTo>
                    <a:pt x="934600" y="104249"/>
                  </a:lnTo>
                  <a:lnTo>
                    <a:pt x="938230" y="96292"/>
                  </a:lnTo>
                  <a:lnTo>
                    <a:pt x="930902" y="92823"/>
                  </a:lnTo>
                  <a:close/>
                </a:path>
                <a:path w="2474595" h="1637664">
                  <a:moveTo>
                    <a:pt x="921399" y="564943"/>
                  </a:moveTo>
                  <a:lnTo>
                    <a:pt x="920074" y="570258"/>
                  </a:lnTo>
                  <a:lnTo>
                    <a:pt x="924498" y="572364"/>
                  </a:lnTo>
                  <a:lnTo>
                    <a:pt x="921399" y="564943"/>
                  </a:lnTo>
                  <a:close/>
                </a:path>
                <a:path w="2474595" h="1637664">
                  <a:moveTo>
                    <a:pt x="920575" y="650796"/>
                  </a:moveTo>
                  <a:lnTo>
                    <a:pt x="909954" y="664601"/>
                  </a:lnTo>
                  <a:lnTo>
                    <a:pt x="921593" y="671576"/>
                  </a:lnTo>
                  <a:lnTo>
                    <a:pt x="924603" y="668920"/>
                  </a:lnTo>
                  <a:lnTo>
                    <a:pt x="920575" y="650796"/>
                  </a:lnTo>
                  <a:close/>
                </a:path>
                <a:path w="2474595" h="1637664">
                  <a:moveTo>
                    <a:pt x="905843" y="683916"/>
                  </a:moveTo>
                  <a:lnTo>
                    <a:pt x="903574" y="679105"/>
                  </a:lnTo>
                  <a:lnTo>
                    <a:pt x="894632" y="676580"/>
                  </a:lnTo>
                  <a:lnTo>
                    <a:pt x="882803" y="691960"/>
                  </a:lnTo>
                  <a:lnTo>
                    <a:pt x="897525" y="692828"/>
                  </a:lnTo>
                  <a:lnTo>
                    <a:pt x="905843" y="683916"/>
                  </a:lnTo>
                  <a:close/>
                </a:path>
                <a:path w="2474595" h="1637664">
                  <a:moveTo>
                    <a:pt x="876808" y="214686"/>
                  </a:moveTo>
                  <a:lnTo>
                    <a:pt x="871292" y="211233"/>
                  </a:lnTo>
                  <a:lnTo>
                    <a:pt x="873527" y="219107"/>
                  </a:lnTo>
                  <a:lnTo>
                    <a:pt x="881483" y="226558"/>
                  </a:lnTo>
                  <a:lnTo>
                    <a:pt x="893837" y="227116"/>
                  </a:lnTo>
                  <a:lnTo>
                    <a:pt x="876808" y="214686"/>
                  </a:lnTo>
                  <a:close/>
                </a:path>
                <a:path w="2474595" h="1637664">
                  <a:moveTo>
                    <a:pt x="880357" y="648782"/>
                  </a:moveTo>
                  <a:lnTo>
                    <a:pt x="875485" y="645820"/>
                  </a:lnTo>
                  <a:lnTo>
                    <a:pt x="874851" y="649037"/>
                  </a:lnTo>
                  <a:lnTo>
                    <a:pt x="880357" y="648782"/>
                  </a:lnTo>
                  <a:close/>
                </a:path>
                <a:path w="2474595" h="1637664">
                  <a:moveTo>
                    <a:pt x="875197" y="629337"/>
                  </a:moveTo>
                  <a:lnTo>
                    <a:pt x="870732" y="629929"/>
                  </a:lnTo>
                  <a:lnTo>
                    <a:pt x="877689" y="631295"/>
                  </a:lnTo>
                  <a:lnTo>
                    <a:pt x="875197" y="629337"/>
                  </a:lnTo>
                  <a:close/>
                </a:path>
                <a:path w="2474595" h="1637664">
                  <a:moveTo>
                    <a:pt x="868995" y="627662"/>
                  </a:moveTo>
                  <a:lnTo>
                    <a:pt x="863267" y="628516"/>
                  </a:lnTo>
                  <a:lnTo>
                    <a:pt x="860401" y="636053"/>
                  </a:lnTo>
                  <a:lnTo>
                    <a:pt x="863074" y="630064"/>
                  </a:lnTo>
                  <a:lnTo>
                    <a:pt x="863037" y="632909"/>
                  </a:lnTo>
                  <a:lnTo>
                    <a:pt x="867817" y="632714"/>
                  </a:lnTo>
                  <a:lnTo>
                    <a:pt x="868995" y="627662"/>
                  </a:lnTo>
                  <a:close/>
                </a:path>
                <a:path w="2474595" h="1637664">
                  <a:moveTo>
                    <a:pt x="849320" y="650987"/>
                  </a:moveTo>
                  <a:lnTo>
                    <a:pt x="843924" y="649914"/>
                  </a:lnTo>
                  <a:lnTo>
                    <a:pt x="840219" y="657137"/>
                  </a:lnTo>
                  <a:lnTo>
                    <a:pt x="848104" y="664089"/>
                  </a:lnTo>
                  <a:lnTo>
                    <a:pt x="849320" y="650987"/>
                  </a:lnTo>
                  <a:close/>
                </a:path>
                <a:path w="2474595" h="1637664">
                  <a:moveTo>
                    <a:pt x="798338" y="637486"/>
                  </a:moveTo>
                  <a:lnTo>
                    <a:pt x="791214" y="629657"/>
                  </a:lnTo>
                  <a:lnTo>
                    <a:pt x="777156" y="634833"/>
                  </a:lnTo>
                  <a:lnTo>
                    <a:pt x="776153" y="655391"/>
                  </a:lnTo>
                  <a:lnTo>
                    <a:pt x="778565" y="651851"/>
                  </a:lnTo>
                  <a:lnTo>
                    <a:pt x="783949" y="654831"/>
                  </a:lnTo>
                  <a:lnTo>
                    <a:pt x="802449" y="647100"/>
                  </a:lnTo>
                  <a:lnTo>
                    <a:pt x="798338" y="637486"/>
                  </a:lnTo>
                  <a:close/>
                </a:path>
                <a:path w="2474595" h="1637664">
                  <a:moveTo>
                    <a:pt x="764908" y="935085"/>
                  </a:moveTo>
                  <a:lnTo>
                    <a:pt x="775207" y="949425"/>
                  </a:lnTo>
                  <a:lnTo>
                    <a:pt x="778961" y="947831"/>
                  </a:lnTo>
                  <a:lnTo>
                    <a:pt x="777577" y="938937"/>
                  </a:lnTo>
                  <a:lnTo>
                    <a:pt x="770243" y="939258"/>
                  </a:lnTo>
                  <a:lnTo>
                    <a:pt x="770332" y="935226"/>
                  </a:lnTo>
                  <a:lnTo>
                    <a:pt x="764908" y="935085"/>
                  </a:lnTo>
                  <a:close/>
                </a:path>
                <a:path w="2474595" h="1637664">
                  <a:moveTo>
                    <a:pt x="767721" y="940132"/>
                  </a:moveTo>
                  <a:lnTo>
                    <a:pt x="766303" y="940624"/>
                  </a:lnTo>
                  <a:lnTo>
                    <a:pt x="768070" y="943113"/>
                  </a:lnTo>
                  <a:lnTo>
                    <a:pt x="767721" y="940132"/>
                  </a:lnTo>
                  <a:close/>
                </a:path>
                <a:path w="2474595" h="1637664">
                  <a:moveTo>
                    <a:pt x="743172" y="416273"/>
                  </a:moveTo>
                  <a:lnTo>
                    <a:pt x="731253" y="419989"/>
                  </a:lnTo>
                  <a:lnTo>
                    <a:pt x="714870" y="434010"/>
                  </a:lnTo>
                  <a:lnTo>
                    <a:pt x="712714" y="440423"/>
                  </a:lnTo>
                  <a:lnTo>
                    <a:pt x="715891" y="448911"/>
                  </a:lnTo>
                  <a:lnTo>
                    <a:pt x="707222" y="445391"/>
                  </a:lnTo>
                  <a:lnTo>
                    <a:pt x="703525" y="451902"/>
                  </a:lnTo>
                  <a:lnTo>
                    <a:pt x="698729" y="450642"/>
                  </a:lnTo>
                  <a:lnTo>
                    <a:pt x="694727" y="458878"/>
                  </a:lnTo>
                  <a:lnTo>
                    <a:pt x="691817" y="457280"/>
                  </a:lnTo>
                  <a:lnTo>
                    <a:pt x="685683" y="463225"/>
                  </a:lnTo>
                  <a:lnTo>
                    <a:pt x="679852" y="461250"/>
                  </a:lnTo>
                  <a:lnTo>
                    <a:pt x="669426" y="469811"/>
                  </a:lnTo>
                  <a:lnTo>
                    <a:pt x="665439" y="465203"/>
                  </a:lnTo>
                  <a:lnTo>
                    <a:pt x="661802" y="471400"/>
                  </a:lnTo>
                  <a:lnTo>
                    <a:pt x="659365" y="465612"/>
                  </a:lnTo>
                  <a:lnTo>
                    <a:pt x="640672" y="464657"/>
                  </a:lnTo>
                  <a:lnTo>
                    <a:pt x="637285" y="472477"/>
                  </a:lnTo>
                  <a:lnTo>
                    <a:pt x="641087" y="475380"/>
                  </a:lnTo>
                  <a:lnTo>
                    <a:pt x="632882" y="483721"/>
                  </a:lnTo>
                  <a:lnTo>
                    <a:pt x="630007" y="481738"/>
                  </a:lnTo>
                  <a:lnTo>
                    <a:pt x="635243" y="474776"/>
                  </a:lnTo>
                  <a:lnTo>
                    <a:pt x="627049" y="476074"/>
                  </a:lnTo>
                  <a:lnTo>
                    <a:pt x="630095" y="470935"/>
                  </a:lnTo>
                  <a:lnTo>
                    <a:pt x="624602" y="472207"/>
                  </a:lnTo>
                  <a:lnTo>
                    <a:pt x="621375" y="476478"/>
                  </a:lnTo>
                  <a:lnTo>
                    <a:pt x="625910" y="475990"/>
                  </a:lnTo>
                  <a:lnTo>
                    <a:pt x="624103" y="479176"/>
                  </a:lnTo>
                  <a:lnTo>
                    <a:pt x="627873" y="483670"/>
                  </a:lnTo>
                  <a:lnTo>
                    <a:pt x="612835" y="487203"/>
                  </a:lnTo>
                  <a:lnTo>
                    <a:pt x="613200" y="489920"/>
                  </a:lnTo>
                  <a:lnTo>
                    <a:pt x="608941" y="488313"/>
                  </a:lnTo>
                  <a:lnTo>
                    <a:pt x="610150" y="491607"/>
                  </a:lnTo>
                  <a:lnTo>
                    <a:pt x="605411" y="491582"/>
                  </a:lnTo>
                  <a:lnTo>
                    <a:pt x="602146" y="499695"/>
                  </a:lnTo>
                  <a:lnTo>
                    <a:pt x="591204" y="505359"/>
                  </a:lnTo>
                  <a:lnTo>
                    <a:pt x="595869" y="508282"/>
                  </a:lnTo>
                  <a:lnTo>
                    <a:pt x="585315" y="515161"/>
                  </a:lnTo>
                  <a:lnTo>
                    <a:pt x="590388" y="524579"/>
                  </a:lnTo>
                  <a:lnTo>
                    <a:pt x="576253" y="521823"/>
                  </a:lnTo>
                  <a:lnTo>
                    <a:pt x="572549" y="525930"/>
                  </a:lnTo>
                  <a:lnTo>
                    <a:pt x="575747" y="530236"/>
                  </a:lnTo>
                  <a:lnTo>
                    <a:pt x="567892" y="541123"/>
                  </a:lnTo>
                  <a:lnTo>
                    <a:pt x="566229" y="533552"/>
                  </a:lnTo>
                  <a:lnTo>
                    <a:pt x="559886" y="533504"/>
                  </a:lnTo>
                  <a:lnTo>
                    <a:pt x="560129" y="543738"/>
                  </a:lnTo>
                  <a:lnTo>
                    <a:pt x="566804" y="542444"/>
                  </a:lnTo>
                  <a:lnTo>
                    <a:pt x="567062" y="547807"/>
                  </a:lnTo>
                  <a:lnTo>
                    <a:pt x="571900" y="547113"/>
                  </a:lnTo>
                  <a:lnTo>
                    <a:pt x="559322" y="555079"/>
                  </a:lnTo>
                  <a:lnTo>
                    <a:pt x="569750" y="556733"/>
                  </a:lnTo>
                  <a:lnTo>
                    <a:pt x="571196" y="564103"/>
                  </a:lnTo>
                  <a:lnTo>
                    <a:pt x="567079" y="561049"/>
                  </a:lnTo>
                  <a:lnTo>
                    <a:pt x="554543" y="565572"/>
                  </a:lnTo>
                  <a:lnTo>
                    <a:pt x="556265" y="572491"/>
                  </a:lnTo>
                  <a:lnTo>
                    <a:pt x="561323" y="571797"/>
                  </a:lnTo>
                  <a:lnTo>
                    <a:pt x="562653" y="575663"/>
                  </a:lnTo>
                  <a:lnTo>
                    <a:pt x="551305" y="577998"/>
                  </a:lnTo>
                  <a:lnTo>
                    <a:pt x="550297" y="581867"/>
                  </a:lnTo>
                  <a:lnTo>
                    <a:pt x="554408" y="582153"/>
                  </a:lnTo>
                  <a:lnTo>
                    <a:pt x="556519" y="587324"/>
                  </a:lnTo>
                  <a:lnTo>
                    <a:pt x="547592" y="587187"/>
                  </a:lnTo>
                  <a:lnTo>
                    <a:pt x="559252" y="596274"/>
                  </a:lnTo>
                  <a:lnTo>
                    <a:pt x="545734" y="592929"/>
                  </a:lnTo>
                  <a:lnTo>
                    <a:pt x="539491" y="600392"/>
                  </a:lnTo>
                  <a:lnTo>
                    <a:pt x="544421" y="605094"/>
                  </a:lnTo>
                  <a:lnTo>
                    <a:pt x="535093" y="606002"/>
                  </a:lnTo>
                  <a:lnTo>
                    <a:pt x="528927" y="614470"/>
                  </a:lnTo>
                  <a:lnTo>
                    <a:pt x="525478" y="612973"/>
                  </a:lnTo>
                  <a:lnTo>
                    <a:pt x="531002" y="623282"/>
                  </a:lnTo>
                  <a:lnTo>
                    <a:pt x="539363" y="618348"/>
                  </a:lnTo>
                  <a:lnTo>
                    <a:pt x="546517" y="619244"/>
                  </a:lnTo>
                  <a:lnTo>
                    <a:pt x="536051" y="625592"/>
                  </a:lnTo>
                  <a:lnTo>
                    <a:pt x="533558" y="629538"/>
                  </a:lnTo>
                  <a:lnTo>
                    <a:pt x="537831" y="630395"/>
                  </a:lnTo>
                  <a:lnTo>
                    <a:pt x="530791" y="635659"/>
                  </a:lnTo>
                  <a:lnTo>
                    <a:pt x="533193" y="639304"/>
                  </a:lnTo>
                  <a:lnTo>
                    <a:pt x="537988" y="635157"/>
                  </a:lnTo>
                  <a:lnTo>
                    <a:pt x="537176" y="641890"/>
                  </a:lnTo>
                  <a:lnTo>
                    <a:pt x="528589" y="640389"/>
                  </a:lnTo>
                  <a:lnTo>
                    <a:pt x="520645" y="644229"/>
                  </a:lnTo>
                  <a:lnTo>
                    <a:pt x="517778" y="661118"/>
                  </a:lnTo>
                  <a:lnTo>
                    <a:pt x="506794" y="666690"/>
                  </a:lnTo>
                  <a:lnTo>
                    <a:pt x="505548" y="670729"/>
                  </a:lnTo>
                  <a:lnTo>
                    <a:pt x="514125" y="680021"/>
                  </a:lnTo>
                  <a:lnTo>
                    <a:pt x="505582" y="704264"/>
                  </a:lnTo>
                  <a:lnTo>
                    <a:pt x="496764" y="699715"/>
                  </a:lnTo>
                  <a:lnTo>
                    <a:pt x="491656" y="708757"/>
                  </a:lnTo>
                  <a:lnTo>
                    <a:pt x="493390" y="729823"/>
                  </a:lnTo>
                  <a:lnTo>
                    <a:pt x="500737" y="733903"/>
                  </a:lnTo>
                  <a:lnTo>
                    <a:pt x="503371" y="728794"/>
                  </a:lnTo>
                  <a:lnTo>
                    <a:pt x="505859" y="732791"/>
                  </a:lnTo>
                  <a:lnTo>
                    <a:pt x="508227" y="727051"/>
                  </a:lnTo>
                  <a:lnTo>
                    <a:pt x="513358" y="734340"/>
                  </a:lnTo>
                  <a:lnTo>
                    <a:pt x="513101" y="738207"/>
                  </a:lnTo>
                  <a:lnTo>
                    <a:pt x="503070" y="742005"/>
                  </a:lnTo>
                  <a:lnTo>
                    <a:pt x="509821" y="746009"/>
                  </a:lnTo>
                  <a:lnTo>
                    <a:pt x="515505" y="758663"/>
                  </a:lnTo>
                  <a:lnTo>
                    <a:pt x="518309" y="748797"/>
                  </a:lnTo>
                  <a:lnTo>
                    <a:pt x="517906" y="743702"/>
                  </a:lnTo>
                  <a:lnTo>
                    <a:pt x="513560" y="742255"/>
                  </a:lnTo>
                  <a:lnTo>
                    <a:pt x="515551" y="743937"/>
                  </a:lnTo>
                  <a:lnTo>
                    <a:pt x="513804" y="733267"/>
                  </a:lnTo>
                  <a:lnTo>
                    <a:pt x="516943" y="736147"/>
                  </a:lnTo>
                  <a:lnTo>
                    <a:pt x="520949" y="729428"/>
                  </a:lnTo>
                  <a:lnTo>
                    <a:pt x="518699" y="741529"/>
                  </a:lnTo>
                  <a:lnTo>
                    <a:pt x="526783" y="749303"/>
                  </a:lnTo>
                  <a:lnTo>
                    <a:pt x="531312" y="747215"/>
                  </a:lnTo>
                  <a:lnTo>
                    <a:pt x="527776" y="750562"/>
                  </a:lnTo>
                  <a:lnTo>
                    <a:pt x="529630" y="754406"/>
                  </a:lnTo>
                  <a:lnTo>
                    <a:pt x="521881" y="749618"/>
                  </a:lnTo>
                  <a:lnTo>
                    <a:pt x="526734" y="759537"/>
                  </a:lnTo>
                  <a:lnTo>
                    <a:pt x="521918" y="764815"/>
                  </a:lnTo>
                  <a:lnTo>
                    <a:pt x="531831" y="768965"/>
                  </a:lnTo>
                  <a:lnTo>
                    <a:pt x="534595" y="766831"/>
                  </a:lnTo>
                  <a:lnTo>
                    <a:pt x="540142" y="772622"/>
                  </a:lnTo>
                  <a:lnTo>
                    <a:pt x="539244" y="767107"/>
                  </a:lnTo>
                  <a:lnTo>
                    <a:pt x="548563" y="777141"/>
                  </a:lnTo>
                  <a:lnTo>
                    <a:pt x="552012" y="768203"/>
                  </a:lnTo>
                  <a:lnTo>
                    <a:pt x="557220" y="774598"/>
                  </a:lnTo>
                  <a:lnTo>
                    <a:pt x="560045" y="775402"/>
                  </a:lnTo>
                  <a:lnTo>
                    <a:pt x="558186" y="771135"/>
                  </a:lnTo>
                  <a:lnTo>
                    <a:pt x="562375" y="772133"/>
                  </a:lnTo>
                  <a:lnTo>
                    <a:pt x="568478" y="777960"/>
                  </a:lnTo>
                  <a:lnTo>
                    <a:pt x="570761" y="775675"/>
                  </a:lnTo>
                  <a:lnTo>
                    <a:pt x="565500" y="773510"/>
                  </a:lnTo>
                  <a:lnTo>
                    <a:pt x="564294" y="768029"/>
                  </a:lnTo>
                  <a:lnTo>
                    <a:pt x="568633" y="768179"/>
                  </a:lnTo>
                  <a:lnTo>
                    <a:pt x="575682" y="779214"/>
                  </a:lnTo>
                  <a:lnTo>
                    <a:pt x="579283" y="778474"/>
                  </a:lnTo>
                  <a:lnTo>
                    <a:pt x="575801" y="775188"/>
                  </a:lnTo>
                  <a:lnTo>
                    <a:pt x="580868" y="776186"/>
                  </a:lnTo>
                  <a:lnTo>
                    <a:pt x="573006" y="771005"/>
                  </a:lnTo>
                  <a:lnTo>
                    <a:pt x="582950" y="774394"/>
                  </a:lnTo>
                  <a:lnTo>
                    <a:pt x="584470" y="767547"/>
                  </a:lnTo>
                  <a:lnTo>
                    <a:pt x="564158" y="746961"/>
                  </a:lnTo>
                  <a:lnTo>
                    <a:pt x="551466" y="708946"/>
                  </a:lnTo>
                  <a:lnTo>
                    <a:pt x="554519" y="698597"/>
                  </a:lnTo>
                  <a:lnTo>
                    <a:pt x="550742" y="692676"/>
                  </a:lnTo>
                  <a:lnTo>
                    <a:pt x="552950" y="683926"/>
                  </a:lnTo>
                  <a:lnTo>
                    <a:pt x="564715" y="658475"/>
                  </a:lnTo>
                  <a:lnTo>
                    <a:pt x="554259" y="658764"/>
                  </a:lnTo>
                  <a:lnTo>
                    <a:pt x="565965" y="656267"/>
                  </a:lnTo>
                  <a:lnTo>
                    <a:pt x="562545" y="652339"/>
                  </a:lnTo>
                  <a:lnTo>
                    <a:pt x="569826" y="648772"/>
                  </a:lnTo>
                  <a:lnTo>
                    <a:pt x="560491" y="639164"/>
                  </a:lnTo>
                  <a:lnTo>
                    <a:pt x="572569" y="643464"/>
                  </a:lnTo>
                  <a:lnTo>
                    <a:pt x="580134" y="632086"/>
                  </a:lnTo>
                  <a:lnTo>
                    <a:pt x="574993" y="624801"/>
                  </a:lnTo>
                  <a:lnTo>
                    <a:pt x="582087" y="626971"/>
                  </a:lnTo>
                  <a:lnTo>
                    <a:pt x="585780" y="623676"/>
                  </a:lnTo>
                  <a:lnTo>
                    <a:pt x="581726" y="611235"/>
                  </a:lnTo>
                  <a:lnTo>
                    <a:pt x="586916" y="617452"/>
                  </a:lnTo>
                  <a:lnTo>
                    <a:pt x="590263" y="606982"/>
                  </a:lnTo>
                  <a:lnTo>
                    <a:pt x="583973" y="590938"/>
                  </a:lnTo>
                  <a:lnTo>
                    <a:pt x="587811" y="599265"/>
                  </a:lnTo>
                  <a:lnTo>
                    <a:pt x="594656" y="602866"/>
                  </a:lnTo>
                  <a:lnTo>
                    <a:pt x="594624" y="593754"/>
                  </a:lnTo>
                  <a:lnTo>
                    <a:pt x="597085" y="597450"/>
                  </a:lnTo>
                  <a:lnTo>
                    <a:pt x="597514" y="591493"/>
                  </a:lnTo>
                  <a:lnTo>
                    <a:pt x="600012" y="593630"/>
                  </a:lnTo>
                  <a:lnTo>
                    <a:pt x="602510" y="588937"/>
                  </a:lnTo>
                  <a:lnTo>
                    <a:pt x="601811" y="578503"/>
                  </a:lnTo>
                  <a:lnTo>
                    <a:pt x="596085" y="569441"/>
                  </a:lnTo>
                  <a:lnTo>
                    <a:pt x="609383" y="577538"/>
                  </a:lnTo>
                  <a:lnTo>
                    <a:pt x="608704" y="559778"/>
                  </a:lnTo>
                  <a:lnTo>
                    <a:pt x="619281" y="568861"/>
                  </a:lnTo>
                  <a:lnTo>
                    <a:pt x="620627" y="564255"/>
                  </a:lnTo>
                  <a:lnTo>
                    <a:pt x="616300" y="558412"/>
                  </a:lnTo>
                  <a:lnTo>
                    <a:pt x="625258" y="560516"/>
                  </a:lnTo>
                  <a:lnTo>
                    <a:pt x="626327" y="552939"/>
                  </a:lnTo>
                  <a:lnTo>
                    <a:pt x="633007" y="549207"/>
                  </a:lnTo>
                  <a:lnTo>
                    <a:pt x="624000" y="544751"/>
                  </a:lnTo>
                  <a:lnTo>
                    <a:pt x="629533" y="543786"/>
                  </a:lnTo>
                  <a:lnTo>
                    <a:pt x="631703" y="538213"/>
                  </a:lnTo>
                  <a:lnTo>
                    <a:pt x="634686" y="542748"/>
                  </a:lnTo>
                  <a:lnTo>
                    <a:pt x="635883" y="535311"/>
                  </a:lnTo>
                  <a:lnTo>
                    <a:pt x="643616" y="526343"/>
                  </a:lnTo>
                  <a:lnTo>
                    <a:pt x="646284" y="530176"/>
                  </a:lnTo>
                  <a:lnTo>
                    <a:pt x="653855" y="516968"/>
                  </a:lnTo>
                  <a:lnTo>
                    <a:pt x="658215" y="517815"/>
                  </a:lnTo>
                  <a:lnTo>
                    <a:pt x="669770" y="507532"/>
                  </a:lnTo>
                  <a:lnTo>
                    <a:pt x="674062" y="507867"/>
                  </a:lnTo>
                  <a:lnTo>
                    <a:pt x="679151" y="500058"/>
                  </a:lnTo>
                  <a:lnTo>
                    <a:pt x="680757" y="505856"/>
                  </a:lnTo>
                  <a:lnTo>
                    <a:pt x="685620" y="500108"/>
                  </a:lnTo>
                  <a:lnTo>
                    <a:pt x="702623" y="494720"/>
                  </a:lnTo>
                  <a:lnTo>
                    <a:pt x="750483" y="466203"/>
                  </a:lnTo>
                  <a:lnTo>
                    <a:pt x="762029" y="435710"/>
                  </a:lnTo>
                  <a:lnTo>
                    <a:pt x="755943" y="421095"/>
                  </a:lnTo>
                  <a:lnTo>
                    <a:pt x="743172" y="416273"/>
                  </a:lnTo>
                  <a:close/>
                </a:path>
                <a:path w="2474595" h="1637664">
                  <a:moveTo>
                    <a:pt x="697781" y="71636"/>
                  </a:moveTo>
                  <a:lnTo>
                    <a:pt x="693429" y="69885"/>
                  </a:lnTo>
                  <a:lnTo>
                    <a:pt x="687475" y="75339"/>
                  </a:lnTo>
                  <a:lnTo>
                    <a:pt x="685600" y="92813"/>
                  </a:lnTo>
                  <a:lnTo>
                    <a:pt x="675031" y="93156"/>
                  </a:lnTo>
                  <a:lnTo>
                    <a:pt x="663766" y="105644"/>
                  </a:lnTo>
                  <a:lnTo>
                    <a:pt x="661991" y="110924"/>
                  </a:lnTo>
                  <a:lnTo>
                    <a:pt x="669695" y="123615"/>
                  </a:lnTo>
                  <a:lnTo>
                    <a:pt x="690964" y="117464"/>
                  </a:lnTo>
                  <a:lnTo>
                    <a:pt x="703369" y="103987"/>
                  </a:lnTo>
                  <a:lnTo>
                    <a:pt x="705867" y="85070"/>
                  </a:lnTo>
                  <a:lnTo>
                    <a:pt x="703602" y="76540"/>
                  </a:lnTo>
                  <a:lnTo>
                    <a:pt x="697781" y="71636"/>
                  </a:lnTo>
                  <a:close/>
                </a:path>
                <a:path w="2474595" h="1637664">
                  <a:moveTo>
                    <a:pt x="679163" y="17894"/>
                  </a:moveTo>
                  <a:lnTo>
                    <a:pt x="661522" y="16740"/>
                  </a:lnTo>
                  <a:lnTo>
                    <a:pt x="657973" y="21134"/>
                  </a:lnTo>
                  <a:lnTo>
                    <a:pt x="665602" y="28572"/>
                  </a:lnTo>
                  <a:lnTo>
                    <a:pt x="676222" y="30870"/>
                  </a:lnTo>
                  <a:lnTo>
                    <a:pt x="681336" y="26248"/>
                  </a:lnTo>
                  <a:lnTo>
                    <a:pt x="679163" y="17894"/>
                  </a:lnTo>
                  <a:close/>
                </a:path>
                <a:path w="2474595" h="1637664">
                  <a:moveTo>
                    <a:pt x="655851" y="105751"/>
                  </a:moveTo>
                  <a:lnTo>
                    <a:pt x="647144" y="102347"/>
                  </a:lnTo>
                  <a:lnTo>
                    <a:pt x="633999" y="109769"/>
                  </a:lnTo>
                  <a:lnTo>
                    <a:pt x="622824" y="109798"/>
                  </a:lnTo>
                  <a:lnTo>
                    <a:pt x="627382" y="107598"/>
                  </a:lnTo>
                  <a:lnTo>
                    <a:pt x="624068" y="105702"/>
                  </a:lnTo>
                  <a:lnTo>
                    <a:pt x="616647" y="110424"/>
                  </a:lnTo>
                  <a:lnTo>
                    <a:pt x="612610" y="138259"/>
                  </a:lnTo>
                  <a:lnTo>
                    <a:pt x="617974" y="147887"/>
                  </a:lnTo>
                  <a:lnTo>
                    <a:pt x="628268" y="141446"/>
                  </a:lnTo>
                  <a:lnTo>
                    <a:pt x="635180" y="148220"/>
                  </a:lnTo>
                  <a:lnTo>
                    <a:pt x="642820" y="147582"/>
                  </a:lnTo>
                  <a:lnTo>
                    <a:pt x="656439" y="121763"/>
                  </a:lnTo>
                  <a:lnTo>
                    <a:pt x="655851" y="105751"/>
                  </a:lnTo>
                  <a:close/>
                </a:path>
                <a:path w="2474595" h="1637664">
                  <a:moveTo>
                    <a:pt x="646475" y="82103"/>
                  </a:moveTo>
                  <a:lnTo>
                    <a:pt x="648182" y="79595"/>
                  </a:lnTo>
                  <a:lnTo>
                    <a:pt x="640487" y="77639"/>
                  </a:lnTo>
                  <a:lnTo>
                    <a:pt x="623045" y="91004"/>
                  </a:lnTo>
                  <a:lnTo>
                    <a:pt x="627041" y="96801"/>
                  </a:lnTo>
                  <a:lnTo>
                    <a:pt x="639804" y="98227"/>
                  </a:lnTo>
                  <a:lnTo>
                    <a:pt x="647215" y="87098"/>
                  </a:lnTo>
                  <a:lnTo>
                    <a:pt x="646475" y="82103"/>
                  </a:lnTo>
                  <a:close/>
                </a:path>
                <a:path w="2474595" h="1637664">
                  <a:moveTo>
                    <a:pt x="608553" y="780752"/>
                  </a:moveTo>
                  <a:lnTo>
                    <a:pt x="600358" y="787892"/>
                  </a:lnTo>
                  <a:lnTo>
                    <a:pt x="604518" y="792822"/>
                  </a:lnTo>
                  <a:lnTo>
                    <a:pt x="599080" y="790235"/>
                  </a:lnTo>
                  <a:lnTo>
                    <a:pt x="601693" y="799378"/>
                  </a:lnTo>
                  <a:lnTo>
                    <a:pt x="608362" y="808572"/>
                  </a:lnTo>
                  <a:lnTo>
                    <a:pt x="607121" y="804563"/>
                  </a:lnTo>
                  <a:lnTo>
                    <a:pt x="615729" y="808164"/>
                  </a:lnTo>
                  <a:lnTo>
                    <a:pt x="617767" y="815496"/>
                  </a:lnTo>
                  <a:lnTo>
                    <a:pt x="626966" y="816452"/>
                  </a:lnTo>
                  <a:lnTo>
                    <a:pt x="631242" y="811413"/>
                  </a:lnTo>
                  <a:lnTo>
                    <a:pt x="629628" y="805057"/>
                  </a:lnTo>
                  <a:lnTo>
                    <a:pt x="608553" y="780752"/>
                  </a:lnTo>
                  <a:close/>
                </a:path>
                <a:path w="2474595" h="1637664">
                  <a:moveTo>
                    <a:pt x="622824" y="182428"/>
                  </a:moveTo>
                  <a:lnTo>
                    <a:pt x="614558" y="174672"/>
                  </a:lnTo>
                  <a:lnTo>
                    <a:pt x="604510" y="181289"/>
                  </a:lnTo>
                  <a:lnTo>
                    <a:pt x="612962" y="190232"/>
                  </a:lnTo>
                  <a:lnTo>
                    <a:pt x="622824" y="182428"/>
                  </a:lnTo>
                  <a:close/>
                </a:path>
                <a:path w="2474595" h="1637664">
                  <a:moveTo>
                    <a:pt x="608887" y="0"/>
                  </a:moveTo>
                  <a:lnTo>
                    <a:pt x="590613" y="5051"/>
                  </a:lnTo>
                  <a:lnTo>
                    <a:pt x="594266" y="18310"/>
                  </a:lnTo>
                  <a:lnTo>
                    <a:pt x="611053" y="13301"/>
                  </a:lnTo>
                  <a:lnTo>
                    <a:pt x="613190" y="3588"/>
                  </a:lnTo>
                  <a:lnTo>
                    <a:pt x="608887" y="0"/>
                  </a:lnTo>
                  <a:close/>
                </a:path>
                <a:path w="2474595" h="1637664">
                  <a:moveTo>
                    <a:pt x="604337" y="831501"/>
                  </a:moveTo>
                  <a:lnTo>
                    <a:pt x="612551" y="841160"/>
                  </a:lnTo>
                  <a:lnTo>
                    <a:pt x="611008" y="835176"/>
                  </a:lnTo>
                  <a:lnTo>
                    <a:pt x="604337" y="831501"/>
                  </a:lnTo>
                  <a:close/>
                </a:path>
                <a:path w="2474595" h="1637664">
                  <a:moveTo>
                    <a:pt x="610976" y="45836"/>
                  </a:moveTo>
                  <a:lnTo>
                    <a:pt x="600872" y="51192"/>
                  </a:lnTo>
                  <a:lnTo>
                    <a:pt x="601850" y="57211"/>
                  </a:lnTo>
                  <a:lnTo>
                    <a:pt x="612184" y="57354"/>
                  </a:lnTo>
                  <a:lnTo>
                    <a:pt x="610976" y="45836"/>
                  </a:lnTo>
                  <a:close/>
                </a:path>
                <a:path w="2474595" h="1637664">
                  <a:moveTo>
                    <a:pt x="593184" y="139117"/>
                  </a:moveTo>
                  <a:lnTo>
                    <a:pt x="577084" y="141371"/>
                  </a:lnTo>
                  <a:lnTo>
                    <a:pt x="581927" y="168727"/>
                  </a:lnTo>
                  <a:lnTo>
                    <a:pt x="592715" y="174833"/>
                  </a:lnTo>
                  <a:lnTo>
                    <a:pt x="592281" y="167942"/>
                  </a:lnTo>
                  <a:lnTo>
                    <a:pt x="598616" y="169683"/>
                  </a:lnTo>
                  <a:lnTo>
                    <a:pt x="595097" y="158309"/>
                  </a:lnTo>
                  <a:lnTo>
                    <a:pt x="602223" y="152842"/>
                  </a:lnTo>
                  <a:lnTo>
                    <a:pt x="611994" y="154127"/>
                  </a:lnTo>
                  <a:lnTo>
                    <a:pt x="607495" y="145538"/>
                  </a:lnTo>
                  <a:lnTo>
                    <a:pt x="593184" y="139117"/>
                  </a:lnTo>
                  <a:close/>
                </a:path>
                <a:path w="2474595" h="1637664">
                  <a:moveTo>
                    <a:pt x="565341" y="79725"/>
                  </a:moveTo>
                  <a:lnTo>
                    <a:pt x="563397" y="77869"/>
                  </a:lnTo>
                  <a:lnTo>
                    <a:pt x="581830" y="99563"/>
                  </a:lnTo>
                  <a:lnTo>
                    <a:pt x="581274" y="104172"/>
                  </a:lnTo>
                  <a:lnTo>
                    <a:pt x="565013" y="88047"/>
                  </a:lnTo>
                  <a:lnTo>
                    <a:pt x="553370" y="88886"/>
                  </a:lnTo>
                  <a:lnTo>
                    <a:pt x="541821" y="78289"/>
                  </a:lnTo>
                  <a:lnTo>
                    <a:pt x="537366" y="86119"/>
                  </a:lnTo>
                  <a:lnTo>
                    <a:pt x="544614" y="94657"/>
                  </a:lnTo>
                  <a:lnTo>
                    <a:pt x="551538" y="94265"/>
                  </a:lnTo>
                  <a:lnTo>
                    <a:pt x="559780" y="106428"/>
                  </a:lnTo>
                  <a:lnTo>
                    <a:pt x="574483" y="114267"/>
                  </a:lnTo>
                  <a:lnTo>
                    <a:pt x="567204" y="112213"/>
                  </a:lnTo>
                  <a:lnTo>
                    <a:pt x="554006" y="117034"/>
                  </a:lnTo>
                  <a:lnTo>
                    <a:pt x="552557" y="119735"/>
                  </a:lnTo>
                  <a:lnTo>
                    <a:pt x="556984" y="119192"/>
                  </a:lnTo>
                  <a:lnTo>
                    <a:pt x="555729" y="126003"/>
                  </a:lnTo>
                  <a:lnTo>
                    <a:pt x="572514" y="126845"/>
                  </a:lnTo>
                  <a:lnTo>
                    <a:pt x="589280" y="111877"/>
                  </a:lnTo>
                  <a:lnTo>
                    <a:pt x="599571" y="116011"/>
                  </a:lnTo>
                  <a:lnTo>
                    <a:pt x="606635" y="112482"/>
                  </a:lnTo>
                  <a:lnTo>
                    <a:pt x="605893" y="101433"/>
                  </a:lnTo>
                  <a:lnTo>
                    <a:pt x="596545" y="102492"/>
                  </a:lnTo>
                  <a:lnTo>
                    <a:pt x="589573" y="110010"/>
                  </a:lnTo>
                  <a:lnTo>
                    <a:pt x="586588" y="107810"/>
                  </a:lnTo>
                  <a:lnTo>
                    <a:pt x="596201" y="99583"/>
                  </a:lnTo>
                  <a:lnTo>
                    <a:pt x="594409" y="93196"/>
                  </a:lnTo>
                  <a:lnTo>
                    <a:pt x="601893" y="94412"/>
                  </a:lnTo>
                  <a:lnTo>
                    <a:pt x="603503" y="88728"/>
                  </a:lnTo>
                  <a:lnTo>
                    <a:pt x="597998" y="81785"/>
                  </a:lnTo>
                  <a:lnTo>
                    <a:pt x="590503" y="83861"/>
                  </a:lnTo>
                  <a:lnTo>
                    <a:pt x="594213" y="90620"/>
                  </a:lnTo>
                  <a:lnTo>
                    <a:pt x="590871" y="93892"/>
                  </a:lnTo>
                  <a:lnTo>
                    <a:pt x="585899" y="86416"/>
                  </a:lnTo>
                  <a:lnTo>
                    <a:pt x="565341" y="79725"/>
                  </a:lnTo>
                  <a:close/>
                </a:path>
                <a:path w="2474595" h="1637664">
                  <a:moveTo>
                    <a:pt x="586826" y="31533"/>
                  </a:moveTo>
                  <a:lnTo>
                    <a:pt x="575696" y="34902"/>
                  </a:lnTo>
                  <a:lnTo>
                    <a:pt x="574060" y="42466"/>
                  </a:lnTo>
                  <a:lnTo>
                    <a:pt x="589496" y="50750"/>
                  </a:lnTo>
                  <a:lnTo>
                    <a:pt x="596626" y="50770"/>
                  </a:lnTo>
                  <a:lnTo>
                    <a:pt x="600473" y="44334"/>
                  </a:lnTo>
                  <a:lnTo>
                    <a:pt x="586826" y="31533"/>
                  </a:lnTo>
                  <a:close/>
                </a:path>
                <a:path w="2474595" h="1637664">
                  <a:moveTo>
                    <a:pt x="590616" y="66503"/>
                  </a:moveTo>
                  <a:lnTo>
                    <a:pt x="576504" y="72440"/>
                  </a:lnTo>
                  <a:lnTo>
                    <a:pt x="579288" y="77819"/>
                  </a:lnTo>
                  <a:lnTo>
                    <a:pt x="588644" y="78279"/>
                  </a:lnTo>
                  <a:lnTo>
                    <a:pt x="592636" y="69925"/>
                  </a:lnTo>
                  <a:lnTo>
                    <a:pt x="590616" y="66503"/>
                  </a:lnTo>
                  <a:close/>
                </a:path>
                <a:path w="2474595" h="1637664">
                  <a:moveTo>
                    <a:pt x="571191" y="47636"/>
                  </a:moveTo>
                  <a:lnTo>
                    <a:pt x="566881" y="48544"/>
                  </a:lnTo>
                  <a:lnTo>
                    <a:pt x="570040" y="63586"/>
                  </a:lnTo>
                  <a:lnTo>
                    <a:pt x="556373" y="55226"/>
                  </a:lnTo>
                  <a:lnTo>
                    <a:pt x="553504" y="56741"/>
                  </a:lnTo>
                  <a:lnTo>
                    <a:pt x="555509" y="69462"/>
                  </a:lnTo>
                  <a:lnTo>
                    <a:pt x="565334" y="67766"/>
                  </a:lnTo>
                  <a:lnTo>
                    <a:pt x="569119" y="73284"/>
                  </a:lnTo>
                  <a:lnTo>
                    <a:pt x="588988" y="60119"/>
                  </a:lnTo>
                  <a:lnTo>
                    <a:pt x="586558" y="55380"/>
                  </a:lnTo>
                  <a:lnTo>
                    <a:pt x="584677" y="58059"/>
                  </a:lnTo>
                  <a:lnTo>
                    <a:pt x="582704" y="53381"/>
                  </a:lnTo>
                  <a:lnTo>
                    <a:pt x="571191" y="47636"/>
                  </a:lnTo>
                  <a:close/>
                </a:path>
                <a:path w="2474595" h="1637664">
                  <a:moveTo>
                    <a:pt x="576597" y="150755"/>
                  </a:moveTo>
                  <a:lnTo>
                    <a:pt x="560294" y="155254"/>
                  </a:lnTo>
                  <a:lnTo>
                    <a:pt x="563462" y="166496"/>
                  </a:lnTo>
                  <a:lnTo>
                    <a:pt x="558690" y="174672"/>
                  </a:lnTo>
                  <a:lnTo>
                    <a:pt x="576865" y="177321"/>
                  </a:lnTo>
                  <a:lnTo>
                    <a:pt x="579169" y="153870"/>
                  </a:lnTo>
                  <a:lnTo>
                    <a:pt x="576597" y="150755"/>
                  </a:lnTo>
                  <a:close/>
                </a:path>
                <a:path w="2474595" h="1637664">
                  <a:moveTo>
                    <a:pt x="550489" y="104521"/>
                  </a:moveTo>
                  <a:lnTo>
                    <a:pt x="547054" y="101083"/>
                  </a:lnTo>
                  <a:lnTo>
                    <a:pt x="542870" y="104559"/>
                  </a:lnTo>
                  <a:lnTo>
                    <a:pt x="536096" y="102366"/>
                  </a:lnTo>
                  <a:lnTo>
                    <a:pt x="531024" y="108351"/>
                  </a:lnTo>
                  <a:lnTo>
                    <a:pt x="540854" y="110462"/>
                  </a:lnTo>
                  <a:lnTo>
                    <a:pt x="544474" y="117053"/>
                  </a:lnTo>
                  <a:lnTo>
                    <a:pt x="560581" y="111646"/>
                  </a:lnTo>
                  <a:lnTo>
                    <a:pt x="550489" y="104521"/>
                  </a:lnTo>
                  <a:close/>
                </a:path>
                <a:path w="2474595" h="1637664">
                  <a:moveTo>
                    <a:pt x="535933" y="137437"/>
                  </a:moveTo>
                  <a:lnTo>
                    <a:pt x="533899" y="128724"/>
                  </a:lnTo>
                  <a:lnTo>
                    <a:pt x="528848" y="127761"/>
                  </a:lnTo>
                  <a:lnTo>
                    <a:pt x="528544" y="141715"/>
                  </a:lnTo>
                  <a:lnTo>
                    <a:pt x="535545" y="145011"/>
                  </a:lnTo>
                  <a:lnTo>
                    <a:pt x="538539" y="139984"/>
                  </a:lnTo>
                  <a:lnTo>
                    <a:pt x="537108" y="146936"/>
                  </a:lnTo>
                  <a:lnTo>
                    <a:pt x="540472" y="151031"/>
                  </a:lnTo>
                  <a:lnTo>
                    <a:pt x="545251" y="145890"/>
                  </a:lnTo>
                  <a:lnTo>
                    <a:pt x="549907" y="148460"/>
                  </a:lnTo>
                  <a:lnTo>
                    <a:pt x="549696" y="142970"/>
                  </a:lnTo>
                  <a:lnTo>
                    <a:pt x="542147" y="147924"/>
                  </a:lnTo>
                  <a:lnTo>
                    <a:pt x="547498" y="138977"/>
                  </a:lnTo>
                  <a:lnTo>
                    <a:pt x="544089" y="133889"/>
                  </a:lnTo>
                  <a:lnTo>
                    <a:pt x="540020" y="134480"/>
                  </a:lnTo>
                  <a:lnTo>
                    <a:pt x="539673" y="139984"/>
                  </a:lnTo>
                  <a:lnTo>
                    <a:pt x="535933" y="137437"/>
                  </a:lnTo>
                  <a:close/>
                </a:path>
                <a:path w="2474595" h="1637664">
                  <a:moveTo>
                    <a:pt x="534743" y="875577"/>
                  </a:moveTo>
                  <a:lnTo>
                    <a:pt x="533493" y="877036"/>
                  </a:lnTo>
                  <a:lnTo>
                    <a:pt x="535533" y="877278"/>
                  </a:lnTo>
                  <a:lnTo>
                    <a:pt x="534743" y="875577"/>
                  </a:lnTo>
                  <a:close/>
                </a:path>
                <a:path w="2474595" h="1637664">
                  <a:moveTo>
                    <a:pt x="530064" y="872813"/>
                  </a:moveTo>
                  <a:lnTo>
                    <a:pt x="528151" y="873997"/>
                  </a:lnTo>
                  <a:lnTo>
                    <a:pt x="529859" y="876111"/>
                  </a:lnTo>
                  <a:lnTo>
                    <a:pt x="530064" y="872813"/>
                  </a:lnTo>
                  <a:close/>
                </a:path>
                <a:path w="2474595" h="1637664">
                  <a:moveTo>
                    <a:pt x="520805" y="148118"/>
                  </a:moveTo>
                  <a:lnTo>
                    <a:pt x="515349" y="147315"/>
                  </a:lnTo>
                  <a:lnTo>
                    <a:pt x="512377" y="156042"/>
                  </a:lnTo>
                  <a:lnTo>
                    <a:pt x="502987" y="159759"/>
                  </a:lnTo>
                  <a:lnTo>
                    <a:pt x="505474" y="165564"/>
                  </a:lnTo>
                  <a:lnTo>
                    <a:pt x="521984" y="170620"/>
                  </a:lnTo>
                  <a:lnTo>
                    <a:pt x="524043" y="164585"/>
                  </a:lnTo>
                  <a:lnTo>
                    <a:pt x="526823" y="165871"/>
                  </a:lnTo>
                  <a:lnTo>
                    <a:pt x="528677" y="160397"/>
                  </a:lnTo>
                  <a:lnTo>
                    <a:pt x="520805" y="148118"/>
                  </a:lnTo>
                  <a:close/>
                </a:path>
                <a:path w="2474595" h="1637664">
                  <a:moveTo>
                    <a:pt x="483576" y="103376"/>
                  </a:moveTo>
                  <a:lnTo>
                    <a:pt x="481352" y="94118"/>
                  </a:lnTo>
                  <a:lnTo>
                    <a:pt x="470031" y="103463"/>
                  </a:lnTo>
                  <a:lnTo>
                    <a:pt x="468512" y="99593"/>
                  </a:lnTo>
                  <a:lnTo>
                    <a:pt x="473287" y="95548"/>
                  </a:lnTo>
                  <a:lnTo>
                    <a:pt x="465505" y="97934"/>
                  </a:lnTo>
                  <a:lnTo>
                    <a:pt x="453468" y="113481"/>
                  </a:lnTo>
                  <a:lnTo>
                    <a:pt x="454001" y="116231"/>
                  </a:lnTo>
                  <a:lnTo>
                    <a:pt x="456866" y="114296"/>
                  </a:lnTo>
                  <a:lnTo>
                    <a:pt x="456476" y="118295"/>
                  </a:lnTo>
                  <a:lnTo>
                    <a:pt x="463016" y="117521"/>
                  </a:lnTo>
                  <a:lnTo>
                    <a:pt x="456332" y="134948"/>
                  </a:lnTo>
                  <a:lnTo>
                    <a:pt x="450879" y="134705"/>
                  </a:lnTo>
                  <a:lnTo>
                    <a:pt x="449168" y="138371"/>
                  </a:lnTo>
                  <a:lnTo>
                    <a:pt x="445294" y="132631"/>
                  </a:lnTo>
                  <a:lnTo>
                    <a:pt x="436903" y="134067"/>
                  </a:lnTo>
                  <a:lnTo>
                    <a:pt x="430042" y="141948"/>
                  </a:lnTo>
                  <a:lnTo>
                    <a:pt x="440767" y="141343"/>
                  </a:lnTo>
                  <a:lnTo>
                    <a:pt x="442049" y="146769"/>
                  </a:lnTo>
                  <a:lnTo>
                    <a:pt x="431863" y="146482"/>
                  </a:lnTo>
                  <a:lnTo>
                    <a:pt x="439427" y="152374"/>
                  </a:lnTo>
                  <a:lnTo>
                    <a:pt x="427155" y="154567"/>
                  </a:lnTo>
                  <a:lnTo>
                    <a:pt x="425055" y="148386"/>
                  </a:lnTo>
                  <a:lnTo>
                    <a:pt x="418438" y="153980"/>
                  </a:lnTo>
                  <a:lnTo>
                    <a:pt x="423999" y="168023"/>
                  </a:lnTo>
                  <a:lnTo>
                    <a:pt x="428160" y="162398"/>
                  </a:lnTo>
                  <a:lnTo>
                    <a:pt x="437449" y="160761"/>
                  </a:lnTo>
                  <a:lnTo>
                    <a:pt x="435315" y="164921"/>
                  </a:lnTo>
                  <a:lnTo>
                    <a:pt x="439478" y="165899"/>
                  </a:lnTo>
                  <a:lnTo>
                    <a:pt x="435375" y="167761"/>
                  </a:lnTo>
                  <a:lnTo>
                    <a:pt x="433355" y="178018"/>
                  </a:lnTo>
                  <a:lnTo>
                    <a:pt x="439708" y="171691"/>
                  </a:lnTo>
                  <a:lnTo>
                    <a:pt x="442936" y="175854"/>
                  </a:lnTo>
                  <a:lnTo>
                    <a:pt x="445390" y="165328"/>
                  </a:lnTo>
                  <a:lnTo>
                    <a:pt x="450425" y="169656"/>
                  </a:lnTo>
                  <a:lnTo>
                    <a:pt x="454839" y="167228"/>
                  </a:lnTo>
                  <a:lnTo>
                    <a:pt x="450766" y="163361"/>
                  </a:lnTo>
                  <a:lnTo>
                    <a:pt x="451410" y="157112"/>
                  </a:lnTo>
                  <a:lnTo>
                    <a:pt x="445771" y="157176"/>
                  </a:lnTo>
                  <a:lnTo>
                    <a:pt x="449689" y="148653"/>
                  </a:lnTo>
                  <a:lnTo>
                    <a:pt x="462733" y="150598"/>
                  </a:lnTo>
                  <a:lnTo>
                    <a:pt x="463360" y="138884"/>
                  </a:lnTo>
                  <a:lnTo>
                    <a:pt x="483735" y="132565"/>
                  </a:lnTo>
                  <a:lnTo>
                    <a:pt x="496018" y="117741"/>
                  </a:lnTo>
                  <a:lnTo>
                    <a:pt x="488451" y="108698"/>
                  </a:lnTo>
                  <a:lnTo>
                    <a:pt x="473365" y="114861"/>
                  </a:lnTo>
                  <a:lnTo>
                    <a:pt x="475657" y="107327"/>
                  </a:lnTo>
                  <a:lnTo>
                    <a:pt x="483576" y="103376"/>
                  </a:lnTo>
                  <a:close/>
                </a:path>
                <a:path w="2474595" h="1637664">
                  <a:moveTo>
                    <a:pt x="473094" y="841259"/>
                  </a:moveTo>
                  <a:lnTo>
                    <a:pt x="461926" y="827443"/>
                  </a:lnTo>
                  <a:lnTo>
                    <a:pt x="451694" y="824522"/>
                  </a:lnTo>
                  <a:lnTo>
                    <a:pt x="442390" y="834950"/>
                  </a:lnTo>
                  <a:lnTo>
                    <a:pt x="441453" y="855692"/>
                  </a:lnTo>
                  <a:lnTo>
                    <a:pt x="448408" y="858620"/>
                  </a:lnTo>
                  <a:lnTo>
                    <a:pt x="455843" y="856361"/>
                  </a:lnTo>
                  <a:lnTo>
                    <a:pt x="463321" y="852177"/>
                  </a:lnTo>
                  <a:lnTo>
                    <a:pt x="470109" y="841268"/>
                  </a:lnTo>
                  <a:lnTo>
                    <a:pt x="470543" y="846869"/>
                  </a:lnTo>
                  <a:lnTo>
                    <a:pt x="473094" y="841259"/>
                  </a:lnTo>
                  <a:close/>
                </a:path>
                <a:path w="2474595" h="1637664">
                  <a:moveTo>
                    <a:pt x="432476" y="104928"/>
                  </a:moveTo>
                  <a:lnTo>
                    <a:pt x="425157" y="105422"/>
                  </a:lnTo>
                  <a:lnTo>
                    <a:pt x="420751" y="114018"/>
                  </a:lnTo>
                  <a:lnTo>
                    <a:pt x="408560" y="121563"/>
                  </a:lnTo>
                  <a:lnTo>
                    <a:pt x="389298" y="128092"/>
                  </a:lnTo>
                  <a:lnTo>
                    <a:pt x="399632" y="135960"/>
                  </a:lnTo>
                  <a:lnTo>
                    <a:pt x="407418" y="131682"/>
                  </a:lnTo>
                  <a:lnTo>
                    <a:pt x="407297" y="141381"/>
                  </a:lnTo>
                  <a:lnTo>
                    <a:pt x="411039" y="142217"/>
                  </a:lnTo>
                  <a:lnTo>
                    <a:pt x="416080" y="132537"/>
                  </a:lnTo>
                  <a:lnTo>
                    <a:pt x="420155" y="134058"/>
                  </a:lnTo>
                  <a:lnTo>
                    <a:pt x="423533" y="127223"/>
                  </a:lnTo>
                  <a:lnTo>
                    <a:pt x="428442" y="128828"/>
                  </a:lnTo>
                  <a:lnTo>
                    <a:pt x="426658" y="120516"/>
                  </a:lnTo>
                  <a:lnTo>
                    <a:pt x="430331" y="120516"/>
                  </a:lnTo>
                  <a:lnTo>
                    <a:pt x="432613" y="111425"/>
                  </a:lnTo>
                  <a:lnTo>
                    <a:pt x="439117" y="122475"/>
                  </a:lnTo>
                  <a:lnTo>
                    <a:pt x="448737" y="125274"/>
                  </a:lnTo>
                  <a:lnTo>
                    <a:pt x="445319" y="108554"/>
                  </a:lnTo>
                  <a:lnTo>
                    <a:pt x="432476" y="104928"/>
                  </a:lnTo>
                  <a:close/>
                </a:path>
                <a:path w="2474595" h="1637664">
                  <a:moveTo>
                    <a:pt x="445904" y="1538868"/>
                  </a:moveTo>
                  <a:lnTo>
                    <a:pt x="445725" y="1540200"/>
                  </a:lnTo>
                  <a:lnTo>
                    <a:pt x="446196" y="1539102"/>
                  </a:lnTo>
                  <a:lnTo>
                    <a:pt x="445904" y="1538868"/>
                  </a:lnTo>
                  <a:close/>
                </a:path>
                <a:path w="2474595" h="1637664">
                  <a:moveTo>
                    <a:pt x="445013" y="1539494"/>
                  </a:moveTo>
                  <a:lnTo>
                    <a:pt x="444882" y="1541604"/>
                  </a:lnTo>
                  <a:lnTo>
                    <a:pt x="445424" y="1541063"/>
                  </a:lnTo>
                  <a:lnTo>
                    <a:pt x="445013" y="1539494"/>
                  </a:lnTo>
                  <a:close/>
                </a:path>
                <a:path w="2474595" h="1637664">
                  <a:moveTo>
                    <a:pt x="437573" y="1547655"/>
                  </a:moveTo>
                  <a:lnTo>
                    <a:pt x="437443" y="1543816"/>
                  </a:lnTo>
                  <a:lnTo>
                    <a:pt x="436437" y="1543461"/>
                  </a:lnTo>
                  <a:lnTo>
                    <a:pt x="437573" y="1547655"/>
                  </a:lnTo>
                  <a:close/>
                </a:path>
                <a:path w="2474595" h="1637664">
                  <a:moveTo>
                    <a:pt x="433996" y="1579101"/>
                  </a:moveTo>
                  <a:lnTo>
                    <a:pt x="432017" y="1579705"/>
                  </a:lnTo>
                  <a:lnTo>
                    <a:pt x="434193" y="1580464"/>
                  </a:lnTo>
                  <a:lnTo>
                    <a:pt x="433996" y="1579101"/>
                  </a:lnTo>
                  <a:close/>
                </a:path>
                <a:path w="2474595" h="1637664">
                  <a:moveTo>
                    <a:pt x="319113" y="1012959"/>
                  </a:moveTo>
                  <a:lnTo>
                    <a:pt x="317604" y="1014522"/>
                  </a:lnTo>
                  <a:lnTo>
                    <a:pt x="320360" y="1016922"/>
                  </a:lnTo>
                  <a:lnTo>
                    <a:pt x="319113" y="1012959"/>
                  </a:lnTo>
                  <a:close/>
                </a:path>
                <a:path w="2474595" h="1637664">
                  <a:moveTo>
                    <a:pt x="318967" y="1008679"/>
                  </a:moveTo>
                  <a:lnTo>
                    <a:pt x="318063" y="1006254"/>
                  </a:lnTo>
                  <a:lnTo>
                    <a:pt x="317857" y="1008955"/>
                  </a:lnTo>
                  <a:lnTo>
                    <a:pt x="318967" y="1008679"/>
                  </a:lnTo>
                  <a:close/>
                </a:path>
                <a:path w="2474595" h="1637664">
                  <a:moveTo>
                    <a:pt x="314251" y="1013542"/>
                  </a:moveTo>
                  <a:lnTo>
                    <a:pt x="313746" y="1013191"/>
                  </a:lnTo>
                  <a:lnTo>
                    <a:pt x="313665" y="1014648"/>
                  </a:lnTo>
                  <a:lnTo>
                    <a:pt x="314251" y="1013542"/>
                  </a:lnTo>
                  <a:close/>
                </a:path>
                <a:path w="2474595" h="1637664">
                  <a:moveTo>
                    <a:pt x="251854" y="998283"/>
                  </a:moveTo>
                  <a:lnTo>
                    <a:pt x="252742" y="999675"/>
                  </a:lnTo>
                  <a:lnTo>
                    <a:pt x="255599" y="998779"/>
                  </a:lnTo>
                  <a:lnTo>
                    <a:pt x="251854" y="998283"/>
                  </a:lnTo>
                  <a:close/>
                </a:path>
                <a:path w="2474595" h="1637664">
                  <a:moveTo>
                    <a:pt x="252299" y="1002804"/>
                  </a:moveTo>
                  <a:lnTo>
                    <a:pt x="251637" y="1002862"/>
                  </a:lnTo>
                  <a:lnTo>
                    <a:pt x="252329" y="1004069"/>
                  </a:lnTo>
                  <a:lnTo>
                    <a:pt x="252299" y="1002804"/>
                  </a:lnTo>
                  <a:close/>
                </a:path>
                <a:path w="2474595" h="1637664">
                  <a:moveTo>
                    <a:pt x="249747" y="999855"/>
                  </a:moveTo>
                  <a:lnTo>
                    <a:pt x="244720" y="1000174"/>
                  </a:lnTo>
                  <a:lnTo>
                    <a:pt x="248403" y="1006199"/>
                  </a:lnTo>
                  <a:lnTo>
                    <a:pt x="249747" y="999855"/>
                  </a:lnTo>
                  <a:close/>
                </a:path>
                <a:path w="2474595" h="1637664">
                  <a:moveTo>
                    <a:pt x="222898" y="829224"/>
                  </a:moveTo>
                  <a:lnTo>
                    <a:pt x="221320" y="831597"/>
                  </a:lnTo>
                  <a:lnTo>
                    <a:pt x="227159" y="832463"/>
                  </a:lnTo>
                  <a:lnTo>
                    <a:pt x="222898" y="829224"/>
                  </a:lnTo>
                  <a:close/>
                </a:path>
                <a:path w="2474595" h="1637664">
                  <a:moveTo>
                    <a:pt x="208509" y="827144"/>
                  </a:moveTo>
                  <a:lnTo>
                    <a:pt x="206609" y="828387"/>
                  </a:lnTo>
                  <a:lnTo>
                    <a:pt x="207710" y="829115"/>
                  </a:lnTo>
                  <a:lnTo>
                    <a:pt x="208509" y="827144"/>
                  </a:lnTo>
                  <a:close/>
                </a:path>
                <a:path w="2474595" h="1637664">
                  <a:moveTo>
                    <a:pt x="154347" y="1171037"/>
                  </a:moveTo>
                  <a:lnTo>
                    <a:pt x="155239" y="1172078"/>
                  </a:lnTo>
                  <a:lnTo>
                    <a:pt x="156333" y="1171368"/>
                  </a:lnTo>
                  <a:lnTo>
                    <a:pt x="154347" y="1171037"/>
                  </a:lnTo>
                  <a:close/>
                </a:path>
                <a:path w="2474595" h="1637664">
                  <a:moveTo>
                    <a:pt x="137581" y="1161462"/>
                  </a:moveTo>
                  <a:lnTo>
                    <a:pt x="138527" y="1163680"/>
                  </a:lnTo>
                  <a:lnTo>
                    <a:pt x="139337" y="1162780"/>
                  </a:lnTo>
                  <a:lnTo>
                    <a:pt x="137581" y="1161462"/>
                  </a:lnTo>
                  <a:close/>
                </a:path>
                <a:path w="2474595" h="1637664">
                  <a:moveTo>
                    <a:pt x="137913" y="1155686"/>
                  </a:moveTo>
                  <a:lnTo>
                    <a:pt x="137808" y="1156432"/>
                  </a:lnTo>
                  <a:lnTo>
                    <a:pt x="138493" y="1156040"/>
                  </a:lnTo>
                  <a:lnTo>
                    <a:pt x="137913" y="1155686"/>
                  </a:lnTo>
                  <a:close/>
                </a:path>
                <a:path w="2474595" h="1637664">
                  <a:moveTo>
                    <a:pt x="138024" y="1152403"/>
                  </a:moveTo>
                  <a:lnTo>
                    <a:pt x="137717" y="1154126"/>
                  </a:lnTo>
                  <a:lnTo>
                    <a:pt x="138490" y="1153281"/>
                  </a:lnTo>
                  <a:lnTo>
                    <a:pt x="138024" y="1152403"/>
                  </a:lnTo>
                  <a:close/>
                </a:path>
                <a:path w="2474595" h="1637664">
                  <a:moveTo>
                    <a:pt x="136004" y="1160616"/>
                  </a:moveTo>
                  <a:lnTo>
                    <a:pt x="136555" y="1162238"/>
                  </a:lnTo>
                  <a:lnTo>
                    <a:pt x="136962" y="1161272"/>
                  </a:lnTo>
                  <a:lnTo>
                    <a:pt x="136004" y="1160616"/>
                  </a:lnTo>
                  <a:close/>
                </a:path>
                <a:path w="2474595" h="1637664">
                  <a:moveTo>
                    <a:pt x="126453" y="1171392"/>
                  </a:moveTo>
                  <a:lnTo>
                    <a:pt x="125872" y="1172226"/>
                  </a:lnTo>
                  <a:lnTo>
                    <a:pt x="126858" y="1171797"/>
                  </a:lnTo>
                  <a:lnTo>
                    <a:pt x="126453" y="1171392"/>
                  </a:lnTo>
                  <a:close/>
                </a:path>
                <a:path w="2474595" h="1637664">
                  <a:moveTo>
                    <a:pt x="123790" y="1230036"/>
                  </a:moveTo>
                  <a:lnTo>
                    <a:pt x="123290" y="1230185"/>
                  </a:lnTo>
                  <a:lnTo>
                    <a:pt x="124099" y="1230503"/>
                  </a:lnTo>
                  <a:lnTo>
                    <a:pt x="123790" y="1230036"/>
                  </a:lnTo>
                  <a:close/>
                </a:path>
                <a:path w="2474595" h="1637664">
                  <a:moveTo>
                    <a:pt x="113791" y="1170571"/>
                  </a:moveTo>
                  <a:lnTo>
                    <a:pt x="112697" y="1169046"/>
                  </a:lnTo>
                  <a:lnTo>
                    <a:pt x="114028" y="1171368"/>
                  </a:lnTo>
                  <a:lnTo>
                    <a:pt x="113791" y="1170571"/>
                  </a:lnTo>
                  <a:close/>
                </a:path>
                <a:path w="2474595" h="1637664">
                  <a:moveTo>
                    <a:pt x="2553" y="1330790"/>
                  </a:moveTo>
                  <a:lnTo>
                    <a:pt x="48674" y="1332895"/>
                  </a:lnTo>
                  <a:lnTo>
                    <a:pt x="49634" y="1318992"/>
                  </a:lnTo>
                  <a:lnTo>
                    <a:pt x="45531" y="1314026"/>
                  </a:lnTo>
                  <a:lnTo>
                    <a:pt x="37179" y="1315012"/>
                  </a:lnTo>
                  <a:lnTo>
                    <a:pt x="26993" y="1308029"/>
                  </a:lnTo>
                  <a:lnTo>
                    <a:pt x="24179" y="1318093"/>
                  </a:lnTo>
                  <a:lnTo>
                    <a:pt x="13955" y="1317387"/>
                  </a:lnTo>
                  <a:lnTo>
                    <a:pt x="20296" y="1308319"/>
                  </a:lnTo>
                  <a:lnTo>
                    <a:pt x="12456" y="1317177"/>
                  </a:lnTo>
                  <a:lnTo>
                    <a:pt x="5232" y="1316976"/>
                  </a:lnTo>
                  <a:lnTo>
                    <a:pt x="3654" y="1325356"/>
                  </a:lnTo>
                  <a:lnTo>
                    <a:pt x="11943" y="1324609"/>
                  </a:lnTo>
                  <a:lnTo>
                    <a:pt x="2553" y="1330790"/>
                  </a:lnTo>
                  <a:close/>
                </a:path>
                <a:path w="2474595" h="1637664">
                  <a:moveTo>
                    <a:pt x="0" y="1330371"/>
                  </a:moveTo>
                  <a:lnTo>
                    <a:pt x="851" y="1329952"/>
                  </a:lnTo>
                  <a:lnTo>
                    <a:pt x="2066" y="1328213"/>
                  </a:lnTo>
                  <a:lnTo>
                    <a:pt x="0" y="133037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131879" y="2550654"/>
              <a:ext cx="159385" cy="304165"/>
            </a:xfrm>
            <a:custGeom>
              <a:avLst/>
              <a:gdLst/>
              <a:ahLst/>
              <a:cxnLst/>
              <a:rect l="l" t="t" r="r" b="b"/>
              <a:pathLst>
                <a:path w="159385" h="304164">
                  <a:moveTo>
                    <a:pt x="38722" y="20967"/>
                  </a:moveTo>
                  <a:lnTo>
                    <a:pt x="38036" y="15138"/>
                  </a:lnTo>
                  <a:lnTo>
                    <a:pt x="29083" y="5372"/>
                  </a:lnTo>
                  <a:lnTo>
                    <a:pt x="13982" y="0"/>
                  </a:lnTo>
                  <a:lnTo>
                    <a:pt x="0" y="2946"/>
                  </a:lnTo>
                  <a:lnTo>
                    <a:pt x="0" y="29514"/>
                  </a:lnTo>
                  <a:lnTo>
                    <a:pt x="7924" y="33743"/>
                  </a:lnTo>
                  <a:lnTo>
                    <a:pt x="32016" y="27076"/>
                  </a:lnTo>
                  <a:lnTo>
                    <a:pt x="38722" y="20967"/>
                  </a:lnTo>
                  <a:close/>
                </a:path>
                <a:path w="159385" h="304164">
                  <a:moveTo>
                    <a:pt x="159334" y="234810"/>
                  </a:moveTo>
                  <a:lnTo>
                    <a:pt x="145516" y="226352"/>
                  </a:lnTo>
                  <a:lnTo>
                    <a:pt x="127762" y="202806"/>
                  </a:lnTo>
                  <a:lnTo>
                    <a:pt x="97967" y="196481"/>
                  </a:lnTo>
                  <a:lnTo>
                    <a:pt x="82931" y="199440"/>
                  </a:lnTo>
                  <a:lnTo>
                    <a:pt x="91960" y="202082"/>
                  </a:lnTo>
                  <a:lnTo>
                    <a:pt x="93903" y="213766"/>
                  </a:lnTo>
                  <a:lnTo>
                    <a:pt x="89128" y="217792"/>
                  </a:lnTo>
                  <a:lnTo>
                    <a:pt x="97447" y="222961"/>
                  </a:lnTo>
                  <a:lnTo>
                    <a:pt x="94856" y="228777"/>
                  </a:lnTo>
                  <a:lnTo>
                    <a:pt x="92697" y="221945"/>
                  </a:lnTo>
                  <a:lnTo>
                    <a:pt x="86944" y="226961"/>
                  </a:lnTo>
                  <a:lnTo>
                    <a:pt x="86067" y="219735"/>
                  </a:lnTo>
                  <a:lnTo>
                    <a:pt x="78346" y="215049"/>
                  </a:lnTo>
                  <a:lnTo>
                    <a:pt x="81673" y="210083"/>
                  </a:lnTo>
                  <a:lnTo>
                    <a:pt x="78549" y="197815"/>
                  </a:lnTo>
                  <a:lnTo>
                    <a:pt x="81051" y="188861"/>
                  </a:lnTo>
                  <a:lnTo>
                    <a:pt x="72034" y="174269"/>
                  </a:lnTo>
                  <a:lnTo>
                    <a:pt x="8483" y="122110"/>
                  </a:lnTo>
                  <a:lnTo>
                    <a:pt x="0" y="119481"/>
                  </a:lnTo>
                  <a:lnTo>
                    <a:pt x="0" y="276034"/>
                  </a:lnTo>
                  <a:lnTo>
                    <a:pt x="5143" y="272224"/>
                  </a:lnTo>
                  <a:lnTo>
                    <a:pt x="11328" y="257238"/>
                  </a:lnTo>
                  <a:lnTo>
                    <a:pt x="4089" y="245757"/>
                  </a:lnTo>
                  <a:lnTo>
                    <a:pt x="3924" y="236639"/>
                  </a:lnTo>
                  <a:lnTo>
                    <a:pt x="5054" y="233692"/>
                  </a:lnTo>
                  <a:lnTo>
                    <a:pt x="10909" y="235216"/>
                  </a:lnTo>
                  <a:lnTo>
                    <a:pt x="9766" y="228180"/>
                  </a:lnTo>
                  <a:lnTo>
                    <a:pt x="13093" y="229831"/>
                  </a:lnTo>
                  <a:lnTo>
                    <a:pt x="14846" y="225856"/>
                  </a:lnTo>
                  <a:lnTo>
                    <a:pt x="16751" y="234124"/>
                  </a:lnTo>
                  <a:lnTo>
                    <a:pt x="24079" y="226517"/>
                  </a:lnTo>
                  <a:lnTo>
                    <a:pt x="23266" y="235483"/>
                  </a:lnTo>
                  <a:lnTo>
                    <a:pt x="17602" y="243471"/>
                  </a:lnTo>
                  <a:lnTo>
                    <a:pt x="24650" y="250545"/>
                  </a:lnTo>
                  <a:lnTo>
                    <a:pt x="22834" y="258699"/>
                  </a:lnTo>
                  <a:lnTo>
                    <a:pt x="34696" y="260667"/>
                  </a:lnTo>
                  <a:lnTo>
                    <a:pt x="50126" y="255930"/>
                  </a:lnTo>
                  <a:lnTo>
                    <a:pt x="63106" y="261785"/>
                  </a:lnTo>
                  <a:lnTo>
                    <a:pt x="64223" y="277545"/>
                  </a:lnTo>
                  <a:lnTo>
                    <a:pt x="70675" y="284695"/>
                  </a:lnTo>
                  <a:lnTo>
                    <a:pt x="88912" y="289420"/>
                  </a:lnTo>
                  <a:lnTo>
                    <a:pt x="98094" y="301155"/>
                  </a:lnTo>
                  <a:lnTo>
                    <a:pt x="103797" y="292481"/>
                  </a:lnTo>
                  <a:lnTo>
                    <a:pt x="102260" y="301574"/>
                  </a:lnTo>
                  <a:lnTo>
                    <a:pt x="106692" y="304152"/>
                  </a:lnTo>
                  <a:lnTo>
                    <a:pt x="110490" y="302183"/>
                  </a:lnTo>
                  <a:lnTo>
                    <a:pt x="108724" y="295338"/>
                  </a:lnTo>
                  <a:lnTo>
                    <a:pt x="114147" y="299478"/>
                  </a:lnTo>
                  <a:lnTo>
                    <a:pt x="119837" y="298526"/>
                  </a:lnTo>
                  <a:lnTo>
                    <a:pt x="107416" y="289013"/>
                  </a:lnTo>
                  <a:lnTo>
                    <a:pt x="111887" y="285000"/>
                  </a:lnTo>
                  <a:lnTo>
                    <a:pt x="107594" y="282473"/>
                  </a:lnTo>
                  <a:lnTo>
                    <a:pt x="117462" y="280035"/>
                  </a:lnTo>
                  <a:lnTo>
                    <a:pt x="122288" y="273824"/>
                  </a:lnTo>
                  <a:lnTo>
                    <a:pt x="121450" y="260337"/>
                  </a:lnTo>
                  <a:lnTo>
                    <a:pt x="117690" y="261277"/>
                  </a:lnTo>
                  <a:lnTo>
                    <a:pt x="117500" y="255676"/>
                  </a:lnTo>
                  <a:lnTo>
                    <a:pt x="112750" y="251891"/>
                  </a:lnTo>
                  <a:lnTo>
                    <a:pt x="118643" y="252133"/>
                  </a:lnTo>
                  <a:lnTo>
                    <a:pt x="120764" y="257327"/>
                  </a:lnTo>
                  <a:lnTo>
                    <a:pt x="138049" y="259918"/>
                  </a:lnTo>
                  <a:lnTo>
                    <a:pt x="139052" y="255219"/>
                  </a:lnTo>
                  <a:lnTo>
                    <a:pt x="132435" y="246621"/>
                  </a:lnTo>
                  <a:lnTo>
                    <a:pt x="145478" y="254558"/>
                  </a:lnTo>
                  <a:lnTo>
                    <a:pt x="146138" y="244830"/>
                  </a:lnTo>
                  <a:lnTo>
                    <a:pt x="153949" y="238226"/>
                  </a:lnTo>
                  <a:lnTo>
                    <a:pt x="158737" y="239217"/>
                  </a:lnTo>
                  <a:lnTo>
                    <a:pt x="159334" y="234810"/>
                  </a:lnTo>
                  <a:close/>
                </a:path>
              </a:pathLst>
            </a:custGeom>
            <a:solidFill>
              <a:srgbClr val="91B9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131880" y="2550646"/>
              <a:ext cx="159385" cy="304165"/>
            </a:xfrm>
            <a:custGeom>
              <a:avLst/>
              <a:gdLst/>
              <a:ahLst/>
              <a:cxnLst/>
              <a:rect l="l" t="t" r="r" b="b"/>
              <a:pathLst>
                <a:path w="159385" h="304164">
                  <a:moveTo>
                    <a:pt x="50126" y="255938"/>
                  </a:moveTo>
                  <a:lnTo>
                    <a:pt x="63115" y="261793"/>
                  </a:lnTo>
                  <a:lnTo>
                    <a:pt x="64226" y="277553"/>
                  </a:lnTo>
                  <a:lnTo>
                    <a:pt x="70682" y="284694"/>
                  </a:lnTo>
                  <a:lnTo>
                    <a:pt x="88920" y="289421"/>
                  </a:lnTo>
                  <a:lnTo>
                    <a:pt x="98102" y="301161"/>
                  </a:lnTo>
                  <a:lnTo>
                    <a:pt x="103797" y="292488"/>
                  </a:lnTo>
                  <a:lnTo>
                    <a:pt x="102271" y="301571"/>
                  </a:lnTo>
                  <a:lnTo>
                    <a:pt x="106692" y="304152"/>
                  </a:lnTo>
                  <a:lnTo>
                    <a:pt x="110501" y="302183"/>
                  </a:lnTo>
                  <a:lnTo>
                    <a:pt x="108725" y="295345"/>
                  </a:lnTo>
                  <a:lnTo>
                    <a:pt x="114153" y="299485"/>
                  </a:lnTo>
                  <a:lnTo>
                    <a:pt x="119846" y="298529"/>
                  </a:lnTo>
                  <a:lnTo>
                    <a:pt x="107425" y="289014"/>
                  </a:lnTo>
                  <a:lnTo>
                    <a:pt x="111896" y="285006"/>
                  </a:lnTo>
                  <a:lnTo>
                    <a:pt x="107601" y="282482"/>
                  </a:lnTo>
                  <a:lnTo>
                    <a:pt x="117471" y="280032"/>
                  </a:lnTo>
                  <a:lnTo>
                    <a:pt x="122289" y="273824"/>
                  </a:lnTo>
                  <a:lnTo>
                    <a:pt x="121452" y="260338"/>
                  </a:lnTo>
                  <a:lnTo>
                    <a:pt x="117692" y="261281"/>
                  </a:lnTo>
                  <a:lnTo>
                    <a:pt x="117506" y="255684"/>
                  </a:lnTo>
                  <a:lnTo>
                    <a:pt x="112757" y="251900"/>
                  </a:lnTo>
                  <a:lnTo>
                    <a:pt x="118647" y="252132"/>
                  </a:lnTo>
                  <a:lnTo>
                    <a:pt x="120766" y="257332"/>
                  </a:lnTo>
                  <a:lnTo>
                    <a:pt x="138059" y="259922"/>
                  </a:lnTo>
                  <a:lnTo>
                    <a:pt x="139055" y="255225"/>
                  </a:lnTo>
                  <a:lnTo>
                    <a:pt x="132435" y="246629"/>
                  </a:lnTo>
                  <a:lnTo>
                    <a:pt x="145479" y="254564"/>
                  </a:lnTo>
                  <a:lnTo>
                    <a:pt x="146150" y="244834"/>
                  </a:lnTo>
                  <a:lnTo>
                    <a:pt x="153960" y="238233"/>
                  </a:lnTo>
                  <a:lnTo>
                    <a:pt x="158742" y="239217"/>
                  </a:lnTo>
                  <a:lnTo>
                    <a:pt x="159337" y="234819"/>
                  </a:lnTo>
                  <a:lnTo>
                    <a:pt x="145517" y="226354"/>
                  </a:lnTo>
                  <a:lnTo>
                    <a:pt x="127768" y="202806"/>
                  </a:lnTo>
                  <a:lnTo>
                    <a:pt x="97969" y="196478"/>
                  </a:lnTo>
                  <a:lnTo>
                    <a:pt x="82938" y="199442"/>
                  </a:lnTo>
                  <a:lnTo>
                    <a:pt x="91969" y="202088"/>
                  </a:lnTo>
                  <a:lnTo>
                    <a:pt x="93909" y="213774"/>
                  </a:lnTo>
                  <a:lnTo>
                    <a:pt x="89139" y="217799"/>
                  </a:lnTo>
                  <a:lnTo>
                    <a:pt x="97447" y="222963"/>
                  </a:lnTo>
                  <a:lnTo>
                    <a:pt x="94860" y="228786"/>
                  </a:lnTo>
                  <a:lnTo>
                    <a:pt x="92707" y="221943"/>
                  </a:lnTo>
                  <a:lnTo>
                    <a:pt x="86947" y="226958"/>
                  </a:lnTo>
                  <a:lnTo>
                    <a:pt x="86067" y="219738"/>
                  </a:lnTo>
                  <a:lnTo>
                    <a:pt x="78350" y="215055"/>
                  </a:lnTo>
                  <a:lnTo>
                    <a:pt x="81685" y="210087"/>
                  </a:lnTo>
                  <a:lnTo>
                    <a:pt x="78550" y="197814"/>
                  </a:lnTo>
                  <a:lnTo>
                    <a:pt x="81056" y="188860"/>
                  </a:lnTo>
                  <a:lnTo>
                    <a:pt x="72037" y="174274"/>
                  </a:lnTo>
                  <a:lnTo>
                    <a:pt x="8488" y="122110"/>
                  </a:lnTo>
                  <a:lnTo>
                    <a:pt x="0" y="119480"/>
                  </a:lnTo>
                  <a:lnTo>
                    <a:pt x="0" y="276041"/>
                  </a:lnTo>
                  <a:lnTo>
                    <a:pt x="5143" y="272233"/>
                  </a:lnTo>
                  <a:lnTo>
                    <a:pt x="11337" y="257247"/>
                  </a:lnTo>
                  <a:lnTo>
                    <a:pt x="4090" y="245755"/>
                  </a:lnTo>
                  <a:lnTo>
                    <a:pt x="3931" y="236644"/>
                  </a:lnTo>
                  <a:lnTo>
                    <a:pt x="5062" y="233697"/>
                  </a:lnTo>
                  <a:lnTo>
                    <a:pt x="10919" y="235215"/>
                  </a:lnTo>
                  <a:lnTo>
                    <a:pt x="9767" y="228184"/>
                  </a:lnTo>
                  <a:lnTo>
                    <a:pt x="13096" y="229833"/>
                  </a:lnTo>
                  <a:lnTo>
                    <a:pt x="14847" y="225854"/>
                  </a:lnTo>
                  <a:lnTo>
                    <a:pt x="16758" y="234132"/>
                  </a:lnTo>
                  <a:lnTo>
                    <a:pt x="24081" y="226520"/>
                  </a:lnTo>
                  <a:lnTo>
                    <a:pt x="23270" y="235482"/>
                  </a:lnTo>
                  <a:lnTo>
                    <a:pt x="17613" y="243474"/>
                  </a:lnTo>
                  <a:lnTo>
                    <a:pt x="24654" y="250543"/>
                  </a:lnTo>
                  <a:lnTo>
                    <a:pt x="22842" y="258703"/>
                  </a:lnTo>
                  <a:lnTo>
                    <a:pt x="34707" y="260676"/>
                  </a:lnTo>
                  <a:lnTo>
                    <a:pt x="50126" y="255938"/>
                  </a:lnTo>
                  <a:close/>
                </a:path>
                <a:path w="159385" h="304164">
                  <a:moveTo>
                    <a:pt x="13992" y="0"/>
                  </a:moveTo>
                  <a:lnTo>
                    <a:pt x="0" y="2951"/>
                  </a:lnTo>
                  <a:lnTo>
                    <a:pt x="0" y="29517"/>
                  </a:lnTo>
                  <a:lnTo>
                    <a:pt x="7930" y="33748"/>
                  </a:lnTo>
                  <a:lnTo>
                    <a:pt x="32024" y="27085"/>
                  </a:lnTo>
                  <a:lnTo>
                    <a:pt x="38721" y="20971"/>
                  </a:lnTo>
                  <a:lnTo>
                    <a:pt x="38042" y="15139"/>
                  </a:lnTo>
                  <a:lnTo>
                    <a:pt x="29089" y="5378"/>
                  </a:lnTo>
                  <a:lnTo>
                    <a:pt x="13992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2666968" y="3307140"/>
              <a:ext cx="144780" cy="103505"/>
            </a:xfrm>
            <a:custGeom>
              <a:avLst/>
              <a:gdLst/>
              <a:ahLst/>
              <a:cxnLst/>
              <a:rect l="l" t="t" r="r" b="b"/>
              <a:pathLst>
                <a:path w="144780" h="103504">
                  <a:moveTo>
                    <a:pt x="79066" y="102948"/>
                  </a:moveTo>
                  <a:lnTo>
                    <a:pt x="43042" y="99171"/>
                  </a:lnTo>
                  <a:lnTo>
                    <a:pt x="39719" y="97224"/>
                  </a:lnTo>
                  <a:lnTo>
                    <a:pt x="42590" y="92877"/>
                  </a:lnTo>
                  <a:lnTo>
                    <a:pt x="33948" y="85216"/>
                  </a:lnTo>
                  <a:lnTo>
                    <a:pt x="37741" y="81829"/>
                  </a:lnTo>
                  <a:lnTo>
                    <a:pt x="33278" y="79556"/>
                  </a:lnTo>
                  <a:lnTo>
                    <a:pt x="28899" y="84609"/>
                  </a:lnTo>
                  <a:lnTo>
                    <a:pt x="17512" y="77996"/>
                  </a:lnTo>
                  <a:lnTo>
                    <a:pt x="19321" y="69469"/>
                  </a:lnTo>
                  <a:lnTo>
                    <a:pt x="7820" y="62643"/>
                  </a:lnTo>
                  <a:lnTo>
                    <a:pt x="8622" y="56129"/>
                  </a:lnTo>
                  <a:lnTo>
                    <a:pt x="0" y="48335"/>
                  </a:lnTo>
                  <a:lnTo>
                    <a:pt x="14138" y="44370"/>
                  </a:lnTo>
                  <a:lnTo>
                    <a:pt x="27155" y="16904"/>
                  </a:lnTo>
                  <a:lnTo>
                    <a:pt x="45011" y="3175"/>
                  </a:lnTo>
                  <a:lnTo>
                    <a:pt x="49947" y="6605"/>
                  </a:lnTo>
                  <a:lnTo>
                    <a:pt x="66647" y="6692"/>
                  </a:lnTo>
                  <a:lnTo>
                    <a:pt x="73696" y="12199"/>
                  </a:lnTo>
                  <a:lnTo>
                    <a:pt x="100972" y="0"/>
                  </a:lnTo>
                  <a:lnTo>
                    <a:pt x="120858" y="29209"/>
                  </a:lnTo>
                  <a:lnTo>
                    <a:pt x="122006" y="62168"/>
                  </a:lnTo>
                  <a:lnTo>
                    <a:pt x="130464" y="68254"/>
                  </a:lnTo>
                  <a:lnTo>
                    <a:pt x="143344" y="64258"/>
                  </a:lnTo>
                  <a:lnTo>
                    <a:pt x="144155" y="76530"/>
                  </a:lnTo>
                  <a:lnTo>
                    <a:pt x="136115" y="78626"/>
                  </a:lnTo>
                  <a:lnTo>
                    <a:pt x="129236" y="87823"/>
                  </a:lnTo>
                  <a:lnTo>
                    <a:pt x="128305" y="100389"/>
                  </a:lnTo>
                  <a:lnTo>
                    <a:pt x="104682" y="91703"/>
                  </a:lnTo>
                  <a:lnTo>
                    <a:pt x="79066" y="102948"/>
                  </a:lnTo>
                  <a:close/>
                </a:path>
              </a:pathLst>
            </a:custGeom>
            <a:solidFill>
              <a:srgbClr val="57A3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666968" y="3307140"/>
              <a:ext cx="144780" cy="103505"/>
            </a:xfrm>
            <a:custGeom>
              <a:avLst/>
              <a:gdLst/>
              <a:ahLst/>
              <a:cxnLst/>
              <a:rect l="l" t="t" r="r" b="b"/>
              <a:pathLst>
                <a:path w="144780" h="103504">
                  <a:moveTo>
                    <a:pt x="144155" y="76530"/>
                  </a:moveTo>
                  <a:lnTo>
                    <a:pt x="143344" y="64258"/>
                  </a:lnTo>
                  <a:lnTo>
                    <a:pt x="130464" y="68254"/>
                  </a:lnTo>
                  <a:lnTo>
                    <a:pt x="122006" y="62168"/>
                  </a:lnTo>
                  <a:lnTo>
                    <a:pt x="120858" y="29209"/>
                  </a:lnTo>
                  <a:lnTo>
                    <a:pt x="100972" y="0"/>
                  </a:lnTo>
                  <a:lnTo>
                    <a:pt x="73696" y="12199"/>
                  </a:lnTo>
                  <a:lnTo>
                    <a:pt x="66647" y="6692"/>
                  </a:lnTo>
                  <a:lnTo>
                    <a:pt x="49947" y="6605"/>
                  </a:lnTo>
                  <a:lnTo>
                    <a:pt x="45011" y="3175"/>
                  </a:lnTo>
                  <a:lnTo>
                    <a:pt x="27155" y="16904"/>
                  </a:lnTo>
                  <a:lnTo>
                    <a:pt x="14138" y="44370"/>
                  </a:lnTo>
                  <a:lnTo>
                    <a:pt x="0" y="48335"/>
                  </a:lnTo>
                  <a:lnTo>
                    <a:pt x="8622" y="56129"/>
                  </a:lnTo>
                  <a:lnTo>
                    <a:pt x="7820" y="62643"/>
                  </a:lnTo>
                  <a:lnTo>
                    <a:pt x="19321" y="69469"/>
                  </a:lnTo>
                  <a:lnTo>
                    <a:pt x="17512" y="77996"/>
                  </a:lnTo>
                  <a:lnTo>
                    <a:pt x="28899" y="84609"/>
                  </a:lnTo>
                  <a:lnTo>
                    <a:pt x="33278" y="79556"/>
                  </a:lnTo>
                  <a:lnTo>
                    <a:pt x="37741" y="81829"/>
                  </a:lnTo>
                  <a:lnTo>
                    <a:pt x="33948" y="85216"/>
                  </a:lnTo>
                  <a:lnTo>
                    <a:pt x="42590" y="92877"/>
                  </a:lnTo>
                  <a:lnTo>
                    <a:pt x="39719" y="97224"/>
                  </a:lnTo>
                  <a:lnTo>
                    <a:pt x="43042" y="99171"/>
                  </a:lnTo>
                  <a:lnTo>
                    <a:pt x="79066" y="102948"/>
                  </a:lnTo>
                  <a:lnTo>
                    <a:pt x="104682" y="91703"/>
                  </a:lnTo>
                  <a:lnTo>
                    <a:pt x="128305" y="100389"/>
                  </a:lnTo>
                  <a:lnTo>
                    <a:pt x="129236" y="87823"/>
                  </a:lnTo>
                  <a:lnTo>
                    <a:pt x="136115" y="78626"/>
                  </a:lnTo>
                  <a:lnTo>
                    <a:pt x="144155" y="7653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137406" y="3741101"/>
              <a:ext cx="13970" cy="28575"/>
            </a:xfrm>
            <a:custGeom>
              <a:avLst/>
              <a:gdLst/>
              <a:ahLst/>
              <a:cxnLst/>
              <a:rect l="l" t="t" r="r" b="b"/>
              <a:pathLst>
                <a:path w="13969" h="28575">
                  <a:moveTo>
                    <a:pt x="8530" y="28236"/>
                  </a:moveTo>
                  <a:lnTo>
                    <a:pt x="955" y="24165"/>
                  </a:lnTo>
                  <a:lnTo>
                    <a:pt x="0" y="12576"/>
                  </a:lnTo>
                  <a:lnTo>
                    <a:pt x="7744" y="0"/>
                  </a:lnTo>
                  <a:lnTo>
                    <a:pt x="13082" y="4202"/>
                  </a:lnTo>
                  <a:lnTo>
                    <a:pt x="13548" y="19479"/>
                  </a:lnTo>
                  <a:lnTo>
                    <a:pt x="8530" y="28236"/>
                  </a:lnTo>
                  <a:close/>
                </a:path>
              </a:pathLst>
            </a:custGeom>
            <a:solidFill>
              <a:srgbClr val="54A2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137406" y="3741101"/>
              <a:ext cx="13970" cy="28575"/>
            </a:xfrm>
            <a:custGeom>
              <a:avLst/>
              <a:gdLst/>
              <a:ahLst/>
              <a:cxnLst/>
              <a:rect l="l" t="t" r="r" b="b"/>
              <a:pathLst>
                <a:path w="13969" h="28575">
                  <a:moveTo>
                    <a:pt x="955" y="24165"/>
                  </a:moveTo>
                  <a:lnTo>
                    <a:pt x="8530" y="28236"/>
                  </a:lnTo>
                  <a:lnTo>
                    <a:pt x="13548" y="19479"/>
                  </a:lnTo>
                  <a:lnTo>
                    <a:pt x="13082" y="4202"/>
                  </a:lnTo>
                  <a:lnTo>
                    <a:pt x="7744" y="0"/>
                  </a:lnTo>
                  <a:lnTo>
                    <a:pt x="0" y="12576"/>
                  </a:lnTo>
                  <a:lnTo>
                    <a:pt x="955" y="2416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871802" y="3441141"/>
              <a:ext cx="387350" cy="185420"/>
            </a:xfrm>
            <a:custGeom>
              <a:avLst/>
              <a:gdLst/>
              <a:ahLst/>
              <a:cxnLst/>
              <a:rect l="l" t="t" r="r" b="b"/>
              <a:pathLst>
                <a:path w="387350" h="185420">
                  <a:moveTo>
                    <a:pt x="1638" y="56032"/>
                  </a:moveTo>
                  <a:lnTo>
                    <a:pt x="1244" y="53975"/>
                  </a:lnTo>
                  <a:lnTo>
                    <a:pt x="0" y="55397"/>
                  </a:lnTo>
                  <a:lnTo>
                    <a:pt x="1638" y="56032"/>
                  </a:lnTo>
                  <a:close/>
                </a:path>
                <a:path w="387350" h="185420">
                  <a:moveTo>
                    <a:pt x="2819" y="49809"/>
                  </a:moveTo>
                  <a:lnTo>
                    <a:pt x="2247" y="49428"/>
                  </a:lnTo>
                  <a:lnTo>
                    <a:pt x="2349" y="50546"/>
                  </a:lnTo>
                  <a:lnTo>
                    <a:pt x="2819" y="49809"/>
                  </a:lnTo>
                  <a:close/>
                </a:path>
                <a:path w="387350" h="185420">
                  <a:moveTo>
                    <a:pt x="40805" y="71602"/>
                  </a:moveTo>
                  <a:lnTo>
                    <a:pt x="38303" y="71602"/>
                  </a:lnTo>
                  <a:lnTo>
                    <a:pt x="39179" y="73444"/>
                  </a:lnTo>
                  <a:lnTo>
                    <a:pt x="40805" y="71602"/>
                  </a:lnTo>
                  <a:close/>
                </a:path>
                <a:path w="387350" h="185420">
                  <a:moveTo>
                    <a:pt x="46748" y="76111"/>
                  </a:moveTo>
                  <a:lnTo>
                    <a:pt x="46647" y="73825"/>
                  </a:lnTo>
                  <a:lnTo>
                    <a:pt x="42037" y="73736"/>
                  </a:lnTo>
                  <a:lnTo>
                    <a:pt x="46748" y="76111"/>
                  </a:lnTo>
                  <a:close/>
                </a:path>
                <a:path w="387350" h="185420">
                  <a:moveTo>
                    <a:pt x="50533" y="62280"/>
                  </a:moveTo>
                  <a:lnTo>
                    <a:pt x="49517" y="62293"/>
                  </a:lnTo>
                  <a:lnTo>
                    <a:pt x="49923" y="63449"/>
                  </a:lnTo>
                  <a:lnTo>
                    <a:pt x="50533" y="62280"/>
                  </a:lnTo>
                  <a:close/>
                </a:path>
                <a:path w="387350" h="185420">
                  <a:moveTo>
                    <a:pt x="51892" y="72517"/>
                  </a:moveTo>
                  <a:lnTo>
                    <a:pt x="51155" y="71094"/>
                  </a:lnTo>
                  <a:lnTo>
                    <a:pt x="46888" y="69900"/>
                  </a:lnTo>
                  <a:lnTo>
                    <a:pt x="51892" y="72517"/>
                  </a:lnTo>
                  <a:close/>
                </a:path>
                <a:path w="387350" h="185420">
                  <a:moveTo>
                    <a:pt x="63665" y="70942"/>
                  </a:moveTo>
                  <a:lnTo>
                    <a:pt x="62941" y="67995"/>
                  </a:lnTo>
                  <a:lnTo>
                    <a:pt x="59982" y="69176"/>
                  </a:lnTo>
                  <a:lnTo>
                    <a:pt x="63665" y="70942"/>
                  </a:lnTo>
                  <a:close/>
                </a:path>
                <a:path w="387350" h="185420">
                  <a:moveTo>
                    <a:pt x="91897" y="88887"/>
                  </a:moveTo>
                  <a:lnTo>
                    <a:pt x="89471" y="87033"/>
                  </a:lnTo>
                  <a:lnTo>
                    <a:pt x="83693" y="86969"/>
                  </a:lnTo>
                  <a:lnTo>
                    <a:pt x="91897" y="88887"/>
                  </a:lnTo>
                  <a:close/>
                </a:path>
                <a:path w="387350" h="185420">
                  <a:moveTo>
                    <a:pt x="96469" y="104228"/>
                  </a:moveTo>
                  <a:lnTo>
                    <a:pt x="94373" y="102908"/>
                  </a:lnTo>
                  <a:lnTo>
                    <a:pt x="94538" y="104228"/>
                  </a:lnTo>
                  <a:lnTo>
                    <a:pt x="96469" y="104228"/>
                  </a:lnTo>
                  <a:close/>
                </a:path>
                <a:path w="387350" h="185420">
                  <a:moveTo>
                    <a:pt x="221589" y="184950"/>
                  </a:moveTo>
                  <a:lnTo>
                    <a:pt x="220395" y="181648"/>
                  </a:lnTo>
                  <a:lnTo>
                    <a:pt x="216319" y="182308"/>
                  </a:lnTo>
                  <a:lnTo>
                    <a:pt x="221589" y="184950"/>
                  </a:lnTo>
                  <a:close/>
                </a:path>
                <a:path w="387350" h="185420">
                  <a:moveTo>
                    <a:pt x="230924" y="177355"/>
                  </a:moveTo>
                  <a:lnTo>
                    <a:pt x="230606" y="176479"/>
                  </a:lnTo>
                  <a:lnTo>
                    <a:pt x="229730" y="178003"/>
                  </a:lnTo>
                  <a:lnTo>
                    <a:pt x="230924" y="177355"/>
                  </a:lnTo>
                  <a:close/>
                </a:path>
                <a:path w="387350" h="185420">
                  <a:moveTo>
                    <a:pt x="386956" y="11811"/>
                  </a:moveTo>
                  <a:lnTo>
                    <a:pt x="381965" y="10020"/>
                  </a:lnTo>
                  <a:lnTo>
                    <a:pt x="380796" y="3683"/>
                  </a:lnTo>
                  <a:lnTo>
                    <a:pt x="357555" y="6985"/>
                  </a:lnTo>
                  <a:lnTo>
                    <a:pt x="355866" y="0"/>
                  </a:lnTo>
                  <a:lnTo>
                    <a:pt x="346849" y="4737"/>
                  </a:lnTo>
                  <a:lnTo>
                    <a:pt x="348691" y="25654"/>
                  </a:lnTo>
                  <a:lnTo>
                    <a:pt x="335851" y="68249"/>
                  </a:lnTo>
                  <a:lnTo>
                    <a:pt x="341693" y="69596"/>
                  </a:lnTo>
                  <a:lnTo>
                    <a:pt x="343763" y="65519"/>
                  </a:lnTo>
                  <a:lnTo>
                    <a:pt x="340220" y="75209"/>
                  </a:lnTo>
                  <a:lnTo>
                    <a:pt x="347840" y="74104"/>
                  </a:lnTo>
                  <a:lnTo>
                    <a:pt x="343662" y="102603"/>
                  </a:lnTo>
                  <a:lnTo>
                    <a:pt x="360527" y="103784"/>
                  </a:lnTo>
                  <a:lnTo>
                    <a:pt x="368211" y="99796"/>
                  </a:lnTo>
                  <a:lnTo>
                    <a:pt x="366369" y="92341"/>
                  </a:lnTo>
                  <a:lnTo>
                    <a:pt x="375462" y="79667"/>
                  </a:lnTo>
                  <a:lnTo>
                    <a:pt x="369493" y="74282"/>
                  </a:lnTo>
                  <a:lnTo>
                    <a:pt x="375196" y="63436"/>
                  </a:lnTo>
                  <a:lnTo>
                    <a:pt x="366204" y="50596"/>
                  </a:lnTo>
                  <a:lnTo>
                    <a:pt x="374205" y="50533"/>
                  </a:lnTo>
                  <a:lnTo>
                    <a:pt x="374129" y="39954"/>
                  </a:lnTo>
                  <a:lnTo>
                    <a:pt x="377774" y="36436"/>
                  </a:lnTo>
                  <a:lnTo>
                    <a:pt x="375754" y="22821"/>
                  </a:lnTo>
                  <a:lnTo>
                    <a:pt x="386956" y="11811"/>
                  </a:lnTo>
                  <a:close/>
                </a:path>
              </a:pathLst>
            </a:custGeom>
            <a:solidFill>
              <a:srgbClr val="4A9A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871803" y="3441136"/>
              <a:ext cx="387350" cy="185420"/>
            </a:xfrm>
            <a:custGeom>
              <a:avLst/>
              <a:gdLst/>
              <a:ahLst/>
              <a:cxnLst/>
              <a:rect l="l" t="t" r="r" b="b"/>
              <a:pathLst>
                <a:path w="387350" h="185420">
                  <a:moveTo>
                    <a:pt x="346849" y="4738"/>
                  </a:moveTo>
                  <a:lnTo>
                    <a:pt x="348698" y="25651"/>
                  </a:lnTo>
                  <a:lnTo>
                    <a:pt x="335858" y="68250"/>
                  </a:lnTo>
                  <a:lnTo>
                    <a:pt x="341692" y="69592"/>
                  </a:lnTo>
                  <a:lnTo>
                    <a:pt x="343768" y="65520"/>
                  </a:lnTo>
                  <a:lnTo>
                    <a:pt x="340226" y="75207"/>
                  </a:lnTo>
                  <a:lnTo>
                    <a:pt x="347851" y="74100"/>
                  </a:lnTo>
                  <a:lnTo>
                    <a:pt x="343661" y="102606"/>
                  </a:lnTo>
                  <a:lnTo>
                    <a:pt x="360535" y="103779"/>
                  </a:lnTo>
                  <a:lnTo>
                    <a:pt x="368216" y="99797"/>
                  </a:lnTo>
                  <a:lnTo>
                    <a:pt x="366378" y="92346"/>
                  </a:lnTo>
                  <a:lnTo>
                    <a:pt x="375465" y="79662"/>
                  </a:lnTo>
                  <a:lnTo>
                    <a:pt x="369501" y="74275"/>
                  </a:lnTo>
                  <a:lnTo>
                    <a:pt x="375198" y="63434"/>
                  </a:lnTo>
                  <a:lnTo>
                    <a:pt x="366206" y="50591"/>
                  </a:lnTo>
                  <a:lnTo>
                    <a:pt x="374204" y="50527"/>
                  </a:lnTo>
                  <a:lnTo>
                    <a:pt x="374130" y="39952"/>
                  </a:lnTo>
                  <a:lnTo>
                    <a:pt x="377774" y="36432"/>
                  </a:lnTo>
                  <a:lnTo>
                    <a:pt x="375755" y="22824"/>
                  </a:lnTo>
                  <a:lnTo>
                    <a:pt x="386955" y="11805"/>
                  </a:lnTo>
                  <a:lnTo>
                    <a:pt x="381966" y="10022"/>
                  </a:lnTo>
                  <a:lnTo>
                    <a:pt x="380797" y="3678"/>
                  </a:lnTo>
                  <a:lnTo>
                    <a:pt x="357563" y="6986"/>
                  </a:lnTo>
                  <a:lnTo>
                    <a:pt x="355867" y="0"/>
                  </a:lnTo>
                  <a:lnTo>
                    <a:pt x="346849" y="4738"/>
                  </a:lnTo>
                  <a:close/>
                </a:path>
                <a:path w="387350" h="185420">
                  <a:moveTo>
                    <a:pt x="230606" y="176477"/>
                  </a:moveTo>
                  <a:lnTo>
                    <a:pt x="229741" y="177996"/>
                  </a:lnTo>
                  <a:lnTo>
                    <a:pt x="230929" y="177350"/>
                  </a:lnTo>
                  <a:lnTo>
                    <a:pt x="230606" y="176477"/>
                  </a:lnTo>
                  <a:close/>
                </a:path>
                <a:path w="387350" h="185420">
                  <a:moveTo>
                    <a:pt x="216322" y="182301"/>
                  </a:moveTo>
                  <a:lnTo>
                    <a:pt x="221598" y="184944"/>
                  </a:lnTo>
                  <a:lnTo>
                    <a:pt x="220402" y="181642"/>
                  </a:lnTo>
                  <a:lnTo>
                    <a:pt x="216322" y="182301"/>
                  </a:lnTo>
                  <a:close/>
                </a:path>
                <a:path w="387350" h="185420">
                  <a:moveTo>
                    <a:pt x="94380" y="102906"/>
                  </a:moveTo>
                  <a:lnTo>
                    <a:pt x="94537" y="104231"/>
                  </a:lnTo>
                  <a:lnTo>
                    <a:pt x="96478" y="104221"/>
                  </a:lnTo>
                  <a:lnTo>
                    <a:pt x="94380" y="102906"/>
                  </a:lnTo>
                  <a:close/>
                </a:path>
                <a:path w="387350" h="185420">
                  <a:moveTo>
                    <a:pt x="83703" y="86966"/>
                  </a:moveTo>
                  <a:lnTo>
                    <a:pt x="91898" y="88892"/>
                  </a:lnTo>
                  <a:lnTo>
                    <a:pt x="89474" y="87034"/>
                  </a:lnTo>
                  <a:lnTo>
                    <a:pt x="83703" y="86966"/>
                  </a:lnTo>
                  <a:close/>
                </a:path>
                <a:path w="387350" h="185420">
                  <a:moveTo>
                    <a:pt x="59985" y="69171"/>
                  </a:moveTo>
                  <a:lnTo>
                    <a:pt x="63667" y="70942"/>
                  </a:lnTo>
                  <a:lnTo>
                    <a:pt x="62943" y="67995"/>
                  </a:lnTo>
                  <a:lnTo>
                    <a:pt x="59985" y="69171"/>
                  </a:lnTo>
                  <a:close/>
                </a:path>
                <a:path w="387350" h="185420">
                  <a:moveTo>
                    <a:pt x="46889" y="69898"/>
                  </a:moveTo>
                  <a:lnTo>
                    <a:pt x="51902" y="72510"/>
                  </a:lnTo>
                  <a:lnTo>
                    <a:pt x="51159" y="71098"/>
                  </a:lnTo>
                  <a:lnTo>
                    <a:pt x="46889" y="69898"/>
                  </a:lnTo>
                  <a:close/>
                </a:path>
                <a:path w="387350" h="185420">
                  <a:moveTo>
                    <a:pt x="49520" y="62289"/>
                  </a:moveTo>
                  <a:lnTo>
                    <a:pt x="49933" y="63452"/>
                  </a:lnTo>
                  <a:lnTo>
                    <a:pt x="50535" y="62278"/>
                  </a:lnTo>
                  <a:lnTo>
                    <a:pt x="49520" y="62289"/>
                  </a:lnTo>
                  <a:close/>
                </a:path>
                <a:path w="387350" h="185420">
                  <a:moveTo>
                    <a:pt x="42046" y="73731"/>
                  </a:moveTo>
                  <a:lnTo>
                    <a:pt x="46748" y="76109"/>
                  </a:lnTo>
                  <a:lnTo>
                    <a:pt x="46650" y="73822"/>
                  </a:lnTo>
                  <a:lnTo>
                    <a:pt x="42046" y="73731"/>
                  </a:lnTo>
                  <a:close/>
                </a:path>
                <a:path w="387350" h="185420">
                  <a:moveTo>
                    <a:pt x="38311" y="71606"/>
                  </a:moveTo>
                  <a:lnTo>
                    <a:pt x="39187" y="73441"/>
                  </a:lnTo>
                  <a:lnTo>
                    <a:pt x="40810" y="71606"/>
                  </a:lnTo>
                  <a:lnTo>
                    <a:pt x="38311" y="71606"/>
                  </a:lnTo>
                  <a:close/>
                </a:path>
                <a:path w="387350" h="185420">
                  <a:moveTo>
                    <a:pt x="2819" y="49801"/>
                  </a:moveTo>
                  <a:lnTo>
                    <a:pt x="2246" y="49428"/>
                  </a:lnTo>
                  <a:lnTo>
                    <a:pt x="2357" y="50543"/>
                  </a:lnTo>
                  <a:lnTo>
                    <a:pt x="2819" y="49801"/>
                  </a:lnTo>
                  <a:close/>
                </a:path>
                <a:path w="387350" h="185420">
                  <a:moveTo>
                    <a:pt x="0" y="55396"/>
                  </a:moveTo>
                  <a:lnTo>
                    <a:pt x="1648" y="56025"/>
                  </a:lnTo>
                  <a:lnTo>
                    <a:pt x="1251" y="53971"/>
                  </a:lnTo>
                  <a:lnTo>
                    <a:pt x="0" y="5539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2572194" y="3143605"/>
              <a:ext cx="154940" cy="146050"/>
            </a:xfrm>
            <a:custGeom>
              <a:avLst/>
              <a:gdLst/>
              <a:ahLst/>
              <a:cxnLst/>
              <a:rect l="l" t="t" r="r" b="b"/>
              <a:pathLst>
                <a:path w="154939" h="146050">
                  <a:moveTo>
                    <a:pt x="2578" y="26149"/>
                  </a:moveTo>
                  <a:lnTo>
                    <a:pt x="1587" y="23901"/>
                  </a:lnTo>
                  <a:lnTo>
                    <a:pt x="1282" y="25539"/>
                  </a:lnTo>
                  <a:lnTo>
                    <a:pt x="2578" y="26149"/>
                  </a:lnTo>
                  <a:close/>
                </a:path>
                <a:path w="154939" h="146050">
                  <a:moveTo>
                    <a:pt x="4000" y="26212"/>
                  </a:moveTo>
                  <a:lnTo>
                    <a:pt x="3416" y="25488"/>
                  </a:lnTo>
                  <a:lnTo>
                    <a:pt x="2603" y="26123"/>
                  </a:lnTo>
                  <a:lnTo>
                    <a:pt x="4000" y="26212"/>
                  </a:lnTo>
                  <a:close/>
                </a:path>
                <a:path w="154939" h="146050">
                  <a:moveTo>
                    <a:pt x="9398" y="21513"/>
                  </a:moveTo>
                  <a:lnTo>
                    <a:pt x="4152" y="24244"/>
                  </a:lnTo>
                  <a:lnTo>
                    <a:pt x="7645" y="26403"/>
                  </a:lnTo>
                  <a:lnTo>
                    <a:pt x="9398" y="21513"/>
                  </a:lnTo>
                  <a:close/>
                </a:path>
                <a:path w="154939" h="146050">
                  <a:moveTo>
                    <a:pt x="71882" y="4699"/>
                  </a:moveTo>
                  <a:lnTo>
                    <a:pt x="66421" y="1143"/>
                  </a:lnTo>
                  <a:lnTo>
                    <a:pt x="67157" y="2933"/>
                  </a:lnTo>
                  <a:lnTo>
                    <a:pt x="71882" y="4699"/>
                  </a:lnTo>
                  <a:close/>
                </a:path>
                <a:path w="154939" h="146050">
                  <a:moveTo>
                    <a:pt x="154533" y="101371"/>
                  </a:moveTo>
                  <a:lnTo>
                    <a:pt x="152031" y="97790"/>
                  </a:lnTo>
                  <a:lnTo>
                    <a:pt x="146799" y="90271"/>
                  </a:lnTo>
                  <a:lnTo>
                    <a:pt x="147066" y="71501"/>
                  </a:lnTo>
                  <a:lnTo>
                    <a:pt x="139738" y="66205"/>
                  </a:lnTo>
                  <a:lnTo>
                    <a:pt x="151460" y="55308"/>
                  </a:lnTo>
                  <a:lnTo>
                    <a:pt x="146151" y="32423"/>
                  </a:lnTo>
                  <a:lnTo>
                    <a:pt x="142189" y="15405"/>
                  </a:lnTo>
                  <a:lnTo>
                    <a:pt x="141617" y="15100"/>
                  </a:lnTo>
                  <a:lnTo>
                    <a:pt x="138861" y="13639"/>
                  </a:lnTo>
                  <a:lnTo>
                    <a:pt x="134454" y="11303"/>
                  </a:lnTo>
                  <a:lnTo>
                    <a:pt x="113017" y="13639"/>
                  </a:lnTo>
                  <a:lnTo>
                    <a:pt x="87668" y="10337"/>
                  </a:lnTo>
                  <a:lnTo>
                    <a:pt x="81394" y="15100"/>
                  </a:lnTo>
                  <a:lnTo>
                    <a:pt x="79032" y="13296"/>
                  </a:lnTo>
                  <a:lnTo>
                    <a:pt x="81381" y="12001"/>
                  </a:lnTo>
                  <a:lnTo>
                    <a:pt x="85115" y="9918"/>
                  </a:lnTo>
                  <a:lnTo>
                    <a:pt x="70916" y="12001"/>
                  </a:lnTo>
                  <a:lnTo>
                    <a:pt x="67157" y="2933"/>
                  </a:lnTo>
                  <a:lnTo>
                    <a:pt x="59321" y="0"/>
                  </a:lnTo>
                  <a:lnTo>
                    <a:pt x="37134" y="7747"/>
                  </a:lnTo>
                  <a:lnTo>
                    <a:pt x="31153" y="15481"/>
                  </a:lnTo>
                  <a:lnTo>
                    <a:pt x="10414" y="21170"/>
                  </a:lnTo>
                  <a:lnTo>
                    <a:pt x="9804" y="23152"/>
                  </a:lnTo>
                  <a:lnTo>
                    <a:pt x="9766" y="22733"/>
                  </a:lnTo>
                  <a:lnTo>
                    <a:pt x="9156" y="23431"/>
                  </a:lnTo>
                  <a:lnTo>
                    <a:pt x="9779" y="23215"/>
                  </a:lnTo>
                  <a:lnTo>
                    <a:pt x="6972" y="32423"/>
                  </a:lnTo>
                  <a:lnTo>
                    <a:pt x="2247" y="29921"/>
                  </a:lnTo>
                  <a:lnTo>
                    <a:pt x="5041" y="41300"/>
                  </a:lnTo>
                  <a:lnTo>
                    <a:pt x="0" y="51968"/>
                  </a:lnTo>
                  <a:lnTo>
                    <a:pt x="7632" y="58597"/>
                  </a:lnTo>
                  <a:lnTo>
                    <a:pt x="7213" y="77355"/>
                  </a:lnTo>
                  <a:lnTo>
                    <a:pt x="14046" y="90868"/>
                  </a:lnTo>
                  <a:lnTo>
                    <a:pt x="10807" y="101282"/>
                  </a:lnTo>
                  <a:lnTo>
                    <a:pt x="15760" y="97790"/>
                  </a:lnTo>
                  <a:lnTo>
                    <a:pt x="19608" y="103581"/>
                  </a:lnTo>
                  <a:lnTo>
                    <a:pt x="34264" y="106387"/>
                  </a:lnTo>
                  <a:lnTo>
                    <a:pt x="32385" y="112560"/>
                  </a:lnTo>
                  <a:lnTo>
                    <a:pt x="39852" y="120053"/>
                  </a:lnTo>
                  <a:lnTo>
                    <a:pt x="44831" y="116840"/>
                  </a:lnTo>
                  <a:lnTo>
                    <a:pt x="42976" y="111531"/>
                  </a:lnTo>
                  <a:lnTo>
                    <a:pt x="51181" y="116319"/>
                  </a:lnTo>
                  <a:lnTo>
                    <a:pt x="55486" y="114655"/>
                  </a:lnTo>
                  <a:lnTo>
                    <a:pt x="56400" y="121894"/>
                  </a:lnTo>
                  <a:lnTo>
                    <a:pt x="68668" y="124256"/>
                  </a:lnTo>
                  <a:lnTo>
                    <a:pt x="75679" y="136829"/>
                  </a:lnTo>
                  <a:lnTo>
                    <a:pt x="82473" y="131610"/>
                  </a:lnTo>
                  <a:lnTo>
                    <a:pt x="87452" y="136436"/>
                  </a:lnTo>
                  <a:lnTo>
                    <a:pt x="87033" y="141236"/>
                  </a:lnTo>
                  <a:lnTo>
                    <a:pt x="91871" y="141922"/>
                  </a:lnTo>
                  <a:lnTo>
                    <a:pt x="97358" y="136271"/>
                  </a:lnTo>
                  <a:lnTo>
                    <a:pt x="105067" y="139128"/>
                  </a:lnTo>
                  <a:lnTo>
                    <a:pt x="113715" y="136271"/>
                  </a:lnTo>
                  <a:lnTo>
                    <a:pt x="115849" y="135572"/>
                  </a:lnTo>
                  <a:lnTo>
                    <a:pt x="135305" y="145961"/>
                  </a:lnTo>
                  <a:lnTo>
                    <a:pt x="132054" y="135572"/>
                  </a:lnTo>
                  <a:lnTo>
                    <a:pt x="152946" y="111645"/>
                  </a:lnTo>
                  <a:lnTo>
                    <a:pt x="151752" y="103149"/>
                  </a:lnTo>
                  <a:lnTo>
                    <a:pt x="154533" y="101371"/>
                  </a:lnTo>
                  <a:close/>
                </a:path>
              </a:pathLst>
            </a:custGeom>
            <a:solidFill>
              <a:srgbClr val="509F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2572200" y="3143593"/>
              <a:ext cx="154940" cy="146050"/>
            </a:xfrm>
            <a:custGeom>
              <a:avLst/>
              <a:gdLst/>
              <a:ahLst/>
              <a:cxnLst/>
              <a:rect l="l" t="t" r="r" b="b"/>
              <a:pathLst>
                <a:path w="154939" h="146050">
                  <a:moveTo>
                    <a:pt x="2242" y="29932"/>
                  </a:moveTo>
                  <a:lnTo>
                    <a:pt x="5039" y="41305"/>
                  </a:lnTo>
                  <a:lnTo>
                    <a:pt x="0" y="51971"/>
                  </a:lnTo>
                  <a:lnTo>
                    <a:pt x="7629" y="58599"/>
                  </a:lnTo>
                  <a:lnTo>
                    <a:pt x="7215" y="77364"/>
                  </a:lnTo>
                  <a:lnTo>
                    <a:pt x="14040" y="90877"/>
                  </a:lnTo>
                  <a:lnTo>
                    <a:pt x="10808" y="101287"/>
                  </a:lnTo>
                  <a:lnTo>
                    <a:pt x="15761" y="97790"/>
                  </a:lnTo>
                  <a:lnTo>
                    <a:pt x="19608" y="103588"/>
                  </a:lnTo>
                  <a:lnTo>
                    <a:pt x="34258" y="106388"/>
                  </a:lnTo>
                  <a:lnTo>
                    <a:pt x="32382" y="112567"/>
                  </a:lnTo>
                  <a:lnTo>
                    <a:pt x="39858" y="120058"/>
                  </a:lnTo>
                  <a:lnTo>
                    <a:pt x="44832" y="116845"/>
                  </a:lnTo>
                  <a:lnTo>
                    <a:pt x="42974" y="111540"/>
                  </a:lnTo>
                  <a:lnTo>
                    <a:pt x="51179" y="116324"/>
                  </a:lnTo>
                  <a:lnTo>
                    <a:pt x="55490" y="114664"/>
                  </a:lnTo>
                  <a:lnTo>
                    <a:pt x="56396" y="121897"/>
                  </a:lnTo>
                  <a:lnTo>
                    <a:pt x="68667" y="124260"/>
                  </a:lnTo>
                  <a:lnTo>
                    <a:pt x="75674" y="136837"/>
                  </a:lnTo>
                  <a:lnTo>
                    <a:pt x="82470" y="131614"/>
                  </a:lnTo>
                  <a:lnTo>
                    <a:pt x="87457" y="136441"/>
                  </a:lnTo>
                  <a:lnTo>
                    <a:pt x="87033" y="141248"/>
                  </a:lnTo>
                  <a:lnTo>
                    <a:pt x="91874" y="141933"/>
                  </a:lnTo>
                  <a:lnTo>
                    <a:pt x="97356" y="136280"/>
                  </a:lnTo>
                  <a:lnTo>
                    <a:pt x="105069" y="139130"/>
                  </a:lnTo>
                  <a:lnTo>
                    <a:pt x="115855" y="135572"/>
                  </a:lnTo>
                  <a:lnTo>
                    <a:pt x="135305" y="145965"/>
                  </a:lnTo>
                  <a:lnTo>
                    <a:pt x="131439" y="133608"/>
                  </a:lnTo>
                  <a:lnTo>
                    <a:pt x="141291" y="119981"/>
                  </a:lnTo>
                  <a:lnTo>
                    <a:pt x="152946" y="111652"/>
                  </a:lnTo>
                  <a:lnTo>
                    <a:pt x="151758" y="103156"/>
                  </a:lnTo>
                  <a:lnTo>
                    <a:pt x="154529" y="101382"/>
                  </a:lnTo>
                  <a:lnTo>
                    <a:pt x="146796" y="90274"/>
                  </a:lnTo>
                  <a:lnTo>
                    <a:pt x="147070" y="71510"/>
                  </a:lnTo>
                  <a:lnTo>
                    <a:pt x="139734" y="66210"/>
                  </a:lnTo>
                  <a:lnTo>
                    <a:pt x="151466" y="55316"/>
                  </a:lnTo>
                  <a:lnTo>
                    <a:pt x="142190" y="15407"/>
                  </a:lnTo>
                  <a:lnTo>
                    <a:pt x="134456" y="11310"/>
                  </a:lnTo>
                  <a:lnTo>
                    <a:pt x="113019" y="13643"/>
                  </a:lnTo>
                  <a:lnTo>
                    <a:pt x="87666" y="10342"/>
                  </a:lnTo>
                  <a:lnTo>
                    <a:pt x="81391" y="15106"/>
                  </a:lnTo>
                  <a:lnTo>
                    <a:pt x="79037" y="13307"/>
                  </a:lnTo>
                  <a:lnTo>
                    <a:pt x="85112" y="9923"/>
                  </a:lnTo>
                  <a:lnTo>
                    <a:pt x="70914" y="12002"/>
                  </a:lnTo>
                  <a:lnTo>
                    <a:pt x="66418" y="1151"/>
                  </a:lnTo>
                  <a:lnTo>
                    <a:pt x="71876" y="4704"/>
                  </a:lnTo>
                  <a:lnTo>
                    <a:pt x="59328" y="0"/>
                  </a:lnTo>
                  <a:lnTo>
                    <a:pt x="37141" y="7746"/>
                  </a:lnTo>
                  <a:lnTo>
                    <a:pt x="31152" y="15489"/>
                  </a:lnTo>
                  <a:lnTo>
                    <a:pt x="10412" y="21181"/>
                  </a:lnTo>
                  <a:lnTo>
                    <a:pt x="6971" y="32434"/>
                  </a:lnTo>
                  <a:lnTo>
                    <a:pt x="2242" y="29932"/>
                  </a:lnTo>
                  <a:close/>
                </a:path>
                <a:path w="154939" h="146050">
                  <a:moveTo>
                    <a:pt x="9815" y="23208"/>
                  </a:moveTo>
                  <a:lnTo>
                    <a:pt x="9767" y="22735"/>
                  </a:lnTo>
                  <a:lnTo>
                    <a:pt x="9159" y="23438"/>
                  </a:lnTo>
                  <a:lnTo>
                    <a:pt x="9815" y="23208"/>
                  </a:lnTo>
                  <a:close/>
                </a:path>
                <a:path w="154939" h="146050">
                  <a:moveTo>
                    <a:pt x="4150" y="24248"/>
                  </a:moveTo>
                  <a:lnTo>
                    <a:pt x="7641" y="26410"/>
                  </a:lnTo>
                  <a:lnTo>
                    <a:pt x="9400" y="21525"/>
                  </a:lnTo>
                  <a:lnTo>
                    <a:pt x="4150" y="24248"/>
                  </a:lnTo>
                  <a:close/>
                </a:path>
                <a:path w="154939" h="146050">
                  <a:moveTo>
                    <a:pt x="3414" y="25500"/>
                  </a:moveTo>
                  <a:lnTo>
                    <a:pt x="2607" y="26125"/>
                  </a:lnTo>
                  <a:lnTo>
                    <a:pt x="3999" y="26222"/>
                  </a:lnTo>
                  <a:lnTo>
                    <a:pt x="3414" y="25500"/>
                  </a:lnTo>
                  <a:close/>
                </a:path>
                <a:path w="154939" h="146050">
                  <a:moveTo>
                    <a:pt x="1586" y="23910"/>
                  </a:moveTo>
                  <a:lnTo>
                    <a:pt x="1283" y="25542"/>
                  </a:lnTo>
                  <a:lnTo>
                    <a:pt x="2572" y="26149"/>
                  </a:lnTo>
                  <a:lnTo>
                    <a:pt x="1586" y="2391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4202823" y="3830954"/>
              <a:ext cx="105410" cy="245745"/>
            </a:xfrm>
            <a:custGeom>
              <a:avLst/>
              <a:gdLst/>
              <a:ahLst/>
              <a:cxnLst/>
              <a:rect l="l" t="t" r="r" b="b"/>
              <a:pathLst>
                <a:path w="105410" h="245745">
                  <a:moveTo>
                    <a:pt x="29629" y="127901"/>
                  </a:moveTo>
                  <a:lnTo>
                    <a:pt x="29375" y="127101"/>
                  </a:lnTo>
                  <a:lnTo>
                    <a:pt x="29197" y="127571"/>
                  </a:lnTo>
                  <a:lnTo>
                    <a:pt x="29629" y="127901"/>
                  </a:lnTo>
                  <a:close/>
                </a:path>
                <a:path w="105410" h="245745">
                  <a:moveTo>
                    <a:pt x="29845" y="235394"/>
                  </a:moveTo>
                  <a:lnTo>
                    <a:pt x="29159" y="234950"/>
                  </a:lnTo>
                  <a:lnTo>
                    <a:pt x="29083" y="235559"/>
                  </a:lnTo>
                  <a:lnTo>
                    <a:pt x="29845" y="235394"/>
                  </a:lnTo>
                  <a:close/>
                </a:path>
                <a:path w="105410" h="245745">
                  <a:moveTo>
                    <a:pt x="31356" y="105511"/>
                  </a:moveTo>
                  <a:lnTo>
                    <a:pt x="31064" y="105816"/>
                  </a:lnTo>
                  <a:lnTo>
                    <a:pt x="31318" y="106426"/>
                  </a:lnTo>
                  <a:lnTo>
                    <a:pt x="31356" y="105511"/>
                  </a:lnTo>
                  <a:close/>
                </a:path>
                <a:path w="105410" h="245745">
                  <a:moveTo>
                    <a:pt x="31635" y="1803"/>
                  </a:moveTo>
                  <a:lnTo>
                    <a:pt x="31483" y="0"/>
                  </a:lnTo>
                  <a:lnTo>
                    <a:pt x="30797" y="1384"/>
                  </a:lnTo>
                  <a:lnTo>
                    <a:pt x="31635" y="1803"/>
                  </a:lnTo>
                  <a:close/>
                </a:path>
                <a:path w="105410" h="245745">
                  <a:moveTo>
                    <a:pt x="31927" y="235546"/>
                  </a:moveTo>
                  <a:lnTo>
                    <a:pt x="30784" y="235089"/>
                  </a:lnTo>
                  <a:lnTo>
                    <a:pt x="31026" y="235394"/>
                  </a:lnTo>
                  <a:lnTo>
                    <a:pt x="31927" y="235546"/>
                  </a:lnTo>
                  <a:close/>
                </a:path>
                <a:path w="105410" h="245745">
                  <a:moveTo>
                    <a:pt x="32181" y="8128"/>
                  </a:moveTo>
                  <a:lnTo>
                    <a:pt x="31559" y="8077"/>
                  </a:lnTo>
                  <a:lnTo>
                    <a:pt x="31838" y="9245"/>
                  </a:lnTo>
                  <a:lnTo>
                    <a:pt x="32181" y="8128"/>
                  </a:lnTo>
                  <a:close/>
                </a:path>
                <a:path w="105410" h="245745">
                  <a:moveTo>
                    <a:pt x="33147" y="29857"/>
                  </a:moveTo>
                  <a:lnTo>
                    <a:pt x="31953" y="31800"/>
                  </a:lnTo>
                  <a:lnTo>
                    <a:pt x="32143" y="32740"/>
                  </a:lnTo>
                  <a:lnTo>
                    <a:pt x="33147" y="29857"/>
                  </a:lnTo>
                  <a:close/>
                </a:path>
                <a:path w="105410" h="245745">
                  <a:moveTo>
                    <a:pt x="33299" y="141579"/>
                  </a:moveTo>
                  <a:lnTo>
                    <a:pt x="33032" y="140550"/>
                  </a:lnTo>
                  <a:lnTo>
                    <a:pt x="32677" y="140868"/>
                  </a:lnTo>
                  <a:lnTo>
                    <a:pt x="33299" y="141579"/>
                  </a:lnTo>
                  <a:close/>
                </a:path>
                <a:path w="105410" h="245745">
                  <a:moveTo>
                    <a:pt x="33959" y="21526"/>
                  </a:moveTo>
                  <a:lnTo>
                    <a:pt x="33578" y="20510"/>
                  </a:lnTo>
                  <a:lnTo>
                    <a:pt x="32435" y="20891"/>
                  </a:lnTo>
                  <a:lnTo>
                    <a:pt x="33959" y="21526"/>
                  </a:lnTo>
                  <a:close/>
                </a:path>
                <a:path w="105410" h="245745">
                  <a:moveTo>
                    <a:pt x="34086" y="5473"/>
                  </a:moveTo>
                  <a:lnTo>
                    <a:pt x="32689" y="7416"/>
                  </a:lnTo>
                  <a:lnTo>
                    <a:pt x="33477" y="6743"/>
                  </a:lnTo>
                  <a:lnTo>
                    <a:pt x="34086" y="5473"/>
                  </a:lnTo>
                  <a:close/>
                </a:path>
                <a:path w="105410" h="245745">
                  <a:moveTo>
                    <a:pt x="34353" y="93967"/>
                  </a:moveTo>
                  <a:lnTo>
                    <a:pt x="31102" y="95123"/>
                  </a:lnTo>
                  <a:lnTo>
                    <a:pt x="33629" y="100190"/>
                  </a:lnTo>
                  <a:lnTo>
                    <a:pt x="34353" y="93967"/>
                  </a:lnTo>
                  <a:close/>
                </a:path>
                <a:path w="105410" h="245745">
                  <a:moveTo>
                    <a:pt x="35433" y="128854"/>
                  </a:moveTo>
                  <a:lnTo>
                    <a:pt x="34455" y="129311"/>
                  </a:lnTo>
                  <a:lnTo>
                    <a:pt x="34925" y="129705"/>
                  </a:lnTo>
                  <a:lnTo>
                    <a:pt x="35433" y="128854"/>
                  </a:lnTo>
                  <a:close/>
                </a:path>
                <a:path w="105410" h="245745">
                  <a:moveTo>
                    <a:pt x="35433" y="127546"/>
                  </a:moveTo>
                  <a:lnTo>
                    <a:pt x="34721" y="126898"/>
                  </a:lnTo>
                  <a:lnTo>
                    <a:pt x="34709" y="127228"/>
                  </a:lnTo>
                  <a:lnTo>
                    <a:pt x="35433" y="127546"/>
                  </a:lnTo>
                  <a:close/>
                </a:path>
                <a:path w="105410" h="245745">
                  <a:moveTo>
                    <a:pt x="36004" y="119037"/>
                  </a:moveTo>
                  <a:lnTo>
                    <a:pt x="31153" y="119113"/>
                  </a:lnTo>
                  <a:lnTo>
                    <a:pt x="34556" y="123050"/>
                  </a:lnTo>
                  <a:lnTo>
                    <a:pt x="36004" y="119037"/>
                  </a:lnTo>
                  <a:close/>
                </a:path>
                <a:path w="105410" h="245745">
                  <a:moveTo>
                    <a:pt x="36017" y="109004"/>
                  </a:moveTo>
                  <a:lnTo>
                    <a:pt x="32778" y="107073"/>
                  </a:lnTo>
                  <a:lnTo>
                    <a:pt x="34912" y="109359"/>
                  </a:lnTo>
                  <a:lnTo>
                    <a:pt x="36017" y="109004"/>
                  </a:lnTo>
                  <a:close/>
                </a:path>
                <a:path w="105410" h="245745">
                  <a:moveTo>
                    <a:pt x="36398" y="131635"/>
                  </a:moveTo>
                  <a:lnTo>
                    <a:pt x="32829" y="137109"/>
                  </a:lnTo>
                  <a:lnTo>
                    <a:pt x="34328" y="140474"/>
                  </a:lnTo>
                  <a:lnTo>
                    <a:pt x="36398" y="131635"/>
                  </a:lnTo>
                  <a:close/>
                </a:path>
                <a:path w="105410" h="245745">
                  <a:moveTo>
                    <a:pt x="36449" y="36715"/>
                  </a:moveTo>
                  <a:lnTo>
                    <a:pt x="36106" y="36703"/>
                  </a:lnTo>
                  <a:lnTo>
                    <a:pt x="35826" y="38023"/>
                  </a:lnTo>
                  <a:lnTo>
                    <a:pt x="36449" y="36715"/>
                  </a:lnTo>
                  <a:close/>
                </a:path>
                <a:path w="105410" h="245745">
                  <a:moveTo>
                    <a:pt x="37693" y="98539"/>
                  </a:moveTo>
                  <a:lnTo>
                    <a:pt x="37020" y="97548"/>
                  </a:lnTo>
                  <a:lnTo>
                    <a:pt x="36144" y="97180"/>
                  </a:lnTo>
                  <a:lnTo>
                    <a:pt x="37693" y="98539"/>
                  </a:lnTo>
                  <a:close/>
                </a:path>
                <a:path w="105410" h="245745">
                  <a:moveTo>
                    <a:pt x="38455" y="220675"/>
                  </a:moveTo>
                  <a:lnTo>
                    <a:pt x="37439" y="220573"/>
                  </a:lnTo>
                  <a:lnTo>
                    <a:pt x="37261" y="221030"/>
                  </a:lnTo>
                  <a:lnTo>
                    <a:pt x="38455" y="220675"/>
                  </a:lnTo>
                  <a:close/>
                </a:path>
                <a:path w="105410" h="245745">
                  <a:moveTo>
                    <a:pt x="38785" y="133007"/>
                  </a:moveTo>
                  <a:lnTo>
                    <a:pt x="37909" y="133311"/>
                  </a:lnTo>
                  <a:lnTo>
                    <a:pt x="38684" y="134518"/>
                  </a:lnTo>
                  <a:lnTo>
                    <a:pt x="38785" y="133007"/>
                  </a:lnTo>
                  <a:close/>
                </a:path>
                <a:path w="105410" h="245745">
                  <a:moveTo>
                    <a:pt x="39039" y="226326"/>
                  </a:moveTo>
                  <a:lnTo>
                    <a:pt x="30873" y="226479"/>
                  </a:lnTo>
                  <a:lnTo>
                    <a:pt x="33858" y="229501"/>
                  </a:lnTo>
                  <a:lnTo>
                    <a:pt x="39039" y="226326"/>
                  </a:lnTo>
                  <a:close/>
                </a:path>
                <a:path w="105410" h="245745">
                  <a:moveTo>
                    <a:pt x="40767" y="99314"/>
                  </a:moveTo>
                  <a:lnTo>
                    <a:pt x="38887" y="99314"/>
                  </a:lnTo>
                  <a:lnTo>
                    <a:pt x="38925" y="99618"/>
                  </a:lnTo>
                  <a:lnTo>
                    <a:pt x="40767" y="99314"/>
                  </a:lnTo>
                  <a:close/>
                </a:path>
                <a:path w="105410" h="245745">
                  <a:moveTo>
                    <a:pt x="44170" y="134594"/>
                  </a:moveTo>
                  <a:lnTo>
                    <a:pt x="40652" y="134886"/>
                  </a:lnTo>
                  <a:lnTo>
                    <a:pt x="42722" y="137134"/>
                  </a:lnTo>
                  <a:lnTo>
                    <a:pt x="44170" y="134594"/>
                  </a:lnTo>
                  <a:close/>
                </a:path>
                <a:path w="105410" h="245745">
                  <a:moveTo>
                    <a:pt x="44869" y="164795"/>
                  </a:moveTo>
                  <a:lnTo>
                    <a:pt x="43535" y="162750"/>
                  </a:lnTo>
                  <a:lnTo>
                    <a:pt x="41363" y="165976"/>
                  </a:lnTo>
                  <a:lnTo>
                    <a:pt x="44869" y="164795"/>
                  </a:lnTo>
                  <a:close/>
                </a:path>
                <a:path w="105410" h="245745">
                  <a:moveTo>
                    <a:pt x="48234" y="214909"/>
                  </a:moveTo>
                  <a:lnTo>
                    <a:pt x="47713" y="213842"/>
                  </a:lnTo>
                  <a:lnTo>
                    <a:pt x="46253" y="214566"/>
                  </a:lnTo>
                  <a:lnTo>
                    <a:pt x="48234" y="214909"/>
                  </a:lnTo>
                  <a:close/>
                </a:path>
                <a:path w="105410" h="245745">
                  <a:moveTo>
                    <a:pt x="51816" y="155460"/>
                  </a:moveTo>
                  <a:lnTo>
                    <a:pt x="51168" y="155625"/>
                  </a:lnTo>
                  <a:lnTo>
                    <a:pt x="51333" y="156286"/>
                  </a:lnTo>
                  <a:lnTo>
                    <a:pt x="51816" y="155460"/>
                  </a:lnTo>
                  <a:close/>
                </a:path>
                <a:path w="105410" h="245745">
                  <a:moveTo>
                    <a:pt x="51879" y="148805"/>
                  </a:moveTo>
                  <a:lnTo>
                    <a:pt x="46824" y="148615"/>
                  </a:lnTo>
                  <a:lnTo>
                    <a:pt x="32270" y="143738"/>
                  </a:lnTo>
                  <a:lnTo>
                    <a:pt x="35598" y="147485"/>
                  </a:lnTo>
                  <a:lnTo>
                    <a:pt x="32791" y="166700"/>
                  </a:lnTo>
                  <a:lnTo>
                    <a:pt x="51447" y="154978"/>
                  </a:lnTo>
                  <a:lnTo>
                    <a:pt x="51879" y="148805"/>
                  </a:lnTo>
                  <a:close/>
                </a:path>
                <a:path w="105410" h="245745">
                  <a:moveTo>
                    <a:pt x="53111" y="149999"/>
                  </a:moveTo>
                  <a:lnTo>
                    <a:pt x="52539" y="149898"/>
                  </a:lnTo>
                  <a:lnTo>
                    <a:pt x="52412" y="150304"/>
                  </a:lnTo>
                  <a:lnTo>
                    <a:pt x="53111" y="149999"/>
                  </a:lnTo>
                  <a:close/>
                </a:path>
                <a:path w="105410" h="245745">
                  <a:moveTo>
                    <a:pt x="53530" y="128943"/>
                  </a:moveTo>
                  <a:lnTo>
                    <a:pt x="52552" y="127711"/>
                  </a:lnTo>
                  <a:lnTo>
                    <a:pt x="48615" y="124752"/>
                  </a:lnTo>
                  <a:lnTo>
                    <a:pt x="53530" y="128943"/>
                  </a:lnTo>
                  <a:close/>
                </a:path>
                <a:path w="105410" h="245745">
                  <a:moveTo>
                    <a:pt x="57086" y="158813"/>
                  </a:moveTo>
                  <a:lnTo>
                    <a:pt x="48818" y="159613"/>
                  </a:lnTo>
                  <a:lnTo>
                    <a:pt x="47383" y="172021"/>
                  </a:lnTo>
                  <a:lnTo>
                    <a:pt x="39928" y="175958"/>
                  </a:lnTo>
                  <a:lnTo>
                    <a:pt x="48526" y="187934"/>
                  </a:lnTo>
                  <a:lnTo>
                    <a:pt x="52692" y="187490"/>
                  </a:lnTo>
                  <a:lnTo>
                    <a:pt x="51511" y="176009"/>
                  </a:lnTo>
                  <a:lnTo>
                    <a:pt x="57086" y="158813"/>
                  </a:lnTo>
                  <a:close/>
                </a:path>
                <a:path w="105410" h="245745">
                  <a:moveTo>
                    <a:pt x="60299" y="186893"/>
                  </a:moveTo>
                  <a:lnTo>
                    <a:pt x="59131" y="184492"/>
                  </a:lnTo>
                  <a:lnTo>
                    <a:pt x="56553" y="186347"/>
                  </a:lnTo>
                  <a:lnTo>
                    <a:pt x="60299" y="186893"/>
                  </a:lnTo>
                  <a:close/>
                </a:path>
                <a:path w="105410" h="245745">
                  <a:moveTo>
                    <a:pt x="60858" y="133654"/>
                  </a:moveTo>
                  <a:lnTo>
                    <a:pt x="58521" y="132219"/>
                  </a:lnTo>
                  <a:lnTo>
                    <a:pt x="60833" y="135699"/>
                  </a:lnTo>
                  <a:lnTo>
                    <a:pt x="60858" y="133654"/>
                  </a:lnTo>
                  <a:close/>
                </a:path>
                <a:path w="105410" h="245745">
                  <a:moveTo>
                    <a:pt x="61442" y="154749"/>
                  </a:moveTo>
                  <a:lnTo>
                    <a:pt x="60159" y="154165"/>
                  </a:lnTo>
                  <a:lnTo>
                    <a:pt x="61201" y="155460"/>
                  </a:lnTo>
                  <a:lnTo>
                    <a:pt x="61442" y="154749"/>
                  </a:lnTo>
                  <a:close/>
                </a:path>
                <a:path w="105410" h="245745">
                  <a:moveTo>
                    <a:pt x="62331" y="179082"/>
                  </a:moveTo>
                  <a:lnTo>
                    <a:pt x="60883" y="180073"/>
                  </a:lnTo>
                  <a:lnTo>
                    <a:pt x="61823" y="180505"/>
                  </a:lnTo>
                  <a:lnTo>
                    <a:pt x="62331" y="179082"/>
                  </a:lnTo>
                  <a:close/>
                </a:path>
                <a:path w="105410" h="245745">
                  <a:moveTo>
                    <a:pt x="63144" y="121805"/>
                  </a:moveTo>
                  <a:lnTo>
                    <a:pt x="62484" y="120751"/>
                  </a:lnTo>
                  <a:lnTo>
                    <a:pt x="62458" y="121932"/>
                  </a:lnTo>
                  <a:lnTo>
                    <a:pt x="63144" y="121805"/>
                  </a:lnTo>
                  <a:close/>
                </a:path>
                <a:path w="105410" h="245745">
                  <a:moveTo>
                    <a:pt x="64884" y="121742"/>
                  </a:moveTo>
                  <a:lnTo>
                    <a:pt x="63665" y="121818"/>
                  </a:lnTo>
                  <a:lnTo>
                    <a:pt x="64770" y="122555"/>
                  </a:lnTo>
                  <a:lnTo>
                    <a:pt x="64884" y="121742"/>
                  </a:lnTo>
                  <a:close/>
                </a:path>
                <a:path w="105410" h="245745">
                  <a:moveTo>
                    <a:pt x="65900" y="153314"/>
                  </a:moveTo>
                  <a:lnTo>
                    <a:pt x="54051" y="181571"/>
                  </a:lnTo>
                  <a:lnTo>
                    <a:pt x="63881" y="169125"/>
                  </a:lnTo>
                  <a:lnTo>
                    <a:pt x="64592" y="169443"/>
                  </a:lnTo>
                  <a:lnTo>
                    <a:pt x="64770" y="168389"/>
                  </a:lnTo>
                  <a:lnTo>
                    <a:pt x="63919" y="169075"/>
                  </a:lnTo>
                  <a:lnTo>
                    <a:pt x="65112" y="167576"/>
                  </a:lnTo>
                  <a:lnTo>
                    <a:pt x="65900" y="153314"/>
                  </a:lnTo>
                  <a:close/>
                </a:path>
                <a:path w="105410" h="245745">
                  <a:moveTo>
                    <a:pt x="66040" y="146177"/>
                  </a:moveTo>
                  <a:lnTo>
                    <a:pt x="63322" y="138836"/>
                  </a:lnTo>
                  <a:lnTo>
                    <a:pt x="53301" y="132575"/>
                  </a:lnTo>
                  <a:lnTo>
                    <a:pt x="51752" y="143281"/>
                  </a:lnTo>
                  <a:lnTo>
                    <a:pt x="57734" y="138569"/>
                  </a:lnTo>
                  <a:lnTo>
                    <a:pt x="66040" y="146177"/>
                  </a:lnTo>
                  <a:close/>
                </a:path>
                <a:path w="105410" h="245745">
                  <a:moveTo>
                    <a:pt x="67716" y="136055"/>
                  </a:moveTo>
                  <a:lnTo>
                    <a:pt x="67208" y="134708"/>
                  </a:lnTo>
                  <a:lnTo>
                    <a:pt x="66954" y="134810"/>
                  </a:lnTo>
                  <a:lnTo>
                    <a:pt x="67716" y="136055"/>
                  </a:lnTo>
                  <a:close/>
                </a:path>
                <a:path w="105410" h="245745">
                  <a:moveTo>
                    <a:pt x="67754" y="140804"/>
                  </a:moveTo>
                  <a:lnTo>
                    <a:pt x="67335" y="141071"/>
                  </a:lnTo>
                  <a:lnTo>
                    <a:pt x="67665" y="141427"/>
                  </a:lnTo>
                  <a:lnTo>
                    <a:pt x="67754" y="140804"/>
                  </a:lnTo>
                  <a:close/>
                </a:path>
                <a:path w="105410" h="245745">
                  <a:moveTo>
                    <a:pt x="67818" y="122834"/>
                  </a:moveTo>
                  <a:lnTo>
                    <a:pt x="65913" y="122986"/>
                  </a:lnTo>
                  <a:lnTo>
                    <a:pt x="67310" y="123418"/>
                  </a:lnTo>
                  <a:lnTo>
                    <a:pt x="67818" y="122834"/>
                  </a:lnTo>
                  <a:close/>
                </a:path>
                <a:path w="105410" h="245745">
                  <a:moveTo>
                    <a:pt x="67919" y="125437"/>
                  </a:moveTo>
                  <a:lnTo>
                    <a:pt x="61087" y="125196"/>
                  </a:lnTo>
                  <a:lnTo>
                    <a:pt x="62509" y="122110"/>
                  </a:lnTo>
                  <a:lnTo>
                    <a:pt x="57683" y="117081"/>
                  </a:lnTo>
                  <a:lnTo>
                    <a:pt x="64033" y="113690"/>
                  </a:lnTo>
                  <a:lnTo>
                    <a:pt x="59258" y="111467"/>
                  </a:lnTo>
                  <a:lnTo>
                    <a:pt x="59436" y="111048"/>
                  </a:lnTo>
                  <a:lnTo>
                    <a:pt x="58788" y="111150"/>
                  </a:lnTo>
                  <a:lnTo>
                    <a:pt x="54660" y="109308"/>
                  </a:lnTo>
                  <a:lnTo>
                    <a:pt x="51320" y="114706"/>
                  </a:lnTo>
                  <a:lnTo>
                    <a:pt x="45046" y="104978"/>
                  </a:lnTo>
                  <a:lnTo>
                    <a:pt x="37871" y="106565"/>
                  </a:lnTo>
                  <a:lnTo>
                    <a:pt x="37668" y="112039"/>
                  </a:lnTo>
                  <a:lnTo>
                    <a:pt x="32702" y="110261"/>
                  </a:lnTo>
                  <a:lnTo>
                    <a:pt x="24409" y="89623"/>
                  </a:lnTo>
                  <a:lnTo>
                    <a:pt x="27216" y="80048"/>
                  </a:lnTo>
                  <a:lnTo>
                    <a:pt x="37211" y="74574"/>
                  </a:lnTo>
                  <a:lnTo>
                    <a:pt x="41770" y="62039"/>
                  </a:lnTo>
                  <a:lnTo>
                    <a:pt x="36537" y="52336"/>
                  </a:lnTo>
                  <a:lnTo>
                    <a:pt x="37719" y="37820"/>
                  </a:lnTo>
                  <a:lnTo>
                    <a:pt x="32562" y="41808"/>
                  </a:lnTo>
                  <a:lnTo>
                    <a:pt x="21043" y="36042"/>
                  </a:lnTo>
                  <a:lnTo>
                    <a:pt x="11861" y="38163"/>
                  </a:lnTo>
                  <a:lnTo>
                    <a:pt x="8496" y="53073"/>
                  </a:lnTo>
                  <a:lnTo>
                    <a:pt x="9728" y="75653"/>
                  </a:lnTo>
                  <a:lnTo>
                    <a:pt x="5461" y="77939"/>
                  </a:lnTo>
                  <a:lnTo>
                    <a:pt x="0" y="72986"/>
                  </a:lnTo>
                  <a:lnTo>
                    <a:pt x="4546" y="97929"/>
                  </a:lnTo>
                  <a:lnTo>
                    <a:pt x="7632" y="97332"/>
                  </a:lnTo>
                  <a:lnTo>
                    <a:pt x="10325" y="103708"/>
                  </a:lnTo>
                  <a:lnTo>
                    <a:pt x="11760" y="97497"/>
                  </a:lnTo>
                  <a:lnTo>
                    <a:pt x="15722" y="98323"/>
                  </a:lnTo>
                  <a:lnTo>
                    <a:pt x="17272" y="103225"/>
                  </a:lnTo>
                  <a:lnTo>
                    <a:pt x="12280" y="106730"/>
                  </a:lnTo>
                  <a:lnTo>
                    <a:pt x="13436" y="114058"/>
                  </a:lnTo>
                  <a:lnTo>
                    <a:pt x="15582" y="111620"/>
                  </a:lnTo>
                  <a:lnTo>
                    <a:pt x="23139" y="116751"/>
                  </a:lnTo>
                  <a:lnTo>
                    <a:pt x="30365" y="111010"/>
                  </a:lnTo>
                  <a:lnTo>
                    <a:pt x="43307" y="123698"/>
                  </a:lnTo>
                  <a:lnTo>
                    <a:pt x="42164" y="111048"/>
                  </a:lnTo>
                  <a:lnTo>
                    <a:pt x="52489" y="119519"/>
                  </a:lnTo>
                  <a:lnTo>
                    <a:pt x="54394" y="126149"/>
                  </a:lnTo>
                  <a:lnTo>
                    <a:pt x="65125" y="126707"/>
                  </a:lnTo>
                  <a:lnTo>
                    <a:pt x="62598" y="130759"/>
                  </a:lnTo>
                  <a:lnTo>
                    <a:pt x="66433" y="133070"/>
                  </a:lnTo>
                  <a:lnTo>
                    <a:pt x="67919" y="125437"/>
                  </a:lnTo>
                  <a:close/>
                </a:path>
                <a:path w="105410" h="245745">
                  <a:moveTo>
                    <a:pt x="68999" y="135153"/>
                  </a:moveTo>
                  <a:lnTo>
                    <a:pt x="68707" y="135458"/>
                  </a:lnTo>
                  <a:lnTo>
                    <a:pt x="68973" y="136194"/>
                  </a:lnTo>
                  <a:lnTo>
                    <a:pt x="68999" y="135153"/>
                  </a:lnTo>
                  <a:close/>
                </a:path>
                <a:path w="105410" h="245745">
                  <a:moveTo>
                    <a:pt x="69837" y="142760"/>
                  </a:moveTo>
                  <a:lnTo>
                    <a:pt x="69202" y="143332"/>
                  </a:lnTo>
                  <a:lnTo>
                    <a:pt x="69596" y="143649"/>
                  </a:lnTo>
                  <a:lnTo>
                    <a:pt x="69837" y="142760"/>
                  </a:lnTo>
                  <a:close/>
                </a:path>
                <a:path w="105410" h="245745">
                  <a:moveTo>
                    <a:pt x="70307" y="145567"/>
                  </a:moveTo>
                  <a:lnTo>
                    <a:pt x="69532" y="145122"/>
                  </a:lnTo>
                  <a:lnTo>
                    <a:pt x="69456" y="145529"/>
                  </a:lnTo>
                  <a:lnTo>
                    <a:pt x="70307" y="145567"/>
                  </a:lnTo>
                  <a:close/>
                </a:path>
                <a:path w="105410" h="245745">
                  <a:moveTo>
                    <a:pt x="71170" y="115620"/>
                  </a:moveTo>
                  <a:lnTo>
                    <a:pt x="68046" y="108839"/>
                  </a:lnTo>
                  <a:lnTo>
                    <a:pt x="65455" y="116014"/>
                  </a:lnTo>
                  <a:lnTo>
                    <a:pt x="71170" y="115620"/>
                  </a:lnTo>
                  <a:close/>
                </a:path>
                <a:path w="105410" h="245745">
                  <a:moveTo>
                    <a:pt x="71920" y="143903"/>
                  </a:moveTo>
                  <a:lnTo>
                    <a:pt x="71742" y="143129"/>
                  </a:lnTo>
                  <a:lnTo>
                    <a:pt x="71348" y="143573"/>
                  </a:lnTo>
                  <a:lnTo>
                    <a:pt x="71920" y="143903"/>
                  </a:lnTo>
                  <a:close/>
                </a:path>
                <a:path w="105410" h="245745">
                  <a:moveTo>
                    <a:pt x="72656" y="163385"/>
                  </a:moveTo>
                  <a:lnTo>
                    <a:pt x="70269" y="162420"/>
                  </a:lnTo>
                  <a:lnTo>
                    <a:pt x="69215" y="164287"/>
                  </a:lnTo>
                  <a:lnTo>
                    <a:pt x="72656" y="163385"/>
                  </a:lnTo>
                  <a:close/>
                </a:path>
                <a:path w="105410" h="245745">
                  <a:moveTo>
                    <a:pt x="73355" y="172466"/>
                  </a:moveTo>
                  <a:lnTo>
                    <a:pt x="73202" y="171742"/>
                  </a:lnTo>
                  <a:lnTo>
                    <a:pt x="73050" y="172364"/>
                  </a:lnTo>
                  <a:lnTo>
                    <a:pt x="73355" y="172466"/>
                  </a:lnTo>
                  <a:close/>
                </a:path>
                <a:path w="105410" h="245745">
                  <a:moveTo>
                    <a:pt x="73431" y="161429"/>
                  </a:moveTo>
                  <a:lnTo>
                    <a:pt x="72580" y="161632"/>
                  </a:lnTo>
                  <a:lnTo>
                    <a:pt x="72580" y="161975"/>
                  </a:lnTo>
                  <a:lnTo>
                    <a:pt x="73431" y="161429"/>
                  </a:lnTo>
                  <a:close/>
                </a:path>
                <a:path w="105410" h="245745">
                  <a:moveTo>
                    <a:pt x="73558" y="147929"/>
                  </a:moveTo>
                  <a:lnTo>
                    <a:pt x="70358" y="147078"/>
                  </a:lnTo>
                  <a:lnTo>
                    <a:pt x="72694" y="150279"/>
                  </a:lnTo>
                  <a:lnTo>
                    <a:pt x="73558" y="147929"/>
                  </a:lnTo>
                  <a:close/>
                </a:path>
                <a:path w="105410" h="245745">
                  <a:moveTo>
                    <a:pt x="73698" y="173621"/>
                  </a:moveTo>
                  <a:lnTo>
                    <a:pt x="67208" y="171145"/>
                  </a:lnTo>
                  <a:lnTo>
                    <a:pt x="61556" y="177292"/>
                  </a:lnTo>
                  <a:lnTo>
                    <a:pt x="69303" y="179692"/>
                  </a:lnTo>
                  <a:lnTo>
                    <a:pt x="73698" y="173621"/>
                  </a:lnTo>
                  <a:close/>
                </a:path>
                <a:path w="105410" h="245745">
                  <a:moveTo>
                    <a:pt x="76885" y="185928"/>
                  </a:moveTo>
                  <a:lnTo>
                    <a:pt x="74688" y="185762"/>
                  </a:lnTo>
                  <a:lnTo>
                    <a:pt x="75539" y="187401"/>
                  </a:lnTo>
                  <a:lnTo>
                    <a:pt x="76885" y="185928"/>
                  </a:lnTo>
                  <a:close/>
                </a:path>
                <a:path w="105410" h="245745">
                  <a:moveTo>
                    <a:pt x="77063" y="148069"/>
                  </a:moveTo>
                  <a:lnTo>
                    <a:pt x="75958" y="146710"/>
                  </a:lnTo>
                  <a:lnTo>
                    <a:pt x="76758" y="148793"/>
                  </a:lnTo>
                  <a:lnTo>
                    <a:pt x="77063" y="148069"/>
                  </a:lnTo>
                  <a:close/>
                </a:path>
                <a:path w="105410" h="245745">
                  <a:moveTo>
                    <a:pt x="78384" y="147955"/>
                  </a:moveTo>
                  <a:lnTo>
                    <a:pt x="77774" y="146926"/>
                  </a:lnTo>
                  <a:lnTo>
                    <a:pt x="77558" y="147027"/>
                  </a:lnTo>
                  <a:lnTo>
                    <a:pt x="78384" y="147955"/>
                  </a:lnTo>
                  <a:close/>
                </a:path>
                <a:path w="105410" h="245745">
                  <a:moveTo>
                    <a:pt x="81229" y="131991"/>
                  </a:moveTo>
                  <a:lnTo>
                    <a:pt x="80911" y="131279"/>
                  </a:lnTo>
                  <a:lnTo>
                    <a:pt x="80810" y="131635"/>
                  </a:lnTo>
                  <a:lnTo>
                    <a:pt x="81229" y="131991"/>
                  </a:lnTo>
                  <a:close/>
                </a:path>
                <a:path w="105410" h="245745">
                  <a:moveTo>
                    <a:pt x="84937" y="174599"/>
                  </a:moveTo>
                  <a:lnTo>
                    <a:pt x="79502" y="151104"/>
                  </a:lnTo>
                  <a:lnTo>
                    <a:pt x="72237" y="152031"/>
                  </a:lnTo>
                  <a:lnTo>
                    <a:pt x="69850" y="149009"/>
                  </a:lnTo>
                  <a:lnTo>
                    <a:pt x="70700" y="159029"/>
                  </a:lnTo>
                  <a:lnTo>
                    <a:pt x="74117" y="157632"/>
                  </a:lnTo>
                  <a:lnTo>
                    <a:pt x="77025" y="161493"/>
                  </a:lnTo>
                  <a:lnTo>
                    <a:pt x="76530" y="170751"/>
                  </a:lnTo>
                  <a:lnTo>
                    <a:pt x="80645" y="173075"/>
                  </a:lnTo>
                  <a:lnTo>
                    <a:pt x="80441" y="167538"/>
                  </a:lnTo>
                  <a:lnTo>
                    <a:pt x="84937" y="174599"/>
                  </a:lnTo>
                  <a:close/>
                </a:path>
                <a:path w="105410" h="245745">
                  <a:moveTo>
                    <a:pt x="86918" y="245554"/>
                  </a:moveTo>
                  <a:lnTo>
                    <a:pt x="86245" y="244640"/>
                  </a:lnTo>
                  <a:lnTo>
                    <a:pt x="85699" y="245135"/>
                  </a:lnTo>
                  <a:lnTo>
                    <a:pt x="86918" y="245554"/>
                  </a:lnTo>
                  <a:close/>
                </a:path>
                <a:path w="105410" h="245745">
                  <a:moveTo>
                    <a:pt x="87731" y="245237"/>
                  </a:moveTo>
                  <a:lnTo>
                    <a:pt x="87337" y="244170"/>
                  </a:lnTo>
                  <a:lnTo>
                    <a:pt x="87325" y="244690"/>
                  </a:lnTo>
                  <a:lnTo>
                    <a:pt x="87731" y="245237"/>
                  </a:lnTo>
                  <a:close/>
                </a:path>
                <a:path w="105410" h="245745">
                  <a:moveTo>
                    <a:pt x="90424" y="176250"/>
                  </a:moveTo>
                  <a:lnTo>
                    <a:pt x="89916" y="174942"/>
                  </a:lnTo>
                  <a:lnTo>
                    <a:pt x="89306" y="176339"/>
                  </a:lnTo>
                  <a:lnTo>
                    <a:pt x="90424" y="176250"/>
                  </a:lnTo>
                  <a:close/>
                </a:path>
                <a:path w="105410" h="245745">
                  <a:moveTo>
                    <a:pt x="90525" y="175818"/>
                  </a:moveTo>
                  <a:lnTo>
                    <a:pt x="90081" y="169494"/>
                  </a:lnTo>
                  <a:lnTo>
                    <a:pt x="90220" y="166116"/>
                  </a:lnTo>
                  <a:lnTo>
                    <a:pt x="87731" y="171792"/>
                  </a:lnTo>
                  <a:lnTo>
                    <a:pt x="89916" y="174942"/>
                  </a:lnTo>
                  <a:lnTo>
                    <a:pt x="90525" y="175818"/>
                  </a:lnTo>
                  <a:close/>
                </a:path>
                <a:path w="105410" h="245745">
                  <a:moveTo>
                    <a:pt x="91186" y="220954"/>
                  </a:moveTo>
                  <a:lnTo>
                    <a:pt x="90792" y="221373"/>
                  </a:lnTo>
                  <a:lnTo>
                    <a:pt x="91071" y="221843"/>
                  </a:lnTo>
                  <a:lnTo>
                    <a:pt x="91186" y="220954"/>
                  </a:lnTo>
                  <a:close/>
                </a:path>
                <a:path w="105410" h="245745">
                  <a:moveTo>
                    <a:pt x="92049" y="157543"/>
                  </a:moveTo>
                  <a:lnTo>
                    <a:pt x="84823" y="134696"/>
                  </a:lnTo>
                  <a:lnTo>
                    <a:pt x="69215" y="132905"/>
                  </a:lnTo>
                  <a:lnTo>
                    <a:pt x="71069" y="139052"/>
                  </a:lnTo>
                  <a:lnTo>
                    <a:pt x="80987" y="146050"/>
                  </a:lnTo>
                  <a:lnTo>
                    <a:pt x="77622" y="149987"/>
                  </a:lnTo>
                  <a:lnTo>
                    <a:pt x="80251" y="151130"/>
                  </a:lnTo>
                  <a:lnTo>
                    <a:pt x="83972" y="156464"/>
                  </a:lnTo>
                  <a:lnTo>
                    <a:pt x="92049" y="157543"/>
                  </a:lnTo>
                  <a:close/>
                </a:path>
                <a:path w="105410" h="245745">
                  <a:moveTo>
                    <a:pt x="92087" y="217792"/>
                  </a:moveTo>
                  <a:lnTo>
                    <a:pt x="90576" y="218808"/>
                  </a:lnTo>
                  <a:lnTo>
                    <a:pt x="91909" y="221869"/>
                  </a:lnTo>
                  <a:lnTo>
                    <a:pt x="92087" y="217792"/>
                  </a:lnTo>
                  <a:close/>
                </a:path>
                <a:path w="105410" h="245745">
                  <a:moveTo>
                    <a:pt x="92824" y="162598"/>
                  </a:moveTo>
                  <a:lnTo>
                    <a:pt x="91516" y="160870"/>
                  </a:lnTo>
                  <a:lnTo>
                    <a:pt x="90538" y="161353"/>
                  </a:lnTo>
                  <a:lnTo>
                    <a:pt x="92824" y="162598"/>
                  </a:lnTo>
                  <a:close/>
                </a:path>
                <a:path w="105410" h="245745">
                  <a:moveTo>
                    <a:pt x="95567" y="178904"/>
                  </a:moveTo>
                  <a:lnTo>
                    <a:pt x="94310" y="177888"/>
                  </a:lnTo>
                  <a:lnTo>
                    <a:pt x="94488" y="179819"/>
                  </a:lnTo>
                  <a:lnTo>
                    <a:pt x="95567" y="178904"/>
                  </a:lnTo>
                  <a:close/>
                </a:path>
                <a:path w="105410" h="245745">
                  <a:moveTo>
                    <a:pt x="95745" y="177774"/>
                  </a:moveTo>
                  <a:lnTo>
                    <a:pt x="95300" y="177914"/>
                  </a:lnTo>
                  <a:lnTo>
                    <a:pt x="95338" y="178308"/>
                  </a:lnTo>
                  <a:lnTo>
                    <a:pt x="95745" y="177774"/>
                  </a:lnTo>
                  <a:close/>
                </a:path>
                <a:path w="105410" h="245745">
                  <a:moveTo>
                    <a:pt x="98247" y="176898"/>
                  </a:moveTo>
                  <a:lnTo>
                    <a:pt x="96545" y="172643"/>
                  </a:lnTo>
                  <a:lnTo>
                    <a:pt x="95199" y="175298"/>
                  </a:lnTo>
                  <a:lnTo>
                    <a:pt x="98247" y="176898"/>
                  </a:lnTo>
                  <a:close/>
                </a:path>
                <a:path w="105410" h="245745">
                  <a:moveTo>
                    <a:pt x="105041" y="216027"/>
                  </a:moveTo>
                  <a:lnTo>
                    <a:pt x="104343" y="209016"/>
                  </a:lnTo>
                  <a:lnTo>
                    <a:pt x="101320" y="206540"/>
                  </a:lnTo>
                  <a:lnTo>
                    <a:pt x="101777" y="196799"/>
                  </a:lnTo>
                  <a:lnTo>
                    <a:pt x="97040" y="195199"/>
                  </a:lnTo>
                  <a:lnTo>
                    <a:pt x="100926" y="191630"/>
                  </a:lnTo>
                  <a:lnTo>
                    <a:pt x="98958" y="184365"/>
                  </a:lnTo>
                  <a:lnTo>
                    <a:pt x="88773" y="177126"/>
                  </a:lnTo>
                  <a:lnTo>
                    <a:pt x="88392" y="188887"/>
                  </a:lnTo>
                  <a:lnTo>
                    <a:pt x="83515" y="187706"/>
                  </a:lnTo>
                  <a:lnTo>
                    <a:pt x="81546" y="191833"/>
                  </a:lnTo>
                  <a:lnTo>
                    <a:pt x="77241" y="189230"/>
                  </a:lnTo>
                  <a:lnTo>
                    <a:pt x="76530" y="196761"/>
                  </a:lnTo>
                  <a:lnTo>
                    <a:pt x="70700" y="195605"/>
                  </a:lnTo>
                  <a:lnTo>
                    <a:pt x="68287" y="201472"/>
                  </a:lnTo>
                  <a:lnTo>
                    <a:pt x="59880" y="205498"/>
                  </a:lnTo>
                  <a:lnTo>
                    <a:pt x="62395" y="198145"/>
                  </a:lnTo>
                  <a:lnTo>
                    <a:pt x="55676" y="193776"/>
                  </a:lnTo>
                  <a:lnTo>
                    <a:pt x="48234" y="202387"/>
                  </a:lnTo>
                  <a:lnTo>
                    <a:pt x="37503" y="205447"/>
                  </a:lnTo>
                  <a:lnTo>
                    <a:pt x="32486" y="218986"/>
                  </a:lnTo>
                  <a:lnTo>
                    <a:pt x="36131" y="221894"/>
                  </a:lnTo>
                  <a:lnTo>
                    <a:pt x="44208" y="208064"/>
                  </a:lnTo>
                  <a:lnTo>
                    <a:pt x="46685" y="213207"/>
                  </a:lnTo>
                  <a:lnTo>
                    <a:pt x="51295" y="208953"/>
                  </a:lnTo>
                  <a:lnTo>
                    <a:pt x="56464" y="214503"/>
                  </a:lnTo>
                  <a:lnTo>
                    <a:pt x="57835" y="207137"/>
                  </a:lnTo>
                  <a:lnTo>
                    <a:pt x="65100" y="210261"/>
                  </a:lnTo>
                  <a:lnTo>
                    <a:pt x="68338" y="217512"/>
                  </a:lnTo>
                  <a:lnTo>
                    <a:pt x="64236" y="221742"/>
                  </a:lnTo>
                  <a:lnTo>
                    <a:pt x="66433" y="230670"/>
                  </a:lnTo>
                  <a:lnTo>
                    <a:pt x="79590" y="238099"/>
                  </a:lnTo>
                  <a:lnTo>
                    <a:pt x="84035" y="234340"/>
                  </a:lnTo>
                  <a:lnTo>
                    <a:pt x="85394" y="242747"/>
                  </a:lnTo>
                  <a:lnTo>
                    <a:pt x="91338" y="234353"/>
                  </a:lnTo>
                  <a:lnTo>
                    <a:pt x="86309" y="223354"/>
                  </a:lnTo>
                  <a:lnTo>
                    <a:pt x="92875" y="214642"/>
                  </a:lnTo>
                  <a:lnTo>
                    <a:pt x="98933" y="231368"/>
                  </a:lnTo>
                  <a:lnTo>
                    <a:pt x="98691" y="221221"/>
                  </a:lnTo>
                  <a:lnTo>
                    <a:pt x="101168" y="223405"/>
                  </a:lnTo>
                  <a:lnTo>
                    <a:pt x="105041" y="216027"/>
                  </a:lnTo>
                  <a:close/>
                </a:path>
              </a:pathLst>
            </a:custGeom>
            <a:solidFill>
              <a:srgbClr val="73B0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4159097" y="3854551"/>
              <a:ext cx="73660" cy="233045"/>
            </a:xfrm>
            <a:custGeom>
              <a:avLst/>
              <a:gdLst/>
              <a:ahLst/>
              <a:cxnLst/>
              <a:rect l="l" t="t" r="r" b="b"/>
              <a:pathLst>
                <a:path w="73660" h="233045">
                  <a:moveTo>
                    <a:pt x="1397" y="179336"/>
                  </a:moveTo>
                  <a:lnTo>
                    <a:pt x="1066" y="179133"/>
                  </a:lnTo>
                  <a:lnTo>
                    <a:pt x="850" y="180047"/>
                  </a:lnTo>
                  <a:lnTo>
                    <a:pt x="1397" y="179336"/>
                  </a:lnTo>
                  <a:close/>
                </a:path>
                <a:path w="73660" h="233045">
                  <a:moveTo>
                    <a:pt x="1943" y="182473"/>
                  </a:moveTo>
                  <a:lnTo>
                    <a:pt x="673" y="180479"/>
                  </a:lnTo>
                  <a:lnTo>
                    <a:pt x="0" y="182689"/>
                  </a:lnTo>
                  <a:lnTo>
                    <a:pt x="1943" y="182473"/>
                  </a:lnTo>
                  <a:close/>
                </a:path>
                <a:path w="73660" h="233045">
                  <a:moveTo>
                    <a:pt x="3467" y="178396"/>
                  </a:moveTo>
                  <a:lnTo>
                    <a:pt x="2768" y="178358"/>
                  </a:lnTo>
                  <a:lnTo>
                    <a:pt x="2908" y="178803"/>
                  </a:lnTo>
                  <a:lnTo>
                    <a:pt x="3467" y="178396"/>
                  </a:lnTo>
                  <a:close/>
                </a:path>
                <a:path w="73660" h="233045">
                  <a:moveTo>
                    <a:pt x="4559" y="176669"/>
                  </a:moveTo>
                  <a:lnTo>
                    <a:pt x="4165" y="176314"/>
                  </a:lnTo>
                  <a:lnTo>
                    <a:pt x="3327" y="177177"/>
                  </a:lnTo>
                  <a:lnTo>
                    <a:pt x="4559" y="176669"/>
                  </a:lnTo>
                  <a:close/>
                </a:path>
                <a:path w="73660" h="233045">
                  <a:moveTo>
                    <a:pt x="5943" y="177939"/>
                  </a:moveTo>
                  <a:lnTo>
                    <a:pt x="5422" y="176009"/>
                  </a:lnTo>
                  <a:lnTo>
                    <a:pt x="4737" y="177012"/>
                  </a:lnTo>
                  <a:lnTo>
                    <a:pt x="5943" y="177939"/>
                  </a:lnTo>
                  <a:close/>
                </a:path>
                <a:path w="73660" h="233045">
                  <a:moveTo>
                    <a:pt x="24003" y="196938"/>
                  </a:moveTo>
                  <a:lnTo>
                    <a:pt x="23418" y="196278"/>
                  </a:lnTo>
                  <a:lnTo>
                    <a:pt x="22669" y="196634"/>
                  </a:lnTo>
                  <a:lnTo>
                    <a:pt x="24003" y="196938"/>
                  </a:lnTo>
                  <a:close/>
                </a:path>
                <a:path w="73660" h="233045">
                  <a:moveTo>
                    <a:pt x="36144" y="134302"/>
                  </a:moveTo>
                  <a:lnTo>
                    <a:pt x="35979" y="133858"/>
                  </a:lnTo>
                  <a:lnTo>
                    <a:pt x="35674" y="133883"/>
                  </a:lnTo>
                  <a:lnTo>
                    <a:pt x="36144" y="134302"/>
                  </a:lnTo>
                  <a:close/>
                </a:path>
                <a:path w="73660" h="233045">
                  <a:moveTo>
                    <a:pt x="39128" y="230378"/>
                  </a:moveTo>
                  <a:lnTo>
                    <a:pt x="38404" y="229819"/>
                  </a:lnTo>
                  <a:lnTo>
                    <a:pt x="38519" y="232702"/>
                  </a:lnTo>
                  <a:lnTo>
                    <a:pt x="39128" y="230378"/>
                  </a:lnTo>
                  <a:close/>
                </a:path>
                <a:path w="73660" h="233045">
                  <a:moveTo>
                    <a:pt x="42189" y="129159"/>
                  </a:moveTo>
                  <a:lnTo>
                    <a:pt x="41592" y="129514"/>
                  </a:lnTo>
                  <a:lnTo>
                    <a:pt x="41922" y="130086"/>
                  </a:lnTo>
                  <a:lnTo>
                    <a:pt x="42189" y="129159"/>
                  </a:lnTo>
                  <a:close/>
                </a:path>
                <a:path w="73660" h="233045">
                  <a:moveTo>
                    <a:pt x="42570" y="141795"/>
                  </a:moveTo>
                  <a:lnTo>
                    <a:pt x="40652" y="133642"/>
                  </a:lnTo>
                  <a:lnTo>
                    <a:pt x="41122" y="133845"/>
                  </a:lnTo>
                  <a:lnTo>
                    <a:pt x="40538" y="132816"/>
                  </a:lnTo>
                  <a:lnTo>
                    <a:pt x="40144" y="131521"/>
                  </a:lnTo>
                  <a:lnTo>
                    <a:pt x="41122" y="131673"/>
                  </a:lnTo>
                  <a:lnTo>
                    <a:pt x="40805" y="131191"/>
                  </a:lnTo>
                  <a:lnTo>
                    <a:pt x="40132" y="131470"/>
                  </a:lnTo>
                  <a:lnTo>
                    <a:pt x="39268" y="127685"/>
                  </a:lnTo>
                  <a:lnTo>
                    <a:pt x="36144" y="134086"/>
                  </a:lnTo>
                  <a:lnTo>
                    <a:pt x="38569" y="138569"/>
                  </a:lnTo>
                  <a:lnTo>
                    <a:pt x="35052" y="135255"/>
                  </a:lnTo>
                  <a:lnTo>
                    <a:pt x="35623" y="141960"/>
                  </a:lnTo>
                  <a:lnTo>
                    <a:pt x="3479" y="175183"/>
                  </a:lnTo>
                  <a:lnTo>
                    <a:pt x="23736" y="160566"/>
                  </a:lnTo>
                  <a:lnTo>
                    <a:pt x="27724" y="150990"/>
                  </a:lnTo>
                  <a:lnTo>
                    <a:pt x="42570" y="141795"/>
                  </a:lnTo>
                  <a:close/>
                </a:path>
                <a:path w="73660" h="233045">
                  <a:moveTo>
                    <a:pt x="44081" y="226847"/>
                  </a:moveTo>
                  <a:lnTo>
                    <a:pt x="43294" y="226288"/>
                  </a:lnTo>
                  <a:lnTo>
                    <a:pt x="42900" y="227063"/>
                  </a:lnTo>
                  <a:lnTo>
                    <a:pt x="44081" y="226847"/>
                  </a:lnTo>
                  <a:close/>
                </a:path>
                <a:path w="73660" h="233045">
                  <a:moveTo>
                    <a:pt x="44640" y="229844"/>
                  </a:moveTo>
                  <a:lnTo>
                    <a:pt x="44043" y="228930"/>
                  </a:lnTo>
                  <a:lnTo>
                    <a:pt x="43649" y="229057"/>
                  </a:lnTo>
                  <a:lnTo>
                    <a:pt x="44640" y="229844"/>
                  </a:lnTo>
                  <a:close/>
                </a:path>
                <a:path w="73660" h="233045">
                  <a:moveTo>
                    <a:pt x="44881" y="126263"/>
                  </a:moveTo>
                  <a:lnTo>
                    <a:pt x="43307" y="127304"/>
                  </a:lnTo>
                  <a:lnTo>
                    <a:pt x="43345" y="127927"/>
                  </a:lnTo>
                  <a:lnTo>
                    <a:pt x="44881" y="126263"/>
                  </a:lnTo>
                  <a:close/>
                </a:path>
                <a:path w="73660" h="233045">
                  <a:moveTo>
                    <a:pt x="45529" y="141820"/>
                  </a:moveTo>
                  <a:lnTo>
                    <a:pt x="44335" y="140284"/>
                  </a:lnTo>
                  <a:lnTo>
                    <a:pt x="43294" y="141947"/>
                  </a:lnTo>
                  <a:lnTo>
                    <a:pt x="45529" y="141820"/>
                  </a:lnTo>
                  <a:close/>
                </a:path>
                <a:path w="73660" h="233045">
                  <a:moveTo>
                    <a:pt x="46837" y="120154"/>
                  </a:moveTo>
                  <a:lnTo>
                    <a:pt x="45173" y="119672"/>
                  </a:lnTo>
                  <a:lnTo>
                    <a:pt x="46824" y="122110"/>
                  </a:lnTo>
                  <a:lnTo>
                    <a:pt x="46837" y="120154"/>
                  </a:lnTo>
                  <a:close/>
                </a:path>
                <a:path w="73660" h="233045">
                  <a:moveTo>
                    <a:pt x="46875" y="49644"/>
                  </a:moveTo>
                  <a:lnTo>
                    <a:pt x="45948" y="49796"/>
                  </a:lnTo>
                  <a:lnTo>
                    <a:pt x="46799" y="51282"/>
                  </a:lnTo>
                  <a:lnTo>
                    <a:pt x="46875" y="49644"/>
                  </a:lnTo>
                  <a:close/>
                </a:path>
                <a:path w="73660" h="233045">
                  <a:moveTo>
                    <a:pt x="47002" y="228346"/>
                  </a:moveTo>
                  <a:lnTo>
                    <a:pt x="46774" y="227647"/>
                  </a:lnTo>
                  <a:lnTo>
                    <a:pt x="46697" y="228409"/>
                  </a:lnTo>
                  <a:lnTo>
                    <a:pt x="47002" y="228346"/>
                  </a:lnTo>
                  <a:close/>
                </a:path>
                <a:path w="73660" h="233045">
                  <a:moveTo>
                    <a:pt x="50266" y="222427"/>
                  </a:moveTo>
                  <a:lnTo>
                    <a:pt x="44094" y="226593"/>
                  </a:lnTo>
                  <a:lnTo>
                    <a:pt x="49784" y="225729"/>
                  </a:lnTo>
                  <a:lnTo>
                    <a:pt x="50266" y="222427"/>
                  </a:lnTo>
                  <a:close/>
                </a:path>
                <a:path w="73660" h="233045">
                  <a:moveTo>
                    <a:pt x="50304" y="118630"/>
                  </a:moveTo>
                  <a:lnTo>
                    <a:pt x="49453" y="116560"/>
                  </a:lnTo>
                  <a:lnTo>
                    <a:pt x="44970" y="114935"/>
                  </a:lnTo>
                  <a:lnTo>
                    <a:pt x="50304" y="118630"/>
                  </a:lnTo>
                  <a:close/>
                </a:path>
                <a:path w="73660" h="233045">
                  <a:moveTo>
                    <a:pt x="50825" y="91528"/>
                  </a:moveTo>
                  <a:lnTo>
                    <a:pt x="49479" y="89522"/>
                  </a:lnTo>
                  <a:lnTo>
                    <a:pt x="48336" y="89611"/>
                  </a:lnTo>
                  <a:lnTo>
                    <a:pt x="50825" y="91528"/>
                  </a:lnTo>
                  <a:close/>
                </a:path>
                <a:path w="73660" h="233045">
                  <a:moveTo>
                    <a:pt x="51409" y="120700"/>
                  </a:moveTo>
                  <a:lnTo>
                    <a:pt x="50723" y="118859"/>
                  </a:lnTo>
                  <a:lnTo>
                    <a:pt x="50088" y="119722"/>
                  </a:lnTo>
                  <a:lnTo>
                    <a:pt x="51409" y="120700"/>
                  </a:lnTo>
                  <a:close/>
                </a:path>
                <a:path w="73660" h="233045">
                  <a:moveTo>
                    <a:pt x="51612" y="224231"/>
                  </a:moveTo>
                  <a:lnTo>
                    <a:pt x="50863" y="224434"/>
                  </a:lnTo>
                  <a:lnTo>
                    <a:pt x="51142" y="225056"/>
                  </a:lnTo>
                  <a:lnTo>
                    <a:pt x="51612" y="224231"/>
                  </a:lnTo>
                  <a:close/>
                </a:path>
                <a:path w="73660" h="233045">
                  <a:moveTo>
                    <a:pt x="52095" y="89865"/>
                  </a:moveTo>
                  <a:lnTo>
                    <a:pt x="51396" y="89408"/>
                  </a:lnTo>
                  <a:lnTo>
                    <a:pt x="51181" y="90170"/>
                  </a:lnTo>
                  <a:lnTo>
                    <a:pt x="52095" y="89865"/>
                  </a:lnTo>
                  <a:close/>
                </a:path>
                <a:path w="73660" h="233045">
                  <a:moveTo>
                    <a:pt x="55714" y="206273"/>
                  </a:moveTo>
                  <a:lnTo>
                    <a:pt x="54940" y="207924"/>
                  </a:lnTo>
                  <a:lnTo>
                    <a:pt x="55041" y="208508"/>
                  </a:lnTo>
                  <a:lnTo>
                    <a:pt x="55714" y="206273"/>
                  </a:lnTo>
                  <a:close/>
                </a:path>
                <a:path w="73660" h="233045">
                  <a:moveTo>
                    <a:pt x="57137" y="207937"/>
                  </a:moveTo>
                  <a:lnTo>
                    <a:pt x="56934" y="207594"/>
                  </a:lnTo>
                  <a:lnTo>
                    <a:pt x="56489" y="208140"/>
                  </a:lnTo>
                  <a:lnTo>
                    <a:pt x="57137" y="207937"/>
                  </a:lnTo>
                  <a:close/>
                </a:path>
                <a:path w="73660" h="233045">
                  <a:moveTo>
                    <a:pt x="57886" y="206095"/>
                  </a:moveTo>
                  <a:lnTo>
                    <a:pt x="57873" y="205460"/>
                  </a:lnTo>
                  <a:lnTo>
                    <a:pt x="57188" y="205816"/>
                  </a:lnTo>
                  <a:lnTo>
                    <a:pt x="57886" y="206095"/>
                  </a:lnTo>
                  <a:close/>
                </a:path>
                <a:path w="73660" h="233045">
                  <a:moveTo>
                    <a:pt x="59245" y="219570"/>
                  </a:moveTo>
                  <a:lnTo>
                    <a:pt x="58737" y="219036"/>
                  </a:lnTo>
                  <a:lnTo>
                    <a:pt x="58407" y="219760"/>
                  </a:lnTo>
                  <a:lnTo>
                    <a:pt x="59245" y="219570"/>
                  </a:lnTo>
                  <a:close/>
                </a:path>
                <a:path w="73660" h="233045">
                  <a:moveTo>
                    <a:pt x="60439" y="220052"/>
                  </a:moveTo>
                  <a:lnTo>
                    <a:pt x="60172" y="218706"/>
                  </a:lnTo>
                  <a:lnTo>
                    <a:pt x="59499" y="219341"/>
                  </a:lnTo>
                  <a:lnTo>
                    <a:pt x="60439" y="220052"/>
                  </a:lnTo>
                  <a:close/>
                </a:path>
                <a:path w="73660" h="233045">
                  <a:moveTo>
                    <a:pt x="60490" y="216979"/>
                  </a:moveTo>
                  <a:lnTo>
                    <a:pt x="59436" y="216890"/>
                  </a:lnTo>
                  <a:lnTo>
                    <a:pt x="59207" y="217373"/>
                  </a:lnTo>
                  <a:lnTo>
                    <a:pt x="60490" y="216979"/>
                  </a:lnTo>
                  <a:close/>
                </a:path>
                <a:path w="73660" h="233045">
                  <a:moveTo>
                    <a:pt x="61125" y="92227"/>
                  </a:moveTo>
                  <a:lnTo>
                    <a:pt x="59842" y="92138"/>
                  </a:lnTo>
                  <a:lnTo>
                    <a:pt x="60566" y="92659"/>
                  </a:lnTo>
                  <a:lnTo>
                    <a:pt x="61125" y="92227"/>
                  </a:lnTo>
                  <a:close/>
                </a:path>
                <a:path w="73660" h="233045">
                  <a:moveTo>
                    <a:pt x="61277" y="216662"/>
                  </a:moveTo>
                  <a:lnTo>
                    <a:pt x="60782" y="216039"/>
                  </a:lnTo>
                  <a:lnTo>
                    <a:pt x="60553" y="216382"/>
                  </a:lnTo>
                  <a:lnTo>
                    <a:pt x="61277" y="216662"/>
                  </a:lnTo>
                  <a:close/>
                </a:path>
                <a:path w="73660" h="233045">
                  <a:moveTo>
                    <a:pt x="63334" y="137236"/>
                  </a:moveTo>
                  <a:lnTo>
                    <a:pt x="63042" y="136220"/>
                  </a:lnTo>
                  <a:lnTo>
                    <a:pt x="62395" y="136931"/>
                  </a:lnTo>
                  <a:lnTo>
                    <a:pt x="63334" y="137236"/>
                  </a:lnTo>
                  <a:close/>
                </a:path>
                <a:path w="73660" h="233045">
                  <a:moveTo>
                    <a:pt x="63957" y="114820"/>
                  </a:moveTo>
                  <a:lnTo>
                    <a:pt x="62865" y="114223"/>
                  </a:lnTo>
                  <a:lnTo>
                    <a:pt x="63677" y="115646"/>
                  </a:lnTo>
                  <a:lnTo>
                    <a:pt x="63957" y="114820"/>
                  </a:lnTo>
                  <a:close/>
                </a:path>
                <a:path w="73660" h="233045">
                  <a:moveTo>
                    <a:pt x="65493" y="215328"/>
                  </a:moveTo>
                  <a:lnTo>
                    <a:pt x="64592" y="214591"/>
                  </a:lnTo>
                  <a:lnTo>
                    <a:pt x="64401" y="215341"/>
                  </a:lnTo>
                  <a:lnTo>
                    <a:pt x="65493" y="215328"/>
                  </a:lnTo>
                  <a:close/>
                </a:path>
                <a:path w="73660" h="233045">
                  <a:moveTo>
                    <a:pt x="66014" y="213944"/>
                  </a:moveTo>
                  <a:lnTo>
                    <a:pt x="65760" y="212293"/>
                  </a:lnTo>
                  <a:lnTo>
                    <a:pt x="60401" y="213055"/>
                  </a:lnTo>
                  <a:lnTo>
                    <a:pt x="66014" y="213944"/>
                  </a:lnTo>
                  <a:close/>
                </a:path>
                <a:path w="73660" h="233045">
                  <a:moveTo>
                    <a:pt x="66255" y="5842"/>
                  </a:moveTo>
                  <a:lnTo>
                    <a:pt x="65709" y="3505"/>
                  </a:lnTo>
                  <a:lnTo>
                    <a:pt x="65417" y="5346"/>
                  </a:lnTo>
                  <a:lnTo>
                    <a:pt x="66255" y="5842"/>
                  </a:lnTo>
                  <a:close/>
                </a:path>
                <a:path w="73660" h="233045">
                  <a:moveTo>
                    <a:pt x="68668" y="117843"/>
                  </a:moveTo>
                  <a:lnTo>
                    <a:pt x="67805" y="116636"/>
                  </a:lnTo>
                  <a:lnTo>
                    <a:pt x="68224" y="118618"/>
                  </a:lnTo>
                  <a:lnTo>
                    <a:pt x="68668" y="117843"/>
                  </a:lnTo>
                  <a:close/>
                </a:path>
                <a:path w="73660" h="233045">
                  <a:moveTo>
                    <a:pt x="68783" y="7823"/>
                  </a:moveTo>
                  <a:lnTo>
                    <a:pt x="66725" y="8178"/>
                  </a:lnTo>
                  <a:lnTo>
                    <a:pt x="68478" y="8775"/>
                  </a:lnTo>
                  <a:lnTo>
                    <a:pt x="68783" y="7823"/>
                  </a:lnTo>
                  <a:close/>
                </a:path>
                <a:path w="73660" h="233045">
                  <a:moveTo>
                    <a:pt x="68922" y="212013"/>
                  </a:moveTo>
                  <a:lnTo>
                    <a:pt x="68795" y="211416"/>
                  </a:lnTo>
                  <a:lnTo>
                    <a:pt x="68465" y="211429"/>
                  </a:lnTo>
                  <a:lnTo>
                    <a:pt x="68922" y="212013"/>
                  </a:lnTo>
                  <a:close/>
                </a:path>
                <a:path w="73660" h="233045">
                  <a:moveTo>
                    <a:pt x="70142" y="120650"/>
                  </a:moveTo>
                  <a:lnTo>
                    <a:pt x="68707" y="120980"/>
                  </a:lnTo>
                  <a:lnTo>
                    <a:pt x="69329" y="121043"/>
                  </a:lnTo>
                  <a:lnTo>
                    <a:pt x="70142" y="120650"/>
                  </a:lnTo>
                  <a:close/>
                </a:path>
                <a:path w="73660" h="233045">
                  <a:moveTo>
                    <a:pt x="70446" y="0"/>
                  </a:moveTo>
                  <a:lnTo>
                    <a:pt x="67919" y="609"/>
                  </a:lnTo>
                  <a:lnTo>
                    <a:pt x="70104" y="2197"/>
                  </a:lnTo>
                  <a:lnTo>
                    <a:pt x="70446" y="0"/>
                  </a:lnTo>
                  <a:close/>
                </a:path>
                <a:path w="73660" h="233045">
                  <a:moveTo>
                    <a:pt x="70916" y="100965"/>
                  </a:moveTo>
                  <a:lnTo>
                    <a:pt x="61582" y="94703"/>
                  </a:lnTo>
                  <a:lnTo>
                    <a:pt x="53759" y="95935"/>
                  </a:lnTo>
                  <a:lnTo>
                    <a:pt x="64071" y="114592"/>
                  </a:lnTo>
                  <a:lnTo>
                    <a:pt x="68529" y="113804"/>
                  </a:lnTo>
                  <a:lnTo>
                    <a:pt x="70916" y="100965"/>
                  </a:lnTo>
                  <a:close/>
                </a:path>
                <a:path w="73660" h="233045">
                  <a:moveTo>
                    <a:pt x="71208" y="119418"/>
                  </a:moveTo>
                  <a:lnTo>
                    <a:pt x="70637" y="119329"/>
                  </a:lnTo>
                  <a:lnTo>
                    <a:pt x="70675" y="120027"/>
                  </a:lnTo>
                  <a:lnTo>
                    <a:pt x="71208" y="119418"/>
                  </a:lnTo>
                  <a:close/>
                </a:path>
                <a:path w="73660" h="233045">
                  <a:moveTo>
                    <a:pt x="71551" y="213004"/>
                  </a:moveTo>
                  <a:lnTo>
                    <a:pt x="71374" y="212636"/>
                  </a:lnTo>
                  <a:lnTo>
                    <a:pt x="70954" y="212928"/>
                  </a:lnTo>
                  <a:lnTo>
                    <a:pt x="71551" y="213004"/>
                  </a:lnTo>
                  <a:close/>
                </a:path>
                <a:path w="73660" h="233045">
                  <a:moveTo>
                    <a:pt x="73571" y="211797"/>
                  </a:moveTo>
                  <a:lnTo>
                    <a:pt x="72885" y="211353"/>
                  </a:lnTo>
                  <a:lnTo>
                    <a:pt x="72809" y="211963"/>
                  </a:lnTo>
                  <a:lnTo>
                    <a:pt x="73571" y="211797"/>
                  </a:lnTo>
                  <a:close/>
                </a:path>
              </a:pathLst>
            </a:custGeom>
            <a:solidFill>
              <a:srgbClr val="73B0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4159104" y="3830947"/>
              <a:ext cx="149225" cy="256540"/>
            </a:xfrm>
            <a:custGeom>
              <a:avLst/>
              <a:gdLst/>
              <a:ahLst/>
              <a:cxnLst/>
              <a:rect l="l" t="t" r="r" b="b"/>
              <a:pathLst>
                <a:path w="149225" h="256539">
                  <a:moveTo>
                    <a:pt x="112070" y="217520"/>
                  </a:moveTo>
                  <a:lnTo>
                    <a:pt x="107961" y="221737"/>
                  </a:lnTo>
                  <a:lnTo>
                    <a:pt x="110155" y="230671"/>
                  </a:lnTo>
                  <a:lnTo>
                    <a:pt x="123321" y="238098"/>
                  </a:lnTo>
                  <a:lnTo>
                    <a:pt x="127761" y="234346"/>
                  </a:lnTo>
                  <a:lnTo>
                    <a:pt x="129120" y="242744"/>
                  </a:lnTo>
                  <a:lnTo>
                    <a:pt x="135066" y="234353"/>
                  </a:lnTo>
                  <a:lnTo>
                    <a:pt x="130032" y="223356"/>
                  </a:lnTo>
                  <a:lnTo>
                    <a:pt x="136599" y="214648"/>
                  </a:lnTo>
                  <a:lnTo>
                    <a:pt x="142655" y="231365"/>
                  </a:lnTo>
                  <a:lnTo>
                    <a:pt x="142422" y="221225"/>
                  </a:lnTo>
                  <a:lnTo>
                    <a:pt x="144891" y="223401"/>
                  </a:lnTo>
                  <a:lnTo>
                    <a:pt x="148772" y="216033"/>
                  </a:lnTo>
                  <a:lnTo>
                    <a:pt x="148066" y="209016"/>
                  </a:lnTo>
                  <a:lnTo>
                    <a:pt x="145040" y="206546"/>
                  </a:lnTo>
                  <a:lnTo>
                    <a:pt x="145500" y="196800"/>
                  </a:lnTo>
                  <a:lnTo>
                    <a:pt x="140772" y="195201"/>
                  </a:lnTo>
                  <a:lnTo>
                    <a:pt x="144651" y="191629"/>
                  </a:lnTo>
                  <a:lnTo>
                    <a:pt x="142687" y="184361"/>
                  </a:lnTo>
                  <a:lnTo>
                    <a:pt x="132496" y="177127"/>
                  </a:lnTo>
                  <a:lnTo>
                    <a:pt x="132114" y="188886"/>
                  </a:lnTo>
                  <a:lnTo>
                    <a:pt x="127234" y="187712"/>
                  </a:lnTo>
                  <a:lnTo>
                    <a:pt x="125267" y="191833"/>
                  </a:lnTo>
                  <a:lnTo>
                    <a:pt x="120962" y="189227"/>
                  </a:lnTo>
                  <a:lnTo>
                    <a:pt x="120250" y="196760"/>
                  </a:lnTo>
                  <a:lnTo>
                    <a:pt x="114433" y="195604"/>
                  </a:lnTo>
                  <a:lnTo>
                    <a:pt x="112008" y="201470"/>
                  </a:lnTo>
                  <a:lnTo>
                    <a:pt x="103611" y="205505"/>
                  </a:lnTo>
                  <a:lnTo>
                    <a:pt x="106126" y="198152"/>
                  </a:lnTo>
                  <a:lnTo>
                    <a:pt x="99404" y="193784"/>
                  </a:lnTo>
                  <a:lnTo>
                    <a:pt x="91959" y="202393"/>
                  </a:lnTo>
                  <a:lnTo>
                    <a:pt x="81229" y="205449"/>
                  </a:lnTo>
                  <a:lnTo>
                    <a:pt x="76211" y="218990"/>
                  </a:lnTo>
                  <a:lnTo>
                    <a:pt x="79862" y="221897"/>
                  </a:lnTo>
                  <a:lnTo>
                    <a:pt x="87933" y="208062"/>
                  </a:lnTo>
                  <a:lnTo>
                    <a:pt x="90415" y="213206"/>
                  </a:lnTo>
                  <a:lnTo>
                    <a:pt x="95020" y="208948"/>
                  </a:lnTo>
                  <a:lnTo>
                    <a:pt x="100190" y="214502"/>
                  </a:lnTo>
                  <a:lnTo>
                    <a:pt x="101565" y="207137"/>
                  </a:lnTo>
                  <a:lnTo>
                    <a:pt x="108822" y="210256"/>
                  </a:lnTo>
                  <a:lnTo>
                    <a:pt x="112070" y="217520"/>
                  </a:lnTo>
                  <a:close/>
                </a:path>
                <a:path w="149225" h="256539">
                  <a:moveTo>
                    <a:pt x="138919" y="175295"/>
                  </a:moveTo>
                  <a:lnTo>
                    <a:pt x="141966" y="176898"/>
                  </a:lnTo>
                  <a:lnTo>
                    <a:pt x="140275" y="172642"/>
                  </a:lnTo>
                  <a:lnTo>
                    <a:pt x="138919" y="175295"/>
                  </a:lnTo>
                  <a:close/>
                </a:path>
                <a:path w="149225" h="256539">
                  <a:moveTo>
                    <a:pt x="139028" y="177910"/>
                  </a:moveTo>
                  <a:lnTo>
                    <a:pt x="139067" y="178308"/>
                  </a:lnTo>
                  <a:lnTo>
                    <a:pt x="139470" y="177780"/>
                  </a:lnTo>
                  <a:lnTo>
                    <a:pt x="139028" y="177910"/>
                  </a:lnTo>
                  <a:close/>
                </a:path>
                <a:path w="149225" h="256539">
                  <a:moveTo>
                    <a:pt x="138212" y="179818"/>
                  </a:moveTo>
                  <a:lnTo>
                    <a:pt x="139294" y="178905"/>
                  </a:lnTo>
                  <a:lnTo>
                    <a:pt x="138038" y="177885"/>
                  </a:lnTo>
                  <a:lnTo>
                    <a:pt x="138212" y="179818"/>
                  </a:lnTo>
                  <a:close/>
                </a:path>
                <a:path w="149225" h="256539">
                  <a:moveTo>
                    <a:pt x="134260" y="161350"/>
                  </a:moveTo>
                  <a:lnTo>
                    <a:pt x="136550" y="162605"/>
                  </a:lnTo>
                  <a:lnTo>
                    <a:pt x="135243" y="160873"/>
                  </a:lnTo>
                  <a:lnTo>
                    <a:pt x="134260" y="161350"/>
                  </a:lnTo>
                  <a:close/>
                </a:path>
                <a:path w="149225" h="256539">
                  <a:moveTo>
                    <a:pt x="134300" y="218809"/>
                  </a:moveTo>
                  <a:lnTo>
                    <a:pt x="135640" y="221870"/>
                  </a:lnTo>
                  <a:lnTo>
                    <a:pt x="135817" y="217792"/>
                  </a:lnTo>
                  <a:lnTo>
                    <a:pt x="134300" y="218809"/>
                  </a:lnTo>
                  <a:close/>
                </a:path>
                <a:path w="149225" h="256539">
                  <a:moveTo>
                    <a:pt x="123980" y="151125"/>
                  </a:moveTo>
                  <a:lnTo>
                    <a:pt x="127703" y="156464"/>
                  </a:lnTo>
                  <a:lnTo>
                    <a:pt x="135769" y="157546"/>
                  </a:lnTo>
                  <a:lnTo>
                    <a:pt x="128548" y="134692"/>
                  </a:lnTo>
                  <a:lnTo>
                    <a:pt x="112936" y="132908"/>
                  </a:lnTo>
                  <a:lnTo>
                    <a:pt x="114800" y="139053"/>
                  </a:lnTo>
                  <a:lnTo>
                    <a:pt x="124716" y="146052"/>
                  </a:lnTo>
                  <a:lnTo>
                    <a:pt x="121352" y="149985"/>
                  </a:lnTo>
                  <a:lnTo>
                    <a:pt x="123980" y="151125"/>
                  </a:lnTo>
                  <a:close/>
                </a:path>
                <a:path w="149225" h="256539">
                  <a:moveTo>
                    <a:pt x="134522" y="221378"/>
                  </a:moveTo>
                  <a:lnTo>
                    <a:pt x="134796" y="221847"/>
                  </a:lnTo>
                  <a:lnTo>
                    <a:pt x="134907" y="220952"/>
                  </a:lnTo>
                  <a:lnTo>
                    <a:pt x="134522" y="221378"/>
                  </a:lnTo>
                  <a:close/>
                </a:path>
                <a:path w="149225" h="256539">
                  <a:moveTo>
                    <a:pt x="133800" y="169496"/>
                  </a:moveTo>
                  <a:lnTo>
                    <a:pt x="133945" y="166115"/>
                  </a:lnTo>
                  <a:lnTo>
                    <a:pt x="131459" y="171789"/>
                  </a:lnTo>
                  <a:lnTo>
                    <a:pt x="134249" y="175823"/>
                  </a:lnTo>
                  <a:lnTo>
                    <a:pt x="133800" y="169496"/>
                  </a:lnTo>
                  <a:close/>
                </a:path>
                <a:path w="149225" h="256539">
                  <a:moveTo>
                    <a:pt x="133033" y="176335"/>
                  </a:moveTo>
                  <a:lnTo>
                    <a:pt x="134155" y="176249"/>
                  </a:lnTo>
                  <a:lnTo>
                    <a:pt x="133644" y="174939"/>
                  </a:lnTo>
                  <a:lnTo>
                    <a:pt x="133033" y="176335"/>
                  </a:lnTo>
                  <a:close/>
                </a:path>
                <a:path w="149225" h="256539">
                  <a:moveTo>
                    <a:pt x="131052" y="244688"/>
                  </a:moveTo>
                  <a:lnTo>
                    <a:pt x="131462" y="245243"/>
                  </a:lnTo>
                  <a:lnTo>
                    <a:pt x="131061" y="244166"/>
                  </a:lnTo>
                  <a:lnTo>
                    <a:pt x="131052" y="244688"/>
                  </a:lnTo>
                  <a:close/>
                </a:path>
                <a:path w="149225" h="256539">
                  <a:moveTo>
                    <a:pt x="129419" y="245133"/>
                  </a:moveTo>
                  <a:lnTo>
                    <a:pt x="130645" y="245552"/>
                  </a:lnTo>
                  <a:lnTo>
                    <a:pt x="129966" y="244639"/>
                  </a:lnTo>
                  <a:lnTo>
                    <a:pt x="129419" y="245133"/>
                  </a:lnTo>
                  <a:close/>
                </a:path>
                <a:path w="149225" h="256539">
                  <a:moveTo>
                    <a:pt x="115968" y="152035"/>
                  </a:moveTo>
                  <a:lnTo>
                    <a:pt x="113575" y="149007"/>
                  </a:lnTo>
                  <a:lnTo>
                    <a:pt x="114422" y="159026"/>
                  </a:lnTo>
                  <a:lnTo>
                    <a:pt x="117841" y="157627"/>
                  </a:lnTo>
                  <a:lnTo>
                    <a:pt x="120745" y="161495"/>
                  </a:lnTo>
                  <a:lnTo>
                    <a:pt x="120258" y="170752"/>
                  </a:lnTo>
                  <a:lnTo>
                    <a:pt x="124366" y="173081"/>
                  </a:lnTo>
                  <a:lnTo>
                    <a:pt x="124170" y="167545"/>
                  </a:lnTo>
                  <a:lnTo>
                    <a:pt x="128660" y="174604"/>
                  </a:lnTo>
                  <a:lnTo>
                    <a:pt x="123225" y="151102"/>
                  </a:lnTo>
                  <a:lnTo>
                    <a:pt x="115968" y="152035"/>
                  </a:lnTo>
                  <a:close/>
                </a:path>
                <a:path w="149225" h="256539">
                  <a:moveTo>
                    <a:pt x="124538" y="131635"/>
                  </a:moveTo>
                  <a:lnTo>
                    <a:pt x="124960" y="131988"/>
                  </a:lnTo>
                  <a:lnTo>
                    <a:pt x="124639" y="131280"/>
                  </a:lnTo>
                  <a:lnTo>
                    <a:pt x="124538" y="131635"/>
                  </a:lnTo>
                  <a:close/>
                </a:path>
                <a:path w="149225" h="256539">
                  <a:moveTo>
                    <a:pt x="121286" y="147032"/>
                  </a:moveTo>
                  <a:lnTo>
                    <a:pt x="122110" y="147954"/>
                  </a:lnTo>
                  <a:lnTo>
                    <a:pt x="121505" y="146923"/>
                  </a:lnTo>
                  <a:lnTo>
                    <a:pt x="121286" y="147032"/>
                  </a:lnTo>
                  <a:close/>
                </a:path>
                <a:path w="149225" h="256539">
                  <a:moveTo>
                    <a:pt x="119684" y="146712"/>
                  </a:moveTo>
                  <a:lnTo>
                    <a:pt x="120488" y="148796"/>
                  </a:lnTo>
                  <a:lnTo>
                    <a:pt x="120786" y="148070"/>
                  </a:lnTo>
                  <a:lnTo>
                    <a:pt x="119684" y="146712"/>
                  </a:lnTo>
                  <a:close/>
                </a:path>
                <a:path w="149225" h="256539">
                  <a:moveTo>
                    <a:pt x="118417" y="185770"/>
                  </a:moveTo>
                  <a:lnTo>
                    <a:pt x="119267" y="187398"/>
                  </a:lnTo>
                  <a:lnTo>
                    <a:pt x="120605" y="185927"/>
                  </a:lnTo>
                  <a:lnTo>
                    <a:pt x="118417" y="185770"/>
                  </a:lnTo>
                  <a:close/>
                </a:path>
                <a:path w="149225" h="256539">
                  <a:moveTo>
                    <a:pt x="114078" y="147081"/>
                  </a:moveTo>
                  <a:lnTo>
                    <a:pt x="116426" y="150277"/>
                  </a:lnTo>
                  <a:lnTo>
                    <a:pt x="117289" y="147927"/>
                  </a:lnTo>
                  <a:lnTo>
                    <a:pt x="114078" y="147081"/>
                  </a:lnTo>
                  <a:close/>
                </a:path>
                <a:path w="149225" h="256539">
                  <a:moveTo>
                    <a:pt x="105282" y="177287"/>
                  </a:moveTo>
                  <a:lnTo>
                    <a:pt x="113025" y="179699"/>
                  </a:lnTo>
                  <a:lnTo>
                    <a:pt x="117420" y="173618"/>
                  </a:lnTo>
                  <a:lnTo>
                    <a:pt x="110934" y="171150"/>
                  </a:lnTo>
                  <a:lnTo>
                    <a:pt x="105282" y="177287"/>
                  </a:lnTo>
                  <a:close/>
                </a:path>
                <a:path w="149225" h="256539">
                  <a:moveTo>
                    <a:pt x="116781" y="172368"/>
                  </a:moveTo>
                  <a:lnTo>
                    <a:pt x="117082" y="172471"/>
                  </a:lnTo>
                  <a:lnTo>
                    <a:pt x="116931" y="171744"/>
                  </a:lnTo>
                  <a:lnTo>
                    <a:pt x="116781" y="172368"/>
                  </a:lnTo>
                  <a:close/>
                </a:path>
                <a:path w="149225" h="256539">
                  <a:moveTo>
                    <a:pt x="116301" y="161972"/>
                  </a:moveTo>
                  <a:lnTo>
                    <a:pt x="117161" y="161433"/>
                  </a:lnTo>
                  <a:lnTo>
                    <a:pt x="116311" y="161638"/>
                  </a:lnTo>
                  <a:lnTo>
                    <a:pt x="116301" y="161972"/>
                  </a:lnTo>
                  <a:close/>
                </a:path>
                <a:path w="149225" h="256539">
                  <a:moveTo>
                    <a:pt x="112942" y="164282"/>
                  </a:moveTo>
                  <a:lnTo>
                    <a:pt x="116385" y="163382"/>
                  </a:lnTo>
                  <a:lnTo>
                    <a:pt x="114001" y="162424"/>
                  </a:lnTo>
                  <a:lnTo>
                    <a:pt x="112942" y="164282"/>
                  </a:lnTo>
                  <a:close/>
                </a:path>
                <a:path w="149225" h="256539">
                  <a:moveTo>
                    <a:pt x="115078" y="143569"/>
                  </a:moveTo>
                  <a:lnTo>
                    <a:pt x="115645" y="143911"/>
                  </a:lnTo>
                  <a:lnTo>
                    <a:pt x="115471" y="143133"/>
                  </a:lnTo>
                  <a:lnTo>
                    <a:pt x="115078" y="143569"/>
                  </a:lnTo>
                  <a:close/>
                </a:path>
                <a:path w="149225" h="256539">
                  <a:moveTo>
                    <a:pt x="109188" y="116010"/>
                  </a:moveTo>
                  <a:lnTo>
                    <a:pt x="114897" y="115620"/>
                  </a:lnTo>
                  <a:lnTo>
                    <a:pt x="111771" y="108843"/>
                  </a:lnTo>
                  <a:lnTo>
                    <a:pt x="109188" y="116010"/>
                  </a:lnTo>
                  <a:close/>
                </a:path>
                <a:path w="149225" h="256539">
                  <a:moveTo>
                    <a:pt x="113187" y="145528"/>
                  </a:moveTo>
                  <a:lnTo>
                    <a:pt x="114028" y="145574"/>
                  </a:lnTo>
                  <a:lnTo>
                    <a:pt x="113263" y="145130"/>
                  </a:lnTo>
                  <a:lnTo>
                    <a:pt x="113187" y="145528"/>
                  </a:lnTo>
                  <a:close/>
                </a:path>
                <a:path w="149225" h="256539">
                  <a:moveTo>
                    <a:pt x="112927" y="143337"/>
                  </a:moveTo>
                  <a:lnTo>
                    <a:pt x="113326" y="143651"/>
                  </a:lnTo>
                  <a:lnTo>
                    <a:pt x="113562" y="142763"/>
                  </a:lnTo>
                  <a:lnTo>
                    <a:pt x="112927" y="143337"/>
                  </a:lnTo>
                  <a:close/>
                </a:path>
                <a:path w="149225" h="256539">
                  <a:moveTo>
                    <a:pt x="112433" y="135456"/>
                  </a:moveTo>
                  <a:lnTo>
                    <a:pt x="112693" y="136200"/>
                  </a:lnTo>
                  <a:lnTo>
                    <a:pt x="112721" y="135148"/>
                  </a:lnTo>
                  <a:lnTo>
                    <a:pt x="112433" y="135456"/>
                  </a:lnTo>
                  <a:close/>
                </a:path>
                <a:path w="149225" h="256539">
                  <a:moveTo>
                    <a:pt x="111058" y="141076"/>
                  </a:moveTo>
                  <a:lnTo>
                    <a:pt x="111393" y="141428"/>
                  </a:lnTo>
                  <a:lnTo>
                    <a:pt x="111478" y="140805"/>
                  </a:lnTo>
                  <a:lnTo>
                    <a:pt x="111058" y="141076"/>
                  </a:lnTo>
                  <a:close/>
                </a:path>
                <a:path w="149225" h="256539">
                  <a:moveTo>
                    <a:pt x="109644" y="122986"/>
                  </a:moveTo>
                  <a:lnTo>
                    <a:pt x="111033" y="123422"/>
                  </a:lnTo>
                  <a:lnTo>
                    <a:pt x="111545" y="122837"/>
                  </a:lnTo>
                  <a:lnTo>
                    <a:pt x="109644" y="122986"/>
                  </a:lnTo>
                  <a:close/>
                </a:path>
                <a:path w="149225" h="256539">
                  <a:moveTo>
                    <a:pt x="60994" y="103230"/>
                  </a:moveTo>
                  <a:lnTo>
                    <a:pt x="56009" y="106730"/>
                  </a:lnTo>
                  <a:lnTo>
                    <a:pt x="57157" y="114055"/>
                  </a:lnTo>
                  <a:lnTo>
                    <a:pt x="59312" y="111617"/>
                  </a:lnTo>
                  <a:lnTo>
                    <a:pt x="66871" y="116755"/>
                  </a:lnTo>
                  <a:lnTo>
                    <a:pt x="74094" y="111017"/>
                  </a:lnTo>
                  <a:lnTo>
                    <a:pt x="87027" y="123693"/>
                  </a:lnTo>
                  <a:lnTo>
                    <a:pt x="85896" y="111054"/>
                  </a:lnTo>
                  <a:lnTo>
                    <a:pt x="96211" y="119516"/>
                  </a:lnTo>
                  <a:lnTo>
                    <a:pt x="98119" y="126145"/>
                  </a:lnTo>
                  <a:lnTo>
                    <a:pt x="108846" y="126712"/>
                  </a:lnTo>
                  <a:lnTo>
                    <a:pt x="106327" y="130758"/>
                  </a:lnTo>
                  <a:lnTo>
                    <a:pt x="110163" y="133078"/>
                  </a:lnTo>
                  <a:lnTo>
                    <a:pt x="111650" y="125434"/>
                  </a:lnTo>
                  <a:lnTo>
                    <a:pt x="104813" y="125198"/>
                  </a:lnTo>
                  <a:lnTo>
                    <a:pt x="106236" y="122109"/>
                  </a:lnTo>
                  <a:lnTo>
                    <a:pt x="101415" y="117082"/>
                  </a:lnTo>
                  <a:lnTo>
                    <a:pt x="107763" y="113696"/>
                  </a:lnTo>
                  <a:lnTo>
                    <a:pt x="98392" y="109309"/>
                  </a:lnTo>
                  <a:lnTo>
                    <a:pt x="95040" y="114705"/>
                  </a:lnTo>
                  <a:lnTo>
                    <a:pt x="88767" y="104980"/>
                  </a:lnTo>
                  <a:lnTo>
                    <a:pt x="81597" y="106572"/>
                  </a:lnTo>
                  <a:lnTo>
                    <a:pt x="81391" y="112043"/>
                  </a:lnTo>
                  <a:lnTo>
                    <a:pt x="76433" y="110267"/>
                  </a:lnTo>
                  <a:lnTo>
                    <a:pt x="68141" y="89621"/>
                  </a:lnTo>
                  <a:lnTo>
                    <a:pt x="70940" y="80049"/>
                  </a:lnTo>
                  <a:lnTo>
                    <a:pt x="80939" y="74573"/>
                  </a:lnTo>
                  <a:lnTo>
                    <a:pt x="85501" y="62036"/>
                  </a:lnTo>
                  <a:lnTo>
                    <a:pt x="80269" y="52335"/>
                  </a:lnTo>
                  <a:lnTo>
                    <a:pt x="81445" y="37826"/>
                  </a:lnTo>
                  <a:lnTo>
                    <a:pt x="76284" y="41813"/>
                  </a:lnTo>
                  <a:lnTo>
                    <a:pt x="64767" y="36040"/>
                  </a:lnTo>
                  <a:lnTo>
                    <a:pt x="55584" y="38164"/>
                  </a:lnTo>
                  <a:lnTo>
                    <a:pt x="52216" y="53070"/>
                  </a:lnTo>
                  <a:lnTo>
                    <a:pt x="53456" y="75650"/>
                  </a:lnTo>
                  <a:lnTo>
                    <a:pt x="49185" y="77942"/>
                  </a:lnTo>
                  <a:lnTo>
                    <a:pt x="43731" y="72988"/>
                  </a:lnTo>
                  <a:lnTo>
                    <a:pt x="48276" y="97928"/>
                  </a:lnTo>
                  <a:lnTo>
                    <a:pt x="51358" y="97339"/>
                  </a:lnTo>
                  <a:lnTo>
                    <a:pt x="54053" y="103713"/>
                  </a:lnTo>
                  <a:lnTo>
                    <a:pt x="55490" y="97499"/>
                  </a:lnTo>
                  <a:lnTo>
                    <a:pt x="59444" y="98322"/>
                  </a:lnTo>
                  <a:lnTo>
                    <a:pt x="60994" y="103230"/>
                  </a:lnTo>
                  <a:close/>
                </a:path>
                <a:path w="149225" h="256539">
                  <a:moveTo>
                    <a:pt x="110686" y="134810"/>
                  </a:moveTo>
                  <a:lnTo>
                    <a:pt x="111444" y="136050"/>
                  </a:lnTo>
                  <a:lnTo>
                    <a:pt x="110936" y="134710"/>
                  </a:lnTo>
                  <a:lnTo>
                    <a:pt x="110686" y="134810"/>
                  </a:lnTo>
                  <a:close/>
                </a:path>
                <a:path w="149225" h="256539">
                  <a:moveTo>
                    <a:pt x="107390" y="121816"/>
                  </a:moveTo>
                  <a:lnTo>
                    <a:pt x="108492" y="122553"/>
                  </a:lnTo>
                  <a:lnTo>
                    <a:pt x="108607" y="121740"/>
                  </a:lnTo>
                  <a:lnTo>
                    <a:pt x="107390" y="121816"/>
                  </a:lnTo>
                  <a:close/>
                </a:path>
                <a:path w="149225" h="256539">
                  <a:moveTo>
                    <a:pt x="95472" y="143285"/>
                  </a:moveTo>
                  <a:lnTo>
                    <a:pt x="101463" y="138574"/>
                  </a:lnTo>
                  <a:lnTo>
                    <a:pt x="109765" y="146184"/>
                  </a:lnTo>
                  <a:lnTo>
                    <a:pt x="107052" y="138843"/>
                  </a:lnTo>
                  <a:lnTo>
                    <a:pt x="97022" y="132581"/>
                  </a:lnTo>
                  <a:lnTo>
                    <a:pt x="95472" y="143285"/>
                  </a:lnTo>
                  <a:close/>
                </a:path>
                <a:path w="149225" h="256539">
                  <a:moveTo>
                    <a:pt x="97776" y="181569"/>
                  </a:moveTo>
                  <a:lnTo>
                    <a:pt x="108843" y="167581"/>
                  </a:lnTo>
                  <a:lnTo>
                    <a:pt x="109627" y="153321"/>
                  </a:lnTo>
                  <a:lnTo>
                    <a:pt x="97776" y="181569"/>
                  </a:lnTo>
                  <a:close/>
                </a:path>
                <a:path w="149225" h="256539">
                  <a:moveTo>
                    <a:pt x="107603" y="169118"/>
                  </a:moveTo>
                  <a:lnTo>
                    <a:pt x="108322" y="169449"/>
                  </a:lnTo>
                  <a:lnTo>
                    <a:pt x="108498" y="168395"/>
                  </a:lnTo>
                  <a:lnTo>
                    <a:pt x="107603" y="169118"/>
                  </a:lnTo>
                  <a:close/>
                </a:path>
                <a:path w="149225" h="256539">
                  <a:moveTo>
                    <a:pt x="106180" y="121938"/>
                  </a:moveTo>
                  <a:lnTo>
                    <a:pt x="106864" y="121803"/>
                  </a:lnTo>
                  <a:lnTo>
                    <a:pt x="106208" y="120755"/>
                  </a:lnTo>
                  <a:lnTo>
                    <a:pt x="106180" y="121938"/>
                  </a:lnTo>
                  <a:close/>
                </a:path>
                <a:path w="149225" h="256539">
                  <a:moveTo>
                    <a:pt x="104603" y="180068"/>
                  </a:moveTo>
                  <a:lnTo>
                    <a:pt x="105555" y="180510"/>
                  </a:lnTo>
                  <a:lnTo>
                    <a:pt x="106053" y="179085"/>
                  </a:lnTo>
                  <a:lnTo>
                    <a:pt x="104603" y="180068"/>
                  </a:lnTo>
                  <a:close/>
                </a:path>
                <a:path w="149225" h="256539">
                  <a:moveTo>
                    <a:pt x="103882" y="154164"/>
                  </a:moveTo>
                  <a:lnTo>
                    <a:pt x="104929" y="155464"/>
                  </a:lnTo>
                  <a:lnTo>
                    <a:pt x="105174" y="154751"/>
                  </a:lnTo>
                  <a:lnTo>
                    <a:pt x="103882" y="154164"/>
                  </a:lnTo>
                  <a:close/>
                </a:path>
                <a:path w="149225" h="256539">
                  <a:moveTo>
                    <a:pt x="102247" y="132216"/>
                  </a:moveTo>
                  <a:lnTo>
                    <a:pt x="104564" y="135705"/>
                  </a:lnTo>
                  <a:lnTo>
                    <a:pt x="104580" y="133661"/>
                  </a:lnTo>
                  <a:lnTo>
                    <a:pt x="102247" y="132216"/>
                  </a:lnTo>
                  <a:close/>
                </a:path>
                <a:path w="149225" h="256539">
                  <a:moveTo>
                    <a:pt x="100278" y="186343"/>
                  </a:moveTo>
                  <a:lnTo>
                    <a:pt x="104029" y="186892"/>
                  </a:lnTo>
                  <a:lnTo>
                    <a:pt x="102858" y="184489"/>
                  </a:lnTo>
                  <a:lnTo>
                    <a:pt x="100278" y="186343"/>
                  </a:lnTo>
                  <a:close/>
                </a:path>
                <a:path w="149225" h="256539">
                  <a:moveTo>
                    <a:pt x="102509" y="111153"/>
                  </a:moveTo>
                  <a:lnTo>
                    <a:pt x="102828" y="111876"/>
                  </a:lnTo>
                  <a:lnTo>
                    <a:pt x="103157" y="111056"/>
                  </a:lnTo>
                  <a:lnTo>
                    <a:pt x="102509" y="111153"/>
                  </a:lnTo>
                  <a:close/>
                </a:path>
                <a:path w="149225" h="256539">
                  <a:moveTo>
                    <a:pt x="83652" y="175954"/>
                  </a:moveTo>
                  <a:lnTo>
                    <a:pt x="92255" y="187937"/>
                  </a:lnTo>
                  <a:lnTo>
                    <a:pt x="96412" y="187497"/>
                  </a:lnTo>
                  <a:lnTo>
                    <a:pt x="95232" y="176014"/>
                  </a:lnTo>
                  <a:lnTo>
                    <a:pt x="100807" y="158819"/>
                  </a:lnTo>
                  <a:lnTo>
                    <a:pt x="92543" y="159609"/>
                  </a:lnTo>
                  <a:lnTo>
                    <a:pt x="91115" y="172017"/>
                  </a:lnTo>
                  <a:lnTo>
                    <a:pt x="83652" y="175954"/>
                  </a:lnTo>
                  <a:close/>
                </a:path>
                <a:path w="149225" h="256539">
                  <a:moveTo>
                    <a:pt x="92338" y="124756"/>
                  </a:moveTo>
                  <a:lnTo>
                    <a:pt x="97261" y="128943"/>
                  </a:lnTo>
                  <a:lnTo>
                    <a:pt x="96276" y="127706"/>
                  </a:lnTo>
                  <a:lnTo>
                    <a:pt x="92338" y="124756"/>
                  </a:lnTo>
                  <a:close/>
                </a:path>
                <a:path w="149225" h="256539">
                  <a:moveTo>
                    <a:pt x="96259" y="149897"/>
                  </a:moveTo>
                  <a:lnTo>
                    <a:pt x="96139" y="150305"/>
                  </a:lnTo>
                  <a:lnTo>
                    <a:pt x="96843" y="150004"/>
                  </a:lnTo>
                  <a:lnTo>
                    <a:pt x="96259" y="149897"/>
                  </a:lnTo>
                  <a:close/>
                </a:path>
                <a:path w="149225" h="256539">
                  <a:moveTo>
                    <a:pt x="90551" y="148612"/>
                  </a:moveTo>
                  <a:lnTo>
                    <a:pt x="75992" y="143737"/>
                  </a:lnTo>
                  <a:lnTo>
                    <a:pt x="79327" y="147487"/>
                  </a:lnTo>
                  <a:lnTo>
                    <a:pt x="76520" y="166702"/>
                  </a:lnTo>
                  <a:lnTo>
                    <a:pt x="95168" y="154976"/>
                  </a:lnTo>
                  <a:lnTo>
                    <a:pt x="95611" y="148806"/>
                  </a:lnTo>
                  <a:lnTo>
                    <a:pt x="90551" y="148612"/>
                  </a:lnTo>
                  <a:close/>
                </a:path>
                <a:path w="149225" h="256539">
                  <a:moveTo>
                    <a:pt x="94891" y="155630"/>
                  </a:moveTo>
                  <a:lnTo>
                    <a:pt x="95053" y="156282"/>
                  </a:lnTo>
                  <a:lnTo>
                    <a:pt x="95546" y="155461"/>
                  </a:lnTo>
                  <a:lnTo>
                    <a:pt x="94891" y="155630"/>
                  </a:lnTo>
                  <a:close/>
                </a:path>
                <a:path w="149225" h="256539">
                  <a:moveTo>
                    <a:pt x="89985" y="214567"/>
                  </a:moveTo>
                  <a:lnTo>
                    <a:pt x="91962" y="214908"/>
                  </a:lnTo>
                  <a:lnTo>
                    <a:pt x="91445" y="213839"/>
                  </a:lnTo>
                  <a:lnTo>
                    <a:pt x="89985" y="214567"/>
                  </a:lnTo>
                  <a:close/>
                </a:path>
                <a:path w="149225" h="256539">
                  <a:moveTo>
                    <a:pt x="85084" y="165979"/>
                  </a:moveTo>
                  <a:lnTo>
                    <a:pt x="88594" y="164798"/>
                  </a:lnTo>
                  <a:lnTo>
                    <a:pt x="87264" y="162746"/>
                  </a:lnTo>
                  <a:lnTo>
                    <a:pt x="85084" y="165979"/>
                  </a:lnTo>
                  <a:close/>
                </a:path>
                <a:path w="149225" h="256539">
                  <a:moveTo>
                    <a:pt x="84373" y="134881"/>
                  </a:moveTo>
                  <a:lnTo>
                    <a:pt x="86447" y="137137"/>
                  </a:lnTo>
                  <a:lnTo>
                    <a:pt x="87900" y="134590"/>
                  </a:lnTo>
                  <a:lnTo>
                    <a:pt x="84373" y="134881"/>
                  </a:lnTo>
                  <a:close/>
                </a:path>
                <a:path w="149225" h="256539">
                  <a:moveTo>
                    <a:pt x="82646" y="99618"/>
                  </a:moveTo>
                  <a:lnTo>
                    <a:pt x="84493" y="99321"/>
                  </a:lnTo>
                  <a:lnTo>
                    <a:pt x="82610" y="99321"/>
                  </a:lnTo>
                  <a:lnTo>
                    <a:pt x="82646" y="99618"/>
                  </a:lnTo>
                  <a:close/>
                </a:path>
                <a:path w="149225" h="256539">
                  <a:moveTo>
                    <a:pt x="81629" y="133307"/>
                  </a:moveTo>
                  <a:lnTo>
                    <a:pt x="82413" y="134513"/>
                  </a:lnTo>
                  <a:lnTo>
                    <a:pt x="82508" y="133014"/>
                  </a:lnTo>
                  <a:lnTo>
                    <a:pt x="81629" y="133307"/>
                  </a:lnTo>
                  <a:close/>
                </a:path>
                <a:path w="149225" h="256539">
                  <a:moveTo>
                    <a:pt x="74602" y="226478"/>
                  </a:moveTo>
                  <a:lnTo>
                    <a:pt x="77584" y="229497"/>
                  </a:lnTo>
                  <a:lnTo>
                    <a:pt x="82760" y="226325"/>
                  </a:lnTo>
                  <a:lnTo>
                    <a:pt x="74602" y="226478"/>
                  </a:lnTo>
                  <a:close/>
                </a:path>
                <a:path w="149225" h="256539">
                  <a:moveTo>
                    <a:pt x="80992" y="221028"/>
                  </a:moveTo>
                  <a:lnTo>
                    <a:pt x="82177" y="220672"/>
                  </a:lnTo>
                  <a:lnTo>
                    <a:pt x="81161" y="220575"/>
                  </a:lnTo>
                  <a:lnTo>
                    <a:pt x="80992" y="221028"/>
                  </a:lnTo>
                  <a:close/>
                </a:path>
                <a:path w="149225" h="256539">
                  <a:moveTo>
                    <a:pt x="79868" y="97187"/>
                  </a:moveTo>
                  <a:lnTo>
                    <a:pt x="81424" y="98539"/>
                  </a:lnTo>
                  <a:lnTo>
                    <a:pt x="80742" y="97554"/>
                  </a:lnTo>
                  <a:lnTo>
                    <a:pt x="79868" y="97187"/>
                  </a:lnTo>
                  <a:close/>
                </a:path>
                <a:path w="149225" h="256539">
                  <a:moveTo>
                    <a:pt x="76498" y="107072"/>
                  </a:moveTo>
                  <a:lnTo>
                    <a:pt x="78641" y="109363"/>
                  </a:lnTo>
                  <a:lnTo>
                    <a:pt x="79748" y="109009"/>
                  </a:lnTo>
                  <a:lnTo>
                    <a:pt x="76498" y="107072"/>
                  </a:lnTo>
                  <a:close/>
                </a:path>
                <a:path w="149225" h="256539">
                  <a:moveTo>
                    <a:pt x="76555" y="137109"/>
                  </a:moveTo>
                  <a:lnTo>
                    <a:pt x="78054" y="140473"/>
                  </a:lnTo>
                  <a:lnTo>
                    <a:pt x="80120" y="131635"/>
                  </a:lnTo>
                  <a:lnTo>
                    <a:pt x="76555" y="137109"/>
                  </a:lnTo>
                  <a:close/>
                </a:path>
                <a:path w="149225" h="256539">
                  <a:moveTo>
                    <a:pt x="79837" y="36705"/>
                  </a:moveTo>
                  <a:lnTo>
                    <a:pt x="79558" y="38029"/>
                  </a:lnTo>
                  <a:lnTo>
                    <a:pt x="80171" y="36722"/>
                  </a:lnTo>
                  <a:lnTo>
                    <a:pt x="79837" y="36705"/>
                  </a:lnTo>
                  <a:close/>
                </a:path>
                <a:path w="149225" h="256539">
                  <a:moveTo>
                    <a:pt x="74873" y="119110"/>
                  </a:moveTo>
                  <a:lnTo>
                    <a:pt x="78277" y="123057"/>
                  </a:lnTo>
                  <a:lnTo>
                    <a:pt x="79731" y="119036"/>
                  </a:lnTo>
                  <a:lnTo>
                    <a:pt x="74873" y="119110"/>
                  </a:lnTo>
                  <a:close/>
                </a:path>
                <a:path w="149225" h="256539">
                  <a:moveTo>
                    <a:pt x="78432" y="127227"/>
                  </a:moveTo>
                  <a:lnTo>
                    <a:pt x="79157" y="127542"/>
                  </a:lnTo>
                  <a:lnTo>
                    <a:pt x="78449" y="126902"/>
                  </a:lnTo>
                  <a:lnTo>
                    <a:pt x="78432" y="127227"/>
                  </a:lnTo>
                  <a:close/>
                </a:path>
                <a:path w="149225" h="256539">
                  <a:moveTo>
                    <a:pt x="78185" y="129313"/>
                  </a:moveTo>
                  <a:lnTo>
                    <a:pt x="78654" y="129707"/>
                  </a:lnTo>
                  <a:lnTo>
                    <a:pt x="79152" y="128856"/>
                  </a:lnTo>
                  <a:lnTo>
                    <a:pt x="78185" y="129313"/>
                  </a:lnTo>
                  <a:close/>
                </a:path>
                <a:path w="149225" h="256539">
                  <a:moveTo>
                    <a:pt x="74825" y="95120"/>
                  </a:moveTo>
                  <a:lnTo>
                    <a:pt x="77355" y="100192"/>
                  </a:lnTo>
                  <a:lnTo>
                    <a:pt x="78080" y="93971"/>
                  </a:lnTo>
                  <a:lnTo>
                    <a:pt x="74825" y="95120"/>
                  </a:lnTo>
                  <a:close/>
                </a:path>
                <a:path w="149225" h="256539">
                  <a:moveTo>
                    <a:pt x="76418" y="7419"/>
                  </a:moveTo>
                  <a:lnTo>
                    <a:pt x="77199" y="6748"/>
                  </a:lnTo>
                  <a:lnTo>
                    <a:pt x="77807" y="5471"/>
                  </a:lnTo>
                  <a:lnTo>
                    <a:pt x="76418" y="7419"/>
                  </a:lnTo>
                  <a:close/>
                </a:path>
                <a:path w="149225" h="256539">
                  <a:moveTo>
                    <a:pt x="77299" y="20510"/>
                  </a:moveTo>
                  <a:lnTo>
                    <a:pt x="76163" y="20898"/>
                  </a:lnTo>
                  <a:lnTo>
                    <a:pt x="77685" y="21522"/>
                  </a:lnTo>
                  <a:lnTo>
                    <a:pt x="77299" y="20510"/>
                  </a:lnTo>
                  <a:close/>
                </a:path>
                <a:path w="149225" h="256539">
                  <a:moveTo>
                    <a:pt x="75673" y="31797"/>
                  </a:moveTo>
                  <a:lnTo>
                    <a:pt x="75870" y="32737"/>
                  </a:lnTo>
                  <a:lnTo>
                    <a:pt x="76868" y="29854"/>
                  </a:lnTo>
                  <a:lnTo>
                    <a:pt x="75673" y="31797"/>
                  </a:lnTo>
                  <a:close/>
                </a:path>
                <a:path w="149225" h="256539">
                  <a:moveTo>
                    <a:pt x="76399" y="140865"/>
                  </a:moveTo>
                  <a:lnTo>
                    <a:pt x="77029" y="141575"/>
                  </a:lnTo>
                  <a:lnTo>
                    <a:pt x="76754" y="140549"/>
                  </a:lnTo>
                  <a:lnTo>
                    <a:pt x="76399" y="140865"/>
                  </a:lnTo>
                  <a:close/>
                </a:path>
                <a:path w="149225" h="256539">
                  <a:moveTo>
                    <a:pt x="75287" y="8078"/>
                  </a:moveTo>
                  <a:lnTo>
                    <a:pt x="75568" y="9246"/>
                  </a:lnTo>
                  <a:lnTo>
                    <a:pt x="75901" y="8125"/>
                  </a:lnTo>
                  <a:lnTo>
                    <a:pt x="75287" y="8078"/>
                  </a:lnTo>
                  <a:close/>
                </a:path>
                <a:path w="149225" h="256539">
                  <a:moveTo>
                    <a:pt x="74521" y="1379"/>
                  </a:moveTo>
                  <a:lnTo>
                    <a:pt x="75362" y="1810"/>
                  </a:lnTo>
                  <a:lnTo>
                    <a:pt x="75208" y="0"/>
                  </a:lnTo>
                  <a:lnTo>
                    <a:pt x="74521" y="1379"/>
                  </a:lnTo>
                  <a:close/>
                </a:path>
                <a:path w="149225" h="256539">
                  <a:moveTo>
                    <a:pt x="74512" y="235087"/>
                  </a:moveTo>
                  <a:lnTo>
                    <a:pt x="74748" y="235400"/>
                  </a:lnTo>
                  <a:lnTo>
                    <a:pt x="75652" y="235544"/>
                  </a:lnTo>
                  <a:lnTo>
                    <a:pt x="74512" y="235087"/>
                  </a:lnTo>
                  <a:close/>
                </a:path>
                <a:path w="149225" h="256539">
                  <a:moveTo>
                    <a:pt x="72921" y="127567"/>
                  </a:moveTo>
                  <a:lnTo>
                    <a:pt x="73355" y="127908"/>
                  </a:lnTo>
                  <a:lnTo>
                    <a:pt x="73106" y="127105"/>
                  </a:lnTo>
                  <a:lnTo>
                    <a:pt x="72921" y="127567"/>
                  </a:lnTo>
                  <a:close/>
                </a:path>
                <a:path w="149225" h="256539">
                  <a:moveTo>
                    <a:pt x="72802" y="235560"/>
                  </a:moveTo>
                  <a:lnTo>
                    <a:pt x="73574" y="235396"/>
                  </a:lnTo>
                  <a:lnTo>
                    <a:pt x="72883" y="234956"/>
                  </a:lnTo>
                  <a:lnTo>
                    <a:pt x="72802" y="235560"/>
                  </a:lnTo>
                  <a:close/>
                </a:path>
                <a:path w="149225" h="256539">
                  <a:moveTo>
                    <a:pt x="71380" y="236227"/>
                  </a:moveTo>
                  <a:lnTo>
                    <a:pt x="70952" y="236530"/>
                  </a:lnTo>
                  <a:lnTo>
                    <a:pt x="71548" y="236601"/>
                  </a:lnTo>
                  <a:lnTo>
                    <a:pt x="71380" y="236227"/>
                  </a:lnTo>
                  <a:close/>
                </a:path>
                <a:path w="149225" h="256539">
                  <a:moveTo>
                    <a:pt x="70636" y="142920"/>
                  </a:moveTo>
                  <a:lnTo>
                    <a:pt x="70677" y="143628"/>
                  </a:lnTo>
                  <a:lnTo>
                    <a:pt x="71208" y="143017"/>
                  </a:lnTo>
                  <a:lnTo>
                    <a:pt x="70636" y="142920"/>
                  </a:lnTo>
                  <a:close/>
                </a:path>
                <a:path w="149225" h="256539">
                  <a:moveTo>
                    <a:pt x="53759" y="119527"/>
                  </a:moveTo>
                  <a:lnTo>
                    <a:pt x="64071" y="138186"/>
                  </a:lnTo>
                  <a:lnTo>
                    <a:pt x="68534" y="137404"/>
                  </a:lnTo>
                  <a:lnTo>
                    <a:pt x="70914" y="124566"/>
                  </a:lnTo>
                  <a:lnTo>
                    <a:pt x="61581" y="118298"/>
                  </a:lnTo>
                  <a:lnTo>
                    <a:pt x="53759" y="119527"/>
                  </a:lnTo>
                  <a:close/>
                </a:path>
                <a:path w="149225" h="256539">
                  <a:moveTo>
                    <a:pt x="67925" y="24211"/>
                  </a:moveTo>
                  <a:lnTo>
                    <a:pt x="70106" y="25788"/>
                  </a:lnTo>
                  <a:lnTo>
                    <a:pt x="70441" y="23599"/>
                  </a:lnTo>
                  <a:lnTo>
                    <a:pt x="67925" y="24211"/>
                  </a:lnTo>
                  <a:close/>
                </a:path>
                <a:path w="149225" h="256539">
                  <a:moveTo>
                    <a:pt x="69329" y="144641"/>
                  </a:moveTo>
                  <a:lnTo>
                    <a:pt x="70140" y="144248"/>
                  </a:lnTo>
                  <a:lnTo>
                    <a:pt x="68712" y="144579"/>
                  </a:lnTo>
                  <a:lnTo>
                    <a:pt x="69329" y="144641"/>
                  </a:lnTo>
                  <a:close/>
                </a:path>
                <a:path w="149225" h="256539">
                  <a:moveTo>
                    <a:pt x="68778" y="31425"/>
                  </a:moveTo>
                  <a:lnTo>
                    <a:pt x="66724" y="31782"/>
                  </a:lnTo>
                  <a:lnTo>
                    <a:pt x="68474" y="32377"/>
                  </a:lnTo>
                  <a:lnTo>
                    <a:pt x="68778" y="31425"/>
                  </a:lnTo>
                  <a:close/>
                </a:path>
                <a:path w="149225" h="256539">
                  <a:moveTo>
                    <a:pt x="68790" y="235020"/>
                  </a:moveTo>
                  <a:lnTo>
                    <a:pt x="68469" y="235029"/>
                  </a:lnTo>
                  <a:lnTo>
                    <a:pt x="68928" y="235611"/>
                  </a:lnTo>
                  <a:lnTo>
                    <a:pt x="68790" y="235020"/>
                  </a:lnTo>
                  <a:close/>
                </a:path>
                <a:path w="149225" h="256539">
                  <a:moveTo>
                    <a:pt x="60402" y="236657"/>
                  </a:moveTo>
                  <a:lnTo>
                    <a:pt x="66014" y="237546"/>
                  </a:lnTo>
                  <a:lnTo>
                    <a:pt x="65756" y="235894"/>
                  </a:lnTo>
                  <a:lnTo>
                    <a:pt x="60402" y="236657"/>
                  </a:lnTo>
                  <a:close/>
                </a:path>
                <a:path w="149225" h="256539">
                  <a:moveTo>
                    <a:pt x="67801" y="140229"/>
                  </a:moveTo>
                  <a:lnTo>
                    <a:pt x="68221" y="142210"/>
                  </a:lnTo>
                  <a:lnTo>
                    <a:pt x="68673" y="141437"/>
                  </a:lnTo>
                  <a:lnTo>
                    <a:pt x="67801" y="140229"/>
                  </a:lnTo>
                  <a:close/>
                </a:path>
                <a:path w="149225" h="256539">
                  <a:moveTo>
                    <a:pt x="65704" y="27100"/>
                  </a:moveTo>
                  <a:lnTo>
                    <a:pt x="65422" y="28946"/>
                  </a:lnTo>
                  <a:lnTo>
                    <a:pt x="66258" y="29445"/>
                  </a:lnTo>
                  <a:lnTo>
                    <a:pt x="65704" y="27100"/>
                  </a:lnTo>
                  <a:close/>
                </a:path>
                <a:path w="149225" h="256539">
                  <a:moveTo>
                    <a:pt x="64397" y="238944"/>
                  </a:moveTo>
                  <a:lnTo>
                    <a:pt x="65489" y="238931"/>
                  </a:lnTo>
                  <a:lnTo>
                    <a:pt x="64591" y="238188"/>
                  </a:lnTo>
                  <a:lnTo>
                    <a:pt x="64397" y="238944"/>
                  </a:lnTo>
                  <a:close/>
                </a:path>
                <a:path w="149225" h="256539">
                  <a:moveTo>
                    <a:pt x="62863" y="137824"/>
                  </a:moveTo>
                  <a:lnTo>
                    <a:pt x="63676" y="139239"/>
                  </a:lnTo>
                  <a:lnTo>
                    <a:pt x="63953" y="138421"/>
                  </a:lnTo>
                  <a:lnTo>
                    <a:pt x="62863" y="137824"/>
                  </a:lnTo>
                  <a:close/>
                </a:path>
                <a:path w="149225" h="256539">
                  <a:moveTo>
                    <a:pt x="62400" y="160532"/>
                  </a:moveTo>
                  <a:lnTo>
                    <a:pt x="63338" y="160838"/>
                  </a:lnTo>
                  <a:lnTo>
                    <a:pt x="63039" y="159817"/>
                  </a:lnTo>
                  <a:lnTo>
                    <a:pt x="62400" y="160532"/>
                  </a:lnTo>
                  <a:close/>
                </a:path>
                <a:path w="149225" h="256539">
                  <a:moveTo>
                    <a:pt x="59845" y="115742"/>
                  </a:moveTo>
                  <a:lnTo>
                    <a:pt x="60568" y="116259"/>
                  </a:lnTo>
                  <a:lnTo>
                    <a:pt x="61126" y="115824"/>
                  </a:lnTo>
                  <a:lnTo>
                    <a:pt x="59845" y="115742"/>
                  </a:lnTo>
                  <a:close/>
                </a:path>
                <a:path w="149225" h="256539">
                  <a:moveTo>
                    <a:pt x="60553" y="239976"/>
                  </a:moveTo>
                  <a:lnTo>
                    <a:pt x="61278" y="240263"/>
                  </a:lnTo>
                  <a:lnTo>
                    <a:pt x="60780" y="239641"/>
                  </a:lnTo>
                  <a:lnTo>
                    <a:pt x="60553" y="239976"/>
                  </a:lnTo>
                  <a:close/>
                </a:path>
                <a:path w="149225" h="256539">
                  <a:moveTo>
                    <a:pt x="59493" y="242938"/>
                  </a:moveTo>
                  <a:lnTo>
                    <a:pt x="60437" y="243651"/>
                  </a:lnTo>
                  <a:lnTo>
                    <a:pt x="60167" y="242304"/>
                  </a:lnTo>
                  <a:lnTo>
                    <a:pt x="59493" y="242938"/>
                  </a:lnTo>
                  <a:close/>
                </a:path>
                <a:path w="149225" h="256539">
                  <a:moveTo>
                    <a:pt x="59204" y="240969"/>
                  </a:moveTo>
                  <a:lnTo>
                    <a:pt x="60485" y="240574"/>
                  </a:lnTo>
                  <a:lnTo>
                    <a:pt x="59433" y="240484"/>
                  </a:lnTo>
                  <a:lnTo>
                    <a:pt x="59204" y="240969"/>
                  </a:lnTo>
                  <a:close/>
                </a:path>
                <a:path w="149225" h="256539">
                  <a:moveTo>
                    <a:pt x="58411" y="243363"/>
                  </a:moveTo>
                  <a:lnTo>
                    <a:pt x="59251" y="243171"/>
                  </a:lnTo>
                  <a:lnTo>
                    <a:pt x="58740" y="242637"/>
                  </a:lnTo>
                  <a:lnTo>
                    <a:pt x="58411" y="243363"/>
                  </a:lnTo>
                  <a:close/>
                </a:path>
                <a:path w="149225" h="256539">
                  <a:moveTo>
                    <a:pt x="57873" y="229056"/>
                  </a:moveTo>
                  <a:lnTo>
                    <a:pt x="57192" y="229415"/>
                  </a:lnTo>
                  <a:lnTo>
                    <a:pt x="57887" y="229691"/>
                  </a:lnTo>
                  <a:lnTo>
                    <a:pt x="57873" y="229056"/>
                  </a:lnTo>
                  <a:close/>
                </a:path>
                <a:path w="149225" h="256539">
                  <a:moveTo>
                    <a:pt x="56939" y="231197"/>
                  </a:moveTo>
                  <a:lnTo>
                    <a:pt x="56484" y="231734"/>
                  </a:lnTo>
                  <a:lnTo>
                    <a:pt x="57140" y="231537"/>
                  </a:lnTo>
                  <a:lnTo>
                    <a:pt x="56939" y="231197"/>
                  </a:lnTo>
                  <a:close/>
                </a:path>
                <a:path w="149225" h="256539">
                  <a:moveTo>
                    <a:pt x="54945" y="231526"/>
                  </a:moveTo>
                  <a:lnTo>
                    <a:pt x="55044" y="232105"/>
                  </a:lnTo>
                  <a:lnTo>
                    <a:pt x="55717" y="229871"/>
                  </a:lnTo>
                  <a:lnTo>
                    <a:pt x="54945" y="231526"/>
                  </a:lnTo>
                  <a:close/>
                </a:path>
                <a:path w="149225" h="256539">
                  <a:moveTo>
                    <a:pt x="44975" y="138532"/>
                  </a:moveTo>
                  <a:lnTo>
                    <a:pt x="50299" y="142223"/>
                  </a:lnTo>
                  <a:lnTo>
                    <a:pt x="49447" y="140154"/>
                  </a:lnTo>
                  <a:lnTo>
                    <a:pt x="44975" y="138532"/>
                  </a:lnTo>
                  <a:close/>
                </a:path>
                <a:path w="149225" h="256539">
                  <a:moveTo>
                    <a:pt x="51402" y="113006"/>
                  </a:moveTo>
                  <a:lnTo>
                    <a:pt x="51182" y="113767"/>
                  </a:lnTo>
                  <a:lnTo>
                    <a:pt x="52100" y="113467"/>
                  </a:lnTo>
                  <a:lnTo>
                    <a:pt x="51402" y="113006"/>
                  </a:lnTo>
                  <a:close/>
                </a:path>
                <a:path w="149225" h="256539">
                  <a:moveTo>
                    <a:pt x="50864" y="248036"/>
                  </a:moveTo>
                  <a:lnTo>
                    <a:pt x="51145" y="248654"/>
                  </a:lnTo>
                  <a:lnTo>
                    <a:pt x="51609" y="247828"/>
                  </a:lnTo>
                  <a:lnTo>
                    <a:pt x="50864" y="248036"/>
                  </a:lnTo>
                  <a:close/>
                </a:path>
                <a:path w="149225" h="256539">
                  <a:moveTo>
                    <a:pt x="50083" y="143326"/>
                  </a:moveTo>
                  <a:lnTo>
                    <a:pt x="51409" y="144303"/>
                  </a:lnTo>
                  <a:lnTo>
                    <a:pt x="50723" y="142452"/>
                  </a:lnTo>
                  <a:lnTo>
                    <a:pt x="50083" y="143326"/>
                  </a:lnTo>
                  <a:close/>
                </a:path>
                <a:path w="149225" h="256539">
                  <a:moveTo>
                    <a:pt x="48333" y="113203"/>
                  </a:moveTo>
                  <a:lnTo>
                    <a:pt x="50824" y="115129"/>
                  </a:lnTo>
                  <a:lnTo>
                    <a:pt x="49483" y="113119"/>
                  </a:lnTo>
                  <a:lnTo>
                    <a:pt x="48333" y="113203"/>
                  </a:lnTo>
                  <a:close/>
                </a:path>
                <a:path w="149225" h="256539">
                  <a:moveTo>
                    <a:pt x="44099" y="250186"/>
                  </a:moveTo>
                  <a:lnTo>
                    <a:pt x="49785" y="249333"/>
                  </a:lnTo>
                  <a:lnTo>
                    <a:pt x="50270" y="246024"/>
                  </a:lnTo>
                  <a:lnTo>
                    <a:pt x="44099" y="250186"/>
                  </a:lnTo>
                  <a:close/>
                </a:path>
                <a:path w="149225" h="256539">
                  <a:moveTo>
                    <a:pt x="45179" y="143275"/>
                  </a:moveTo>
                  <a:lnTo>
                    <a:pt x="46822" y="145702"/>
                  </a:lnTo>
                  <a:lnTo>
                    <a:pt x="46842" y="143756"/>
                  </a:lnTo>
                  <a:lnTo>
                    <a:pt x="45179" y="143275"/>
                  </a:lnTo>
                  <a:close/>
                </a:path>
                <a:path w="149225" h="256539">
                  <a:moveTo>
                    <a:pt x="46704" y="252010"/>
                  </a:moveTo>
                  <a:lnTo>
                    <a:pt x="47003" y="251946"/>
                  </a:lnTo>
                  <a:lnTo>
                    <a:pt x="46768" y="251243"/>
                  </a:lnTo>
                  <a:lnTo>
                    <a:pt x="46704" y="252010"/>
                  </a:lnTo>
                  <a:close/>
                </a:path>
                <a:path w="149225" h="256539">
                  <a:moveTo>
                    <a:pt x="45954" y="73395"/>
                  </a:moveTo>
                  <a:lnTo>
                    <a:pt x="46798" y="74879"/>
                  </a:lnTo>
                  <a:lnTo>
                    <a:pt x="46878" y="73242"/>
                  </a:lnTo>
                  <a:lnTo>
                    <a:pt x="45954" y="73395"/>
                  </a:lnTo>
                  <a:close/>
                </a:path>
                <a:path w="149225" h="256539">
                  <a:moveTo>
                    <a:pt x="43290" y="165547"/>
                  </a:moveTo>
                  <a:lnTo>
                    <a:pt x="45528" y="165418"/>
                  </a:lnTo>
                  <a:lnTo>
                    <a:pt x="44335" y="163880"/>
                  </a:lnTo>
                  <a:lnTo>
                    <a:pt x="43290" y="165547"/>
                  </a:lnTo>
                  <a:close/>
                </a:path>
                <a:path w="149225" h="256539">
                  <a:moveTo>
                    <a:pt x="43304" y="150903"/>
                  </a:moveTo>
                  <a:lnTo>
                    <a:pt x="43344" y="151524"/>
                  </a:lnTo>
                  <a:lnTo>
                    <a:pt x="44881" y="149859"/>
                  </a:lnTo>
                  <a:lnTo>
                    <a:pt x="43304" y="150903"/>
                  </a:lnTo>
                  <a:close/>
                </a:path>
                <a:path w="149225" h="256539">
                  <a:moveTo>
                    <a:pt x="43651" y="252652"/>
                  </a:moveTo>
                  <a:lnTo>
                    <a:pt x="44645" y="253438"/>
                  </a:lnTo>
                  <a:lnTo>
                    <a:pt x="44043" y="252525"/>
                  </a:lnTo>
                  <a:lnTo>
                    <a:pt x="43651" y="252652"/>
                  </a:lnTo>
                  <a:close/>
                </a:path>
                <a:path w="149225" h="256539">
                  <a:moveTo>
                    <a:pt x="42897" y="250664"/>
                  </a:moveTo>
                  <a:lnTo>
                    <a:pt x="44083" y="250442"/>
                  </a:lnTo>
                  <a:lnTo>
                    <a:pt x="43296" y="249881"/>
                  </a:lnTo>
                  <a:lnTo>
                    <a:pt x="42897" y="250664"/>
                  </a:lnTo>
                  <a:close/>
                </a:path>
                <a:path w="149225" h="256539">
                  <a:moveTo>
                    <a:pt x="3473" y="198783"/>
                  </a:moveTo>
                  <a:lnTo>
                    <a:pt x="23737" y="184164"/>
                  </a:lnTo>
                  <a:lnTo>
                    <a:pt x="27720" y="174587"/>
                  </a:lnTo>
                  <a:lnTo>
                    <a:pt x="42566" y="165392"/>
                  </a:lnTo>
                  <a:lnTo>
                    <a:pt x="39267" y="151289"/>
                  </a:lnTo>
                  <a:lnTo>
                    <a:pt x="36149" y="157687"/>
                  </a:lnTo>
                  <a:lnTo>
                    <a:pt x="38571" y="162168"/>
                  </a:lnTo>
                  <a:lnTo>
                    <a:pt x="35051" y="158852"/>
                  </a:lnTo>
                  <a:lnTo>
                    <a:pt x="35618" y="165558"/>
                  </a:lnTo>
                  <a:lnTo>
                    <a:pt x="3473" y="198783"/>
                  </a:lnTo>
                  <a:close/>
                </a:path>
                <a:path w="149225" h="256539">
                  <a:moveTo>
                    <a:pt x="42191" y="152759"/>
                  </a:moveTo>
                  <a:lnTo>
                    <a:pt x="41590" y="153109"/>
                  </a:lnTo>
                  <a:lnTo>
                    <a:pt x="41926" y="153678"/>
                  </a:lnTo>
                  <a:lnTo>
                    <a:pt x="42191" y="152759"/>
                  </a:lnTo>
                  <a:close/>
                </a:path>
                <a:path w="149225" h="256539">
                  <a:moveTo>
                    <a:pt x="40105" y="156973"/>
                  </a:moveTo>
                  <a:lnTo>
                    <a:pt x="41125" y="157443"/>
                  </a:lnTo>
                  <a:lnTo>
                    <a:pt x="40543" y="156420"/>
                  </a:lnTo>
                  <a:lnTo>
                    <a:pt x="40105" y="156973"/>
                  </a:lnTo>
                  <a:close/>
                </a:path>
                <a:path w="149225" h="256539">
                  <a:moveTo>
                    <a:pt x="40809" y="154783"/>
                  </a:moveTo>
                  <a:lnTo>
                    <a:pt x="40050" y="155096"/>
                  </a:lnTo>
                  <a:lnTo>
                    <a:pt x="41117" y="155272"/>
                  </a:lnTo>
                  <a:lnTo>
                    <a:pt x="40809" y="154783"/>
                  </a:lnTo>
                  <a:close/>
                </a:path>
                <a:path w="149225" h="256539">
                  <a:moveTo>
                    <a:pt x="38409" y="253421"/>
                  </a:moveTo>
                  <a:lnTo>
                    <a:pt x="38514" y="256301"/>
                  </a:lnTo>
                  <a:lnTo>
                    <a:pt x="39124" y="253970"/>
                  </a:lnTo>
                  <a:lnTo>
                    <a:pt x="38409" y="253421"/>
                  </a:lnTo>
                  <a:close/>
                </a:path>
                <a:path w="149225" h="256539">
                  <a:moveTo>
                    <a:pt x="35976" y="157458"/>
                  </a:moveTo>
                  <a:lnTo>
                    <a:pt x="35678" y="157476"/>
                  </a:lnTo>
                  <a:lnTo>
                    <a:pt x="36141" y="157895"/>
                  </a:lnTo>
                  <a:lnTo>
                    <a:pt x="35976" y="157458"/>
                  </a:lnTo>
                  <a:close/>
                </a:path>
                <a:path w="149225" h="256539">
                  <a:moveTo>
                    <a:pt x="22673" y="220235"/>
                  </a:moveTo>
                  <a:lnTo>
                    <a:pt x="23998" y="220532"/>
                  </a:lnTo>
                  <a:lnTo>
                    <a:pt x="23415" y="219876"/>
                  </a:lnTo>
                  <a:lnTo>
                    <a:pt x="22673" y="220235"/>
                  </a:lnTo>
                  <a:close/>
                </a:path>
                <a:path w="149225" h="256539">
                  <a:moveTo>
                    <a:pt x="4735" y="200605"/>
                  </a:moveTo>
                  <a:lnTo>
                    <a:pt x="5937" y="201540"/>
                  </a:lnTo>
                  <a:lnTo>
                    <a:pt x="5417" y="199613"/>
                  </a:lnTo>
                  <a:lnTo>
                    <a:pt x="4735" y="200605"/>
                  </a:lnTo>
                  <a:close/>
                </a:path>
                <a:path w="149225" h="256539">
                  <a:moveTo>
                    <a:pt x="4164" y="199908"/>
                  </a:moveTo>
                  <a:lnTo>
                    <a:pt x="3323" y="200776"/>
                  </a:lnTo>
                  <a:lnTo>
                    <a:pt x="4562" y="200270"/>
                  </a:lnTo>
                  <a:lnTo>
                    <a:pt x="4164" y="199908"/>
                  </a:lnTo>
                  <a:close/>
                </a:path>
                <a:path w="149225" h="256539">
                  <a:moveTo>
                    <a:pt x="2774" y="201958"/>
                  </a:moveTo>
                  <a:lnTo>
                    <a:pt x="2902" y="202402"/>
                  </a:lnTo>
                  <a:lnTo>
                    <a:pt x="3467" y="201996"/>
                  </a:lnTo>
                  <a:lnTo>
                    <a:pt x="2774" y="201958"/>
                  </a:lnTo>
                  <a:close/>
                </a:path>
                <a:path w="149225" h="256539">
                  <a:moveTo>
                    <a:pt x="0" y="206281"/>
                  </a:moveTo>
                  <a:lnTo>
                    <a:pt x="1944" y="206076"/>
                  </a:lnTo>
                  <a:lnTo>
                    <a:pt x="672" y="204080"/>
                  </a:lnTo>
                  <a:lnTo>
                    <a:pt x="0" y="206281"/>
                  </a:lnTo>
                  <a:close/>
                </a:path>
                <a:path w="149225" h="256539">
                  <a:moveTo>
                    <a:pt x="1066" y="202736"/>
                  </a:moveTo>
                  <a:lnTo>
                    <a:pt x="848" y="203646"/>
                  </a:lnTo>
                  <a:lnTo>
                    <a:pt x="1402" y="202931"/>
                  </a:lnTo>
                  <a:lnTo>
                    <a:pt x="1066" y="20273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100308" y="4160198"/>
              <a:ext cx="194945" cy="287655"/>
            </a:xfrm>
            <a:custGeom>
              <a:avLst/>
              <a:gdLst/>
              <a:ahLst/>
              <a:cxnLst/>
              <a:rect l="l" t="t" r="r" b="b"/>
              <a:pathLst>
                <a:path w="194944" h="287654">
                  <a:moveTo>
                    <a:pt x="167951" y="287521"/>
                  </a:moveTo>
                  <a:lnTo>
                    <a:pt x="152890" y="276842"/>
                  </a:lnTo>
                  <a:lnTo>
                    <a:pt x="150094" y="269748"/>
                  </a:lnTo>
                  <a:lnTo>
                    <a:pt x="94434" y="240037"/>
                  </a:lnTo>
                  <a:lnTo>
                    <a:pt x="76884" y="220019"/>
                  </a:lnTo>
                  <a:lnTo>
                    <a:pt x="77686" y="207261"/>
                  </a:lnTo>
                  <a:lnTo>
                    <a:pt x="63332" y="186981"/>
                  </a:lnTo>
                  <a:lnTo>
                    <a:pt x="62516" y="180323"/>
                  </a:lnTo>
                  <a:lnTo>
                    <a:pt x="55820" y="174933"/>
                  </a:lnTo>
                  <a:lnTo>
                    <a:pt x="35130" y="126535"/>
                  </a:lnTo>
                  <a:lnTo>
                    <a:pt x="19565" y="103653"/>
                  </a:lnTo>
                  <a:lnTo>
                    <a:pt x="1717" y="91807"/>
                  </a:lnTo>
                  <a:lnTo>
                    <a:pt x="6312" y="86501"/>
                  </a:lnTo>
                  <a:lnTo>
                    <a:pt x="1009" y="79891"/>
                  </a:lnTo>
                  <a:lnTo>
                    <a:pt x="0" y="65932"/>
                  </a:lnTo>
                  <a:lnTo>
                    <a:pt x="16042" y="52499"/>
                  </a:lnTo>
                  <a:lnTo>
                    <a:pt x="17498" y="59528"/>
                  </a:lnTo>
                  <a:lnTo>
                    <a:pt x="12250" y="61674"/>
                  </a:lnTo>
                  <a:lnTo>
                    <a:pt x="12685" y="68193"/>
                  </a:lnTo>
                  <a:lnTo>
                    <a:pt x="24958" y="67851"/>
                  </a:lnTo>
                  <a:lnTo>
                    <a:pt x="34666" y="76866"/>
                  </a:lnTo>
                  <a:lnTo>
                    <a:pt x="40190" y="70013"/>
                  </a:lnTo>
                  <a:lnTo>
                    <a:pt x="45106" y="51598"/>
                  </a:lnTo>
                  <a:lnTo>
                    <a:pt x="48051" y="53113"/>
                  </a:lnTo>
                  <a:lnTo>
                    <a:pt x="52706" y="45680"/>
                  </a:lnTo>
                  <a:lnTo>
                    <a:pt x="71393" y="39397"/>
                  </a:lnTo>
                  <a:lnTo>
                    <a:pt x="88017" y="23422"/>
                  </a:lnTo>
                  <a:lnTo>
                    <a:pt x="90630" y="13746"/>
                  </a:lnTo>
                  <a:lnTo>
                    <a:pt x="93494" y="14370"/>
                  </a:lnTo>
                  <a:lnTo>
                    <a:pt x="93108" y="7849"/>
                  </a:lnTo>
                  <a:lnTo>
                    <a:pt x="87169" y="1810"/>
                  </a:lnTo>
                  <a:lnTo>
                    <a:pt x="93946" y="0"/>
                  </a:lnTo>
                  <a:lnTo>
                    <a:pt x="105561" y="7103"/>
                  </a:lnTo>
                  <a:lnTo>
                    <a:pt x="107817" y="14447"/>
                  </a:lnTo>
                  <a:lnTo>
                    <a:pt x="117923" y="18872"/>
                  </a:lnTo>
                  <a:lnTo>
                    <a:pt x="128588" y="37262"/>
                  </a:lnTo>
                  <a:lnTo>
                    <a:pt x="140794" y="37251"/>
                  </a:lnTo>
                  <a:lnTo>
                    <a:pt x="146928" y="32417"/>
                  </a:lnTo>
                  <a:lnTo>
                    <a:pt x="152396" y="36524"/>
                  </a:lnTo>
                  <a:lnTo>
                    <a:pt x="160424" y="33733"/>
                  </a:lnTo>
                  <a:lnTo>
                    <a:pt x="172546" y="40371"/>
                  </a:lnTo>
                  <a:lnTo>
                    <a:pt x="162752" y="57994"/>
                  </a:lnTo>
                  <a:lnTo>
                    <a:pt x="169368" y="58404"/>
                  </a:lnTo>
                  <a:lnTo>
                    <a:pt x="174275" y="67080"/>
                  </a:lnTo>
                  <a:lnTo>
                    <a:pt x="163783" y="63141"/>
                  </a:lnTo>
                  <a:lnTo>
                    <a:pt x="144148" y="69335"/>
                  </a:lnTo>
                  <a:lnTo>
                    <a:pt x="129532" y="78844"/>
                  </a:lnTo>
                  <a:lnTo>
                    <a:pt x="123647" y="93902"/>
                  </a:lnTo>
                  <a:lnTo>
                    <a:pt x="125770" y="99148"/>
                  </a:lnTo>
                  <a:lnTo>
                    <a:pt x="116514" y="105172"/>
                  </a:lnTo>
                  <a:lnTo>
                    <a:pt x="116662" y="112380"/>
                  </a:lnTo>
                  <a:lnTo>
                    <a:pt x="112226" y="115900"/>
                  </a:lnTo>
                  <a:lnTo>
                    <a:pt x="127978" y="138404"/>
                  </a:lnTo>
                  <a:lnTo>
                    <a:pt x="124251" y="145275"/>
                  </a:lnTo>
                  <a:lnTo>
                    <a:pt x="137660" y="146735"/>
                  </a:lnTo>
                  <a:lnTo>
                    <a:pt x="140135" y="154464"/>
                  </a:lnTo>
                  <a:lnTo>
                    <a:pt x="154912" y="154000"/>
                  </a:lnTo>
                  <a:lnTo>
                    <a:pt x="166130" y="145688"/>
                  </a:lnTo>
                  <a:lnTo>
                    <a:pt x="164183" y="170155"/>
                  </a:lnTo>
                  <a:lnTo>
                    <a:pt x="180373" y="169311"/>
                  </a:lnTo>
                  <a:lnTo>
                    <a:pt x="194573" y="193829"/>
                  </a:lnTo>
                  <a:lnTo>
                    <a:pt x="188171" y="212620"/>
                  </a:lnTo>
                  <a:lnTo>
                    <a:pt x="191802" y="220849"/>
                  </a:lnTo>
                  <a:lnTo>
                    <a:pt x="183754" y="230348"/>
                  </a:lnTo>
                  <a:lnTo>
                    <a:pt x="187160" y="237080"/>
                  </a:lnTo>
                  <a:lnTo>
                    <a:pt x="182905" y="243384"/>
                  </a:lnTo>
                  <a:lnTo>
                    <a:pt x="185433" y="251871"/>
                  </a:lnTo>
                  <a:lnTo>
                    <a:pt x="192075" y="255134"/>
                  </a:lnTo>
                  <a:lnTo>
                    <a:pt x="179896" y="269182"/>
                  </a:lnTo>
                  <a:lnTo>
                    <a:pt x="181969" y="273685"/>
                  </a:lnTo>
                  <a:lnTo>
                    <a:pt x="176920" y="276080"/>
                  </a:lnTo>
                  <a:lnTo>
                    <a:pt x="175844" y="284807"/>
                  </a:lnTo>
                  <a:lnTo>
                    <a:pt x="167951" y="287521"/>
                  </a:lnTo>
                  <a:close/>
                </a:path>
              </a:pathLst>
            </a:custGeom>
            <a:solidFill>
              <a:srgbClr val="59A4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100308" y="4160198"/>
              <a:ext cx="194945" cy="287655"/>
            </a:xfrm>
            <a:custGeom>
              <a:avLst/>
              <a:gdLst/>
              <a:ahLst/>
              <a:cxnLst/>
              <a:rect l="l" t="t" r="r" b="b"/>
              <a:pathLst>
                <a:path w="194944" h="287654">
                  <a:moveTo>
                    <a:pt x="16042" y="52499"/>
                  </a:moveTo>
                  <a:lnTo>
                    <a:pt x="0" y="65932"/>
                  </a:lnTo>
                  <a:lnTo>
                    <a:pt x="1009" y="79891"/>
                  </a:lnTo>
                  <a:lnTo>
                    <a:pt x="6312" y="86501"/>
                  </a:lnTo>
                  <a:lnTo>
                    <a:pt x="1717" y="91807"/>
                  </a:lnTo>
                  <a:lnTo>
                    <a:pt x="19565" y="103653"/>
                  </a:lnTo>
                  <a:lnTo>
                    <a:pt x="35130" y="126535"/>
                  </a:lnTo>
                  <a:lnTo>
                    <a:pt x="55820" y="174933"/>
                  </a:lnTo>
                  <a:lnTo>
                    <a:pt x="62516" y="180323"/>
                  </a:lnTo>
                  <a:lnTo>
                    <a:pt x="63332" y="186981"/>
                  </a:lnTo>
                  <a:lnTo>
                    <a:pt x="77686" y="207261"/>
                  </a:lnTo>
                  <a:lnTo>
                    <a:pt x="76884" y="220019"/>
                  </a:lnTo>
                  <a:lnTo>
                    <a:pt x="94434" y="240037"/>
                  </a:lnTo>
                  <a:lnTo>
                    <a:pt x="150094" y="269748"/>
                  </a:lnTo>
                  <a:lnTo>
                    <a:pt x="152890" y="276842"/>
                  </a:lnTo>
                  <a:lnTo>
                    <a:pt x="167951" y="287521"/>
                  </a:lnTo>
                  <a:lnTo>
                    <a:pt x="175844" y="284807"/>
                  </a:lnTo>
                  <a:lnTo>
                    <a:pt x="176920" y="276080"/>
                  </a:lnTo>
                  <a:lnTo>
                    <a:pt x="181969" y="273685"/>
                  </a:lnTo>
                  <a:lnTo>
                    <a:pt x="179896" y="269182"/>
                  </a:lnTo>
                  <a:lnTo>
                    <a:pt x="192075" y="255134"/>
                  </a:lnTo>
                  <a:lnTo>
                    <a:pt x="185433" y="251871"/>
                  </a:lnTo>
                  <a:lnTo>
                    <a:pt x="182905" y="243384"/>
                  </a:lnTo>
                  <a:lnTo>
                    <a:pt x="187160" y="237080"/>
                  </a:lnTo>
                  <a:lnTo>
                    <a:pt x="183754" y="230348"/>
                  </a:lnTo>
                  <a:lnTo>
                    <a:pt x="191802" y="220849"/>
                  </a:lnTo>
                  <a:lnTo>
                    <a:pt x="188171" y="212620"/>
                  </a:lnTo>
                  <a:lnTo>
                    <a:pt x="194573" y="193829"/>
                  </a:lnTo>
                  <a:lnTo>
                    <a:pt x="180373" y="169311"/>
                  </a:lnTo>
                  <a:lnTo>
                    <a:pt x="164183" y="170155"/>
                  </a:lnTo>
                  <a:lnTo>
                    <a:pt x="166130" y="145688"/>
                  </a:lnTo>
                  <a:lnTo>
                    <a:pt x="154912" y="154000"/>
                  </a:lnTo>
                  <a:lnTo>
                    <a:pt x="140135" y="154464"/>
                  </a:lnTo>
                  <a:lnTo>
                    <a:pt x="137660" y="146735"/>
                  </a:lnTo>
                  <a:lnTo>
                    <a:pt x="124251" y="145275"/>
                  </a:lnTo>
                  <a:lnTo>
                    <a:pt x="127978" y="138404"/>
                  </a:lnTo>
                  <a:lnTo>
                    <a:pt x="112226" y="115900"/>
                  </a:lnTo>
                  <a:lnTo>
                    <a:pt x="116662" y="112380"/>
                  </a:lnTo>
                  <a:lnTo>
                    <a:pt x="116514" y="105172"/>
                  </a:lnTo>
                  <a:lnTo>
                    <a:pt x="125770" y="99148"/>
                  </a:lnTo>
                  <a:lnTo>
                    <a:pt x="123647" y="93902"/>
                  </a:lnTo>
                  <a:lnTo>
                    <a:pt x="129532" y="78844"/>
                  </a:lnTo>
                  <a:lnTo>
                    <a:pt x="144148" y="69335"/>
                  </a:lnTo>
                  <a:lnTo>
                    <a:pt x="163783" y="63141"/>
                  </a:lnTo>
                  <a:lnTo>
                    <a:pt x="174275" y="67080"/>
                  </a:lnTo>
                  <a:lnTo>
                    <a:pt x="169368" y="58404"/>
                  </a:lnTo>
                  <a:lnTo>
                    <a:pt x="162752" y="57994"/>
                  </a:lnTo>
                  <a:lnTo>
                    <a:pt x="172546" y="40371"/>
                  </a:lnTo>
                  <a:lnTo>
                    <a:pt x="160424" y="33733"/>
                  </a:lnTo>
                  <a:lnTo>
                    <a:pt x="152396" y="36524"/>
                  </a:lnTo>
                  <a:lnTo>
                    <a:pt x="146928" y="32417"/>
                  </a:lnTo>
                  <a:lnTo>
                    <a:pt x="140794" y="37251"/>
                  </a:lnTo>
                  <a:lnTo>
                    <a:pt x="128588" y="37262"/>
                  </a:lnTo>
                  <a:lnTo>
                    <a:pt x="117923" y="18872"/>
                  </a:lnTo>
                  <a:lnTo>
                    <a:pt x="107817" y="14447"/>
                  </a:lnTo>
                  <a:lnTo>
                    <a:pt x="105561" y="7103"/>
                  </a:lnTo>
                  <a:lnTo>
                    <a:pt x="93946" y="0"/>
                  </a:lnTo>
                  <a:lnTo>
                    <a:pt x="87169" y="1810"/>
                  </a:lnTo>
                  <a:lnTo>
                    <a:pt x="93108" y="7849"/>
                  </a:lnTo>
                  <a:lnTo>
                    <a:pt x="93494" y="14370"/>
                  </a:lnTo>
                  <a:lnTo>
                    <a:pt x="90630" y="13746"/>
                  </a:lnTo>
                  <a:lnTo>
                    <a:pt x="88017" y="23422"/>
                  </a:lnTo>
                  <a:lnTo>
                    <a:pt x="71393" y="39397"/>
                  </a:lnTo>
                  <a:lnTo>
                    <a:pt x="52706" y="45680"/>
                  </a:lnTo>
                  <a:lnTo>
                    <a:pt x="48051" y="53113"/>
                  </a:lnTo>
                  <a:lnTo>
                    <a:pt x="45106" y="51598"/>
                  </a:lnTo>
                  <a:lnTo>
                    <a:pt x="40190" y="70013"/>
                  </a:lnTo>
                  <a:lnTo>
                    <a:pt x="34666" y="76866"/>
                  </a:lnTo>
                  <a:lnTo>
                    <a:pt x="24958" y="67851"/>
                  </a:lnTo>
                  <a:lnTo>
                    <a:pt x="12685" y="68193"/>
                  </a:lnTo>
                  <a:lnTo>
                    <a:pt x="12250" y="61674"/>
                  </a:lnTo>
                  <a:lnTo>
                    <a:pt x="17498" y="59528"/>
                  </a:lnTo>
                  <a:lnTo>
                    <a:pt x="16042" y="5249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84290" y="4459687"/>
              <a:ext cx="135640" cy="146226"/>
            </a:xfrm>
            <a:prstGeom prst="rect">
              <a:avLst/>
            </a:prstGeom>
          </p:spPr>
        </p:pic>
        <p:sp>
          <p:nvSpPr>
            <p:cNvPr id="116" name="object 116" descr=""/>
            <p:cNvSpPr/>
            <p:nvPr/>
          </p:nvSpPr>
          <p:spPr>
            <a:xfrm>
              <a:off x="4527715" y="4179925"/>
              <a:ext cx="233679" cy="159385"/>
            </a:xfrm>
            <a:custGeom>
              <a:avLst/>
              <a:gdLst/>
              <a:ahLst/>
              <a:cxnLst/>
              <a:rect l="l" t="t" r="r" b="b"/>
              <a:pathLst>
                <a:path w="233679" h="159385">
                  <a:moveTo>
                    <a:pt x="42735" y="31534"/>
                  </a:moveTo>
                  <a:lnTo>
                    <a:pt x="41490" y="30746"/>
                  </a:lnTo>
                  <a:lnTo>
                    <a:pt x="41071" y="31445"/>
                  </a:lnTo>
                  <a:lnTo>
                    <a:pt x="42735" y="31534"/>
                  </a:lnTo>
                  <a:close/>
                </a:path>
                <a:path w="233679" h="159385">
                  <a:moveTo>
                    <a:pt x="42989" y="32486"/>
                  </a:moveTo>
                  <a:lnTo>
                    <a:pt x="41744" y="31889"/>
                  </a:lnTo>
                  <a:lnTo>
                    <a:pt x="41630" y="32664"/>
                  </a:lnTo>
                  <a:lnTo>
                    <a:pt x="42989" y="32486"/>
                  </a:lnTo>
                  <a:close/>
                </a:path>
                <a:path w="233679" h="159385">
                  <a:moveTo>
                    <a:pt x="43065" y="114211"/>
                  </a:moveTo>
                  <a:lnTo>
                    <a:pt x="38239" y="110845"/>
                  </a:lnTo>
                  <a:lnTo>
                    <a:pt x="38633" y="111607"/>
                  </a:lnTo>
                  <a:lnTo>
                    <a:pt x="43065" y="114211"/>
                  </a:lnTo>
                  <a:close/>
                </a:path>
                <a:path w="233679" h="159385">
                  <a:moveTo>
                    <a:pt x="43395" y="109639"/>
                  </a:moveTo>
                  <a:lnTo>
                    <a:pt x="43091" y="108750"/>
                  </a:lnTo>
                  <a:lnTo>
                    <a:pt x="42075" y="109042"/>
                  </a:lnTo>
                  <a:lnTo>
                    <a:pt x="43395" y="109639"/>
                  </a:lnTo>
                  <a:close/>
                </a:path>
                <a:path w="233679" h="159385">
                  <a:moveTo>
                    <a:pt x="43599" y="111391"/>
                  </a:moveTo>
                  <a:lnTo>
                    <a:pt x="42964" y="110655"/>
                  </a:lnTo>
                  <a:lnTo>
                    <a:pt x="42456" y="111455"/>
                  </a:lnTo>
                  <a:lnTo>
                    <a:pt x="43599" y="111391"/>
                  </a:lnTo>
                  <a:close/>
                </a:path>
                <a:path w="233679" h="159385">
                  <a:moveTo>
                    <a:pt x="43929" y="104622"/>
                  </a:moveTo>
                  <a:lnTo>
                    <a:pt x="42164" y="103695"/>
                  </a:lnTo>
                  <a:lnTo>
                    <a:pt x="43256" y="104660"/>
                  </a:lnTo>
                  <a:lnTo>
                    <a:pt x="43929" y="104622"/>
                  </a:lnTo>
                  <a:close/>
                </a:path>
                <a:path w="233679" h="159385">
                  <a:moveTo>
                    <a:pt x="45135" y="110515"/>
                  </a:moveTo>
                  <a:lnTo>
                    <a:pt x="44526" y="110312"/>
                  </a:lnTo>
                  <a:lnTo>
                    <a:pt x="44627" y="111036"/>
                  </a:lnTo>
                  <a:lnTo>
                    <a:pt x="45135" y="110515"/>
                  </a:lnTo>
                  <a:close/>
                </a:path>
                <a:path w="233679" h="159385">
                  <a:moveTo>
                    <a:pt x="48526" y="100888"/>
                  </a:moveTo>
                  <a:lnTo>
                    <a:pt x="47777" y="99720"/>
                  </a:lnTo>
                  <a:lnTo>
                    <a:pt x="47383" y="100431"/>
                  </a:lnTo>
                  <a:lnTo>
                    <a:pt x="48526" y="100888"/>
                  </a:lnTo>
                  <a:close/>
                </a:path>
                <a:path w="233679" h="159385">
                  <a:moveTo>
                    <a:pt x="50584" y="29260"/>
                  </a:moveTo>
                  <a:lnTo>
                    <a:pt x="50203" y="28981"/>
                  </a:lnTo>
                  <a:lnTo>
                    <a:pt x="49987" y="29870"/>
                  </a:lnTo>
                  <a:lnTo>
                    <a:pt x="50584" y="29260"/>
                  </a:lnTo>
                  <a:close/>
                </a:path>
                <a:path w="233679" h="159385">
                  <a:moveTo>
                    <a:pt x="52844" y="100025"/>
                  </a:moveTo>
                  <a:lnTo>
                    <a:pt x="51841" y="99593"/>
                  </a:lnTo>
                  <a:lnTo>
                    <a:pt x="51600" y="100393"/>
                  </a:lnTo>
                  <a:lnTo>
                    <a:pt x="52844" y="100025"/>
                  </a:lnTo>
                  <a:close/>
                </a:path>
                <a:path w="233679" h="159385">
                  <a:moveTo>
                    <a:pt x="53835" y="98996"/>
                  </a:moveTo>
                  <a:lnTo>
                    <a:pt x="53365" y="98005"/>
                  </a:lnTo>
                  <a:lnTo>
                    <a:pt x="53009" y="98247"/>
                  </a:lnTo>
                  <a:lnTo>
                    <a:pt x="53835" y="98996"/>
                  </a:lnTo>
                  <a:close/>
                </a:path>
                <a:path w="233679" h="159385">
                  <a:moveTo>
                    <a:pt x="54419" y="97497"/>
                  </a:moveTo>
                  <a:lnTo>
                    <a:pt x="52679" y="95389"/>
                  </a:lnTo>
                  <a:lnTo>
                    <a:pt x="54254" y="98793"/>
                  </a:lnTo>
                  <a:lnTo>
                    <a:pt x="54419" y="97497"/>
                  </a:lnTo>
                  <a:close/>
                </a:path>
                <a:path w="233679" h="159385">
                  <a:moveTo>
                    <a:pt x="55816" y="98132"/>
                  </a:moveTo>
                  <a:lnTo>
                    <a:pt x="55029" y="97320"/>
                  </a:lnTo>
                  <a:lnTo>
                    <a:pt x="55346" y="98577"/>
                  </a:lnTo>
                  <a:lnTo>
                    <a:pt x="55816" y="98132"/>
                  </a:lnTo>
                  <a:close/>
                </a:path>
                <a:path w="233679" h="159385">
                  <a:moveTo>
                    <a:pt x="55918" y="99580"/>
                  </a:moveTo>
                  <a:lnTo>
                    <a:pt x="55270" y="98577"/>
                  </a:lnTo>
                  <a:lnTo>
                    <a:pt x="55333" y="99288"/>
                  </a:lnTo>
                  <a:lnTo>
                    <a:pt x="55918" y="99580"/>
                  </a:lnTo>
                  <a:close/>
                </a:path>
                <a:path w="233679" h="159385">
                  <a:moveTo>
                    <a:pt x="58889" y="97866"/>
                  </a:moveTo>
                  <a:lnTo>
                    <a:pt x="58712" y="96304"/>
                  </a:lnTo>
                  <a:lnTo>
                    <a:pt x="57950" y="96964"/>
                  </a:lnTo>
                  <a:lnTo>
                    <a:pt x="58889" y="97866"/>
                  </a:lnTo>
                  <a:close/>
                </a:path>
                <a:path w="233679" h="159385">
                  <a:moveTo>
                    <a:pt x="65227" y="42989"/>
                  </a:moveTo>
                  <a:lnTo>
                    <a:pt x="64693" y="41922"/>
                  </a:lnTo>
                  <a:lnTo>
                    <a:pt x="64020" y="43053"/>
                  </a:lnTo>
                  <a:lnTo>
                    <a:pt x="65227" y="42989"/>
                  </a:lnTo>
                  <a:close/>
                </a:path>
                <a:path w="233679" h="159385">
                  <a:moveTo>
                    <a:pt x="80302" y="52400"/>
                  </a:moveTo>
                  <a:lnTo>
                    <a:pt x="79413" y="49479"/>
                  </a:lnTo>
                  <a:lnTo>
                    <a:pt x="77660" y="51396"/>
                  </a:lnTo>
                  <a:lnTo>
                    <a:pt x="80302" y="52400"/>
                  </a:lnTo>
                  <a:close/>
                </a:path>
                <a:path w="233679" h="159385">
                  <a:moveTo>
                    <a:pt x="83477" y="53809"/>
                  </a:moveTo>
                  <a:lnTo>
                    <a:pt x="83172" y="53213"/>
                  </a:lnTo>
                  <a:lnTo>
                    <a:pt x="82575" y="53975"/>
                  </a:lnTo>
                  <a:lnTo>
                    <a:pt x="83477" y="53809"/>
                  </a:lnTo>
                  <a:close/>
                </a:path>
                <a:path w="233679" h="159385">
                  <a:moveTo>
                    <a:pt x="98031" y="62509"/>
                  </a:moveTo>
                  <a:lnTo>
                    <a:pt x="96431" y="60071"/>
                  </a:lnTo>
                  <a:lnTo>
                    <a:pt x="94894" y="62445"/>
                  </a:lnTo>
                  <a:lnTo>
                    <a:pt x="98031" y="62509"/>
                  </a:lnTo>
                  <a:close/>
                </a:path>
                <a:path w="233679" h="159385">
                  <a:moveTo>
                    <a:pt x="99504" y="11468"/>
                  </a:moveTo>
                  <a:lnTo>
                    <a:pt x="92506" y="9779"/>
                  </a:lnTo>
                  <a:lnTo>
                    <a:pt x="87299" y="13665"/>
                  </a:lnTo>
                  <a:lnTo>
                    <a:pt x="99504" y="11468"/>
                  </a:lnTo>
                  <a:close/>
                </a:path>
                <a:path w="233679" h="159385">
                  <a:moveTo>
                    <a:pt x="100939" y="16306"/>
                  </a:moveTo>
                  <a:lnTo>
                    <a:pt x="100215" y="16179"/>
                  </a:lnTo>
                  <a:lnTo>
                    <a:pt x="100076" y="16840"/>
                  </a:lnTo>
                  <a:lnTo>
                    <a:pt x="100939" y="16306"/>
                  </a:lnTo>
                  <a:close/>
                </a:path>
                <a:path w="233679" h="159385">
                  <a:moveTo>
                    <a:pt x="101409" y="11163"/>
                  </a:moveTo>
                  <a:lnTo>
                    <a:pt x="101142" y="10388"/>
                  </a:lnTo>
                  <a:lnTo>
                    <a:pt x="100164" y="11455"/>
                  </a:lnTo>
                  <a:lnTo>
                    <a:pt x="101409" y="11163"/>
                  </a:lnTo>
                  <a:close/>
                </a:path>
                <a:path w="233679" h="159385">
                  <a:moveTo>
                    <a:pt x="104622" y="61734"/>
                  </a:moveTo>
                  <a:lnTo>
                    <a:pt x="104063" y="61277"/>
                  </a:lnTo>
                  <a:lnTo>
                    <a:pt x="103479" y="62026"/>
                  </a:lnTo>
                  <a:lnTo>
                    <a:pt x="104622" y="61734"/>
                  </a:lnTo>
                  <a:close/>
                </a:path>
                <a:path w="233679" h="159385">
                  <a:moveTo>
                    <a:pt x="108483" y="15036"/>
                  </a:moveTo>
                  <a:lnTo>
                    <a:pt x="107365" y="14173"/>
                  </a:lnTo>
                  <a:lnTo>
                    <a:pt x="106984" y="15836"/>
                  </a:lnTo>
                  <a:lnTo>
                    <a:pt x="108483" y="15036"/>
                  </a:lnTo>
                  <a:close/>
                </a:path>
                <a:path w="233679" h="159385">
                  <a:moveTo>
                    <a:pt x="111467" y="67741"/>
                  </a:moveTo>
                  <a:lnTo>
                    <a:pt x="107124" y="64033"/>
                  </a:lnTo>
                  <a:lnTo>
                    <a:pt x="108115" y="68262"/>
                  </a:lnTo>
                  <a:lnTo>
                    <a:pt x="111467" y="67741"/>
                  </a:lnTo>
                  <a:close/>
                </a:path>
                <a:path w="233679" h="159385">
                  <a:moveTo>
                    <a:pt x="112064" y="63614"/>
                  </a:moveTo>
                  <a:lnTo>
                    <a:pt x="111645" y="62699"/>
                  </a:lnTo>
                  <a:lnTo>
                    <a:pt x="111150" y="63461"/>
                  </a:lnTo>
                  <a:lnTo>
                    <a:pt x="112064" y="63614"/>
                  </a:lnTo>
                  <a:close/>
                </a:path>
                <a:path w="233679" h="159385">
                  <a:moveTo>
                    <a:pt x="128511" y="55194"/>
                  </a:moveTo>
                  <a:lnTo>
                    <a:pt x="128130" y="54762"/>
                  </a:lnTo>
                  <a:lnTo>
                    <a:pt x="127508" y="55029"/>
                  </a:lnTo>
                  <a:lnTo>
                    <a:pt x="128511" y="55194"/>
                  </a:lnTo>
                  <a:close/>
                </a:path>
                <a:path w="233679" h="159385">
                  <a:moveTo>
                    <a:pt x="134073" y="51562"/>
                  </a:moveTo>
                  <a:lnTo>
                    <a:pt x="133540" y="51371"/>
                  </a:lnTo>
                  <a:lnTo>
                    <a:pt x="133946" y="52476"/>
                  </a:lnTo>
                  <a:lnTo>
                    <a:pt x="134073" y="51562"/>
                  </a:lnTo>
                  <a:close/>
                </a:path>
                <a:path w="233679" h="159385">
                  <a:moveTo>
                    <a:pt x="136867" y="2679"/>
                  </a:moveTo>
                  <a:lnTo>
                    <a:pt x="134581" y="0"/>
                  </a:lnTo>
                  <a:lnTo>
                    <a:pt x="133819" y="1943"/>
                  </a:lnTo>
                  <a:lnTo>
                    <a:pt x="136867" y="2679"/>
                  </a:lnTo>
                  <a:close/>
                </a:path>
                <a:path w="233679" h="159385">
                  <a:moveTo>
                    <a:pt x="140919" y="5295"/>
                  </a:moveTo>
                  <a:lnTo>
                    <a:pt x="139788" y="5118"/>
                  </a:lnTo>
                  <a:lnTo>
                    <a:pt x="139852" y="5524"/>
                  </a:lnTo>
                  <a:lnTo>
                    <a:pt x="140919" y="5295"/>
                  </a:lnTo>
                  <a:close/>
                </a:path>
                <a:path w="233679" h="159385">
                  <a:moveTo>
                    <a:pt x="146494" y="127241"/>
                  </a:moveTo>
                  <a:lnTo>
                    <a:pt x="144818" y="122174"/>
                  </a:lnTo>
                  <a:lnTo>
                    <a:pt x="142849" y="124904"/>
                  </a:lnTo>
                  <a:lnTo>
                    <a:pt x="146494" y="127241"/>
                  </a:lnTo>
                  <a:close/>
                </a:path>
                <a:path w="233679" h="159385">
                  <a:moveTo>
                    <a:pt x="148145" y="20586"/>
                  </a:moveTo>
                  <a:lnTo>
                    <a:pt x="144411" y="16205"/>
                  </a:lnTo>
                  <a:lnTo>
                    <a:pt x="140601" y="18275"/>
                  </a:lnTo>
                  <a:lnTo>
                    <a:pt x="148145" y="20586"/>
                  </a:lnTo>
                  <a:close/>
                </a:path>
                <a:path w="233679" h="159385">
                  <a:moveTo>
                    <a:pt x="150609" y="21209"/>
                  </a:moveTo>
                  <a:lnTo>
                    <a:pt x="149529" y="20777"/>
                  </a:lnTo>
                  <a:lnTo>
                    <a:pt x="150279" y="21793"/>
                  </a:lnTo>
                  <a:lnTo>
                    <a:pt x="150609" y="21209"/>
                  </a:lnTo>
                  <a:close/>
                </a:path>
                <a:path w="233679" h="159385">
                  <a:moveTo>
                    <a:pt x="151612" y="21564"/>
                  </a:moveTo>
                  <a:lnTo>
                    <a:pt x="151091" y="21437"/>
                  </a:lnTo>
                  <a:lnTo>
                    <a:pt x="150939" y="21653"/>
                  </a:lnTo>
                  <a:lnTo>
                    <a:pt x="151612" y="21564"/>
                  </a:lnTo>
                  <a:close/>
                </a:path>
                <a:path w="233679" h="159385">
                  <a:moveTo>
                    <a:pt x="152679" y="144094"/>
                  </a:moveTo>
                  <a:lnTo>
                    <a:pt x="152120" y="143929"/>
                  </a:lnTo>
                  <a:lnTo>
                    <a:pt x="152120" y="144526"/>
                  </a:lnTo>
                  <a:lnTo>
                    <a:pt x="152679" y="144094"/>
                  </a:lnTo>
                  <a:close/>
                </a:path>
                <a:path w="233679" h="159385">
                  <a:moveTo>
                    <a:pt x="153111" y="138963"/>
                  </a:moveTo>
                  <a:lnTo>
                    <a:pt x="139039" y="134962"/>
                  </a:lnTo>
                  <a:lnTo>
                    <a:pt x="136804" y="131749"/>
                  </a:lnTo>
                  <a:lnTo>
                    <a:pt x="141414" y="128943"/>
                  </a:lnTo>
                  <a:lnTo>
                    <a:pt x="129578" y="126949"/>
                  </a:lnTo>
                  <a:lnTo>
                    <a:pt x="130505" y="119456"/>
                  </a:lnTo>
                  <a:lnTo>
                    <a:pt x="119583" y="120345"/>
                  </a:lnTo>
                  <a:lnTo>
                    <a:pt x="112395" y="104482"/>
                  </a:lnTo>
                  <a:lnTo>
                    <a:pt x="97637" y="94488"/>
                  </a:lnTo>
                  <a:lnTo>
                    <a:pt x="94348" y="84023"/>
                  </a:lnTo>
                  <a:lnTo>
                    <a:pt x="108153" y="82499"/>
                  </a:lnTo>
                  <a:lnTo>
                    <a:pt x="103784" y="73291"/>
                  </a:lnTo>
                  <a:lnTo>
                    <a:pt x="75755" y="64236"/>
                  </a:lnTo>
                  <a:lnTo>
                    <a:pt x="76504" y="54533"/>
                  </a:lnTo>
                  <a:lnTo>
                    <a:pt x="56654" y="38481"/>
                  </a:lnTo>
                  <a:lnTo>
                    <a:pt x="48247" y="38163"/>
                  </a:lnTo>
                  <a:lnTo>
                    <a:pt x="3238" y="19824"/>
                  </a:lnTo>
                  <a:lnTo>
                    <a:pt x="0" y="83616"/>
                  </a:lnTo>
                  <a:lnTo>
                    <a:pt x="2781" y="86309"/>
                  </a:lnTo>
                  <a:lnTo>
                    <a:pt x="2794" y="121285"/>
                  </a:lnTo>
                  <a:lnTo>
                    <a:pt x="27647" y="124294"/>
                  </a:lnTo>
                  <a:lnTo>
                    <a:pt x="39001" y="119176"/>
                  </a:lnTo>
                  <a:lnTo>
                    <a:pt x="37109" y="112382"/>
                  </a:lnTo>
                  <a:lnTo>
                    <a:pt x="27368" y="107924"/>
                  </a:lnTo>
                  <a:lnTo>
                    <a:pt x="43980" y="107035"/>
                  </a:lnTo>
                  <a:lnTo>
                    <a:pt x="42964" y="106108"/>
                  </a:lnTo>
                  <a:lnTo>
                    <a:pt x="43865" y="105752"/>
                  </a:lnTo>
                  <a:lnTo>
                    <a:pt x="43192" y="104889"/>
                  </a:lnTo>
                  <a:lnTo>
                    <a:pt x="42900" y="106045"/>
                  </a:lnTo>
                  <a:lnTo>
                    <a:pt x="39116" y="102501"/>
                  </a:lnTo>
                  <a:lnTo>
                    <a:pt x="47244" y="103555"/>
                  </a:lnTo>
                  <a:lnTo>
                    <a:pt x="44767" y="96037"/>
                  </a:lnTo>
                  <a:lnTo>
                    <a:pt x="51092" y="100266"/>
                  </a:lnTo>
                  <a:lnTo>
                    <a:pt x="52666" y="94957"/>
                  </a:lnTo>
                  <a:lnTo>
                    <a:pt x="54902" y="96608"/>
                  </a:lnTo>
                  <a:lnTo>
                    <a:pt x="54864" y="97282"/>
                  </a:lnTo>
                  <a:lnTo>
                    <a:pt x="55016" y="96685"/>
                  </a:lnTo>
                  <a:lnTo>
                    <a:pt x="57162" y="98247"/>
                  </a:lnTo>
                  <a:lnTo>
                    <a:pt x="56908" y="94119"/>
                  </a:lnTo>
                  <a:lnTo>
                    <a:pt x="57835" y="94957"/>
                  </a:lnTo>
                  <a:lnTo>
                    <a:pt x="57251" y="97180"/>
                  </a:lnTo>
                  <a:lnTo>
                    <a:pt x="57632" y="96456"/>
                  </a:lnTo>
                  <a:lnTo>
                    <a:pt x="57861" y="94983"/>
                  </a:lnTo>
                  <a:lnTo>
                    <a:pt x="59702" y="96608"/>
                  </a:lnTo>
                  <a:lnTo>
                    <a:pt x="59817" y="97497"/>
                  </a:lnTo>
                  <a:lnTo>
                    <a:pt x="60312" y="97155"/>
                  </a:lnTo>
                  <a:lnTo>
                    <a:pt x="64731" y="101079"/>
                  </a:lnTo>
                  <a:lnTo>
                    <a:pt x="80619" y="104978"/>
                  </a:lnTo>
                  <a:lnTo>
                    <a:pt x="88646" y="119062"/>
                  </a:lnTo>
                  <a:lnTo>
                    <a:pt x="105918" y="135928"/>
                  </a:lnTo>
                  <a:lnTo>
                    <a:pt x="137083" y="140131"/>
                  </a:lnTo>
                  <a:lnTo>
                    <a:pt x="145021" y="145503"/>
                  </a:lnTo>
                  <a:lnTo>
                    <a:pt x="151968" y="143548"/>
                  </a:lnTo>
                  <a:lnTo>
                    <a:pt x="146507" y="140004"/>
                  </a:lnTo>
                  <a:lnTo>
                    <a:pt x="153111" y="138963"/>
                  </a:lnTo>
                  <a:close/>
                </a:path>
                <a:path w="233679" h="159385">
                  <a:moveTo>
                    <a:pt x="154965" y="145059"/>
                  </a:moveTo>
                  <a:lnTo>
                    <a:pt x="154622" y="143192"/>
                  </a:lnTo>
                  <a:lnTo>
                    <a:pt x="153530" y="143586"/>
                  </a:lnTo>
                  <a:lnTo>
                    <a:pt x="154965" y="145059"/>
                  </a:lnTo>
                  <a:close/>
                </a:path>
                <a:path w="233679" h="159385">
                  <a:moveTo>
                    <a:pt x="155270" y="129959"/>
                  </a:moveTo>
                  <a:lnTo>
                    <a:pt x="148742" y="124218"/>
                  </a:lnTo>
                  <a:lnTo>
                    <a:pt x="147967" y="128968"/>
                  </a:lnTo>
                  <a:lnTo>
                    <a:pt x="155270" y="129959"/>
                  </a:lnTo>
                  <a:close/>
                </a:path>
                <a:path w="233679" h="159385">
                  <a:moveTo>
                    <a:pt x="155562" y="25615"/>
                  </a:moveTo>
                  <a:lnTo>
                    <a:pt x="154876" y="24511"/>
                  </a:lnTo>
                  <a:lnTo>
                    <a:pt x="152857" y="25844"/>
                  </a:lnTo>
                  <a:lnTo>
                    <a:pt x="155562" y="25615"/>
                  </a:lnTo>
                  <a:close/>
                </a:path>
                <a:path w="233679" h="159385">
                  <a:moveTo>
                    <a:pt x="156273" y="111264"/>
                  </a:moveTo>
                  <a:lnTo>
                    <a:pt x="155625" y="111137"/>
                  </a:lnTo>
                  <a:lnTo>
                    <a:pt x="155435" y="112522"/>
                  </a:lnTo>
                  <a:lnTo>
                    <a:pt x="156273" y="111264"/>
                  </a:lnTo>
                  <a:close/>
                </a:path>
                <a:path w="233679" h="159385">
                  <a:moveTo>
                    <a:pt x="157035" y="129565"/>
                  </a:moveTo>
                  <a:lnTo>
                    <a:pt x="156794" y="128193"/>
                  </a:lnTo>
                  <a:lnTo>
                    <a:pt x="155917" y="128676"/>
                  </a:lnTo>
                  <a:lnTo>
                    <a:pt x="157035" y="129565"/>
                  </a:lnTo>
                  <a:close/>
                </a:path>
                <a:path w="233679" h="159385">
                  <a:moveTo>
                    <a:pt x="157162" y="145402"/>
                  </a:moveTo>
                  <a:lnTo>
                    <a:pt x="157073" y="143929"/>
                  </a:lnTo>
                  <a:lnTo>
                    <a:pt x="155117" y="144564"/>
                  </a:lnTo>
                  <a:lnTo>
                    <a:pt x="157162" y="145402"/>
                  </a:lnTo>
                  <a:close/>
                </a:path>
                <a:path w="233679" h="159385">
                  <a:moveTo>
                    <a:pt x="158572" y="109791"/>
                  </a:moveTo>
                  <a:lnTo>
                    <a:pt x="157899" y="111975"/>
                  </a:lnTo>
                  <a:lnTo>
                    <a:pt x="158508" y="114287"/>
                  </a:lnTo>
                  <a:lnTo>
                    <a:pt x="158572" y="109791"/>
                  </a:lnTo>
                  <a:close/>
                </a:path>
                <a:path w="233679" h="159385">
                  <a:moveTo>
                    <a:pt x="159880" y="56095"/>
                  </a:moveTo>
                  <a:lnTo>
                    <a:pt x="159385" y="55092"/>
                  </a:lnTo>
                  <a:lnTo>
                    <a:pt x="158572" y="55778"/>
                  </a:lnTo>
                  <a:lnTo>
                    <a:pt x="159880" y="56095"/>
                  </a:lnTo>
                  <a:close/>
                </a:path>
                <a:path w="233679" h="159385">
                  <a:moveTo>
                    <a:pt x="160845" y="133426"/>
                  </a:moveTo>
                  <a:lnTo>
                    <a:pt x="158584" y="135407"/>
                  </a:lnTo>
                  <a:lnTo>
                    <a:pt x="152933" y="130225"/>
                  </a:lnTo>
                  <a:lnTo>
                    <a:pt x="159931" y="137401"/>
                  </a:lnTo>
                  <a:lnTo>
                    <a:pt x="160845" y="133426"/>
                  </a:lnTo>
                  <a:close/>
                </a:path>
                <a:path w="233679" h="159385">
                  <a:moveTo>
                    <a:pt x="162102" y="113398"/>
                  </a:moveTo>
                  <a:lnTo>
                    <a:pt x="161417" y="113233"/>
                  </a:lnTo>
                  <a:lnTo>
                    <a:pt x="161836" y="113652"/>
                  </a:lnTo>
                  <a:lnTo>
                    <a:pt x="162102" y="113398"/>
                  </a:lnTo>
                  <a:close/>
                </a:path>
                <a:path w="233679" h="159385">
                  <a:moveTo>
                    <a:pt x="172504" y="20320"/>
                  </a:moveTo>
                  <a:lnTo>
                    <a:pt x="171767" y="19646"/>
                  </a:lnTo>
                  <a:lnTo>
                    <a:pt x="171221" y="20688"/>
                  </a:lnTo>
                  <a:lnTo>
                    <a:pt x="172504" y="20320"/>
                  </a:lnTo>
                  <a:close/>
                </a:path>
                <a:path w="233679" h="159385">
                  <a:moveTo>
                    <a:pt x="172720" y="24422"/>
                  </a:moveTo>
                  <a:lnTo>
                    <a:pt x="170878" y="21348"/>
                  </a:lnTo>
                  <a:lnTo>
                    <a:pt x="171932" y="24498"/>
                  </a:lnTo>
                  <a:lnTo>
                    <a:pt x="172720" y="24422"/>
                  </a:lnTo>
                  <a:close/>
                </a:path>
                <a:path w="233679" h="159385">
                  <a:moveTo>
                    <a:pt x="178231" y="46431"/>
                  </a:moveTo>
                  <a:lnTo>
                    <a:pt x="164719" y="44284"/>
                  </a:lnTo>
                  <a:lnTo>
                    <a:pt x="166243" y="56146"/>
                  </a:lnTo>
                  <a:lnTo>
                    <a:pt x="161988" y="55587"/>
                  </a:lnTo>
                  <a:lnTo>
                    <a:pt x="151663" y="65341"/>
                  </a:lnTo>
                  <a:lnTo>
                    <a:pt x="142646" y="64884"/>
                  </a:lnTo>
                  <a:lnTo>
                    <a:pt x="141833" y="57048"/>
                  </a:lnTo>
                  <a:lnTo>
                    <a:pt x="139230" y="64947"/>
                  </a:lnTo>
                  <a:lnTo>
                    <a:pt x="116687" y="63792"/>
                  </a:lnTo>
                  <a:lnTo>
                    <a:pt x="115112" y="66840"/>
                  </a:lnTo>
                  <a:lnTo>
                    <a:pt x="127444" y="74752"/>
                  </a:lnTo>
                  <a:lnTo>
                    <a:pt x="146900" y="76720"/>
                  </a:lnTo>
                  <a:lnTo>
                    <a:pt x="159385" y="71780"/>
                  </a:lnTo>
                  <a:lnTo>
                    <a:pt x="163957" y="64973"/>
                  </a:lnTo>
                  <a:lnTo>
                    <a:pt x="173278" y="63893"/>
                  </a:lnTo>
                  <a:lnTo>
                    <a:pt x="171361" y="56743"/>
                  </a:lnTo>
                  <a:lnTo>
                    <a:pt x="177241" y="54343"/>
                  </a:lnTo>
                  <a:lnTo>
                    <a:pt x="178231" y="46431"/>
                  </a:lnTo>
                  <a:close/>
                </a:path>
                <a:path w="233679" h="159385">
                  <a:moveTo>
                    <a:pt x="178460" y="145580"/>
                  </a:moveTo>
                  <a:lnTo>
                    <a:pt x="177888" y="145122"/>
                  </a:lnTo>
                  <a:lnTo>
                    <a:pt x="177304" y="145630"/>
                  </a:lnTo>
                  <a:lnTo>
                    <a:pt x="178460" y="145580"/>
                  </a:lnTo>
                  <a:close/>
                </a:path>
                <a:path w="233679" h="159385">
                  <a:moveTo>
                    <a:pt x="179768" y="44196"/>
                  </a:moveTo>
                  <a:lnTo>
                    <a:pt x="179031" y="43307"/>
                  </a:lnTo>
                  <a:lnTo>
                    <a:pt x="178435" y="43967"/>
                  </a:lnTo>
                  <a:lnTo>
                    <a:pt x="179768" y="44196"/>
                  </a:lnTo>
                  <a:close/>
                </a:path>
                <a:path w="233679" h="159385">
                  <a:moveTo>
                    <a:pt x="182092" y="29184"/>
                  </a:moveTo>
                  <a:lnTo>
                    <a:pt x="181787" y="26454"/>
                  </a:lnTo>
                  <a:lnTo>
                    <a:pt x="180733" y="28117"/>
                  </a:lnTo>
                  <a:lnTo>
                    <a:pt x="182092" y="29184"/>
                  </a:lnTo>
                  <a:close/>
                </a:path>
                <a:path w="233679" h="159385">
                  <a:moveTo>
                    <a:pt x="184302" y="144297"/>
                  </a:moveTo>
                  <a:lnTo>
                    <a:pt x="180568" y="144919"/>
                  </a:lnTo>
                  <a:lnTo>
                    <a:pt x="183946" y="145681"/>
                  </a:lnTo>
                  <a:lnTo>
                    <a:pt x="184302" y="144297"/>
                  </a:lnTo>
                  <a:close/>
                </a:path>
                <a:path w="233679" h="159385">
                  <a:moveTo>
                    <a:pt x="187515" y="121526"/>
                  </a:moveTo>
                  <a:lnTo>
                    <a:pt x="179133" y="118275"/>
                  </a:lnTo>
                  <a:lnTo>
                    <a:pt x="182206" y="122301"/>
                  </a:lnTo>
                  <a:lnTo>
                    <a:pt x="187515" y="121526"/>
                  </a:lnTo>
                  <a:close/>
                </a:path>
                <a:path w="233679" h="159385">
                  <a:moveTo>
                    <a:pt x="188214" y="152844"/>
                  </a:moveTo>
                  <a:lnTo>
                    <a:pt x="187693" y="152793"/>
                  </a:lnTo>
                  <a:lnTo>
                    <a:pt x="187401" y="153162"/>
                  </a:lnTo>
                  <a:lnTo>
                    <a:pt x="188214" y="152844"/>
                  </a:lnTo>
                  <a:close/>
                </a:path>
                <a:path w="233679" h="159385">
                  <a:moveTo>
                    <a:pt x="189306" y="45618"/>
                  </a:moveTo>
                  <a:lnTo>
                    <a:pt x="184772" y="39319"/>
                  </a:lnTo>
                  <a:lnTo>
                    <a:pt x="153517" y="19050"/>
                  </a:lnTo>
                  <a:lnTo>
                    <a:pt x="152438" y="21132"/>
                  </a:lnTo>
                  <a:lnTo>
                    <a:pt x="151828" y="21132"/>
                  </a:lnTo>
                  <a:lnTo>
                    <a:pt x="152349" y="21297"/>
                  </a:lnTo>
                  <a:lnTo>
                    <a:pt x="152069" y="21844"/>
                  </a:lnTo>
                  <a:lnTo>
                    <a:pt x="163601" y="27495"/>
                  </a:lnTo>
                  <a:lnTo>
                    <a:pt x="177406" y="35915"/>
                  </a:lnTo>
                  <a:lnTo>
                    <a:pt x="183159" y="51562"/>
                  </a:lnTo>
                  <a:lnTo>
                    <a:pt x="187007" y="52997"/>
                  </a:lnTo>
                  <a:lnTo>
                    <a:pt x="189306" y="45618"/>
                  </a:lnTo>
                  <a:close/>
                </a:path>
                <a:path w="233679" h="159385">
                  <a:moveTo>
                    <a:pt x="190284" y="153911"/>
                  </a:moveTo>
                  <a:lnTo>
                    <a:pt x="189026" y="153314"/>
                  </a:lnTo>
                  <a:lnTo>
                    <a:pt x="190080" y="154406"/>
                  </a:lnTo>
                  <a:lnTo>
                    <a:pt x="190284" y="153911"/>
                  </a:lnTo>
                  <a:close/>
                </a:path>
                <a:path w="233679" h="159385">
                  <a:moveTo>
                    <a:pt x="191312" y="33375"/>
                  </a:moveTo>
                  <a:lnTo>
                    <a:pt x="190830" y="32613"/>
                  </a:lnTo>
                  <a:lnTo>
                    <a:pt x="190436" y="33020"/>
                  </a:lnTo>
                  <a:lnTo>
                    <a:pt x="191312" y="33375"/>
                  </a:lnTo>
                  <a:close/>
                </a:path>
                <a:path w="233679" h="159385">
                  <a:moveTo>
                    <a:pt x="192595" y="32372"/>
                  </a:moveTo>
                  <a:lnTo>
                    <a:pt x="192125" y="31572"/>
                  </a:lnTo>
                  <a:lnTo>
                    <a:pt x="191516" y="32054"/>
                  </a:lnTo>
                  <a:lnTo>
                    <a:pt x="192595" y="32372"/>
                  </a:lnTo>
                  <a:close/>
                </a:path>
                <a:path w="233679" h="159385">
                  <a:moveTo>
                    <a:pt x="197764" y="42684"/>
                  </a:moveTo>
                  <a:lnTo>
                    <a:pt x="197586" y="41757"/>
                  </a:lnTo>
                  <a:lnTo>
                    <a:pt x="196316" y="42926"/>
                  </a:lnTo>
                  <a:lnTo>
                    <a:pt x="197764" y="42684"/>
                  </a:lnTo>
                  <a:close/>
                </a:path>
                <a:path w="233679" h="159385">
                  <a:moveTo>
                    <a:pt x="198208" y="158508"/>
                  </a:moveTo>
                  <a:lnTo>
                    <a:pt x="190665" y="155524"/>
                  </a:lnTo>
                  <a:lnTo>
                    <a:pt x="194056" y="159219"/>
                  </a:lnTo>
                  <a:lnTo>
                    <a:pt x="198208" y="158508"/>
                  </a:lnTo>
                  <a:close/>
                </a:path>
                <a:path w="233679" h="159385">
                  <a:moveTo>
                    <a:pt x="198983" y="41884"/>
                  </a:moveTo>
                  <a:lnTo>
                    <a:pt x="198412" y="41402"/>
                  </a:lnTo>
                  <a:lnTo>
                    <a:pt x="198374" y="42024"/>
                  </a:lnTo>
                  <a:lnTo>
                    <a:pt x="198983" y="41884"/>
                  </a:lnTo>
                  <a:close/>
                </a:path>
                <a:path w="233679" h="159385">
                  <a:moveTo>
                    <a:pt x="206209" y="155054"/>
                  </a:moveTo>
                  <a:lnTo>
                    <a:pt x="203581" y="156171"/>
                  </a:lnTo>
                  <a:lnTo>
                    <a:pt x="205181" y="156870"/>
                  </a:lnTo>
                  <a:lnTo>
                    <a:pt x="206209" y="155054"/>
                  </a:lnTo>
                  <a:close/>
                </a:path>
                <a:path w="233679" h="159385">
                  <a:moveTo>
                    <a:pt x="213626" y="62636"/>
                  </a:moveTo>
                  <a:lnTo>
                    <a:pt x="213372" y="58394"/>
                  </a:lnTo>
                  <a:lnTo>
                    <a:pt x="211734" y="60172"/>
                  </a:lnTo>
                  <a:lnTo>
                    <a:pt x="213626" y="62636"/>
                  </a:lnTo>
                  <a:close/>
                </a:path>
                <a:path w="233679" h="159385">
                  <a:moveTo>
                    <a:pt x="233070" y="84137"/>
                  </a:moveTo>
                  <a:lnTo>
                    <a:pt x="219392" y="65278"/>
                  </a:lnTo>
                  <a:lnTo>
                    <a:pt x="213893" y="63207"/>
                  </a:lnTo>
                  <a:lnTo>
                    <a:pt x="217792" y="75120"/>
                  </a:lnTo>
                  <a:lnTo>
                    <a:pt x="225463" y="84874"/>
                  </a:lnTo>
                  <a:lnTo>
                    <a:pt x="233070" y="84137"/>
                  </a:lnTo>
                  <a:close/>
                </a:path>
              </a:pathLst>
            </a:custGeom>
            <a:solidFill>
              <a:srgbClr val="99BC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4563504" y="4210672"/>
              <a:ext cx="6985" cy="90805"/>
            </a:xfrm>
            <a:custGeom>
              <a:avLst/>
              <a:gdLst/>
              <a:ahLst/>
              <a:cxnLst/>
              <a:rect l="l" t="t" r="r" b="b"/>
              <a:pathLst>
                <a:path w="6985" h="90804">
                  <a:moveTo>
                    <a:pt x="1676" y="90119"/>
                  </a:moveTo>
                  <a:lnTo>
                    <a:pt x="1295" y="89827"/>
                  </a:lnTo>
                  <a:lnTo>
                    <a:pt x="990" y="90627"/>
                  </a:lnTo>
                  <a:lnTo>
                    <a:pt x="1676" y="90119"/>
                  </a:lnTo>
                  <a:close/>
                </a:path>
                <a:path w="6985" h="90804">
                  <a:moveTo>
                    <a:pt x="1854" y="77825"/>
                  </a:moveTo>
                  <a:lnTo>
                    <a:pt x="0" y="77863"/>
                  </a:lnTo>
                  <a:lnTo>
                    <a:pt x="1498" y="78320"/>
                  </a:lnTo>
                  <a:lnTo>
                    <a:pt x="1854" y="77825"/>
                  </a:lnTo>
                  <a:close/>
                </a:path>
                <a:path w="6985" h="90804">
                  <a:moveTo>
                    <a:pt x="1892" y="79654"/>
                  </a:moveTo>
                  <a:lnTo>
                    <a:pt x="1638" y="78994"/>
                  </a:lnTo>
                  <a:lnTo>
                    <a:pt x="1333" y="79438"/>
                  </a:lnTo>
                  <a:lnTo>
                    <a:pt x="1892" y="79654"/>
                  </a:lnTo>
                  <a:close/>
                </a:path>
                <a:path w="6985" h="90804">
                  <a:moveTo>
                    <a:pt x="2679" y="82194"/>
                  </a:moveTo>
                  <a:lnTo>
                    <a:pt x="2336" y="81305"/>
                  </a:lnTo>
                  <a:lnTo>
                    <a:pt x="2057" y="81699"/>
                  </a:lnTo>
                  <a:lnTo>
                    <a:pt x="2679" y="82194"/>
                  </a:lnTo>
                  <a:close/>
                </a:path>
                <a:path w="6985" h="90804">
                  <a:moveTo>
                    <a:pt x="4330" y="87947"/>
                  </a:moveTo>
                  <a:lnTo>
                    <a:pt x="3390" y="88290"/>
                  </a:lnTo>
                  <a:lnTo>
                    <a:pt x="3606" y="88950"/>
                  </a:lnTo>
                  <a:lnTo>
                    <a:pt x="4330" y="87947"/>
                  </a:lnTo>
                  <a:close/>
                </a:path>
                <a:path w="6985" h="90804">
                  <a:moveTo>
                    <a:pt x="4686" y="77952"/>
                  </a:moveTo>
                  <a:lnTo>
                    <a:pt x="4152" y="77520"/>
                  </a:lnTo>
                  <a:lnTo>
                    <a:pt x="3416" y="77495"/>
                  </a:lnTo>
                  <a:lnTo>
                    <a:pt x="4686" y="77952"/>
                  </a:lnTo>
                  <a:close/>
                </a:path>
                <a:path w="6985" h="90804">
                  <a:moveTo>
                    <a:pt x="5257" y="78346"/>
                  </a:moveTo>
                  <a:lnTo>
                    <a:pt x="2755" y="78181"/>
                  </a:lnTo>
                  <a:lnTo>
                    <a:pt x="4724" y="79235"/>
                  </a:lnTo>
                  <a:lnTo>
                    <a:pt x="5257" y="78346"/>
                  </a:lnTo>
                  <a:close/>
                </a:path>
                <a:path w="6985" h="90804">
                  <a:moveTo>
                    <a:pt x="6756" y="79641"/>
                  </a:moveTo>
                  <a:lnTo>
                    <a:pt x="5105" y="79502"/>
                  </a:lnTo>
                  <a:lnTo>
                    <a:pt x="5295" y="80060"/>
                  </a:lnTo>
                  <a:lnTo>
                    <a:pt x="6756" y="79641"/>
                  </a:lnTo>
                  <a:close/>
                </a:path>
                <a:path w="6985" h="90804">
                  <a:moveTo>
                    <a:pt x="6946" y="787"/>
                  </a:moveTo>
                  <a:lnTo>
                    <a:pt x="5702" y="0"/>
                  </a:lnTo>
                  <a:lnTo>
                    <a:pt x="5283" y="698"/>
                  </a:lnTo>
                  <a:lnTo>
                    <a:pt x="6946" y="787"/>
                  </a:lnTo>
                  <a:close/>
                </a:path>
              </a:pathLst>
            </a:custGeom>
            <a:solidFill>
              <a:srgbClr val="99BC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4527719" y="4179922"/>
              <a:ext cx="233679" cy="159385"/>
            </a:xfrm>
            <a:custGeom>
              <a:avLst/>
              <a:gdLst/>
              <a:ahLst/>
              <a:cxnLst/>
              <a:rect l="l" t="t" r="r" b="b"/>
              <a:pathLst>
                <a:path w="233679" h="159385">
                  <a:moveTo>
                    <a:pt x="217791" y="75112"/>
                  </a:moveTo>
                  <a:lnTo>
                    <a:pt x="225460" y="84876"/>
                  </a:lnTo>
                  <a:lnTo>
                    <a:pt x="233072" y="84140"/>
                  </a:lnTo>
                  <a:lnTo>
                    <a:pt x="219399" y="65280"/>
                  </a:lnTo>
                  <a:lnTo>
                    <a:pt x="213896" y="63198"/>
                  </a:lnTo>
                  <a:lnTo>
                    <a:pt x="217791" y="75112"/>
                  </a:lnTo>
                  <a:close/>
                </a:path>
                <a:path w="233679" h="159385">
                  <a:moveTo>
                    <a:pt x="213370" y="58393"/>
                  </a:moveTo>
                  <a:lnTo>
                    <a:pt x="211739" y="60167"/>
                  </a:lnTo>
                  <a:lnTo>
                    <a:pt x="213626" y="62636"/>
                  </a:lnTo>
                  <a:lnTo>
                    <a:pt x="213370" y="58393"/>
                  </a:lnTo>
                  <a:close/>
                </a:path>
                <a:path w="233679" h="159385">
                  <a:moveTo>
                    <a:pt x="206211" y="155045"/>
                  </a:moveTo>
                  <a:lnTo>
                    <a:pt x="203583" y="156168"/>
                  </a:lnTo>
                  <a:lnTo>
                    <a:pt x="205186" y="156867"/>
                  </a:lnTo>
                  <a:lnTo>
                    <a:pt x="206211" y="155045"/>
                  </a:lnTo>
                  <a:close/>
                </a:path>
                <a:path w="233679" h="159385">
                  <a:moveTo>
                    <a:pt x="190667" y="155522"/>
                  </a:moveTo>
                  <a:lnTo>
                    <a:pt x="194056" y="159221"/>
                  </a:lnTo>
                  <a:lnTo>
                    <a:pt x="198212" y="158508"/>
                  </a:lnTo>
                  <a:lnTo>
                    <a:pt x="190667" y="155522"/>
                  </a:lnTo>
                  <a:close/>
                </a:path>
                <a:path w="233679" h="159385">
                  <a:moveTo>
                    <a:pt x="198418" y="41396"/>
                  </a:moveTo>
                  <a:lnTo>
                    <a:pt x="198375" y="42018"/>
                  </a:lnTo>
                  <a:lnTo>
                    <a:pt x="198982" y="41883"/>
                  </a:lnTo>
                  <a:lnTo>
                    <a:pt x="198418" y="41396"/>
                  </a:lnTo>
                  <a:close/>
                </a:path>
                <a:path w="233679" h="159385">
                  <a:moveTo>
                    <a:pt x="197582" y="41756"/>
                  </a:moveTo>
                  <a:lnTo>
                    <a:pt x="196312" y="42927"/>
                  </a:lnTo>
                  <a:lnTo>
                    <a:pt x="197761" y="42686"/>
                  </a:lnTo>
                  <a:lnTo>
                    <a:pt x="197582" y="41756"/>
                  </a:lnTo>
                  <a:close/>
                </a:path>
                <a:path w="233679" h="159385">
                  <a:moveTo>
                    <a:pt x="192127" y="31574"/>
                  </a:moveTo>
                  <a:lnTo>
                    <a:pt x="191522" y="32053"/>
                  </a:lnTo>
                  <a:lnTo>
                    <a:pt x="192602" y="32371"/>
                  </a:lnTo>
                  <a:lnTo>
                    <a:pt x="192127" y="31574"/>
                  </a:lnTo>
                  <a:close/>
                </a:path>
                <a:path w="233679" h="159385">
                  <a:moveTo>
                    <a:pt x="190836" y="32614"/>
                  </a:moveTo>
                  <a:lnTo>
                    <a:pt x="190437" y="33014"/>
                  </a:lnTo>
                  <a:lnTo>
                    <a:pt x="191308" y="33368"/>
                  </a:lnTo>
                  <a:lnTo>
                    <a:pt x="190836" y="32614"/>
                  </a:lnTo>
                  <a:close/>
                </a:path>
                <a:path w="233679" h="159385">
                  <a:moveTo>
                    <a:pt x="189029" y="153316"/>
                  </a:moveTo>
                  <a:lnTo>
                    <a:pt x="190086" y="154401"/>
                  </a:lnTo>
                  <a:lnTo>
                    <a:pt x="190284" y="153912"/>
                  </a:lnTo>
                  <a:lnTo>
                    <a:pt x="189029" y="153316"/>
                  </a:lnTo>
                  <a:close/>
                </a:path>
                <a:path w="233679" h="159385">
                  <a:moveTo>
                    <a:pt x="163596" y="27495"/>
                  </a:moveTo>
                  <a:lnTo>
                    <a:pt x="177406" y="35905"/>
                  </a:lnTo>
                  <a:lnTo>
                    <a:pt x="183163" y="51552"/>
                  </a:lnTo>
                  <a:lnTo>
                    <a:pt x="187007" y="52991"/>
                  </a:lnTo>
                  <a:lnTo>
                    <a:pt x="189308" y="45618"/>
                  </a:lnTo>
                  <a:lnTo>
                    <a:pt x="184774" y="39314"/>
                  </a:lnTo>
                  <a:lnTo>
                    <a:pt x="153521" y="19047"/>
                  </a:lnTo>
                  <a:lnTo>
                    <a:pt x="152077" y="21844"/>
                  </a:lnTo>
                  <a:lnTo>
                    <a:pt x="163596" y="27495"/>
                  </a:lnTo>
                  <a:close/>
                </a:path>
                <a:path w="233679" h="159385">
                  <a:moveTo>
                    <a:pt x="187698" y="152784"/>
                  </a:moveTo>
                  <a:lnTo>
                    <a:pt x="187402" y="153152"/>
                  </a:lnTo>
                  <a:lnTo>
                    <a:pt x="188212" y="152841"/>
                  </a:lnTo>
                  <a:lnTo>
                    <a:pt x="187698" y="152784"/>
                  </a:lnTo>
                  <a:close/>
                </a:path>
                <a:path w="233679" h="159385">
                  <a:moveTo>
                    <a:pt x="179139" y="118265"/>
                  </a:moveTo>
                  <a:lnTo>
                    <a:pt x="182203" y="122295"/>
                  </a:lnTo>
                  <a:lnTo>
                    <a:pt x="187516" y="121526"/>
                  </a:lnTo>
                  <a:lnTo>
                    <a:pt x="179139" y="118265"/>
                  </a:lnTo>
                  <a:close/>
                </a:path>
                <a:path w="233679" h="159385">
                  <a:moveTo>
                    <a:pt x="184310" y="144296"/>
                  </a:moveTo>
                  <a:lnTo>
                    <a:pt x="180568" y="144913"/>
                  </a:lnTo>
                  <a:lnTo>
                    <a:pt x="183947" y="145676"/>
                  </a:lnTo>
                  <a:lnTo>
                    <a:pt x="184310" y="144296"/>
                  </a:lnTo>
                  <a:close/>
                </a:path>
                <a:path w="233679" h="159385">
                  <a:moveTo>
                    <a:pt x="181793" y="26450"/>
                  </a:moveTo>
                  <a:lnTo>
                    <a:pt x="180730" y="28113"/>
                  </a:lnTo>
                  <a:lnTo>
                    <a:pt x="182094" y="29185"/>
                  </a:lnTo>
                  <a:lnTo>
                    <a:pt x="181793" y="26450"/>
                  </a:lnTo>
                  <a:close/>
                </a:path>
                <a:path w="233679" h="159385">
                  <a:moveTo>
                    <a:pt x="179031" y="43299"/>
                  </a:moveTo>
                  <a:lnTo>
                    <a:pt x="178437" y="43967"/>
                  </a:lnTo>
                  <a:lnTo>
                    <a:pt x="179771" y="44190"/>
                  </a:lnTo>
                  <a:lnTo>
                    <a:pt x="179031" y="43299"/>
                  </a:lnTo>
                  <a:close/>
                </a:path>
                <a:path w="233679" h="159385">
                  <a:moveTo>
                    <a:pt x="177889" y="145117"/>
                  </a:moveTo>
                  <a:lnTo>
                    <a:pt x="177307" y="145622"/>
                  </a:lnTo>
                  <a:lnTo>
                    <a:pt x="178460" y="145578"/>
                  </a:lnTo>
                  <a:lnTo>
                    <a:pt x="177889" y="145117"/>
                  </a:lnTo>
                  <a:close/>
                </a:path>
                <a:path w="233679" h="159385">
                  <a:moveTo>
                    <a:pt x="139229" y="64948"/>
                  </a:moveTo>
                  <a:lnTo>
                    <a:pt x="116686" y="63783"/>
                  </a:lnTo>
                  <a:lnTo>
                    <a:pt x="115116" y="66834"/>
                  </a:lnTo>
                  <a:lnTo>
                    <a:pt x="127446" y="74743"/>
                  </a:lnTo>
                  <a:lnTo>
                    <a:pt x="146901" y="76714"/>
                  </a:lnTo>
                  <a:lnTo>
                    <a:pt x="159387" y="71772"/>
                  </a:lnTo>
                  <a:lnTo>
                    <a:pt x="163953" y="64972"/>
                  </a:lnTo>
                  <a:lnTo>
                    <a:pt x="173283" y="63887"/>
                  </a:lnTo>
                  <a:lnTo>
                    <a:pt x="171360" y="56735"/>
                  </a:lnTo>
                  <a:lnTo>
                    <a:pt x="177238" y="54338"/>
                  </a:lnTo>
                  <a:lnTo>
                    <a:pt x="178236" y="46424"/>
                  </a:lnTo>
                  <a:lnTo>
                    <a:pt x="164718" y="44281"/>
                  </a:lnTo>
                  <a:lnTo>
                    <a:pt x="166244" y="56138"/>
                  </a:lnTo>
                  <a:lnTo>
                    <a:pt x="161993" y="55583"/>
                  </a:lnTo>
                  <a:lnTo>
                    <a:pt x="151667" y="65335"/>
                  </a:lnTo>
                  <a:lnTo>
                    <a:pt x="142653" y="64885"/>
                  </a:lnTo>
                  <a:lnTo>
                    <a:pt x="141838" y="57042"/>
                  </a:lnTo>
                  <a:lnTo>
                    <a:pt x="139229" y="64948"/>
                  </a:lnTo>
                  <a:close/>
                </a:path>
                <a:path w="233679" h="159385">
                  <a:moveTo>
                    <a:pt x="170883" y="21348"/>
                  </a:moveTo>
                  <a:lnTo>
                    <a:pt x="171940" y="24497"/>
                  </a:lnTo>
                  <a:lnTo>
                    <a:pt x="172725" y="24418"/>
                  </a:lnTo>
                  <a:lnTo>
                    <a:pt x="170883" y="21348"/>
                  </a:lnTo>
                  <a:close/>
                </a:path>
                <a:path w="233679" h="159385">
                  <a:moveTo>
                    <a:pt x="171775" y="19648"/>
                  </a:moveTo>
                  <a:lnTo>
                    <a:pt x="171218" y="20683"/>
                  </a:lnTo>
                  <a:lnTo>
                    <a:pt x="172505" y="20313"/>
                  </a:lnTo>
                  <a:lnTo>
                    <a:pt x="171775" y="19648"/>
                  </a:lnTo>
                  <a:close/>
                </a:path>
                <a:path w="233679" h="159385">
                  <a:moveTo>
                    <a:pt x="161840" y="113653"/>
                  </a:moveTo>
                  <a:lnTo>
                    <a:pt x="162098" y="113393"/>
                  </a:lnTo>
                  <a:lnTo>
                    <a:pt x="161414" y="113233"/>
                  </a:lnTo>
                  <a:lnTo>
                    <a:pt x="161840" y="113653"/>
                  </a:lnTo>
                  <a:close/>
                </a:path>
                <a:path w="233679" h="159385">
                  <a:moveTo>
                    <a:pt x="152938" y="130222"/>
                  </a:moveTo>
                  <a:lnTo>
                    <a:pt x="159935" y="137402"/>
                  </a:lnTo>
                  <a:lnTo>
                    <a:pt x="160842" y="133418"/>
                  </a:lnTo>
                  <a:lnTo>
                    <a:pt x="158592" y="135405"/>
                  </a:lnTo>
                  <a:lnTo>
                    <a:pt x="152938" y="130222"/>
                  </a:lnTo>
                  <a:close/>
                </a:path>
                <a:path w="233679" h="159385">
                  <a:moveTo>
                    <a:pt x="159384" y="55087"/>
                  </a:moveTo>
                  <a:lnTo>
                    <a:pt x="158567" y="55778"/>
                  </a:lnTo>
                  <a:lnTo>
                    <a:pt x="159877" y="56091"/>
                  </a:lnTo>
                  <a:lnTo>
                    <a:pt x="159384" y="55087"/>
                  </a:lnTo>
                  <a:close/>
                </a:path>
                <a:path w="233679" h="159385">
                  <a:moveTo>
                    <a:pt x="158574" y="109781"/>
                  </a:moveTo>
                  <a:lnTo>
                    <a:pt x="157905" y="111972"/>
                  </a:lnTo>
                  <a:lnTo>
                    <a:pt x="158510" y="114289"/>
                  </a:lnTo>
                  <a:lnTo>
                    <a:pt x="158574" y="109781"/>
                  </a:lnTo>
                  <a:close/>
                </a:path>
                <a:path w="233679" h="159385">
                  <a:moveTo>
                    <a:pt x="157078" y="143919"/>
                  </a:moveTo>
                  <a:lnTo>
                    <a:pt x="155122" y="144566"/>
                  </a:lnTo>
                  <a:lnTo>
                    <a:pt x="157165" y="145399"/>
                  </a:lnTo>
                  <a:lnTo>
                    <a:pt x="157078" y="143919"/>
                  </a:lnTo>
                  <a:close/>
                </a:path>
                <a:path w="233679" h="159385">
                  <a:moveTo>
                    <a:pt x="156791" y="128186"/>
                  </a:moveTo>
                  <a:lnTo>
                    <a:pt x="155924" y="128677"/>
                  </a:lnTo>
                  <a:lnTo>
                    <a:pt x="157043" y="129558"/>
                  </a:lnTo>
                  <a:lnTo>
                    <a:pt x="156791" y="128186"/>
                  </a:lnTo>
                  <a:close/>
                </a:path>
                <a:path w="233679" h="159385">
                  <a:moveTo>
                    <a:pt x="156270" y="111256"/>
                  </a:moveTo>
                  <a:lnTo>
                    <a:pt x="155632" y="111137"/>
                  </a:lnTo>
                  <a:lnTo>
                    <a:pt x="155439" y="112515"/>
                  </a:lnTo>
                  <a:lnTo>
                    <a:pt x="156270" y="111256"/>
                  </a:lnTo>
                  <a:close/>
                </a:path>
                <a:path w="233679" h="159385">
                  <a:moveTo>
                    <a:pt x="154884" y="24512"/>
                  </a:moveTo>
                  <a:lnTo>
                    <a:pt x="152864" y="25840"/>
                  </a:lnTo>
                  <a:lnTo>
                    <a:pt x="155560" y="25606"/>
                  </a:lnTo>
                  <a:lnTo>
                    <a:pt x="154884" y="24512"/>
                  </a:lnTo>
                  <a:close/>
                </a:path>
                <a:path w="233679" h="159385">
                  <a:moveTo>
                    <a:pt x="148742" y="124209"/>
                  </a:moveTo>
                  <a:lnTo>
                    <a:pt x="147963" y="128965"/>
                  </a:lnTo>
                  <a:lnTo>
                    <a:pt x="155276" y="129951"/>
                  </a:lnTo>
                  <a:lnTo>
                    <a:pt x="148742" y="124209"/>
                  </a:lnTo>
                  <a:close/>
                </a:path>
                <a:path w="233679" h="159385">
                  <a:moveTo>
                    <a:pt x="154623" y="143192"/>
                  </a:moveTo>
                  <a:lnTo>
                    <a:pt x="153528" y="143584"/>
                  </a:lnTo>
                  <a:lnTo>
                    <a:pt x="154969" y="145060"/>
                  </a:lnTo>
                  <a:lnTo>
                    <a:pt x="154623" y="143192"/>
                  </a:lnTo>
                  <a:close/>
                </a:path>
                <a:path w="233679" h="159385">
                  <a:moveTo>
                    <a:pt x="2800" y="121275"/>
                  </a:moveTo>
                  <a:lnTo>
                    <a:pt x="27649" y="124295"/>
                  </a:lnTo>
                  <a:lnTo>
                    <a:pt x="39008" y="119168"/>
                  </a:lnTo>
                  <a:lnTo>
                    <a:pt x="37115" y="112374"/>
                  </a:lnTo>
                  <a:lnTo>
                    <a:pt x="27374" y="107914"/>
                  </a:lnTo>
                  <a:lnTo>
                    <a:pt x="43986" y="107027"/>
                  </a:lnTo>
                  <a:lnTo>
                    <a:pt x="39121" y="102493"/>
                  </a:lnTo>
                  <a:lnTo>
                    <a:pt x="47251" y="103556"/>
                  </a:lnTo>
                  <a:lnTo>
                    <a:pt x="44775" y="96038"/>
                  </a:lnTo>
                  <a:lnTo>
                    <a:pt x="51092" y="100262"/>
                  </a:lnTo>
                  <a:lnTo>
                    <a:pt x="52669" y="94960"/>
                  </a:lnTo>
                  <a:lnTo>
                    <a:pt x="57163" y="98247"/>
                  </a:lnTo>
                  <a:lnTo>
                    <a:pt x="56907" y="94115"/>
                  </a:lnTo>
                  <a:lnTo>
                    <a:pt x="64738" y="101071"/>
                  </a:lnTo>
                  <a:lnTo>
                    <a:pt x="80624" y="104971"/>
                  </a:lnTo>
                  <a:lnTo>
                    <a:pt x="88649" y="119057"/>
                  </a:lnTo>
                  <a:lnTo>
                    <a:pt x="105918" y="135929"/>
                  </a:lnTo>
                  <a:lnTo>
                    <a:pt x="137081" y="140126"/>
                  </a:lnTo>
                  <a:lnTo>
                    <a:pt x="145023" y="145497"/>
                  </a:lnTo>
                  <a:lnTo>
                    <a:pt x="151964" y="143544"/>
                  </a:lnTo>
                  <a:lnTo>
                    <a:pt x="146511" y="140004"/>
                  </a:lnTo>
                  <a:lnTo>
                    <a:pt x="153112" y="138964"/>
                  </a:lnTo>
                  <a:lnTo>
                    <a:pt x="139039" y="134965"/>
                  </a:lnTo>
                  <a:lnTo>
                    <a:pt x="136808" y="131744"/>
                  </a:lnTo>
                  <a:lnTo>
                    <a:pt x="141412" y="128942"/>
                  </a:lnTo>
                  <a:lnTo>
                    <a:pt x="129584" y="126948"/>
                  </a:lnTo>
                  <a:lnTo>
                    <a:pt x="130504" y="119456"/>
                  </a:lnTo>
                  <a:lnTo>
                    <a:pt x="119580" y="120337"/>
                  </a:lnTo>
                  <a:lnTo>
                    <a:pt x="112393" y="104478"/>
                  </a:lnTo>
                  <a:lnTo>
                    <a:pt x="97634" y="94488"/>
                  </a:lnTo>
                  <a:lnTo>
                    <a:pt x="94350" y="84014"/>
                  </a:lnTo>
                  <a:lnTo>
                    <a:pt x="108157" y="82489"/>
                  </a:lnTo>
                  <a:lnTo>
                    <a:pt x="103788" y="73285"/>
                  </a:lnTo>
                  <a:lnTo>
                    <a:pt x="75759" y="64238"/>
                  </a:lnTo>
                  <a:lnTo>
                    <a:pt x="76503" y="54531"/>
                  </a:lnTo>
                  <a:lnTo>
                    <a:pt x="56657" y="38471"/>
                  </a:lnTo>
                  <a:lnTo>
                    <a:pt x="48251" y="38162"/>
                  </a:lnTo>
                  <a:lnTo>
                    <a:pt x="3235" y="19821"/>
                  </a:lnTo>
                  <a:lnTo>
                    <a:pt x="0" y="83614"/>
                  </a:lnTo>
                  <a:lnTo>
                    <a:pt x="2782" y="86300"/>
                  </a:lnTo>
                  <a:lnTo>
                    <a:pt x="2800" y="121275"/>
                  </a:lnTo>
                  <a:close/>
                </a:path>
                <a:path w="233679" h="159385">
                  <a:moveTo>
                    <a:pt x="152123" y="143930"/>
                  </a:moveTo>
                  <a:lnTo>
                    <a:pt x="152119" y="144525"/>
                  </a:lnTo>
                  <a:lnTo>
                    <a:pt x="152677" y="144095"/>
                  </a:lnTo>
                  <a:lnTo>
                    <a:pt x="152123" y="143930"/>
                  </a:lnTo>
                  <a:close/>
                </a:path>
                <a:path w="233679" h="159385">
                  <a:moveTo>
                    <a:pt x="152413" y="21047"/>
                  </a:moveTo>
                  <a:lnTo>
                    <a:pt x="151830" y="21132"/>
                  </a:lnTo>
                  <a:lnTo>
                    <a:pt x="152532" y="21338"/>
                  </a:lnTo>
                  <a:lnTo>
                    <a:pt x="152413" y="21047"/>
                  </a:lnTo>
                  <a:close/>
                </a:path>
                <a:path w="233679" h="159385">
                  <a:moveTo>
                    <a:pt x="151097" y="21436"/>
                  </a:moveTo>
                  <a:lnTo>
                    <a:pt x="150937" y="21656"/>
                  </a:lnTo>
                  <a:lnTo>
                    <a:pt x="151616" y="21563"/>
                  </a:lnTo>
                  <a:lnTo>
                    <a:pt x="151097" y="21436"/>
                  </a:lnTo>
                  <a:close/>
                </a:path>
                <a:path w="233679" h="159385">
                  <a:moveTo>
                    <a:pt x="149532" y="20769"/>
                  </a:moveTo>
                  <a:lnTo>
                    <a:pt x="150276" y="21789"/>
                  </a:lnTo>
                  <a:lnTo>
                    <a:pt x="150614" y="21206"/>
                  </a:lnTo>
                  <a:lnTo>
                    <a:pt x="149532" y="20769"/>
                  </a:lnTo>
                  <a:close/>
                </a:path>
                <a:path w="233679" h="159385">
                  <a:moveTo>
                    <a:pt x="144414" y="16200"/>
                  </a:moveTo>
                  <a:lnTo>
                    <a:pt x="140604" y="18276"/>
                  </a:lnTo>
                  <a:lnTo>
                    <a:pt x="148150" y="20581"/>
                  </a:lnTo>
                  <a:lnTo>
                    <a:pt x="144414" y="16200"/>
                  </a:lnTo>
                  <a:close/>
                </a:path>
                <a:path w="233679" h="159385">
                  <a:moveTo>
                    <a:pt x="144818" y="122167"/>
                  </a:moveTo>
                  <a:lnTo>
                    <a:pt x="142854" y="124897"/>
                  </a:lnTo>
                  <a:lnTo>
                    <a:pt x="146491" y="127236"/>
                  </a:lnTo>
                  <a:lnTo>
                    <a:pt x="144818" y="122167"/>
                  </a:lnTo>
                  <a:close/>
                </a:path>
                <a:path w="233679" h="159385">
                  <a:moveTo>
                    <a:pt x="140922" y="5297"/>
                  </a:moveTo>
                  <a:lnTo>
                    <a:pt x="139788" y="5112"/>
                  </a:lnTo>
                  <a:lnTo>
                    <a:pt x="139851" y="5524"/>
                  </a:lnTo>
                  <a:lnTo>
                    <a:pt x="140922" y="5297"/>
                  </a:lnTo>
                  <a:close/>
                </a:path>
                <a:path w="233679" h="159385">
                  <a:moveTo>
                    <a:pt x="134584" y="0"/>
                  </a:moveTo>
                  <a:lnTo>
                    <a:pt x="133820" y="1937"/>
                  </a:lnTo>
                  <a:lnTo>
                    <a:pt x="136873" y="2679"/>
                  </a:lnTo>
                  <a:lnTo>
                    <a:pt x="134584" y="0"/>
                  </a:lnTo>
                  <a:close/>
                </a:path>
                <a:path w="233679" h="159385">
                  <a:moveTo>
                    <a:pt x="133538" y="51373"/>
                  </a:moveTo>
                  <a:lnTo>
                    <a:pt x="133950" y="52472"/>
                  </a:lnTo>
                  <a:lnTo>
                    <a:pt x="134075" y="51555"/>
                  </a:lnTo>
                  <a:lnTo>
                    <a:pt x="133538" y="51373"/>
                  </a:lnTo>
                  <a:close/>
                </a:path>
                <a:path w="233679" h="159385">
                  <a:moveTo>
                    <a:pt x="128129" y="54762"/>
                  </a:moveTo>
                  <a:lnTo>
                    <a:pt x="127512" y="55029"/>
                  </a:lnTo>
                  <a:lnTo>
                    <a:pt x="128510" y="55187"/>
                  </a:lnTo>
                  <a:lnTo>
                    <a:pt x="128129" y="54762"/>
                  </a:lnTo>
                  <a:close/>
                </a:path>
                <a:path w="233679" h="159385">
                  <a:moveTo>
                    <a:pt x="111649" y="62698"/>
                  </a:moveTo>
                  <a:lnTo>
                    <a:pt x="111152" y="63459"/>
                  </a:lnTo>
                  <a:lnTo>
                    <a:pt x="112062" y="63615"/>
                  </a:lnTo>
                  <a:lnTo>
                    <a:pt x="111649" y="62698"/>
                  </a:lnTo>
                  <a:close/>
                </a:path>
                <a:path w="233679" h="159385">
                  <a:moveTo>
                    <a:pt x="107124" y="64034"/>
                  </a:moveTo>
                  <a:lnTo>
                    <a:pt x="108118" y="68254"/>
                  </a:lnTo>
                  <a:lnTo>
                    <a:pt x="111464" y="67738"/>
                  </a:lnTo>
                  <a:lnTo>
                    <a:pt x="107124" y="64034"/>
                  </a:lnTo>
                  <a:close/>
                </a:path>
                <a:path w="233679" h="159385">
                  <a:moveTo>
                    <a:pt x="107373" y="14171"/>
                  </a:moveTo>
                  <a:lnTo>
                    <a:pt x="106987" y="15831"/>
                  </a:lnTo>
                  <a:lnTo>
                    <a:pt x="108487" y="15033"/>
                  </a:lnTo>
                  <a:lnTo>
                    <a:pt x="107373" y="14171"/>
                  </a:lnTo>
                  <a:close/>
                </a:path>
                <a:path w="233679" h="159385">
                  <a:moveTo>
                    <a:pt x="104063" y="61273"/>
                  </a:moveTo>
                  <a:lnTo>
                    <a:pt x="103476" y="62025"/>
                  </a:lnTo>
                  <a:lnTo>
                    <a:pt x="104621" y="61724"/>
                  </a:lnTo>
                  <a:lnTo>
                    <a:pt x="104063" y="61273"/>
                  </a:lnTo>
                  <a:close/>
                </a:path>
                <a:path w="233679" h="159385">
                  <a:moveTo>
                    <a:pt x="101142" y="10389"/>
                  </a:moveTo>
                  <a:lnTo>
                    <a:pt x="100162" y="11453"/>
                  </a:lnTo>
                  <a:lnTo>
                    <a:pt x="101413" y="11158"/>
                  </a:lnTo>
                  <a:lnTo>
                    <a:pt x="101142" y="10389"/>
                  </a:lnTo>
                  <a:close/>
                </a:path>
                <a:path w="233679" h="159385">
                  <a:moveTo>
                    <a:pt x="100222" y="16180"/>
                  </a:moveTo>
                  <a:lnTo>
                    <a:pt x="100071" y="16832"/>
                  </a:lnTo>
                  <a:lnTo>
                    <a:pt x="100943" y="16300"/>
                  </a:lnTo>
                  <a:lnTo>
                    <a:pt x="100222" y="16180"/>
                  </a:lnTo>
                  <a:close/>
                </a:path>
                <a:path w="233679" h="159385">
                  <a:moveTo>
                    <a:pt x="92503" y="9778"/>
                  </a:moveTo>
                  <a:lnTo>
                    <a:pt x="87298" y="13655"/>
                  </a:lnTo>
                  <a:lnTo>
                    <a:pt x="99503" y="11461"/>
                  </a:lnTo>
                  <a:lnTo>
                    <a:pt x="92503" y="9778"/>
                  </a:lnTo>
                  <a:close/>
                </a:path>
                <a:path w="233679" h="159385">
                  <a:moveTo>
                    <a:pt x="96426" y="60065"/>
                  </a:moveTo>
                  <a:lnTo>
                    <a:pt x="94901" y="62447"/>
                  </a:lnTo>
                  <a:lnTo>
                    <a:pt x="98026" y="62509"/>
                  </a:lnTo>
                  <a:lnTo>
                    <a:pt x="96426" y="60065"/>
                  </a:lnTo>
                  <a:close/>
                </a:path>
                <a:path w="233679" h="159385">
                  <a:moveTo>
                    <a:pt x="83178" y="53215"/>
                  </a:moveTo>
                  <a:lnTo>
                    <a:pt x="82570" y="53971"/>
                  </a:lnTo>
                  <a:lnTo>
                    <a:pt x="83484" y="53808"/>
                  </a:lnTo>
                  <a:lnTo>
                    <a:pt x="83178" y="53215"/>
                  </a:lnTo>
                  <a:close/>
                </a:path>
                <a:path w="233679" h="159385">
                  <a:moveTo>
                    <a:pt x="79418" y="49476"/>
                  </a:moveTo>
                  <a:lnTo>
                    <a:pt x="77659" y="51394"/>
                  </a:lnTo>
                  <a:lnTo>
                    <a:pt x="80308" y="52402"/>
                  </a:lnTo>
                  <a:lnTo>
                    <a:pt x="79418" y="49476"/>
                  </a:lnTo>
                  <a:close/>
                </a:path>
                <a:path w="233679" h="159385">
                  <a:moveTo>
                    <a:pt x="64695" y="41923"/>
                  </a:moveTo>
                  <a:lnTo>
                    <a:pt x="64025" y="43045"/>
                  </a:lnTo>
                  <a:lnTo>
                    <a:pt x="65233" y="42984"/>
                  </a:lnTo>
                  <a:lnTo>
                    <a:pt x="64695" y="41923"/>
                  </a:lnTo>
                  <a:close/>
                </a:path>
                <a:path w="233679" h="159385">
                  <a:moveTo>
                    <a:pt x="59661" y="96283"/>
                  </a:moveTo>
                  <a:lnTo>
                    <a:pt x="59822" y="97491"/>
                  </a:lnTo>
                  <a:lnTo>
                    <a:pt x="60467" y="97044"/>
                  </a:lnTo>
                  <a:lnTo>
                    <a:pt x="59661" y="96283"/>
                  </a:lnTo>
                  <a:close/>
                </a:path>
                <a:path w="233679" h="159385">
                  <a:moveTo>
                    <a:pt x="57632" y="96448"/>
                  </a:moveTo>
                  <a:lnTo>
                    <a:pt x="57917" y="94701"/>
                  </a:lnTo>
                  <a:lnTo>
                    <a:pt x="57249" y="97175"/>
                  </a:lnTo>
                  <a:lnTo>
                    <a:pt x="57632" y="96448"/>
                  </a:lnTo>
                  <a:close/>
                </a:path>
                <a:path w="233679" h="159385">
                  <a:moveTo>
                    <a:pt x="58718" y="96301"/>
                  </a:moveTo>
                  <a:lnTo>
                    <a:pt x="57947" y="96966"/>
                  </a:lnTo>
                  <a:lnTo>
                    <a:pt x="58891" y="97860"/>
                  </a:lnTo>
                  <a:lnTo>
                    <a:pt x="58718" y="96301"/>
                  </a:lnTo>
                  <a:close/>
                </a:path>
                <a:path w="233679" h="159385">
                  <a:moveTo>
                    <a:pt x="55276" y="98579"/>
                  </a:moveTo>
                  <a:lnTo>
                    <a:pt x="55337" y="99286"/>
                  </a:lnTo>
                  <a:lnTo>
                    <a:pt x="55924" y="99571"/>
                  </a:lnTo>
                  <a:lnTo>
                    <a:pt x="55276" y="98579"/>
                  </a:lnTo>
                  <a:close/>
                </a:path>
                <a:path w="233679" h="159385">
                  <a:moveTo>
                    <a:pt x="55030" y="97312"/>
                  </a:moveTo>
                  <a:lnTo>
                    <a:pt x="55342" y="98570"/>
                  </a:lnTo>
                  <a:lnTo>
                    <a:pt x="55823" y="98134"/>
                  </a:lnTo>
                  <a:lnTo>
                    <a:pt x="55030" y="97312"/>
                  </a:lnTo>
                  <a:close/>
                </a:path>
                <a:path w="233679" h="159385">
                  <a:moveTo>
                    <a:pt x="54788" y="96622"/>
                  </a:moveTo>
                  <a:lnTo>
                    <a:pt x="54864" y="97276"/>
                  </a:lnTo>
                  <a:lnTo>
                    <a:pt x="55050" y="96569"/>
                  </a:lnTo>
                  <a:lnTo>
                    <a:pt x="54788" y="96622"/>
                  </a:lnTo>
                  <a:close/>
                </a:path>
                <a:path w="233679" h="159385">
                  <a:moveTo>
                    <a:pt x="54415" y="97500"/>
                  </a:moveTo>
                  <a:lnTo>
                    <a:pt x="52686" y="95386"/>
                  </a:lnTo>
                  <a:lnTo>
                    <a:pt x="54262" y="98783"/>
                  </a:lnTo>
                  <a:lnTo>
                    <a:pt x="54415" y="97500"/>
                  </a:lnTo>
                  <a:close/>
                </a:path>
                <a:path w="233679" h="159385">
                  <a:moveTo>
                    <a:pt x="54714" y="95112"/>
                  </a:moveTo>
                  <a:lnTo>
                    <a:pt x="54563" y="95788"/>
                  </a:lnTo>
                  <a:lnTo>
                    <a:pt x="55229" y="96340"/>
                  </a:lnTo>
                  <a:lnTo>
                    <a:pt x="54714" y="95112"/>
                  </a:lnTo>
                  <a:close/>
                </a:path>
                <a:path w="233679" h="159385">
                  <a:moveTo>
                    <a:pt x="53370" y="97997"/>
                  </a:moveTo>
                  <a:lnTo>
                    <a:pt x="53010" y="98240"/>
                  </a:lnTo>
                  <a:lnTo>
                    <a:pt x="53839" y="98992"/>
                  </a:lnTo>
                  <a:lnTo>
                    <a:pt x="53370" y="97997"/>
                  </a:lnTo>
                  <a:close/>
                </a:path>
                <a:path w="233679" h="159385">
                  <a:moveTo>
                    <a:pt x="51848" y="99591"/>
                  </a:moveTo>
                  <a:lnTo>
                    <a:pt x="51595" y="100392"/>
                  </a:lnTo>
                  <a:lnTo>
                    <a:pt x="52841" y="100027"/>
                  </a:lnTo>
                  <a:lnTo>
                    <a:pt x="51848" y="99591"/>
                  </a:lnTo>
                  <a:close/>
                </a:path>
                <a:path w="233679" h="159385">
                  <a:moveTo>
                    <a:pt x="50206" y="28977"/>
                  </a:moveTo>
                  <a:lnTo>
                    <a:pt x="49990" y="29869"/>
                  </a:lnTo>
                  <a:lnTo>
                    <a:pt x="50591" y="29252"/>
                  </a:lnTo>
                  <a:lnTo>
                    <a:pt x="50206" y="28977"/>
                  </a:lnTo>
                  <a:close/>
                </a:path>
                <a:path w="233679" h="159385">
                  <a:moveTo>
                    <a:pt x="48534" y="100879"/>
                  </a:moveTo>
                  <a:lnTo>
                    <a:pt x="47784" y="99717"/>
                  </a:lnTo>
                  <a:lnTo>
                    <a:pt x="47387" y="100426"/>
                  </a:lnTo>
                  <a:lnTo>
                    <a:pt x="48534" y="100879"/>
                  </a:lnTo>
                  <a:close/>
                </a:path>
                <a:path w="233679" h="159385">
                  <a:moveTo>
                    <a:pt x="44529" y="110305"/>
                  </a:moveTo>
                  <a:lnTo>
                    <a:pt x="44625" y="111031"/>
                  </a:lnTo>
                  <a:lnTo>
                    <a:pt x="45134" y="110510"/>
                  </a:lnTo>
                  <a:lnTo>
                    <a:pt x="44529" y="110305"/>
                  </a:lnTo>
                  <a:close/>
                </a:path>
                <a:path w="233679" h="159385">
                  <a:moveTo>
                    <a:pt x="43929" y="104623"/>
                  </a:moveTo>
                  <a:lnTo>
                    <a:pt x="42162" y="103695"/>
                  </a:lnTo>
                  <a:lnTo>
                    <a:pt x="43258" y="104651"/>
                  </a:lnTo>
                  <a:lnTo>
                    <a:pt x="43929" y="104623"/>
                  </a:lnTo>
                  <a:close/>
                </a:path>
                <a:path w="233679" h="159385">
                  <a:moveTo>
                    <a:pt x="43869" y="105743"/>
                  </a:moveTo>
                  <a:lnTo>
                    <a:pt x="43193" y="104881"/>
                  </a:lnTo>
                  <a:lnTo>
                    <a:pt x="42894" y="106128"/>
                  </a:lnTo>
                  <a:lnTo>
                    <a:pt x="43869" y="105743"/>
                  </a:lnTo>
                  <a:close/>
                </a:path>
                <a:path w="233679" h="159385">
                  <a:moveTo>
                    <a:pt x="42968" y="110645"/>
                  </a:moveTo>
                  <a:lnTo>
                    <a:pt x="42454" y="111452"/>
                  </a:lnTo>
                  <a:lnTo>
                    <a:pt x="43599" y="111390"/>
                  </a:lnTo>
                  <a:lnTo>
                    <a:pt x="42968" y="110645"/>
                  </a:lnTo>
                  <a:close/>
                </a:path>
                <a:path w="233679" h="159385">
                  <a:moveTo>
                    <a:pt x="43392" y="109638"/>
                  </a:moveTo>
                  <a:lnTo>
                    <a:pt x="43093" y="108746"/>
                  </a:lnTo>
                  <a:lnTo>
                    <a:pt x="42080" y="109036"/>
                  </a:lnTo>
                  <a:lnTo>
                    <a:pt x="43392" y="109638"/>
                  </a:lnTo>
                  <a:close/>
                </a:path>
                <a:path w="233679" h="159385">
                  <a:moveTo>
                    <a:pt x="38244" y="110836"/>
                  </a:moveTo>
                  <a:lnTo>
                    <a:pt x="38635" y="111610"/>
                  </a:lnTo>
                  <a:lnTo>
                    <a:pt x="43063" y="114208"/>
                  </a:lnTo>
                  <a:lnTo>
                    <a:pt x="38244" y="110836"/>
                  </a:lnTo>
                  <a:close/>
                </a:path>
                <a:path w="233679" h="159385">
                  <a:moveTo>
                    <a:pt x="41747" y="31892"/>
                  </a:moveTo>
                  <a:lnTo>
                    <a:pt x="41628" y="32660"/>
                  </a:lnTo>
                  <a:lnTo>
                    <a:pt x="42986" y="32482"/>
                  </a:lnTo>
                  <a:lnTo>
                    <a:pt x="41747" y="31892"/>
                  </a:lnTo>
                  <a:close/>
                </a:path>
                <a:path w="233679" h="159385">
                  <a:moveTo>
                    <a:pt x="41497" y="30740"/>
                  </a:moveTo>
                  <a:lnTo>
                    <a:pt x="41074" y="31436"/>
                  </a:lnTo>
                  <a:lnTo>
                    <a:pt x="42738" y="31524"/>
                  </a:lnTo>
                  <a:lnTo>
                    <a:pt x="41497" y="30740"/>
                  </a:lnTo>
                  <a:close/>
                </a:path>
                <a:path w="233679" h="159385">
                  <a:moveTo>
                    <a:pt x="42542" y="110380"/>
                  </a:moveTo>
                  <a:lnTo>
                    <a:pt x="40900" y="110246"/>
                  </a:lnTo>
                  <a:lnTo>
                    <a:pt x="41091" y="110801"/>
                  </a:lnTo>
                  <a:lnTo>
                    <a:pt x="42542" y="110380"/>
                  </a:lnTo>
                  <a:close/>
                </a:path>
                <a:path w="233679" h="159385">
                  <a:moveTo>
                    <a:pt x="38551" y="108923"/>
                  </a:moveTo>
                  <a:lnTo>
                    <a:pt x="40519" y="109979"/>
                  </a:lnTo>
                  <a:lnTo>
                    <a:pt x="41048" y="109093"/>
                  </a:lnTo>
                  <a:lnTo>
                    <a:pt x="38551" y="108923"/>
                  </a:lnTo>
                  <a:close/>
                </a:path>
                <a:path w="233679" h="159385">
                  <a:moveTo>
                    <a:pt x="39209" y="108233"/>
                  </a:moveTo>
                  <a:lnTo>
                    <a:pt x="40472" y="108694"/>
                  </a:lnTo>
                  <a:lnTo>
                    <a:pt x="39948" y="108267"/>
                  </a:lnTo>
                  <a:lnTo>
                    <a:pt x="39209" y="108233"/>
                  </a:lnTo>
                  <a:close/>
                </a:path>
                <a:path w="233679" h="159385">
                  <a:moveTo>
                    <a:pt x="40114" y="118684"/>
                  </a:moveTo>
                  <a:lnTo>
                    <a:pt x="39179" y="119035"/>
                  </a:lnTo>
                  <a:lnTo>
                    <a:pt x="39402" y="119699"/>
                  </a:lnTo>
                  <a:lnTo>
                    <a:pt x="40114" y="118684"/>
                  </a:lnTo>
                  <a:close/>
                </a:path>
                <a:path w="233679" h="159385">
                  <a:moveTo>
                    <a:pt x="38469" y="112933"/>
                  </a:moveTo>
                  <a:lnTo>
                    <a:pt x="38121" y="112047"/>
                  </a:lnTo>
                  <a:lnTo>
                    <a:pt x="37848" y="112445"/>
                  </a:lnTo>
                  <a:lnTo>
                    <a:pt x="38469" y="112933"/>
                  </a:lnTo>
                  <a:close/>
                </a:path>
                <a:path w="233679" h="159385">
                  <a:moveTo>
                    <a:pt x="37678" y="110391"/>
                  </a:moveTo>
                  <a:lnTo>
                    <a:pt x="37431" y="109742"/>
                  </a:lnTo>
                  <a:lnTo>
                    <a:pt x="37119" y="110176"/>
                  </a:lnTo>
                  <a:lnTo>
                    <a:pt x="37678" y="110391"/>
                  </a:lnTo>
                  <a:close/>
                </a:path>
                <a:path w="233679" h="159385">
                  <a:moveTo>
                    <a:pt x="37641" y="108571"/>
                  </a:moveTo>
                  <a:lnTo>
                    <a:pt x="35786" y="108605"/>
                  </a:lnTo>
                  <a:lnTo>
                    <a:pt x="37287" y="109059"/>
                  </a:lnTo>
                  <a:lnTo>
                    <a:pt x="37641" y="108571"/>
                  </a:lnTo>
                  <a:close/>
                </a:path>
                <a:path w="233679" h="159385">
                  <a:moveTo>
                    <a:pt x="37088" y="120574"/>
                  </a:moveTo>
                  <a:lnTo>
                    <a:pt x="36781" y="121372"/>
                  </a:lnTo>
                  <a:lnTo>
                    <a:pt x="37460" y="120860"/>
                  </a:lnTo>
                  <a:lnTo>
                    <a:pt x="37088" y="12057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072743" y="4010227"/>
              <a:ext cx="91440" cy="38100"/>
            </a:xfrm>
            <a:custGeom>
              <a:avLst/>
              <a:gdLst/>
              <a:ahLst/>
              <a:cxnLst/>
              <a:rect l="l" t="t" r="r" b="b"/>
              <a:pathLst>
                <a:path w="91440" h="38100">
                  <a:moveTo>
                    <a:pt x="12141" y="3784"/>
                  </a:moveTo>
                  <a:lnTo>
                    <a:pt x="11823" y="3022"/>
                  </a:lnTo>
                  <a:lnTo>
                    <a:pt x="11087" y="3543"/>
                  </a:lnTo>
                  <a:lnTo>
                    <a:pt x="12141" y="3784"/>
                  </a:lnTo>
                  <a:close/>
                </a:path>
                <a:path w="91440" h="38100">
                  <a:moveTo>
                    <a:pt x="14046" y="4902"/>
                  </a:moveTo>
                  <a:lnTo>
                    <a:pt x="13182" y="4445"/>
                  </a:lnTo>
                  <a:lnTo>
                    <a:pt x="13906" y="5854"/>
                  </a:lnTo>
                  <a:lnTo>
                    <a:pt x="14046" y="4902"/>
                  </a:lnTo>
                  <a:close/>
                </a:path>
                <a:path w="91440" h="38100">
                  <a:moveTo>
                    <a:pt x="14465" y="7048"/>
                  </a:moveTo>
                  <a:lnTo>
                    <a:pt x="14274" y="6235"/>
                  </a:lnTo>
                  <a:lnTo>
                    <a:pt x="13677" y="7353"/>
                  </a:lnTo>
                  <a:lnTo>
                    <a:pt x="14465" y="7048"/>
                  </a:lnTo>
                  <a:close/>
                </a:path>
                <a:path w="91440" h="38100">
                  <a:moveTo>
                    <a:pt x="22466" y="35966"/>
                  </a:moveTo>
                  <a:lnTo>
                    <a:pt x="20078" y="31064"/>
                  </a:lnTo>
                  <a:lnTo>
                    <a:pt x="18262" y="34112"/>
                  </a:lnTo>
                  <a:lnTo>
                    <a:pt x="22466" y="35966"/>
                  </a:lnTo>
                  <a:close/>
                </a:path>
                <a:path w="91440" h="38100">
                  <a:moveTo>
                    <a:pt x="30099" y="31991"/>
                  </a:moveTo>
                  <a:lnTo>
                    <a:pt x="28028" y="32994"/>
                  </a:lnTo>
                  <a:lnTo>
                    <a:pt x="28943" y="32778"/>
                  </a:lnTo>
                  <a:lnTo>
                    <a:pt x="30099" y="31991"/>
                  </a:lnTo>
                  <a:close/>
                </a:path>
                <a:path w="91440" h="38100">
                  <a:moveTo>
                    <a:pt x="61429" y="21475"/>
                  </a:moveTo>
                  <a:lnTo>
                    <a:pt x="60858" y="20574"/>
                  </a:lnTo>
                  <a:lnTo>
                    <a:pt x="60325" y="21704"/>
                  </a:lnTo>
                  <a:lnTo>
                    <a:pt x="61429" y="21475"/>
                  </a:lnTo>
                  <a:close/>
                </a:path>
                <a:path w="91440" h="38100">
                  <a:moveTo>
                    <a:pt x="64820" y="20167"/>
                  </a:moveTo>
                  <a:lnTo>
                    <a:pt x="64223" y="18161"/>
                  </a:lnTo>
                  <a:lnTo>
                    <a:pt x="63157" y="20701"/>
                  </a:lnTo>
                  <a:lnTo>
                    <a:pt x="64820" y="20167"/>
                  </a:lnTo>
                  <a:close/>
                </a:path>
                <a:path w="91440" h="38100">
                  <a:moveTo>
                    <a:pt x="90957" y="26098"/>
                  </a:moveTo>
                  <a:lnTo>
                    <a:pt x="86995" y="15443"/>
                  </a:lnTo>
                  <a:lnTo>
                    <a:pt x="77381" y="6184"/>
                  </a:lnTo>
                  <a:lnTo>
                    <a:pt x="61214" y="1181"/>
                  </a:lnTo>
                  <a:lnTo>
                    <a:pt x="54114" y="0"/>
                  </a:lnTo>
                  <a:lnTo>
                    <a:pt x="28321" y="13182"/>
                  </a:lnTo>
                  <a:lnTo>
                    <a:pt x="17995" y="7023"/>
                  </a:lnTo>
                  <a:lnTo>
                    <a:pt x="19570" y="10642"/>
                  </a:lnTo>
                  <a:lnTo>
                    <a:pt x="12382" y="9906"/>
                  </a:lnTo>
                  <a:lnTo>
                    <a:pt x="10871" y="3136"/>
                  </a:lnTo>
                  <a:lnTo>
                    <a:pt x="2933" y="203"/>
                  </a:lnTo>
                  <a:lnTo>
                    <a:pt x="1714" y="8661"/>
                  </a:lnTo>
                  <a:lnTo>
                    <a:pt x="5168" y="11087"/>
                  </a:lnTo>
                  <a:lnTo>
                    <a:pt x="0" y="20154"/>
                  </a:lnTo>
                  <a:lnTo>
                    <a:pt x="2286" y="24866"/>
                  </a:lnTo>
                  <a:lnTo>
                    <a:pt x="5308" y="20358"/>
                  </a:lnTo>
                  <a:lnTo>
                    <a:pt x="19875" y="22466"/>
                  </a:lnTo>
                  <a:lnTo>
                    <a:pt x="23291" y="29857"/>
                  </a:lnTo>
                  <a:lnTo>
                    <a:pt x="28448" y="31216"/>
                  </a:lnTo>
                  <a:lnTo>
                    <a:pt x="30149" y="27901"/>
                  </a:lnTo>
                  <a:lnTo>
                    <a:pt x="33566" y="37871"/>
                  </a:lnTo>
                  <a:lnTo>
                    <a:pt x="40271" y="37312"/>
                  </a:lnTo>
                  <a:lnTo>
                    <a:pt x="47129" y="33070"/>
                  </a:lnTo>
                  <a:lnTo>
                    <a:pt x="39751" y="21958"/>
                  </a:lnTo>
                  <a:lnTo>
                    <a:pt x="50228" y="16560"/>
                  </a:lnTo>
                  <a:lnTo>
                    <a:pt x="53517" y="10261"/>
                  </a:lnTo>
                  <a:lnTo>
                    <a:pt x="59778" y="9677"/>
                  </a:lnTo>
                  <a:lnTo>
                    <a:pt x="71399" y="20078"/>
                  </a:lnTo>
                  <a:lnTo>
                    <a:pt x="76111" y="18072"/>
                  </a:lnTo>
                  <a:lnTo>
                    <a:pt x="77698" y="21450"/>
                  </a:lnTo>
                  <a:lnTo>
                    <a:pt x="75425" y="19558"/>
                  </a:lnTo>
                  <a:lnTo>
                    <a:pt x="71005" y="24790"/>
                  </a:lnTo>
                  <a:lnTo>
                    <a:pt x="79692" y="37655"/>
                  </a:lnTo>
                  <a:lnTo>
                    <a:pt x="82092" y="30149"/>
                  </a:lnTo>
                  <a:lnTo>
                    <a:pt x="84607" y="33159"/>
                  </a:lnTo>
                  <a:lnTo>
                    <a:pt x="90957" y="26098"/>
                  </a:lnTo>
                  <a:close/>
                </a:path>
              </a:pathLst>
            </a:custGeom>
            <a:solidFill>
              <a:srgbClr val="5EA7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072748" y="4010219"/>
              <a:ext cx="91440" cy="38100"/>
            </a:xfrm>
            <a:custGeom>
              <a:avLst/>
              <a:gdLst/>
              <a:ahLst/>
              <a:cxnLst/>
              <a:rect l="l" t="t" r="r" b="b"/>
              <a:pathLst>
                <a:path w="91440" h="38100">
                  <a:moveTo>
                    <a:pt x="86996" y="15440"/>
                  </a:moveTo>
                  <a:lnTo>
                    <a:pt x="77387" y="6189"/>
                  </a:lnTo>
                  <a:lnTo>
                    <a:pt x="61215" y="1180"/>
                  </a:lnTo>
                  <a:lnTo>
                    <a:pt x="54117" y="0"/>
                  </a:lnTo>
                  <a:lnTo>
                    <a:pt x="28328" y="13191"/>
                  </a:lnTo>
                  <a:lnTo>
                    <a:pt x="17994" y="7023"/>
                  </a:lnTo>
                  <a:lnTo>
                    <a:pt x="19574" y="10643"/>
                  </a:lnTo>
                  <a:lnTo>
                    <a:pt x="12380" y="9903"/>
                  </a:lnTo>
                  <a:lnTo>
                    <a:pt x="10871" y="3143"/>
                  </a:lnTo>
                  <a:lnTo>
                    <a:pt x="2928" y="211"/>
                  </a:lnTo>
                  <a:lnTo>
                    <a:pt x="1717" y="8662"/>
                  </a:lnTo>
                  <a:lnTo>
                    <a:pt x="5164" y="11088"/>
                  </a:lnTo>
                  <a:lnTo>
                    <a:pt x="0" y="20157"/>
                  </a:lnTo>
                  <a:lnTo>
                    <a:pt x="2293" y="24874"/>
                  </a:lnTo>
                  <a:lnTo>
                    <a:pt x="5314" y="20359"/>
                  </a:lnTo>
                  <a:lnTo>
                    <a:pt x="19875" y="22466"/>
                  </a:lnTo>
                  <a:lnTo>
                    <a:pt x="23298" y="29859"/>
                  </a:lnTo>
                  <a:lnTo>
                    <a:pt x="28453" y="31223"/>
                  </a:lnTo>
                  <a:lnTo>
                    <a:pt x="30151" y="27899"/>
                  </a:lnTo>
                  <a:lnTo>
                    <a:pt x="33572" y="37868"/>
                  </a:lnTo>
                  <a:lnTo>
                    <a:pt x="40273" y="37310"/>
                  </a:lnTo>
                  <a:lnTo>
                    <a:pt x="47129" y="33073"/>
                  </a:lnTo>
                  <a:lnTo>
                    <a:pt x="39749" y="21966"/>
                  </a:lnTo>
                  <a:lnTo>
                    <a:pt x="50230" y="16565"/>
                  </a:lnTo>
                  <a:lnTo>
                    <a:pt x="53521" y="10257"/>
                  </a:lnTo>
                  <a:lnTo>
                    <a:pt x="59785" y="9679"/>
                  </a:lnTo>
                  <a:lnTo>
                    <a:pt x="71401" y="20085"/>
                  </a:lnTo>
                  <a:lnTo>
                    <a:pt x="76108" y="18074"/>
                  </a:lnTo>
                  <a:lnTo>
                    <a:pt x="77705" y="21456"/>
                  </a:lnTo>
                  <a:lnTo>
                    <a:pt x="75429" y="19561"/>
                  </a:lnTo>
                  <a:lnTo>
                    <a:pt x="71005" y="24787"/>
                  </a:lnTo>
                  <a:lnTo>
                    <a:pt x="79689" y="37652"/>
                  </a:lnTo>
                  <a:lnTo>
                    <a:pt x="82097" y="30149"/>
                  </a:lnTo>
                  <a:lnTo>
                    <a:pt x="84606" y="33155"/>
                  </a:lnTo>
                  <a:lnTo>
                    <a:pt x="90960" y="26094"/>
                  </a:lnTo>
                  <a:lnTo>
                    <a:pt x="86996" y="15440"/>
                  </a:lnTo>
                  <a:close/>
                </a:path>
                <a:path w="91440" h="38100">
                  <a:moveTo>
                    <a:pt x="64229" y="18162"/>
                  </a:moveTo>
                  <a:lnTo>
                    <a:pt x="63155" y="20699"/>
                  </a:lnTo>
                  <a:lnTo>
                    <a:pt x="64821" y="20171"/>
                  </a:lnTo>
                  <a:lnTo>
                    <a:pt x="64229" y="18162"/>
                  </a:lnTo>
                  <a:close/>
                </a:path>
                <a:path w="91440" h="38100">
                  <a:moveTo>
                    <a:pt x="60857" y="20576"/>
                  </a:moveTo>
                  <a:lnTo>
                    <a:pt x="60326" y="21705"/>
                  </a:lnTo>
                  <a:lnTo>
                    <a:pt x="61426" y="21474"/>
                  </a:lnTo>
                  <a:lnTo>
                    <a:pt x="60857" y="20576"/>
                  </a:lnTo>
                  <a:close/>
                </a:path>
                <a:path w="91440" h="38100">
                  <a:moveTo>
                    <a:pt x="30106" y="31992"/>
                  </a:moveTo>
                  <a:lnTo>
                    <a:pt x="28027" y="32993"/>
                  </a:lnTo>
                  <a:lnTo>
                    <a:pt x="28943" y="32775"/>
                  </a:lnTo>
                  <a:lnTo>
                    <a:pt x="30106" y="31992"/>
                  </a:lnTo>
                  <a:close/>
                </a:path>
                <a:path w="91440" h="38100">
                  <a:moveTo>
                    <a:pt x="20085" y="31061"/>
                  </a:moveTo>
                  <a:lnTo>
                    <a:pt x="18267" y="34114"/>
                  </a:lnTo>
                  <a:lnTo>
                    <a:pt x="22464" y="35964"/>
                  </a:lnTo>
                  <a:lnTo>
                    <a:pt x="20085" y="31061"/>
                  </a:lnTo>
                  <a:close/>
                </a:path>
                <a:path w="91440" h="38100">
                  <a:moveTo>
                    <a:pt x="13187" y="4443"/>
                  </a:moveTo>
                  <a:lnTo>
                    <a:pt x="13911" y="5863"/>
                  </a:lnTo>
                  <a:lnTo>
                    <a:pt x="14046" y="4899"/>
                  </a:lnTo>
                  <a:lnTo>
                    <a:pt x="13187" y="4443"/>
                  </a:lnTo>
                  <a:close/>
                </a:path>
                <a:path w="91440" h="38100">
                  <a:moveTo>
                    <a:pt x="14280" y="6235"/>
                  </a:moveTo>
                  <a:lnTo>
                    <a:pt x="13682" y="7360"/>
                  </a:lnTo>
                  <a:lnTo>
                    <a:pt x="14463" y="7048"/>
                  </a:lnTo>
                  <a:lnTo>
                    <a:pt x="14280" y="6235"/>
                  </a:lnTo>
                  <a:close/>
                </a:path>
                <a:path w="91440" h="38100">
                  <a:moveTo>
                    <a:pt x="11831" y="3030"/>
                  </a:moveTo>
                  <a:lnTo>
                    <a:pt x="11090" y="3550"/>
                  </a:lnTo>
                  <a:lnTo>
                    <a:pt x="12148" y="3787"/>
                  </a:lnTo>
                  <a:lnTo>
                    <a:pt x="11831" y="303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93621" y="3543665"/>
              <a:ext cx="253878" cy="239161"/>
            </a:xfrm>
            <a:prstGeom prst="rect">
              <a:avLst/>
            </a:prstGeom>
          </p:spPr>
        </p:pic>
        <p:sp>
          <p:nvSpPr>
            <p:cNvPr id="122" name="object 122" descr=""/>
            <p:cNvSpPr/>
            <p:nvPr/>
          </p:nvSpPr>
          <p:spPr>
            <a:xfrm>
              <a:off x="3293621" y="3543665"/>
              <a:ext cx="254000" cy="239395"/>
            </a:xfrm>
            <a:custGeom>
              <a:avLst/>
              <a:gdLst/>
              <a:ahLst/>
              <a:cxnLst/>
              <a:rect l="l" t="t" r="r" b="b"/>
              <a:pathLst>
                <a:path w="254000" h="239395">
                  <a:moveTo>
                    <a:pt x="11192" y="214245"/>
                  </a:moveTo>
                  <a:lnTo>
                    <a:pt x="13962" y="217012"/>
                  </a:lnTo>
                  <a:lnTo>
                    <a:pt x="24771" y="212829"/>
                  </a:lnTo>
                  <a:lnTo>
                    <a:pt x="40474" y="213741"/>
                  </a:lnTo>
                  <a:lnTo>
                    <a:pt x="50078" y="209249"/>
                  </a:lnTo>
                  <a:lnTo>
                    <a:pt x="57238" y="214584"/>
                  </a:lnTo>
                  <a:lnTo>
                    <a:pt x="86888" y="210405"/>
                  </a:lnTo>
                  <a:lnTo>
                    <a:pt x="84416" y="206860"/>
                  </a:lnTo>
                  <a:lnTo>
                    <a:pt x="90622" y="214098"/>
                  </a:lnTo>
                  <a:lnTo>
                    <a:pt x="89382" y="220236"/>
                  </a:lnTo>
                  <a:lnTo>
                    <a:pt x="101052" y="221197"/>
                  </a:lnTo>
                  <a:lnTo>
                    <a:pt x="99460" y="230728"/>
                  </a:lnTo>
                  <a:lnTo>
                    <a:pt x="103351" y="236172"/>
                  </a:lnTo>
                  <a:lnTo>
                    <a:pt x="107680" y="232644"/>
                  </a:lnTo>
                  <a:lnTo>
                    <a:pt x="111274" y="236871"/>
                  </a:lnTo>
                  <a:lnTo>
                    <a:pt x="121383" y="234690"/>
                  </a:lnTo>
                  <a:lnTo>
                    <a:pt x="122619" y="228920"/>
                  </a:lnTo>
                  <a:lnTo>
                    <a:pt x="150259" y="227038"/>
                  </a:lnTo>
                  <a:lnTo>
                    <a:pt x="151852" y="230570"/>
                  </a:lnTo>
                  <a:lnTo>
                    <a:pt x="158157" y="227404"/>
                  </a:lnTo>
                  <a:lnTo>
                    <a:pt x="154257" y="224898"/>
                  </a:lnTo>
                  <a:lnTo>
                    <a:pt x="157782" y="222590"/>
                  </a:lnTo>
                  <a:lnTo>
                    <a:pt x="151231" y="205754"/>
                  </a:lnTo>
                  <a:lnTo>
                    <a:pt x="142372" y="201274"/>
                  </a:lnTo>
                  <a:lnTo>
                    <a:pt x="143548" y="190785"/>
                  </a:lnTo>
                  <a:lnTo>
                    <a:pt x="133271" y="187299"/>
                  </a:lnTo>
                  <a:lnTo>
                    <a:pt x="134481" y="179863"/>
                  </a:lnTo>
                  <a:lnTo>
                    <a:pt x="146531" y="165436"/>
                  </a:lnTo>
                  <a:lnTo>
                    <a:pt x="154268" y="170693"/>
                  </a:lnTo>
                  <a:lnTo>
                    <a:pt x="170147" y="166219"/>
                  </a:lnTo>
                  <a:lnTo>
                    <a:pt x="177912" y="151806"/>
                  </a:lnTo>
                  <a:lnTo>
                    <a:pt x="186314" y="147479"/>
                  </a:lnTo>
                  <a:lnTo>
                    <a:pt x="193257" y="131190"/>
                  </a:lnTo>
                  <a:lnTo>
                    <a:pt x="202147" y="126663"/>
                  </a:lnTo>
                  <a:lnTo>
                    <a:pt x="200519" y="123400"/>
                  </a:lnTo>
                  <a:lnTo>
                    <a:pt x="213717" y="110795"/>
                  </a:lnTo>
                  <a:lnTo>
                    <a:pt x="210467" y="109924"/>
                  </a:lnTo>
                  <a:lnTo>
                    <a:pt x="209992" y="99382"/>
                  </a:lnTo>
                  <a:lnTo>
                    <a:pt x="223753" y="89198"/>
                  </a:lnTo>
                  <a:lnTo>
                    <a:pt x="213092" y="85231"/>
                  </a:lnTo>
                  <a:lnTo>
                    <a:pt x="213467" y="78804"/>
                  </a:lnTo>
                  <a:lnTo>
                    <a:pt x="210509" y="80627"/>
                  </a:lnTo>
                  <a:lnTo>
                    <a:pt x="202869" y="72032"/>
                  </a:lnTo>
                  <a:lnTo>
                    <a:pt x="205696" y="68827"/>
                  </a:lnTo>
                  <a:lnTo>
                    <a:pt x="201830" y="62910"/>
                  </a:lnTo>
                  <a:lnTo>
                    <a:pt x="206885" y="57473"/>
                  </a:lnTo>
                  <a:lnTo>
                    <a:pt x="201821" y="56967"/>
                  </a:lnTo>
                  <a:lnTo>
                    <a:pt x="203225" y="52343"/>
                  </a:lnTo>
                  <a:lnTo>
                    <a:pt x="198986" y="50216"/>
                  </a:lnTo>
                  <a:lnTo>
                    <a:pt x="201864" y="44962"/>
                  </a:lnTo>
                  <a:lnTo>
                    <a:pt x="209705" y="42893"/>
                  </a:lnTo>
                  <a:lnTo>
                    <a:pt x="229026" y="47950"/>
                  </a:lnTo>
                  <a:lnTo>
                    <a:pt x="243346" y="43669"/>
                  </a:lnTo>
                  <a:lnTo>
                    <a:pt x="251651" y="38188"/>
                  </a:lnTo>
                  <a:lnTo>
                    <a:pt x="253878" y="28547"/>
                  </a:lnTo>
                  <a:lnTo>
                    <a:pt x="245392" y="26215"/>
                  </a:lnTo>
                  <a:lnTo>
                    <a:pt x="242441" y="21282"/>
                  </a:lnTo>
                  <a:lnTo>
                    <a:pt x="235921" y="23112"/>
                  </a:lnTo>
                  <a:lnTo>
                    <a:pt x="232498" y="8257"/>
                  </a:lnTo>
                  <a:lnTo>
                    <a:pt x="220189" y="0"/>
                  </a:lnTo>
                  <a:lnTo>
                    <a:pt x="175620" y="5315"/>
                  </a:lnTo>
                  <a:lnTo>
                    <a:pt x="159615" y="18077"/>
                  </a:lnTo>
                  <a:lnTo>
                    <a:pt x="166767" y="34628"/>
                  </a:lnTo>
                  <a:lnTo>
                    <a:pt x="156484" y="47338"/>
                  </a:lnTo>
                  <a:lnTo>
                    <a:pt x="157552" y="56099"/>
                  </a:lnTo>
                  <a:lnTo>
                    <a:pt x="139124" y="57066"/>
                  </a:lnTo>
                  <a:lnTo>
                    <a:pt x="145871" y="69454"/>
                  </a:lnTo>
                  <a:lnTo>
                    <a:pt x="133043" y="75559"/>
                  </a:lnTo>
                  <a:lnTo>
                    <a:pt x="129083" y="85949"/>
                  </a:lnTo>
                  <a:lnTo>
                    <a:pt x="130424" y="95524"/>
                  </a:lnTo>
                  <a:lnTo>
                    <a:pt x="123142" y="101570"/>
                  </a:lnTo>
                  <a:lnTo>
                    <a:pt x="112533" y="97285"/>
                  </a:lnTo>
                  <a:lnTo>
                    <a:pt x="103813" y="102866"/>
                  </a:lnTo>
                  <a:lnTo>
                    <a:pt x="106348" y="106601"/>
                  </a:lnTo>
                  <a:lnTo>
                    <a:pt x="90425" y="108543"/>
                  </a:lnTo>
                  <a:lnTo>
                    <a:pt x="85164" y="113424"/>
                  </a:lnTo>
                  <a:lnTo>
                    <a:pt x="82922" y="132936"/>
                  </a:lnTo>
                  <a:lnTo>
                    <a:pt x="49807" y="141243"/>
                  </a:lnTo>
                  <a:lnTo>
                    <a:pt x="24547" y="141261"/>
                  </a:lnTo>
                  <a:lnTo>
                    <a:pt x="0" y="132741"/>
                  </a:lnTo>
                  <a:lnTo>
                    <a:pt x="15989" y="155630"/>
                  </a:lnTo>
                  <a:lnTo>
                    <a:pt x="29550" y="160660"/>
                  </a:lnTo>
                  <a:lnTo>
                    <a:pt x="29830" y="178947"/>
                  </a:lnTo>
                  <a:lnTo>
                    <a:pt x="37661" y="180206"/>
                  </a:lnTo>
                  <a:lnTo>
                    <a:pt x="35717" y="189026"/>
                  </a:lnTo>
                  <a:lnTo>
                    <a:pt x="15651" y="195836"/>
                  </a:lnTo>
                  <a:lnTo>
                    <a:pt x="11192" y="214245"/>
                  </a:lnTo>
                  <a:close/>
                </a:path>
                <a:path w="254000" h="239395">
                  <a:moveTo>
                    <a:pt x="112869" y="237058"/>
                  </a:moveTo>
                  <a:lnTo>
                    <a:pt x="111169" y="238220"/>
                  </a:lnTo>
                  <a:lnTo>
                    <a:pt x="112027" y="239161"/>
                  </a:lnTo>
                  <a:lnTo>
                    <a:pt x="112869" y="237058"/>
                  </a:lnTo>
                  <a:close/>
                </a:path>
                <a:path w="254000" h="239395">
                  <a:moveTo>
                    <a:pt x="110885" y="235217"/>
                  </a:moveTo>
                  <a:lnTo>
                    <a:pt x="110612" y="233906"/>
                  </a:lnTo>
                  <a:lnTo>
                    <a:pt x="110268" y="235376"/>
                  </a:lnTo>
                  <a:lnTo>
                    <a:pt x="110885" y="235217"/>
                  </a:lnTo>
                  <a:close/>
                </a:path>
                <a:path w="254000" h="239395">
                  <a:moveTo>
                    <a:pt x="109908" y="233943"/>
                  </a:moveTo>
                  <a:lnTo>
                    <a:pt x="108700" y="236932"/>
                  </a:lnTo>
                  <a:lnTo>
                    <a:pt x="110632" y="237594"/>
                  </a:lnTo>
                  <a:lnTo>
                    <a:pt x="109908" y="233943"/>
                  </a:lnTo>
                  <a:close/>
                </a:path>
                <a:path w="254000" h="239395">
                  <a:moveTo>
                    <a:pt x="108158" y="232997"/>
                  </a:moveTo>
                  <a:lnTo>
                    <a:pt x="108302" y="234269"/>
                  </a:lnTo>
                  <a:lnTo>
                    <a:pt x="109214" y="234307"/>
                  </a:lnTo>
                  <a:lnTo>
                    <a:pt x="108158" y="232997"/>
                  </a:lnTo>
                  <a:close/>
                </a:path>
                <a:path w="254000" h="239395">
                  <a:moveTo>
                    <a:pt x="106057" y="236727"/>
                  </a:moveTo>
                  <a:lnTo>
                    <a:pt x="108448" y="234634"/>
                  </a:lnTo>
                  <a:lnTo>
                    <a:pt x="105973" y="233832"/>
                  </a:lnTo>
                  <a:lnTo>
                    <a:pt x="106057" y="236727"/>
                  </a:lnTo>
                  <a:close/>
                </a:path>
                <a:path w="254000" h="239395">
                  <a:moveTo>
                    <a:pt x="105049" y="235381"/>
                  </a:moveTo>
                  <a:lnTo>
                    <a:pt x="104422" y="236744"/>
                  </a:lnTo>
                  <a:lnTo>
                    <a:pt x="105393" y="236326"/>
                  </a:lnTo>
                  <a:lnTo>
                    <a:pt x="105049" y="235381"/>
                  </a:lnTo>
                  <a:close/>
                </a:path>
                <a:path w="254000" h="239395">
                  <a:moveTo>
                    <a:pt x="101673" y="233077"/>
                  </a:moveTo>
                  <a:lnTo>
                    <a:pt x="100599" y="233366"/>
                  </a:lnTo>
                  <a:lnTo>
                    <a:pt x="101757" y="233935"/>
                  </a:lnTo>
                  <a:lnTo>
                    <a:pt x="101673" y="233077"/>
                  </a:lnTo>
                  <a:close/>
                </a:path>
                <a:path w="254000" h="239395">
                  <a:moveTo>
                    <a:pt x="100270" y="229569"/>
                  </a:moveTo>
                  <a:lnTo>
                    <a:pt x="99162" y="229459"/>
                  </a:lnTo>
                  <a:lnTo>
                    <a:pt x="101024" y="230203"/>
                  </a:lnTo>
                  <a:lnTo>
                    <a:pt x="100270" y="229569"/>
                  </a:lnTo>
                  <a:close/>
                </a:path>
                <a:path w="254000" h="239395">
                  <a:moveTo>
                    <a:pt x="100487" y="232052"/>
                  </a:moveTo>
                  <a:lnTo>
                    <a:pt x="100446" y="232852"/>
                  </a:lnTo>
                  <a:lnTo>
                    <a:pt x="101077" y="232059"/>
                  </a:lnTo>
                  <a:lnTo>
                    <a:pt x="100487" y="232052"/>
                  </a:lnTo>
                  <a:close/>
                </a:path>
                <a:path w="254000" h="239395">
                  <a:moveTo>
                    <a:pt x="100342" y="221095"/>
                  </a:moveTo>
                  <a:lnTo>
                    <a:pt x="100222" y="221997"/>
                  </a:lnTo>
                  <a:lnTo>
                    <a:pt x="101023" y="221562"/>
                  </a:lnTo>
                  <a:lnTo>
                    <a:pt x="100342" y="221095"/>
                  </a:lnTo>
                  <a:close/>
                </a:path>
                <a:path w="254000" h="239395">
                  <a:moveTo>
                    <a:pt x="100994" y="222398"/>
                  </a:moveTo>
                  <a:lnTo>
                    <a:pt x="100040" y="222598"/>
                  </a:lnTo>
                  <a:lnTo>
                    <a:pt x="100946" y="223145"/>
                  </a:lnTo>
                  <a:lnTo>
                    <a:pt x="100994" y="222398"/>
                  </a:lnTo>
                  <a:close/>
                </a:path>
                <a:path w="254000" h="239395">
                  <a:moveTo>
                    <a:pt x="100094" y="227679"/>
                  </a:moveTo>
                  <a:lnTo>
                    <a:pt x="99853" y="226667"/>
                  </a:lnTo>
                  <a:lnTo>
                    <a:pt x="99574" y="228100"/>
                  </a:lnTo>
                  <a:lnTo>
                    <a:pt x="100094" y="227679"/>
                  </a:lnTo>
                  <a:close/>
                </a:path>
                <a:path w="254000" h="239395">
                  <a:moveTo>
                    <a:pt x="99623" y="225312"/>
                  </a:moveTo>
                  <a:lnTo>
                    <a:pt x="99347" y="223527"/>
                  </a:lnTo>
                  <a:lnTo>
                    <a:pt x="98196" y="225056"/>
                  </a:lnTo>
                  <a:lnTo>
                    <a:pt x="99623" y="225312"/>
                  </a:lnTo>
                  <a:close/>
                </a:path>
                <a:path w="254000" h="239395">
                  <a:moveTo>
                    <a:pt x="99384" y="221773"/>
                  </a:moveTo>
                  <a:lnTo>
                    <a:pt x="97611" y="222085"/>
                  </a:lnTo>
                  <a:lnTo>
                    <a:pt x="99396" y="222972"/>
                  </a:lnTo>
                  <a:lnTo>
                    <a:pt x="99384" y="221773"/>
                  </a:lnTo>
                  <a:close/>
                </a:path>
                <a:path w="254000" h="239395">
                  <a:moveTo>
                    <a:pt x="99214" y="221161"/>
                  </a:moveTo>
                  <a:lnTo>
                    <a:pt x="98113" y="221905"/>
                  </a:lnTo>
                  <a:lnTo>
                    <a:pt x="98761" y="221791"/>
                  </a:lnTo>
                  <a:lnTo>
                    <a:pt x="99214" y="221161"/>
                  </a:lnTo>
                  <a:close/>
                </a:path>
                <a:path w="254000" h="239395">
                  <a:moveTo>
                    <a:pt x="97867" y="223590"/>
                  </a:moveTo>
                  <a:lnTo>
                    <a:pt x="97295" y="223340"/>
                  </a:lnTo>
                  <a:lnTo>
                    <a:pt x="99180" y="222967"/>
                  </a:lnTo>
                  <a:lnTo>
                    <a:pt x="97867" y="22359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53312" y="3734815"/>
              <a:ext cx="126028" cy="167495"/>
            </a:xfrm>
            <a:prstGeom prst="rect">
              <a:avLst/>
            </a:prstGeom>
          </p:spPr>
        </p:pic>
        <p:sp>
          <p:nvSpPr>
            <p:cNvPr id="124" name="object 124" descr=""/>
            <p:cNvSpPr/>
            <p:nvPr/>
          </p:nvSpPr>
          <p:spPr>
            <a:xfrm>
              <a:off x="2430615" y="2570162"/>
              <a:ext cx="403225" cy="485140"/>
            </a:xfrm>
            <a:custGeom>
              <a:avLst/>
              <a:gdLst/>
              <a:ahLst/>
              <a:cxnLst/>
              <a:rect l="l" t="t" r="r" b="b"/>
              <a:pathLst>
                <a:path w="403225" h="485139">
                  <a:moveTo>
                    <a:pt x="132765" y="188226"/>
                  </a:moveTo>
                  <a:lnTo>
                    <a:pt x="131902" y="187566"/>
                  </a:lnTo>
                  <a:lnTo>
                    <a:pt x="129641" y="188239"/>
                  </a:lnTo>
                  <a:lnTo>
                    <a:pt x="132765" y="188226"/>
                  </a:lnTo>
                  <a:close/>
                </a:path>
                <a:path w="403225" h="485139">
                  <a:moveTo>
                    <a:pt x="134785" y="186766"/>
                  </a:moveTo>
                  <a:lnTo>
                    <a:pt x="134099" y="186994"/>
                  </a:lnTo>
                  <a:lnTo>
                    <a:pt x="134404" y="188023"/>
                  </a:lnTo>
                  <a:lnTo>
                    <a:pt x="134785" y="186766"/>
                  </a:lnTo>
                  <a:close/>
                </a:path>
                <a:path w="403225" h="485139">
                  <a:moveTo>
                    <a:pt x="137477" y="179082"/>
                  </a:moveTo>
                  <a:lnTo>
                    <a:pt x="137020" y="178219"/>
                  </a:lnTo>
                  <a:lnTo>
                    <a:pt x="136080" y="178409"/>
                  </a:lnTo>
                  <a:lnTo>
                    <a:pt x="137477" y="179082"/>
                  </a:lnTo>
                  <a:close/>
                </a:path>
                <a:path w="403225" h="485139">
                  <a:moveTo>
                    <a:pt x="142316" y="130543"/>
                  </a:moveTo>
                  <a:lnTo>
                    <a:pt x="139458" y="126834"/>
                  </a:lnTo>
                  <a:lnTo>
                    <a:pt x="135445" y="129451"/>
                  </a:lnTo>
                  <a:lnTo>
                    <a:pt x="132168" y="131000"/>
                  </a:lnTo>
                  <a:lnTo>
                    <a:pt x="131876" y="138480"/>
                  </a:lnTo>
                  <a:lnTo>
                    <a:pt x="142316" y="130543"/>
                  </a:lnTo>
                  <a:close/>
                </a:path>
                <a:path w="403225" h="485139">
                  <a:moveTo>
                    <a:pt x="143891" y="128778"/>
                  </a:moveTo>
                  <a:lnTo>
                    <a:pt x="141795" y="126834"/>
                  </a:lnTo>
                  <a:lnTo>
                    <a:pt x="142049" y="128473"/>
                  </a:lnTo>
                  <a:lnTo>
                    <a:pt x="143891" y="128778"/>
                  </a:lnTo>
                  <a:close/>
                </a:path>
                <a:path w="403225" h="485139">
                  <a:moveTo>
                    <a:pt x="145707" y="164033"/>
                  </a:moveTo>
                  <a:lnTo>
                    <a:pt x="143751" y="165557"/>
                  </a:lnTo>
                  <a:lnTo>
                    <a:pt x="145694" y="165760"/>
                  </a:lnTo>
                  <a:lnTo>
                    <a:pt x="145707" y="164033"/>
                  </a:lnTo>
                  <a:close/>
                </a:path>
                <a:path w="403225" h="485139">
                  <a:moveTo>
                    <a:pt x="151752" y="132168"/>
                  </a:moveTo>
                  <a:lnTo>
                    <a:pt x="151041" y="132143"/>
                  </a:lnTo>
                  <a:lnTo>
                    <a:pt x="151676" y="133273"/>
                  </a:lnTo>
                  <a:lnTo>
                    <a:pt x="151752" y="132168"/>
                  </a:lnTo>
                  <a:close/>
                </a:path>
                <a:path w="403225" h="485139">
                  <a:moveTo>
                    <a:pt x="153847" y="130898"/>
                  </a:moveTo>
                  <a:lnTo>
                    <a:pt x="153835" y="128333"/>
                  </a:lnTo>
                  <a:lnTo>
                    <a:pt x="151980" y="131343"/>
                  </a:lnTo>
                  <a:lnTo>
                    <a:pt x="153847" y="130898"/>
                  </a:lnTo>
                  <a:close/>
                </a:path>
                <a:path w="403225" h="485139">
                  <a:moveTo>
                    <a:pt x="154749" y="102260"/>
                  </a:moveTo>
                  <a:lnTo>
                    <a:pt x="153543" y="101930"/>
                  </a:lnTo>
                  <a:lnTo>
                    <a:pt x="153428" y="104584"/>
                  </a:lnTo>
                  <a:lnTo>
                    <a:pt x="154749" y="102260"/>
                  </a:lnTo>
                  <a:close/>
                </a:path>
                <a:path w="403225" h="485139">
                  <a:moveTo>
                    <a:pt x="155105" y="118808"/>
                  </a:moveTo>
                  <a:lnTo>
                    <a:pt x="150456" y="116687"/>
                  </a:lnTo>
                  <a:lnTo>
                    <a:pt x="151358" y="120561"/>
                  </a:lnTo>
                  <a:lnTo>
                    <a:pt x="155105" y="118808"/>
                  </a:lnTo>
                  <a:close/>
                </a:path>
                <a:path w="403225" h="485139">
                  <a:moveTo>
                    <a:pt x="158864" y="144703"/>
                  </a:moveTo>
                  <a:lnTo>
                    <a:pt x="156794" y="141211"/>
                  </a:lnTo>
                  <a:lnTo>
                    <a:pt x="154559" y="144754"/>
                  </a:lnTo>
                  <a:lnTo>
                    <a:pt x="158864" y="144703"/>
                  </a:lnTo>
                  <a:close/>
                </a:path>
                <a:path w="403225" h="485139">
                  <a:moveTo>
                    <a:pt x="159664" y="141846"/>
                  </a:moveTo>
                  <a:lnTo>
                    <a:pt x="158584" y="139369"/>
                  </a:lnTo>
                  <a:lnTo>
                    <a:pt x="157568" y="141274"/>
                  </a:lnTo>
                  <a:lnTo>
                    <a:pt x="159664" y="141846"/>
                  </a:lnTo>
                  <a:close/>
                </a:path>
                <a:path w="403225" h="485139">
                  <a:moveTo>
                    <a:pt x="161505" y="112509"/>
                  </a:moveTo>
                  <a:lnTo>
                    <a:pt x="157556" y="98171"/>
                  </a:lnTo>
                  <a:lnTo>
                    <a:pt x="157060" y="106895"/>
                  </a:lnTo>
                  <a:lnTo>
                    <a:pt x="154559" y="104927"/>
                  </a:lnTo>
                  <a:lnTo>
                    <a:pt x="153543" y="110261"/>
                  </a:lnTo>
                  <a:lnTo>
                    <a:pt x="151396" y="108737"/>
                  </a:lnTo>
                  <a:lnTo>
                    <a:pt x="150533" y="106248"/>
                  </a:lnTo>
                  <a:lnTo>
                    <a:pt x="146685" y="108966"/>
                  </a:lnTo>
                  <a:lnTo>
                    <a:pt x="146481" y="115951"/>
                  </a:lnTo>
                  <a:lnTo>
                    <a:pt x="155892" y="109689"/>
                  </a:lnTo>
                  <a:lnTo>
                    <a:pt x="152781" y="116674"/>
                  </a:lnTo>
                  <a:lnTo>
                    <a:pt x="161505" y="112509"/>
                  </a:lnTo>
                  <a:close/>
                </a:path>
                <a:path w="403225" h="485139">
                  <a:moveTo>
                    <a:pt x="171094" y="104825"/>
                  </a:moveTo>
                  <a:lnTo>
                    <a:pt x="170091" y="105664"/>
                  </a:lnTo>
                  <a:lnTo>
                    <a:pt x="171005" y="105346"/>
                  </a:lnTo>
                  <a:lnTo>
                    <a:pt x="171094" y="104825"/>
                  </a:lnTo>
                  <a:close/>
                </a:path>
                <a:path w="403225" h="485139">
                  <a:moveTo>
                    <a:pt x="172974" y="126415"/>
                  </a:moveTo>
                  <a:lnTo>
                    <a:pt x="172288" y="126377"/>
                  </a:lnTo>
                  <a:lnTo>
                    <a:pt x="171488" y="127508"/>
                  </a:lnTo>
                  <a:lnTo>
                    <a:pt x="172974" y="126415"/>
                  </a:lnTo>
                  <a:close/>
                </a:path>
                <a:path w="403225" h="485139">
                  <a:moveTo>
                    <a:pt x="176517" y="179006"/>
                  </a:moveTo>
                  <a:lnTo>
                    <a:pt x="175755" y="176466"/>
                  </a:lnTo>
                  <a:lnTo>
                    <a:pt x="174218" y="171386"/>
                  </a:lnTo>
                  <a:lnTo>
                    <a:pt x="161645" y="171386"/>
                  </a:lnTo>
                  <a:lnTo>
                    <a:pt x="161798" y="176466"/>
                  </a:lnTo>
                  <a:lnTo>
                    <a:pt x="156540" y="171386"/>
                  </a:lnTo>
                  <a:lnTo>
                    <a:pt x="154609" y="176466"/>
                  </a:lnTo>
                  <a:lnTo>
                    <a:pt x="154813" y="171386"/>
                  </a:lnTo>
                  <a:lnTo>
                    <a:pt x="151955" y="171386"/>
                  </a:lnTo>
                  <a:lnTo>
                    <a:pt x="150304" y="171996"/>
                  </a:lnTo>
                  <a:lnTo>
                    <a:pt x="149453" y="171996"/>
                  </a:lnTo>
                  <a:lnTo>
                    <a:pt x="149771" y="172186"/>
                  </a:lnTo>
                  <a:lnTo>
                    <a:pt x="147675" y="172948"/>
                  </a:lnTo>
                  <a:lnTo>
                    <a:pt x="148856" y="172097"/>
                  </a:lnTo>
                  <a:lnTo>
                    <a:pt x="145110" y="173266"/>
                  </a:lnTo>
                  <a:lnTo>
                    <a:pt x="146761" y="173278"/>
                  </a:lnTo>
                  <a:lnTo>
                    <a:pt x="144983" y="173926"/>
                  </a:lnTo>
                  <a:lnTo>
                    <a:pt x="143129" y="181546"/>
                  </a:lnTo>
                  <a:lnTo>
                    <a:pt x="142684" y="180962"/>
                  </a:lnTo>
                  <a:lnTo>
                    <a:pt x="144132" y="173799"/>
                  </a:lnTo>
                  <a:lnTo>
                    <a:pt x="141681" y="175806"/>
                  </a:lnTo>
                  <a:lnTo>
                    <a:pt x="141681" y="208216"/>
                  </a:lnTo>
                  <a:lnTo>
                    <a:pt x="134391" y="210756"/>
                  </a:lnTo>
                  <a:lnTo>
                    <a:pt x="136855" y="214566"/>
                  </a:lnTo>
                  <a:lnTo>
                    <a:pt x="132588" y="215836"/>
                  </a:lnTo>
                  <a:lnTo>
                    <a:pt x="132334" y="211074"/>
                  </a:lnTo>
                  <a:lnTo>
                    <a:pt x="133375" y="210756"/>
                  </a:lnTo>
                  <a:lnTo>
                    <a:pt x="141681" y="208216"/>
                  </a:lnTo>
                  <a:lnTo>
                    <a:pt x="141681" y="175806"/>
                  </a:lnTo>
                  <a:lnTo>
                    <a:pt x="139903" y="177253"/>
                  </a:lnTo>
                  <a:lnTo>
                    <a:pt x="140258" y="177825"/>
                  </a:lnTo>
                  <a:lnTo>
                    <a:pt x="140195" y="181546"/>
                  </a:lnTo>
                  <a:lnTo>
                    <a:pt x="131902" y="182816"/>
                  </a:lnTo>
                  <a:lnTo>
                    <a:pt x="136918" y="189166"/>
                  </a:lnTo>
                  <a:lnTo>
                    <a:pt x="131940" y="189166"/>
                  </a:lnTo>
                  <a:lnTo>
                    <a:pt x="135191" y="192976"/>
                  </a:lnTo>
                  <a:lnTo>
                    <a:pt x="128473" y="191706"/>
                  </a:lnTo>
                  <a:lnTo>
                    <a:pt x="132461" y="194246"/>
                  </a:lnTo>
                  <a:lnTo>
                    <a:pt x="127355" y="194246"/>
                  </a:lnTo>
                  <a:lnTo>
                    <a:pt x="127406" y="198056"/>
                  </a:lnTo>
                  <a:lnTo>
                    <a:pt x="134505" y="199326"/>
                  </a:lnTo>
                  <a:lnTo>
                    <a:pt x="129755" y="199326"/>
                  </a:lnTo>
                  <a:lnTo>
                    <a:pt x="128231" y="203136"/>
                  </a:lnTo>
                  <a:lnTo>
                    <a:pt x="124079" y="199326"/>
                  </a:lnTo>
                  <a:lnTo>
                    <a:pt x="124587" y="206946"/>
                  </a:lnTo>
                  <a:lnTo>
                    <a:pt x="131279" y="208216"/>
                  </a:lnTo>
                  <a:lnTo>
                    <a:pt x="125082" y="213296"/>
                  </a:lnTo>
                  <a:lnTo>
                    <a:pt x="130632" y="211594"/>
                  </a:lnTo>
                  <a:lnTo>
                    <a:pt x="119634" y="217106"/>
                  </a:lnTo>
                  <a:lnTo>
                    <a:pt x="126174" y="223456"/>
                  </a:lnTo>
                  <a:lnTo>
                    <a:pt x="119291" y="222186"/>
                  </a:lnTo>
                  <a:lnTo>
                    <a:pt x="118503" y="229806"/>
                  </a:lnTo>
                  <a:lnTo>
                    <a:pt x="114198" y="233616"/>
                  </a:lnTo>
                  <a:lnTo>
                    <a:pt x="118783" y="239966"/>
                  </a:lnTo>
                  <a:lnTo>
                    <a:pt x="113334" y="234886"/>
                  </a:lnTo>
                  <a:lnTo>
                    <a:pt x="110388" y="248856"/>
                  </a:lnTo>
                  <a:lnTo>
                    <a:pt x="115595" y="243776"/>
                  </a:lnTo>
                  <a:lnTo>
                    <a:pt x="116471" y="251396"/>
                  </a:lnTo>
                  <a:lnTo>
                    <a:pt x="123558" y="245046"/>
                  </a:lnTo>
                  <a:lnTo>
                    <a:pt x="115531" y="253936"/>
                  </a:lnTo>
                  <a:lnTo>
                    <a:pt x="112395" y="248856"/>
                  </a:lnTo>
                  <a:lnTo>
                    <a:pt x="109486" y="253936"/>
                  </a:lnTo>
                  <a:lnTo>
                    <a:pt x="109016" y="250126"/>
                  </a:lnTo>
                  <a:lnTo>
                    <a:pt x="104597" y="259016"/>
                  </a:lnTo>
                  <a:lnTo>
                    <a:pt x="97726" y="261556"/>
                  </a:lnTo>
                  <a:lnTo>
                    <a:pt x="97409" y="266636"/>
                  </a:lnTo>
                  <a:lnTo>
                    <a:pt x="107784" y="259016"/>
                  </a:lnTo>
                  <a:lnTo>
                    <a:pt x="99263" y="269176"/>
                  </a:lnTo>
                  <a:lnTo>
                    <a:pt x="101206" y="276796"/>
                  </a:lnTo>
                  <a:lnTo>
                    <a:pt x="96913" y="281876"/>
                  </a:lnTo>
                  <a:lnTo>
                    <a:pt x="97764" y="279336"/>
                  </a:lnTo>
                  <a:lnTo>
                    <a:pt x="98628" y="276796"/>
                  </a:lnTo>
                  <a:lnTo>
                    <a:pt x="93116" y="271716"/>
                  </a:lnTo>
                  <a:lnTo>
                    <a:pt x="89700" y="279336"/>
                  </a:lnTo>
                  <a:lnTo>
                    <a:pt x="86004" y="276796"/>
                  </a:lnTo>
                  <a:lnTo>
                    <a:pt x="87731" y="280606"/>
                  </a:lnTo>
                  <a:lnTo>
                    <a:pt x="78460" y="289496"/>
                  </a:lnTo>
                  <a:lnTo>
                    <a:pt x="71399" y="303466"/>
                  </a:lnTo>
                  <a:lnTo>
                    <a:pt x="78460" y="300926"/>
                  </a:lnTo>
                  <a:lnTo>
                    <a:pt x="75196" y="306006"/>
                  </a:lnTo>
                  <a:lnTo>
                    <a:pt x="79844" y="309816"/>
                  </a:lnTo>
                  <a:lnTo>
                    <a:pt x="92710" y="302196"/>
                  </a:lnTo>
                  <a:lnTo>
                    <a:pt x="92608" y="300926"/>
                  </a:lnTo>
                  <a:lnTo>
                    <a:pt x="92189" y="295846"/>
                  </a:lnTo>
                  <a:lnTo>
                    <a:pt x="98996" y="290766"/>
                  </a:lnTo>
                  <a:lnTo>
                    <a:pt x="98806" y="291045"/>
                  </a:lnTo>
                  <a:lnTo>
                    <a:pt x="98806" y="295846"/>
                  </a:lnTo>
                  <a:lnTo>
                    <a:pt x="97967" y="297116"/>
                  </a:lnTo>
                  <a:lnTo>
                    <a:pt x="98298" y="295846"/>
                  </a:lnTo>
                  <a:lnTo>
                    <a:pt x="98806" y="295846"/>
                  </a:lnTo>
                  <a:lnTo>
                    <a:pt x="98806" y="291045"/>
                  </a:lnTo>
                  <a:lnTo>
                    <a:pt x="94488" y="297116"/>
                  </a:lnTo>
                  <a:lnTo>
                    <a:pt x="99885" y="300926"/>
                  </a:lnTo>
                  <a:lnTo>
                    <a:pt x="88963" y="306006"/>
                  </a:lnTo>
                  <a:lnTo>
                    <a:pt x="91681" y="312356"/>
                  </a:lnTo>
                  <a:lnTo>
                    <a:pt x="79375" y="313626"/>
                  </a:lnTo>
                  <a:lnTo>
                    <a:pt x="80556" y="316166"/>
                  </a:lnTo>
                  <a:lnTo>
                    <a:pt x="75819" y="316166"/>
                  </a:lnTo>
                  <a:lnTo>
                    <a:pt x="77635" y="312356"/>
                  </a:lnTo>
                  <a:lnTo>
                    <a:pt x="74053" y="304736"/>
                  </a:lnTo>
                  <a:lnTo>
                    <a:pt x="65354" y="309816"/>
                  </a:lnTo>
                  <a:lnTo>
                    <a:pt x="70218" y="311086"/>
                  </a:lnTo>
                  <a:lnTo>
                    <a:pt x="64503" y="316166"/>
                  </a:lnTo>
                  <a:lnTo>
                    <a:pt x="64020" y="312356"/>
                  </a:lnTo>
                  <a:lnTo>
                    <a:pt x="57277" y="313626"/>
                  </a:lnTo>
                  <a:lnTo>
                    <a:pt x="57137" y="314579"/>
                  </a:lnTo>
                  <a:lnTo>
                    <a:pt x="57137" y="327596"/>
                  </a:lnTo>
                  <a:lnTo>
                    <a:pt x="53632" y="328866"/>
                  </a:lnTo>
                  <a:lnTo>
                    <a:pt x="56210" y="332676"/>
                  </a:lnTo>
                  <a:lnTo>
                    <a:pt x="52984" y="328803"/>
                  </a:lnTo>
                  <a:lnTo>
                    <a:pt x="57137" y="327596"/>
                  </a:lnTo>
                  <a:lnTo>
                    <a:pt x="57137" y="314579"/>
                  </a:lnTo>
                  <a:lnTo>
                    <a:pt x="55956" y="322516"/>
                  </a:lnTo>
                  <a:lnTo>
                    <a:pt x="49720" y="322516"/>
                  </a:lnTo>
                  <a:lnTo>
                    <a:pt x="52349" y="328028"/>
                  </a:lnTo>
                  <a:lnTo>
                    <a:pt x="48806" y="323786"/>
                  </a:lnTo>
                  <a:lnTo>
                    <a:pt x="45389" y="326326"/>
                  </a:lnTo>
                  <a:lnTo>
                    <a:pt x="47574" y="328879"/>
                  </a:lnTo>
                  <a:lnTo>
                    <a:pt x="30810" y="330136"/>
                  </a:lnTo>
                  <a:lnTo>
                    <a:pt x="34759" y="332676"/>
                  </a:lnTo>
                  <a:lnTo>
                    <a:pt x="31559" y="336486"/>
                  </a:lnTo>
                  <a:lnTo>
                    <a:pt x="49187" y="336486"/>
                  </a:lnTo>
                  <a:lnTo>
                    <a:pt x="37846" y="340296"/>
                  </a:lnTo>
                  <a:lnTo>
                    <a:pt x="42291" y="341566"/>
                  </a:lnTo>
                  <a:lnTo>
                    <a:pt x="41338" y="342709"/>
                  </a:lnTo>
                  <a:lnTo>
                    <a:pt x="41338" y="386016"/>
                  </a:lnTo>
                  <a:lnTo>
                    <a:pt x="36893" y="387896"/>
                  </a:lnTo>
                  <a:lnTo>
                    <a:pt x="37503" y="384746"/>
                  </a:lnTo>
                  <a:lnTo>
                    <a:pt x="37630" y="384086"/>
                  </a:lnTo>
                  <a:lnTo>
                    <a:pt x="41338" y="386016"/>
                  </a:lnTo>
                  <a:lnTo>
                    <a:pt x="41338" y="342709"/>
                  </a:lnTo>
                  <a:lnTo>
                    <a:pt x="40157" y="344106"/>
                  </a:lnTo>
                  <a:lnTo>
                    <a:pt x="32994" y="339026"/>
                  </a:lnTo>
                  <a:lnTo>
                    <a:pt x="20193" y="341566"/>
                  </a:lnTo>
                  <a:lnTo>
                    <a:pt x="25615" y="342836"/>
                  </a:lnTo>
                  <a:lnTo>
                    <a:pt x="22199" y="346646"/>
                  </a:lnTo>
                  <a:lnTo>
                    <a:pt x="28752" y="344106"/>
                  </a:lnTo>
                  <a:lnTo>
                    <a:pt x="35572" y="351726"/>
                  </a:lnTo>
                  <a:lnTo>
                    <a:pt x="30797" y="356806"/>
                  </a:lnTo>
                  <a:lnTo>
                    <a:pt x="30734" y="355536"/>
                  </a:lnTo>
                  <a:lnTo>
                    <a:pt x="30353" y="346646"/>
                  </a:lnTo>
                  <a:lnTo>
                    <a:pt x="27990" y="345719"/>
                  </a:lnTo>
                  <a:lnTo>
                    <a:pt x="27990" y="364426"/>
                  </a:lnTo>
                  <a:lnTo>
                    <a:pt x="18986" y="368236"/>
                  </a:lnTo>
                  <a:lnTo>
                    <a:pt x="10363" y="364426"/>
                  </a:lnTo>
                  <a:lnTo>
                    <a:pt x="27990" y="364426"/>
                  </a:lnTo>
                  <a:lnTo>
                    <a:pt x="27990" y="345719"/>
                  </a:lnTo>
                  <a:lnTo>
                    <a:pt x="27139" y="345376"/>
                  </a:lnTo>
                  <a:lnTo>
                    <a:pt x="22453" y="349186"/>
                  </a:lnTo>
                  <a:lnTo>
                    <a:pt x="25171" y="355536"/>
                  </a:lnTo>
                  <a:lnTo>
                    <a:pt x="21272" y="347916"/>
                  </a:lnTo>
                  <a:lnTo>
                    <a:pt x="15913" y="351726"/>
                  </a:lnTo>
                  <a:lnTo>
                    <a:pt x="18465" y="358076"/>
                  </a:lnTo>
                  <a:lnTo>
                    <a:pt x="8255" y="354266"/>
                  </a:lnTo>
                  <a:lnTo>
                    <a:pt x="8382" y="359346"/>
                  </a:lnTo>
                  <a:lnTo>
                    <a:pt x="2286" y="354266"/>
                  </a:lnTo>
                  <a:lnTo>
                    <a:pt x="6083" y="359346"/>
                  </a:lnTo>
                  <a:lnTo>
                    <a:pt x="3517" y="364426"/>
                  </a:lnTo>
                  <a:lnTo>
                    <a:pt x="5943" y="364426"/>
                  </a:lnTo>
                  <a:lnTo>
                    <a:pt x="1295" y="368236"/>
                  </a:lnTo>
                  <a:lnTo>
                    <a:pt x="952" y="373316"/>
                  </a:lnTo>
                  <a:lnTo>
                    <a:pt x="4660" y="373316"/>
                  </a:lnTo>
                  <a:lnTo>
                    <a:pt x="850" y="374586"/>
                  </a:lnTo>
                  <a:lnTo>
                    <a:pt x="3517" y="374586"/>
                  </a:lnTo>
                  <a:lnTo>
                    <a:pt x="8178" y="378396"/>
                  </a:lnTo>
                  <a:lnTo>
                    <a:pt x="876" y="379666"/>
                  </a:lnTo>
                  <a:lnTo>
                    <a:pt x="1968" y="382206"/>
                  </a:lnTo>
                  <a:lnTo>
                    <a:pt x="6235" y="382206"/>
                  </a:lnTo>
                  <a:lnTo>
                    <a:pt x="1333" y="383476"/>
                  </a:lnTo>
                  <a:lnTo>
                    <a:pt x="4610" y="389826"/>
                  </a:lnTo>
                  <a:lnTo>
                    <a:pt x="23558" y="389826"/>
                  </a:lnTo>
                  <a:lnTo>
                    <a:pt x="24803" y="384746"/>
                  </a:lnTo>
                  <a:lnTo>
                    <a:pt x="31051" y="389826"/>
                  </a:lnTo>
                  <a:lnTo>
                    <a:pt x="33731" y="389229"/>
                  </a:lnTo>
                  <a:lnTo>
                    <a:pt x="32321" y="389826"/>
                  </a:lnTo>
                  <a:lnTo>
                    <a:pt x="34086" y="396176"/>
                  </a:lnTo>
                  <a:lnTo>
                    <a:pt x="26250" y="387286"/>
                  </a:lnTo>
                  <a:lnTo>
                    <a:pt x="22910" y="391096"/>
                  </a:lnTo>
                  <a:lnTo>
                    <a:pt x="1473" y="391096"/>
                  </a:lnTo>
                  <a:lnTo>
                    <a:pt x="2159" y="398716"/>
                  </a:lnTo>
                  <a:lnTo>
                    <a:pt x="6985" y="401256"/>
                  </a:lnTo>
                  <a:lnTo>
                    <a:pt x="0" y="398716"/>
                  </a:lnTo>
                  <a:lnTo>
                    <a:pt x="4406" y="406336"/>
                  </a:lnTo>
                  <a:lnTo>
                    <a:pt x="12496" y="402526"/>
                  </a:lnTo>
                  <a:lnTo>
                    <a:pt x="12179" y="410146"/>
                  </a:lnTo>
                  <a:lnTo>
                    <a:pt x="5410" y="407606"/>
                  </a:lnTo>
                  <a:lnTo>
                    <a:pt x="5295" y="413956"/>
                  </a:lnTo>
                  <a:lnTo>
                    <a:pt x="7607" y="420306"/>
                  </a:lnTo>
                  <a:lnTo>
                    <a:pt x="10909" y="413956"/>
                  </a:lnTo>
                  <a:lnTo>
                    <a:pt x="12814" y="425386"/>
                  </a:lnTo>
                  <a:lnTo>
                    <a:pt x="18732" y="413956"/>
                  </a:lnTo>
                  <a:lnTo>
                    <a:pt x="19380" y="412686"/>
                  </a:lnTo>
                  <a:lnTo>
                    <a:pt x="24853" y="410146"/>
                  </a:lnTo>
                  <a:lnTo>
                    <a:pt x="30340" y="407606"/>
                  </a:lnTo>
                  <a:lnTo>
                    <a:pt x="32905" y="408876"/>
                  </a:lnTo>
                  <a:lnTo>
                    <a:pt x="27889" y="411416"/>
                  </a:lnTo>
                  <a:lnTo>
                    <a:pt x="25120" y="419036"/>
                  </a:lnTo>
                  <a:lnTo>
                    <a:pt x="26555" y="411416"/>
                  </a:lnTo>
                  <a:lnTo>
                    <a:pt x="21678" y="412686"/>
                  </a:lnTo>
                  <a:lnTo>
                    <a:pt x="11671" y="429196"/>
                  </a:lnTo>
                  <a:lnTo>
                    <a:pt x="18059" y="431736"/>
                  </a:lnTo>
                  <a:lnTo>
                    <a:pt x="9982" y="434276"/>
                  </a:lnTo>
                  <a:lnTo>
                    <a:pt x="8509" y="439356"/>
                  </a:lnTo>
                  <a:lnTo>
                    <a:pt x="8674" y="433006"/>
                  </a:lnTo>
                  <a:lnTo>
                    <a:pt x="4203" y="439356"/>
                  </a:lnTo>
                  <a:lnTo>
                    <a:pt x="9245" y="446976"/>
                  </a:lnTo>
                  <a:lnTo>
                    <a:pt x="9728" y="439356"/>
                  </a:lnTo>
                  <a:lnTo>
                    <a:pt x="10820" y="445706"/>
                  </a:lnTo>
                  <a:lnTo>
                    <a:pt x="14554" y="444436"/>
                  </a:lnTo>
                  <a:lnTo>
                    <a:pt x="13830" y="438086"/>
                  </a:lnTo>
                  <a:lnTo>
                    <a:pt x="17551" y="440626"/>
                  </a:lnTo>
                  <a:lnTo>
                    <a:pt x="15633" y="444436"/>
                  </a:lnTo>
                  <a:lnTo>
                    <a:pt x="19443" y="438086"/>
                  </a:lnTo>
                  <a:lnTo>
                    <a:pt x="20967" y="435546"/>
                  </a:lnTo>
                  <a:lnTo>
                    <a:pt x="20370" y="439356"/>
                  </a:lnTo>
                  <a:lnTo>
                    <a:pt x="22923" y="438086"/>
                  </a:lnTo>
                  <a:lnTo>
                    <a:pt x="17195" y="443166"/>
                  </a:lnTo>
                  <a:lnTo>
                    <a:pt x="19850" y="445706"/>
                  </a:lnTo>
                  <a:lnTo>
                    <a:pt x="14541" y="452056"/>
                  </a:lnTo>
                  <a:lnTo>
                    <a:pt x="17360" y="457136"/>
                  </a:lnTo>
                  <a:lnTo>
                    <a:pt x="20650" y="454596"/>
                  </a:lnTo>
                  <a:lnTo>
                    <a:pt x="18110" y="459676"/>
                  </a:lnTo>
                  <a:lnTo>
                    <a:pt x="9779" y="453326"/>
                  </a:lnTo>
                  <a:lnTo>
                    <a:pt x="8547" y="462216"/>
                  </a:lnTo>
                  <a:lnTo>
                    <a:pt x="16662" y="472376"/>
                  </a:lnTo>
                  <a:lnTo>
                    <a:pt x="26898" y="477456"/>
                  </a:lnTo>
                  <a:lnTo>
                    <a:pt x="25958" y="482536"/>
                  </a:lnTo>
                  <a:lnTo>
                    <a:pt x="29400" y="479996"/>
                  </a:lnTo>
                  <a:lnTo>
                    <a:pt x="32397" y="485076"/>
                  </a:lnTo>
                  <a:lnTo>
                    <a:pt x="39916" y="485076"/>
                  </a:lnTo>
                  <a:lnTo>
                    <a:pt x="46469" y="479996"/>
                  </a:lnTo>
                  <a:lnTo>
                    <a:pt x="48107" y="478726"/>
                  </a:lnTo>
                  <a:lnTo>
                    <a:pt x="50596" y="481266"/>
                  </a:lnTo>
                  <a:lnTo>
                    <a:pt x="52806" y="478726"/>
                  </a:lnTo>
                  <a:lnTo>
                    <a:pt x="66090" y="463486"/>
                  </a:lnTo>
                  <a:lnTo>
                    <a:pt x="63982" y="462216"/>
                  </a:lnTo>
                  <a:lnTo>
                    <a:pt x="67360" y="459676"/>
                  </a:lnTo>
                  <a:lnTo>
                    <a:pt x="74129" y="454596"/>
                  </a:lnTo>
                  <a:lnTo>
                    <a:pt x="71958" y="450786"/>
                  </a:lnTo>
                  <a:lnTo>
                    <a:pt x="77114" y="455866"/>
                  </a:lnTo>
                  <a:lnTo>
                    <a:pt x="82105" y="453326"/>
                  </a:lnTo>
                  <a:lnTo>
                    <a:pt x="83400" y="450786"/>
                  </a:lnTo>
                  <a:lnTo>
                    <a:pt x="85991" y="445706"/>
                  </a:lnTo>
                  <a:lnTo>
                    <a:pt x="81889" y="438086"/>
                  </a:lnTo>
                  <a:lnTo>
                    <a:pt x="87477" y="438086"/>
                  </a:lnTo>
                  <a:lnTo>
                    <a:pt x="86753" y="435546"/>
                  </a:lnTo>
                  <a:lnTo>
                    <a:pt x="85305" y="430466"/>
                  </a:lnTo>
                  <a:lnTo>
                    <a:pt x="88188" y="426656"/>
                  </a:lnTo>
                  <a:lnTo>
                    <a:pt x="89268" y="448246"/>
                  </a:lnTo>
                  <a:lnTo>
                    <a:pt x="103441" y="457136"/>
                  </a:lnTo>
                  <a:lnTo>
                    <a:pt x="104051" y="436816"/>
                  </a:lnTo>
                  <a:lnTo>
                    <a:pt x="107886" y="434276"/>
                  </a:lnTo>
                  <a:lnTo>
                    <a:pt x="107086" y="427926"/>
                  </a:lnTo>
                  <a:lnTo>
                    <a:pt x="109245" y="426656"/>
                  </a:lnTo>
                  <a:lnTo>
                    <a:pt x="115735" y="422846"/>
                  </a:lnTo>
                  <a:lnTo>
                    <a:pt x="116547" y="419036"/>
                  </a:lnTo>
                  <a:lnTo>
                    <a:pt x="118160" y="411416"/>
                  </a:lnTo>
                  <a:lnTo>
                    <a:pt x="116979" y="407606"/>
                  </a:lnTo>
                  <a:lnTo>
                    <a:pt x="115417" y="402526"/>
                  </a:lnTo>
                  <a:lnTo>
                    <a:pt x="115023" y="401256"/>
                  </a:lnTo>
                  <a:lnTo>
                    <a:pt x="113449" y="396176"/>
                  </a:lnTo>
                  <a:lnTo>
                    <a:pt x="112268" y="392366"/>
                  </a:lnTo>
                  <a:lnTo>
                    <a:pt x="119329" y="391096"/>
                  </a:lnTo>
                  <a:lnTo>
                    <a:pt x="122250" y="382206"/>
                  </a:lnTo>
                  <a:lnTo>
                    <a:pt x="118859" y="378396"/>
                  </a:lnTo>
                  <a:lnTo>
                    <a:pt x="110947" y="369506"/>
                  </a:lnTo>
                  <a:lnTo>
                    <a:pt x="113436" y="351726"/>
                  </a:lnTo>
                  <a:lnTo>
                    <a:pt x="111315" y="337756"/>
                  </a:lnTo>
                  <a:lnTo>
                    <a:pt x="110540" y="332676"/>
                  </a:lnTo>
                  <a:lnTo>
                    <a:pt x="109766" y="327596"/>
                  </a:lnTo>
                  <a:lnTo>
                    <a:pt x="108419" y="318706"/>
                  </a:lnTo>
                  <a:lnTo>
                    <a:pt x="109016" y="316166"/>
                  </a:lnTo>
                  <a:lnTo>
                    <a:pt x="111137" y="307276"/>
                  </a:lnTo>
                  <a:lnTo>
                    <a:pt x="118516" y="297116"/>
                  </a:lnTo>
                  <a:lnTo>
                    <a:pt x="119443" y="295846"/>
                  </a:lnTo>
                  <a:lnTo>
                    <a:pt x="123126" y="290766"/>
                  </a:lnTo>
                  <a:lnTo>
                    <a:pt x="139166" y="292036"/>
                  </a:lnTo>
                  <a:lnTo>
                    <a:pt x="139763" y="290766"/>
                  </a:lnTo>
                  <a:lnTo>
                    <a:pt x="142100" y="285686"/>
                  </a:lnTo>
                  <a:lnTo>
                    <a:pt x="141820" y="281876"/>
                  </a:lnTo>
                  <a:lnTo>
                    <a:pt x="141439" y="276796"/>
                  </a:lnTo>
                  <a:lnTo>
                    <a:pt x="134327" y="271716"/>
                  </a:lnTo>
                  <a:lnTo>
                    <a:pt x="140589" y="259016"/>
                  </a:lnTo>
                  <a:lnTo>
                    <a:pt x="143090" y="253936"/>
                  </a:lnTo>
                  <a:lnTo>
                    <a:pt x="147485" y="245046"/>
                  </a:lnTo>
                  <a:lnTo>
                    <a:pt x="147485" y="243776"/>
                  </a:lnTo>
                  <a:lnTo>
                    <a:pt x="147510" y="239966"/>
                  </a:lnTo>
                  <a:lnTo>
                    <a:pt x="147586" y="223456"/>
                  </a:lnTo>
                  <a:lnTo>
                    <a:pt x="147624" y="215836"/>
                  </a:lnTo>
                  <a:lnTo>
                    <a:pt x="147637" y="214566"/>
                  </a:lnTo>
                  <a:lnTo>
                    <a:pt x="162598" y="208216"/>
                  </a:lnTo>
                  <a:lnTo>
                    <a:pt x="161505" y="203136"/>
                  </a:lnTo>
                  <a:lnTo>
                    <a:pt x="160959" y="200596"/>
                  </a:lnTo>
                  <a:lnTo>
                    <a:pt x="166458" y="192976"/>
                  </a:lnTo>
                  <a:lnTo>
                    <a:pt x="174688" y="181546"/>
                  </a:lnTo>
                  <a:lnTo>
                    <a:pt x="176517" y="179006"/>
                  </a:lnTo>
                  <a:close/>
                </a:path>
                <a:path w="403225" h="485139">
                  <a:moveTo>
                    <a:pt x="177736" y="122821"/>
                  </a:moveTo>
                  <a:lnTo>
                    <a:pt x="176072" y="118021"/>
                  </a:lnTo>
                  <a:lnTo>
                    <a:pt x="172478" y="125171"/>
                  </a:lnTo>
                  <a:lnTo>
                    <a:pt x="177736" y="122821"/>
                  </a:lnTo>
                  <a:close/>
                </a:path>
                <a:path w="403225" h="485139">
                  <a:moveTo>
                    <a:pt x="178473" y="117627"/>
                  </a:moveTo>
                  <a:lnTo>
                    <a:pt x="178130" y="105384"/>
                  </a:lnTo>
                  <a:lnTo>
                    <a:pt x="174548" y="102552"/>
                  </a:lnTo>
                  <a:lnTo>
                    <a:pt x="174078" y="110451"/>
                  </a:lnTo>
                  <a:lnTo>
                    <a:pt x="167487" y="117716"/>
                  </a:lnTo>
                  <a:lnTo>
                    <a:pt x="170688" y="108546"/>
                  </a:lnTo>
                  <a:lnTo>
                    <a:pt x="168897" y="100495"/>
                  </a:lnTo>
                  <a:lnTo>
                    <a:pt x="165303" y="101092"/>
                  </a:lnTo>
                  <a:lnTo>
                    <a:pt x="172059" y="92125"/>
                  </a:lnTo>
                  <a:lnTo>
                    <a:pt x="172618" y="85102"/>
                  </a:lnTo>
                  <a:lnTo>
                    <a:pt x="163880" y="94538"/>
                  </a:lnTo>
                  <a:lnTo>
                    <a:pt x="162623" y="104648"/>
                  </a:lnTo>
                  <a:lnTo>
                    <a:pt x="164985" y="101511"/>
                  </a:lnTo>
                  <a:lnTo>
                    <a:pt x="162915" y="114325"/>
                  </a:lnTo>
                  <a:lnTo>
                    <a:pt x="158305" y="117271"/>
                  </a:lnTo>
                  <a:lnTo>
                    <a:pt x="156946" y="122339"/>
                  </a:lnTo>
                  <a:lnTo>
                    <a:pt x="148463" y="125488"/>
                  </a:lnTo>
                  <a:lnTo>
                    <a:pt x="143141" y="134277"/>
                  </a:lnTo>
                  <a:lnTo>
                    <a:pt x="156756" y="123012"/>
                  </a:lnTo>
                  <a:lnTo>
                    <a:pt x="155625" y="127254"/>
                  </a:lnTo>
                  <a:lnTo>
                    <a:pt x="155448" y="130175"/>
                  </a:lnTo>
                  <a:lnTo>
                    <a:pt x="160845" y="124129"/>
                  </a:lnTo>
                  <a:lnTo>
                    <a:pt x="164058" y="128384"/>
                  </a:lnTo>
                  <a:lnTo>
                    <a:pt x="172313" y="118465"/>
                  </a:lnTo>
                  <a:lnTo>
                    <a:pt x="178473" y="117627"/>
                  </a:lnTo>
                  <a:close/>
                </a:path>
                <a:path w="403225" h="485139">
                  <a:moveTo>
                    <a:pt x="178638" y="99568"/>
                  </a:moveTo>
                  <a:lnTo>
                    <a:pt x="178625" y="98234"/>
                  </a:lnTo>
                  <a:lnTo>
                    <a:pt x="177850" y="98450"/>
                  </a:lnTo>
                  <a:lnTo>
                    <a:pt x="178638" y="99568"/>
                  </a:lnTo>
                  <a:close/>
                </a:path>
                <a:path w="403225" h="485139">
                  <a:moveTo>
                    <a:pt x="180098" y="100850"/>
                  </a:moveTo>
                  <a:lnTo>
                    <a:pt x="175806" y="99707"/>
                  </a:lnTo>
                  <a:lnTo>
                    <a:pt x="179285" y="104495"/>
                  </a:lnTo>
                  <a:lnTo>
                    <a:pt x="180098" y="100850"/>
                  </a:lnTo>
                  <a:close/>
                </a:path>
                <a:path w="403225" h="485139">
                  <a:moveTo>
                    <a:pt x="181965" y="100914"/>
                  </a:moveTo>
                  <a:lnTo>
                    <a:pt x="181406" y="100342"/>
                  </a:lnTo>
                  <a:lnTo>
                    <a:pt x="180721" y="100939"/>
                  </a:lnTo>
                  <a:lnTo>
                    <a:pt x="181965" y="100914"/>
                  </a:lnTo>
                  <a:close/>
                </a:path>
                <a:path w="403225" h="485139">
                  <a:moveTo>
                    <a:pt x="188620" y="109270"/>
                  </a:moveTo>
                  <a:lnTo>
                    <a:pt x="186563" y="104902"/>
                  </a:lnTo>
                  <a:lnTo>
                    <a:pt x="183616" y="110858"/>
                  </a:lnTo>
                  <a:lnTo>
                    <a:pt x="188620" y="109270"/>
                  </a:lnTo>
                  <a:close/>
                </a:path>
                <a:path w="403225" h="485139">
                  <a:moveTo>
                    <a:pt x="193497" y="104419"/>
                  </a:moveTo>
                  <a:lnTo>
                    <a:pt x="189661" y="102171"/>
                  </a:lnTo>
                  <a:lnTo>
                    <a:pt x="189357" y="107886"/>
                  </a:lnTo>
                  <a:lnTo>
                    <a:pt x="193497" y="104419"/>
                  </a:lnTo>
                  <a:close/>
                </a:path>
                <a:path w="403225" h="485139">
                  <a:moveTo>
                    <a:pt x="195033" y="95008"/>
                  </a:moveTo>
                  <a:lnTo>
                    <a:pt x="191414" y="97739"/>
                  </a:lnTo>
                  <a:lnTo>
                    <a:pt x="193979" y="97421"/>
                  </a:lnTo>
                  <a:lnTo>
                    <a:pt x="195033" y="95008"/>
                  </a:lnTo>
                  <a:close/>
                </a:path>
                <a:path w="403225" h="485139">
                  <a:moveTo>
                    <a:pt x="202514" y="80175"/>
                  </a:moveTo>
                  <a:lnTo>
                    <a:pt x="200850" y="76390"/>
                  </a:lnTo>
                  <a:lnTo>
                    <a:pt x="199059" y="79692"/>
                  </a:lnTo>
                  <a:lnTo>
                    <a:pt x="199758" y="74155"/>
                  </a:lnTo>
                  <a:lnTo>
                    <a:pt x="195783" y="77177"/>
                  </a:lnTo>
                  <a:lnTo>
                    <a:pt x="193763" y="72898"/>
                  </a:lnTo>
                  <a:lnTo>
                    <a:pt x="195961" y="78828"/>
                  </a:lnTo>
                  <a:lnTo>
                    <a:pt x="191935" y="75793"/>
                  </a:lnTo>
                  <a:lnTo>
                    <a:pt x="189268" y="78308"/>
                  </a:lnTo>
                  <a:lnTo>
                    <a:pt x="192087" y="83426"/>
                  </a:lnTo>
                  <a:lnTo>
                    <a:pt x="187947" y="81559"/>
                  </a:lnTo>
                  <a:lnTo>
                    <a:pt x="184937" y="83299"/>
                  </a:lnTo>
                  <a:lnTo>
                    <a:pt x="187934" y="89230"/>
                  </a:lnTo>
                  <a:lnTo>
                    <a:pt x="184111" y="89446"/>
                  </a:lnTo>
                  <a:lnTo>
                    <a:pt x="187134" y="91884"/>
                  </a:lnTo>
                  <a:lnTo>
                    <a:pt x="182626" y="94957"/>
                  </a:lnTo>
                  <a:lnTo>
                    <a:pt x="187350" y="98818"/>
                  </a:lnTo>
                  <a:lnTo>
                    <a:pt x="193586" y="90309"/>
                  </a:lnTo>
                  <a:lnTo>
                    <a:pt x="200774" y="91490"/>
                  </a:lnTo>
                  <a:lnTo>
                    <a:pt x="202514" y="80175"/>
                  </a:lnTo>
                  <a:close/>
                </a:path>
                <a:path w="403225" h="485139">
                  <a:moveTo>
                    <a:pt x="205092" y="66205"/>
                  </a:moveTo>
                  <a:lnTo>
                    <a:pt x="204851" y="65684"/>
                  </a:lnTo>
                  <a:lnTo>
                    <a:pt x="204711" y="67297"/>
                  </a:lnTo>
                  <a:lnTo>
                    <a:pt x="205092" y="66205"/>
                  </a:lnTo>
                  <a:close/>
                </a:path>
                <a:path w="403225" h="485139">
                  <a:moveTo>
                    <a:pt x="210007" y="52705"/>
                  </a:moveTo>
                  <a:lnTo>
                    <a:pt x="209511" y="52743"/>
                  </a:lnTo>
                  <a:lnTo>
                    <a:pt x="209943" y="54089"/>
                  </a:lnTo>
                  <a:lnTo>
                    <a:pt x="210007" y="52705"/>
                  </a:lnTo>
                  <a:close/>
                </a:path>
                <a:path w="403225" h="485139">
                  <a:moveTo>
                    <a:pt x="210185" y="63068"/>
                  </a:moveTo>
                  <a:lnTo>
                    <a:pt x="209181" y="61239"/>
                  </a:lnTo>
                  <a:lnTo>
                    <a:pt x="208267" y="63068"/>
                  </a:lnTo>
                  <a:lnTo>
                    <a:pt x="210185" y="63068"/>
                  </a:lnTo>
                  <a:close/>
                </a:path>
                <a:path w="403225" h="485139">
                  <a:moveTo>
                    <a:pt x="214490" y="49085"/>
                  </a:moveTo>
                  <a:lnTo>
                    <a:pt x="213969" y="48996"/>
                  </a:lnTo>
                  <a:lnTo>
                    <a:pt x="214058" y="51460"/>
                  </a:lnTo>
                  <a:lnTo>
                    <a:pt x="214490" y="49085"/>
                  </a:lnTo>
                  <a:close/>
                </a:path>
                <a:path w="403225" h="485139">
                  <a:moveTo>
                    <a:pt x="215315" y="46507"/>
                  </a:moveTo>
                  <a:lnTo>
                    <a:pt x="214579" y="46329"/>
                  </a:lnTo>
                  <a:lnTo>
                    <a:pt x="213525" y="48298"/>
                  </a:lnTo>
                  <a:lnTo>
                    <a:pt x="215315" y="46507"/>
                  </a:lnTo>
                  <a:close/>
                </a:path>
                <a:path w="403225" h="485139">
                  <a:moveTo>
                    <a:pt x="216598" y="51485"/>
                  </a:moveTo>
                  <a:lnTo>
                    <a:pt x="211772" y="51866"/>
                  </a:lnTo>
                  <a:lnTo>
                    <a:pt x="212331" y="55740"/>
                  </a:lnTo>
                  <a:lnTo>
                    <a:pt x="216598" y="51485"/>
                  </a:lnTo>
                  <a:close/>
                </a:path>
                <a:path w="403225" h="485139">
                  <a:moveTo>
                    <a:pt x="217055" y="67830"/>
                  </a:moveTo>
                  <a:lnTo>
                    <a:pt x="215265" y="70993"/>
                  </a:lnTo>
                  <a:lnTo>
                    <a:pt x="216611" y="69532"/>
                  </a:lnTo>
                  <a:lnTo>
                    <a:pt x="217055" y="67830"/>
                  </a:lnTo>
                  <a:close/>
                </a:path>
                <a:path w="403225" h="485139">
                  <a:moveTo>
                    <a:pt x="220433" y="47612"/>
                  </a:moveTo>
                  <a:lnTo>
                    <a:pt x="220027" y="43395"/>
                  </a:lnTo>
                  <a:lnTo>
                    <a:pt x="218224" y="46761"/>
                  </a:lnTo>
                  <a:lnTo>
                    <a:pt x="220433" y="47612"/>
                  </a:lnTo>
                  <a:close/>
                </a:path>
                <a:path w="403225" h="485139">
                  <a:moveTo>
                    <a:pt x="225602" y="50596"/>
                  </a:moveTo>
                  <a:lnTo>
                    <a:pt x="223596" y="47828"/>
                  </a:lnTo>
                  <a:lnTo>
                    <a:pt x="222338" y="49923"/>
                  </a:lnTo>
                  <a:lnTo>
                    <a:pt x="225602" y="50596"/>
                  </a:lnTo>
                  <a:close/>
                </a:path>
                <a:path w="403225" h="485139">
                  <a:moveTo>
                    <a:pt x="227253" y="55232"/>
                  </a:moveTo>
                  <a:lnTo>
                    <a:pt x="224383" y="52616"/>
                  </a:lnTo>
                  <a:lnTo>
                    <a:pt x="222199" y="55359"/>
                  </a:lnTo>
                  <a:lnTo>
                    <a:pt x="220218" y="51015"/>
                  </a:lnTo>
                  <a:lnTo>
                    <a:pt x="213855" y="55460"/>
                  </a:lnTo>
                  <a:lnTo>
                    <a:pt x="212356" y="58661"/>
                  </a:lnTo>
                  <a:lnTo>
                    <a:pt x="218325" y="64630"/>
                  </a:lnTo>
                  <a:lnTo>
                    <a:pt x="227253" y="55232"/>
                  </a:lnTo>
                  <a:close/>
                </a:path>
                <a:path w="403225" h="485139">
                  <a:moveTo>
                    <a:pt x="228866" y="44018"/>
                  </a:moveTo>
                  <a:lnTo>
                    <a:pt x="228688" y="43154"/>
                  </a:lnTo>
                  <a:lnTo>
                    <a:pt x="228142" y="43205"/>
                  </a:lnTo>
                  <a:lnTo>
                    <a:pt x="228866" y="44018"/>
                  </a:lnTo>
                  <a:close/>
                </a:path>
                <a:path w="403225" h="485139">
                  <a:moveTo>
                    <a:pt x="229768" y="55092"/>
                  </a:moveTo>
                  <a:lnTo>
                    <a:pt x="223824" y="60642"/>
                  </a:lnTo>
                  <a:lnTo>
                    <a:pt x="227952" y="61607"/>
                  </a:lnTo>
                  <a:lnTo>
                    <a:pt x="229768" y="55092"/>
                  </a:lnTo>
                  <a:close/>
                </a:path>
                <a:path w="403225" h="485139">
                  <a:moveTo>
                    <a:pt x="234188" y="50596"/>
                  </a:moveTo>
                  <a:lnTo>
                    <a:pt x="226695" y="42113"/>
                  </a:lnTo>
                  <a:lnTo>
                    <a:pt x="227761" y="51828"/>
                  </a:lnTo>
                  <a:lnTo>
                    <a:pt x="231749" y="52705"/>
                  </a:lnTo>
                  <a:lnTo>
                    <a:pt x="234188" y="50596"/>
                  </a:lnTo>
                  <a:close/>
                </a:path>
                <a:path w="403225" h="485139">
                  <a:moveTo>
                    <a:pt x="236702" y="43624"/>
                  </a:moveTo>
                  <a:lnTo>
                    <a:pt x="235267" y="40957"/>
                  </a:lnTo>
                  <a:lnTo>
                    <a:pt x="235369" y="44513"/>
                  </a:lnTo>
                  <a:lnTo>
                    <a:pt x="236702" y="43624"/>
                  </a:lnTo>
                  <a:close/>
                </a:path>
                <a:path w="403225" h="485139">
                  <a:moveTo>
                    <a:pt x="242836" y="56642"/>
                  </a:moveTo>
                  <a:lnTo>
                    <a:pt x="242011" y="55422"/>
                  </a:lnTo>
                  <a:lnTo>
                    <a:pt x="241973" y="57658"/>
                  </a:lnTo>
                  <a:lnTo>
                    <a:pt x="242836" y="56642"/>
                  </a:lnTo>
                  <a:close/>
                </a:path>
                <a:path w="403225" h="485139">
                  <a:moveTo>
                    <a:pt x="244602" y="52666"/>
                  </a:moveTo>
                  <a:lnTo>
                    <a:pt x="242938" y="44373"/>
                  </a:lnTo>
                  <a:lnTo>
                    <a:pt x="238061" y="48577"/>
                  </a:lnTo>
                  <a:lnTo>
                    <a:pt x="240919" y="53619"/>
                  </a:lnTo>
                  <a:lnTo>
                    <a:pt x="244602" y="52666"/>
                  </a:lnTo>
                  <a:close/>
                </a:path>
                <a:path w="403225" h="485139">
                  <a:moveTo>
                    <a:pt x="245795" y="51917"/>
                  </a:moveTo>
                  <a:lnTo>
                    <a:pt x="245605" y="48793"/>
                  </a:lnTo>
                  <a:lnTo>
                    <a:pt x="244221" y="49682"/>
                  </a:lnTo>
                  <a:lnTo>
                    <a:pt x="245795" y="51917"/>
                  </a:lnTo>
                  <a:close/>
                </a:path>
                <a:path w="403225" h="485139">
                  <a:moveTo>
                    <a:pt x="247180" y="55384"/>
                  </a:moveTo>
                  <a:lnTo>
                    <a:pt x="243420" y="54013"/>
                  </a:lnTo>
                  <a:lnTo>
                    <a:pt x="245376" y="58521"/>
                  </a:lnTo>
                  <a:lnTo>
                    <a:pt x="247180" y="55384"/>
                  </a:lnTo>
                  <a:close/>
                </a:path>
                <a:path w="403225" h="485139">
                  <a:moveTo>
                    <a:pt x="247802" y="53797"/>
                  </a:moveTo>
                  <a:lnTo>
                    <a:pt x="247662" y="52285"/>
                  </a:lnTo>
                  <a:lnTo>
                    <a:pt x="246532" y="54787"/>
                  </a:lnTo>
                  <a:lnTo>
                    <a:pt x="247802" y="53797"/>
                  </a:lnTo>
                  <a:close/>
                </a:path>
                <a:path w="403225" h="485139">
                  <a:moveTo>
                    <a:pt x="254698" y="38760"/>
                  </a:moveTo>
                  <a:lnTo>
                    <a:pt x="254431" y="37376"/>
                  </a:lnTo>
                  <a:lnTo>
                    <a:pt x="253644" y="38976"/>
                  </a:lnTo>
                  <a:lnTo>
                    <a:pt x="254698" y="38760"/>
                  </a:lnTo>
                  <a:close/>
                </a:path>
                <a:path w="403225" h="485139">
                  <a:moveTo>
                    <a:pt x="258775" y="57607"/>
                  </a:moveTo>
                  <a:lnTo>
                    <a:pt x="258254" y="57543"/>
                  </a:lnTo>
                  <a:lnTo>
                    <a:pt x="257479" y="58458"/>
                  </a:lnTo>
                  <a:lnTo>
                    <a:pt x="258775" y="57607"/>
                  </a:lnTo>
                  <a:close/>
                </a:path>
                <a:path w="403225" h="485139">
                  <a:moveTo>
                    <a:pt x="258902" y="54279"/>
                  </a:moveTo>
                  <a:lnTo>
                    <a:pt x="257390" y="53086"/>
                  </a:lnTo>
                  <a:lnTo>
                    <a:pt x="257225" y="54622"/>
                  </a:lnTo>
                  <a:lnTo>
                    <a:pt x="258902" y="54279"/>
                  </a:lnTo>
                  <a:close/>
                </a:path>
                <a:path w="403225" h="485139">
                  <a:moveTo>
                    <a:pt x="259689" y="41643"/>
                  </a:moveTo>
                  <a:lnTo>
                    <a:pt x="258953" y="37985"/>
                  </a:lnTo>
                  <a:lnTo>
                    <a:pt x="258165" y="41325"/>
                  </a:lnTo>
                  <a:lnTo>
                    <a:pt x="259689" y="41643"/>
                  </a:lnTo>
                  <a:close/>
                </a:path>
                <a:path w="403225" h="485139">
                  <a:moveTo>
                    <a:pt x="278714" y="43815"/>
                  </a:moveTo>
                  <a:lnTo>
                    <a:pt x="275132" y="37236"/>
                  </a:lnTo>
                  <a:lnTo>
                    <a:pt x="268452" y="39433"/>
                  </a:lnTo>
                  <a:lnTo>
                    <a:pt x="278714" y="43815"/>
                  </a:lnTo>
                  <a:close/>
                </a:path>
                <a:path w="403225" h="485139">
                  <a:moveTo>
                    <a:pt x="286283" y="19164"/>
                  </a:moveTo>
                  <a:lnTo>
                    <a:pt x="283603" y="15392"/>
                  </a:lnTo>
                  <a:lnTo>
                    <a:pt x="278561" y="24409"/>
                  </a:lnTo>
                  <a:lnTo>
                    <a:pt x="274548" y="20167"/>
                  </a:lnTo>
                  <a:lnTo>
                    <a:pt x="273926" y="26047"/>
                  </a:lnTo>
                  <a:lnTo>
                    <a:pt x="271576" y="22567"/>
                  </a:lnTo>
                  <a:lnTo>
                    <a:pt x="268693" y="26174"/>
                  </a:lnTo>
                  <a:lnTo>
                    <a:pt x="262851" y="24282"/>
                  </a:lnTo>
                  <a:lnTo>
                    <a:pt x="263309" y="28422"/>
                  </a:lnTo>
                  <a:lnTo>
                    <a:pt x="267538" y="28079"/>
                  </a:lnTo>
                  <a:lnTo>
                    <a:pt x="265391" y="33616"/>
                  </a:lnTo>
                  <a:lnTo>
                    <a:pt x="273227" y="29552"/>
                  </a:lnTo>
                  <a:lnTo>
                    <a:pt x="273888" y="32016"/>
                  </a:lnTo>
                  <a:lnTo>
                    <a:pt x="286283" y="19164"/>
                  </a:lnTo>
                  <a:close/>
                </a:path>
                <a:path w="403225" h="485139">
                  <a:moveTo>
                    <a:pt x="288404" y="35115"/>
                  </a:moveTo>
                  <a:lnTo>
                    <a:pt x="287083" y="26822"/>
                  </a:lnTo>
                  <a:lnTo>
                    <a:pt x="275780" y="36322"/>
                  </a:lnTo>
                  <a:lnTo>
                    <a:pt x="279984" y="37858"/>
                  </a:lnTo>
                  <a:lnTo>
                    <a:pt x="280111" y="42341"/>
                  </a:lnTo>
                  <a:lnTo>
                    <a:pt x="283641" y="41249"/>
                  </a:lnTo>
                  <a:lnTo>
                    <a:pt x="288404" y="35115"/>
                  </a:lnTo>
                  <a:close/>
                </a:path>
                <a:path w="403225" h="485139">
                  <a:moveTo>
                    <a:pt x="294906" y="6819"/>
                  </a:moveTo>
                  <a:lnTo>
                    <a:pt x="294881" y="4584"/>
                  </a:lnTo>
                  <a:lnTo>
                    <a:pt x="294170" y="5892"/>
                  </a:lnTo>
                  <a:lnTo>
                    <a:pt x="294906" y="6819"/>
                  </a:lnTo>
                  <a:close/>
                </a:path>
                <a:path w="403225" h="485139">
                  <a:moveTo>
                    <a:pt x="296989" y="11595"/>
                  </a:moveTo>
                  <a:lnTo>
                    <a:pt x="293852" y="7366"/>
                  </a:lnTo>
                  <a:lnTo>
                    <a:pt x="292366" y="11087"/>
                  </a:lnTo>
                  <a:lnTo>
                    <a:pt x="296989" y="11595"/>
                  </a:lnTo>
                  <a:close/>
                </a:path>
                <a:path w="403225" h="485139">
                  <a:moveTo>
                    <a:pt x="298704" y="14262"/>
                  </a:moveTo>
                  <a:lnTo>
                    <a:pt x="297294" y="15036"/>
                  </a:lnTo>
                  <a:lnTo>
                    <a:pt x="297370" y="15582"/>
                  </a:lnTo>
                  <a:lnTo>
                    <a:pt x="298704" y="14262"/>
                  </a:lnTo>
                  <a:close/>
                </a:path>
                <a:path w="403225" h="485139">
                  <a:moveTo>
                    <a:pt x="306641" y="4635"/>
                  </a:moveTo>
                  <a:lnTo>
                    <a:pt x="305295" y="3467"/>
                  </a:lnTo>
                  <a:lnTo>
                    <a:pt x="303466" y="6146"/>
                  </a:lnTo>
                  <a:lnTo>
                    <a:pt x="306641" y="4635"/>
                  </a:lnTo>
                  <a:close/>
                </a:path>
                <a:path w="403225" h="485139">
                  <a:moveTo>
                    <a:pt x="309575" y="8343"/>
                  </a:moveTo>
                  <a:lnTo>
                    <a:pt x="309041" y="6464"/>
                  </a:lnTo>
                  <a:lnTo>
                    <a:pt x="308419" y="7569"/>
                  </a:lnTo>
                  <a:lnTo>
                    <a:pt x="309575" y="8343"/>
                  </a:lnTo>
                  <a:close/>
                </a:path>
                <a:path w="403225" h="485139">
                  <a:moveTo>
                    <a:pt x="314490" y="43141"/>
                  </a:moveTo>
                  <a:lnTo>
                    <a:pt x="314185" y="41783"/>
                  </a:lnTo>
                  <a:lnTo>
                    <a:pt x="313232" y="43357"/>
                  </a:lnTo>
                  <a:lnTo>
                    <a:pt x="314490" y="43141"/>
                  </a:lnTo>
                  <a:close/>
                </a:path>
                <a:path w="403225" h="485139">
                  <a:moveTo>
                    <a:pt x="322922" y="23723"/>
                  </a:moveTo>
                  <a:lnTo>
                    <a:pt x="322834" y="22364"/>
                  </a:lnTo>
                  <a:lnTo>
                    <a:pt x="321513" y="23114"/>
                  </a:lnTo>
                  <a:lnTo>
                    <a:pt x="322922" y="23723"/>
                  </a:lnTo>
                  <a:close/>
                </a:path>
                <a:path w="403225" h="485139">
                  <a:moveTo>
                    <a:pt x="328307" y="6972"/>
                  </a:moveTo>
                  <a:lnTo>
                    <a:pt x="323227" y="8331"/>
                  </a:lnTo>
                  <a:lnTo>
                    <a:pt x="325323" y="2692"/>
                  </a:lnTo>
                  <a:lnTo>
                    <a:pt x="319811" y="0"/>
                  </a:lnTo>
                  <a:lnTo>
                    <a:pt x="319608" y="4406"/>
                  </a:lnTo>
                  <a:lnTo>
                    <a:pt x="313372" y="5854"/>
                  </a:lnTo>
                  <a:lnTo>
                    <a:pt x="318008" y="12026"/>
                  </a:lnTo>
                  <a:lnTo>
                    <a:pt x="328307" y="6972"/>
                  </a:lnTo>
                  <a:close/>
                </a:path>
                <a:path w="403225" h="485139">
                  <a:moveTo>
                    <a:pt x="387769" y="60413"/>
                  </a:moveTo>
                  <a:lnTo>
                    <a:pt x="386981" y="60185"/>
                  </a:lnTo>
                  <a:lnTo>
                    <a:pt x="387261" y="61607"/>
                  </a:lnTo>
                  <a:lnTo>
                    <a:pt x="387769" y="60413"/>
                  </a:lnTo>
                  <a:close/>
                </a:path>
                <a:path w="403225" h="485139">
                  <a:moveTo>
                    <a:pt x="388010" y="63360"/>
                  </a:moveTo>
                  <a:lnTo>
                    <a:pt x="384149" y="59042"/>
                  </a:lnTo>
                  <a:lnTo>
                    <a:pt x="383146" y="62166"/>
                  </a:lnTo>
                  <a:lnTo>
                    <a:pt x="381914" y="66027"/>
                  </a:lnTo>
                  <a:lnTo>
                    <a:pt x="388010" y="63360"/>
                  </a:lnTo>
                  <a:close/>
                </a:path>
                <a:path w="403225" h="485139">
                  <a:moveTo>
                    <a:pt x="402907" y="41846"/>
                  </a:moveTo>
                  <a:lnTo>
                    <a:pt x="402018" y="38036"/>
                  </a:lnTo>
                  <a:lnTo>
                    <a:pt x="401434" y="35496"/>
                  </a:lnTo>
                  <a:lnTo>
                    <a:pt x="401142" y="34226"/>
                  </a:lnTo>
                  <a:lnTo>
                    <a:pt x="397916" y="34226"/>
                  </a:lnTo>
                  <a:lnTo>
                    <a:pt x="396595" y="30416"/>
                  </a:lnTo>
                  <a:lnTo>
                    <a:pt x="396151" y="29146"/>
                  </a:lnTo>
                  <a:lnTo>
                    <a:pt x="387159" y="30416"/>
                  </a:lnTo>
                  <a:lnTo>
                    <a:pt x="391541" y="27876"/>
                  </a:lnTo>
                  <a:lnTo>
                    <a:pt x="389724" y="25336"/>
                  </a:lnTo>
                  <a:lnTo>
                    <a:pt x="387007" y="21526"/>
                  </a:lnTo>
                  <a:lnTo>
                    <a:pt x="383260" y="25336"/>
                  </a:lnTo>
                  <a:lnTo>
                    <a:pt x="383070" y="24066"/>
                  </a:lnTo>
                  <a:lnTo>
                    <a:pt x="382460" y="20256"/>
                  </a:lnTo>
                  <a:lnTo>
                    <a:pt x="375285" y="24066"/>
                  </a:lnTo>
                  <a:lnTo>
                    <a:pt x="376885" y="17716"/>
                  </a:lnTo>
                  <a:lnTo>
                    <a:pt x="370611" y="13906"/>
                  </a:lnTo>
                  <a:lnTo>
                    <a:pt x="363664" y="21526"/>
                  </a:lnTo>
                  <a:lnTo>
                    <a:pt x="363042" y="34226"/>
                  </a:lnTo>
                  <a:lnTo>
                    <a:pt x="360108" y="35496"/>
                  </a:lnTo>
                  <a:lnTo>
                    <a:pt x="360146" y="34226"/>
                  </a:lnTo>
                  <a:lnTo>
                    <a:pt x="360184" y="32956"/>
                  </a:lnTo>
                  <a:lnTo>
                    <a:pt x="360235" y="31686"/>
                  </a:lnTo>
                  <a:lnTo>
                    <a:pt x="353682" y="32956"/>
                  </a:lnTo>
                  <a:lnTo>
                    <a:pt x="358736" y="25336"/>
                  </a:lnTo>
                  <a:lnTo>
                    <a:pt x="360426" y="22796"/>
                  </a:lnTo>
                  <a:lnTo>
                    <a:pt x="354190" y="25336"/>
                  </a:lnTo>
                  <a:lnTo>
                    <a:pt x="357720" y="20256"/>
                  </a:lnTo>
                  <a:lnTo>
                    <a:pt x="352844" y="17716"/>
                  </a:lnTo>
                  <a:lnTo>
                    <a:pt x="359105" y="17716"/>
                  </a:lnTo>
                  <a:lnTo>
                    <a:pt x="364210" y="10096"/>
                  </a:lnTo>
                  <a:lnTo>
                    <a:pt x="359410" y="8826"/>
                  </a:lnTo>
                  <a:lnTo>
                    <a:pt x="359473" y="6286"/>
                  </a:lnTo>
                  <a:lnTo>
                    <a:pt x="359537" y="3746"/>
                  </a:lnTo>
                  <a:lnTo>
                    <a:pt x="351459" y="6286"/>
                  </a:lnTo>
                  <a:lnTo>
                    <a:pt x="350202" y="2476"/>
                  </a:lnTo>
                  <a:lnTo>
                    <a:pt x="348742" y="10096"/>
                  </a:lnTo>
                  <a:lnTo>
                    <a:pt x="344246" y="6286"/>
                  </a:lnTo>
                  <a:lnTo>
                    <a:pt x="344881" y="10096"/>
                  </a:lnTo>
                  <a:lnTo>
                    <a:pt x="342480" y="8826"/>
                  </a:lnTo>
                  <a:lnTo>
                    <a:pt x="342049" y="12636"/>
                  </a:lnTo>
                  <a:lnTo>
                    <a:pt x="348183" y="15176"/>
                  </a:lnTo>
                  <a:lnTo>
                    <a:pt x="344779" y="16446"/>
                  </a:lnTo>
                  <a:lnTo>
                    <a:pt x="345287" y="20256"/>
                  </a:lnTo>
                  <a:lnTo>
                    <a:pt x="341972" y="20256"/>
                  </a:lnTo>
                  <a:lnTo>
                    <a:pt x="339737" y="34226"/>
                  </a:lnTo>
                  <a:lnTo>
                    <a:pt x="336372" y="31686"/>
                  </a:lnTo>
                  <a:lnTo>
                    <a:pt x="332714" y="38036"/>
                  </a:lnTo>
                  <a:lnTo>
                    <a:pt x="334746" y="25336"/>
                  </a:lnTo>
                  <a:lnTo>
                    <a:pt x="330403" y="24066"/>
                  </a:lnTo>
                  <a:lnTo>
                    <a:pt x="335407" y="20256"/>
                  </a:lnTo>
                  <a:lnTo>
                    <a:pt x="335140" y="10096"/>
                  </a:lnTo>
                  <a:lnTo>
                    <a:pt x="309372" y="52006"/>
                  </a:lnTo>
                  <a:lnTo>
                    <a:pt x="308152" y="45656"/>
                  </a:lnTo>
                  <a:lnTo>
                    <a:pt x="313232" y="35496"/>
                  </a:lnTo>
                  <a:lnTo>
                    <a:pt x="310756" y="31686"/>
                  </a:lnTo>
                  <a:lnTo>
                    <a:pt x="315556" y="25336"/>
                  </a:lnTo>
                  <a:lnTo>
                    <a:pt x="321322" y="17716"/>
                  </a:lnTo>
                  <a:lnTo>
                    <a:pt x="323253" y="15176"/>
                  </a:lnTo>
                  <a:lnTo>
                    <a:pt x="317284" y="15176"/>
                  </a:lnTo>
                  <a:lnTo>
                    <a:pt x="314693" y="8826"/>
                  </a:lnTo>
                  <a:lnTo>
                    <a:pt x="313486" y="17716"/>
                  </a:lnTo>
                  <a:lnTo>
                    <a:pt x="312102" y="13906"/>
                  </a:lnTo>
                  <a:lnTo>
                    <a:pt x="311162" y="11366"/>
                  </a:lnTo>
                  <a:lnTo>
                    <a:pt x="308546" y="13906"/>
                  </a:lnTo>
                  <a:lnTo>
                    <a:pt x="308800" y="12636"/>
                  </a:lnTo>
                  <a:lnTo>
                    <a:pt x="309575" y="8826"/>
                  </a:lnTo>
                  <a:lnTo>
                    <a:pt x="307047" y="12636"/>
                  </a:lnTo>
                  <a:lnTo>
                    <a:pt x="303580" y="8826"/>
                  </a:lnTo>
                  <a:lnTo>
                    <a:pt x="303631" y="17716"/>
                  </a:lnTo>
                  <a:lnTo>
                    <a:pt x="299339" y="13906"/>
                  </a:lnTo>
                  <a:lnTo>
                    <a:pt x="297751" y="18986"/>
                  </a:lnTo>
                  <a:lnTo>
                    <a:pt x="304647" y="25336"/>
                  </a:lnTo>
                  <a:lnTo>
                    <a:pt x="298602" y="22796"/>
                  </a:lnTo>
                  <a:lnTo>
                    <a:pt x="297510" y="31686"/>
                  </a:lnTo>
                  <a:lnTo>
                    <a:pt x="292506" y="31686"/>
                  </a:lnTo>
                  <a:lnTo>
                    <a:pt x="295960" y="27546"/>
                  </a:lnTo>
                  <a:lnTo>
                    <a:pt x="290995" y="20815"/>
                  </a:lnTo>
                  <a:lnTo>
                    <a:pt x="289293" y="29133"/>
                  </a:lnTo>
                  <a:lnTo>
                    <a:pt x="291998" y="31686"/>
                  </a:lnTo>
                  <a:lnTo>
                    <a:pt x="291719" y="31686"/>
                  </a:lnTo>
                  <a:lnTo>
                    <a:pt x="281736" y="44386"/>
                  </a:lnTo>
                  <a:lnTo>
                    <a:pt x="284340" y="48196"/>
                  </a:lnTo>
                  <a:lnTo>
                    <a:pt x="280898" y="50736"/>
                  </a:lnTo>
                  <a:lnTo>
                    <a:pt x="285877" y="55816"/>
                  </a:lnTo>
                  <a:lnTo>
                    <a:pt x="281076" y="57086"/>
                  </a:lnTo>
                  <a:lnTo>
                    <a:pt x="278117" y="48196"/>
                  </a:lnTo>
                  <a:lnTo>
                    <a:pt x="267563" y="53276"/>
                  </a:lnTo>
                  <a:lnTo>
                    <a:pt x="274485" y="48196"/>
                  </a:lnTo>
                  <a:lnTo>
                    <a:pt x="277952" y="45656"/>
                  </a:lnTo>
                  <a:lnTo>
                    <a:pt x="268516" y="43116"/>
                  </a:lnTo>
                  <a:lnTo>
                    <a:pt x="268198" y="48196"/>
                  </a:lnTo>
                  <a:lnTo>
                    <a:pt x="267601" y="45656"/>
                  </a:lnTo>
                  <a:lnTo>
                    <a:pt x="266700" y="41846"/>
                  </a:lnTo>
                  <a:lnTo>
                    <a:pt x="262356" y="39306"/>
                  </a:lnTo>
                  <a:lnTo>
                    <a:pt x="259829" y="45656"/>
                  </a:lnTo>
                  <a:lnTo>
                    <a:pt x="256438" y="39306"/>
                  </a:lnTo>
                  <a:lnTo>
                    <a:pt x="255016" y="45656"/>
                  </a:lnTo>
                  <a:lnTo>
                    <a:pt x="254165" y="41846"/>
                  </a:lnTo>
                  <a:lnTo>
                    <a:pt x="250659" y="44386"/>
                  </a:lnTo>
                  <a:lnTo>
                    <a:pt x="255054" y="50736"/>
                  </a:lnTo>
                  <a:lnTo>
                    <a:pt x="262305" y="50736"/>
                  </a:lnTo>
                  <a:lnTo>
                    <a:pt x="259689" y="53276"/>
                  </a:lnTo>
                  <a:lnTo>
                    <a:pt x="263385" y="53276"/>
                  </a:lnTo>
                  <a:lnTo>
                    <a:pt x="261073" y="57086"/>
                  </a:lnTo>
                  <a:lnTo>
                    <a:pt x="264604" y="65976"/>
                  </a:lnTo>
                  <a:lnTo>
                    <a:pt x="261670" y="63436"/>
                  </a:lnTo>
                  <a:lnTo>
                    <a:pt x="260210" y="62166"/>
                  </a:lnTo>
                  <a:lnTo>
                    <a:pt x="251434" y="54546"/>
                  </a:lnTo>
                  <a:lnTo>
                    <a:pt x="250825" y="62166"/>
                  </a:lnTo>
                  <a:lnTo>
                    <a:pt x="248958" y="59626"/>
                  </a:lnTo>
                  <a:lnTo>
                    <a:pt x="246545" y="63436"/>
                  </a:lnTo>
                  <a:lnTo>
                    <a:pt x="248107" y="55816"/>
                  </a:lnTo>
                  <a:lnTo>
                    <a:pt x="242900" y="61493"/>
                  </a:lnTo>
                  <a:lnTo>
                    <a:pt x="242722" y="59753"/>
                  </a:lnTo>
                  <a:lnTo>
                    <a:pt x="240588" y="61417"/>
                  </a:lnTo>
                  <a:lnTo>
                    <a:pt x="241973" y="62509"/>
                  </a:lnTo>
                  <a:lnTo>
                    <a:pt x="239953" y="64706"/>
                  </a:lnTo>
                  <a:lnTo>
                    <a:pt x="242836" y="76136"/>
                  </a:lnTo>
                  <a:lnTo>
                    <a:pt x="238417" y="72326"/>
                  </a:lnTo>
                  <a:lnTo>
                    <a:pt x="231114" y="86296"/>
                  </a:lnTo>
                  <a:lnTo>
                    <a:pt x="234378" y="78676"/>
                  </a:lnTo>
                  <a:lnTo>
                    <a:pt x="237642" y="71056"/>
                  </a:lnTo>
                  <a:lnTo>
                    <a:pt x="236677" y="55816"/>
                  </a:lnTo>
                  <a:lnTo>
                    <a:pt x="229946" y="64706"/>
                  </a:lnTo>
                  <a:lnTo>
                    <a:pt x="226822" y="78676"/>
                  </a:lnTo>
                  <a:lnTo>
                    <a:pt x="228142" y="63436"/>
                  </a:lnTo>
                  <a:lnTo>
                    <a:pt x="224053" y="64071"/>
                  </a:lnTo>
                  <a:lnTo>
                    <a:pt x="224053" y="88836"/>
                  </a:lnTo>
                  <a:lnTo>
                    <a:pt x="220522" y="88836"/>
                  </a:lnTo>
                  <a:lnTo>
                    <a:pt x="220853" y="87566"/>
                  </a:lnTo>
                  <a:lnTo>
                    <a:pt x="221411" y="85331"/>
                  </a:lnTo>
                  <a:lnTo>
                    <a:pt x="224053" y="88836"/>
                  </a:lnTo>
                  <a:lnTo>
                    <a:pt x="224053" y="64071"/>
                  </a:lnTo>
                  <a:lnTo>
                    <a:pt x="219849" y="64706"/>
                  </a:lnTo>
                  <a:lnTo>
                    <a:pt x="216204" y="71056"/>
                  </a:lnTo>
                  <a:lnTo>
                    <a:pt x="216382" y="78676"/>
                  </a:lnTo>
                  <a:lnTo>
                    <a:pt x="219252" y="82486"/>
                  </a:lnTo>
                  <a:lnTo>
                    <a:pt x="216674" y="81216"/>
                  </a:lnTo>
                  <a:lnTo>
                    <a:pt x="214185" y="73596"/>
                  </a:lnTo>
                  <a:lnTo>
                    <a:pt x="213283" y="74396"/>
                  </a:lnTo>
                  <a:lnTo>
                    <a:pt x="217690" y="65239"/>
                  </a:lnTo>
                  <a:lnTo>
                    <a:pt x="213271" y="60286"/>
                  </a:lnTo>
                  <a:lnTo>
                    <a:pt x="211582" y="69151"/>
                  </a:lnTo>
                  <a:lnTo>
                    <a:pt x="211302" y="63817"/>
                  </a:lnTo>
                  <a:lnTo>
                    <a:pt x="207175" y="64312"/>
                  </a:lnTo>
                  <a:lnTo>
                    <a:pt x="206349" y="67843"/>
                  </a:lnTo>
                  <a:lnTo>
                    <a:pt x="209778" y="68694"/>
                  </a:lnTo>
                  <a:lnTo>
                    <a:pt x="204317" y="68046"/>
                  </a:lnTo>
                  <a:lnTo>
                    <a:pt x="201599" y="74587"/>
                  </a:lnTo>
                  <a:lnTo>
                    <a:pt x="213271" y="74409"/>
                  </a:lnTo>
                  <a:lnTo>
                    <a:pt x="208432" y="78676"/>
                  </a:lnTo>
                  <a:lnTo>
                    <a:pt x="215099" y="85026"/>
                  </a:lnTo>
                  <a:lnTo>
                    <a:pt x="210159" y="82486"/>
                  </a:lnTo>
                  <a:lnTo>
                    <a:pt x="209575" y="87566"/>
                  </a:lnTo>
                  <a:lnTo>
                    <a:pt x="207137" y="78676"/>
                  </a:lnTo>
                  <a:lnTo>
                    <a:pt x="203771" y="78676"/>
                  </a:lnTo>
                  <a:lnTo>
                    <a:pt x="202323" y="92646"/>
                  </a:lnTo>
                  <a:lnTo>
                    <a:pt x="195948" y="93916"/>
                  </a:lnTo>
                  <a:lnTo>
                    <a:pt x="192951" y="101536"/>
                  </a:lnTo>
                  <a:lnTo>
                    <a:pt x="197116" y="101536"/>
                  </a:lnTo>
                  <a:lnTo>
                    <a:pt x="198526" y="104076"/>
                  </a:lnTo>
                  <a:lnTo>
                    <a:pt x="193865" y="105346"/>
                  </a:lnTo>
                  <a:lnTo>
                    <a:pt x="198297" y="109156"/>
                  </a:lnTo>
                  <a:lnTo>
                    <a:pt x="192430" y="106616"/>
                  </a:lnTo>
                  <a:lnTo>
                    <a:pt x="189903" y="109156"/>
                  </a:lnTo>
                  <a:lnTo>
                    <a:pt x="192849" y="111696"/>
                  </a:lnTo>
                  <a:lnTo>
                    <a:pt x="182168" y="112966"/>
                  </a:lnTo>
                  <a:lnTo>
                    <a:pt x="177558" y="119316"/>
                  </a:lnTo>
                  <a:lnTo>
                    <a:pt x="180822" y="121856"/>
                  </a:lnTo>
                  <a:lnTo>
                    <a:pt x="185635" y="119316"/>
                  </a:lnTo>
                  <a:lnTo>
                    <a:pt x="186893" y="121856"/>
                  </a:lnTo>
                  <a:lnTo>
                    <a:pt x="191643" y="119316"/>
                  </a:lnTo>
                  <a:lnTo>
                    <a:pt x="194017" y="118046"/>
                  </a:lnTo>
                  <a:lnTo>
                    <a:pt x="193243" y="120586"/>
                  </a:lnTo>
                  <a:lnTo>
                    <a:pt x="198170" y="123126"/>
                  </a:lnTo>
                  <a:lnTo>
                    <a:pt x="190538" y="123126"/>
                  </a:lnTo>
                  <a:lnTo>
                    <a:pt x="191490" y="130746"/>
                  </a:lnTo>
                  <a:lnTo>
                    <a:pt x="188899" y="124396"/>
                  </a:lnTo>
                  <a:lnTo>
                    <a:pt x="174790" y="125666"/>
                  </a:lnTo>
                  <a:lnTo>
                    <a:pt x="182105" y="133286"/>
                  </a:lnTo>
                  <a:lnTo>
                    <a:pt x="173316" y="126936"/>
                  </a:lnTo>
                  <a:lnTo>
                    <a:pt x="173570" y="132016"/>
                  </a:lnTo>
                  <a:lnTo>
                    <a:pt x="177939" y="132016"/>
                  </a:lnTo>
                  <a:lnTo>
                    <a:pt x="175780" y="137096"/>
                  </a:lnTo>
                  <a:lnTo>
                    <a:pt x="178625" y="135826"/>
                  </a:lnTo>
                  <a:lnTo>
                    <a:pt x="177190" y="143446"/>
                  </a:lnTo>
                  <a:lnTo>
                    <a:pt x="174371" y="139865"/>
                  </a:lnTo>
                  <a:lnTo>
                    <a:pt x="174282" y="139636"/>
                  </a:lnTo>
                  <a:lnTo>
                    <a:pt x="173939" y="138722"/>
                  </a:lnTo>
                  <a:lnTo>
                    <a:pt x="175539" y="138163"/>
                  </a:lnTo>
                  <a:lnTo>
                    <a:pt x="174828" y="137337"/>
                  </a:lnTo>
                  <a:lnTo>
                    <a:pt x="173875" y="138557"/>
                  </a:lnTo>
                  <a:lnTo>
                    <a:pt x="173355" y="137096"/>
                  </a:lnTo>
                  <a:lnTo>
                    <a:pt x="170561" y="129476"/>
                  </a:lnTo>
                  <a:lnTo>
                    <a:pt x="167551" y="137096"/>
                  </a:lnTo>
                  <a:lnTo>
                    <a:pt x="164719" y="133286"/>
                  </a:lnTo>
                  <a:lnTo>
                    <a:pt x="159385" y="138366"/>
                  </a:lnTo>
                  <a:lnTo>
                    <a:pt x="169367" y="139636"/>
                  </a:lnTo>
                  <a:lnTo>
                    <a:pt x="168986" y="141173"/>
                  </a:lnTo>
                  <a:lnTo>
                    <a:pt x="165773" y="139852"/>
                  </a:lnTo>
                  <a:lnTo>
                    <a:pt x="163245" y="141668"/>
                  </a:lnTo>
                  <a:lnTo>
                    <a:pt x="168922" y="141414"/>
                  </a:lnTo>
                  <a:lnTo>
                    <a:pt x="168122" y="144716"/>
                  </a:lnTo>
                  <a:lnTo>
                    <a:pt x="165976" y="142176"/>
                  </a:lnTo>
                  <a:lnTo>
                    <a:pt x="151853" y="147256"/>
                  </a:lnTo>
                  <a:lnTo>
                    <a:pt x="155181" y="149796"/>
                  </a:lnTo>
                  <a:lnTo>
                    <a:pt x="151498" y="154876"/>
                  </a:lnTo>
                  <a:lnTo>
                    <a:pt x="162115" y="147256"/>
                  </a:lnTo>
                  <a:lnTo>
                    <a:pt x="166636" y="151066"/>
                  </a:lnTo>
                  <a:lnTo>
                    <a:pt x="159956" y="151066"/>
                  </a:lnTo>
                  <a:lnTo>
                    <a:pt x="157594" y="156146"/>
                  </a:lnTo>
                  <a:lnTo>
                    <a:pt x="159677" y="159956"/>
                  </a:lnTo>
                  <a:lnTo>
                    <a:pt x="165290" y="158686"/>
                  </a:lnTo>
                  <a:lnTo>
                    <a:pt x="164566" y="166306"/>
                  </a:lnTo>
                  <a:lnTo>
                    <a:pt x="156019" y="157416"/>
                  </a:lnTo>
                  <a:lnTo>
                    <a:pt x="149733" y="162496"/>
                  </a:lnTo>
                  <a:lnTo>
                    <a:pt x="154343" y="163766"/>
                  </a:lnTo>
                  <a:lnTo>
                    <a:pt x="149466" y="163766"/>
                  </a:lnTo>
                  <a:lnTo>
                    <a:pt x="145719" y="168846"/>
                  </a:lnTo>
                  <a:lnTo>
                    <a:pt x="150914" y="171386"/>
                  </a:lnTo>
                  <a:lnTo>
                    <a:pt x="157543" y="167576"/>
                  </a:lnTo>
                  <a:lnTo>
                    <a:pt x="157683" y="170116"/>
                  </a:lnTo>
                  <a:lnTo>
                    <a:pt x="161607" y="170116"/>
                  </a:lnTo>
                  <a:lnTo>
                    <a:pt x="173837" y="170116"/>
                  </a:lnTo>
                  <a:lnTo>
                    <a:pt x="173062" y="167576"/>
                  </a:lnTo>
                  <a:lnTo>
                    <a:pt x="172681" y="166306"/>
                  </a:lnTo>
                  <a:lnTo>
                    <a:pt x="171919" y="163766"/>
                  </a:lnTo>
                  <a:lnTo>
                    <a:pt x="176834" y="159956"/>
                  </a:lnTo>
                  <a:lnTo>
                    <a:pt x="177253" y="158686"/>
                  </a:lnTo>
                  <a:lnTo>
                    <a:pt x="181940" y="144716"/>
                  </a:lnTo>
                  <a:lnTo>
                    <a:pt x="183134" y="143446"/>
                  </a:lnTo>
                  <a:lnTo>
                    <a:pt x="190322" y="135826"/>
                  </a:lnTo>
                  <a:lnTo>
                    <a:pt x="199821" y="142176"/>
                  </a:lnTo>
                  <a:lnTo>
                    <a:pt x="202272" y="135826"/>
                  </a:lnTo>
                  <a:lnTo>
                    <a:pt x="203250" y="133286"/>
                  </a:lnTo>
                  <a:lnTo>
                    <a:pt x="203746" y="132016"/>
                  </a:lnTo>
                  <a:lnTo>
                    <a:pt x="203708" y="130746"/>
                  </a:lnTo>
                  <a:lnTo>
                    <a:pt x="203352" y="118046"/>
                  </a:lnTo>
                  <a:lnTo>
                    <a:pt x="207670" y="116776"/>
                  </a:lnTo>
                  <a:lnTo>
                    <a:pt x="231063" y="125666"/>
                  </a:lnTo>
                  <a:lnTo>
                    <a:pt x="235839" y="120586"/>
                  </a:lnTo>
                  <a:lnTo>
                    <a:pt x="231394" y="116776"/>
                  </a:lnTo>
                  <a:lnTo>
                    <a:pt x="235940" y="109156"/>
                  </a:lnTo>
                  <a:lnTo>
                    <a:pt x="237464" y="106616"/>
                  </a:lnTo>
                  <a:lnTo>
                    <a:pt x="233197" y="96456"/>
                  </a:lnTo>
                  <a:lnTo>
                    <a:pt x="243357" y="93916"/>
                  </a:lnTo>
                  <a:lnTo>
                    <a:pt x="248577" y="96456"/>
                  </a:lnTo>
                  <a:lnTo>
                    <a:pt x="248323" y="93916"/>
                  </a:lnTo>
                  <a:lnTo>
                    <a:pt x="247815" y="88836"/>
                  </a:lnTo>
                  <a:lnTo>
                    <a:pt x="250659" y="86296"/>
                  </a:lnTo>
                  <a:lnTo>
                    <a:pt x="252069" y="85026"/>
                  </a:lnTo>
                  <a:lnTo>
                    <a:pt x="257416" y="86296"/>
                  </a:lnTo>
                  <a:lnTo>
                    <a:pt x="268935" y="110426"/>
                  </a:lnTo>
                  <a:lnTo>
                    <a:pt x="281190" y="114236"/>
                  </a:lnTo>
                  <a:lnTo>
                    <a:pt x="292100" y="105346"/>
                  </a:lnTo>
                  <a:lnTo>
                    <a:pt x="308051" y="118046"/>
                  </a:lnTo>
                  <a:lnTo>
                    <a:pt x="311886" y="106616"/>
                  </a:lnTo>
                  <a:lnTo>
                    <a:pt x="313245" y="105346"/>
                  </a:lnTo>
                  <a:lnTo>
                    <a:pt x="321411" y="97726"/>
                  </a:lnTo>
                  <a:lnTo>
                    <a:pt x="322846" y="85026"/>
                  </a:lnTo>
                  <a:lnTo>
                    <a:pt x="323850" y="76136"/>
                  </a:lnTo>
                  <a:lnTo>
                    <a:pt x="324853" y="67246"/>
                  </a:lnTo>
                  <a:lnTo>
                    <a:pt x="325755" y="65976"/>
                  </a:lnTo>
                  <a:lnTo>
                    <a:pt x="332041" y="57086"/>
                  </a:lnTo>
                  <a:lnTo>
                    <a:pt x="341807" y="58356"/>
                  </a:lnTo>
                  <a:lnTo>
                    <a:pt x="348564" y="52006"/>
                  </a:lnTo>
                  <a:lnTo>
                    <a:pt x="349910" y="50736"/>
                  </a:lnTo>
                  <a:lnTo>
                    <a:pt x="355142" y="50736"/>
                  </a:lnTo>
                  <a:lnTo>
                    <a:pt x="362026" y="62166"/>
                  </a:lnTo>
                  <a:lnTo>
                    <a:pt x="373291" y="68516"/>
                  </a:lnTo>
                  <a:lnTo>
                    <a:pt x="376326" y="77406"/>
                  </a:lnTo>
                  <a:lnTo>
                    <a:pt x="368211" y="93916"/>
                  </a:lnTo>
                  <a:lnTo>
                    <a:pt x="371881" y="97726"/>
                  </a:lnTo>
                  <a:lnTo>
                    <a:pt x="375869" y="85026"/>
                  </a:lnTo>
                  <a:lnTo>
                    <a:pt x="388442" y="78676"/>
                  </a:lnTo>
                  <a:lnTo>
                    <a:pt x="388023" y="69786"/>
                  </a:lnTo>
                  <a:lnTo>
                    <a:pt x="399376" y="74866"/>
                  </a:lnTo>
                  <a:lnTo>
                    <a:pt x="400634" y="69786"/>
                  </a:lnTo>
                  <a:lnTo>
                    <a:pt x="400951" y="68516"/>
                  </a:lnTo>
                  <a:lnTo>
                    <a:pt x="399643" y="67246"/>
                  </a:lnTo>
                  <a:lnTo>
                    <a:pt x="394411" y="62166"/>
                  </a:lnTo>
                  <a:lnTo>
                    <a:pt x="393255" y="67246"/>
                  </a:lnTo>
                  <a:lnTo>
                    <a:pt x="389242" y="59626"/>
                  </a:lnTo>
                  <a:lnTo>
                    <a:pt x="388213" y="67246"/>
                  </a:lnTo>
                  <a:lnTo>
                    <a:pt x="387477" y="64706"/>
                  </a:lnTo>
                  <a:lnTo>
                    <a:pt x="379907" y="68516"/>
                  </a:lnTo>
                  <a:lnTo>
                    <a:pt x="383146" y="62166"/>
                  </a:lnTo>
                  <a:lnTo>
                    <a:pt x="382765" y="60896"/>
                  </a:lnTo>
                  <a:lnTo>
                    <a:pt x="381977" y="58356"/>
                  </a:lnTo>
                  <a:lnTo>
                    <a:pt x="377939" y="60896"/>
                  </a:lnTo>
                  <a:lnTo>
                    <a:pt x="380695" y="55816"/>
                  </a:lnTo>
                  <a:lnTo>
                    <a:pt x="367830" y="50736"/>
                  </a:lnTo>
                  <a:lnTo>
                    <a:pt x="364604" y="49466"/>
                  </a:lnTo>
                  <a:lnTo>
                    <a:pt x="367080" y="46926"/>
                  </a:lnTo>
                  <a:lnTo>
                    <a:pt x="388112" y="50736"/>
                  </a:lnTo>
                  <a:lnTo>
                    <a:pt x="391287" y="46926"/>
                  </a:lnTo>
                  <a:lnTo>
                    <a:pt x="394462" y="43116"/>
                  </a:lnTo>
                  <a:lnTo>
                    <a:pt x="402907" y="41846"/>
                  </a:lnTo>
                  <a:close/>
                </a:path>
              </a:pathLst>
            </a:custGeom>
            <a:solidFill>
              <a:srgbClr val="3889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2448026" y="2704388"/>
              <a:ext cx="115570" cy="345440"/>
            </a:xfrm>
            <a:custGeom>
              <a:avLst/>
              <a:gdLst/>
              <a:ahLst/>
              <a:cxnLst/>
              <a:rect l="l" t="t" r="r" b="b"/>
              <a:pathLst>
                <a:path w="115569" h="345439">
                  <a:moveTo>
                    <a:pt x="3365" y="213766"/>
                  </a:moveTo>
                  <a:lnTo>
                    <a:pt x="1993" y="212178"/>
                  </a:lnTo>
                  <a:lnTo>
                    <a:pt x="0" y="213385"/>
                  </a:lnTo>
                  <a:lnTo>
                    <a:pt x="3365" y="213766"/>
                  </a:lnTo>
                  <a:close/>
                </a:path>
                <a:path w="115569" h="345439">
                  <a:moveTo>
                    <a:pt x="4000" y="204533"/>
                  </a:moveTo>
                  <a:lnTo>
                    <a:pt x="2489" y="204012"/>
                  </a:lnTo>
                  <a:lnTo>
                    <a:pt x="3009" y="204965"/>
                  </a:lnTo>
                  <a:lnTo>
                    <a:pt x="4000" y="204533"/>
                  </a:lnTo>
                  <a:close/>
                </a:path>
                <a:path w="115569" h="345439">
                  <a:moveTo>
                    <a:pt x="5930" y="210032"/>
                  </a:moveTo>
                  <a:lnTo>
                    <a:pt x="3670" y="209994"/>
                  </a:lnTo>
                  <a:lnTo>
                    <a:pt x="4610" y="210642"/>
                  </a:lnTo>
                  <a:lnTo>
                    <a:pt x="5930" y="210032"/>
                  </a:lnTo>
                  <a:close/>
                </a:path>
                <a:path w="115569" h="345439">
                  <a:moveTo>
                    <a:pt x="6400" y="202018"/>
                  </a:moveTo>
                  <a:lnTo>
                    <a:pt x="6057" y="200825"/>
                  </a:lnTo>
                  <a:lnTo>
                    <a:pt x="5448" y="202615"/>
                  </a:lnTo>
                  <a:lnTo>
                    <a:pt x="6400" y="202018"/>
                  </a:lnTo>
                  <a:close/>
                </a:path>
                <a:path w="115569" h="345439">
                  <a:moveTo>
                    <a:pt x="8559" y="344995"/>
                  </a:moveTo>
                  <a:lnTo>
                    <a:pt x="8267" y="343801"/>
                  </a:lnTo>
                  <a:lnTo>
                    <a:pt x="7035" y="343598"/>
                  </a:lnTo>
                  <a:lnTo>
                    <a:pt x="8559" y="344995"/>
                  </a:lnTo>
                  <a:close/>
                </a:path>
                <a:path w="115569" h="345439">
                  <a:moveTo>
                    <a:pt x="13081" y="202158"/>
                  </a:moveTo>
                  <a:lnTo>
                    <a:pt x="9728" y="202488"/>
                  </a:lnTo>
                  <a:lnTo>
                    <a:pt x="11087" y="204343"/>
                  </a:lnTo>
                  <a:lnTo>
                    <a:pt x="13081" y="202158"/>
                  </a:lnTo>
                  <a:close/>
                </a:path>
                <a:path w="115569" h="345439">
                  <a:moveTo>
                    <a:pt x="13144" y="198348"/>
                  </a:moveTo>
                  <a:lnTo>
                    <a:pt x="11328" y="200431"/>
                  </a:lnTo>
                  <a:lnTo>
                    <a:pt x="12877" y="199974"/>
                  </a:lnTo>
                  <a:lnTo>
                    <a:pt x="13144" y="198348"/>
                  </a:lnTo>
                  <a:close/>
                </a:path>
                <a:path w="115569" h="345439">
                  <a:moveTo>
                    <a:pt x="19126" y="204851"/>
                  </a:moveTo>
                  <a:lnTo>
                    <a:pt x="18440" y="204508"/>
                  </a:lnTo>
                  <a:lnTo>
                    <a:pt x="17907" y="205435"/>
                  </a:lnTo>
                  <a:lnTo>
                    <a:pt x="19126" y="204851"/>
                  </a:lnTo>
                  <a:close/>
                </a:path>
                <a:path w="115569" h="345439">
                  <a:moveTo>
                    <a:pt x="25501" y="193446"/>
                  </a:moveTo>
                  <a:lnTo>
                    <a:pt x="24130" y="189687"/>
                  </a:lnTo>
                  <a:lnTo>
                    <a:pt x="19837" y="194005"/>
                  </a:lnTo>
                  <a:lnTo>
                    <a:pt x="21844" y="195859"/>
                  </a:lnTo>
                  <a:lnTo>
                    <a:pt x="25501" y="193446"/>
                  </a:lnTo>
                  <a:close/>
                </a:path>
                <a:path w="115569" h="345439">
                  <a:moveTo>
                    <a:pt x="27266" y="188988"/>
                  </a:moveTo>
                  <a:lnTo>
                    <a:pt x="25565" y="189318"/>
                  </a:lnTo>
                  <a:lnTo>
                    <a:pt x="26314" y="190131"/>
                  </a:lnTo>
                  <a:lnTo>
                    <a:pt x="27266" y="188988"/>
                  </a:lnTo>
                  <a:close/>
                </a:path>
                <a:path w="115569" h="345439">
                  <a:moveTo>
                    <a:pt x="27381" y="194678"/>
                  </a:moveTo>
                  <a:lnTo>
                    <a:pt x="27254" y="193700"/>
                  </a:lnTo>
                  <a:lnTo>
                    <a:pt x="26631" y="194043"/>
                  </a:lnTo>
                  <a:lnTo>
                    <a:pt x="27381" y="194678"/>
                  </a:lnTo>
                  <a:close/>
                </a:path>
                <a:path w="115569" h="345439">
                  <a:moveTo>
                    <a:pt x="27774" y="190055"/>
                  </a:moveTo>
                  <a:lnTo>
                    <a:pt x="25133" y="190944"/>
                  </a:lnTo>
                  <a:lnTo>
                    <a:pt x="26987" y="192735"/>
                  </a:lnTo>
                  <a:lnTo>
                    <a:pt x="27774" y="190055"/>
                  </a:lnTo>
                  <a:close/>
                </a:path>
                <a:path w="115569" h="345439">
                  <a:moveTo>
                    <a:pt x="31661" y="185635"/>
                  </a:moveTo>
                  <a:lnTo>
                    <a:pt x="29629" y="186563"/>
                  </a:lnTo>
                  <a:lnTo>
                    <a:pt x="31000" y="188772"/>
                  </a:lnTo>
                  <a:lnTo>
                    <a:pt x="31661" y="185635"/>
                  </a:lnTo>
                  <a:close/>
                </a:path>
                <a:path w="115569" h="345439">
                  <a:moveTo>
                    <a:pt x="32854" y="180187"/>
                  </a:moveTo>
                  <a:lnTo>
                    <a:pt x="29591" y="177330"/>
                  </a:lnTo>
                  <a:lnTo>
                    <a:pt x="26695" y="181559"/>
                  </a:lnTo>
                  <a:lnTo>
                    <a:pt x="30784" y="183883"/>
                  </a:lnTo>
                  <a:lnTo>
                    <a:pt x="32854" y="180187"/>
                  </a:lnTo>
                  <a:close/>
                </a:path>
                <a:path w="115569" h="345439">
                  <a:moveTo>
                    <a:pt x="34455" y="187337"/>
                  </a:moveTo>
                  <a:lnTo>
                    <a:pt x="33286" y="185902"/>
                  </a:lnTo>
                  <a:lnTo>
                    <a:pt x="32448" y="186842"/>
                  </a:lnTo>
                  <a:lnTo>
                    <a:pt x="34455" y="187337"/>
                  </a:lnTo>
                  <a:close/>
                </a:path>
                <a:path w="115569" h="345439">
                  <a:moveTo>
                    <a:pt x="36614" y="183286"/>
                  </a:moveTo>
                  <a:lnTo>
                    <a:pt x="36372" y="182270"/>
                  </a:lnTo>
                  <a:lnTo>
                    <a:pt x="35420" y="182740"/>
                  </a:lnTo>
                  <a:lnTo>
                    <a:pt x="36614" y="183286"/>
                  </a:lnTo>
                  <a:close/>
                </a:path>
                <a:path w="115569" h="345439">
                  <a:moveTo>
                    <a:pt x="37744" y="185902"/>
                  </a:moveTo>
                  <a:lnTo>
                    <a:pt x="33655" y="185686"/>
                  </a:lnTo>
                  <a:lnTo>
                    <a:pt x="37020" y="188315"/>
                  </a:lnTo>
                  <a:lnTo>
                    <a:pt x="37744" y="185902"/>
                  </a:lnTo>
                  <a:close/>
                </a:path>
                <a:path w="115569" h="345439">
                  <a:moveTo>
                    <a:pt x="38849" y="173570"/>
                  </a:moveTo>
                  <a:lnTo>
                    <a:pt x="37960" y="173494"/>
                  </a:lnTo>
                  <a:lnTo>
                    <a:pt x="37414" y="174307"/>
                  </a:lnTo>
                  <a:lnTo>
                    <a:pt x="38849" y="173570"/>
                  </a:lnTo>
                  <a:close/>
                </a:path>
                <a:path w="115569" h="345439">
                  <a:moveTo>
                    <a:pt x="40449" y="182257"/>
                  </a:moveTo>
                  <a:lnTo>
                    <a:pt x="38874" y="180441"/>
                  </a:lnTo>
                  <a:lnTo>
                    <a:pt x="36969" y="182524"/>
                  </a:lnTo>
                  <a:lnTo>
                    <a:pt x="40449" y="182257"/>
                  </a:lnTo>
                  <a:close/>
                </a:path>
                <a:path w="115569" h="345439">
                  <a:moveTo>
                    <a:pt x="41973" y="169964"/>
                  </a:moveTo>
                  <a:lnTo>
                    <a:pt x="41833" y="166154"/>
                  </a:lnTo>
                  <a:lnTo>
                    <a:pt x="34505" y="170929"/>
                  </a:lnTo>
                  <a:lnTo>
                    <a:pt x="41973" y="169964"/>
                  </a:lnTo>
                  <a:close/>
                </a:path>
                <a:path w="115569" h="345439">
                  <a:moveTo>
                    <a:pt x="44335" y="335724"/>
                  </a:moveTo>
                  <a:lnTo>
                    <a:pt x="42697" y="336931"/>
                  </a:lnTo>
                  <a:lnTo>
                    <a:pt x="42443" y="338074"/>
                  </a:lnTo>
                  <a:lnTo>
                    <a:pt x="44335" y="335724"/>
                  </a:lnTo>
                  <a:close/>
                </a:path>
                <a:path w="115569" h="345439">
                  <a:moveTo>
                    <a:pt x="46342" y="175996"/>
                  </a:moveTo>
                  <a:lnTo>
                    <a:pt x="44792" y="171183"/>
                  </a:lnTo>
                  <a:lnTo>
                    <a:pt x="34531" y="178130"/>
                  </a:lnTo>
                  <a:lnTo>
                    <a:pt x="46342" y="175996"/>
                  </a:lnTo>
                  <a:close/>
                </a:path>
                <a:path w="115569" h="345439">
                  <a:moveTo>
                    <a:pt x="47193" y="171894"/>
                  </a:moveTo>
                  <a:lnTo>
                    <a:pt x="46786" y="170916"/>
                  </a:lnTo>
                  <a:lnTo>
                    <a:pt x="45427" y="172542"/>
                  </a:lnTo>
                  <a:lnTo>
                    <a:pt x="47193" y="171894"/>
                  </a:lnTo>
                  <a:close/>
                </a:path>
                <a:path w="115569" h="345439">
                  <a:moveTo>
                    <a:pt x="51816" y="171119"/>
                  </a:moveTo>
                  <a:lnTo>
                    <a:pt x="51549" y="170002"/>
                  </a:lnTo>
                  <a:lnTo>
                    <a:pt x="50863" y="170764"/>
                  </a:lnTo>
                  <a:lnTo>
                    <a:pt x="51816" y="171119"/>
                  </a:lnTo>
                  <a:close/>
                </a:path>
                <a:path w="115569" h="345439">
                  <a:moveTo>
                    <a:pt x="52933" y="325539"/>
                  </a:moveTo>
                  <a:lnTo>
                    <a:pt x="52146" y="324688"/>
                  </a:lnTo>
                  <a:lnTo>
                    <a:pt x="52184" y="325793"/>
                  </a:lnTo>
                  <a:lnTo>
                    <a:pt x="52933" y="325539"/>
                  </a:lnTo>
                  <a:close/>
                </a:path>
                <a:path w="115569" h="345439">
                  <a:moveTo>
                    <a:pt x="59664" y="158216"/>
                  </a:moveTo>
                  <a:lnTo>
                    <a:pt x="58851" y="157289"/>
                  </a:lnTo>
                  <a:lnTo>
                    <a:pt x="58801" y="159219"/>
                  </a:lnTo>
                  <a:lnTo>
                    <a:pt x="59664" y="158216"/>
                  </a:lnTo>
                  <a:close/>
                </a:path>
                <a:path w="115569" h="345439">
                  <a:moveTo>
                    <a:pt x="61214" y="157048"/>
                  </a:moveTo>
                  <a:lnTo>
                    <a:pt x="60312" y="156184"/>
                  </a:lnTo>
                  <a:lnTo>
                    <a:pt x="59740" y="157480"/>
                  </a:lnTo>
                  <a:lnTo>
                    <a:pt x="61214" y="157048"/>
                  </a:lnTo>
                  <a:close/>
                </a:path>
                <a:path w="115569" h="345439">
                  <a:moveTo>
                    <a:pt x="67106" y="319125"/>
                  </a:moveTo>
                  <a:lnTo>
                    <a:pt x="66624" y="316153"/>
                  </a:lnTo>
                  <a:lnTo>
                    <a:pt x="66395" y="318084"/>
                  </a:lnTo>
                  <a:lnTo>
                    <a:pt x="67106" y="319125"/>
                  </a:lnTo>
                  <a:close/>
                </a:path>
                <a:path w="115569" h="345439">
                  <a:moveTo>
                    <a:pt x="67297" y="316280"/>
                  </a:moveTo>
                  <a:lnTo>
                    <a:pt x="67068" y="313423"/>
                  </a:lnTo>
                  <a:lnTo>
                    <a:pt x="66611" y="313182"/>
                  </a:lnTo>
                  <a:lnTo>
                    <a:pt x="67297" y="316280"/>
                  </a:lnTo>
                  <a:close/>
                </a:path>
                <a:path w="115569" h="345439">
                  <a:moveTo>
                    <a:pt x="74752" y="318122"/>
                  </a:moveTo>
                  <a:lnTo>
                    <a:pt x="73342" y="318287"/>
                  </a:lnTo>
                  <a:lnTo>
                    <a:pt x="74104" y="319163"/>
                  </a:lnTo>
                  <a:lnTo>
                    <a:pt x="74752" y="318122"/>
                  </a:lnTo>
                  <a:close/>
                </a:path>
                <a:path w="115569" h="345439">
                  <a:moveTo>
                    <a:pt x="74790" y="123202"/>
                  </a:moveTo>
                  <a:lnTo>
                    <a:pt x="72821" y="124472"/>
                  </a:lnTo>
                  <a:lnTo>
                    <a:pt x="74460" y="124460"/>
                  </a:lnTo>
                  <a:lnTo>
                    <a:pt x="74790" y="123202"/>
                  </a:lnTo>
                  <a:close/>
                </a:path>
                <a:path w="115569" h="345439">
                  <a:moveTo>
                    <a:pt x="75514" y="318795"/>
                  </a:moveTo>
                  <a:lnTo>
                    <a:pt x="75057" y="318643"/>
                  </a:lnTo>
                  <a:lnTo>
                    <a:pt x="75450" y="320065"/>
                  </a:lnTo>
                  <a:lnTo>
                    <a:pt x="75514" y="318795"/>
                  </a:lnTo>
                  <a:close/>
                </a:path>
                <a:path w="115569" h="345439">
                  <a:moveTo>
                    <a:pt x="77368" y="123786"/>
                  </a:moveTo>
                  <a:lnTo>
                    <a:pt x="72910" y="125933"/>
                  </a:lnTo>
                  <a:lnTo>
                    <a:pt x="73342" y="128460"/>
                  </a:lnTo>
                  <a:lnTo>
                    <a:pt x="77368" y="123786"/>
                  </a:lnTo>
                  <a:close/>
                </a:path>
                <a:path w="115569" h="345439">
                  <a:moveTo>
                    <a:pt x="77381" y="318833"/>
                  </a:moveTo>
                  <a:lnTo>
                    <a:pt x="75806" y="320319"/>
                  </a:lnTo>
                  <a:lnTo>
                    <a:pt x="76860" y="320357"/>
                  </a:lnTo>
                  <a:lnTo>
                    <a:pt x="77381" y="318833"/>
                  </a:lnTo>
                  <a:close/>
                </a:path>
                <a:path w="115569" h="345439">
                  <a:moveTo>
                    <a:pt x="79463" y="165569"/>
                  </a:moveTo>
                  <a:lnTo>
                    <a:pt x="78333" y="166065"/>
                  </a:lnTo>
                  <a:lnTo>
                    <a:pt x="76022" y="168084"/>
                  </a:lnTo>
                  <a:lnTo>
                    <a:pt x="79463" y="165569"/>
                  </a:lnTo>
                  <a:close/>
                </a:path>
                <a:path w="115569" h="345439">
                  <a:moveTo>
                    <a:pt x="80035" y="127977"/>
                  </a:moveTo>
                  <a:lnTo>
                    <a:pt x="78397" y="124536"/>
                  </a:lnTo>
                  <a:lnTo>
                    <a:pt x="74625" y="128511"/>
                  </a:lnTo>
                  <a:lnTo>
                    <a:pt x="80035" y="127977"/>
                  </a:lnTo>
                  <a:close/>
                </a:path>
                <a:path w="115569" h="345439">
                  <a:moveTo>
                    <a:pt x="80111" y="141732"/>
                  </a:moveTo>
                  <a:lnTo>
                    <a:pt x="79603" y="141681"/>
                  </a:lnTo>
                  <a:lnTo>
                    <a:pt x="79032" y="143052"/>
                  </a:lnTo>
                  <a:lnTo>
                    <a:pt x="80111" y="141732"/>
                  </a:lnTo>
                  <a:close/>
                </a:path>
                <a:path w="115569" h="345439">
                  <a:moveTo>
                    <a:pt x="80886" y="134429"/>
                  </a:moveTo>
                  <a:lnTo>
                    <a:pt x="78422" y="135648"/>
                  </a:lnTo>
                  <a:lnTo>
                    <a:pt x="80886" y="137934"/>
                  </a:lnTo>
                  <a:lnTo>
                    <a:pt x="80886" y="134429"/>
                  </a:lnTo>
                  <a:close/>
                </a:path>
                <a:path w="115569" h="345439">
                  <a:moveTo>
                    <a:pt x="81699" y="139509"/>
                  </a:moveTo>
                  <a:lnTo>
                    <a:pt x="77698" y="135902"/>
                  </a:lnTo>
                  <a:lnTo>
                    <a:pt x="78930" y="141097"/>
                  </a:lnTo>
                  <a:lnTo>
                    <a:pt x="81699" y="139509"/>
                  </a:lnTo>
                  <a:close/>
                </a:path>
                <a:path w="115569" h="345439">
                  <a:moveTo>
                    <a:pt x="82842" y="137998"/>
                  </a:moveTo>
                  <a:lnTo>
                    <a:pt x="81876" y="137972"/>
                  </a:lnTo>
                  <a:lnTo>
                    <a:pt x="82740" y="139903"/>
                  </a:lnTo>
                  <a:lnTo>
                    <a:pt x="82842" y="137998"/>
                  </a:lnTo>
                  <a:close/>
                </a:path>
                <a:path w="115569" h="345439">
                  <a:moveTo>
                    <a:pt x="88150" y="118846"/>
                  </a:moveTo>
                  <a:lnTo>
                    <a:pt x="84861" y="119278"/>
                  </a:lnTo>
                  <a:lnTo>
                    <a:pt x="85928" y="120916"/>
                  </a:lnTo>
                  <a:lnTo>
                    <a:pt x="88150" y="118846"/>
                  </a:lnTo>
                  <a:close/>
                </a:path>
                <a:path w="115569" h="345439">
                  <a:moveTo>
                    <a:pt x="91300" y="99885"/>
                  </a:moveTo>
                  <a:lnTo>
                    <a:pt x="90500" y="96774"/>
                  </a:lnTo>
                  <a:lnTo>
                    <a:pt x="87439" y="100698"/>
                  </a:lnTo>
                  <a:lnTo>
                    <a:pt x="91300" y="99885"/>
                  </a:lnTo>
                  <a:close/>
                </a:path>
                <a:path w="115569" h="345439">
                  <a:moveTo>
                    <a:pt x="91668" y="114465"/>
                  </a:moveTo>
                  <a:lnTo>
                    <a:pt x="90932" y="114884"/>
                  </a:lnTo>
                  <a:lnTo>
                    <a:pt x="91617" y="115798"/>
                  </a:lnTo>
                  <a:lnTo>
                    <a:pt x="91668" y="114465"/>
                  </a:lnTo>
                  <a:close/>
                </a:path>
                <a:path w="115569" h="345439">
                  <a:moveTo>
                    <a:pt x="93853" y="105359"/>
                  </a:moveTo>
                  <a:lnTo>
                    <a:pt x="93687" y="104775"/>
                  </a:lnTo>
                  <a:lnTo>
                    <a:pt x="92837" y="105511"/>
                  </a:lnTo>
                  <a:lnTo>
                    <a:pt x="93853" y="105359"/>
                  </a:lnTo>
                  <a:close/>
                </a:path>
                <a:path w="115569" h="345439">
                  <a:moveTo>
                    <a:pt x="94018" y="99466"/>
                  </a:moveTo>
                  <a:lnTo>
                    <a:pt x="93446" y="100164"/>
                  </a:lnTo>
                  <a:lnTo>
                    <a:pt x="93789" y="100990"/>
                  </a:lnTo>
                  <a:lnTo>
                    <a:pt x="94018" y="99466"/>
                  </a:lnTo>
                  <a:close/>
                </a:path>
                <a:path w="115569" h="345439">
                  <a:moveTo>
                    <a:pt x="95859" y="87274"/>
                  </a:moveTo>
                  <a:lnTo>
                    <a:pt x="95694" y="86245"/>
                  </a:lnTo>
                  <a:lnTo>
                    <a:pt x="95135" y="86626"/>
                  </a:lnTo>
                  <a:lnTo>
                    <a:pt x="95859" y="87274"/>
                  </a:lnTo>
                  <a:close/>
                </a:path>
                <a:path w="115569" h="345439">
                  <a:moveTo>
                    <a:pt x="97396" y="85420"/>
                  </a:moveTo>
                  <a:lnTo>
                    <a:pt x="96126" y="86017"/>
                  </a:lnTo>
                  <a:lnTo>
                    <a:pt x="96786" y="85877"/>
                  </a:lnTo>
                  <a:lnTo>
                    <a:pt x="97396" y="85420"/>
                  </a:lnTo>
                  <a:close/>
                </a:path>
                <a:path w="115569" h="345439">
                  <a:moveTo>
                    <a:pt x="98323" y="96545"/>
                  </a:moveTo>
                  <a:lnTo>
                    <a:pt x="96100" y="98704"/>
                  </a:lnTo>
                  <a:lnTo>
                    <a:pt x="97434" y="97548"/>
                  </a:lnTo>
                  <a:lnTo>
                    <a:pt x="98323" y="96545"/>
                  </a:lnTo>
                  <a:close/>
                </a:path>
                <a:path w="115569" h="345439">
                  <a:moveTo>
                    <a:pt x="99009" y="94043"/>
                  </a:moveTo>
                  <a:lnTo>
                    <a:pt x="98996" y="93294"/>
                  </a:lnTo>
                  <a:lnTo>
                    <a:pt x="97675" y="94437"/>
                  </a:lnTo>
                  <a:lnTo>
                    <a:pt x="99009" y="94043"/>
                  </a:lnTo>
                  <a:close/>
                </a:path>
                <a:path w="115569" h="345439">
                  <a:moveTo>
                    <a:pt x="99225" y="91325"/>
                  </a:moveTo>
                  <a:lnTo>
                    <a:pt x="98399" y="91808"/>
                  </a:lnTo>
                  <a:lnTo>
                    <a:pt x="99161" y="91859"/>
                  </a:lnTo>
                  <a:lnTo>
                    <a:pt x="99225" y="91325"/>
                  </a:lnTo>
                  <a:close/>
                </a:path>
                <a:path w="115569" h="345439">
                  <a:moveTo>
                    <a:pt x="100355" y="92176"/>
                  </a:moveTo>
                  <a:lnTo>
                    <a:pt x="99555" y="92887"/>
                  </a:lnTo>
                  <a:lnTo>
                    <a:pt x="100152" y="93751"/>
                  </a:lnTo>
                  <a:lnTo>
                    <a:pt x="100355" y="92176"/>
                  </a:lnTo>
                  <a:close/>
                </a:path>
                <a:path w="115569" h="345439">
                  <a:moveTo>
                    <a:pt x="101473" y="82448"/>
                  </a:moveTo>
                  <a:lnTo>
                    <a:pt x="100507" y="77444"/>
                  </a:lnTo>
                  <a:lnTo>
                    <a:pt x="96151" y="85509"/>
                  </a:lnTo>
                  <a:lnTo>
                    <a:pt x="101473" y="82448"/>
                  </a:lnTo>
                  <a:close/>
                </a:path>
                <a:path w="115569" h="345439">
                  <a:moveTo>
                    <a:pt x="101981" y="64071"/>
                  </a:moveTo>
                  <a:lnTo>
                    <a:pt x="101358" y="62674"/>
                  </a:lnTo>
                  <a:lnTo>
                    <a:pt x="100914" y="63893"/>
                  </a:lnTo>
                  <a:lnTo>
                    <a:pt x="101981" y="64071"/>
                  </a:lnTo>
                  <a:close/>
                </a:path>
                <a:path w="115569" h="345439">
                  <a:moveTo>
                    <a:pt x="103720" y="79959"/>
                  </a:moveTo>
                  <a:lnTo>
                    <a:pt x="102247" y="78981"/>
                  </a:lnTo>
                  <a:lnTo>
                    <a:pt x="102184" y="80645"/>
                  </a:lnTo>
                  <a:lnTo>
                    <a:pt x="103720" y="79959"/>
                  </a:lnTo>
                  <a:close/>
                </a:path>
                <a:path w="115569" h="345439">
                  <a:moveTo>
                    <a:pt x="104673" y="65989"/>
                  </a:moveTo>
                  <a:lnTo>
                    <a:pt x="104622" y="64287"/>
                  </a:lnTo>
                  <a:lnTo>
                    <a:pt x="103771" y="65722"/>
                  </a:lnTo>
                  <a:lnTo>
                    <a:pt x="104673" y="65989"/>
                  </a:lnTo>
                  <a:close/>
                </a:path>
                <a:path w="115569" h="345439">
                  <a:moveTo>
                    <a:pt x="105194" y="75361"/>
                  </a:moveTo>
                  <a:lnTo>
                    <a:pt x="104127" y="74726"/>
                  </a:lnTo>
                  <a:lnTo>
                    <a:pt x="103022" y="77470"/>
                  </a:lnTo>
                  <a:lnTo>
                    <a:pt x="105194" y="75361"/>
                  </a:lnTo>
                  <a:close/>
                </a:path>
                <a:path w="115569" h="345439">
                  <a:moveTo>
                    <a:pt x="105244" y="68541"/>
                  </a:moveTo>
                  <a:lnTo>
                    <a:pt x="104216" y="69697"/>
                  </a:lnTo>
                  <a:lnTo>
                    <a:pt x="105029" y="71678"/>
                  </a:lnTo>
                  <a:lnTo>
                    <a:pt x="105244" y="68541"/>
                  </a:lnTo>
                  <a:close/>
                </a:path>
                <a:path w="115569" h="345439">
                  <a:moveTo>
                    <a:pt x="105371" y="84670"/>
                  </a:moveTo>
                  <a:lnTo>
                    <a:pt x="97459" y="90551"/>
                  </a:lnTo>
                  <a:lnTo>
                    <a:pt x="102044" y="87553"/>
                  </a:lnTo>
                  <a:lnTo>
                    <a:pt x="105371" y="84670"/>
                  </a:lnTo>
                  <a:close/>
                </a:path>
                <a:path w="115569" h="345439">
                  <a:moveTo>
                    <a:pt x="106349" y="79209"/>
                  </a:moveTo>
                  <a:lnTo>
                    <a:pt x="106286" y="78016"/>
                  </a:lnTo>
                  <a:lnTo>
                    <a:pt x="104914" y="78638"/>
                  </a:lnTo>
                  <a:lnTo>
                    <a:pt x="106349" y="79209"/>
                  </a:lnTo>
                  <a:close/>
                </a:path>
                <a:path w="115569" h="345439">
                  <a:moveTo>
                    <a:pt x="106426" y="68554"/>
                  </a:moveTo>
                  <a:lnTo>
                    <a:pt x="105346" y="69456"/>
                  </a:lnTo>
                  <a:lnTo>
                    <a:pt x="105994" y="70942"/>
                  </a:lnTo>
                  <a:lnTo>
                    <a:pt x="106426" y="68554"/>
                  </a:lnTo>
                  <a:close/>
                </a:path>
                <a:path w="115569" h="345439">
                  <a:moveTo>
                    <a:pt x="107696" y="61315"/>
                  </a:moveTo>
                  <a:lnTo>
                    <a:pt x="106641" y="62458"/>
                  </a:lnTo>
                  <a:lnTo>
                    <a:pt x="107200" y="62915"/>
                  </a:lnTo>
                  <a:lnTo>
                    <a:pt x="107696" y="61315"/>
                  </a:lnTo>
                  <a:close/>
                </a:path>
                <a:path w="115569" h="345439">
                  <a:moveTo>
                    <a:pt x="107708" y="64503"/>
                  </a:moveTo>
                  <a:lnTo>
                    <a:pt x="107594" y="63398"/>
                  </a:lnTo>
                  <a:lnTo>
                    <a:pt x="106895" y="63957"/>
                  </a:lnTo>
                  <a:lnTo>
                    <a:pt x="107708" y="64503"/>
                  </a:lnTo>
                  <a:close/>
                </a:path>
                <a:path w="115569" h="345439">
                  <a:moveTo>
                    <a:pt x="108394" y="59042"/>
                  </a:moveTo>
                  <a:lnTo>
                    <a:pt x="107492" y="59626"/>
                  </a:lnTo>
                  <a:lnTo>
                    <a:pt x="108229" y="60693"/>
                  </a:lnTo>
                  <a:lnTo>
                    <a:pt x="108394" y="59042"/>
                  </a:lnTo>
                  <a:close/>
                </a:path>
                <a:path w="115569" h="345439">
                  <a:moveTo>
                    <a:pt x="108572" y="75044"/>
                  </a:moveTo>
                  <a:lnTo>
                    <a:pt x="106121" y="76682"/>
                  </a:lnTo>
                  <a:lnTo>
                    <a:pt x="107391" y="76885"/>
                  </a:lnTo>
                  <a:lnTo>
                    <a:pt x="108572" y="75044"/>
                  </a:lnTo>
                  <a:close/>
                </a:path>
                <a:path w="115569" h="345439">
                  <a:moveTo>
                    <a:pt x="108712" y="70573"/>
                  </a:moveTo>
                  <a:lnTo>
                    <a:pt x="107569" y="69392"/>
                  </a:lnTo>
                  <a:lnTo>
                    <a:pt x="106946" y="71539"/>
                  </a:lnTo>
                  <a:lnTo>
                    <a:pt x="108712" y="70573"/>
                  </a:lnTo>
                  <a:close/>
                </a:path>
                <a:path w="115569" h="345439">
                  <a:moveTo>
                    <a:pt x="108813" y="63347"/>
                  </a:moveTo>
                  <a:lnTo>
                    <a:pt x="108788" y="61747"/>
                  </a:lnTo>
                  <a:lnTo>
                    <a:pt x="108292" y="62344"/>
                  </a:lnTo>
                  <a:lnTo>
                    <a:pt x="108813" y="63347"/>
                  </a:lnTo>
                  <a:close/>
                </a:path>
                <a:path w="115569" h="345439">
                  <a:moveTo>
                    <a:pt x="109601" y="2743"/>
                  </a:moveTo>
                  <a:lnTo>
                    <a:pt x="106870" y="5346"/>
                  </a:lnTo>
                  <a:lnTo>
                    <a:pt x="104381" y="13995"/>
                  </a:lnTo>
                  <a:lnTo>
                    <a:pt x="109601" y="2743"/>
                  </a:lnTo>
                  <a:close/>
                </a:path>
                <a:path w="115569" h="345439">
                  <a:moveTo>
                    <a:pt x="112318" y="5918"/>
                  </a:moveTo>
                  <a:lnTo>
                    <a:pt x="111874" y="0"/>
                  </a:lnTo>
                  <a:lnTo>
                    <a:pt x="109588" y="4914"/>
                  </a:lnTo>
                  <a:lnTo>
                    <a:pt x="112318" y="5918"/>
                  </a:lnTo>
                  <a:close/>
                </a:path>
                <a:path w="115569" h="345439">
                  <a:moveTo>
                    <a:pt x="114160" y="56045"/>
                  </a:moveTo>
                  <a:lnTo>
                    <a:pt x="112382" y="55727"/>
                  </a:lnTo>
                  <a:lnTo>
                    <a:pt x="113322" y="56997"/>
                  </a:lnTo>
                  <a:lnTo>
                    <a:pt x="114160" y="56045"/>
                  </a:lnTo>
                  <a:close/>
                </a:path>
                <a:path w="115569" h="345439">
                  <a:moveTo>
                    <a:pt x="115354" y="54000"/>
                  </a:moveTo>
                  <a:lnTo>
                    <a:pt x="114490" y="53340"/>
                  </a:lnTo>
                  <a:lnTo>
                    <a:pt x="112229" y="54013"/>
                  </a:lnTo>
                  <a:lnTo>
                    <a:pt x="115354" y="54000"/>
                  </a:lnTo>
                  <a:close/>
                </a:path>
              </a:pathLst>
            </a:custGeom>
            <a:solidFill>
              <a:srgbClr val="3889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2426119" y="2908401"/>
              <a:ext cx="26034" cy="134620"/>
            </a:xfrm>
            <a:custGeom>
              <a:avLst/>
              <a:gdLst/>
              <a:ahLst/>
              <a:cxnLst/>
              <a:rect l="l" t="t" r="r" b="b"/>
              <a:pathLst>
                <a:path w="26035" h="134619">
                  <a:moveTo>
                    <a:pt x="1282" y="54394"/>
                  </a:moveTo>
                  <a:lnTo>
                    <a:pt x="736" y="52463"/>
                  </a:lnTo>
                  <a:lnTo>
                    <a:pt x="0" y="55283"/>
                  </a:lnTo>
                  <a:lnTo>
                    <a:pt x="1282" y="54394"/>
                  </a:lnTo>
                  <a:close/>
                </a:path>
                <a:path w="26035" h="134619">
                  <a:moveTo>
                    <a:pt x="1435" y="46189"/>
                  </a:moveTo>
                  <a:lnTo>
                    <a:pt x="876" y="45212"/>
                  </a:lnTo>
                  <a:lnTo>
                    <a:pt x="622" y="46240"/>
                  </a:lnTo>
                  <a:lnTo>
                    <a:pt x="1435" y="46189"/>
                  </a:lnTo>
                  <a:close/>
                </a:path>
                <a:path w="26035" h="134619">
                  <a:moveTo>
                    <a:pt x="2133" y="53644"/>
                  </a:moveTo>
                  <a:lnTo>
                    <a:pt x="2057" y="51409"/>
                  </a:lnTo>
                  <a:lnTo>
                    <a:pt x="1498" y="52285"/>
                  </a:lnTo>
                  <a:lnTo>
                    <a:pt x="2133" y="53644"/>
                  </a:lnTo>
                  <a:close/>
                </a:path>
                <a:path w="26035" h="134619">
                  <a:moveTo>
                    <a:pt x="3467" y="69659"/>
                  </a:moveTo>
                  <a:lnTo>
                    <a:pt x="2146" y="65747"/>
                  </a:lnTo>
                  <a:lnTo>
                    <a:pt x="2184" y="69786"/>
                  </a:lnTo>
                  <a:lnTo>
                    <a:pt x="3467" y="69659"/>
                  </a:lnTo>
                  <a:close/>
                </a:path>
                <a:path w="26035" h="134619">
                  <a:moveTo>
                    <a:pt x="3505" y="33896"/>
                  </a:moveTo>
                  <a:lnTo>
                    <a:pt x="3352" y="32334"/>
                  </a:lnTo>
                  <a:lnTo>
                    <a:pt x="2857" y="32778"/>
                  </a:lnTo>
                  <a:lnTo>
                    <a:pt x="3505" y="33896"/>
                  </a:lnTo>
                  <a:close/>
                </a:path>
                <a:path w="26035" h="134619">
                  <a:moveTo>
                    <a:pt x="3505" y="29718"/>
                  </a:moveTo>
                  <a:lnTo>
                    <a:pt x="2908" y="29260"/>
                  </a:lnTo>
                  <a:lnTo>
                    <a:pt x="2933" y="31178"/>
                  </a:lnTo>
                  <a:lnTo>
                    <a:pt x="3505" y="29718"/>
                  </a:lnTo>
                  <a:close/>
                </a:path>
                <a:path w="26035" h="134619">
                  <a:moveTo>
                    <a:pt x="4076" y="59169"/>
                  </a:moveTo>
                  <a:lnTo>
                    <a:pt x="2743" y="57150"/>
                  </a:lnTo>
                  <a:lnTo>
                    <a:pt x="3175" y="58851"/>
                  </a:lnTo>
                  <a:lnTo>
                    <a:pt x="4076" y="59169"/>
                  </a:lnTo>
                  <a:close/>
                </a:path>
                <a:path w="26035" h="134619">
                  <a:moveTo>
                    <a:pt x="4673" y="72504"/>
                  </a:moveTo>
                  <a:lnTo>
                    <a:pt x="4635" y="71297"/>
                  </a:lnTo>
                  <a:lnTo>
                    <a:pt x="4076" y="72136"/>
                  </a:lnTo>
                  <a:lnTo>
                    <a:pt x="4673" y="72504"/>
                  </a:lnTo>
                  <a:close/>
                </a:path>
                <a:path w="26035" h="134619">
                  <a:moveTo>
                    <a:pt x="4864" y="76073"/>
                  </a:moveTo>
                  <a:lnTo>
                    <a:pt x="4152" y="75704"/>
                  </a:lnTo>
                  <a:lnTo>
                    <a:pt x="4127" y="76415"/>
                  </a:lnTo>
                  <a:lnTo>
                    <a:pt x="4864" y="76073"/>
                  </a:lnTo>
                  <a:close/>
                </a:path>
                <a:path w="26035" h="134619">
                  <a:moveTo>
                    <a:pt x="5080" y="63728"/>
                  </a:moveTo>
                  <a:lnTo>
                    <a:pt x="4178" y="61480"/>
                  </a:lnTo>
                  <a:lnTo>
                    <a:pt x="3276" y="63004"/>
                  </a:lnTo>
                  <a:lnTo>
                    <a:pt x="5080" y="63728"/>
                  </a:lnTo>
                  <a:close/>
                </a:path>
                <a:path w="26035" h="134619">
                  <a:moveTo>
                    <a:pt x="5181" y="43180"/>
                  </a:moveTo>
                  <a:lnTo>
                    <a:pt x="4216" y="43205"/>
                  </a:lnTo>
                  <a:lnTo>
                    <a:pt x="4610" y="45415"/>
                  </a:lnTo>
                  <a:lnTo>
                    <a:pt x="5181" y="43180"/>
                  </a:lnTo>
                  <a:close/>
                </a:path>
                <a:path w="26035" h="134619">
                  <a:moveTo>
                    <a:pt x="5257" y="56146"/>
                  </a:moveTo>
                  <a:lnTo>
                    <a:pt x="5181" y="54965"/>
                  </a:lnTo>
                  <a:lnTo>
                    <a:pt x="4178" y="55079"/>
                  </a:lnTo>
                  <a:lnTo>
                    <a:pt x="5257" y="56146"/>
                  </a:lnTo>
                  <a:close/>
                </a:path>
                <a:path w="26035" h="134619">
                  <a:moveTo>
                    <a:pt x="5499" y="50431"/>
                  </a:moveTo>
                  <a:lnTo>
                    <a:pt x="3619" y="48514"/>
                  </a:lnTo>
                  <a:lnTo>
                    <a:pt x="3937" y="52222"/>
                  </a:lnTo>
                  <a:lnTo>
                    <a:pt x="5499" y="50431"/>
                  </a:lnTo>
                  <a:close/>
                </a:path>
                <a:path w="26035" h="134619">
                  <a:moveTo>
                    <a:pt x="5600" y="59359"/>
                  </a:moveTo>
                  <a:lnTo>
                    <a:pt x="5143" y="57073"/>
                  </a:lnTo>
                  <a:lnTo>
                    <a:pt x="4787" y="59905"/>
                  </a:lnTo>
                  <a:lnTo>
                    <a:pt x="5600" y="59359"/>
                  </a:lnTo>
                  <a:close/>
                </a:path>
                <a:path w="26035" h="134619">
                  <a:moveTo>
                    <a:pt x="6324" y="49199"/>
                  </a:moveTo>
                  <a:lnTo>
                    <a:pt x="5588" y="49047"/>
                  </a:lnTo>
                  <a:lnTo>
                    <a:pt x="5676" y="49580"/>
                  </a:lnTo>
                  <a:lnTo>
                    <a:pt x="6324" y="49199"/>
                  </a:lnTo>
                  <a:close/>
                </a:path>
                <a:path w="26035" h="134619">
                  <a:moveTo>
                    <a:pt x="6337" y="81635"/>
                  </a:moveTo>
                  <a:lnTo>
                    <a:pt x="6261" y="80340"/>
                  </a:lnTo>
                  <a:lnTo>
                    <a:pt x="5753" y="81749"/>
                  </a:lnTo>
                  <a:lnTo>
                    <a:pt x="6337" y="81635"/>
                  </a:lnTo>
                  <a:close/>
                </a:path>
                <a:path w="26035" h="134619">
                  <a:moveTo>
                    <a:pt x="6629" y="51752"/>
                  </a:moveTo>
                  <a:lnTo>
                    <a:pt x="6197" y="50215"/>
                  </a:lnTo>
                  <a:lnTo>
                    <a:pt x="5740" y="49999"/>
                  </a:lnTo>
                  <a:lnTo>
                    <a:pt x="6629" y="51752"/>
                  </a:lnTo>
                  <a:close/>
                </a:path>
                <a:path w="26035" h="134619">
                  <a:moveTo>
                    <a:pt x="6680" y="22567"/>
                  </a:moveTo>
                  <a:lnTo>
                    <a:pt x="5181" y="21907"/>
                  </a:lnTo>
                  <a:lnTo>
                    <a:pt x="6680" y="25615"/>
                  </a:lnTo>
                  <a:lnTo>
                    <a:pt x="6680" y="22567"/>
                  </a:lnTo>
                  <a:close/>
                </a:path>
                <a:path w="26035" h="134619">
                  <a:moveTo>
                    <a:pt x="6692" y="82384"/>
                  </a:moveTo>
                  <a:lnTo>
                    <a:pt x="5880" y="82613"/>
                  </a:lnTo>
                  <a:lnTo>
                    <a:pt x="6629" y="82905"/>
                  </a:lnTo>
                  <a:lnTo>
                    <a:pt x="6692" y="82384"/>
                  </a:lnTo>
                  <a:close/>
                </a:path>
                <a:path w="26035" h="134619">
                  <a:moveTo>
                    <a:pt x="6832" y="86499"/>
                  </a:moveTo>
                  <a:lnTo>
                    <a:pt x="5905" y="86220"/>
                  </a:lnTo>
                  <a:lnTo>
                    <a:pt x="6057" y="87147"/>
                  </a:lnTo>
                  <a:lnTo>
                    <a:pt x="6832" y="86499"/>
                  </a:lnTo>
                  <a:close/>
                </a:path>
                <a:path w="26035" h="134619">
                  <a:moveTo>
                    <a:pt x="7048" y="40157"/>
                  </a:moveTo>
                  <a:lnTo>
                    <a:pt x="6997" y="39306"/>
                  </a:lnTo>
                  <a:lnTo>
                    <a:pt x="6045" y="39395"/>
                  </a:lnTo>
                  <a:lnTo>
                    <a:pt x="7048" y="40157"/>
                  </a:lnTo>
                  <a:close/>
                </a:path>
                <a:path w="26035" h="134619">
                  <a:moveTo>
                    <a:pt x="7505" y="81153"/>
                  </a:moveTo>
                  <a:lnTo>
                    <a:pt x="5156" y="72605"/>
                  </a:lnTo>
                  <a:lnTo>
                    <a:pt x="5346" y="77965"/>
                  </a:lnTo>
                  <a:lnTo>
                    <a:pt x="7505" y="81153"/>
                  </a:lnTo>
                  <a:close/>
                </a:path>
                <a:path w="26035" h="134619">
                  <a:moveTo>
                    <a:pt x="7607" y="68351"/>
                  </a:moveTo>
                  <a:lnTo>
                    <a:pt x="4622" y="67576"/>
                  </a:lnTo>
                  <a:lnTo>
                    <a:pt x="7581" y="70345"/>
                  </a:lnTo>
                  <a:lnTo>
                    <a:pt x="7607" y="68351"/>
                  </a:lnTo>
                  <a:close/>
                </a:path>
                <a:path w="26035" h="134619">
                  <a:moveTo>
                    <a:pt x="7747" y="91503"/>
                  </a:moveTo>
                  <a:lnTo>
                    <a:pt x="6527" y="90716"/>
                  </a:lnTo>
                  <a:lnTo>
                    <a:pt x="6997" y="92125"/>
                  </a:lnTo>
                  <a:lnTo>
                    <a:pt x="7747" y="91503"/>
                  </a:lnTo>
                  <a:close/>
                </a:path>
                <a:path w="26035" h="134619">
                  <a:moveTo>
                    <a:pt x="7823" y="75514"/>
                  </a:moveTo>
                  <a:lnTo>
                    <a:pt x="7454" y="74510"/>
                  </a:lnTo>
                  <a:lnTo>
                    <a:pt x="7645" y="76403"/>
                  </a:lnTo>
                  <a:lnTo>
                    <a:pt x="7823" y="75514"/>
                  </a:lnTo>
                  <a:close/>
                </a:path>
                <a:path w="26035" h="134619">
                  <a:moveTo>
                    <a:pt x="8661" y="69253"/>
                  </a:moveTo>
                  <a:lnTo>
                    <a:pt x="6184" y="65100"/>
                  </a:lnTo>
                  <a:lnTo>
                    <a:pt x="2984" y="63715"/>
                  </a:lnTo>
                  <a:lnTo>
                    <a:pt x="8661" y="69253"/>
                  </a:lnTo>
                  <a:close/>
                </a:path>
                <a:path w="26035" h="134619">
                  <a:moveTo>
                    <a:pt x="8674" y="71577"/>
                  </a:moveTo>
                  <a:lnTo>
                    <a:pt x="4775" y="69265"/>
                  </a:lnTo>
                  <a:lnTo>
                    <a:pt x="7467" y="73101"/>
                  </a:lnTo>
                  <a:lnTo>
                    <a:pt x="8674" y="71577"/>
                  </a:lnTo>
                  <a:close/>
                </a:path>
                <a:path w="26035" h="134619">
                  <a:moveTo>
                    <a:pt x="8712" y="87160"/>
                  </a:moveTo>
                  <a:lnTo>
                    <a:pt x="8064" y="86271"/>
                  </a:lnTo>
                  <a:lnTo>
                    <a:pt x="7188" y="87668"/>
                  </a:lnTo>
                  <a:lnTo>
                    <a:pt x="8712" y="87160"/>
                  </a:lnTo>
                  <a:close/>
                </a:path>
                <a:path w="26035" h="134619">
                  <a:moveTo>
                    <a:pt x="9245" y="28435"/>
                  </a:moveTo>
                  <a:lnTo>
                    <a:pt x="4546" y="26047"/>
                  </a:lnTo>
                  <a:lnTo>
                    <a:pt x="4013" y="30607"/>
                  </a:lnTo>
                  <a:lnTo>
                    <a:pt x="9245" y="28435"/>
                  </a:lnTo>
                  <a:close/>
                </a:path>
                <a:path w="26035" h="134619">
                  <a:moveTo>
                    <a:pt x="9982" y="85852"/>
                  </a:moveTo>
                  <a:lnTo>
                    <a:pt x="8597" y="82892"/>
                  </a:lnTo>
                  <a:lnTo>
                    <a:pt x="8724" y="86575"/>
                  </a:lnTo>
                  <a:lnTo>
                    <a:pt x="9982" y="85852"/>
                  </a:lnTo>
                  <a:close/>
                </a:path>
                <a:path w="26035" h="134619">
                  <a:moveTo>
                    <a:pt x="10325" y="110401"/>
                  </a:moveTo>
                  <a:lnTo>
                    <a:pt x="8851" y="104686"/>
                  </a:lnTo>
                  <a:lnTo>
                    <a:pt x="8305" y="109042"/>
                  </a:lnTo>
                  <a:lnTo>
                    <a:pt x="10325" y="110401"/>
                  </a:lnTo>
                  <a:close/>
                </a:path>
                <a:path w="26035" h="134619">
                  <a:moveTo>
                    <a:pt x="10947" y="96113"/>
                  </a:moveTo>
                  <a:lnTo>
                    <a:pt x="8204" y="90754"/>
                  </a:lnTo>
                  <a:lnTo>
                    <a:pt x="8420" y="99771"/>
                  </a:lnTo>
                  <a:lnTo>
                    <a:pt x="10947" y="96113"/>
                  </a:lnTo>
                  <a:close/>
                </a:path>
                <a:path w="26035" h="134619">
                  <a:moveTo>
                    <a:pt x="12153" y="85813"/>
                  </a:moveTo>
                  <a:lnTo>
                    <a:pt x="10896" y="84175"/>
                  </a:lnTo>
                  <a:lnTo>
                    <a:pt x="10668" y="86423"/>
                  </a:lnTo>
                  <a:lnTo>
                    <a:pt x="12153" y="85813"/>
                  </a:lnTo>
                  <a:close/>
                </a:path>
                <a:path w="26035" h="134619">
                  <a:moveTo>
                    <a:pt x="12509" y="111607"/>
                  </a:moveTo>
                  <a:lnTo>
                    <a:pt x="11353" y="109804"/>
                  </a:lnTo>
                  <a:lnTo>
                    <a:pt x="11125" y="111988"/>
                  </a:lnTo>
                  <a:lnTo>
                    <a:pt x="12509" y="111607"/>
                  </a:lnTo>
                  <a:close/>
                </a:path>
                <a:path w="26035" h="134619">
                  <a:moveTo>
                    <a:pt x="12534" y="14249"/>
                  </a:moveTo>
                  <a:lnTo>
                    <a:pt x="11925" y="14173"/>
                  </a:lnTo>
                  <a:lnTo>
                    <a:pt x="11531" y="14998"/>
                  </a:lnTo>
                  <a:lnTo>
                    <a:pt x="12534" y="14249"/>
                  </a:lnTo>
                  <a:close/>
                </a:path>
                <a:path w="26035" h="134619">
                  <a:moveTo>
                    <a:pt x="13652" y="93319"/>
                  </a:moveTo>
                  <a:lnTo>
                    <a:pt x="10820" y="87604"/>
                  </a:lnTo>
                  <a:lnTo>
                    <a:pt x="10782" y="91897"/>
                  </a:lnTo>
                  <a:lnTo>
                    <a:pt x="13652" y="93319"/>
                  </a:lnTo>
                  <a:close/>
                </a:path>
                <a:path w="26035" h="134619">
                  <a:moveTo>
                    <a:pt x="14566" y="11772"/>
                  </a:moveTo>
                  <a:lnTo>
                    <a:pt x="13766" y="10668"/>
                  </a:lnTo>
                  <a:lnTo>
                    <a:pt x="13360" y="11455"/>
                  </a:lnTo>
                  <a:lnTo>
                    <a:pt x="14566" y="11772"/>
                  </a:lnTo>
                  <a:close/>
                </a:path>
                <a:path w="26035" h="134619">
                  <a:moveTo>
                    <a:pt x="14846" y="91300"/>
                  </a:moveTo>
                  <a:lnTo>
                    <a:pt x="14249" y="90551"/>
                  </a:lnTo>
                  <a:lnTo>
                    <a:pt x="13830" y="91211"/>
                  </a:lnTo>
                  <a:lnTo>
                    <a:pt x="14846" y="91300"/>
                  </a:lnTo>
                  <a:close/>
                </a:path>
                <a:path w="26035" h="134619">
                  <a:moveTo>
                    <a:pt x="15570" y="65049"/>
                  </a:moveTo>
                  <a:lnTo>
                    <a:pt x="10579" y="70231"/>
                  </a:lnTo>
                  <a:lnTo>
                    <a:pt x="13512" y="73482"/>
                  </a:lnTo>
                  <a:lnTo>
                    <a:pt x="15570" y="65049"/>
                  </a:lnTo>
                  <a:close/>
                </a:path>
                <a:path w="26035" h="134619">
                  <a:moveTo>
                    <a:pt x="16065" y="84518"/>
                  </a:moveTo>
                  <a:lnTo>
                    <a:pt x="11480" y="86702"/>
                  </a:lnTo>
                  <a:lnTo>
                    <a:pt x="14871" y="89547"/>
                  </a:lnTo>
                  <a:lnTo>
                    <a:pt x="16065" y="84518"/>
                  </a:lnTo>
                  <a:close/>
                </a:path>
                <a:path w="26035" h="134619">
                  <a:moveTo>
                    <a:pt x="16078" y="114985"/>
                  </a:moveTo>
                  <a:lnTo>
                    <a:pt x="14554" y="113944"/>
                  </a:lnTo>
                  <a:lnTo>
                    <a:pt x="14058" y="114541"/>
                  </a:lnTo>
                  <a:lnTo>
                    <a:pt x="16078" y="114985"/>
                  </a:lnTo>
                  <a:close/>
                </a:path>
                <a:path w="26035" h="134619">
                  <a:moveTo>
                    <a:pt x="16243" y="95034"/>
                  </a:moveTo>
                  <a:lnTo>
                    <a:pt x="15544" y="94615"/>
                  </a:lnTo>
                  <a:lnTo>
                    <a:pt x="15303" y="95478"/>
                  </a:lnTo>
                  <a:lnTo>
                    <a:pt x="16243" y="95034"/>
                  </a:lnTo>
                  <a:close/>
                </a:path>
                <a:path w="26035" h="134619">
                  <a:moveTo>
                    <a:pt x="16713" y="10985"/>
                  </a:moveTo>
                  <a:lnTo>
                    <a:pt x="15735" y="11112"/>
                  </a:lnTo>
                  <a:lnTo>
                    <a:pt x="16344" y="12458"/>
                  </a:lnTo>
                  <a:lnTo>
                    <a:pt x="16713" y="10985"/>
                  </a:lnTo>
                  <a:close/>
                </a:path>
                <a:path w="26035" h="134619">
                  <a:moveTo>
                    <a:pt x="17310" y="95135"/>
                  </a:moveTo>
                  <a:lnTo>
                    <a:pt x="16433" y="92456"/>
                  </a:lnTo>
                  <a:lnTo>
                    <a:pt x="16497" y="93281"/>
                  </a:lnTo>
                  <a:lnTo>
                    <a:pt x="17310" y="95135"/>
                  </a:lnTo>
                  <a:close/>
                </a:path>
                <a:path w="26035" h="134619">
                  <a:moveTo>
                    <a:pt x="17348" y="114935"/>
                  </a:moveTo>
                  <a:lnTo>
                    <a:pt x="16344" y="113398"/>
                  </a:lnTo>
                  <a:lnTo>
                    <a:pt x="14681" y="113030"/>
                  </a:lnTo>
                  <a:lnTo>
                    <a:pt x="17348" y="114935"/>
                  </a:lnTo>
                  <a:close/>
                </a:path>
                <a:path w="26035" h="134619">
                  <a:moveTo>
                    <a:pt x="17500" y="13487"/>
                  </a:moveTo>
                  <a:lnTo>
                    <a:pt x="13817" y="13576"/>
                  </a:lnTo>
                  <a:lnTo>
                    <a:pt x="17056" y="16306"/>
                  </a:lnTo>
                  <a:lnTo>
                    <a:pt x="17500" y="13487"/>
                  </a:lnTo>
                  <a:close/>
                </a:path>
                <a:path w="26035" h="134619">
                  <a:moveTo>
                    <a:pt x="18186" y="113017"/>
                  </a:moveTo>
                  <a:lnTo>
                    <a:pt x="18135" y="111175"/>
                  </a:lnTo>
                  <a:lnTo>
                    <a:pt x="17208" y="112572"/>
                  </a:lnTo>
                  <a:lnTo>
                    <a:pt x="18186" y="113017"/>
                  </a:lnTo>
                  <a:close/>
                </a:path>
                <a:path w="26035" h="134619">
                  <a:moveTo>
                    <a:pt x="18237" y="109194"/>
                  </a:moveTo>
                  <a:lnTo>
                    <a:pt x="17564" y="109283"/>
                  </a:lnTo>
                  <a:lnTo>
                    <a:pt x="17729" y="110007"/>
                  </a:lnTo>
                  <a:lnTo>
                    <a:pt x="18237" y="109194"/>
                  </a:lnTo>
                  <a:close/>
                </a:path>
                <a:path w="26035" h="134619">
                  <a:moveTo>
                    <a:pt x="20586" y="134416"/>
                  </a:moveTo>
                  <a:lnTo>
                    <a:pt x="20078" y="133007"/>
                  </a:lnTo>
                  <a:lnTo>
                    <a:pt x="19037" y="134366"/>
                  </a:lnTo>
                  <a:lnTo>
                    <a:pt x="20586" y="134416"/>
                  </a:lnTo>
                  <a:close/>
                </a:path>
                <a:path w="26035" h="134619">
                  <a:moveTo>
                    <a:pt x="20739" y="9080"/>
                  </a:moveTo>
                  <a:lnTo>
                    <a:pt x="17348" y="12369"/>
                  </a:lnTo>
                  <a:lnTo>
                    <a:pt x="19900" y="13855"/>
                  </a:lnTo>
                  <a:lnTo>
                    <a:pt x="20739" y="9080"/>
                  </a:lnTo>
                  <a:close/>
                </a:path>
                <a:path w="26035" h="134619">
                  <a:moveTo>
                    <a:pt x="21323" y="83413"/>
                  </a:moveTo>
                  <a:lnTo>
                    <a:pt x="20955" y="81648"/>
                  </a:lnTo>
                  <a:lnTo>
                    <a:pt x="19672" y="82410"/>
                  </a:lnTo>
                  <a:lnTo>
                    <a:pt x="21323" y="83413"/>
                  </a:lnTo>
                  <a:close/>
                </a:path>
                <a:path w="26035" h="134619">
                  <a:moveTo>
                    <a:pt x="22237" y="110223"/>
                  </a:moveTo>
                  <a:lnTo>
                    <a:pt x="20713" y="110680"/>
                  </a:lnTo>
                  <a:lnTo>
                    <a:pt x="21882" y="111023"/>
                  </a:lnTo>
                  <a:lnTo>
                    <a:pt x="22237" y="110223"/>
                  </a:lnTo>
                  <a:close/>
                </a:path>
                <a:path w="26035" h="134619">
                  <a:moveTo>
                    <a:pt x="22301" y="109029"/>
                  </a:moveTo>
                  <a:lnTo>
                    <a:pt x="19507" y="109334"/>
                  </a:lnTo>
                  <a:lnTo>
                    <a:pt x="20739" y="110159"/>
                  </a:lnTo>
                  <a:lnTo>
                    <a:pt x="22301" y="109029"/>
                  </a:lnTo>
                  <a:close/>
                </a:path>
                <a:path w="26035" h="134619">
                  <a:moveTo>
                    <a:pt x="22555" y="3454"/>
                  </a:moveTo>
                  <a:lnTo>
                    <a:pt x="21285" y="4330"/>
                  </a:lnTo>
                  <a:lnTo>
                    <a:pt x="22072" y="4686"/>
                  </a:lnTo>
                  <a:lnTo>
                    <a:pt x="22555" y="3454"/>
                  </a:lnTo>
                  <a:close/>
                </a:path>
                <a:path w="26035" h="134619">
                  <a:moveTo>
                    <a:pt x="23736" y="1993"/>
                  </a:moveTo>
                  <a:lnTo>
                    <a:pt x="22961" y="1841"/>
                  </a:lnTo>
                  <a:lnTo>
                    <a:pt x="22999" y="2641"/>
                  </a:lnTo>
                  <a:lnTo>
                    <a:pt x="23736" y="1993"/>
                  </a:lnTo>
                  <a:close/>
                </a:path>
                <a:path w="26035" h="134619">
                  <a:moveTo>
                    <a:pt x="24168" y="914"/>
                  </a:moveTo>
                  <a:lnTo>
                    <a:pt x="23342" y="203"/>
                  </a:lnTo>
                  <a:lnTo>
                    <a:pt x="23253" y="939"/>
                  </a:lnTo>
                  <a:lnTo>
                    <a:pt x="24168" y="914"/>
                  </a:lnTo>
                  <a:close/>
                </a:path>
                <a:path w="26035" h="134619">
                  <a:moveTo>
                    <a:pt x="25908" y="520"/>
                  </a:moveTo>
                  <a:lnTo>
                    <a:pt x="24396" y="0"/>
                  </a:lnTo>
                  <a:lnTo>
                    <a:pt x="24917" y="952"/>
                  </a:lnTo>
                  <a:lnTo>
                    <a:pt x="25908" y="520"/>
                  </a:lnTo>
                  <a:close/>
                </a:path>
              </a:pathLst>
            </a:custGeom>
            <a:solidFill>
              <a:srgbClr val="3889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2426130" y="2570149"/>
              <a:ext cx="407670" cy="485775"/>
            </a:xfrm>
            <a:custGeom>
              <a:avLst/>
              <a:gdLst/>
              <a:ahLst/>
              <a:cxnLst/>
              <a:rect l="l" t="t" r="r" b="b"/>
              <a:pathLst>
                <a:path w="407669" h="485775">
                  <a:moveTo>
                    <a:pt x="9783" y="415118"/>
                  </a:moveTo>
                  <a:lnTo>
                    <a:pt x="12099" y="420948"/>
                  </a:lnTo>
                  <a:lnTo>
                    <a:pt x="15401" y="414604"/>
                  </a:lnTo>
                  <a:lnTo>
                    <a:pt x="17306" y="425566"/>
                  </a:lnTo>
                  <a:lnTo>
                    <a:pt x="23875" y="413012"/>
                  </a:lnTo>
                  <a:lnTo>
                    <a:pt x="34825" y="407692"/>
                  </a:lnTo>
                  <a:lnTo>
                    <a:pt x="37391" y="409906"/>
                  </a:lnTo>
                  <a:lnTo>
                    <a:pt x="32382" y="411546"/>
                  </a:lnTo>
                  <a:lnTo>
                    <a:pt x="29607" y="419540"/>
                  </a:lnTo>
                  <a:lnTo>
                    <a:pt x="31049" y="412403"/>
                  </a:lnTo>
                  <a:lnTo>
                    <a:pt x="26165" y="413530"/>
                  </a:lnTo>
                  <a:lnTo>
                    <a:pt x="16162" y="429274"/>
                  </a:lnTo>
                  <a:lnTo>
                    <a:pt x="22552" y="432692"/>
                  </a:lnTo>
                  <a:lnTo>
                    <a:pt x="14477" y="434702"/>
                  </a:lnTo>
                  <a:lnTo>
                    <a:pt x="12997" y="439682"/>
                  </a:lnTo>
                  <a:lnTo>
                    <a:pt x="13161" y="433469"/>
                  </a:lnTo>
                  <a:lnTo>
                    <a:pt x="8700" y="440336"/>
                  </a:lnTo>
                  <a:lnTo>
                    <a:pt x="13735" y="447312"/>
                  </a:lnTo>
                  <a:lnTo>
                    <a:pt x="14222" y="440349"/>
                  </a:lnTo>
                  <a:lnTo>
                    <a:pt x="15309" y="446892"/>
                  </a:lnTo>
                  <a:lnTo>
                    <a:pt x="19042" y="444899"/>
                  </a:lnTo>
                  <a:lnTo>
                    <a:pt x="18316" y="439193"/>
                  </a:lnTo>
                  <a:lnTo>
                    <a:pt x="22038" y="441133"/>
                  </a:lnTo>
                  <a:lnTo>
                    <a:pt x="20120" y="444838"/>
                  </a:lnTo>
                  <a:lnTo>
                    <a:pt x="25459" y="436111"/>
                  </a:lnTo>
                  <a:lnTo>
                    <a:pt x="24862" y="439749"/>
                  </a:lnTo>
                  <a:lnTo>
                    <a:pt x="27408" y="439193"/>
                  </a:lnTo>
                  <a:lnTo>
                    <a:pt x="21686" y="443803"/>
                  </a:lnTo>
                  <a:lnTo>
                    <a:pt x="24341" y="446058"/>
                  </a:lnTo>
                  <a:lnTo>
                    <a:pt x="19029" y="452883"/>
                  </a:lnTo>
                  <a:lnTo>
                    <a:pt x="21849" y="458329"/>
                  </a:lnTo>
                  <a:lnTo>
                    <a:pt x="25143" y="455424"/>
                  </a:lnTo>
                  <a:lnTo>
                    <a:pt x="22606" y="459849"/>
                  </a:lnTo>
                  <a:lnTo>
                    <a:pt x="14264" y="454342"/>
                  </a:lnTo>
                  <a:lnTo>
                    <a:pt x="13037" y="462435"/>
                  </a:lnTo>
                  <a:lnTo>
                    <a:pt x="21154" y="473644"/>
                  </a:lnTo>
                  <a:lnTo>
                    <a:pt x="31390" y="477640"/>
                  </a:lnTo>
                  <a:lnTo>
                    <a:pt x="30447" y="482946"/>
                  </a:lnTo>
                  <a:lnTo>
                    <a:pt x="33896" y="480437"/>
                  </a:lnTo>
                  <a:lnTo>
                    <a:pt x="36894" y="485493"/>
                  </a:lnTo>
                  <a:lnTo>
                    <a:pt x="44404" y="485674"/>
                  </a:lnTo>
                  <a:lnTo>
                    <a:pt x="52601" y="479012"/>
                  </a:lnTo>
                  <a:lnTo>
                    <a:pt x="55081" y="481419"/>
                  </a:lnTo>
                  <a:lnTo>
                    <a:pt x="70577" y="464718"/>
                  </a:lnTo>
                  <a:lnTo>
                    <a:pt x="68474" y="462879"/>
                  </a:lnTo>
                  <a:lnTo>
                    <a:pt x="78621" y="455820"/>
                  </a:lnTo>
                  <a:lnTo>
                    <a:pt x="76452" y="451648"/>
                  </a:lnTo>
                  <a:lnTo>
                    <a:pt x="81603" y="456589"/>
                  </a:lnTo>
                  <a:lnTo>
                    <a:pt x="86593" y="454048"/>
                  </a:lnTo>
                  <a:lnTo>
                    <a:pt x="90488" y="446587"/>
                  </a:lnTo>
                  <a:lnTo>
                    <a:pt x="86379" y="438501"/>
                  </a:lnTo>
                  <a:lnTo>
                    <a:pt x="91966" y="438236"/>
                  </a:lnTo>
                  <a:lnTo>
                    <a:pt x="89801" y="430536"/>
                  </a:lnTo>
                  <a:lnTo>
                    <a:pt x="92685" y="427680"/>
                  </a:lnTo>
                  <a:lnTo>
                    <a:pt x="93755" y="448468"/>
                  </a:lnTo>
                  <a:lnTo>
                    <a:pt x="107938" y="458246"/>
                  </a:lnTo>
                  <a:lnTo>
                    <a:pt x="108536" y="437618"/>
                  </a:lnTo>
                  <a:lnTo>
                    <a:pt x="112377" y="434399"/>
                  </a:lnTo>
                  <a:lnTo>
                    <a:pt x="111575" y="428960"/>
                  </a:lnTo>
                  <a:lnTo>
                    <a:pt x="120227" y="423816"/>
                  </a:lnTo>
                  <a:lnTo>
                    <a:pt x="122654" y="412431"/>
                  </a:lnTo>
                  <a:lnTo>
                    <a:pt x="116761" y="393272"/>
                  </a:lnTo>
                  <a:lnTo>
                    <a:pt x="123822" y="391806"/>
                  </a:lnTo>
                  <a:lnTo>
                    <a:pt x="126742" y="382278"/>
                  </a:lnTo>
                  <a:lnTo>
                    <a:pt x="115434" y="370381"/>
                  </a:lnTo>
                  <a:lnTo>
                    <a:pt x="117922" y="352512"/>
                  </a:lnTo>
                  <a:lnTo>
                    <a:pt x="112910" y="318745"/>
                  </a:lnTo>
                  <a:lnTo>
                    <a:pt x="115622" y="307532"/>
                  </a:lnTo>
                  <a:lnTo>
                    <a:pt x="127623" y="291295"/>
                  </a:lnTo>
                  <a:lnTo>
                    <a:pt x="143662" y="293058"/>
                  </a:lnTo>
                  <a:lnTo>
                    <a:pt x="146593" y="286440"/>
                  </a:lnTo>
                  <a:lnTo>
                    <a:pt x="145928" y="276919"/>
                  </a:lnTo>
                  <a:lnTo>
                    <a:pt x="138822" y="272682"/>
                  </a:lnTo>
                  <a:lnTo>
                    <a:pt x="151971" y="246080"/>
                  </a:lnTo>
                  <a:lnTo>
                    <a:pt x="152123" y="215227"/>
                  </a:lnTo>
                  <a:lnTo>
                    <a:pt x="167084" y="209447"/>
                  </a:lnTo>
                  <a:lnTo>
                    <a:pt x="165454" y="201681"/>
                  </a:lnTo>
                  <a:lnTo>
                    <a:pt x="181014" y="179748"/>
                  </a:lnTo>
                  <a:lnTo>
                    <a:pt x="176407" y="164207"/>
                  </a:lnTo>
                  <a:lnTo>
                    <a:pt x="181322" y="160266"/>
                  </a:lnTo>
                  <a:lnTo>
                    <a:pt x="186425" y="144764"/>
                  </a:lnTo>
                  <a:lnTo>
                    <a:pt x="194809" y="136325"/>
                  </a:lnTo>
                  <a:lnTo>
                    <a:pt x="204315" y="142508"/>
                  </a:lnTo>
                  <a:lnTo>
                    <a:pt x="208237" y="133007"/>
                  </a:lnTo>
                  <a:lnTo>
                    <a:pt x="207841" y="118888"/>
                  </a:lnTo>
                  <a:lnTo>
                    <a:pt x="212163" y="116963"/>
                  </a:lnTo>
                  <a:lnTo>
                    <a:pt x="235555" y="126457"/>
                  </a:lnTo>
                  <a:lnTo>
                    <a:pt x="240325" y="120868"/>
                  </a:lnTo>
                  <a:lnTo>
                    <a:pt x="235881" y="118052"/>
                  </a:lnTo>
                  <a:lnTo>
                    <a:pt x="241956" y="107625"/>
                  </a:lnTo>
                  <a:lnTo>
                    <a:pt x="237683" y="97167"/>
                  </a:lnTo>
                  <a:lnTo>
                    <a:pt x="247852" y="93939"/>
                  </a:lnTo>
                  <a:lnTo>
                    <a:pt x="253070" y="97547"/>
                  </a:lnTo>
                  <a:lnTo>
                    <a:pt x="252310" y="89473"/>
                  </a:lnTo>
                  <a:lnTo>
                    <a:pt x="256566" y="85641"/>
                  </a:lnTo>
                  <a:lnTo>
                    <a:pt x="261910" y="87147"/>
                  </a:lnTo>
                  <a:lnTo>
                    <a:pt x="273422" y="111241"/>
                  </a:lnTo>
                  <a:lnTo>
                    <a:pt x="285676" y="114975"/>
                  </a:lnTo>
                  <a:lnTo>
                    <a:pt x="296593" y="106164"/>
                  </a:lnTo>
                  <a:lnTo>
                    <a:pt x="312544" y="118082"/>
                  </a:lnTo>
                  <a:lnTo>
                    <a:pt x="316374" y="107714"/>
                  </a:lnTo>
                  <a:lnTo>
                    <a:pt x="325906" y="98560"/>
                  </a:lnTo>
                  <a:lnTo>
                    <a:pt x="329346" y="67561"/>
                  </a:lnTo>
                  <a:lnTo>
                    <a:pt x="336531" y="57814"/>
                  </a:lnTo>
                  <a:lnTo>
                    <a:pt x="346294" y="58790"/>
                  </a:lnTo>
                  <a:lnTo>
                    <a:pt x="354400" y="51649"/>
                  </a:lnTo>
                  <a:lnTo>
                    <a:pt x="359631" y="50888"/>
                  </a:lnTo>
                  <a:lnTo>
                    <a:pt x="366518" y="63224"/>
                  </a:lnTo>
                  <a:lnTo>
                    <a:pt x="377778" y="68625"/>
                  </a:lnTo>
                  <a:lnTo>
                    <a:pt x="380817" y="78292"/>
                  </a:lnTo>
                  <a:lnTo>
                    <a:pt x="372706" y="94393"/>
                  </a:lnTo>
                  <a:lnTo>
                    <a:pt x="376371" y="98663"/>
                  </a:lnTo>
                  <a:lnTo>
                    <a:pt x="380361" y="86143"/>
                  </a:lnTo>
                  <a:lnTo>
                    <a:pt x="392938" y="78825"/>
                  </a:lnTo>
                  <a:lnTo>
                    <a:pt x="392515" y="70362"/>
                  </a:lnTo>
                  <a:lnTo>
                    <a:pt x="403865" y="76098"/>
                  </a:lnTo>
                  <a:lnTo>
                    <a:pt x="405443" y="68772"/>
                  </a:lnTo>
                  <a:lnTo>
                    <a:pt x="398900" y="62955"/>
                  </a:lnTo>
                  <a:lnTo>
                    <a:pt x="397740" y="67472"/>
                  </a:lnTo>
                  <a:lnTo>
                    <a:pt x="393739" y="60429"/>
                  </a:lnTo>
                  <a:lnTo>
                    <a:pt x="392708" y="68118"/>
                  </a:lnTo>
                  <a:lnTo>
                    <a:pt x="391969" y="64904"/>
                  </a:lnTo>
                  <a:lnTo>
                    <a:pt x="384398" y="68936"/>
                  </a:lnTo>
                  <a:lnTo>
                    <a:pt x="387637" y="62714"/>
                  </a:lnTo>
                  <a:lnTo>
                    <a:pt x="386474" y="58929"/>
                  </a:lnTo>
                  <a:lnTo>
                    <a:pt x="382426" y="61106"/>
                  </a:lnTo>
                  <a:lnTo>
                    <a:pt x="385187" y="56211"/>
                  </a:lnTo>
                  <a:lnTo>
                    <a:pt x="369097" y="49509"/>
                  </a:lnTo>
                  <a:lnTo>
                    <a:pt x="371576" y="47178"/>
                  </a:lnTo>
                  <a:lnTo>
                    <a:pt x="392597" y="51513"/>
                  </a:lnTo>
                  <a:lnTo>
                    <a:pt x="398951" y="44211"/>
                  </a:lnTo>
                  <a:lnTo>
                    <a:pt x="407400" y="42128"/>
                  </a:lnTo>
                  <a:lnTo>
                    <a:pt x="405630" y="34619"/>
                  </a:lnTo>
                  <a:lnTo>
                    <a:pt x="402402" y="35495"/>
                  </a:lnTo>
                  <a:lnTo>
                    <a:pt x="400640" y="29844"/>
                  </a:lnTo>
                  <a:lnTo>
                    <a:pt x="391646" y="31113"/>
                  </a:lnTo>
                  <a:lnTo>
                    <a:pt x="396030" y="28002"/>
                  </a:lnTo>
                  <a:lnTo>
                    <a:pt x="391492" y="22497"/>
                  </a:lnTo>
                  <a:lnTo>
                    <a:pt x="387754" y="26161"/>
                  </a:lnTo>
                  <a:lnTo>
                    <a:pt x="386954" y="21226"/>
                  </a:lnTo>
                  <a:lnTo>
                    <a:pt x="379775" y="25091"/>
                  </a:lnTo>
                  <a:lnTo>
                    <a:pt x="381381" y="18945"/>
                  </a:lnTo>
                  <a:lnTo>
                    <a:pt x="375099" y="14183"/>
                  </a:lnTo>
                  <a:lnTo>
                    <a:pt x="368149" y="21590"/>
                  </a:lnTo>
                  <a:lnTo>
                    <a:pt x="367535" y="34425"/>
                  </a:lnTo>
                  <a:lnTo>
                    <a:pt x="364595" y="35651"/>
                  </a:lnTo>
                  <a:lnTo>
                    <a:pt x="364720" y="31742"/>
                  </a:lnTo>
                  <a:lnTo>
                    <a:pt x="358178" y="34116"/>
                  </a:lnTo>
                  <a:lnTo>
                    <a:pt x="364915" y="23543"/>
                  </a:lnTo>
                  <a:lnTo>
                    <a:pt x="358676" y="25845"/>
                  </a:lnTo>
                  <a:lnTo>
                    <a:pt x="362208" y="20809"/>
                  </a:lnTo>
                  <a:lnTo>
                    <a:pt x="357335" y="18204"/>
                  </a:lnTo>
                  <a:lnTo>
                    <a:pt x="363595" y="18800"/>
                  </a:lnTo>
                  <a:lnTo>
                    <a:pt x="368702" y="10401"/>
                  </a:lnTo>
                  <a:lnTo>
                    <a:pt x="363898" y="10070"/>
                  </a:lnTo>
                  <a:lnTo>
                    <a:pt x="364026" y="4729"/>
                  </a:lnTo>
                  <a:lnTo>
                    <a:pt x="355951" y="6522"/>
                  </a:lnTo>
                  <a:lnTo>
                    <a:pt x="354690" y="2484"/>
                  </a:lnTo>
                  <a:lnTo>
                    <a:pt x="353235" y="10874"/>
                  </a:lnTo>
                  <a:lnTo>
                    <a:pt x="348741" y="6774"/>
                  </a:lnTo>
                  <a:lnTo>
                    <a:pt x="349377" y="11328"/>
                  </a:lnTo>
                  <a:lnTo>
                    <a:pt x="346976" y="9658"/>
                  </a:lnTo>
                  <a:lnTo>
                    <a:pt x="346538" y="12740"/>
                  </a:lnTo>
                  <a:lnTo>
                    <a:pt x="352676" y="15695"/>
                  </a:lnTo>
                  <a:lnTo>
                    <a:pt x="349264" y="16631"/>
                  </a:lnTo>
                  <a:lnTo>
                    <a:pt x="349774" y="21324"/>
                  </a:lnTo>
                  <a:lnTo>
                    <a:pt x="346461" y="20758"/>
                  </a:lnTo>
                  <a:lnTo>
                    <a:pt x="344232" y="34269"/>
                  </a:lnTo>
                  <a:lnTo>
                    <a:pt x="340858" y="32731"/>
                  </a:lnTo>
                  <a:lnTo>
                    <a:pt x="337207" y="39214"/>
                  </a:lnTo>
                  <a:lnTo>
                    <a:pt x="339237" y="25458"/>
                  </a:lnTo>
                  <a:lnTo>
                    <a:pt x="334887" y="25244"/>
                  </a:lnTo>
                  <a:lnTo>
                    <a:pt x="339901" y="20617"/>
                  </a:lnTo>
                  <a:lnTo>
                    <a:pt x="339625" y="10278"/>
                  </a:lnTo>
                  <a:lnTo>
                    <a:pt x="313865" y="52626"/>
                  </a:lnTo>
                  <a:lnTo>
                    <a:pt x="312645" y="45844"/>
                  </a:lnTo>
                  <a:lnTo>
                    <a:pt x="317723" y="36374"/>
                  </a:lnTo>
                  <a:lnTo>
                    <a:pt x="315246" y="32399"/>
                  </a:lnTo>
                  <a:lnTo>
                    <a:pt x="327741" y="15370"/>
                  </a:lnTo>
                  <a:lnTo>
                    <a:pt x="321778" y="15281"/>
                  </a:lnTo>
                  <a:lnTo>
                    <a:pt x="319186" y="9785"/>
                  </a:lnTo>
                  <a:lnTo>
                    <a:pt x="317982" y="17800"/>
                  </a:lnTo>
                  <a:lnTo>
                    <a:pt x="315657" y="12310"/>
                  </a:lnTo>
                  <a:lnTo>
                    <a:pt x="313030" y="14767"/>
                  </a:lnTo>
                  <a:lnTo>
                    <a:pt x="314061" y="10065"/>
                  </a:lnTo>
                  <a:lnTo>
                    <a:pt x="311544" y="12787"/>
                  </a:lnTo>
                  <a:lnTo>
                    <a:pt x="308071" y="9203"/>
                  </a:lnTo>
                  <a:lnTo>
                    <a:pt x="308116" y="18528"/>
                  </a:lnTo>
                  <a:lnTo>
                    <a:pt x="303835" y="14626"/>
                  </a:lnTo>
                  <a:lnTo>
                    <a:pt x="302236" y="19315"/>
                  </a:lnTo>
                  <a:lnTo>
                    <a:pt x="309139" y="26361"/>
                  </a:lnTo>
                  <a:lnTo>
                    <a:pt x="303093" y="23571"/>
                  </a:lnTo>
                  <a:lnTo>
                    <a:pt x="302005" y="32893"/>
                  </a:lnTo>
                  <a:lnTo>
                    <a:pt x="296210" y="32486"/>
                  </a:lnTo>
                  <a:lnTo>
                    <a:pt x="286227" y="44973"/>
                  </a:lnTo>
                  <a:lnTo>
                    <a:pt x="288831" y="49355"/>
                  </a:lnTo>
                  <a:lnTo>
                    <a:pt x="285392" y="51558"/>
                  </a:lnTo>
                  <a:lnTo>
                    <a:pt x="290371" y="55887"/>
                  </a:lnTo>
                  <a:lnTo>
                    <a:pt x="285565" y="57189"/>
                  </a:lnTo>
                  <a:lnTo>
                    <a:pt x="282602" y="48724"/>
                  </a:lnTo>
                  <a:lnTo>
                    <a:pt x="272056" y="53937"/>
                  </a:lnTo>
                  <a:lnTo>
                    <a:pt x="282441" y="46113"/>
                  </a:lnTo>
                  <a:lnTo>
                    <a:pt x="273007" y="43312"/>
                  </a:lnTo>
                  <a:lnTo>
                    <a:pt x="272693" y="49337"/>
                  </a:lnTo>
                  <a:lnTo>
                    <a:pt x="271186" y="41972"/>
                  </a:lnTo>
                  <a:lnTo>
                    <a:pt x="266851" y="40072"/>
                  </a:lnTo>
                  <a:lnTo>
                    <a:pt x="264316" y="46878"/>
                  </a:lnTo>
                  <a:lnTo>
                    <a:pt x="260926" y="40333"/>
                  </a:lnTo>
                  <a:lnTo>
                    <a:pt x="259507" y="45808"/>
                  </a:lnTo>
                  <a:lnTo>
                    <a:pt x="258653" y="42631"/>
                  </a:lnTo>
                  <a:lnTo>
                    <a:pt x="255156" y="45037"/>
                  </a:lnTo>
                  <a:lnTo>
                    <a:pt x="259549" y="50784"/>
                  </a:lnTo>
                  <a:lnTo>
                    <a:pt x="266791" y="51576"/>
                  </a:lnTo>
                  <a:lnTo>
                    <a:pt x="264185" y="53472"/>
                  </a:lnTo>
                  <a:lnTo>
                    <a:pt x="267874" y="53842"/>
                  </a:lnTo>
                  <a:lnTo>
                    <a:pt x="265564" y="58214"/>
                  </a:lnTo>
                  <a:lnTo>
                    <a:pt x="269090" y="66777"/>
                  </a:lnTo>
                  <a:lnTo>
                    <a:pt x="255924" y="54637"/>
                  </a:lnTo>
                  <a:lnTo>
                    <a:pt x="255319" y="62472"/>
                  </a:lnTo>
                  <a:lnTo>
                    <a:pt x="253454" y="60411"/>
                  </a:lnTo>
                  <a:lnTo>
                    <a:pt x="251037" y="64020"/>
                  </a:lnTo>
                  <a:lnTo>
                    <a:pt x="252593" y="57040"/>
                  </a:lnTo>
                  <a:lnTo>
                    <a:pt x="244448" y="65489"/>
                  </a:lnTo>
                  <a:lnTo>
                    <a:pt x="247323" y="76839"/>
                  </a:lnTo>
                  <a:lnTo>
                    <a:pt x="242903" y="73557"/>
                  </a:lnTo>
                  <a:lnTo>
                    <a:pt x="235603" y="87574"/>
                  </a:lnTo>
                  <a:lnTo>
                    <a:pt x="242133" y="72220"/>
                  </a:lnTo>
                  <a:lnTo>
                    <a:pt x="241171" y="56085"/>
                  </a:lnTo>
                  <a:lnTo>
                    <a:pt x="234433" y="65391"/>
                  </a:lnTo>
                  <a:lnTo>
                    <a:pt x="231316" y="79797"/>
                  </a:lnTo>
                  <a:lnTo>
                    <a:pt x="232636" y="63827"/>
                  </a:lnTo>
                  <a:lnTo>
                    <a:pt x="224341" y="65743"/>
                  </a:lnTo>
                  <a:lnTo>
                    <a:pt x="220699" y="71405"/>
                  </a:lnTo>
                  <a:lnTo>
                    <a:pt x="220874" y="79133"/>
                  </a:lnTo>
                  <a:lnTo>
                    <a:pt x="228542" y="89608"/>
                  </a:lnTo>
                  <a:lnTo>
                    <a:pt x="225019" y="89029"/>
                  </a:lnTo>
                  <a:lnTo>
                    <a:pt x="226296" y="84597"/>
                  </a:lnTo>
                  <a:lnTo>
                    <a:pt x="221162" y="82228"/>
                  </a:lnTo>
                  <a:lnTo>
                    <a:pt x="218673" y="74552"/>
                  </a:lnTo>
                  <a:lnTo>
                    <a:pt x="212924" y="79291"/>
                  </a:lnTo>
                  <a:lnTo>
                    <a:pt x="219592" y="85921"/>
                  </a:lnTo>
                  <a:lnTo>
                    <a:pt x="214647" y="83634"/>
                  </a:lnTo>
                  <a:lnTo>
                    <a:pt x="214063" y="87640"/>
                  </a:lnTo>
                  <a:lnTo>
                    <a:pt x="211627" y="79256"/>
                  </a:lnTo>
                  <a:lnTo>
                    <a:pt x="208265" y="78820"/>
                  </a:lnTo>
                  <a:lnTo>
                    <a:pt x="206818" y="92764"/>
                  </a:lnTo>
                  <a:lnTo>
                    <a:pt x="200437" y="94436"/>
                  </a:lnTo>
                  <a:lnTo>
                    <a:pt x="197439" y="102687"/>
                  </a:lnTo>
                  <a:lnTo>
                    <a:pt x="201606" y="102026"/>
                  </a:lnTo>
                  <a:lnTo>
                    <a:pt x="203017" y="105052"/>
                  </a:lnTo>
                  <a:lnTo>
                    <a:pt x="198351" y="105578"/>
                  </a:lnTo>
                  <a:lnTo>
                    <a:pt x="202787" y="109922"/>
                  </a:lnTo>
                  <a:lnTo>
                    <a:pt x="196918" y="107014"/>
                  </a:lnTo>
                  <a:lnTo>
                    <a:pt x="194394" y="109620"/>
                  </a:lnTo>
                  <a:lnTo>
                    <a:pt x="197338" y="112673"/>
                  </a:lnTo>
                  <a:lnTo>
                    <a:pt x="186657" y="112982"/>
                  </a:lnTo>
                  <a:lnTo>
                    <a:pt x="182049" y="120177"/>
                  </a:lnTo>
                  <a:lnTo>
                    <a:pt x="185313" y="122365"/>
                  </a:lnTo>
                  <a:lnTo>
                    <a:pt x="190124" y="119440"/>
                  </a:lnTo>
                  <a:lnTo>
                    <a:pt x="191382" y="122508"/>
                  </a:lnTo>
                  <a:lnTo>
                    <a:pt x="198503" y="118529"/>
                  </a:lnTo>
                  <a:lnTo>
                    <a:pt x="197735" y="121840"/>
                  </a:lnTo>
                  <a:lnTo>
                    <a:pt x="202657" y="124145"/>
                  </a:lnTo>
                  <a:lnTo>
                    <a:pt x="195028" y="123830"/>
                  </a:lnTo>
                  <a:lnTo>
                    <a:pt x="195982" y="131231"/>
                  </a:lnTo>
                  <a:lnTo>
                    <a:pt x="193386" y="124992"/>
                  </a:lnTo>
                  <a:lnTo>
                    <a:pt x="179276" y="125733"/>
                  </a:lnTo>
                  <a:lnTo>
                    <a:pt x="186592" y="133892"/>
                  </a:lnTo>
                  <a:lnTo>
                    <a:pt x="177805" y="127878"/>
                  </a:lnTo>
                  <a:lnTo>
                    <a:pt x="178057" y="132467"/>
                  </a:lnTo>
                  <a:lnTo>
                    <a:pt x="182429" y="132803"/>
                  </a:lnTo>
                  <a:lnTo>
                    <a:pt x="180276" y="137360"/>
                  </a:lnTo>
                  <a:lnTo>
                    <a:pt x="183115" y="135998"/>
                  </a:lnTo>
                  <a:lnTo>
                    <a:pt x="181683" y="144538"/>
                  </a:lnTo>
                  <a:lnTo>
                    <a:pt x="178679" y="140102"/>
                  </a:lnTo>
                  <a:lnTo>
                    <a:pt x="181564" y="148111"/>
                  </a:lnTo>
                  <a:lnTo>
                    <a:pt x="175054" y="130232"/>
                  </a:lnTo>
                  <a:lnTo>
                    <a:pt x="172040" y="137252"/>
                  </a:lnTo>
                  <a:lnTo>
                    <a:pt x="169207" y="133443"/>
                  </a:lnTo>
                  <a:lnTo>
                    <a:pt x="163880" y="139141"/>
                  </a:lnTo>
                  <a:lnTo>
                    <a:pt x="173852" y="139871"/>
                  </a:lnTo>
                  <a:lnTo>
                    <a:pt x="172608" y="144743"/>
                  </a:lnTo>
                  <a:lnTo>
                    <a:pt x="170465" y="142574"/>
                  </a:lnTo>
                  <a:lnTo>
                    <a:pt x="156339" y="148000"/>
                  </a:lnTo>
                  <a:lnTo>
                    <a:pt x="159677" y="149868"/>
                  </a:lnTo>
                  <a:lnTo>
                    <a:pt x="155984" y="155201"/>
                  </a:lnTo>
                  <a:lnTo>
                    <a:pt x="166609" y="147288"/>
                  </a:lnTo>
                  <a:lnTo>
                    <a:pt x="171131" y="151650"/>
                  </a:lnTo>
                  <a:lnTo>
                    <a:pt x="164453" y="151948"/>
                  </a:lnTo>
                  <a:lnTo>
                    <a:pt x="162087" y="156256"/>
                  </a:lnTo>
                  <a:lnTo>
                    <a:pt x="164169" y="160205"/>
                  </a:lnTo>
                  <a:lnTo>
                    <a:pt x="169781" y="159142"/>
                  </a:lnTo>
                  <a:lnTo>
                    <a:pt x="169051" y="166324"/>
                  </a:lnTo>
                  <a:lnTo>
                    <a:pt x="160515" y="157815"/>
                  </a:lnTo>
                  <a:lnTo>
                    <a:pt x="154225" y="162553"/>
                  </a:lnTo>
                  <a:lnTo>
                    <a:pt x="158839" y="164472"/>
                  </a:lnTo>
                  <a:lnTo>
                    <a:pt x="153952" y="164154"/>
                  </a:lnTo>
                  <a:lnTo>
                    <a:pt x="150210" y="169336"/>
                  </a:lnTo>
                  <a:lnTo>
                    <a:pt x="155410" y="172005"/>
                  </a:lnTo>
                  <a:lnTo>
                    <a:pt x="162038" y="168428"/>
                  </a:lnTo>
                  <a:lnTo>
                    <a:pt x="162238" y="171502"/>
                  </a:lnTo>
                  <a:lnTo>
                    <a:pt x="166101" y="171175"/>
                  </a:lnTo>
                  <a:lnTo>
                    <a:pt x="166286" y="177414"/>
                  </a:lnTo>
                  <a:lnTo>
                    <a:pt x="161035" y="172200"/>
                  </a:lnTo>
                  <a:lnTo>
                    <a:pt x="159106" y="176811"/>
                  </a:lnTo>
                  <a:lnTo>
                    <a:pt x="159302" y="171706"/>
                  </a:lnTo>
                  <a:lnTo>
                    <a:pt x="156450" y="172053"/>
                  </a:lnTo>
                  <a:lnTo>
                    <a:pt x="149469" y="174642"/>
                  </a:lnTo>
                  <a:lnTo>
                    <a:pt x="147625" y="181811"/>
                  </a:lnTo>
                  <a:lnTo>
                    <a:pt x="144766" y="178429"/>
                  </a:lnTo>
                  <a:lnTo>
                    <a:pt x="144692" y="182344"/>
                  </a:lnTo>
                  <a:lnTo>
                    <a:pt x="136387" y="183432"/>
                  </a:lnTo>
                  <a:lnTo>
                    <a:pt x="141403" y="189617"/>
                  </a:lnTo>
                  <a:lnTo>
                    <a:pt x="136431" y="189887"/>
                  </a:lnTo>
                  <a:lnTo>
                    <a:pt x="139687" y="193369"/>
                  </a:lnTo>
                  <a:lnTo>
                    <a:pt x="132958" y="191975"/>
                  </a:lnTo>
                  <a:lnTo>
                    <a:pt x="136953" y="194476"/>
                  </a:lnTo>
                  <a:lnTo>
                    <a:pt x="131841" y="194441"/>
                  </a:lnTo>
                  <a:lnTo>
                    <a:pt x="131895" y="198866"/>
                  </a:lnTo>
                  <a:lnTo>
                    <a:pt x="139002" y="200505"/>
                  </a:lnTo>
                  <a:lnTo>
                    <a:pt x="134245" y="199405"/>
                  </a:lnTo>
                  <a:lnTo>
                    <a:pt x="132722" y="203208"/>
                  </a:lnTo>
                  <a:lnTo>
                    <a:pt x="128569" y="199815"/>
                  </a:lnTo>
                  <a:lnTo>
                    <a:pt x="129081" y="207819"/>
                  </a:lnTo>
                  <a:lnTo>
                    <a:pt x="135771" y="208787"/>
                  </a:lnTo>
                  <a:lnTo>
                    <a:pt x="129568" y="213593"/>
                  </a:lnTo>
                  <a:lnTo>
                    <a:pt x="146167" y="208507"/>
                  </a:lnTo>
                  <a:lnTo>
                    <a:pt x="138880" y="211601"/>
                  </a:lnTo>
                  <a:lnTo>
                    <a:pt x="141343" y="214994"/>
                  </a:lnTo>
                  <a:lnTo>
                    <a:pt x="137084" y="216214"/>
                  </a:lnTo>
                  <a:lnTo>
                    <a:pt x="136800" y="211046"/>
                  </a:lnTo>
                  <a:lnTo>
                    <a:pt x="124120" y="217125"/>
                  </a:lnTo>
                  <a:lnTo>
                    <a:pt x="130668" y="224216"/>
                  </a:lnTo>
                  <a:lnTo>
                    <a:pt x="123784" y="223003"/>
                  </a:lnTo>
                  <a:lnTo>
                    <a:pt x="122994" y="231039"/>
                  </a:lnTo>
                  <a:lnTo>
                    <a:pt x="118689" y="234324"/>
                  </a:lnTo>
                  <a:lnTo>
                    <a:pt x="123278" y="240994"/>
                  </a:lnTo>
                  <a:lnTo>
                    <a:pt x="117820" y="235762"/>
                  </a:lnTo>
                  <a:lnTo>
                    <a:pt x="114875" y="249587"/>
                  </a:lnTo>
                  <a:lnTo>
                    <a:pt x="120080" y="244989"/>
                  </a:lnTo>
                  <a:lnTo>
                    <a:pt x="120968" y="252571"/>
                  </a:lnTo>
                  <a:lnTo>
                    <a:pt x="128054" y="246058"/>
                  </a:lnTo>
                  <a:lnTo>
                    <a:pt x="120022" y="254891"/>
                  </a:lnTo>
                  <a:lnTo>
                    <a:pt x="116880" y="249697"/>
                  </a:lnTo>
                  <a:lnTo>
                    <a:pt x="113980" y="254697"/>
                  </a:lnTo>
                  <a:lnTo>
                    <a:pt x="113505" y="251385"/>
                  </a:lnTo>
                  <a:lnTo>
                    <a:pt x="109086" y="259165"/>
                  </a:lnTo>
                  <a:lnTo>
                    <a:pt x="102216" y="262328"/>
                  </a:lnTo>
                  <a:lnTo>
                    <a:pt x="101898" y="267300"/>
                  </a:lnTo>
                  <a:lnTo>
                    <a:pt x="112274" y="259781"/>
                  </a:lnTo>
                  <a:lnTo>
                    <a:pt x="103751" y="269607"/>
                  </a:lnTo>
                  <a:lnTo>
                    <a:pt x="105695" y="277520"/>
                  </a:lnTo>
                  <a:lnTo>
                    <a:pt x="101404" y="282255"/>
                  </a:lnTo>
                  <a:lnTo>
                    <a:pt x="103115" y="277760"/>
                  </a:lnTo>
                  <a:lnTo>
                    <a:pt x="97606" y="271740"/>
                  </a:lnTo>
                  <a:lnTo>
                    <a:pt x="94185" y="279921"/>
                  </a:lnTo>
                  <a:lnTo>
                    <a:pt x="90491" y="277849"/>
                  </a:lnTo>
                  <a:lnTo>
                    <a:pt x="92222" y="281155"/>
                  </a:lnTo>
                  <a:lnTo>
                    <a:pt x="82956" y="289792"/>
                  </a:lnTo>
                  <a:lnTo>
                    <a:pt x="75892" y="304529"/>
                  </a:lnTo>
                  <a:lnTo>
                    <a:pt x="82956" y="301661"/>
                  </a:lnTo>
                  <a:lnTo>
                    <a:pt x="79688" y="306900"/>
                  </a:lnTo>
                  <a:lnTo>
                    <a:pt x="84334" y="310771"/>
                  </a:lnTo>
                  <a:lnTo>
                    <a:pt x="97201" y="302243"/>
                  </a:lnTo>
                  <a:lnTo>
                    <a:pt x="96677" y="296720"/>
                  </a:lnTo>
                  <a:lnTo>
                    <a:pt x="103481" y="291944"/>
                  </a:lnTo>
                  <a:lnTo>
                    <a:pt x="98980" y="298185"/>
                  </a:lnTo>
                  <a:lnTo>
                    <a:pt x="104381" y="301472"/>
                  </a:lnTo>
                  <a:lnTo>
                    <a:pt x="93449" y="306765"/>
                  </a:lnTo>
                  <a:lnTo>
                    <a:pt x="96173" y="312626"/>
                  </a:lnTo>
                  <a:lnTo>
                    <a:pt x="83863" y="313654"/>
                  </a:lnTo>
                  <a:lnTo>
                    <a:pt x="85050" y="317282"/>
                  </a:lnTo>
                  <a:lnTo>
                    <a:pt x="80313" y="317162"/>
                  </a:lnTo>
                  <a:lnTo>
                    <a:pt x="82126" y="312792"/>
                  </a:lnTo>
                  <a:lnTo>
                    <a:pt x="78546" y="305684"/>
                  </a:lnTo>
                  <a:lnTo>
                    <a:pt x="69843" y="310708"/>
                  </a:lnTo>
                  <a:lnTo>
                    <a:pt x="74708" y="311421"/>
                  </a:lnTo>
                  <a:lnTo>
                    <a:pt x="68997" y="317344"/>
                  </a:lnTo>
                  <a:lnTo>
                    <a:pt x="68505" y="312764"/>
                  </a:lnTo>
                  <a:lnTo>
                    <a:pt x="61766" y="313878"/>
                  </a:lnTo>
                  <a:lnTo>
                    <a:pt x="60451" y="323502"/>
                  </a:lnTo>
                  <a:lnTo>
                    <a:pt x="54212" y="323515"/>
                  </a:lnTo>
                  <a:lnTo>
                    <a:pt x="57234" y="328943"/>
                  </a:lnTo>
                  <a:lnTo>
                    <a:pt x="61629" y="328226"/>
                  </a:lnTo>
                  <a:lnTo>
                    <a:pt x="58120" y="329594"/>
                  </a:lnTo>
                  <a:lnTo>
                    <a:pt x="60706" y="332705"/>
                  </a:lnTo>
                  <a:lnTo>
                    <a:pt x="53300" y="324283"/>
                  </a:lnTo>
                  <a:lnTo>
                    <a:pt x="49876" y="327029"/>
                  </a:lnTo>
                  <a:lnTo>
                    <a:pt x="59697" y="338956"/>
                  </a:lnTo>
                  <a:lnTo>
                    <a:pt x="52206" y="329150"/>
                  </a:lnTo>
                  <a:lnTo>
                    <a:pt x="35306" y="330198"/>
                  </a:lnTo>
                  <a:lnTo>
                    <a:pt x="39252" y="333604"/>
                  </a:lnTo>
                  <a:lnTo>
                    <a:pt x="36050" y="337039"/>
                  </a:lnTo>
                  <a:lnTo>
                    <a:pt x="53675" y="337591"/>
                  </a:lnTo>
                  <a:lnTo>
                    <a:pt x="42337" y="340340"/>
                  </a:lnTo>
                  <a:lnTo>
                    <a:pt x="46787" y="342071"/>
                  </a:lnTo>
                  <a:lnTo>
                    <a:pt x="44642" y="344845"/>
                  </a:lnTo>
                  <a:lnTo>
                    <a:pt x="37480" y="339632"/>
                  </a:lnTo>
                  <a:lnTo>
                    <a:pt x="24685" y="341954"/>
                  </a:lnTo>
                  <a:lnTo>
                    <a:pt x="30107" y="343983"/>
                  </a:lnTo>
                  <a:lnTo>
                    <a:pt x="26691" y="347508"/>
                  </a:lnTo>
                  <a:lnTo>
                    <a:pt x="33244" y="345353"/>
                  </a:lnTo>
                  <a:lnTo>
                    <a:pt x="40062" y="352117"/>
                  </a:lnTo>
                  <a:lnTo>
                    <a:pt x="35283" y="357843"/>
                  </a:lnTo>
                  <a:lnTo>
                    <a:pt x="34849" y="347685"/>
                  </a:lnTo>
                  <a:lnTo>
                    <a:pt x="31632" y="346411"/>
                  </a:lnTo>
                  <a:lnTo>
                    <a:pt x="26944" y="349423"/>
                  </a:lnTo>
                  <a:lnTo>
                    <a:pt x="29668" y="356499"/>
                  </a:lnTo>
                  <a:lnTo>
                    <a:pt x="25762" y="348884"/>
                  </a:lnTo>
                  <a:lnTo>
                    <a:pt x="20409" y="352458"/>
                  </a:lnTo>
                  <a:lnTo>
                    <a:pt x="22955" y="358796"/>
                  </a:lnTo>
                  <a:lnTo>
                    <a:pt x="12741" y="354708"/>
                  </a:lnTo>
                  <a:lnTo>
                    <a:pt x="12875" y="360587"/>
                  </a:lnTo>
                  <a:lnTo>
                    <a:pt x="6771" y="354939"/>
                  </a:lnTo>
                  <a:lnTo>
                    <a:pt x="10574" y="359412"/>
                  </a:lnTo>
                  <a:lnTo>
                    <a:pt x="8004" y="364749"/>
                  </a:lnTo>
                  <a:lnTo>
                    <a:pt x="32479" y="365299"/>
                  </a:lnTo>
                  <a:lnTo>
                    <a:pt x="23473" y="369038"/>
                  </a:lnTo>
                  <a:lnTo>
                    <a:pt x="11980" y="364015"/>
                  </a:lnTo>
                  <a:lnTo>
                    <a:pt x="5780" y="369246"/>
                  </a:lnTo>
                  <a:lnTo>
                    <a:pt x="5445" y="373470"/>
                  </a:lnTo>
                  <a:lnTo>
                    <a:pt x="9146" y="373867"/>
                  </a:lnTo>
                  <a:lnTo>
                    <a:pt x="5336" y="375096"/>
                  </a:lnTo>
                  <a:lnTo>
                    <a:pt x="12380" y="374713"/>
                  </a:lnTo>
                  <a:lnTo>
                    <a:pt x="8013" y="375777"/>
                  </a:lnTo>
                  <a:lnTo>
                    <a:pt x="12673" y="379083"/>
                  </a:lnTo>
                  <a:lnTo>
                    <a:pt x="5371" y="379812"/>
                  </a:lnTo>
                  <a:lnTo>
                    <a:pt x="6457" y="383356"/>
                  </a:lnTo>
                  <a:lnTo>
                    <a:pt x="10726" y="382442"/>
                  </a:lnTo>
                  <a:lnTo>
                    <a:pt x="5829" y="384503"/>
                  </a:lnTo>
                  <a:lnTo>
                    <a:pt x="9102" y="390358"/>
                  </a:lnTo>
                  <a:lnTo>
                    <a:pt x="28053" y="389984"/>
                  </a:lnTo>
                  <a:lnTo>
                    <a:pt x="29288" y="385951"/>
                  </a:lnTo>
                  <a:lnTo>
                    <a:pt x="35538" y="390035"/>
                  </a:lnTo>
                  <a:lnTo>
                    <a:pt x="41261" y="388670"/>
                  </a:lnTo>
                  <a:lnTo>
                    <a:pt x="43222" y="379509"/>
                  </a:lnTo>
                  <a:lnTo>
                    <a:pt x="40965" y="384079"/>
                  </a:lnTo>
                  <a:lnTo>
                    <a:pt x="45827" y="386842"/>
                  </a:lnTo>
                  <a:lnTo>
                    <a:pt x="36812" y="390354"/>
                  </a:lnTo>
                  <a:lnTo>
                    <a:pt x="38581" y="396391"/>
                  </a:lnTo>
                  <a:lnTo>
                    <a:pt x="30737" y="388133"/>
                  </a:lnTo>
                  <a:lnTo>
                    <a:pt x="27405" y="391452"/>
                  </a:lnTo>
                  <a:lnTo>
                    <a:pt x="5961" y="391736"/>
                  </a:lnTo>
                  <a:lnTo>
                    <a:pt x="6649" y="398931"/>
                  </a:lnTo>
                  <a:lnTo>
                    <a:pt x="11477" y="402256"/>
                  </a:lnTo>
                  <a:lnTo>
                    <a:pt x="4490" y="399915"/>
                  </a:lnTo>
                  <a:lnTo>
                    <a:pt x="8897" y="407495"/>
                  </a:lnTo>
                  <a:lnTo>
                    <a:pt x="16988" y="403171"/>
                  </a:lnTo>
                  <a:lnTo>
                    <a:pt x="16673" y="410786"/>
                  </a:lnTo>
                  <a:lnTo>
                    <a:pt x="9902" y="408646"/>
                  </a:lnTo>
                  <a:lnTo>
                    <a:pt x="9783" y="415118"/>
                  </a:lnTo>
                  <a:close/>
                </a:path>
                <a:path w="407669" h="485775">
                  <a:moveTo>
                    <a:pt x="102460" y="297957"/>
                  </a:moveTo>
                  <a:lnTo>
                    <a:pt x="102791" y="296295"/>
                  </a:lnTo>
                  <a:lnTo>
                    <a:pt x="103294" y="297064"/>
                  </a:lnTo>
                  <a:lnTo>
                    <a:pt x="102460" y="297957"/>
                  </a:lnTo>
                  <a:close/>
                </a:path>
                <a:path w="407669" h="485775">
                  <a:moveTo>
                    <a:pt x="388643" y="59046"/>
                  </a:moveTo>
                  <a:lnTo>
                    <a:pt x="386406" y="66029"/>
                  </a:lnTo>
                  <a:lnTo>
                    <a:pt x="392497" y="63362"/>
                  </a:lnTo>
                  <a:lnTo>
                    <a:pt x="388643" y="59046"/>
                  </a:lnTo>
                  <a:close/>
                </a:path>
                <a:path w="407669" h="485775">
                  <a:moveTo>
                    <a:pt x="391475" y="60191"/>
                  </a:moveTo>
                  <a:lnTo>
                    <a:pt x="391757" y="61608"/>
                  </a:lnTo>
                  <a:lnTo>
                    <a:pt x="392265" y="60415"/>
                  </a:lnTo>
                  <a:lnTo>
                    <a:pt x="391475" y="60191"/>
                  </a:lnTo>
                  <a:close/>
                </a:path>
                <a:path w="407669" h="485775">
                  <a:moveTo>
                    <a:pt x="324308" y="0"/>
                  </a:moveTo>
                  <a:lnTo>
                    <a:pt x="324095" y="4415"/>
                  </a:lnTo>
                  <a:lnTo>
                    <a:pt x="317859" y="5861"/>
                  </a:lnTo>
                  <a:lnTo>
                    <a:pt x="322498" y="12032"/>
                  </a:lnTo>
                  <a:lnTo>
                    <a:pt x="332793" y="6973"/>
                  </a:lnTo>
                  <a:lnTo>
                    <a:pt x="327713" y="8340"/>
                  </a:lnTo>
                  <a:lnTo>
                    <a:pt x="329810" y="2699"/>
                  </a:lnTo>
                  <a:lnTo>
                    <a:pt x="324308" y="0"/>
                  </a:lnTo>
                  <a:close/>
                </a:path>
                <a:path w="407669" h="485775">
                  <a:moveTo>
                    <a:pt x="327318" y="22366"/>
                  </a:moveTo>
                  <a:lnTo>
                    <a:pt x="326000" y="23113"/>
                  </a:lnTo>
                  <a:lnTo>
                    <a:pt x="327417" y="23725"/>
                  </a:lnTo>
                  <a:lnTo>
                    <a:pt x="327318" y="22366"/>
                  </a:lnTo>
                  <a:close/>
                </a:path>
                <a:path w="407669" h="485775">
                  <a:moveTo>
                    <a:pt x="318680" y="41785"/>
                  </a:moveTo>
                  <a:lnTo>
                    <a:pt x="317718" y="43362"/>
                  </a:lnTo>
                  <a:lnTo>
                    <a:pt x="318979" y="43147"/>
                  </a:lnTo>
                  <a:lnTo>
                    <a:pt x="318680" y="41785"/>
                  </a:lnTo>
                  <a:close/>
                </a:path>
                <a:path w="407669" h="485775">
                  <a:moveTo>
                    <a:pt x="313532" y="6465"/>
                  </a:moveTo>
                  <a:lnTo>
                    <a:pt x="312907" y="7581"/>
                  </a:lnTo>
                  <a:lnTo>
                    <a:pt x="314069" y="8350"/>
                  </a:lnTo>
                  <a:lnTo>
                    <a:pt x="313532" y="6465"/>
                  </a:lnTo>
                  <a:close/>
                </a:path>
                <a:path w="407669" h="485775">
                  <a:moveTo>
                    <a:pt x="309790" y="3472"/>
                  </a:moveTo>
                  <a:lnTo>
                    <a:pt x="307951" y="6156"/>
                  </a:lnTo>
                  <a:lnTo>
                    <a:pt x="311134" y="4643"/>
                  </a:lnTo>
                  <a:lnTo>
                    <a:pt x="309790" y="3472"/>
                  </a:lnTo>
                  <a:close/>
                </a:path>
                <a:path w="407669" h="485775">
                  <a:moveTo>
                    <a:pt x="303196" y="14263"/>
                  </a:moveTo>
                  <a:lnTo>
                    <a:pt x="301784" y="15041"/>
                  </a:lnTo>
                  <a:lnTo>
                    <a:pt x="301857" y="15591"/>
                  </a:lnTo>
                  <a:lnTo>
                    <a:pt x="303196" y="14263"/>
                  </a:lnTo>
                  <a:close/>
                </a:path>
                <a:path w="407669" h="485775">
                  <a:moveTo>
                    <a:pt x="298338" y="7372"/>
                  </a:moveTo>
                  <a:lnTo>
                    <a:pt x="296859" y="11096"/>
                  </a:lnTo>
                  <a:lnTo>
                    <a:pt x="301482" y="11597"/>
                  </a:lnTo>
                  <a:lnTo>
                    <a:pt x="298338" y="7372"/>
                  </a:lnTo>
                  <a:close/>
                </a:path>
                <a:path w="407669" h="485775">
                  <a:moveTo>
                    <a:pt x="293783" y="29139"/>
                  </a:moveTo>
                  <a:lnTo>
                    <a:pt x="296786" y="31964"/>
                  </a:lnTo>
                  <a:lnTo>
                    <a:pt x="300446" y="27551"/>
                  </a:lnTo>
                  <a:lnTo>
                    <a:pt x="295488" y="20823"/>
                  </a:lnTo>
                  <a:lnTo>
                    <a:pt x="293783" y="29139"/>
                  </a:lnTo>
                  <a:close/>
                </a:path>
                <a:path w="407669" h="485775">
                  <a:moveTo>
                    <a:pt x="299375" y="4586"/>
                  </a:moveTo>
                  <a:lnTo>
                    <a:pt x="298655" y="5900"/>
                  </a:lnTo>
                  <a:lnTo>
                    <a:pt x="299394" y="6821"/>
                  </a:lnTo>
                  <a:lnTo>
                    <a:pt x="299375" y="4586"/>
                  </a:lnTo>
                  <a:close/>
                </a:path>
                <a:path w="407669" h="485775">
                  <a:moveTo>
                    <a:pt x="280270" y="36328"/>
                  </a:moveTo>
                  <a:lnTo>
                    <a:pt x="284477" y="37864"/>
                  </a:lnTo>
                  <a:lnTo>
                    <a:pt x="284605" y="42343"/>
                  </a:lnTo>
                  <a:lnTo>
                    <a:pt x="288134" y="41254"/>
                  </a:lnTo>
                  <a:lnTo>
                    <a:pt x="292891" y="35117"/>
                  </a:lnTo>
                  <a:lnTo>
                    <a:pt x="291573" y="26822"/>
                  </a:lnTo>
                  <a:lnTo>
                    <a:pt x="280270" y="36328"/>
                  </a:lnTo>
                  <a:close/>
                </a:path>
                <a:path w="407669" h="485775">
                  <a:moveTo>
                    <a:pt x="278384" y="32019"/>
                  </a:moveTo>
                  <a:lnTo>
                    <a:pt x="290779" y="19165"/>
                  </a:lnTo>
                  <a:lnTo>
                    <a:pt x="288092" y="15403"/>
                  </a:lnTo>
                  <a:lnTo>
                    <a:pt x="283052" y="24415"/>
                  </a:lnTo>
                  <a:lnTo>
                    <a:pt x="279036" y="20168"/>
                  </a:lnTo>
                  <a:lnTo>
                    <a:pt x="278420" y="26059"/>
                  </a:lnTo>
                  <a:lnTo>
                    <a:pt x="276067" y="22576"/>
                  </a:lnTo>
                  <a:lnTo>
                    <a:pt x="273186" y="26185"/>
                  </a:lnTo>
                  <a:lnTo>
                    <a:pt x="267346" y="24294"/>
                  </a:lnTo>
                  <a:lnTo>
                    <a:pt x="267802" y="28434"/>
                  </a:lnTo>
                  <a:lnTo>
                    <a:pt x="272031" y="28081"/>
                  </a:lnTo>
                  <a:lnTo>
                    <a:pt x="269879" y="33618"/>
                  </a:lnTo>
                  <a:lnTo>
                    <a:pt x="277719" y="29561"/>
                  </a:lnTo>
                  <a:lnTo>
                    <a:pt x="278384" y="32019"/>
                  </a:lnTo>
                  <a:close/>
                </a:path>
                <a:path w="407669" h="485775">
                  <a:moveTo>
                    <a:pt x="272945" y="39434"/>
                  </a:moveTo>
                  <a:lnTo>
                    <a:pt x="283199" y="43819"/>
                  </a:lnTo>
                  <a:lnTo>
                    <a:pt x="279624" y="37239"/>
                  </a:lnTo>
                  <a:lnTo>
                    <a:pt x="272945" y="39434"/>
                  </a:lnTo>
                  <a:close/>
                </a:path>
                <a:path w="407669" h="485775">
                  <a:moveTo>
                    <a:pt x="263439" y="37993"/>
                  </a:moveTo>
                  <a:lnTo>
                    <a:pt x="262655" y="41332"/>
                  </a:lnTo>
                  <a:lnTo>
                    <a:pt x="264174" y="41647"/>
                  </a:lnTo>
                  <a:lnTo>
                    <a:pt x="263439" y="37993"/>
                  </a:lnTo>
                  <a:close/>
                </a:path>
                <a:path w="407669" h="485775">
                  <a:moveTo>
                    <a:pt x="262742" y="57553"/>
                  </a:moveTo>
                  <a:lnTo>
                    <a:pt x="261976" y="58466"/>
                  </a:lnTo>
                  <a:lnTo>
                    <a:pt x="263271" y="57607"/>
                  </a:lnTo>
                  <a:lnTo>
                    <a:pt x="262742" y="57553"/>
                  </a:lnTo>
                  <a:close/>
                </a:path>
                <a:path w="407669" h="485775">
                  <a:moveTo>
                    <a:pt x="261882" y="53097"/>
                  </a:moveTo>
                  <a:lnTo>
                    <a:pt x="261711" y="54633"/>
                  </a:lnTo>
                  <a:lnTo>
                    <a:pt x="263391" y="54290"/>
                  </a:lnTo>
                  <a:lnTo>
                    <a:pt x="261882" y="53097"/>
                  </a:lnTo>
                  <a:close/>
                </a:path>
                <a:path w="407669" h="485775">
                  <a:moveTo>
                    <a:pt x="258918" y="37382"/>
                  </a:moveTo>
                  <a:lnTo>
                    <a:pt x="258131" y="38985"/>
                  </a:lnTo>
                  <a:lnTo>
                    <a:pt x="259190" y="38764"/>
                  </a:lnTo>
                  <a:lnTo>
                    <a:pt x="258918" y="37382"/>
                  </a:lnTo>
                  <a:close/>
                </a:path>
                <a:path w="407669" h="485775">
                  <a:moveTo>
                    <a:pt x="252158" y="52292"/>
                  </a:moveTo>
                  <a:lnTo>
                    <a:pt x="251017" y="54795"/>
                  </a:lnTo>
                  <a:lnTo>
                    <a:pt x="252295" y="53806"/>
                  </a:lnTo>
                  <a:lnTo>
                    <a:pt x="252158" y="52292"/>
                  </a:lnTo>
                  <a:close/>
                </a:path>
                <a:path w="407669" h="485775">
                  <a:moveTo>
                    <a:pt x="251676" y="55391"/>
                  </a:moveTo>
                  <a:lnTo>
                    <a:pt x="247909" y="54019"/>
                  </a:lnTo>
                  <a:lnTo>
                    <a:pt x="249861" y="58529"/>
                  </a:lnTo>
                  <a:lnTo>
                    <a:pt x="251676" y="55391"/>
                  </a:lnTo>
                  <a:close/>
                </a:path>
                <a:path w="407669" h="485775">
                  <a:moveTo>
                    <a:pt x="250091" y="48805"/>
                  </a:moveTo>
                  <a:lnTo>
                    <a:pt x="248713" y="49691"/>
                  </a:lnTo>
                  <a:lnTo>
                    <a:pt x="250287" y="51930"/>
                  </a:lnTo>
                  <a:lnTo>
                    <a:pt x="250091" y="48805"/>
                  </a:lnTo>
                  <a:close/>
                </a:path>
                <a:path w="407669" h="485775">
                  <a:moveTo>
                    <a:pt x="247432" y="44385"/>
                  </a:moveTo>
                  <a:lnTo>
                    <a:pt x="242549" y="48583"/>
                  </a:lnTo>
                  <a:lnTo>
                    <a:pt x="245416" y="53626"/>
                  </a:lnTo>
                  <a:lnTo>
                    <a:pt x="249093" y="52667"/>
                  </a:lnTo>
                  <a:lnTo>
                    <a:pt x="247432" y="44385"/>
                  </a:lnTo>
                  <a:close/>
                </a:path>
                <a:path w="407669" h="485775">
                  <a:moveTo>
                    <a:pt x="245079" y="61424"/>
                  </a:moveTo>
                  <a:lnTo>
                    <a:pt x="247604" y="63403"/>
                  </a:lnTo>
                  <a:lnTo>
                    <a:pt x="247209" y="59755"/>
                  </a:lnTo>
                  <a:lnTo>
                    <a:pt x="245079" y="61424"/>
                  </a:lnTo>
                  <a:close/>
                </a:path>
                <a:path w="407669" h="485775">
                  <a:moveTo>
                    <a:pt x="246502" y="55427"/>
                  </a:moveTo>
                  <a:lnTo>
                    <a:pt x="246468" y="57666"/>
                  </a:lnTo>
                  <a:lnTo>
                    <a:pt x="247324" y="56653"/>
                  </a:lnTo>
                  <a:lnTo>
                    <a:pt x="246502" y="55427"/>
                  </a:lnTo>
                  <a:close/>
                </a:path>
                <a:path w="407669" h="485775">
                  <a:moveTo>
                    <a:pt x="239755" y="40965"/>
                  </a:moveTo>
                  <a:lnTo>
                    <a:pt x="239865" y="44517"/>
                  </a:lnTo>
                  <a:lnTo>
                    <a:pt x="241197" y="43636"/>
                  </a:lnTo>
                  <a:lnTo>
                    <a:pt x="239755" y="40965"/>
                  </a:lnTo>
                  <a:close/>
                </a:path>
                <a:path w="407669" h="485775">
                  <a:moveTo>
                    <a:pt x="231185" y="42123"/>
                  </a:moveTo>
                  <a:lnTo>
                    <a:pt x="232248" y="51834"/>
                  </a:lnTo>
                  <a:lnTo>
                    <a:pt x="236245" y="52708"/>
                  </a:lnTo>
                  <a:lnTo>
                    <a:pt x="238685" y="50602"/>
                  </a:lnTo>
                  <a:lnTo>
                    <a:pt x="231185" y="42123"/>
                  </a:lnTo>
                  <a:close/>
                </a:path>
                <a:path w="407669" h="485775">
                  <a:moveTo>
                    <a:pt x="228315" y="60644"/>
                  </a:moveTo>
                  <a:lnTo>
                    <a:pt x="232440" y="61608"/>
                  </a:lnTo>
                  <a:lnTo>
                    <a:pt x="234256" y="55093"/>
                  </a:lnTo>
                  <a:lnTo>
                    <a:pt x="228315" y="60644"/>
                  </a:lnTo>
                  <a:close/>
                </a:path>
                <a:path w="407669" h="485775">
                  <a:moveTo>
                    <a:pt x="233179" y="43157"/>
                  </a:moveTo>
                  <a:lnTo>
                    <a:pt x="232634" y="43211"/>
                  </a:lnTo>
                  <a:lnTo>
                    <a:pt x="233355" y="44024"/>
                  </a:lnTo>
                  <a:lnTo>
                    <a:pt x="233179" y="43157"/>
                  </a:lnTo>
                  <a:close/>
                </a:path>
                <a:path w="407669" h="485775">
                  <a:moveTo>
                    <a:pt x="218342" y="55472"/>
                  </a:moveTo>
                  <a:lnTo>
                    <a:pt x="216842" y="58668"/>
                  </a:lnTo>
                  <a:lnTo>
                    <a:pt x="222817" y="64641"/>
                  </a:lnTo>
                  <a:lnTo>
                    <a:pt x="231742" y="55237"/>
                  </a:lnTo>
                  <a:lnTo>
                    <a:pt x="228880" y="52617"/>
                  </a:lnTo>
                  <a:lnTo>
                    <a:pt x="226688" y="55364"/>
                  </a:lnTo>
                  <a:lnTo>
                    <a:pt x="224712" y="51024"/>
                  </a:lnTo>
                  <a:lnTo>
                    <a:pt x="218342" y="55472"/>
                  </a:lnTo>
                  <a:close/>
                </a:path>
                <a:path w="407669" h="485775">
                  <a:moveTo>
                    <a:pt x="228088" y="47837"/>
                  </a:moveTo>
                  <a:lnTo>
                    <a:pt x="226829" y="49936"/>
                  </a:lnTo>
                  <a:lnTo>
                    <a:pt x="230096" y="50607"/>
                  </a:lnTo>
                  <a:lnTo>
                    <a:pt x="228088" y="47837"/>
                  </a:lnTo>
                  <a:close/>
                </a:path>
                <a:path w="407669" h="485775">
                  <a:moveTo>
                    <a:pt x="224522" y="43408"/>
                  </a:moveTo>
                  <a:lnTo>
                    <a:pt x="222719" y="46773"/>
                  </a:lnTo>
                  <a:lnTo>
                    <a:pt x="224928" y="47619"/>
                  </a:lnTo>
                  <a:lnTo>
                    <a:pt x="224522" y="43408"/>
                  </a:lnTo>
                  <a:close/>
                </a:path>
                <a:path w="407669" h="485775">
                  <a:moveTo>
                    <a:pt x="217766" y="60294"/>
                  </a:moveTo>
                  <a:lnTo>
                    <a:pt x="216075" y="69163"/>
                  </a:lnTo>
                  <a:lnTo>
                    <a:pt x="215792" y="63827"/>
                  </a:lnTo>
                  <a:lnTo>
                    <a:pt x="211661" y="64319"/>
                  </a:lnTo>
                  <a:lnTo>
                    <a:pt x="210837" y="67855"/>
                  </a:lnTo>
                  <a:lnTo>
                    <a:pt x="214268" y="68700"/>
                  </a:lnTo>
                  <a:lnTo>
                    <a:pt x="208813" y="68055"/>
                  </a:lnTo>
                  <a:lnTo>
                    <a:pt x="206091" y="74596"/>
                  </a:lnTo>
                  <a:lnTo>
                    <a:pt x="217780" y="74406"/>
                  </a:lnTo>
                  <a:lnTo>
                    <a:pt x="222179" y="65243"/>
                  </a:lnTo>
                  <a:lnTo>
                    <a:pt x="217766" y="60294"/>
                  </a:lnTo>
                  <a:close/>
                </a:path>
                <a:path w="407669" h="485775">
                  <a:moveTo>
                    <a:pt x="221547" y="67842"/>
                  </a:moveTo>
                  <a:lnTo>
                    <a:pt x="219750" y="70997"/>
                  </a:lnTo>
                  <a:lnTo>
                    <a:pt x="221096" y="69541"/>
                  </a:lnTo>
                  <a:lnTo>
                    <a:pt x="221547" y="67842"/>
                  </a:lnTo>
                  <a:close/>
                </a:path>
                <a:path w="407669" h="485775">
                  <a:moveTo>
                    <a:pt x="216266" y="51866"/>
                  </a:moveTo>
                  <a:lnTo>
                    <a:pt x="216825" y="55747"/>
                  </a:lnTo>
                  <a:lnTo>
                    <a:pt x="221088" y="51486"/>
                  </a:lnTo>
                  <a:lnTo>
                    <a:pt x="216266" y="51866"/>
                  </a:lnTo>
                  <a:close/>
                </a:path>
                <a:path w="407669" h="485775">
                  <a:moveTo>
                    <a:pt x="219064" y="46340"/>
                  </a:moveTo>
                  <a:lnTo>
                    <a:pt x="218019" y="48301"/>
                  </a:lnTo>
                  <a:lnTo>
                    <a:pt x="219809" y="46518"/>
                  </a:lnTo>
                  <a:lnTo>
                    <a:pt x="219064" y="46340"/>
                  </a:lnTo>
                  <a:close/>
                </a:path>
                <a:path w="407669" h="485775">
                  <a:moveTo>
                    <a:pt x="218454" y="49005"/>
                  </a:moveTo>
                  <a:lnTo>
                    <a:pt x="218544" y="51472"/>
                  </a:lnTo>
                  <a:lnTo>
                    <a:pt x="218985" y="49091"/>
                  </a:lnTo>
                  <a:lnTo>
                    <a:pt x="218454" y="49005"/>
                  </a:lnTo>
                  <a:close/>
                </a:path>
                <a:path w="407669" h="485775">
                  <a:moveTo>
                    <a:pt x="213675" y="61245"/>
                  </a:moveTo>
                  <a:lnTo>
                    <a:pt x="212756" y="63076"/>
                  </a:lnTo>
                  <a:lnTo>
                    <a:pt x="214672" y="63072"/>
                  </a:lnTo>
                  <a:lnTo>
                    <a:pt x="213675" y="61245"/>
                  </a:lnTo>
                  <a:close/>
                </a:path>
                <a:path w="407669" h="485775">
                  <a:moveTo>
                    <a:pt x="214499" y="52717"/>
                  </a:moveTo>
                  <a:lnTo>
                    <a:pt x="214004" y="52749"/>
                  </a:lnTo>
                  <a:lnTo>
                    <a:pt x="214438" y="54095"/>
                  </a:lnTo>
                  <a:lnTo>
                    <a:pt x="214499" y="52717"/>
                  </a:lnTo>
                  <a:close/>
                </a:path>
                <a:path w="407669" h="485775">
                  <a:moveTo>
                    <a:pt x="209580" y="66216"/>
                  </a:moveTo>
                  <a:lnTo>
                    <a:pt x="209336" y="65685"/>
                  </a:lnTo>
                  <a:lnTo>
                    <a:pt x="209206" y="67303"/>
                  </a:lnTo>
                  <a:lnTo>
                    <a:pt x="209580" y="66216"/>
                  </a:lnTo>
                  <a:close/>
                </a:path>
                <a:path w="407669" h="485775">
                  <a:moveTo>
                    <a:pt x="192443" y="81570"/>
                  </a:moveTo>
                  <a:lnTo>
                    <a:pt x="189428" y="83306"/>
                  </a:lnTo>
                  <a:lnTo>
                    <a:pt x="192431" y="89242"/>
                  </a:lnTo>
                  <a:lnTo>
                    <a:pt x="188604" y="89451"/>
                  </a:lnTo>
                  <a:lnTo>
                    <a:pt x="191627" y="91893"/>
                  </a:lnTo>
                  <a:lnTo>
                    <a:pt x="187110" y="94968"/>
                  </a:lnTo>
                  <a:lnTo>
                    <a:pt x="191843" y="98823"/>
                  </a:lnTo>
                  <a:lnTo>
                    <a:pt x="198080" y="90316"/>
                  </a:lnTo>
                  <a:lnTo>
                    <a:pt x="205264" y="91493"/>
                  </a:lnTo>
                  <a:lnTo>
                    <a:pt x="207007" y="80183"/>
                  </a:lnTo>
                  <a:lnTo>
                    <a:pt x="205342" y="76398"/>
                  </a:lnTo>
                  <a:lnTo>
                    <a:pt x="203555" y="79700"/>
                  </a:lnTo>
                  <a:lnTo>
                    <a:pt x="204248" y="74159"/>
                  </a:lnTo>
                  <a:lnTo>
                    <a:pt x="200273" y="77178"/>
                  </a:lnTo>
                  <a:lnTo>
                    <a:pt x="198249" y="72898"/>
                  </a:lnTo>
                  <a:lnTo>
                    <a:pt x="200446" y="78838"/>
                  </a:lnTo>
                  <a:lnTo>
                    <a:pt x="196428" y="75793"/>
                  </a:lnTo>
                  <a:lnTo>
                    <a:pt x="193755" y="78314"/>
                  </a:lnTo>
                  <a:lnTo>
                    <a:pt x="196577" y="83429"/>
                  </a:lnTo>
                  <a:lnTo>
                    <a:pt x="192443" y="81570"/>
                  </a:lnTo>
                  <a:close/>
                </a:path>
                <a:path w="407669" h="485775">
                  <a:moveTo>
                    <a:pt x="199523" y="95016"/>
                  </a:moveTo>
                  <a:lnTo>
                    <a:pt x="195911" y="97750"/>
                  </a:lnTo>
                  <a:lnTo>
                    <a:pt x="198468" y="97422"/>
                  </a:lnTo>
                  <a:lnTo>
                    <a:pt x="199523" y="95016"/>
                  </a:lnTo>
                  <a:close/>
                </a:path>
                <a:path w="407669" h="485775">
                  <a:moveTo>
                    <a:pt x="194158" y="102181"/>
                  </a:moveTo>
                  <a:lnTo>
                    <a:pt x="193842" y="107889"/>
                  </a:lnTo>
                  <a:lnTo>
                    <a:pt x="197986" y="104427"/>
                  </a:lnTo>
                  <a:lnTo>
                    <a:pt x="194158" y="102181"/>
                  </a:lnTo>
                  <a:close/>
                </a:path>
                <a:path w="407669" h="485775">
                  <a:moveTo>
                    <a:pt x="191058" y="104907"/>
                  </a:moveTo>
                  <a:lnTo>
                    <a:pt x="188103" y="110858"/>
                  </a:lnTo>
                  <a:lnTo>
                    <a:pt x="193110" y="109275"/>
                  </a:lnTo>
                  <a:lnTo>
                    <a:pt x="191058" y="104907"/>
                  </a:lnTo>
                  <a:close/>
                </a:path>
                <a:path w="407669" h="485775">
                  <a:moveTo>
                    <a:pt x="185901" y="100351"/>
                  </a:moveTo>
                  <a:lnTo>
                    <a:pt x="185206" y="100940"/>
                  </a:lnTo>
                  <a:lnTo>
                    <a:pt x="186453" y="100922"/>
                  </a:lnTo>
                  <a:lnTo>
                    <a:pt x="185901" y="100351"/>
                  </a:lnTo>
                  <a:close/>
                </a:path>
                <a:path w="407669" h="485775">
                  <a:moveTo>
                    <a:pt x="180291" y="99710"/>
                  </a:moveTo>
                  <a:lnTo>
                    <a:pt x="183776" y="104504"/>
                  </a:lnTo>
                  <a:lnTo>
                    <a:pt x="184583" y="100854"/>
                  </a:lnTo>
                  <a:lnTo>
                    <a:pt x="180291" y="99710"/>
                  </a:lnTo>
                  <a:close/>
                </a:path>
                <a:path w="407669" h="485775">
                  <a:moveTo>
                    <a:pt x="160115" y="127256"/>
                  </a:moveTo>
                  <a:lnTo>
                    <a:pt x="159933" y="130177"/>
                  </a:lnTo>
                  <a:lnTo>
                    <a:pt x="165332" y="124132"/>
                  </a:lnTo>
                  <a:lnTo>
                    <a:pt x="168548" y="128392"/>
                  </a:lnTo>
                  <a:lnTo>
                    <a:pt x="176804" y="118466"/>
                  </a:lnTo>
                  <a:lnTo>
                    <a:pt x="182967" y="117630"/>
                  </a:lnTo>
                  <a:lnTo>
                    <a:pt x="182620" y="105390"/>
                  </a:lnTo>
                  <a:lnTo>
                    <a:pt x="179035" y="102563"/>
                  </a:lnTo>
                  <a:lnTo>
                    <a:pt x="178568" y="110458"/>
                  </a:lnTo>
                  <a:lnTo>
                    <a:pt x="171974" y="117723"/>
                  </a:lnTo>
                  <a:lnTo>
                    <a:pt x="175179" y="108559"/>
                  </a:lnTo>
                  <a:lnTo>
                    <a:pt x="173383" y="100497"/>
                  </a:lnTo>
                  <a:lnTo>
                    <a:pt x="169540" y="101137"/>
                  </a:lnTo>
                  <a:lnTo>
                    <a:pt x="167403" y="114331"/>
                  </a:lnTo>
                  <a:lnTo>
                    <a:pt x="162791" y="117276"/>
                  </a:lnTo>
                  <a:lnTo>
                    <a:pt x="160115" y="127256"/>
                  </a:lnTo>
                  <a:close/>
                </a:path>
                <a:path w="407669" h="485775">
                  <a:moveTo>
                    <a:pt x="183111" y="98241"/>
                  </a:moveTo>
                  <a:lnTo>
                    <a:pt x="182339" y="98452"/>
                  </a:lnTo>
                  <a:lnTo>
                    <a:pt x="183128" y="99576"/>
                  </a:lnTo>
                  <a:lnTo>
                    <a:pt x="183111" y="98241"/>
                  </a:lnTo>
                  <a:close/>
                </a:path>
                <a:path w="407669" h="485775">
                  <a:moveTo>
                    <a:pt x="180563" y="118027"/>
                  </a:moveTo>
                  <a:lnTo>
                    <a:pt x="176971" y="125172"/>
                  </a:lnTo>
                  <a:lnTo>
                    <a:pt x="182223" y="122831"/>
                  </a:lnTo>
                  <a:lnTo>
                    <a:pt x="180563" y="118027"/>
                  </a:lnTo>
                  <a:close/>
                </a:path>
                <a:path w="407669" h="485775">
                  <a:moveTo>
                    <a:pt x="179324" y="137348"/>
                  </a:moveTo>
                  <a:lnTo>
                    <a:pt x="178185" y="138806"/>
                  </a:lnTo>
                  <a:lnTo>
                    <a:pt x="180024" y="138166"/>
                  </a:lnTo>
                  <a:lnTo>
                    <a:pt x="179324" y="137348"/>
                  </a:lnTo>
                  <a:close/>
                </a:path>
                <a:path w="407669" h="485775">
                  <a:moveTo>
                    <a:pt x="177114" y="85104"/>
                  </a:moveTo>
                  <a:lnTo>
                    <a:pt x="168366" y="94544"/>
                  </a:lnTo>
                  <a:lnTo>
                    <a:pt x="167112" y="104650"/>
                  </a:lnTo>
                  <a:lnTo>
                    <a:pt x="176551" y="92131"/>
                  </a:lnTo>
                  <a:lnTo>
                    <a:pt x="177114" y="85104"/>
                  </a:lnTo>
                  <a:close/>
                </a:path>
                <a:path w="407669" h="485775">
                  <a:moveTo>
                    <a:pt x="176773" y="126386"/>
                  </a:moveTo>
                  <a:lnTo>
                    <a:pt x="175980" y="127519"/>
                  </a:lnTo>
                  <a:lnTo>
                    <a:pt x="177460" y="126428"/>
                  </a:lnTo>
                  <a:lnTo>
                    <a:pt x="176773" y="126386"/>
                  </a:lnTo>
                  <a:close/>
                </a:path>
                <a:path w="407669" h="485775">
                  <a:moveTo>
                    <a:pt x="175583" y="104830"/>
                  </a:moveTo>
                  <a:lnTo>
                    <a:pt x="174576" y="105668"/>
                  </a:lnTo>
                  <a:lnTo>
                    <a:pt x="175498" y="105347"/>
                  </a:lnTo>
                  <a:lnTo>
                    <a:pt x="175583" y="104830"/>
                  </a:lnTo>
                  <a:close/>
                </a:path>
                <a:path w="407669" h="485775">
                  <a:moveTo>
                    <a:pt x="170264" y="139855"/>
                  </a:moveTo>
                  <a:lnTo>
                    <a:pt x="167735" y="141677"/>
                  </a:lnTo>
                  <a:lnTo>
                    <a:pt x="173994" y="141376"/>
                  </a:lnTo>
                  <a:lnTo>
                    <a:pt x="170264" y="139855"/>
                  </a:lnTo>
                  <a:close/>
                </a:path>
                <a:path w="407669" h="485775">
                  <a:moveTo>
                    <a:pt x="155887" y="108738"/>
                  </a:moveTo>
                  <a:lnTo>
                    <a:pt x="155024" y="106250"/>
                  </a:lnTo>
                  <a:lnTo>
                    <a:pt x="151177" y="108968"/>
                  </a:lnTo>
                  <a:lnTo>
                    <a:pt x="150975" y="115961"/>
                  </a:lnTo>
                  <a:lnTo>
                    <a:pt x="160384" y="109696"/>
                  </a:lnTo>
                  <a:lnTo>
                    <a:pt x="157266" y="116675"/>
                  </a:lnTo>
                  <a:lnTo>
                    <a:pt x="166002" y="112520"/>
                  </a:lnTo>
                  <a:lnTo>
                    <a:pt x="162050" y="98176"/>
                  </a:lnTo>
                  <a:lnTo>
                    <a:pt x="161549" y="106907"/>
                  </a:lnTo>
                  <a:lnTo>
                    <a:pt x="159046" y="104928"/>
                  </a:lnTo>
                  <a:lnTo>
                    <a:pt x="158040" y="110267"/>
                  </a:lnTo>
                  <a:lnTo>
                    <a:pt x="155887" y="108738"/>
                  </a:lnTo>
                  <a:close/>
                </a:path>
                <a:path w="407669" h="485775">
                  <a:moveTo>
                    <a:pt x="163072" y="139376"/>
                  </a:moveTo>
                  <a:lnTo>
                    <a:pt x="162066" y="141281"/>
                  </a:lnTo>
                  <a:lnTo>
                    <a:pt x="164149" y="141858"/>
                  </a:lnTo>
                  <a:lnTo>
                    <a:pt x="163072" y="139376"/>
                  </a:lnTo>
                  <a:close/>
                </a:path>
                <a:path w="407669" h="485775">
                  <a:moveTo>
                    <a:pt x="161285" y="141211"/>
                  </a:moveTo>
                  <a:lnTo>
                    <a:pt x="159046" y="144760"/>
                  </a:lnTo>
                  <a:lnTo>
                    <a:pt x="163353" y="144714"/>
                  </a:lnTo>
                  <a:lnTo>
                    <a:pt x="161285" y="141211"/>
                  </a:lnTo>
                  <a:close/>
                </a:path>
                <a:path w="407669" h="485775">
                  <a:moveTo>
                    <a:pt x="152957" y="125494"/>
                  </a:moveTo>
                  <a:lnTo>
                    <a:pt x="147633" y="134282"/>
                  </a:lnTo>
                  <a:lnTo>
                    <a:pt x="162606" y="121894"/>
                  </a:lnTo>
                  <a:lnTo>
                    <a:pt x="152957" y="125494"/>
                  </a:lnTo>
                  <a:close/>
                </a:path>
                <a:path w="407669" h="485775">
                  <a:moveTo>
                    <a:pt x="158040" y="101936"/>
                  </a:moveTo>
                  <a:lnTo>
                    <a:pt x="157913" y="104594"/>
                  </a:lnTo>
                  <a:lnTo>
                    <a:pt x="159237" y="102271"/>
                  </a:lnTo>
                  <a:lnTo>
                    <a:pt x="158040" y="101936"/>
                  </a:lnTo>
                  <a:close/>
                </a:path>
                <a:path w="407669" h="485775">
                  <a:moveTo>
                    <a:pt x="154947" y="116692"/>
                  </a:moveTo>
                  <a:lnTo>
                    <a:pt x="155851" y="120569"/>
                  </a:lnTo>
                  <a:lnTo>
                    <a:pt x="159594" y="118816"/>
                  </a:lnTo>
                  <a:lnTo>
                    <a:pt x="154947" y="116692"/>
                  </a:lnTo>
                  <a:close/>
                </a:path>
                <a:path w="407669" h="485775">
                  <a:moveTo>
                    <a:pt x="158325" y="128338"/>
                  </a:moveTo>
                  <a:lnTo>
                    <a:pt x="156469" y="131344"/>
                  </a:lnTo>
                  <a:lnTo>
                    <a:pt x="158339" y="130902"/>
                  </a:lnTo>
                  <a:lnTo>
                    <a:pt x="158325" y="128338"/>
                  </a:lnTo>
                  <a:close/>
                </a:path>
                <a:path w="407669" h="485775">
                  <a:moveTo>
                    <a:pt x="156242" y="132176"/>
                  </a:moveTo>
                  <a:lnTo>
                    <a:pt x="155535" y="132155"/>
                  </a:lnTo>
                  <a:lnTo>
                    <a:pt x="156171" y="133281"/>
                  </a:lnTo>
                  <a:lnTo>
                    <a:pt x="156242" y="132176"/>
                  </a:lnTo>
                  <a:close/>
                </a:path>
                <a:path w="407669" h="485775">
                  <a:moveTo>
                    <a:pt x="153950" y="171997"/>
                  </a:moveTo>
                  <a:lnTo>
                    <a:pt x="155040" y="172635"/>
                  </a:lnTo>
                  <a:lnTo>
                    <a:pt x="155064" y="171989"/>
                  </a:lnTo>
                  <a:lnTo>
                    <a:pt x="153950" y="171997"/>
                  </a:lnTo>
                  <a:close/>
                </a:path>
                <a:path w="407669" h="485775">
                  <a:moveTo>
                    <a:pt x="153344" y="172104"/>
                  </a:moveTo>
                  <a:lnTo>
                    <a:pt x="149602" y="173276"/>
                  </a:lnTo>
                  <a:lnTo>
                    <a:pt x="151705" y="173288"/>
                  </a:lnTo>
                  <a:lnTo>
                    <a:pt x="153344" y="172104"/>
                  </a:lnTo>
                  <a:close/>
                </a:path>
                <a:path w="407669" h="485775">
                  <a:moveTo>
                    <a:pt x="150193" y="164034"/>
                  </a:moveTo>
                  <a:lnTo>
                    <a:pt x="148239" y="165561"/>
                  </a:lnTo>
                  <a:lnTo>
                    <a:pt x="150187" y="165766"/>
                  </a:lnTo>
                  <a:lnTo>
                    <a:pt x="150193" y="164034"/>
                  </a:lnTo>
                  <a:close/>
                </a:path>
                <a:path w="407669" h="485775">
                  <a:moveTo>
                    <a:pt x="148617" y="173810"/>
                  </a:moveTo>
                  <a:lnTo>
                    <a:pt x="144398" y="177264"/>
                  </a:lnTo>
                  <a:lnTo>
                    <a:pt x="147090" y="181408"/>
                  </a:lnTo>
                  <a:lnTo>
                    <a:pt x="148617" y="173810"/>
                  </a:lnTo>
                  <a:close/>
                </a:path>
                <a:path w="407669" h="485775">
                  <a:moveTo>
                    <a:pt x="146284" y="126842"/>
                  </a:moveTo>
                  <a:lnTo>
                    <a:pt x="146545" y="128484"/>
                  </a:lnTo>
                  <a:lnTo>
                    <a:pt x="148375" y="128785"/>
                  </a:lnTo>
                  <a:lnTo>
                    <a:pt x="146284" y="126842"/>
                  </a:lnTo>
                  <a:close/>
                </a:path>
                <a:path w="407669" h="485775">
                  <a:moveTo>
                    <a:pt x="139936" y="129452"/>
                  </a:moveTo>
                  <a:lnTo>
                    <a:pt x="136655" y="131011"/>
                  </a:lnTo>
                  <a:lnTo>
                    <a:pt x="136373" y="138480"/>
                  </a:lnTo>
                  <a:lnTo>
                    <a:pt x="146807" y="130544"/>
                  </a:lnTo>
                  <a:lnTo>
                    <a:pt x="143943" y="126838"/>
                  </a:lnTo>
                  <a:lnTo>
                    <a:pt x="139936" y="129452"/>
                  </a:lnTo>
                  <a:close/>
                </a:path>
                <a:path w="407669" h="485775">
                  <a:moveTo>
                    <a:pt x="141508" y="178227"/>
                  </a:moveTo>
                  <a:lnTo>
                    <a:pt x="140575" y="178421"/>
                  </a:lnTo>
                  <a:lnTo>
                    <a:pt x="141968" y="179083"/>
                  </a:lnTo>
                  <a:lnTo>
                    <a:pt x="141508" y="178227"/>
                  </a:lnTo>
                  <a:close/>
                </a:path>
                <a:path w="407669" h="485775">
                  <a:moveTo>
                    <a:pt x="139281" y="186769"/>
                  </a:moveTo>
                  <a:lnTo>
                    <a:pt x="138587" y="186997"/>
                  </a:lnTo>
                  <a:lnTo>
                    <a:pt x="138899" y="188033"/>
                  </a:lnTo>
                  <a:lnTo>
                    <a:pt x="139281" y="186769"/>
                  </a:lnTo>
                  <a:close/>
                </a:path>
                <a:path w="407669" h="485775">
                  <a:moveTo>
                    <a:pt x="136396" y="187570"/>
                  </a:moveTo>
                  <a:lnTo>
                    <a:pt x="134127" y="188245"/>
                  </a:lnTo>
                  <a:lnTo>
                    <a:pt x="137260" y="188229"/>
                  </a:lnTo>
                  <a:lnTo>
                    <a:pt x="136396" y="187570"/>
                  </a:lnTo>
                  <a:close/>
                </a:path>
                <a:path w="407669" h="485775">
                  <a:moveTo>
                    <a:pt x="134279" y="189961"/>
                  </a:moveTo>
                  <a:lnTo>
                    <a:pt x="135220" y="191225"/>
                  </a:lnTo>
                  <a:lnTo>
                    <a:pt x="136056" y="190282"/>
                  </a:lnTo>
                  <a:lnTo>
                    <a:pt x="134279" y="189961"/>
                  </a:lnTo>
                  <a:close/>
                </a:path>
                <a:path w="407669" h="485775">
                  <a:moveTo>
                    <a:pt x="133776" y="134236"/>
                  </a:moveTo>
                  <a:lnTo>
                    <a:pt x="131492" y="139149"/>
                  </a:lnTo>
                  <a:lnTo>
                    <a:pt x="134222" y="140152"/>
                  </a:lnTo>
                  <a:lnTo>
                    <a:pt x="133776" y="134236"/>
                  </a:lnTo>
                  <a:close/>
                </a:path>
                <a:path w="407669" h="485775">
                  <a:moveTo>
                    <a:pt x="128770" y="139574"/>
                  </a:moveTo>
                  <a:lnTo>
                    <a:pt x="126282" y="148229"/>
                  </a:lnTo>
                  <a:lnTo>
                    <a:pt x="131501" y="136975"/>
                  </a:lnTo>
                  <a:lnTo>
                    <a:pt x="128770" y="139574"/>
                  </a:lnTo>
                  <a:close/>
                </a:path>
                <a:path w="407669" h="485775">
                  <a:moveTo>
                    <a:pt x="130469" y="209278"/>
                  </a:moveTo>
                  <a:lnTo>
                    <a:pt x="128021" y="210916"/>
                  </a:lnTo>
                  <a:lnTo>
                    <a:pt x="129290" y="211119"/>
                  </a:lnTo>
                  <a:lnTo>
                    <a:pt x="130469" y="209278"/>
                  </a:lnTo>
                  <a:close/>
                </a:path>
                <a:path w="407669" h="485775">
                  <a:moveTo>
                    <a:pt x="130696" y="195975"/>
                  </a:moveTo>
                  <a:lnTo>
                    <a:pt x="130192" y="196578"/>
                  </a:lnTo>
                  <a:lnTo>
                    <a:pt x="130716" y="197577"/>
                  </a:lnTo>
                  <a:lnTo>
                    <a:pt x="130696" y="195975"/>
                  </a:lnTo>
                  <a:close/>
                </a:path>
                <a:path w="407669" h="485775">
                  <a:moveTo>
                    <a:pt x="130615" y="204805"/>
                  </a:moveTo>
                  <a:lnTo>
                    <a:pt x="129466" y="203621"/>
                  </a:lnTo>
                  <a:lnTo>
                    <a:pt x="128847" y="205776"/>
                  </a:lnTo>
                  <a:lnTo>
                    <a:pt x="130615" y="204805"/>
                  </a:lnTo>
                  <a:close/>
                </a:path>
                <a:path w="407669" h="485775">
                  <a:moveTo>
                    <a:pt x="130291" y="193271"/>
                  </a:moveTo>
                  <a:lnTo>
                    <a:pt x="129392" y="193860"/>
                  </a:lnTo>
                  <a:lnTo>
                    <a:pt x="130131" y="194920"/>
                  </a:lnTo>
                  <a:lnTo>
                    <a:pt x="130291" y="193271"/>
                  </a:lnTo>
                  <a:close/>
                </a:path>
                <a:path w="407669" h="485775">
                  <a:moveTo>
                    <a:pt x="129498" y="197635"/>
                  </a:moveTo>
                  <a:lnTo>
                    <a:pt x="128797" y="198194"/>
                  </a:lnTo>
                  <a:lnTo>
                    <a:pt x="129617" y="198730"/>
                  </a:lnTo>
                  <a:lnTo>
                    <a:pt x="129498" y="197635"/>
                  </a:lnTo>
                  <a:close/>
                </a:path>
                <a:path w="407669" h="485775">
                  <a:moveTo>
                    <a:pt x="129103" y="197150"/>
                  </a:moveTo>
                  <a:lnTo>
                    <a:pt x="129598" y="195551"/>
                  </a:lnTo>
                  <a:lnTo>
                    <a:pt x="128543" y="196695"/>
                  </a:lnTo>
                  <a:lnTo>
                    <a:pt x="129103" y="197150"/>
                  </a:lnTo>
                  <a:close/>
                </a:path>
                <a:path w="407669" h="485775">
                  <a:moveTo>
                    <a:pt x="128330" y="202787"/>
                  </a:moveTo>
                  <a:lnTo>
                    <a:pt x="127245" y="203687"/>
                  </a:lnTo>
                  <a:lnTo>
                    <a:pt x="127890" y="205172"/>
                  </a:lnTo>
                  <a:lnTo>
                    <a:pt x="128330" y="202787"/>
                  </a:lnTo>
                  <a:close/>
                </a:path>
                <a:path w="407669" h="485775">
                  <a:moveTo>
                    <a:pt x="128186" y="212252"/>
                  </a:moveTo>
                  <a:lnTo>
                    <a:pt x="126811" y="212875"/>
                  </a:lnTo>
                  <a:lnTo>
                    <a:pt x="128248" y="213444"/>
                  </a:lnTo>
                  <a:lnTo>
                    <a:pt x="128186" y="212252"/>
                  </a:lnTo>
                  <a:close/>
                </a:path>
                <a:path w="407669" h="485775">
                  <a:moveTo>
                    <a:pt x="123947" y="221787"/>
                  </a:moveTo>
                  <a:lnTo>
                    <a:pt x="127276" y="218908"/>
                  </a:lnTo>
                  <a:lnTo>
                    <a:pt x="119364" y="224787"/>
                  </a:lnTo>
                  <a:lnTo>
                    <a:pt x="123947" y="221787"/>
                  </a:lnTo>
                  <a:close/>
                </a:path>
                <a:path w="407669" h="485775">
                  <a:moveTo>
                    <a:pt x="127143" y="202768"/>
                  </a:moveTo>
                  <a:lnTo>
                    <a:pt x="126112" y="203934"/>
                  </a:lnTo>
                  <a:lnTo>
                    <a:pt x="126930" y="205911"/>
                  </a:lnTo>
                  <a:lnTo>
                    <a:pt x="127143" y="202768"/>
                  </a:lnTo>
                  <a:close/>
                </a:path>
                <a:path w="407669" h="485775">
                  <a:moveTo>
                    <a:pt x="126025" y="208964"/>
                  </a:moveTo>
                  <a:lnTo>
                    <a:pt x="124920" y="211708"/>
                  </a:lnTo>
                  <a:lnTo>
                    <a:pt x="127091" y="209589"/>
                  </a:lnTo>
                  <a:lnTo>
                    <a:pt x="126025" y="208964"/>
                  </a:lnTo>
                  <a:close/>
                </a:path>
                <a:path w="407669" h="485775">
                  <a:moveTo>
                    <a:pt x="125673" y="199955"/>
                  </a:moveTo>
                  <a:lnTo>
                    <a:pt x="126575" y="200218"/>
                  </a:lnTo>
                  <a:lnTo>
                    <a:pt x="126529" y="198524"/>
                  </a:lnTo>
                  <a:lnTo>
                    <a:pt x="125673" y="199955"/>
                  </a:lnTo>
                  <a:close/>
                </a:path>
                <a:path w="407669" h="485775">
                  <a:moveTo>
                    <a:pt x="124151" y="213211"/>
                  </a:moveTo>
                  <a:lnTo>
                    <a:pt x="124082" y="214880"/>
                  </a:lnTo>
                  <a:lnTo>
                    <a:pt x="125626" y="214197"/>
                  </a:lnTo>
                  <a:lnTo>
                    <a:pt x="124151" y="213211"/>
                  </a:lnTo>
                  <a:close/>
                </a:path>
                <a:path w="407669" h="485775">
                  <a:moveTo>
                    <a:pt x="122816" y="198124"/>
                  </a:moveTo>
                  <a:lnTo>
                    <a:pt x="123886" y="198307"/>
                  </a:lnTo>
                  <a:lnTo>
                    <a:pt x="123255" y="196905"/>
                  </a:lnTo>
                  <a:lnTo>
                    <a:pt x="122816" y="198124"/>
                  </a:lnTo>
                  <a:close/>
                </a:path>
                <a:path w="407669" h="485775">
                  <a:moveTo>
                    <a:pt x="122414" y="211678"/>
                  </a:moveTo>
                  <a:lnTo>
                    <a:pt x="118053" y="219736"/>
                  </a:lnTo>
                  <a:lnTo>
                    <a:pt x="123372" y="216675"/>
                  </a:lnTo>
                  <a:lnTo>
                    <a:pt x="122414" y="211678"/>
                  </a:lnTo>
                  <a:close/>
                </a:path>
                <a:path w="407669" h="485775">
                  <a:moveTo>
                    <a:pt x="122261" y="226413"/>
                  </a:moveTo>
                  <a:lnTo>
                    <a:pt x="121462" y="227125"/>
                  </a:lnTo>
                  <a:lnTo>
                    <a:pt x="122057" y="227987"/>
                  </a:lnTo>
                  <a:lnTo>
                    <a:pt x="122261" y="226413"/>
                  </a:lnTo>
                  <a:close/>
                </a:path>
                <a:path w="407669" h="485775">
                  <a:moveTo>
                    <a:pt x="121127" y="225557"/>
                  </a:moveTo>
                  <a:lnTo>
                    <a:pt x="120300" y="226036"/>
                  </a:lnTo>
                  <a:lnTo>
                    <a:pt x="121060" y="226096"/>
                  </a:lnTo>
                  <a:lnTo>
                    <a:pt x="121127" y="225557"/>
                  </a:lnTo>
                  <a:close/>
                </a:path>
                <a:path w="407669" h="485775">
                  <a:moveTo>
                    <a:pt x="120895" y="227532"/>
                  </a:moveTo>
                  <a:lnTo>
                    <a:pt x="119573" y="228672"/>
                  </a:lnTo>
                  <a:lnTo>
                    <a:pt x="120914" y="228273"/>
                  </a:lnTo>
                  <a:lnTo>
                    <a:pt x="120895" y="227532"/>
                  </a:lnTo>
                  <a:close/>
                </a:path>
                <a:path w="407669" h="485775">
                  <a:moveTo>
                    <a:pt x="120225" y="230780"/>
                  </a:moveTo>
                  <a:lnTo>
                    <a:pt x="119334" y="231785"/>
                  </a:lnTo>
                  <a:lnTo>
                    <a:pt x="118005" y="232939"/>
                  </a:lnTo>
                  <a:lnTo>
                    <a:pt x="120225" y="230780"/>
                  </a:lnTo>
                  <a:close/>
                </a:path>
                <a:path w="407669" h="485775">
                  <a:moveTo>
                    <a:pt x="119304" y="219649"/>
                  </a:moveTo>
                  <a:lnTo>
                    <a:pt x="118033" y="220244"/>
                  </a:lnTo>
                  <a:lnTo>
                    <a:pt x="118689" y="220108"/>
                  </a:lnTo>
                  <a:lnTo>
                    <a:pt x="119304" y="219649"/>
                  </a:lnTo>
                  <a:close/>
                </a:path>
                <a:path w="407669" h="485775">
                  <a:moveTo>
                    <a:pt x="117594" y="220480"/>
                  </a:moveTo>
                  <a:lnTo>
                    <a:pt x="117037" y="220863"/>
                  </a:lnTo>
                  <a:lnTo>
                    <a:pt x="117763" y="221507"/>
                  </a:lnTo>
                  <a:lnTo>
                    <a:pt x="117594" y="220480"/>
                  </a:lnTo>
                  <a:close/>
                </a:path>
                <a:path w="407669" h="485775">
                  <a:moveTo>
                    <a:pt x="115925" y="233695"/>
                  </a:moveTo>
                  <a:lnTo>
                    <a:pt x="115354" y="234398"/>
                  </a:lnTo>
                  <a:lnTo>
                    <a:pt x="115686" y="235217"/>
                  </a:lnTo>
                  <a:lnTo>
                    <a:pt x="115925" y="233695"/>
                  </a:lnTo>
                  <a:close/>
                </a:path>
                <a:path w="407669" h="485775">
                  <a:moveTo>
                    <a:pt x="115584" y="239013"/>
                  </a:moveTo>
                  <a:lnTo>
                    <a:pt x="114740" y="239742"/>
                  </a:lnTo>
                  <a:lnTo>
                    <a:pt x="115755" y="239586"/>
                  </a:lnTo>
                  <a:lnTo>
                    <a:pt x="115584" y="239013"/>
                  </a:lnTo>
                  <a:close/>
                </a:path>
                <a:path w="407669" h="485775">
                  <a:moveTo>
                    <a:pt x="115727" y="239786"/>
                  </a:moveTo>
                  <a:lnTo>
                    <a:pt x="114883" y="241744"/>
                  </a:lnTo>
                  <a:lnTo>
                    <a:pt x="114706" y="242193"/>
                  </a:lnTo>
                  <a:lnTo>
                    <a:pt x="115727" y="239786"/>
                  </a:lnTo>
                  <a:close/>
                </a:path>
                <a:path w="407669" h="485775">
                  <a:moveTo>
                    <a:pt x="112406" y="231005"/>
                  </a:moveTo>
                  <a:lnTo>
                    <a:pt x="109346" y="234929"/>
                  </a:lnTo>
                  <a:lnTo>
                    <a:pt x="113197" y="234114"/>
                  </a:lnTo>
                  <a:lnTo>
                    <a:pt x="112406" y="231005"/>
                  </a:lnTo>
                  <a:close/>
                </a:path>
                <a:path w="407669" h="485775">
                  <a:moveTo>
                    <a:pt x="113570" y="248692"/>
                  </a:moveTo>
                  <a:lnTo>
                    <a:pt x="112829" y="249119"/>
                  </a:lnTo>
                  <a:lnTo>
                    <a:pt x="113521" y="250036"/>
                  </a:lnTo>
                  <a:lnTo>
                    <a:pt x="113570" y="248692"/>
                  </a:lnTo>
                  <a:close/>
                </a:path>
                <a:path w="407669" h="485775">
                  <a:moveTo>
                    <a:pt x="110056" y="253074"/>
                  </a:moveTo>
                  <a:lnTo>
                    <a:pt x="106759" y="253510"/>
                  </a:lnTo>
                  <a:lnTo>
                    <a:pt x="107828" y="255144"/>
                  </a:lnTo>
                  <a:lnTo>
                    <a:pt x="110056" y="253074"/>
                  </a:lnTo>
                  <a:close/>
                </a:path>
                <a:path w="407669" h="485775">
                  <a:moveTo>
                    <a:pt x="103782" y="272204"/>
                  </a:moveTo>
                  <a:lnTo>
                    <a:pt x="104638" y="274137"/>
                  </a:lnTo>
                  <a:lnTo>
                    <a:pt x="104746" y="272233"/>
                  </a:lnTo>
                  <a:lnTo>
                    <a:pt x="103782" y="272204"/>
                  </a:lnTo>
                  <a:close/>
                </a:path>
                <a:path w="407669" h="485775">
                  <a:moveTo>
                    <a:pt x="99606" y="270137"/>
                  </a:moveTo>
                  <a:lnTo>
                    <a:pt x="100833" y="275325"/>
                  </a:lnTo>
                  <a:lnTo>
                    <a:pt x="103603" y="273739"/>
                  </a:lnTo>
                  <a:lnTo>
                    <a:pt x="99606" y="270137"/>
                  </a:lnTo>
                  <a:close/>
                </a:path>
                <a:path w="407669" h="485775">
                  <a:moveTo>
                    <a:pt x="102782" y="268662"/>
                  </a:moveTo>
                  <a:lnTo>
                    <a:pt x="100321" y="269885"/>
                  </a:lnTo>
                  <a:lnTo>
                    <a:pt x="102785" y="272164"/>
                  </a:lnTo>
                  <a:lnTo>
                    <a:pt x="102782" y="268662"/>
                  </a:lnTo>
                  <a:close/>
                </a:path>
                <a:path w="407669" h="485775">
                  <a:moveTo>
                    <a:pt x="100295" y="258772"/>
                  </a:moveTo>
                  <a:lnTo>
                    <a:pt x="96529" y="262749"/>
                  </a:lnTo>
                  <a:lnTo>
                    <a:pt x="101933" y="262212"/>
                  </a:lnTo>
                  <a:lnTo>
                    <a:pt x="100295" y="258772"/>
                  </a:lnTo>
                  <a:close/>
                </a:path>
                <a:path w="407669" h="485775">
                  <a:moveTo>
                    <a:pt x="101503" y="275912"/>
                  </a:moveTo>
                  <a:lnTo>
                    <a:pt x="100932" y="277280"/>
                  </a:lnTo>
                  <a:lnTo>
                    <a:pt x="102017" y="275963"/>
                  </a:lnTo>
                  <a:lnTo>
                    <a:pt x="101503" y="275912"/>
                  </a:lnTo>
                  <a:close/>
                </a:path>
                <a:path w="407669" h="485775">
                  <a:moveTo>
                    <a:pt x="101367" y="299799"/>
                  </a:moveTo>
                  <a:lnTo>
                    <a:pt x="97918" y="302317"/>
                  </a:lnTo>
                  <a:lnTo>
                    <a:pt x="100231" y="300299"/>
                  </a:lnTo>
                  <a:lnTo>
                    <a:pt x="101367" y="299799"/>
                  </a:lnTo>
                  <a:close/>
                </a:path>
                <a:path w="407669" h="485775">
                  <a:moveTo>
                    <a:pt x="99282" y="453070"/>
                  </a:moveTo>
                  <a:lnTo>
                    <a:pt x="97705" y="454546"/>
                  </a:lnTo>
                  <a:lnTo>
                    <a:pt x="98762" y="454591"/>
                  </a:lnTo>
                  <a:lnTo>
                    <a:pt x="99282" y="453070"/>
                  </a:lnTo>
                  <a:close/>
                </a:path>
                <a:path w="407669" h="485775">
                  <a:moveTo>
                    <a:pt x="99275" y="258013"/>
                  </a:moveTo>
                  <a:lnTo>
                    <a:pt x="94818" y="260171"/>
                  </a:lnTo>
                  <a:lnTo>
                    <a:pt x="95239" y="262691"/>
                  </a:lnTo>
                  <a:lnTo>
                    <a:pt x="99275" y="258013"/>
                  </a:lnTo>
                  <a:close/>
                </a:path>
                <a:path w="407669" h="485775">
                  <a:moveTo>
                    <a:pt x="97420" y="453022"/>
                  </a:moveTo>
                  <a:lnTo>
                    <a:pt x="96961" y="452880"/>
                  </a:lnTo>
                  <a:lnTo>
                    <a:pt x="97358" y="454291"/>
                  </a:lnTo>
                  <a:lnTo>
                    <a:pt x="97420" y="453022"/>
                  </a:lnTo>
                  <a:close/>
                </a:path>
                <a:path w="407669" h="485775">
                  <a:moveTo>
                    <a:pt x="96694" y="257432"/>
                  </a:moveTo>
                  <a:lnTo>
                    <a:pt x="94719" y="258699"/>
                  </a:lnTo>
                  <a:lnTo>
                    <a:pt x="96358" y="258691"/>
                  </a:lnTo>
                  <a:lnTo>
                    <a:pt x="96694" y="257432"/>
                  </a:lnTo>
                  <a:close/>
                </a:path>
                <a:path w="407669" h="485775">
                  <a:moveTo>
                    <a:pt x="96660" y="452352"/>
                  </a:moveTo>
                  <a:lnTo>
                    <a:pt x="95239" y="452523"/>
                  </a:lnTo>
                  <a:lnTo>
                    <a:pt x="96011" y="453391"/>
                  </a:lnTo>
                  <a:lnTo>
                    <a:pt x="96660" y="452352"/>
                  </a:lnTo>
                  <a:close/>
                </a:path>
                <a:path w="407669" h="485775">
                  <a:moveTo>
                    <a:pt x="88519" y="447408"/>
                  </a:moveTo>
                  <a:lnTo>
                    <a:pt x="89204" y="450517"/>
                  </a:lnTo>
                  <a:lnTo>
                    <a:pt x="88965" y="447659"/>
                  </a:lnTo>
                  <a:lnTo>
                    <a:pt x="88519" y="447408"/>
                  </a:lnTo>
                  <a:close/>
                </a:path>
                <a:path w="407669" h="485775">
                  <a:moveTo>
                    <a:pt x="88524" y="450387"/>
                  </a:moveTo>
                  <a:lnTo>
                    <a:pt x="88292" y="452313"/>
                  </a:lnTo>
                  <a:lnTo>
                    <a:pt x="89007" y="453361"/>
                  </a:lnTo>
                  <a:lnTo>
                    <a:pt x="88524" y="450387"/>
                  </a:lnTo>
                  <a:close/>
                </a:path>
                <a:path w="407669" h="485775">
                  <a:moveTo>
                    <a:pt x="82218" y="290420"/>
                  </a:moveTo>
                  <a:lnTo>
                    <a:pt x="81637" y="291715"/>
                  </a:lnTo>
                  <a:lnTo>
                    <a:pt x="83112" y="291278"/>
                  </a:lnTo>
                  <a:lnTo>
                    <a:pt x="82218" y="290420"/>
                  </a:lnTo>
                  <a:close/>
                </a:path>
                <a:path w="407669" h="485775">
                  <a:moveTo>
                    <a:pt x="80751" y="291518"/>
                  </a:moveTo>
                  <a:lnTo>
                    <a:pt x="80702" y="293448"/>
                  </a:lnTo>
                  <a:lnTo>
                    <a:pt x="81572" y="292445"/>
                  </a:lnTo>
                  <a:lnTo>
                    <a:pt x="80751" y="291518"/>
                  </a:lnTo>
                  <a:close/>
                </a:path>
                <a:path w="407669" h="485775">
                  <a:moveTo>
                    <a:pt x="74051" y="458921"/>
                  </a:moveTo>
                  <a:lnTo>
                    <a:pt x="74082" y="460031"/>
                  </a:lnTo>
                  <a:lnTo>
                    <a:pt x="74836" y="459771"/>
                  </a:lnTo>
                  <a:lnTo>
                    <a:pt x="74051" y="458921"/>
                  </a:lnTo>
                  <a:close/>
                </a:path>
                <a:path w="407669" h="485775">
                  <a:moveTo>
                    <a:pt x="73446" y="304237"/>
                  </a:moveTo>
                  <a:lnTo>
                    <a:pt x="72764" y="304999"/>
                  </a:lnTo>
                  <a:lnTo>
                    <a:pt x="73716" y="305357"/>
                  </a:lnTo>
                  <a:lnTo>
                    <a:pt x="73446" y="304237"/>
                  </a:lnTo>
                  <a:close/>
                </a:path>
                <a:path w="407669" h="485775">
                  <a:moveTo>
                    <a:pt x="66695" y="305413"/>
                  </a:moveTo>
                  <a:lnTo>
                    <a:pt x="56434" y="312367"/>
                  </a:lnTo>
                  <a:lnTo>
                    <a:pt x="68242" y="310234"/>
                  </a:lnTo>
                  <a:lnTo>
                    <a:pt x="66695" y="305413"/>
                  </a:lnTo>
                  <a:close/>
                </a:path>
                <a:path w="407669" h="485775">
                  <a:moveTo>
                    <a:pt x="68684" y="305152"/>
                  </a:moveTo>
                  <a:lnTo>
                    <a:pt x="67324" y="306768"/>
                  </a:lnTo>
                  <a:lnTo>
                    <a:pt x="69094" y="306129"/>
                  </a:lnTo>
                  <a:lnTo>
                    <a:pt x="68684" y="305152"/>
                  </a:lnTo>
                  <a:close/>
                </a:path>
                <a:path w="407669" h="485775">
                  <a:moveTo>
                    <a:pt x="66238" y="469955"/>
                  </a:moveTo>
                  <a:lnTo>
                    <a:pt x="64602" y="471160"/>
                  </a:lnTo>
                  <a:lnTo>
                    <a:pt x="64340" y="472310"/>
                  </a:lnTo>
                  <a:lnTo>
                    <a:pt x="66238" y="469955"/>
                  </a:lnTo>
                  <a:close/>
                </a:path>
                <a:path w="407669" h="485775">
                  <a:moveTo>
                    <a:pt x="63740" y="300386"/>
                  </a:moveTo>
                  <a:lnTo>
                    <a:pt x="56404" y="305166"/>
                  </a:lnTo>
                  <a:lnTo>
                    <a:pt x="63878" y="304202"/>
                  </a:lnTo>
                  <a:lnTo>
                    <a:pt x="63740" y="300386"/>
                  </a:lnTo>
                  <a:close/>
                </a:path>
                <a:path w="407669" h="485775">
                  <a:moveTo>
                    <a:pt x="60774" y="314674"/>
                  </a:moveTo>
                  <a:lnTo>
                    <a:pt x="58873" y="316753"/>
                  </a:lnTo>
                  <a:lnTo>
                    <a:pt x="62354" y="316488"/>
                  </a:lnTo>
                  <a:lnTo>
                    <a:pt x="60774" y="314674"/>
                  </a:lnTo>
                  <a:close/>
                </a:path>
                <a:path w="407669" h="485775">
                  <a:moveTo>
                    <a:pt x="59868" y="307723"/>
                  </a:moveTo>
                  <a:lnTo>
                    <a:pt x="59311" y="308541"/>
                  </a:lnTo>
                  <a:lnTo>
                    <a:pt x="60747" y="307802"/>
                  </a:lnTo>
                  <a:lnTo>
                    <a:pt x="59868" y="307723"/>
                  </a:lnTo>
                  <a:close/>
                </a:path>
                <a:path w="407669" h="485775">
                  <a:moveTo>
                    <a:pt x="59644" y="320130"/>
                  </a:moveTo>
                  <a:lnTo>
                    <a:pt x="55552" y="319921"/>
                  </a:lnTo>
                  <a:lnTo>
                    <a:pt x="58928" y="322549"/>
                  </a:lnTo>
                  <a:lnTo>
                    <a:pt x="59644" y="320130"/>
                  </a:lnTo>
                  <a:close/>
                </a:path>
                <a:path w="407669" h="485775">
                  <a:moveTo>
                    <a:pt x="58277" y="316505"/>
                  </a:moveTo>
                  <a:lnTo>
                    <a:pt x="57323" y="316969"/>
                  </a:lnTo>
                  <a:lnTo>
                    <a:pt x="58510" y="317512"/>
                  </a:lnTo>
                  <a:lnTo>
                    <a:pt x="58277" y="316505"/>
                  </a:lnTo>
                  <a:close/>
                </a:path>
                <a:path w="407669" h="485775">
                  <a:moveTo>
                    <a:pt x="55194" y="320140"/>
                  </a:moveTo>
                  <a:lnTo>
                    <a:pt x="54348" y="321078"/>
                  </a:lnTo>
                  <a:lnTo>
                    <a:pt x="56357" y="321564"/>
                  </a:lnTo>
                  <a:lnTo>
                    <a:pt x="55194" y="320140"/>
                  </a:lnTo>
                  <a:close/>
                </a:path>
                <a:path w="407669" h="485775">
                  <a:moveTo>
                    <a:pt x="51496" y="311562"/>
                  </a:moveTo>
                  <a:lnTo>
                    <a:pt x="48602" y="315786"/>
                  </a:lnTo>
                  <a:lnTo>
                    <a:pt x="52685" y="318113"/>
                  </a:lnTo>
                  <a:lnTo>
                    <a:pt x="54757" y="314419"/>
                  </a:lnTo>
                  <a:lnTo>
                    <a:pt x="51496" y="311562"/>
                  </a:lnTo>
                  <a:close/>
                </a:path>
                <a:path w="407669" h="485775">
                  <a:moveTo>
                    <a:pt x="53564" y="319869"/>
                  </a:moveTo>
                  <a:lnTo>
                    <a:pt x="51527" y="320791"/>
                  </a:lnTo>
                  <a:lnTo>
                    <a:pt x="52901" y="323010"/>
                  </a:lnTo>
                  <a:lnTo>
                    <a:pt x="53564" y="319869"/>
                  </a:lnTo>
                  <a:close/>
                </a:path>
                <a:path w="407669" h="485775">
                  <a:moveTo>
                    <a:pt x="49676" y="324283"/>
                  </a:moveTo>
                  <a:lnTo>
                    <a:pt x="47032" y="325173"/>
                  </a:lnTo>
                  <a:lnTo>
                    <a:pt x="48884" y="326961"/>
                  </a:lnTo>
                  <a:lnTo>
                    <a:pt x="49676" y="324283"/>
                  </a:lnTo>
                  <a:close/>
                </a:path>
                <a:path w="407669" h="485775">
                  <a:moveTo>
                    <a:pt x="49173" y="323225"/>
                  </a:moveTo>
                  <a:lnTo>
                    <a:pt x="47470" y="323556"/>
                  </a:lnTo>
                  <a:lnTo>
                    <a:pt x="48217" y="324362"/>
                  </a:lnTo>
                  <a:lnTo>
                    <a:pt x="49173" y="323225"/>
                  </a:lnTo>
                  <a:close/>
                </a:path>
                <a:path w="407669" h="485775">
                  <a:moveTo>
                    <a:pt x="49152" y="327927"/>
                  </a:moveTo>
                  <a:lnTo>
                    <a:pt x="48532" y="328270"/>
                  </a:lnTo>
                  <a:lnTo>
                    <a:pt x="49279" y="328916"/>
                  </a:lnTo>
                  <a:lnTo>
                    <a:pt x="49152" y="327927"/>
                  </a:lnTo>
                  <a:close/>
                </a:path>
                <a:path w="407669" h="485775">
                  <a:moveTo>
                    <a:pt x="46035" y="323918"/>
                  </a:moveTo>
                  <a:lnTo>
                    <a:pt x="41744" y="328233"/>
                  </a:lnTo>
                  <a:lnTo>
                    <a:pt x="43752" y="330090"/>
                  </a:lnTo>
                  <a:lnTo>
                    <a:pt x="47406" y="327682"/>
                  </a:lnTo>
                  <a:lnTo>
                    <a:pt x="46035" y="323918"/>
                  </a:lnTo>
                  <a:close/>
                </a:path>
                <a:path w="407669" h="485775">
                  <a:moveTo>
                    <a:pt x="40338" y="338735"/>
                  </a:moveTo>
                  <a:lnTo>
                    <a:pt x="39810" y="339672"/>
                  </a:lnTo>
                  <a:lnTo>
                    <a:pt x="41034" y="339084"/>
                  </a:lnTo>
                  <a:lnTo>
                    <a:pt x="40338" y="338735"/>
                  </a:lnTo>
                  <a:close/>
                </a:path>
                <a:path w="407669" h="485775">
                  <a:moveTo>
                    <a:pt x="35048" y="332586"/>
                  </a:moveTo>
                  <a:lnTo>
                    <a:pt x="33231" y="334668"/>
                  </a:lnTo>
                  <a:lnTo>
                    <a:pt x="34783" y="334209"/>
                  </a:lnTo>
                  <a:lnTo>
                    <a:pt x="35048" y="332586"/>
                  </a:lnTo>
                  <a:close/>
                </a:path>
                <a:path w="407669" h="485775">
                  <a:moveTo>
                    <a:pt x="34977" y="336395"/>
                  </a:moveTo>
                  <a:lnTo>
                    <a:pt x="31635" y="336719"/>
                  </a:lnTo>
                  <a:lnTo>
                    <a:pt x="32984" y="338570"/>
                  </a:lnTo>
                  <a:lnTo>
                    <a:pt x="34977" y="336395"/>
                  </a:lnTo>
                  <a:close/>
                </a:path>
                <a:path w="407669" h="485775">
                  <a:moveTo>
                    <a:pt x="28944" y="477825"/>
                  </a:moveTo>
                  <a:lnTo>
                    <a:pt x="30458" y="479223"/>
                  </a:lnTo>
                  <a:lnTo>
                    <a:pt x="30167" y="478033"/>
                  </a:lnTo>
                  <a:lnTo>
                    <a:pt x="28944" y="477825"/>
                  </a:lnTo>
                  <a:close/>
                </a:path>
                <a:path w="407669" h="485775">
                  <a:moveTo>
                    <a:pt x="27955" y="335063"/>
                  </a:moveTo>
                  <a:lnTo>
                    <a:pt x="27353" y="336843"/>
                  </a:lnTo>
                  <a:lnTo>
                    <a:pt x="28302" y="336254"/>
                  </a:lnTo>
                  <a:lnTo>
                    <a:pt x="27955" y="335063"/>
                  </a:lnTo>
                  <a:close/>
                </a:path>
                <a:path w="407669" h="485775">
                  <a:moveTo>
                    <a:pt x="27833" y="344267"/>
                  </a:moveTo>
                  <a:lnTo>
                    <a:pt x="25577" y="344227"/>
                  </a:lnTo>
                  <a:lnTo>
                    <a:pt x="26516" y="344872"/>
                  </a:lnTo>
                  <a:lnTo>
                    <a:pt x="27833" y="344267"/>
                  </a:lnTo>
                  <a:close/>
                </a:path>
                <a:path w="407669" h="485775">
                  <a:moveTo>
                    <a:pt x="23901" y="346405"/>
                  </a:moveTo>
                  <a:lnTo>
                    <a:pt x="21898" y="347615"/>
                  </a:lnTo>
                  <a:lnTo>
                    <a:pt x="25267" y="348001"/>
                  </a:lnTo>
                  <a:lnTo>
                    <a:pt x="23901" y="346405"/>
                  </a:lnTo>
                  <a:close/>
                </a:path>
                <a:path w="407669" h="485775">
                  <a:moveTo>
                    <a:pt x="24393" y="338250"/>
                  </a:moveTo>
                  <a:lnTo>
                    <a:pt x="24910" y="339202"/>
                  </a:lnTo>
                  <a:lnTo>
                    <a:pt x="25899" y="338772"/>
                  </a:lnTo>
                  <a:lnTo>
                    <a:pt x="24393" y="338250"/>
                  </a:lnTo>
                  <a:close/>
                </a:path>
                <a:path w="407669" h="485775">
                  <a:moveTo>
                    <a:pt x="23331" y="338452"/>
                  </a:moveTo>
                  <a:lnTo>
                    <a:pt x="23247" y="339182"/>
                  </a:lnTo>
                  <a:lnTo>
                    <a:pt x="24163" y="339165"/>
                  </a:lnTo>
                  <a:lnTo>
                    <a:pt x="23331" y="338452"/>
                  </a:lnTo>
                  <a:close/>
                </a:path>
                <a:path w="407669" h="485775">
                  <a:moveTo>
                    <a:pt x="22956" y="340082"/>
                  </a:moveTo>
                  <a:lnTo>
                    <a:pt x="22997" y="340884"/>
                  </a:lnTo>
                  <a:lnTo>
                    <a:pt x="23728" y="340233"/>
                  </a:lnTo>
                  <a:lnTo>
                    <a:pt x="22956" y="340082"/>
                  </a:lnTo>
                  <a:close/>
                </a:path>
                <a:path w="407669" h="485775">
                  <a:moveTo>
                    <a:pt x="22554" y="341699"/>
                  </a:moveTo>
                  <a:lnTo>
                    <a:pt x="21282" y="342574"/>
                  </a:lnTo>
                  <a:lnTo>
                    <a:pt x="22061" y="342932"/>
                  </a:lnTo>
                  <a:lnTo>
                    <a:pt x="22554" y="341699"/>
                  </a:lnTo>
                  <a:close/>
                </a:path>
                <a:path w="407669" h="485775">
                  <a:moveTo>
                    <a:pt x="19901" y="352100"/>
                  </a:moveTo>
                  <a:lnTo>
                    <a:pt x="20734" y="347328"/>
                  </a:lnTo>
                  <a:lnTo>
                    <a:pt x="17341" y="350616"/>
                  </a:lnTo>
                  <a:lnTo>
                    <a:pt x="19901" y="352100"/>
                  </a:lnTo>
                  <a:close/>
                </a:path>
                <a:path w="407669" h="485775">
                  <a:moveTo>
                    <a:pt x="20736" y="448404"/>
                  </a:moveTo>
                  <a:lnTo>
                    <a:pt x="22293" y="447269"/>
                  </a:lnTo>
                  <a:lnTo>
                    <a:pt x="19505" y="447577"/>
                  </a:lnTo>
                  <a:lnTo>
                    <a:pt x="20736" y="448404"/>
                  </a:lnTo>
                  <a:close/>
                </a:path>
                <a:path w="407669" h="485775">
                  <a:moveTo>
                    <a:pt x="22237" y="448465"/>
                  </a:moveTo>
                  <a:lnTo>
                    <a:pt x="20704" y="448923"/>
                  </a:lnTo>
                  <a:lnTo>
                    <a:pt x="21882" y="449270"/>
                  </a:lnTo>
                  <a:lnTo>
                    <a:pt x="22237" y="448465"/>
                  </a:lnTo>
                  <a:close/>
                </a:path>
                <a:path w="407669" h="485775">
                  <a:moveTo>
                    <a:pt x="20955" y="419897"/>
                  </a:moveTo>
                  <a:lnTo>
                    <a:pt x="19668" y="420656"/>
                  </a:lnTo>
                  <a:lnTo>
                    <a:pt x="21322" y="421663"/>
                  </a:lnTo>
                  <a:lnTo>
                    <a:pt x="20955" y="419897"/>
                  </a:lnTo>
                  <a:close/>
                </a:path>
                <a:path w="407669" h="485775">
                  <a:moveTo>
                    <a:pt x="20077" y="471257"/>
                  </a:moveTo>
                  <a:lnTo>
                    <a:pt x="19031" y="472613"/>
                  </a:lnTo>
                  <a:lnTo>
                    <a:pt x="20579" y="472660"/>
                  </a:lnTo>
                  <a:lnTo>
                    <a:pt x="20077" y="471257"/>
                  </a:lnTo>
                  <a:close/>
                </a:path>
                <a:path w="407669" h="485775">
                  <a:moveTo>
                    <a:pt x="18134" y="449414"/>
                  </a:moveTo>
                  <a:lnTo>
                    <a:pt x="17201" y="450818"/>
                  </a:lnTo>
                  <a:lnTo>
                    <a:pt x="18182" y="451263"/>
                  </a:lnTo>
                  <a:lnTo>
                    <a:pt x="18134" y="449414"/>
                  </a:lnTo>
                  <a:close/>
                </a:path>
                <a:path w="407669" h="485775">
                  <a:moveTo>
                    <a:pt x="18238" y="447439"/>
                  </a:moveTo>
                  <a:lnTo>
                    <a:pt x="17560" y="447523"/>
                  </a:lnTo>
                  <a:lnTo>
                    <a:pt x="17724" y="448256"/>
                  </a:lnTo>
                  <a:lnTo>
                    <a:pt x="18238" y="447439"/>
                  </a:lnTo>
                  <a:close/>
                </a:path>
                <a:path w="407669" h="485775">
                  <a:moveTo>
                    <a:pt x="16426" y="430702"/>
                  </a:moveTo>
                  <a:lnTo>
                    <a:pt x="16497" y="431530"/>
                  </a:lnTo>
                  <a:lnTo>
                    <a:pt x="17302" y="433378"/>
                  </a:lnTo>
                  <a:lnTo>
                    <a:pt x="16426" y="430702"/>
                  </a:lnTo>
                  <a:close/>
                </a:path>
                <a:path w="407669" h="485775">
                  <a:moveTo>
                    <a:pt x="13814" y="351818"/>
                  </a:moveTo>
                  <a:lnTo>
                    <a:pt x="17045" y="354546"/>
                  </a:lnTo>
                  <a:lnTo>
                    <a:pt x="17489" y="351735"/>
                  </a:lnTo>
                  <a:lnTo>
                    <a:pt x="13814" y="351818"/>
                  </a:lnTo>
                  <a:close/>
                </a:path>
                <a:path w="407669" h="485775">
                  <a:moveTo>
                    <a:pt x="14675" y="451269"/>
                  </a:moveTo>
                  <a:lnTo>
                    <a:pt x="17338" y="453178"/>
                  </a:lnTo>
                  <a:lnTo>
                    <a:pt x="16344" y="451639"/>
                  </a:lnTo>
                  <a:lnTo>
                    <a:pt x="14675" y="451269"/>
                  </a:lnTo>
                  <a:close/>
                </a:path>
                <a:path w="407669" h="485775">
                  <a:moveTo>
                    <a:pt x="16705" y="349227"/>
                  </a:moveTo>
                  <a:lnTo>
                    <a:pt x="15732" y="349353"/>
                  </a:lnTo>
                  <a:lnTo>
                    <a:pt x="16341" y="350706"/>
                  </a:lnTo>
                  <a:lnTo>
                    <a:pt x="16705" y="349227"/>
                  </a:lnTo>
                  <a:close/>
                </a:path>
                <a:path w="407669" h="485775">
                  <a:moveTo>
                    <a:pt x="15570" y="403288"/>
                  </a:moveTo>
                  <a:lnTo>
                    <a:pt x="10579" y="408477"/>
                  </a:lnTo>
                  <a:lnTo>
                    <a:pt x="13506" y="411731"/>
                  </a:lnTo>
                  <a:lnTo>
                    <a:pt x="15570" y="403288"/>
                  </a:lnTo>
                  <a:close/>
                </a:path>
                <a:path w="407669" h="485775">
                  <a:moveTo>
                    <a:pt x="15545" y="432863"/>
                  </a:moveTo>
                  <a:lnTo>
                    <a:pt x="15301" y="433726"/>
                  </a:lnTo>
                  <a:lnTo>
                    <a:pt x="16238" y="433277"/>
                  </a:lnTo>
                  <a:lnTo>
                    <a:pt x="15545" y="432863"/>
                  </a:lnTo>
                  <a:close/>
                </a:path>
                <a:path w="407669" h="485775">
                  <a:moveTo>
                    <a:pt x="14864" y="427791"/>
                  </a:moveTo>
                  <a:lnTo>
                    <a:pt x="16060" y="422759"/>
                  </a:lnTo>
                  <a:lnTo>
                    <a:pt x="11470" y="424952"/>
                  </a:lnTo>
                  <a:lnTo>
                    <a:pt x="14864" y="427791"/>
                  </a:lnTo>
                  <a:close/>
                </a:path>
                <a:path w="407669" h="485775">
                  <a:moveTo>
                    <a:pt x="14546" y="452189"/>
                  </a:moveTo>
                  <a:lnTo>
                    <a:pt x="14057" y="452781"/>
                  </a:lnTo>
                  <a:lnTo>
                    <a:pt x="16079" y="453232"/>
                  </a:lnTo>
                  <a:lnTo>
                    <a:pt x="14546" y="452189"/>
                  </a:lnTo>
                  <a:close/>
                </a:path>
                <a:path w="407669" h="485775">
                  <a:moveTo>
                    <a:pt x="14249" y="428797"/>
                  </a:moveTo>
                  <a:lnTo>
                    <a:pt x="13821" y="429452"/>
                  </a:lnTo>
                  <a:lnTo>
                    <a:pt x="14846" y="429541"/>
                  </a:lnTo>
                  <a:lnTo>
                    <a:pt x="14249" y="428797"/>
                  </a:lnTo>
                  <a:close/>
                </a:path>
                <a:path w="407669" h="485775">
                  <a:moveTo>
                    <a:pt x="13766" y="348917"/>
                  </a:moveTo>
                  <a:lnTo>
                    <a:pt x="13349" y="349696"/>
                  </a:lnTo>
                  <a:lnTo>
                    <a:pt x="14556" y="350021"/>
                  </a:lnTo>
                  <a:lnTo>
                    <a:pt x="13766" y="348917"/>
                  </a:lnTo>
                  <a:close/>
                </a:path>
                <a:path w="407669" h="485775">
                  <a:moveTo>
                    <a:pt x="10775" y="430140"/>
                  </a:moveTo>
                  <a:lnTo>
                    <a:pt x="13645" y="431570"/>
                  </a:lnTo>
                  <a:lnTo>
                    <a:pt x="10812" y="425853"/>
                  </a:lnTo>
                  <a:lnTo>
                    <a:pt x="10775" y="430140"/>
                  </a:lnTo>
                  <a:close/>
                </a:path>
                <a:path w="407669" h="485775">
                  <a:moveTo>
                    <a:pt x="11925" y="352412"/>
                  </a:moveTo>
                  <a:lnTo>
                    <a:pt x="11527" y="353244"/>
                  </a:lnTo>
                  <a:lnTo>
                    <a:pt x="12525" y="352488"/>
                  </a:lnTo>
                  <a:lnTo>
                    <a:pt x="11925" y="352412"/>
                  </a:lnTo>
                  <a:close/>
                </a:path>
                <a:path w="407669" h="485775">
                  <a:moveTo>
                    <a:pt x="11349" y="448051"/>
                  </a:moveTo>
                  <a:lnTo>
                    <a:pt x="11115" y="450237"/>
                  </a:lnTo>
                  <a:lnTo>
                    <a:pt x="12503" y="449857"/>
                  </a:lnTo>
                  <a:lnTo>
                    <a:pt x="11349" y="448051"/>
                  </a:lnTo>
                  <a:close/>
                </a:path>
                <a:path w="407669" h="485775">
                  <a:moveTo>
                    <a:pt x="10895" y="422418"/>
                  </a:moveTo>
                  <a:lnTo>
                    <a:pt x="10669" y="424675"/>
                  </a:lnTo>
                  <a:lnTo>
                    <a:pt x="12142" y="424060"/>
                  </a:lnTo>
                  <a:lnTo>
                    <a:pt x="10895" y="422418"/>
                  </a:lnTo>
                  <a:close/>
                </a:path>
                <a:path w="407669" h="485775">
                  <a:moveTo>
                    <a:pt x="8198" y="429000"/>
                  </a:moveTo>
                  <a:lnTo>
                    <a:pt x="8413" y="438014"/>
                  </a:lnTo>
                  <a:lnTo>
                    <a:pt x="10945" y="434357"/>
                  </a:lnTo>
                  <a:lnTo>
                    <a:pt x="8198" y="429000"/>
                  </a:lnTo>
                  <a:close/>
                </a:path>
                <a:path w="407669" h="485775">
                  <a:moveTo>
                    <a:pt x="8842" y="442930"/>
                  </a:moveTo>
                  <a:lnTo>
                    <a:pt x="8298" y="447282"/>
                  </a:lnTo>
                  <a:lnTo>
                    <a:pt x="10321" y="448649"/>
                  </a:lnTo>
                  <a:lnTo>
                    <a:pt x="8842" y="442930"/>
                  </a:lnTo>
                  <a:close/>
                </a:path>
                <a:path w="407669" h="485775">
                  <a:moveTo>
                    <a:pt x="8595" y="421140"/>
                  </a:moveTo>
                  <a:lnTo>
                    <a:pt x="8715" y="424820"/>
                  </a:lnTo>
                  <a:lnTo>
                    <a:pt x="9977" y="424100"/>
                  </a:lnTo>
                  <a:lnTo>
                    <a:pt x="8595" y="421140"/>
                  </a:lnTo>
                  <a:close/>
                </a:path>
                <a:path w="407669" h="485775">
                  <a:moveTo>
                    <a:pt x="4542" y="364290"/>
                  </a:moveTo>
                  <a:lnTo>
                    <a:pt x="4009" y="368855"/>
                  </a:lnTo>
                  <a:lnTo>
                    <a:pt x="9235" y="366680"/>
                  </a:lnTo>
                  <a:lnTo>
                    <a:pt x="4542" y="364290"/>
                  </a:lnTo>
                  <a:close/>
                </a:path>
                <a:path w="407669" h="485775">
                  <a:moveTo>
                    <a:pt x="4771" y="407507"/>
                  </a:moveTo>
                  <a:lnTo>
                    <a:pt x="7468" y="411343"/>
                  </a:lnTo>
                  <a:lnTo>
                    <a:pt x="8669" y="409822"/>
                  </a:lnTo>
                  <a:lnTo>
                    <a:pt x="4771" y="407507"/>
                  </a:lnTo>
                  <a:close/>
                </a:path>
                <a:path w="407669" h="485775">
                  <a:moveTo>
                    <a:pt x="4617" y="405817"/>
                  </a:moveTo>
                  <a:lnTo>
                    <a:pt x="7572" y="408587"/>
                  </a:lnTo>
                  <a:lnTo>
                    <a:pt x="7602" y="406599"/>
                  </a:lnTo>
                  <a:lnTo>
                    <a:pt x="4617" y="405817"/>
                  </a:lnTo>
                  <a:close/>
                </a:path>
                <a:path w="407669" h="485775">
                  <a:moveTo>
                    <a:pt x="6183" y="403342"/>
                  </a:moveTo>
                  <a:lnTo>
                    <a:pt x="2984" y="401960"/>
                  </a:lnTo>
                  <a:lnTo>
                    <a:pt x="8655" y="407492"/>
                  </a:lnTo>
                  <a:lnTo>
                    <a:pt x="6183" y="403342"/>
                  </a:lnTo>
                  <a:close/>
                </a:path>
                <a:path w="407669" h="485775">
                  <a:moveTo>
                    <a:pt x="8065" y="424511"/>
                  </a:moveTo>
                  <a:lnTo>
                    <a:pt x="7178" y="425912"/>
                  </a:lnTo>
                  <a:lnTo>
                    <a:pt x="8710" y="425406"/>
                  </a:lnTo>
                  <a:lnTo>
                    <a:pt x="8065" y="424511"/>
                  </a:lnTo>
                  <a:close/>
                </a:path>
                <a:path w="407669" h="485775">
                  <a:moveTo>
                    <a:pt x="5337" y="416211"/>
                  </a:moveTo>
                  <a:lnTo>
                    <a:pt x="7504" y="419400"/>
                  </a:lnTo>
                  <a:lnTo>
                    <a:pt x="5149" y="410846"/>
                  </a:lnTo>
                  <a:lnTo>
                    <a:pt x="5337" y="416211"/>
                  </a:lnTo>
                  <a:close/>
                </a:path>
                <a:path w="407669" h="485775">
                  <a:moveTo>
                    <a:pt x="7822" y="413764"/>
                  </a:moveTo>
                  <a:lnTo>
                    <a:pt x="7453" y="412753"/>
                  </a:lnTo>
                  <a:lnTo>
                    <a:pt x="7636" y="414653"/>
                  </a:lnTo>
                  <a:lnTo>
                    <a:pt x="7822" y="413764"/>
                  </a:lnTo>
                  <a:close/>
                </a:path>
                <a:path w="407669" h="485775">
                  <a:moveTo>
                    <a:pt x="6516" y="428960"/>
                  </a:moveTo>
                  <a:lnTo>
                    <a:pt x="6994" y="430373"/>
                  </a:lnTo>
                  <a:lnTo>
                    <a:pt x="7748" y="429750"/>
                  </a:lnTo>
                  <a:lnTo>
                    <a:pt x="6516" y="428960"/>
                  </a:lnTo>
                  <a:close/>
                </a:path>
                <a:path w="407669" h="485775">
                  <a:moveTo>
                    <a:pt x="5177" y="360149"/>
                  </a:moveTo>
                  <a:lnTo>
                    <a:pt x="6673" y="363854"/>
                  </a:lnTo>
                  <a:lnTo>
                    <a:pt x="6669" y="360814"/>
                  </a:lnTo>
                  <a:lnTo>
                    <a:pt x="5177" y="360149"/>
                  </a:lnTo>
                  <a:close/>
                </a:path>
                <a:path w="407669" h="485775">
                  <a:moveTo>
                    <a:pt x="6988" y="377554"/>
                  </a:moveTo>
                  <a:lnTo>
                    <a:pt x="6042" y="377638"/>
                  </a:lnTo>
                  <a:lnTo>
                    <a:pt x="7038" y="378407"/>
                  </a:lnTo>
                  <a:lnTo>
                    <a:pt x="6988" y="377554"/>
                  </a:lnTo>
                  <a:close/>
                </a:path>
                <a:path w="407669" h="485775">
                  <a:moveTo>
                    <a:pt x="5905" y="424461"/>
                  </a:moveTo>
                  <a:lnTo>
                    <a:pt x="6055" y="425391"/>
                  </a:lnTo>
                  <a:lnTo>
                    <a:pt x="6826" y="424746"/>
                  </a:lnTo>
                  <a:lnTo>
                    <a:pt x="5905" y="424461"/>
                  </a:lnTo>
                  <a:close/>
                </a:path>
                <a:path w="407669" h="485775">
                  <a:moveTo>
                    <a:pt x="5740" y="388241"/>
                  </a:moveTo>
                  <a:lnTo>
                    <a:pt x="6629" y="389997"/>
                  </a:lnTo>
                  <a:lnTo>
                    <a:pt x="6197" y="388465"/>
                  </a:lnTo>
                  <a:lnTo>
                    <a:pt x="5740" y="388241"/>
                  </a:lnTo>
                  <a:close/>
                </a:path>
                <a:path w="407669" h="485775">
                  <a:moveTo>
                    <a:pt x="6690" y="420635"/>
                  </a:moveTo>
                  <a:lnTo>
                    <a:pt x="5871" y="420861"/>
                  </a:lnTo>
                  <a:lnTo>
                    <a:pt x="6626" y="421149"/>
                  </a:lnTo>
                  <a:lnTo>
                    <a:pt x="6690" y="420635"/>
                  </a:lnTo>
                  <a:close/>
                </a:path>
                <a:path w="407669" h="485775">
                  <a:moveTo>
                    <a:pt x="6255" y="418584"/>
                  </a:moveTo>
                  <a:lnTo>
                    <a:pt x="5741" y="419999"/>
                  </a:lnTo>
                  <a:lnTo>
                    <a:pt x="6331" y="419884"/>
                  </a:lnTo>
                  <a:lnTo>
                    <a:pt x="6255" y="418584"/>
                  </a:lnTo>
                  <a:close/>
                </a:path>
                <a:path w="407669" h="485775">
                  <a:moveTo>
                    <a:pt x="5589" y="387294"/>
                  </a:moveTo>
                  <a:lnTo>
                    <a:pt x="5669" y="387828"/>
                  </a:lnTo>
                  <a:lnTo>
                    <a:pt x="6320" y="387444"/>
                  </a:lnTo>
                  <a:lnTo>
                    <a:pt x="5589" y="387294"/>
                  </a:lnTo>
                  <a:close/>
                </a:path>
                <a:path w="407669" h="485775">
                  <a:moveTo>
                    <a:pt x="5144" y="395321"/>
                  </a:moveTo>
                  <a:lnTo>
                    <a:pt x="4782" y="398148"/>
                  </a:lnTo>
                  <a:lnTo>
                    <a:pt x="5599" y="397609"/>
                  </a:lnTo>
                  <a:lnTo>
                    <a:pt x="5144" y="395321"/>
                  </a:lnTo>
                  <a:close/>
                </a:path>
                <a:path w="407669" h="485775">
                  <a:moveTo>
                    <a:pt x="3609" y="386765"/>
                  </a:moveTo>
                  <a:lnTo>
                    <a:pt x="3934" y="390469"/>
                  </a:lnTo>
                  <a:lnTo>
                    <a:pt x="5495" y="388680"/>
                  </a:lnTo>
                  <a:lnTo>
                    <a:pt x="3609" y="386765"/>
                  </a:lnTo>
                  <a:close/>
                </a:path>
                <a:path w="407669" h="485775">
                  <a:moveTo>
                    <a:pt x="4217" y="381453"/>
                  </a:moveTo>
                  <a:lnTo>
                    <a:pt x="4607" y="383664"/>
                  </a:lnTo>
                  <a:lnTo>
                    <a:pt x="5181" y="381424"/>
                  </a:lnTo>
                  <a:lnTo>
                    <a:pt x="4217" y="381453"/>
                  </a:lnTo>
                  <a:close/>
                </a:path>
                <a:path w="407669" h="485775">
                  <a:moveTo>
                    <a:pt x="5178" y="393212"/>
                  </a:moveTo>
                  <a:lnTo>
                    <a:pt x="4169" y="393326"/>
                  </a:lnTo>
                  <a:lnTo>
                    <a:pt x="5254" y="394396"/>
                  </a:lnTo>
                  <a:lnTo>
                    <a:pt x="5178" y="393212"/>
                  </a:lnTo>
                  <a:close/>
                </a:path>
                <a:path w="407669" h="485775">
                  <a:moveTo>
                    <a:pt x="5079" y="401979"/>
                  </a:moveTo>
                  <a:lnTo>
                    <a:pt x="4174" y="399722"/>
                  </a:lnTo>
                  <a:lnTo>
                    <a:pt x="3269" y="401246"/>
                  </a:lnTo>
                  <a:lnTo>
                    <a:pt x="5079" y="401979"/>
                  </a:lnTo>
                  <a:close/>
                </a:path>
                <a:path w="407669" h="485775">
                  <a:moveTo>
                    <a:pt x="4853" y="414320"/>
                  </a:moveTo>
                  <a:lnTo>
                    <a:pt x="4144" y="413955"/>
                  </a:lnTo>
                  <a:lnTo>
                    <a:pt x="4121" y="414657"/>
                  </a:lnTo>
                  <a:lnTo>
                    <a:pt x="4853" y="414320"/>
                  </a:lnTo>
                  <a:close/>
                </a:path>
                <a:path w="407669" h="485775">
                  <a:moveTo>
                    <a:pt x="4663" y="410752"/>
                  </a:moveTo>
                  <a:lnTo>
                    <a:pt x="4624" y="409543"/>
                  </a:lnTo>
                  <a:lnTo>
                    <a:pt x="4075" y="410376"/>
                  </a:lnTo>
                  <a:lnTo>
                    <a:pt x="4663" y="410752"/>
                  </a:lnTo>
                  <a:close/>
                </a:path>
                <a:path w="407669" h="485775">
                  <a:moveTo>
                    <a:pt x="2740" y="395391"/>
                  </a:moveTo>
                  <a:lnTo>
                    <a:pt x="3175" y="397102"/>
                  </a:lnTo>
                  <a:lnTo>
                    <a:pt x="4067" y="397410"/>
                  </a:lnTo>
                  <a:lnTo>
                    <a:pt x="2740" y="395391"/>
                  </a:lnTo>
                  <a:close/>
                </a:path>
                <a:path w="407669" h="485775">
                  <a:moveTo>
                    <a:pt x="2140" y="403994"/>
                  </a:moveTo>
                  <a:lnTo>
                    <a:pt x="2185" y="408031"/>
                  </a:lnTo>
                  <a:lnTo>
                    <a:pt x="3465" y="407903"/>
                  </a:lnTo>
                  <a:lnTo>
                    <a:pt x="2140" y="403994"/>
                  </a:lnTo>
                  <a:close/>
                </a:path>
                <a:path w="407669" h="485775">
                  <a:moveTo>
                    <a:pt x="2904" y="367500"/>
                  </a:moveTo>
                  <a:lnTo>
                    <a:pt x="2925" y="369419"/>
                  </a:lnTo>
                  <a:lnTo>
                    <a:pt x="3496" y="367967"/>
                  </a:lnTo>
                  <a:lnTo>
                    <a:pt x="2904" y="367500"/>
                  </a:lnTo>
                  <a:close/>
                </a:path>
                <a:path w="407669" h="485775">
                  <a:moveTo>
                    <a:pt x="3345" y="370573"/>
                  </a:moveTo>
                  <a:lnTo>
                    <a:pt x="2854" y="371025"/>
                  </a:lnTo>
                  <a:lnTo>
                    <a:pt x="3495" y="372135"/>
                  </a:lnTo>
                  <a:lnTo>
                    <a:pt x="3345" y="370573"/>
                  </a:lnTo>
                  <a:close/>
                </a:path>
                <a:path w="407669" h="485775">
                  <a:moveTo>
                    <a:pt x="2058" y="389658"/>
                  </a:moveTo>
                  <a:lnTo>
                    <a:pt x="1498" y="390530"/>
                  </a:lnTo>
                  <a:lnTo>
                    <a:pt x="2124" y="391886"/>
                  </a:lnTo>
                  <a:lnTo>
                    <a:pt x="2058" y="389658"/>
                  </a:lnTo>
                  <a:close/>
                </a:path>
                <a:path w="407669" h="485775">
                  <a:moveTo>
                    <a:pt x="867" y="383452"/>
                  </a:moveTo>
                  <a:lnTo>
                    <a:pt x="611" y="384487"/>
                  </a:lnTo>
                  <a:lnTo>
                    <a:pt x="1432" y="384439"/>
                  </a:lnTo>
                  <a:lnTo>
                    <a:pt x="867" y="383452"/>
                  </a:lnTo>
                  <a:close/>
                </a:path>
                <a:path w="407669" h="485775">
                  <a:moveTo>
                    <a:pt x="736" y="390702"/>
                  </a:moveTo>
                  <a:lnTo>
                    <a:pt x="0" y="393530"/>
                  </a:lnTo>
                  <a:lnTo>
                    <a:pt x="1277" y="392642"/>
                  </a:lnTo>
                  <a:lnTo>
                    <a:pt x="736" y="39070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2670858" y="3436507"/>
              <a:ext cx="38100" cy="31750"/>
            </a:xfrm>
            <a:custGeom>
              <a:avLst/>
              <a:gdLst/>
              <a:ahLst/>
              <a:cxnLst/>
              <a:rect l="l" t="t" r="r" b="b"/>
              <a:pathLst>
                <a:path w="38100" h="31750">
                  <a:moveTo>
                    <a:pt x="7190" y="31189"/>
                  </a:moveTo>
                  <a:lnTo>
                    <a:pt x="0" y="23421"/>
                  </a:lnTo>
                  <a:lnTo>
                    <a:pt x="1195" y="10186"/>
                  </a:lnTo>
                  <a:lnTo>
                    <a:pt x="9067" y="3343"/>
                  </a:lnTo>
                  <a:lnTo>
                    <a:pt x="11307" y="5739"/>
                  </a:lnTo>
                  <a:lnTo>
                    <a:pt x="14270" y="1909"/>
                  </a:lnTo>
                  <a:lnTo>
                    <a:pt x="26964" y="0"/>
                  </a:lnTo>
                  <a:lnTo>
                    <a:pt x="36261" y="7169"/>
                  </a:lnTo>
                  <a:lnTo>
                    <a:pt x="37795" y="20991"/>
                  </a:lnTo>
                  <a:lnTo>
                    <a:pt x="33866" y="25381"/>
                  </a:lnTo>
                  <a:lnTo>
                    <a:pt x="7190" y="31189"/>
                  </a:lnTo>
                  <a:close/>
                </a:path>
              </a:pathLst>
            </a:custGeom>
            <a:solidFill>
              <a:srgbClr val="5CA6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2670858" y="3436507"/>
              <a:ext cx="38100" cy="31750"/>
            </a:xfrm>
            <a:custGeom>
              <a:avLst/>
              <a:gdLst/>
              <a:ahLst/>
              <a:cxnLst/>
              <a:rect l="l" t="t" r="r" b="b"/>
              <a:pathLst>
                <a:path w="38100" h="31750">
                  <a:moveTo>
                    <a:pt x="1195" y="10186"/>
                  </a:moveTo>
                  <a:lnTo>
                    <a:pt x="0" y="23421"/>
                  </a:lnTo>
                  <a:lnTo>
                    <a:pt x="7190" y="31189"/>
                  </a:lnTo>
                  <a:lnTo>
                    <a:pt x="33866" y="25381"/>
                  </a:lnTo>
                  <a:lnTo>
                    <a:pt x="37795" y="20991"/>
                  </a:lnTo>
                  <a:lnTo>
                    <a:pt x="36261" y="7169"/>
                  </a:lnTo>
                  <a:lnTo>
                    <a:pt x="26964" y="0"/>
                  </a:lnTo>
                  <a:lnTo>
                    <a:pt x="14270" y="1909"/>
                  </a:lnTo>
                  <a:lnTo>
                    <a:pt x="11307" y="5739"/>
                  </a:lnTo>
                  <a:lnTo>
                    <a:pt x="9067" y="3343"/>
                  </a:lnTo>
                  <a:lnTo>
                    <a:pt x="1195" y="1018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2396071" y="3943298"/>
              <a:ext cx="184785" cy="150495"/>
            </a:xfrm>
            <a:custGeom>
              <a:avLst/>
              <a:gdLst/>
              <a:ahLst/>
              <a:cxnLst/>
              <a:rect l="l" t="t" r="r" b="b"/>
              <a:pathLst>
                <a:path w="184785" h="150495">
                  <a:moveTo>
                    <a:pt x="67830" y="147510"/>
                  </a:moveTo>
                  <a:lnTo>
                    <a:pt x="67462" y="145859"/>
                  </a:lnTo>
                  <a:lnTo>
                    <a:pt x="67373" y="146659"/>
                  </a:lnTo>
                  <a:lnTo>
                    <a:pt x="67830" y="147510"/>
                  </a:lnTo>
                  <a:close/>
                </a:path>
                <a:path w="184785" h="150495">
                  <a:moveTo>
                    <a:pt x="68059" y="146608"/>
                  </a:moveTo>
                  <a:lnTo>
                    <a:pt x="67792" y="144170"/>
                  </a:lnTo>
                  <a:lnTo>
                    <a:pt x="67564" y="145364"/>
                  </a:lnTo>
                  <a:lnTo>
                    <a:pt x="68059" y="146608"/>
                  </a:lnTo>
                  <a:close/>
                </a:path>
                <a:path w="184785" h="150495">
                  <a:moveTo>
                    <a:pt x="71183" y="148069"/>
                  </a:moveTo>
                  <a:lnTo>
                    <a:pt x="70446" y="146862"/>
                  </a:lnTo>
                  <a:lnTo>
                    <a:pt x="68249" y="148310"/>
                  </a:lnTo>
                  <a:lnTo>
                    <a:pt x="71183" y="148069"/>
                  </a:lnTo>
                  <a:close/>
                </a:path>
                <a:path w="184785" h="150495">
                  <a:moveTo>
                    <a:pt x="184696" y="27139"/>
                  </a:moveTo>
                  <a:lnTo>
                    <a:pt x="177304" y="23609"/>
                  </a:lnTo>
                  <a:lnTo>
                    <a:pt x="175539" y="12712"/>
                  </a:lnTo>
                  <a:lnTo>
                    <a:pt x="168732" y="2933"/>
                  </a:lnTo>
                  <a:lnTo>
                    <a:pt x="156984" y="5994"/>
                  </a:lnTo>
                  <a:lnTo>
                    <a:pt x="150672" y="12941"/>
                  </a:lnTo>
                  <a:lnTo>
                    <a:pt x="122732" y="8013"/>
                  </a:lnTo>
                  <a:lnTo>
                    <a:pt x="107137" y="16967"/>
                  </a:lnTo>
                  <a:lnTo>
                    <a:pt x="96367" y="16408"/>
                  </a:lnTo>
                  <a:lnTo>
                    <a:pt x="78981" y="8394"/>
                  </a:lnTo>
                  <a:lnTo>
                    <a:pt x="65430" y="13830"/>
                  </a:lnTo>
                  <a:lnTo>
                    <a:pt x="58521" y="4851"/>
                  </a:lnTo>
                  <a:lnTo>
                    <a:pt x="52908" y="3048"/>
                  </a:lnTo>
                  <a:lnTo>
                    <a:pt x="52908" y="147701"/>
                  </a:lnTo>
                  <a:lnTo>
                    <a:pt x="52781" y="148094"/>
                  </a:lnTo>
                  <a:lnTo>
                    <a:pt x="52768" y="147967"/>
                  </a:lnTo>
                  <a:lnTo>
                    <a:pt x="52908" y="147701"/>
                  </a:lnTo>
                  <a:lnTo>
                    <a:pt x="52908" y="3048"/>
                  </a:lnTo>
                  <a:lnTo>
                    <a:pt x="43497" y="0"/>
                  </a:lnTo>
                  <a:lnTo>
                    <a:pt x="21920" y="6400"/>
                  </a:lnTo>
                  <a:lnTo>
                    <a:pt x="21259" y="14058"/>
                  </a:lnTo>
                  <a:lnTo>
                    <a:pt x="14401" y="21526"/>
                  </a:lnTo>
                  <a:lnTo>
                    <a:pt x="11772" y="38354"/>
                  </a:lnTo>
                  <a:lnTo>
                    <a:pt x="17640" y="51828"/>
                  </a:lnTo>
                  <a:lnTo>
                    <a:pt x="5842" y="75285"/>
                  </a:lnTo>
                  <a:lnTo>
                    <a:pt x="1130" y="75704"/>
                  </a:lnTo>
                  <a:lnTo>
                    <a:pt x="0" y="117678"/>
                  </a:lnTo>
                  <a:lnTo>
                    <a:pt x="27051" y="118287"/>
                  </a:lnTo>
                  <a:lnTo>
                    <a:pt x="39865" y="129374"/>
                  </a:lnTo>
                  <a:lnTo>
                    <a:pt x="38608" y="131787"/>
                  </a:lnTo>
                  <a:lnTo>
                    <a:pt x="43192" y="132016"/>
                  </a:lnTo>
                  <a:lnTo>
                    <a:pt x="40779" y="136296"/>
                  </a:lnTo>
                  <a:lnTo>
                    <a:pt x="46837" y="147015"/>
                  </a:lnTo>
                  <a:lnTo>
                    <a:pt x="51790" y="150037"/>
                  </a:lnTo>
                  <a:lnTo>
                    <a:pt x="52400" y="148755"/>
                  </a:lnTo>
                  <a:lnTo>
                    <a:pt x="52590" y="148755"/>
                  </a:lnTo>
                  <a:lnTo>
                    <a:pt x="52133" y="150304"/>
                  </a:lnTo>
                  <a:lnTo>
                    <a:pt x="59766" y="149440"/>
                  </a:lnTo>
                  <a:lnTo>
                    <a:pt x="59220" y="146570"/>
                  </a:lnTo>
                  <a:lnTo>
                    <a:pt x="60490" y="149555"/>
                  </a:lnTo>
                  <a:lnTo>
                    <a:pt x="64223" y="148856"/>
                  </a:lnTo>
                  <a:lnTo>
                    <a:pt x="63131" y="146316"/>
                  </a:lnTo>
                  <a:lnTo>
                    <a:pt x="66040" y="148704"/>
                  </a:lnTo>
                  <a:lnTo>
                    <a:pt x="66535" y="146608"/>
                  </a:lnTo>
                  <a:lnTo>
                    <a:pt x="67119" y="147701"/>
                  </a:lnTo>
                  <a:lnTo>
                    <a:pt x="67043" y="146342"/>
                  </a:lnTo>
                  <a:lnTo>
                    <a:pt x="66611" y="146291"/>
                  </a:lnTo>
                  <a:lnTo>
                    <a:pt x="67360" y="143154"/>
                  </a:lnTo>
                  <a:lnTo>
                    <a:pt x="72136" y="145745"/>
                  </a:lnTo>
                  <a:lnTo>
                    <a:pt x="71628" y="146164"/>
                  </a:lnTo>
                  <a:lnTo>
                    <a:pt x="72250" y="146215"/>
                  </a:lnTo>
                  <a:lnTo>
                    <a:pt x="72199" y="145783"/>
                  </a:lnTo>
                  <a:lnTo>
                    <a:pt x="73685" y="146570"/>
                  </a:lnTo>
                  <a:lnTo>
                    <a:pt x="71310" y="147561"/>
                  </a:lnTo>
                  <a:lnTo>
                    <a:pt x="85953" y="146227"/>
                  </a:lnTo>
                  <a:lnTo>
                    <a:pt x="84010" y="140068"/>
                  </a:lnTo>
                  <a:lnTo>
                    <a:pt x="89839" y="143497"/>
                  </a:lnTo>
                  <a:lnTo>
                    <a:pt x="94919" y="125920"/>
                  </a:lnTo>
                  <a:lnTo>
                    <a:pt x="114719" y="107657"/>
                  </a:lnTo>
                  <a:lnTo>
                    <a:pt x="120269" y="109258"/>
                  </a:lnTo>
                  <a:lnTo>
                    <a:pt x="121272" y="105549"/>
                  </a:lnTo>
                  <a:lnTo>
                    <a:pt x="129400" y="115074"/>
                  </a:lnTo>
                  <a:lnTo>
                    <a:pt x="136042" y="113957"/>
                  </a:lnTo>
                  <a:lnTo>
                    <a:pt x="147193" y="85509"/>
                  </a:lnTo>
                  <a:lnTo>
                    <a:pt x="155575" y="80632"/>
                  </a:lnTo>
                  <a:lnTo>
                    <a:pt x="156908" y="70675"/>
                  </a:lnTo>
                  <a:lnTo>
                    <a:pt x="162318" y="67678"/>
                  </a:lnTo>
                  <a:lnTo>
                    <a:pt x="169760" y="45796"/>
                  </a:lnTo>
                  <a:lnTo>
                    <a:pt x="183908" y="37287"/>
                  </a:lnTo>
                  <a:lnTo>
                    <a:pt x="184696" y="27139"/>
                  </a:lnTo>
                  <a:close/>
                </a:path>
              </a:pathLst>
            </a:custGeom>
            <a:solidFill>
              <a:srgbClr val="9BBC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2396072" y="3943294"/>
              <a:ext cx="184785" cy="150495"/>
            </a:xfrm>
            <a:custGeom>
              <a:avLst/>
              <a:gdLst/>
              <a:ahLst/>
              <a:cxnLst/>
              <a:rect l="l" t="t" r="r" b="b"/>
              <a:pathLst>
                <a:path w="184785" h="150495">
                  <a:moveTo>
                    <a:pt x="59223" y="146575"/>
                  </a:moveTo>
                  <a:lnTo>
                    <a:pt x="60497" y="149548"/>
                  </a:lnTo>
                  <a:lnTo>
                    <a:pt x="64235" y="148861"/>
                  </a:lnTo>
                  <a:lnTo>
                    <a:pt x="63139" y="146313"/>
                  </a:lnTo>
                  <a:lnTo>
                    <a:pt x="66040" y="148703"/>
                  </a:lnTo>
                  <a:lnTo>
                    <a:pt x="67366" y="143153"/>
                  </a:lnTo>
                  <a:lnTo>
                    <a:pt x="73693" y="146570"/>
                  </a:lnTo>
                  <a:lnTo>
                    <a:pt x="71313" y="147561"/>
                  </a:lnTo>
                  <a:lnTo>
                    <a:pt x="85964" y="146225"/>
                  </a:lnTo>
                  <a:lnTo>
                    <a:pt x="84013" y="140068"/>
                  </a:lnTo>
                  <a:lnTo>
                    <a:pt x="89848" y="143489"/>
                  </a:lnTo>
                  <a:lnTo>
                    <a:pt x="94918" y="125922"/>
                  </a:lnTo>
                  <a:lnTo>
                    <a:pt x="114724" y="107653"/>
                  </a:lnTo>
                  <a:lnTo>
                    <a:pt x="120278" y="109250"/>
                  </a:lnTo>
                  <a:lnTo>
                    <a:pt x="121282" y="105552"/>
                  </a:lnTo>
                  <a:lnTo>
                    <a:pt x="129409" y="115072"/>
                  </a:lnTo>
                  <a:lnTo>
                    <a:pt x="136041" y="113955"/>
                  </a:lnTo>
                  <a:lnTo>
                    <a:pt x="147199" y="85507"/>
                  </a:lnTo>
                  <a:lnTo>
                    <a:pt x="155577" y="80625"/>
                  </a:lnTo>
                  <a:lnTo>
                    <a:pt x="156918" y="70675"/>
                  </a:lnTo>
                  <a:lnTo>
                    <a:pt x="162323" y="67682"/>
                  </a:lnTo>
                  <a:lnTo>
                    <a:pt x="169761" y="45791"/>
                  </a:lnTo>
                  <a:lnTo>
                    <a:pt x="183908" y="37289"/>
                  </a:lnTo>
                  <a:lnTo>
                    <a:pt x="184699" y="27140"/>
                  </a:lnTo>
                  <a:lnTo>
                    <a:pt x="177307" y="23610"/>
                  </a:lnTo>
                  <a:lnTo>
                    <a:pt x="175546" y="12708"/>
                  </a:lnTo>
                  <a:lnTo>
                    <a:pt x="168736" y="2934"/>
                  </a:lnTo>
                  <a:lnTo>
                    <a:pt x="156986" y="5989"/>
                  </a:lnTo>
                  <a:lnTo>
                    <a:pt x="150684" y="12941"/>
                  </a:lnTo>
                  <a:lnTo>
                    <a:pt x="122741" y="8018"/>
                  </a:lnTo>
                  <a:lnTo>
                    <a:pt x="107141" y="16960"/>
                  </a:lnTo>
                  <a:lnTo>
                    <a:pt x="96369" y="16404"/>
                  </a:lnTo>
                  <a:lnTo>
                    <a:pt x="78981" y="8391"/>
                  </a:lnTo>
                  <a:lnTo>
                    <a:pt x="65429" y="13830"/>
                  </a:lnTo>
                  <a:lnTo>
                    <a:pt x="58528" y="4854"/>
                  </a:lnTo>
                  <a:lnTo>
                    <a:pt x="43500" y="0"/>
                  </a:lnTo>
                  <a:lnTo>
                    <a:pt x="21930" y="6397"/>
                  </a:lnTo>
                  <a:lnTo>
                    <a:pt x="21265" y="14052"/>
                  </a:lnTo>
                  <a:lnTo>
                    <a:pt x="14401" y="21530"/>
                  </a:lnTo>
                  <a:lnTo>
                    <a:pt x="11773" y="38358"/>
                  </a:lnTo>
                  <a:lnTo>
                    <a:pt x="17648" y="51822"/>
                  </a:lnTo>
                  <a:lnTo>
                    <a:pt x="5842" y="75283"/>
                  </a:lnTo>
                  <a:lnTo>
                    <a:pt x="1129" y="75706"/>
                  </a:lnTo>
                  <a:lnTo>
                    <a:pt x="0" y="117675"/>
                  </a:lnTo>
                  <a:lnTo>
                    <a:pt x="27061" y="118283"/>
                  </a:lnTo>
                  <a:lnTo>
                    <a:pt x="39875" y="129372"/>
                  </a:lnTo>
                  <a:lnTo>
                    <a:pt x="38608" y="131786"/>
                  </a:lnTo>
                  <a:lnTo>
                    <a:pt x="43201" y="132016"/>
                  </a:lnTo>
                  <a:lnTo>
                    <a:pt x="40784" y="136296"/>
                  </a:lnTo>
                  <a:lnTo>
                    <a:pt x="46841" y="147014"/>
                  </a:lnTo>
                  <a:lnTo>
                    <a:pt x="51800" y="150040"/>
                  </a:lnTo>
                  <a:lnTo>
                    <a:pt x="52912" y="147694"/>
                  </a:lnTo>
                  <a:lnTo>
                    <a:pt x="52134" y="150303"/>
                  </a:lnTo>
                  <a:lnTo>
                    <a:pt x="59775" y="149440"/>
                  </a:lnTo>
                  <a:lnTo>
                    <a:pt x="59223" y="146575"/>
                  </a:lnTo>
                  <a:close/>
                </a:path>
                <a:path w="184785" h="150495">
                  <a:moveTo>
                    <a:pt x="72204" y="145677"/>
                  </a:moveTo>
                  <a:lnTo>
                    <a:pt x="71626" y="146165"/>
                  </a:lnTo>
                  <a:lnTo>
                    <a:pt x="72250" y="146208"/>
                  </a:lnTo>
                  <a:lnTo>
                    <a:pt x="72204" y="145677"/>
                  </a:lnTo>
                  <a:close/>
                </a:path>
                <a:path w="184785" h="150495">
                  <a:moveTo>
                    <a:pt x="70452" y="146860"/>
                  </a:moveTo>
                  <a:lnTo>
                    <a:pt x="68250" y="148311"/>
                  </a:lnTo>
                  <a:lnTo>
                    <a:pt x="71191" y="148070"/>
                  </a:lnTo>
                  <a:lnTo>
                    <a:pt x="70452" y="146860"/>
                  </a:lnTo>
                  <a:close/>
                </a:path>
                <a:path w="184785" h="150495">
                  <a:moveTo>
                    <a:pt x="67568" y="145356"/>
                  </a:moveTo>
                  <a:lnTo>
                    <a:pt x="67796" y="144169"/>
                  </a:lnTo>
                  <a:lnTo>
                    <a:pt x="68063" y="146609"/>
                  </a:lnTo>
                  <a:lnTo>
                    <a:pt x="67568" y="145356"/>
                  </a:lnTo>
                  <a:close/>
                </a:path>
                <a:path w="184785" h="150495">
                  <a:moveTo>
                    <a:pt x="67468" y="145852"/>
                  </a:moveTo>
                  <a:lnTo>
                    <a:pt x="67374" y="146660"/>
                  </a:lnTo>
                  <a:lnTo>
                    <a:pt x="67837" y="147508"/>
                  </a:lnTo>
                  <a:lnTo>
                    <a:pt x="67468" y="145852"/>
                  </a:lnTo>
                  <a:close/>
                </a:path>
                <a:path w="184785" h="150495">
                  <a:moveTo>
                    <a:pt x="67122" y="147694"/>
                  </a:moveTo>
                  <a:lnTo>
                    <a:pt x="67048" y="146341"/>
                  </a:lnTo>
                  <a:lnTo>
                    <a:pt x="66364" y="146250"/>
                  </a:lnTo>
                  <a:lnTo>
                    <a:pt x="67122" y="147694"/>
                  </a:lnTo>
                  <a:close/>
                </a:path>
                <a:path w="184785" h="150495">
                  <a:moveTo>
                    <a:pt x="65840" y="145675"/>
                  </a:moveTo>
                  <a:lnTo>
                    <a:pt x="65395" y="145169"/>
                  </a:lnTo>
                  <a:lnTo>
                    <a:pt x="65329" y="145730"/>
                  </a:lnTo>
                  <a:lnTo>
                    <a:pt x="65840" y="145675"/>
                  </a:lnTo>
                  <a:close/>
                </a:path>
                <a:path w="184785" h="150495">
                  <a:moveTo>
                    <a:pt x="54976" y="148771"/>
                  </a:moveTo>
                  <a:lnTo>
                    <a:pt x="55883" y="149877"/>
                  </a:lnTo>
                  <a:lnTo>
                    <a:pt x="56113" y="148571"/>
                  </a:lnTo>
                  <a:lnTo>
                    <a:pt x="54976" y="148771"/>
                  </a:lnTo>
                  <a:close/>
                </a:path>
                <a:path w="184785" h="150495">
                  <a:moveTo>
                    <a:pt x="52912" y="148735"/>
                  </a:moveTo>
                  <a:lnTo>
                    <a:pt x="52771" y="147969"/>
                  </a:lnTo>
                  <a:lnTo>
                    <a:pt x="52342" y="148759"/>
                  </a:lnTo>
                  <a:lnTo>
                    <a:pt x="52912" y="14873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2357793" y="3786008"/>
              <a:ext cx="243840" cy="192405"/>
            </a:xfrm>
            <a:custGeom>
              <a:avLst/>
              <a:gdLst/>
              <a:ahLst/>
              <a:cxnLst/>
              <a:rect l="l" t="t" r="r" b="b"/>
              <a:pathLst>
                <a:path w="243839" h="192404">
                  <a:moveTo>
                    <a:pt x="52114" y="191801"/>
                  </a:moveTo>
                  <a:lnTo>
                    <a:pt x="40809" y="180895"/>
                  </a:lnTo>
                  <a:lnTo>
                    <a:pt x="33101" y="183199"/>
                  </a:lnTo>
                  <a:lnTo>
                    <a:pt x="33541" y="188599"/>
                  </a:lnTo>
                  <a:lnTo>
                    <a:pt x="28407" y="181509"/>
                  </a:lnTo>
                  <a:lnTo>
                    <a:pt x="31578" y="180275"/>
                  </a:lnTo>
                  <a:lnTo>
                    <a:pt x="29831" y="176149"/>
                  </a:lnTo>
                  <a:lnTo>
                    <a:pt x="20812" y="177017"/>
                  </a:lnTo>
                  <a:lnTo>
                    <a:pt x="11889" y="171198"/>
                  </a:lnTo>
                  <a:lnTo>
                    <a:pt x="11801" y="165272"/>
                  </a:lnTo>
                  <a:lnTo>
                    <a:pt x="16349" y="165613"/>
                  </a:lnTo>
                  <a:lnTo>
                    <a:pt x="2340" y="154454"/>
                  </a:lnTo>
                  <a:lnTo>
                    <a:pt x="0" y="139365"/>
                  </a:lnTo>
                  <a:lnTo>
                    <a:pt x="50918" y="133838"/>
                  </a:lnTo>
                  <a:lnTo>
                    <a:pt x="56590" y="127654"/>
                  </a:lnTo>
                  <a:lnTo>
                    <a:pt x="59158" y="108730"/>
                  </a:lnTo>
                  <a:lnTo>
                    <a:pt x="62044" y="107436"/>
                  </a:lnTo>
                  <a:lnTo>
                    <a:pt x="61635" y="72832"/>
                  </a:lnTo>
                  <a:lnTo>
                    <a:pt x="86166" y="67605"/>
                  </a:lnTo>
                  <a:lnTo>
                    <a:pt x="111771" y="44455"/>
                  </a:lnTo>
                  <a:lnTo>
                    <a:pt x="181557" y="0"/>
                  </a:lnTo>
                  <a:lnTo>
                    <a:pt x="203273" y="5069"/>
                  </a:lnTo>
                  <a:lnTo>
                    <a:pt x="215407" y="14653"/>
                  </a:lnTo>
                  <a:lnTo>
                    <a:pt x="227906" y="8653"/>
                  </a:lnTo>
                  <a:lnTo>
                    <a:pt x="231008" y="33862"/>
                  </a:lnTo>
                  <a:lnTo>
                    <a:pt x="243339" y="52803"/>
                  </a:lnTo>
                  <a:lnTo>
                    <a:pt x="239547" y="59558"/>
                  </a:lnTo>
                  <a:lnTo>
                    <a:pt x="235645" y="108972"/>
                  </a:lnTo>
                  <a:lnTo>
                    <a:pt x="204400" y="147948"/>
                  </a:lnTo>
                  <a:lnTo>
                    <a:pt x="207015" y="160220"/>
                  </a:lnTo>
                  <a:lnTo>
                    <a:pt x="195264" y="163275"/>
                  </a:lnTo>
                  <a:lnTo>
                    <a:pt x="188962" y="170228"/>
                  </a:lnTo>
                  <a:lnTo>
                    <a:pt x="161019" y="165304"/>
                  </a:lnTo>
                  <a:lnTo>
                    <a:pt x="145420" y="174246"/>
                  </a:lnTo>
                  <a:lnTo>
                    <a:pt x="134647" y="173690"/>
                  </a:lnTo>
                  <a:lnTo>
                    <a:pt x="117260" y="165677"/>
                  </a:lnTo>
                  <a:lnTo>
                    <a:pt x="103708" y="171116"/>
                  </a:lnTo>
                  <a:lnTo>
                    <a:pt x="96807" y="162140"/>
                  </a:lnTo>
                  <a:lnTo>
                    <a:pt x="81779" y="157286"/>
                  </a:lnTo>
                  <a:lnTo>
                    <a:pt x="65016" y="160271"/>
                  </a:lnTo>
                  <a:lnTo>
                    <a:pt x="52680" y="178817"/>
                  </a:lnTo>
                  <a:lnTo>
                    <a:pt x="52114" y="191801"/>
                  </a:lnTo>
                  <a:close/>
                </a:path>
              </a:pathLst>
            </a:custGeom>
            <a:solidFill>
              <a:srgbClr val="99BB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2357793" y="3786008"/>
              <a:ext cx="243840" cy="192405"/>
            </a:xfrm>
            <a:custGeom>
              <a:avLst/>
              <a:gdLst/>
              <a:ahLst/>
              <a:cxnLst/>
              <a:rect l="l" t="t" r="r" b="b"/>
              <a:pathLst>
                <a:path w="243839" h="192404">
                  <a:moveTo>
                    <a:pt x="0" y="139365"/>
                  </a:moveTo>
                  <a:lnTo>
                    <a:pt x="2340" y="154454"/>
                  </a:lnTo>
                  <a:lnTo>
                    <a:pt x="16349" y="165613"/>
                  </a:lnTo>
                  <a:lnTo>
                    <a:pt x="11801" y="165272"/>
                  </a:lnTo>
                  <a:lnTo>
                    <a:pt x="11889" y="171198"/>
                  </a:lnTo>
                  <a:lnTo>
                    <a:pt x="20812" y="177017"/>
                  </a:lnTo>
                  <a:lnTo>
                    <a:pt x="29831" y="176149"/>
                  </a:lnTo>
                  <a:lnTo>
                    <a:pt x="31578" y="180275"/>
                  </a:lnTo>
                  <a:lnTo>
                    <a:pt x="28407" y="181509"/>
                  </a:lnTo>
                  <a:lnTo>
                    <a:pt x="33541" y="188599"/>
                  </a:lnTo>
                  <a:lnTo>
                    <a:pt x="33101" y="183199"/>
                  </a:lnTo>
                  <a:lnTo>
                    <a:pt x="40809" y="180895"/>
                  </a:lnTo>
                  <a:lnTo>
                    <a:pt x="52114" y="191801"/>
                  </a:lnTo>
                  <a:lnTo>
                    <a:pt x="52680" y="178817"/>
                  </a:lnTo>
                  <a:lnTo>
                    <a:pt x="65016" y="160271"/>
                  </a:lnTo>
                  <a:lnTo>
                    <a:pt x="81779" y="157286"/>
                  </a:lnTo>
                  <a:lnTo>
                    <a:pt x="96807" y="162140"/>
                  </a:lnTo>
                  <a:lnTo>
                    <a:pt x="103708" y="171116"/>
                  </a:lnTo>
                  <a:lnTo>
                    <a:pt x="117260" y="165677"/>
                  </a:lnTo>
                  <a:lnTo>
                    <a:pt x="134647" y="173690"/>
                  </a:lnTo>
                  <a:lnTo>
                    <a:pt x="145420" y="174246"/>
                  </a:lnTo>
                  <a:lnTo>
                    <a:pt x="161019" y="165304"/>
                  </a:lnTo>
                  <a:lnTo>
                    <a:pt x="188962" y="170228"/>
                  </a:lnTo>
                  <a:lnTo>
                    <a:pt x="195264" y="163275"/>
                  </a:lnTo>
                  <a:lnTo>
                    <a:pt x="207015" y="160220"/>
                  </a:lnTo>
                  <a:lnTo>
                    <a:pt x="204400" y="147948"/>
                  </a:lnTo>
                  <a:lnTo>
                    <a:pt x="235645" y="108972"/>
                  </a:lnTo>
                  <a:lnTo>
                    <a:pt x="239547" y="59558"/>
                  </a:lnTo>
                  <a:lnTo>
                    <a:pt x="243339" y="52803"/>
                  </a:lnTo>
                  <a:lnTo>
                    <a:pt x="231008" y="33862"/>
                  </a:lnTo>
                  <a:lnTo>
                    <a:pt x="227906" y="8653"/>
                  </a:lnTo>
                  <a:lnTo>
                    <a:pt x="215407" y="14653"/>
                  </a:lnTo>
                  <a:lnTo>
                    <a:pt x="203273" y="5069"/>
                  </a:lnTo>
                  <a:lnTo>
                    <a:pt x="181557" y="0"/>
                  </a:lnTo>
                  <a:lnTo>
                    <a:pt x="111771" y="44455"/>
                  </a:lnTo>
                  <a:lnTo>
                    <a:pt x="86166" y="67605"/>
                  </a:lnTo>
                  <a:lnTo>
                    <a:pt x="61635" y="72832"/>
                  </a:lnTo>
                  <a:lnTo>
                    <a:pt x="62044" y="107436"/>
                  </a:lnTo>
                  <a:lnTo>
                    <a:pt x="59158" y="108730"/>
                  </a:lnTo>
                  <a:lnTo>
                    <a:pt x="56590" y="127654"/>
                  </a:lnTo>
                  <a:lnTo>
                    <a:pt x="50918" y="133838"/>
                  </a:lnTo>
                  <a:lnTo>
                    <a:pt x="0" y="13936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7737" y="3922070"/>
              <a:ext cx="82966" cy="73228"/>
            </a:xfrm>
            <a:prstGeom prst="rect">
              <a:avLst/>
            </a:prstGeom>
          </p:spPr>
        </p:pic>
        <p:sp>
          <p:nvSpPr>
            <p:cNvPr id="135" name="object 135" descr=""/>
            <p:cNvSpPr/>
            <p:nvPr/>
          </p:nvSpPr>
          <p:spPr>
            <a:xfrm>
              <a:off x="4914138" y="4720729"/>
              <a:ext cx="199390" cy="396240"/>
            </a:xfrm>
            <a:custGeom>
              <a:avLst/>
              <a:gdLst/>
              <a:ahLst/>
              <a:cxnLst/>
              <a:rect l="l" t="t" r="r" b="b"/>
              <a:pathLst>
                <a:path w="199389" h="396239">
                  <a:moveTo>
                    <a:pt x="1574" y="346964"/>
                  </a:moveTo>
                  <a:lnTo>
                    <a:pt x="939" y="346938"/>
                  </a:lnTo>
                  <a:lnTo>
                    <a:pt x="1333" y="347218"/>
                  </a:lnTo>
                  <a:lnTo>
                    <a:pt x="1574" y="346964"/>
                  </a:lnTo>
                  <a:close/>
                </a:path>
                <a:path w="199389" h="396239">
                  <a:moveTo>
                    <a:pt x="4889" y="353834"/>
                  </a:moveTo>
                  <a:lnTo>
                    <a:pt x="533" y="352780"/>
                  </a:lnTo>
                  <a:lnTo>
                    <a:pt x="1981" y="354355"/>
                  </a:lnTo>
                  <a:lnTo>
                    <a:pt x="4889" y="353834"/>
                  </a:lnTo>
                  <a:close/>
                </a:path>
                <a:path w="199389" h="396239">
                  <a:moveTo>
                    <a:pt x="5461" y="352933"/>
                  </a:moveTo>
                  <a:lnTo>
                    <a:pt x="4508" y="344754"/>
                  </a:lnTo>
                  <a:lnTo>
                    <a:pt x="0" y="352577"/>
                  </a:lnTo>
                  <a:lnTo>
                    <a:pt x="5461" y="352933"/>
                  </a:lnTo>
                  <a:close/>
                </a:path>
                <a:path w="199389" h="396239">
                  <a:moveTo>
                    <a:pt x="5664" y="344881"/>
                  </a:moveTo>
                  <a:lnTo>
                    <a:pt x="5626" y="344601"/>
                  </a:lnTo>
                  <a:lnTo>
                    <a:pt x="5384" y="344805"/>
                  </a:lnTo>
                  <a:lnTo>
                    <a:pt x="5664" y="344881"/>
                  </a:lnTo>
                  <a:close/>
                </a:path>
                <a:path w="199389" h="396239">
                  <a:moveTo>
                    <a:pt x="6705" y="344601"/>
                  </a:moveTo>
                  <a:lnTo>
                    <a:pt x="6489" y="344144"/>
                  </a:lnTo>
                  <a:lnTo>
                    <a:pt x="5816" y="344309"/>
                  </a:lnTo>
                  <a:lnTo>
                    <a:pt x="6705" y="344601"/>
                  </a:lnTo>
                  <a:close/>
                </a:path>
                <a:path w="199389" h="396239">
                  <a:moveTo>
                    <a:pt x="10045" y="241096"/>
                  </a:moveTo>
                  <a:lnTo>
                    <a:pt x="9740" y="240969"/>
                  </a:lnTo>
                  <a:lnTo>
                    <a:pt x="9537" y="241096"/>
                  </a:lnTo>
                  <a:lnTo>
                    <a:pt x="10045" y="241096"/>
                  </a:lnTo>
                  <a:close/>
                </a:path>
                <a:path w="199389" h="396239">
                  <a:moveTo>
                    <a:pt x="10172" y="240652"/>
                  </a:moveTo>
                  <a:lnTo>
                    <a:pt x="9867" y="240512"/>
                  </a:lnTo>
                  <a:lnTo>
                    <a:pt x="10096" y="240868"/>
                  </a:lnTo>
                  <a:lnTo>
                    <a:pt x="10172" y="240652"/>
                  </a:lnTo>
                  <a:close/>
                </a:path>
                <a:path w="199389" h="396239">
                  <a:moveTo>
                    <a:pt x="10718" y="239661"/>
                  </a:moveTo>
                  <a:lnTo>
                    <a:pt x="10071" y="239839"/>
                  </a:lnTo>
                  <a:lnTo>
                    <a:pt x="10426" y="240284"/>
                  </a:lnTo>
                  <a:lnTo>
                    <a:pt x="10718" y="239661"/>
                  </a:lnTo>
                  <a:close/>
                </a:path>
                <a:path w="199389" h="396239">
                  <a:moveTo>
                    <a:pt x="10972" y="235102"/>
                  </a:moveTo>
                  <a:lnTo>
                    <a:pt x="10668" y="235115"/>
                  </a:lnTo>
                  <a:lnTo>
                    <a:pt x="10820" y="235305"/>
                  </a:lnTo>
                  <a:lnTo>
                    <a:pt x="10972" y="235102"/>
                  </a:lnTo>
                  <a:close/>
                </a:path>
                <a:path w="199389" h="396239">
                  <a:moveTo>
                    <a:pt x="11150" y="286296"/>
                  </a:moveTo>
                  <a:lnTo>
                    <a:pt x="11036" y="285686"/>
                  </a:lnTo>
                  <a:lnTo>
                    <a:pt x="10553" y="286029"/>
                  </a:lnTo>
                  <a:lnTo>
                    <a:pt x="11150" y="286296"/>
                  </a:lnTo>
                  <a:close/>
                </a:path>
                <a:path w="199389" h="396239">
                  <a:moveTo>
                    <a:pt x="11709" y="230911"/>
                  </a:moveTo>
                  <a:lnTo>
                    <a:pt x="11684" y="230632"/>
                  </a:lnTo>
                  <a:lnTo>
                    <a:pt x="11379" y="230784"/>
                  </a:lnTo>
                  <a:lnTo>
                    <a:pt x="11709" y="230911"/>
                  </a:lnTo>
                  <a:close/>
                </a:path>
                <a:path w="199389" h="396239">
                  <a:moveTo>
                    <a:pt x="11785" y="242709"/>
                  </a:moveTo>
                  <a:lnTo>
                    <a:pt x="11480" y="242277"/>
                  </a:lnTo>
                  <a:lnTo>
                    <a:pt x="11061" y="243205"/>
                  </a:lnTo>
                  <a:lnTo>
                    <a:pt x="11785" y="242709"/>
                  </a:lnTo>
                  <a:close/>
                </a:path>
                <a:path w="199389" h="396239">
                  <a:moveTo>
                    <a:pt x="12268" y="234530"/>
                  </a:moveTo>
                  <a:lnTo>
                    <a:pt x="12179" y="231267"/>
                  </a:lnTo>
                  <a:lnTo>
                    <a:pt x="8559" y="234340"/>
                  </a:lnTo>
                  <a:lnTo>
                    <a:pt x="10007" y="234416"/>
                  </a:lnTo>
                  <a:lnTo>
                    <a:pt x="9131" y="234937"/>
                  </a:lnTo>
                  <a:lnTo>
                    <a:pt x="10096" y="234734"/>
                  </a:lnTo>
                  <a:lnTo>
                    <a:pt x="10033" y="234416"/>
                  </a:lnTo>
                  <a:lnTo>
                    <a:pt x="12268" y="234530"/>
                  </a:lnTo>
                  <a:close/>
                </a:path>
                <a:path w="199389" h="396239">
                  <a:moveTo>
                    <a:pt x="13195" y="234442"/>
                  </a:moveTo>
                  <a:lnTo>
                    <a:pt x="11734" y="234797"/>
                  </a:lnTo>
                  <a:lnTo>
                    <a:pt x="12217" y="235165"/>
                  </a:lnTo>
                  <a:lnTo>
                    <a:pt x="13195" y="234442"/>
                  </a:lnTo>
                  <a:close/>
                </a:path>
                <a:path w="199389" h="396239">
                  <a:moveTo>
                    <a:pt x="16941" y="223748"/>
                  </a:moveTo>
                  <a:lnTo>
                    <a:pt x="16560" y="221386"/>
                  </a:lnTo>
                  <a:lnTo>
                    <a:pt x="15430" y="223558"/>
                  </a:lnTo>
                  <a:lnTo>
                    <a:pt x="16941" y="223748"/>
                  </a:lnTo>
                  <a:close/>
                </a:path>
                <a:path w="199389" h="396239">
                  <a:moveTo>
                    <a:pt x="23939" y="267741"/>
                  </a:moveTo>
                  <a:lnTo>
                    <a:pt x="23787" y="267614"/>
                  </a:lnTo>
                  <a:lnTo>
                    <a:pt x="22974" y="268147"/>
                  </a:lnTo>
                  <a:lnTo>
                    <a:pt x="23939" y="267741"/>
                  </a:lnTo>
                  <a:close/>
                </a:path>
                <a:path w="199389" h="396239">
                  <a:moveTo>
                    <a:pt x="27025" y="257149"/>
                  </a:moveTo>
                  <a:lnTo>
                    <a:pt x="26568" y="256882"/>
                  </a:lnTo>
                  <a:lnTo>
                    <a:pt x="26492" y="257771"/>
                  </a:lnTo>
                  <a:lnTo>
                    <a:pt x="27025" y="257149"/>
                  </a:lnTo>
                  <a:close/>
                </a:path>
                <a:path w="199389" h="396239">
                  <a:moveTo>
                    <a:pt x="35941" y="264680"/>
                  </a:moveTo>
                  <a:lnTo>
                    <a:pt x="35369" y="260883"/>
                  </a:lnTo>
                  <a:lnTo>
                    <a:pt x="34810" y="261023"/>
                  </a:lnTo>
                  <a:lnTo>
                    <a:pt x="34493" y="260832"/>
                  </a:lnTo>
                  <a:lnTo>
                    <a:pt x="34251" y="260870"/>
                  </a:lnTo>
                  <a:lnTo>
                    <a:pt x="34747" y="261035"/>
                  </a:lnTo>
                  <a:lnTo>
                    <a:pt x="31254" y="261848"/>
                  </a:lnTo>
                  <a:lnTo>
                    <a:pt x="34861" y="259765"/>
                  </a:lnTo>
                  <a:lnTo>
                    <a:pt x="30543" y="255397"/>
                  </a:lnTo>
                  <a:lnTo>
                    <a:pt x="24333" y="268947"/>
                  </a:lnTo>
                  <a:lnTo>
                    <a:pt x="35941" y="264680"/>
                  </a:lnTo>
                  <a:close/>
                </a:path>
                <a:path w="199389" h="396239">
                  <a:moveTo>
                    <a:pt x="36436" y="260591"/>
                  </a:moveTo>
                  <a:lnTo>
                    <a:pt x="36283" y="260311"/>
                  </a:lnTo>
                  <a:lnTo>
                    <a:pt x="36080" y="260578"/>
                  </a:lnTo>
                  <a:lnTo>
                    <a:pt x="36436" y="260591"/>
                  </a:lnTo>
                  <a:close/>
                </a:path>
                <a:path w="199389" h="396239">
                  <a:moveTo>
                    <a:pt x="40728" y="256565"/>
                  </a:moveTo>
                  <a:lnTo>
                    <a:pt x="40005" y="257568"/>
                  </a:lnTo>
                  <a:lnTo>
                    <a:pt x="40525" y="257683"/>
                  </a:lnTo>
                  <a:lnTo>
                    <a:pt x="40728" y="256565"/>
                  </a:lnTo>
                  <a:close/>
                </a:path>
                <a:path w="199389" h="396239">
                  <a:moveTo>
                    <a:pt x="51168" y="393280"/>
                  </a:moveTo>
                  <a:lnTo>
                    <a:pt x="48602" y="395719"/>
                  </a:lnTo>
                  <a:lnTo>
                    <a:pt x="50698" y="395401"/>
                  </a:lnTo>
                  <a:lnTo>
                    <a:pt x="51168" y="393280"/>
                  </a:lnTo>
                  <a:close/>
                </a:path>
                <a:path w="199389" h="396239">
                  <a:moveTo>
                    <a:pt x="74015" y="237058"/>
                  </a:moveTo>
                  <a:lnTo>
                    <a:pt x="73609" y="236816"/>
                  </a:lnTo>
                  <a:lnTo>
                    <a:pt x="73825" y="237286"/>
                  </a:lnTo>
                  <a:lnTo>
                    <a:pt x="74015" y="237058"/>
                  </a:lnTo>
                  <a:close/>
                </a:path>
                <a:path w="199389" h="396239">
                  <a:moveTo>
                    <a:pt x="96596" y="0"/>
                  </a:moveTo>
                  <a:lnTo>
                    <a:pt x="96151" y="241"/>
                  </a:lnTo>
                  <a:lnTo>
                    <a:pt x="96456" y="495"/>
                  </a:lnTo>
                  <a:lnTo>
                    <a:pt x="96596" y="0"/>
                  </a:lnTo>
                  <a:close/>
                </a:path>
                <a:path w="199389" h="396239">
                  <a:moveTo>
                    <a:pt x="123710" y="133997"/>
                  </a:moveTo>
                  <a:lnTo>
                    <a:pt x="123240" y="134226"/>
                  </a:lnTo>
                  <a:lnTo>
                    <a:pt x="123342" y="134391"/>
                  </a:lnTo>
                  <a:lnTo>
                    <a:pt x="123710" y="133997"/>
                  </a:lnTo>
                  <a:close/>
                </a:path>
                <a:path w="199389" h="396239">
                  <a:moveTo>
                    <a:pt x="124447" y="15773"/>
                  </a:moveTo>
                  <a:lnTo>
                    <a:pt x="124091" y="16052"/>
                  </a:lnTo>
                  <a:lnTo>
                    <a:pt x="124307" y="16141"/>
                  </a:lnTo>
                  <a:lnTo>
                    <a:pt x="124447" y="15773"/>
                  </a:lnTo>
                  <a:close/>
                </a:path>
                <a:path w="199389" h="396239">
                  <a:moveTo>
                    <a:pt x="124472" y="127381"/>
                  </a:moveTo>
                  <a:lnTo>
                    <a:pt x="123291" y="128320"/>
                  </a:lnTo>
                  <a:lnTo>
                    <a:pt x="121742" y="131267"/>
                  </a:lnTo>
                  <a:lnTo>
                    <a:pt x="124472" y="127381"/>
                  </a:lnTo>
                  <a:close/>
                </a:path>
                <a:path w="199389" h="396239">
                  <a:moveTo>
                    <a:pt x="125285" y="126923"/>
                  </a:moveTo>
                  <a:lnTo>
                    <a:pt x="125133" y="126796"/>
                  </a:lnTo>
                  <a:lnTo>
                    <a:pt x="124929" y="127063"/>
                  </a:lnTo>
                  <a:lnTo>
                    <a:pt x="125285" y="126923"/>
                  </a:lnTo>
                  <a:close/>
                </a:path>
                <a:path w="199389" h="396239">
                  <a:moveTo>
                    <a:pt x="126517" y="131445"/>
                  </a:moveTo>
                  <a:lnTo>
                    <a:pt x="126022" y="131686"/>
                  </a:lnTo>
                  <a:lnTo>
                    <a:pt x="126377" y="131673"/>
                  </a:lnTo>
                  <a:lnTo>
                    <a:pt x="126517" y="131445"/>
                  </a:lnTo>
                  <a:close/>
                </a:path>
                <a:path w="199389" h="396239">
                  <a:moveTo>
                    <a:pt x="126974" y="137071"/>
                  </a:moveTo>
                  <a:lnTo>
                    <a:pt x="125945" y="137312"/>
                  </a:lnTo>
                  <a:lnTo>
                    <a:pt x="125222" y="137972"/>
                  </a:lnTo>
                  <a:lnTo>
                    <a:pt x="126974" y="137071"/>
                  </a:lnTo>
                  <a:close/>
                </a:path>
                <a:path w="199389" h="396239">
                  <a:moveTo>
                    <a:pt x="128866" y="20142"/>
                  </a:moveTo>
                  <a:lnTo>
                    <a:pt x="128739" y="19900"/>
                  </a:lnTo>
                  <a:lnTo>
                    <a:pt x="128651" y="20243"/>
                  </a:lnTo>
                  <a:lnTo>
                    <a:pt x="128866" y="20142"/>
                  </a:lnTo>
                  <a:close/>
                </a:path>
                <a:path w="199389" h="396239">
                  <a:moveTo>
                    <a:pt x="129070" y="137325"/>
                  </a:moveTo>
                  <a:lnTo>
                    <a:pt x="128841" y="136918"/>
                  </a:lnTo>
                  <a:lnTo>
                    <a:pt x="128638" y="137210"/>
                  </a:lnTo>
                  <a:lnTo>
                    <a:pt x="129070" y="137325"/>
                  </a:lnTo>
                  <a:close/>
                </a:path>
                <a:path w="199389" h="396239">
                  <a:moveTo>
                    <a:pt x="129921" y="138074"/>
                  </a:moveTo>
                  <a:lnTo>
                    <a:pt x="129209" y="138226"/>
                  </a:lnTo>
                  <a:lnTo>
                    <a:pt x="123672" y="139395"/>
                  </a:lnTo>
                  <a:lnTo>
                    <a:pt x="125222" y="137972"/>
                  </a:lnTo>
                  <a:lnTo>
                    <a:pt x="122174" y="139534"/>
                  </a:lnTo>
                  <a:lnTo>
                    <a:pt x="121615" y="134150"/>
                  </a:lnTo>
                  <a:lnTo>
                    <a:pt x="125361" y="132372"/>
                  </a:lnTo>
                  <a:lnTo>
                    <a:pt x="122605" y="132105"/>
                  </a:lnTo>
                  <a:lnTo>
                    <a:pt x="112788" y="140423"/>
                  </a:lnTo>
                  <a:lnTo>
                    <a:pt x="112547" y="139382"/>
                  </a:lnTo>
                  <a:lnTo>
                    <a:pt x="112776" y="139433"/>
                  </a:lnTo>
                  <a:lnTo>
                    <a:pt x="112534" y="139319"/>
                  </a:lnTo>
                  <a:lnTo>
                    <a:pt x="110591" y="130721"/>
                  </a:lnTo>
                  <a:lnTo>
                    <a:pt x="104305" y="126619"/>
                  </a:lnTo>
                  <a:lnTo>
                    <a:pt x="109410" y="124079"/>
                  </a:lnTo>
                  <a:lnTo>
                    <a:pt x="104381" y="123571"/>
                  </a:lnTo>
                  <a:lnTo>
                    <a:pt x="96354" y="130606"/>
                  </a:lnTo>
                  <a:lnTo>
                    <a:pt x="95186" y="141668"/>
                  </a:lnTo>
                  <a:lnTo>
                    <a:pt x="85953" y="149136"/>
                  </a:lnTo>
                  <a:lnTo>
                    <a:pt x="75755" y="172669"/>
                  </a:lnTo>
                  <a:lnTo>
                    <a:pt x="45148" y="195757"/>
                  </a:lnTo>
                  <a:lnTo>
                    <a:pt x="38354" y="196583"/>
                  </a:lnTo>
                  <a:lnTo>
                    <a:pt x="29718" y="207137"/>
                  </a:lnTo>
                  <a:lnTo>
                    <a:pt x="31457" y="211188"/>
                  </a:lnTo>
                  <a:lnTo>
                    <a:pt x="28702" y="208991"/>
                  </a:lnTo>
                  <a:lnTo>
                    <a:pt x="25374" y="215442"/>
                  </a:lnTo>
                  <a:lnTo>
                    <a:pt x="22618" y="214274"/>
                  </a:lnTo>
                  <a:lnTo>
                    <a:pt x="23837" y="217436"/>
                  </a:lnTo>
                  <a:lnTo>
                    <a:pt x="21310" y="215265"/>
                  </a:lnTo>
                  <a:lnTo>
                    <a:pt x="16725" y="221234"/>
                  </a:lnTo>
                  <a:lnTo>
                    <a:pt x="18999" y="228130"/>
                  </a:lnTo>
                  <a:lnTo>
                    <a:pt x="14135" y="224942"/>
                  </a:lnTo>
                  <a:lnTo>
                    <a:pt x="12065" y="230708"/>
                  </a:lnTo>
                  <a:lnTo>
                    <a:pt x="17094" y="229006"/>
                  </a:lnTo>
                  <a:lnTo>
                    <a:pt x="12966" y="234086"/>
                  </a:lnTo>
                  <a:lnTo>
                    <a:pt x="14478" y="234022"/>
                  </a:lnTo>
                  <a:lnTo>
                    <a:pt x="13893" y="234480"/>
                  </a:lnTo>
                  <a:lnTo>
                    <a:pt x="15278" y="234238"/>
                  </a:lnTo>
                  <a:lnTo>
                    <a:pt x="14808" y="234010"/>
                  </a:lnTo>
                  <a:lnTo>
                    <a:pt x="16662" y="233921"/>
                  </a:lnTo>
                  <a:lnTo>
                    <a:pt x="8280" y="238010"/>
                  </a:lnTo>
                  <a:lnTo>
                    <a:pt x="8978" y="240372"/>
                  </a:lnTo>
                  <a:lnTo>
                    <a:pt x="12585" y="236982"/>
                  </a:lnTo>
                  <a:lnTo>
                    <a:pt x="10477" y="242100"/>
                  </a:lnTo>
                  <a:lnTo>
                    <a:pt x="15836" y="238429"/>
                  </a:lnTo>
                  <a:lnTo>
                    <a:pt x="12382" y="244843"/>
                  </a:lnTo>
                  <a:lnTo>
                    <a:pt x="24765" y="243509"/>
                  </a:lnTo>
                  <a:lnTo>
                    <a:pt x="29222" y="248793"/>
                  </a:lnTo>
                  <a:lnTo>
                    <a:pt x="37757" y="249453"/>
                  </a:lnTo>
                  <a:lnTo>
                    <a:pt x="37744" y="254088"/>
                  </a:lnTo>
                  <a:lnTo>
                    <a:pt x="47967" y="255155"/>
                  </a:lnTo>
                  <a:lnTo>
                    <a:pt x="56997" y="253034"/>
                  </a:lnTo>
                  <a:lnTo>
                    <a:pt x="64630" y="243509"/>
                  </a:lnTo>
                  <a:lnTo>
                    <a:pt x="68021" y="239280"/>
                  </a:lnTo>
                  <a:lnTo>
                    <a:pt x="70700" y="238429"/>
                  </a:lnTo>
                  <a:lnTo>
                    <a:pt x="73533" y="237528"/>
                  </a:lnTo>
                  <a:lnTo>
                    <a:pt x="73888" y="237413"/>
                  </a:lnTo>
                  <a:lnTo>
                    <a:pt x="71247" y="237528"/>
                  </a:lnTo>
                  <a:lnTo>
                    <a:pt x="71501" y="236982"/>
                  </a:lnTo>
                  <a:lnTo>
                    <a:pt x="72961" y="233921"/>
                  </a:lnTo>
                  <a:lnTo>
                    <a:pt x="75285" y="229006"/>
                  </a:lnTo>
                  <a:lnTo>
                    <a:pt x="75704" y="228130"/>
                  </a:lnTo>
                  <a:lnTo>
                    <a:pt x="80772" y="217436"/>
                  </a:lnTo>
                  <a:lnTo>
                    <a:pt x="81076" y="216801"/>
                  </a:lnTo>
                  <a:lnTo>
                    <a:pt x="81254" y="215442"/>
                  </a:lnTo>
                  <a:lnTo>
                    <a:pt x="81800" y="211188"/>
                  </a:lnTo>
                  <a:lnTo>
                    <a:pt x="82638" y="204673"/>
                  </a:lnTo>
                  <a:lnTo>
                    <a:pt x="100761" y="190512"/>
                  </a:lnTo>
                  <a:lnTo>
                    <a:pt x="104609" y="192138"/>
                  </a:lnTo>
                  <a:lnTo>
                    <a:pt x="100406" y="193332"/>
                  </a:lnTo>
                  <a:lnTo>
                    <a:pt x="110921" y="193306"/>
                  </a:lnTo>
                  <a:lnTo>
                    <a:pt x="110617" y="190512"/>
                  </a:lnTo>
                  <a:lnTo>
                    <a:pt x="110464" y="189191"/>
                  </a:lnTo>
                  <a:lnTo>
                    <a:pt x="110451" y="189001"/>
                  </a:lnTo>
                  <a:lnTo>
                    <a:pt x="104432" y="189191"/>
                  </a:lnTo>
                  <a:lnTo>
                    <a:pt x="105664" y="180403"/>
                  </a:lnTo>
                  <a:lnTo>
                    <a:pt x="114642" y="172745"/>
                  </a:lnTo>
                  <a:lnTo>
                    <a:pt x="129387" y="148932"/>
                  </a:lnTo>
                  <a:lnTo>
                    <a:pt x="125603" y="142862"/>
                  </a:lnTo>
                  <a:lnTo>
                    <a:pt x="127800" y="140423"/>
                  </a:lnTo>
                  <a:lnTo>
                    <a:pt x="128600" y="139534"/>
                  </a:lnTo>
                  <a:lnTo>
                    <a:pt x="128727" y="139395"/>
                  </a:lnTo>
                  <a:lnTo>
                    <a:pt x="129921" y="138074"/>
                  </a:lnTo>
                  <a:close/>
                </a:path>
                <a:path w="199389" h="396239">
                  <a:moveTo>
                    <a:pt x="129959" y="133616"/>
                  </a:moveTo>
                  <a:lnTo>
                    <a:pt x="126212" y="133197"/>
                  </a:lnTo>
                  <a:lnTo>
                    <a:pt x="126403" y="132448"/>
                  </a:lnTo>
                  <a:lnTo>
                    <a:pt x="126301" y="132778"/>
                  </a:lnTo>
                  <a:lnTo>
                    <a:pt x="126199" y="133197"/>
                  </a:lnTo>
                  <a:lnTo>
                    <a:pt x="125031" y="133057"/>
                  </a:lnTo>
                  <a:lnTo>
                    <a:pt x="123177" y="137947"/>
                  </a:lnTo>
                  <a:lnTo>
                    <a:pt x="125945" y="137312"/>
                  </a:lnTo>
                  <a:lnTo>
                    <a:pt x="129959" y="133616"/>
                  </a:lnTo>
                  <a:close/>
                </a:path>
                <a:path w="199389" h="396239">
                  <a:moveTo>
                    <a:pt x="131038" y="135458"/>
                  </a:moveTo>
                  <a:lnTo>
                    <a:pt x="129209" y="138226"/>
                  </a:lnTo>
                  <a:lnTo>
                    <a:pt x="130086" y="136931"/>
                  </a:lnTo>
                  <a:lnTo>
                    <a:pt x="131038" y="135458"/>
                  </a:lnTo>
                  <a:close/>
                </a:path>
                <a:path w="199389" h="396239">
                  <a:moveTo>
                    <a:pt x="132334" y="39903"/>
                  </a:moveTo>
                  <a:close/>
                </a:path>
                <a:path w="199389" h="396239">
                  <a:moveTo>
                    <a:pt x="136385" y="34188"/>
                  </a:moveTo>
                  <a:lnTo>
                    <a:pt x="135978" y="34137"/>
                  </a:lnTo>
                  <a:lnTo>
                    <a:pt x="136055" y="34417"/>
                  </a:lnTo>
                  <a:lnTo>
                    <a:pt x="136385" y="34188"/>
                  </a:lnTo>
                  <a:close/>
                </a:path>
                <a:path w="199389" h="396239">
                  <a:moveTo>
                    <a:pt x="137236" y="135585"/>
                  </a:moveTo>
                  <a:lnTo>
                    <a:pt x="137198" y="135242"/>
                  </a:lnTo>
                  <a:lnTo>
                    <a:pt x="137045" y="135547"/>
                  </a:lnTo>
                  <a:lnTo>
                    <a:pt x="137236" y="135585"/>
                  </a:lnTo>
                  <a:close/>
                </a:path>
                <a:path w="199389" h="396239">
                  <a:moveTo>
                    <a:pt x="138671" y="43599"/>
                  </a:moveTo>
                  <a:lnTo>
                    <a:pt x="138112" y="42481"/>
                  </a:lnTo>
                  <a:lnTo>
                    <a:pt x="137744" y="43230"/>
                  </a:lnTo>
                  <a:lnTo>
                    <a:pt x="138671" y="43599"/>
                  </a:lnTo>
                  <a:close/>
                </a:path>
                <a:path w="199389" h="396239">
                  <a:moveTo>
                    <a:pt x="138988" y="49860"/>
                  </a:moveTo>
                  <a:lnTo>
                    <a:pt x="138099" y="49695"/>
                  </a:lnTo>
                  <a:lnTo>
                    <a:pt x="138709" y="50444"/>
                  </a:lnTo>
                  <a:lnTo>
                    <a:pt x="138988" y="49860"/>
                  </a:lnTo>
                  <a:close/>
                </a:path>
                <a:path w="199389" h="396239">
                  <a:moveTo>
                    <a:pt x="139611" y="49707"/>
                  </a:moveTo>
                  <a:lnTo>
                    <a:pt x="139280" y="49301"/>
                  </a:lnTo>
                  <a:lnTo>
                    <a:pt x="138988" y="49860"/>
                  </a:lnTo>
                  <a:lnTo>
                    <a:pt x="139611" y="49707"/>
                  </a:lnTo>
                  <a:close/>
                </a:path>
                <a:path w="199389" h="396239">
                  <a:moveTo>
                    <a:pt x="139700" y="130022"/>
                  </a:moveTo>
                  <a:lnTo>
                    <a:pt x="139077" y="130657"/>
                  </a:lnTo>
                  <a:lnTo>
                    <a:pt x="138836" y="131406"/>
                  </a:lnTo>
                  <a:lnTo>
                    <a:pt x="139700" y="130022"/>
                  </a:lnTo>
                  <a:close/>
                </a:path>
                <a:path w="199389" h="396239">
                  <a:moveTo>
                    <a:pt x="139954" y="50533"/>
                  </a:moveTo>
                  <a:lnTo>
                    <a:pt x="139623" y="50393"/>
                  </a:lnTo>
                  <a:lnTo>
                    <a:pt x="139750" y="50749"/>
                  </a:lnTo>
                  <a:lnTo>
                    <a:pt x="139954" y="50533"/>
                  </a:lnTo>
                  <a:close/>
                </a:path>
                <a:path w="199389" h="396239">
                  <a:moveTo>
                    <a:pt x="142252" y="39281"/>
                  </a:moveTo>
                  <a:lnTo>
                    <a:pt x="141986" y="38150"/>
                  </a:lnTo>
                  <a:lnTo>
                    <a:pt x="141363" y="38531"/>
                  </a:lnTo>
                  <a:lnTo>
                    <a:pt x="142252" y="39281"/>
                  </a:lnTo>
                  <a:close/>
                </a:path>
                <a:path w="199389" h="396239">
                  <a:moveTo>
                    <a:pt x="143230" y="49136"/>
                  </a:moveTo>
                  <a:lnTo>
                    <a:pt x="140322" y="50139"/>
                  </a:lnTo>
                  <a:lnTo>
                    <a:pt x="142316" y="51231"/>
                  </a:lnTo>
                  <a:lnTo>
                    <a:pt x="143230" y="49136"/>
                  </a:lnTo>
                  <a:close/>
                </a:path>
                <a:path w="199389" h="396239">
                  <a:moveTo>
                    <a:pt x="143764" y="51841"/>
                  </a:moveTo>
                  <a:lnTo>
                    <a:pt x="143471" y="50977"/>
                  </a:lnTo>
                  <a:lnTo>
                    <a:pt x="143078" y="51587"/>
                  </a:lnTo>
                  <a:lnTo>
                    <a:pt x="143764" y="51841"/>
                  </a:lnTo>
                  <a:close/>
                </a:path>
                <a:path w="199389" h="396239">
                  <a:moveTo>
                    <a:pt x="145808" y="38112"/>
                  </a:moveTo>
                  <a:lnTo>
                    <a:pt x="145249" y="38176"/>
                  </a:lnTo>
                  <a:lnTo>
                    <a:pt x="145745" y="38608"/>
                  </a:lnTo>
                  <a:lnTo>
                    <a:pt x="145808" y="38112"/>
                  </a:lnTo>
                  <a:close/>
                </a:path>
                <a:path w="199389" h="396239">
                  <a:moveTo>
                    <a:pt x="148475" y="37363"/>
                  </a:moveTo>
                  <a:lnTo>
                    <a:pt x="148247" y="37211"/>
                  </a:lnTo>
                  <a:lnTo>
                    <a:pt x="148145" y="37630"/>
                  </a:lnTo>
                  <a:lnTo>
                    <a:pt x="148475" y="37363"/>
                  </a:lnTo>
                  <a:close/>
                </a:path>
                <a:path w="199389" h="396239">
                  <a:moveTo>
                    <a:pt x="148869" y="41122"/>
                  </a:moveTo>
                  <a:lnTo>
                    <a:pt x="146723" y="35941"/>
                  </a:lnTo>
                  <a:lnTo>
                    <a:pt x="146050" y="38874"/>
                  </a:lnTo>
                  <a:lnTo>
                    <a:pt x="148869" y="41122"/>
                  </a:lnTo>
                  <a:close/>
                </a:path>
                <a:path w="199389" h="396239">
                  <a:moveTo>
                    <a:pt x="152666" y="43408"/>
                  </a:moveTo>
                  <a:lnTo>
                    <a:pt x="152488" y="43192"/>
                  </a:lnTo>
                  <a:lnTo>
                    <a:pt x="152298" y="43357"/>
                  </a:lnTo>
                  <a:lnTo>
                    <a:pt x="152666" y="43408"/>
                  </a:lnTo>
                  <a:close/>
                </a:path>
                <a:path w="199389" h="396239">
                  <a:moveTo>
                    <a:pt x="153492" y="47104"/>
                  </a:moveTo>
                  <a:lnTo>
                    <a:pt x="152742" y="46088"/>
                  </a:lnTo>
                  <a:lnTo>
                    <a:pt x="152666" y="46570"/>
                  </a:lnTo>
                  <a:lnTo>
                    <a:pt x="153492" y="47104"/>
                  </a:lnTo>
                  <a:close/>
                </a:path>
                <a:path w="199389" h="396239">
                  <a:moveTo>
                    <a:pt x="155219" y="47015"/>
                  </a:moveTo>
                  <a:lnTo>
                    <a:pt x="155067" y="46812"/>
                  </a:lnTo>
                  <a:lnTo>
                    <a:pt x="154863" y="47040"/>
                  </a:lnTo>
                  <a:lnTo>
                    <a:pt x="155219" y="47015"/>
                  </a:lnTo>
                  <a:close/>
                </a:path>
                <a:path w="199389" h="396239">
                  <a:moveTo>
                    <a:pt x="155308" y="55143"/>
                  </a:moveTo>
                  <a:lnTo>
                    <a:pt x="155155" y="54902"/>
                  </a:lnTo>
                  <a:lnTo>
                    <a:pt x="155079" y="55359"/>
                  </a:lnTo>
                  <a:lnTo>
                    <a:pt x="155308" y="55143"/>
                  </a:lnTo>
                  <a:close/>
                </a:path>
                <a:path w="199389" h="396239">
                  <a:moveTo>
                    <a:pt x="157975" y="66357"/>
                  </a:moveTo>
                  <a:lnTo>
                    <a:pt x="156387" y="63906"/>
                  </a:lnTo>
                  <a:lnTo>
                    <a:pt x="156527" y="65836"/>
                  </a:lnTo>
                  <a:lnTo>
                    <a:pt x="157543" y="66205"/>
                  </a:lnTo>
                  <a:lnTo>
                    <a:pt x="157645" y="66560"/>
                  </a:lnTo>
                  <a:lnTo>
                    <a:pt x="157962" y="66535"/>
                  </a:lnTo>
                  <a:lnTo>
                    <a:pt x="157683" y="66255"/>
                  </a:lnTo>
                  <a:lnTo>
                    <a:pt x="157975" y="66357"/>
                  </a:lnTo>
                  <a:close/>
                </a:path>
                <a:path w="199389" h="396239">
                  <a:moveTo>
                    <a:pt x="160274" y="59829"/>
                  </a:moveTo>
                  <a:lnTo>
                    <a:pt x="160096" y="59372"/>
                  </a:lnTo>
                  <a:lnTo>
                    <a:pt x="159651" y="59931"/>
                  </a:lnTo>
                  <a:lnTo>
                    <a:pt x="160274" y="59829"/>
                  </a:lnTo>
                  <a:close/>
                </a:path>
                <a:path w="199389" h="396239">
                  <a:moveTo>
                    <a:pt x="162775" y="66230"/>
                  </a:moveTo>
                  <a:lnTo>
                    <a:pt x="162420" y="65887"/>
                  </a:lnTo>
                  <a:lnTo>
                    <a:pt x="162293" y="66751"/>
                  </a:lnTo>
                  <a:lnTo>
                    <a:pt x="162775" y="66230"/>
                  </a:lnTo>
                  <a:close/>
                </a:path>
                <a:path w="199389" h="396239">
                  <a:moveTo>
                    <a:pt x="171208" y="70802"/>
                  </a:moveTo>
                  <a:lnTo>
                    <a:pt x="170929" y="70637"/>
                  </a:lnTo>
                  <a:lnTo>
                    <a:pt x="170815" y="70802"/>
                  </a:lnTo>
                  <a:lnTo>
                    <a:pt x="171208" y="70802"/>
                  </a:lnTo>
                  <a:close/>
                </a:path>
                <a:path w="199389" h="396239">
                  <a:moveTo>
                    <a:pt x="174434" y="64389"/>
                  </a:moveTo>
                  <a:lnTo>
                    <a:pt x="174269" y="64096"/>
                  </a:lnTo>
                  <a:lnTo>
                    <a:pt x="174015" y="64223"/>
                  </a:lnTo>
                  <a:lnTo>
                    <a:pt x="174434" y="64389"/>
                  </a:lnTo>
                  <a:close/>
                </a:path>
                <a:path w="199389" h="396239">
                  <a:moveTo>
                    <a:pt x="195364" y="67576"/>
                  </a:moveTo>
                  <a:lnTo>
                    <a:pt x="186613" y="64592"/>
                  </a:lnTo>
                  <a:lnTo>
                    <a:pt x="173761" y="74498"/>
                  </a:lnTo>
                  <a:lnTo>
                    <a:pt x="156565" y="67386"/>
                  </a:lnTo>
                  <a:lnTo>
                    <a:pt x="153365" y="58597"/>
                  </a:lnTo>
                  <a:lnTo>
                    <a:pt x="150863" y="51714"/>
                  </a:lnTo>
                  <a:lnTo>
                    <a:pt x="152082" y="49517"/>
                  </a:lnTo>
                  <a:lnTo>
                    <a:pt x="152768" y="48272"/>
                  </a:lnTo>
                  <a:lnTo>
                    <a:pt x="149961" y="49517"/>
                  </a:lnTo>
                  <a:lnTo>
                    <a:pt x="145643" y="44196"/>
                  </a:lnTo>
                  <a:lnTo>
                    <a:pt x="146799" y="58483"/>
                  </a:lnTo>
                  <a:lnTo>
                    <a:pt x="144424" y="53378"/>
                  </a:lnTo>
                  <a:lnTo>
                    <a:pt x="143624" y="53124"/>
                  </a:lnTo>
                  <a:lnTo>
                    <a:pt x="141389" y="52425"/>
                  </a:lnTo>
                  <a:lnTo>
                    <a:pt x="138658" y="51574"/>
                  </a:lnTo>
                  <a:lnTo>
                    <a:pt x="138658" y="53124"/>
                  </a:lnTo>
                  <a:lnTo>
                    <a:pt x="138455" y="52730"/>
                  </a:lnTo>
                  <a:lnTo>
                    <a:pt x="138455" y="52425"/>
                  </a:lnTo>
                  <a:lnTo>
                    <a:pt x="138518" y="52755"/>
                  </a:lnTo>
                  <a:lnTo>
                    <a:pt x="138658" y="53124"/>
                  </a:lnTo>
                  <a:lnTo>
                    <a:pt x="138658" y="51574"/>
                  </a:lnTo>
                  <a:lnTo>
                    <a:pt x="134277" y="50190"/>
                  </a:lnTo>
                  <a:lnTo>
                    <a:pt x="137706" y="50850"/>
                  </a:lnTo>
                  <a:lnTo>
                    <a:pt x="137350" y="50190"/>
                  </a:lnTo>
                  <a:lnTo>
                    <a:pt x="135966" y="47574"/>
                  </a:lnTo>
                  <a:lnTo>
                    <a:pt x="135369" y="46443"/>
                  </a:lnTo>
                  <a:lnTo>
                    <a:pt x="138442" y="41922"/>
                  </a:lnTo>
                  <a:lnTo>
                    <a:pt x="136842" y="39966"/>
                  </a:lnTo>
                  <a:lnTo>
                    <a:pt x="136347" y="39357"/>
                  </a:lnTo>
                  <a:lnTo>
                    <a:pt x="134708" y="37363"/>
                  </a:lnTo>
                  <a:lnTo>
                    <a:pt x="132448" y="34620"/>
                  </a:lnTo>
                  <a:lnTo>
                    <a:pt x="132448" y="39941"/>
                  </a:lnTo>
                  <a:lnTo>
                    <a:pt x="132321" y="39966"/>
                  </a:lnTo>
                  <a:lnTo>
                    <a:pt x="132359" y="39357"/>
                  </a:lnTo>
                  <a:lnTo>
                    <a:pt x="132448" y="39941"/>
                  </a:lnTo>
                  <a:lnTo>
                    <a:pt x="132448" y="34620"/>
                  </a:lnTo>
                  <a:lnTo>
                    <a:pt x="130175" y="31838"/>
                  </a:lnTo>
                  <a:lnTo>
                    <a:pt x="134264" y="32207"/>
                  </a:lnTo>
                  <a:lnTo>
                    <a:pt x="134162" y="31838"/>
                  </a:lnTo>
                  <a:lnTo>
                    <a:pt x="133045" y="28219"/>
                  </a:lnTo>
                  <a:lnTo>
                    <a:pt x="132981" y="28028"/>
                  </a:lnTo>
                  <a:lnTo>
                    <a:pt x="132372" y="26060"/>
                  </a:lnTo>
                  <a:lnTo>
                    <a:pt x="132372" y="28206"/>
                  </a:lnTo>
                  <a:lnTo>
                    <a:pt x="131876" y="28028"/>
                  </a:lnTo>
                  <a:lnTo>
                    <a:pt x="132372" y="28206"/>
                  </a:lnTo>
                  <a:lnTo>
                    <a:pt x="132372" y="26060"/>
                  </a:lnTo>
                  <a:lnTo>
                    <a:pt x="131241" y="22377"/>
                  </a:lnTo>
                  <a:lnTo>
                    <a:pt x="130403" y="19646"/>
                  </a:lnTo>
                  <a:lnTo>
                    <a:pt x="126898" y="22377"/>
                  </a:lnTo>
                  <a:lnTo>
                    <a:pt x="126860" y="22085"/>
                  </a:lnTo>
                  <a:lnTo>
                    <a:pt x="126834" y="21856"/>
                  </a:lnTo>
                  <a:lnTo>
                    <a:pt x="126365" y="18224"/>
                  </a:lnTo>
                  <a:lnTo>
                    <a:pt x="118503" y="16281"/>
                  </a:lnTo>
                  <a:lnTo>
                    <a:pt x="116420" y="15773"/>
                  </a:lnTo>
                  <a:lnTo>
                    <a:pt x="115887" y="12026"/>
                  </a:lnTo>
                  <a:lnTo>
                    <a:pt x="113880" y="15367"/>
                  </a:lnTo>
                  <a:lnTo>
                    <a:pt x="113880" y="21856"/>
                  </a:lnTo>
                  <a:lnTo>
                    <a:pt x="113271" y="22847"/>
                  </a:lnTo>
                  <a:lnTo>
                    <a:pt x="113398" y="22377"/>
                  </a:lnTo>
                  <a:lnTo>
                    <a:pt x="113512" y="22085"/>
                  </a:lnTo>
                  <a:lnTo>
                    <a:pt x="113880" y="21856"/>
                  </a:lnTo>
                  <a:lnTo>
                    <a:pt x="113880" y="15367"/>
                  </a:lnTo>
                  <a:lnTo>
                    <a:pt x="113322" y="16281"/>
                  </a:lnTo>
                  <a:lnTo>
                    <a:pt x="107594" y="7391"/>
                  </a:lnTo>
                  <a:lnTo>
                    <a:pt x="110426" y="4978"/>
                  </a:lnTo>
                  <a:lnTo>
                    <a:pt x="104698" y="5257"/>
                  </a:lnTo>
                  <a:lnTo>
                    <a:pt x="113182" y="23050"/>
                  </a:lnTo>
                  <a:lnTo>
                    <a:pt x="115214" y="25920"/>
                  </a:lnTo>
                  <a:lnTo>
                    <a:pt x="119380" y="22085"/>
                  </a:lnTo>
                  <a:lnTo>
                    <a:pt x="115354" y="26377"/>
                  </a:lnTo>
                  <a:lnTo>
                    <a:pt x="125780" y="42506"/>
                  </a:lnTo>
                  <a:lnTo>
                    <a:pt x="124993" y="37350"/>
                  </a:lnTo>
                  <a:lnTo>
                    <a:pt x="128803" y="40030"/>
                  </a:lnTo>
                  <a:lnTo>
                    <a:pt x="128066" y="37363"/>
                  </a:lnTo>
                  <a:lnTo>
                    <a:pt x="131572" y="37604"/>
                  </a:lnTo>
                  <a:lnTo>
                    <a:pt x="129120" y="42278"/>
                  </a:lnTo>
                  <a:lnTo>
                    <a:pt x="132041" y="47574"/>
                  </a:lnTo>
                  <a:lnTo>
                    <a:pt x="127736" y="44437"/>
                  </a:lnTo>
                  <a:lnTo>
                    <a:pt x="132791" y="55194"/>
                  </a:lnTo>
                  <a:lnTo>
                    <a:pt x="137058" y="52730"/>
                  </a:lnTo>
                  <a:lnTo>
                    <a:pt x="139712" y="56045"/>
                  </a:lnTo>
                  <a:lnTo>
                    <a:pt x="136232" y="58597"/>
                  </a:lnTo>
                  <a:lnTo>
                    <a:pt x="133426" y="55219"/>
                  </a:lnTo>
                  <a:lnTo>
                    <a:pt x="140106" y="69494"/>
                  </a:lnTo>
                  <a:lnTo>
                    <a:pt x="136829" y="70980"/>
                  </a:lnTo>
                  <a:lnTo>
                    <a:pt x="139331" y="75361"/>
                  </a:lnTo>
                  <a:lnTo>
                    <a:pt x="135674" y="76047"/>
                  </a:lnTo>
                  <a:lnTo>
                    <a:pt x="134188" y="89674"/>
                  </a:lnTo>
                  <a:lnTo>
                    <a:pt x="121310" y="98920"/>
                  </a:lnTo>
                  <a:lnTo>
                    <a:pt x="143090" y="115519"/>
                  </a:lnTo>
                  <a:lnTo>
                    <a:pt x="142684" y="127533"/>
                  </a:lnTo>
                  <a:lnTo>
                    <a:pt x="137248" y="135585"/>
                  </a:lnTo>
                  <a:lnTo>
                    <a:pt x="134607" y="139496"/>
                  </a:lnTo>
                  <a:lnTo>
                    <a:pt x="138798" y="138379"/>
                  </a:lnTo>
                  <a:lnTo>
                    <a:pt x="138544" y="142049"/>
                  </a:lnTo>
                  <a:lnTo>
                    <a:pt x="143611" y="142240"/>
                  </a:lnTo>
                  <a:lnTo>
                    <a:pt x="145161" y="146227"/>
                  </a:lnTo>
                  <a:lnTo>
                    <a:pt x="155435" y="138671"/>
                  </a:lnTo>
                  <a:lnTo>
                    <a:pt x="155625" y="138379"/>
                  </a:lnTo>
                  <a:lnTo>
                    <a:pt x="165620" y="123278"/>
                  </a:lnTo>
                  <a:lnTo>
                    <a:pt x="172885" y="106197"/>
                  </a:lnTo>
                  <a:lnTo>
                    <a:pt x="169468" y="102222"/>
                  </a:lnTo>
                  <a:lnTo>
                    <a:pt x="172046" y="97383"/>
                  </a:lnTo>
                  <a:lnTo>
                    <a:pt x="184315" y="94551"/>
                  </a:lnTo>
                  <a:lnTo>
                    <a:pt x="184785" y="98628"/>
                  </a:lnTo>
                  <a:lnTo>
                    <a:pt x="186817" y="95681"/>
                  </a:lnTo>
                  <a:lnTo>
                    <a:pt x="186677" y="94551"/>
                  </a:lnTo>
                  <a:lnTo>
                    <a:pt x="185877" y="87807"/>
                  </a:lnTo>
                  <a:lnTo>
                    <a:pt x="191389" y="83896"/>
                  </a:lnTo>
                  <a:lnTo>
                    <a:pt x="193154" y="76682"/>
                  </a:lnTo>
                  <a:lnTo>
                    <a:pt x="193268" y="76174"/>
                  </a:lnTo>
                  <a:lnTo>
                    <a:pt x="193675" y="74498"/>
                  </a:lnTo>
                  <a:lnTo>
                    <a:pt x="195364" y="67576"/>
                  </a:lnTo>
                  <a:close/>
                </a:path>
                <a:path w="199389" h="396239">
                  <a:moveTo>
                    <a:pt x="199199" y="324281"/>
                  </a:moveTo>
                  <a:lnTo>
                    <a:pt x="198285" y="325043"/>
                  </a:lnTo>
                  <a:lnTo>
                    <a:pt x="199021" y="325208"/>
                  </a:lnTo>
                  <a:lnTo>
                    <a:pt x="199199" y="324281"/>
                  </a:lnTo>
                  <a:close/>
                </a:path>
              </a:pathLst>
            </a:custGeom>
            <a:solidFill>
              <a:srgbClr val="2D7E4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4914146" y="4720726"/>
              <a:ext cx="199390" cy="396240"/>
            </a:xfrm>
            <a:custGeom>
              <a:avLst/>
              <a:gdLst/>
              <a:ahLst/>
              <a:cxnLst/>
              <a:rect l="l" t="t" r="r" b="b"/>
              <a:pathLst>
                <a:path w="199389" h="396239">
                  <a:moveTo>
                    <a:pt x="199202" y="324278"/>
                  </a:moveTo>
                  <a:lnTo>
                    <a:pt x="198284" y="325039"/>
                  </a:lnTo>
                  <a:lnTo>
                    <a:pt x="199017" y="325208"/>
                  </a:lnTo>
                  <a:lnTo>
                    <a:pt x="199202" y="324278"/>
                  </a:lnTo>
                  <a:close/>
                </a:path>
                <a:path w="199389" h="396239">
                  <a:moveTo>
                    <a:pt x="113178" y="23047"/>
                  </a:moveTo>
                  <a:lnTo>
                    <a:pt x="115218" y="25914"/>
                  </a:lnTo>
                  <a:lnTo>
                    <a:pt x="119380" y="22078"/>
                  </a:lnTo>
                  <a:lnTo>
                    <a:pt x="115349" y="26379"/>
                  </a:lnTo>
                  <a:lnTo>
                    <a:pt x="125773" y="42502"/>
                  </a:lnTo>
                  <a:lnTo>
                    <a:pt x="124992" y="37347"/>
                  </a:lnTo>
                  <a:lnTo>
                    <a:pt x="128801" y="40024"/>
                  </a:lnTo>
                  <a:lnTo>
                    <a:pt x="128066" y="37362"/>
                  </a:lnTo>
                  <a:lnTo>
                    <a:pt x="131566" y="37597"/>
                  </a:lnTo>
                  <a:lnTo>
                    <a:pt x="129120" y="42272"/>
                  </a:lnTo>
                  <a:lnTo>
                    <a:pt x="132036" y="47572"/>
                  </a:lnTo>
                  <a:lnTo>
                    <a:pt x="127737" y="44430"/>
                  </a:lnTo>
                  <a:lnTo>
                    <a:pt x="132791" y="55195"/>
                  </a:lnTo>
                  <a:lnTo>
                    <a:pt x="137050" y="52720"/>
                  </a:lnTo>
                  <a:lnTo>
                    <a:pt x="139709" y="56036"/>
                  </a:lnTo>
                  <a:lnTo>
                    <a:pt x="136232" y="58589"/>
                  </a:lnTo>
                  <a:lnTo>
                    <a:pt x="133424" y="55220"/>
                  </a:lnTo>
                  <a:lnTo>
                    <a:pt x="140105" y="69492"/>
                  </a:lnTo>
                  <a:lnTo>
                    <a:pt x="136825" y="70975"/>
                  </a:lnTo>
                  <a:lnTo>
                    <a:pt x="139323" y="75356"/>
                  </a:lnTo>
                  <a:lnTo>
                    <a:pt x="135672" y="76042"/>
                  </a:lnTo>
                  <a:lnTo>
                    <a:pt x="134181" y="89665"/>
                  </a:lnTo>
                  <a:lnTo>
                    <a:pt x="121312" y="98914"/>
                  </a:lnTo>
                  <a:lnTo>
                    <a:pt x="143088" y="115520"/>
                  </a:lnTo>
                  <a:lnTo>
                    <a:pt x="142684" y="127534"/>
                  </a:lnTo>
                  <a:lnTo>
                    <a:pt x="134610" y="139499"/>
                  </a:lnTo>
                  <a:lnTo>
                    <a:pt x="138792" y="138372"/>
                  </a:lnTo>
                  <a:lnTo>
                    <a:pt x="138545" y="142045"/>
                  </a:lnTo>
                  <a:lnTo>
                    <a:pt x="143610" y="142241"/>
                  </a:lnTo>
                  <a:lnTo>
                    <a:pt x="145158" y="146229"/>
                  </a:lnTo>
                  <a:lnTo>
                    <a:pt x="155436" y="138663"/>
                  </a:lnTo>
                  <a:lnTo>
                    <a:pt x="165616" y="123271"/>
                  </a:lnTo>
                  <a:lnTo>
                    <a:pt x="172886" y="106198"/>
                  </a:lnTo>
                  <a:lnTo>
                    <a:pt x="169471" y="102222"/>
                  </a:lnTo>
                  <a:lnTo>
                    <a:pt x="172040" y="97384"/>
                  </a:lnTo>
                  <a:lnTo>
                    <a:pt x="184308" y="94541"/>
                  </a:lnTo>
                  <a:lnTo>
                    <a:pt x="184780" y="98625"/>
                  </a:lnTo>
                  <a:lnTo>
                    <a:pt x="186816" y="95677"/>
                  </a:lnTo>
                  <a:lnTo>
                    <a:pt x="185874" y="87807"/>
                  </a:lnTo>
                  <a:lnTo>
                    <a:pt x="191388" y="83898"/>
                  </a:lnTo>
                  <a:lnTo>
                    <a:pt x="195365" y="67570"/>
                  </a:lnTo>
                  <a:lnTo>
                    <a:pt x="186617" y="64587"/>
                  </a:lnTo>
                  <a:lnTo>
                    <a:pt x="173758" y="74499"/>
                  </a:lnTo>
                  <a:lnTo>
                    <a:pt x="156566" y="67386"/>
                  </a:lnTo>
                  <a:lnTo>
                    <a:pt x="150864" y="51713"/>
                  </a:lnTo>
                  <a:lnTo>
                    <a:pt x="152768" y="48272"/>
                  </a:lnTo>
                  <a:lnTo>
                    <a:pt x="149958" y="49508"/>
                  </a:lnTo>
                  <a:lnTo>
                    <a:pt x="145644" y="44188"/>
                  </a:lnTo>
                  <a:lnTo>
                    <a:pt x="146803" y="58482"/>
                  </a:lnTo>
                  <a:lnTo>
                    <a:pt x="144423" y="53371"/>
                  </a:lnTo>
                  <a:lnTo>
                    <a:pt x="134276" y="50182"/>
                  </a:lnTo>
                  <a:lnTo>
                    <a:pt x="137704" y="50849"/>
                  </a:lnTo>
                  <a:lnTo>
                    <a:pt x="135370" y="46445"/>
                  </a:lnTo>
                  <a:lnTo>
                    <a:pt x="138436" y="41914"/>
                  </a:lnTo>
                  <a:lnTo>
                    <a:pt x="130179" y="31834"/>
                  </a:lnTo>
                  <a:lnTo>
                    <a:pt x="134268" y="32197"/>
                  </a:lnTo>
                  <a:lnTo>
                    <a:pt x="130396" y="19640"/>
                  </a:lnTo>
                  <a:lnTo>
                    <a:pt x="126898" y="22371"/>
                  </a:lnTo>
                  <a:lnTo>
                    <a:pt x="126358" y="18223"/>
                  </a:lnTo>
                  <a:lnTo>
                    <a:pt x="116412" y="15769"/>
                  </a:lnTo>
                  <a:lnTo>
                    <a:pt x="115891" y="12021"/>
                  </a:lnTo>
                  <a:lnTo>
                    <a:pt x="113323" y="16283"/>
                  </a:lnTo>
                  <a:lnTo>
                    <a:pt x="107586" y="7385"/>
                  </a:lnTo>
                  <a:lnTo>
                    <a:pt x="110428" y="4980"/>
                  </a:lnTo>
                  <a:lnTo>
                    <a:pt x="104696" y="5251"/>
                  </a:lnTo>
                  <a:lnTo>
                    <a:pt x="113178" y="23047"/>
                  </a:lnTo>
                  <a:close/>
                </a:path>
                <a:path w="199389" h="396239">
                  <a:moveTo>
                    <a:pt x="113178" y="23047"/>
                  </a:moveTo>
                  <a:lnTo>
                    <a:pt x="113227" y="22865"/>
                  </a:lnTo>
                  <a:lnTo>
                    <a:pt x="113178" y="23047"/>
                  </a:lnTo>
                  <a:close/>
                </a:path>
                <a:path w="199389" h="396239">
                  <a:moveTo>
                    <a:pt x="113268" y="22840"/>
                  </a:moveTo>
                  <a:lnTo>
                    <a:pt x="113473" y="22103"/>
                  </a:lnTo>
                  <a:lnTo>
                    <a:pt x="113874" y="21847"/>
                  </a:lnTo>
                  <a:lnTo>
                    <a:pt x="113268" y="22840"/>
                  </a:lnTo>
                  <a:close/>
                </a:path>
                <a:path w="199389" h="396239">
                  <a:moveTo>
                    <a:pt x="132368" y="28199"/>
                  </a:moveTo>
                  <a:lnTo>
                    <a:pt x="131876" y="28030"/>
                  </a:lnTo>
                  <a:lnTo>
                    <a:pt x="132368" y="28199"/>
                  </a:lnTo>
                  <a:close/>
                </a:path>
                <a:path w="199389" h="396239">
                  <a:moveTo>
                    <a:pt x="138456" y="52417"/>
                  </a:moveTo>
                  <a:close/>
                </a:path>
                <a:path w="199389" h="396239">
                  <a:moveTo>
                    <a:pt x="138406" y="52477"/>
                  </a:moveTo>
                  <a:lnTo>
                    <a:pt x="138658" y="53120"/>
                  </a:lnTo>
                  <a:lnTo>
                    <a:pt x="138462" y="52749"/>
                  </a:lnTo>
                  <a:lnTo>
                    <a:pt x="138406" y="52477"/>
                  </a:lnTo>
                  <a:close/>
                </a:path>
                <a:path w="199389" h="396239">
                  <a:moveTo>
                    <a:pt x="138231" y="76177"/>
                  </a:moveTo>
                  <a:close/>
                </a:path>
                <a:path w="199389" h="396239">
                  <a:moveTo>
                    <a:pt x="138243" y="76177"/>
                  </a:moveTo>
                  <a:lnTo>
                    <a:pt x="138317" y="76674"/>
                  </a:lnTo>
                  <a:lnTo>
                    <a:pt x="138243" y="76177"/>
                  </a:lnTo>
                  <a:close/>
                </a:path>
                <a:path w="199389" h="396239">
                  <a:moveTo>
                    <a:pt x="132276" y="39901"/>
                  </a:moveTo>
                  <a:close/>
                </a:path>
                <a:path w="199389" h="396239">
                  <a:moveTo>
                    <a:pt x="132334" y="39917"/>
                  </a:moveTo>
                  <a:lnTo>
                    <a:pt x="132354" y="39358"/>
                  </a:lnTo>
                  <a:lnTo>
                    <a:pt x="132447" y="39943"/>
                  </a:lnTo>
                  <a:close/>
                </a:path>
                <a:path w="199389" h="396239">
                  <a:moveTo>
                    <a:pt x="174269" y="64095"/>
                  </a:moveTo>
                  <a:lnTo>
                    <a:pt x="174019" y="64216"/>
                  </a:lnTo>
                  <a:lnTo>
                    <a:pt x="174428" y="64389"/>
                  </a:lnTo>
                  <a:lnTo>
                    <a:pt x="174269" y="64095"/>
                  </a:lnTo>
                  <a:close/>
                </a:path>
                <a:path w="199389" h="396239">
                  <a:moveTo>
                    <a:pt x="170932" y="70635"/>
                  </a:moveTo>
                  <a:lnTo>
                    <a:pt x="170818" y="70795"/>
                  </a:lnTo>
                  <a:lnTo>
                    <a:pt x="171209" y="70803"/>
                  </a:lnTo>
                  <a:lnTo>
                    <a:pt x="170932" y="70635"/>
                  </a:lnTo>
                  <a:close/>
                </a:path>
                <a:path w="199389" h="396239">
                  <a:moveTo>
                    <a:pt x="162414" y="65880"/>
                  </a:moveTo>
                  <a:lnTo>
                    <a:pt x="162286" y="66743"/>
                  </a:lnTo>
                  <a:lnTo>
                    <a:pt x="162769" y="66231"/>
                  </a:lnTo>
                  <a:lnTo>
                    <a:pt x="162414" y="65880"/>
                  </a:lnTo>
                  <a:close/>
                </a:path>
                <a:path w="199389" h="396239">
                  <a:moveTo>
                    <a:pt x="160098" y="59364"/>
                  </a:moveTo>
                  <a:lnTo>
                    <a:pt x="159644" y="59928"/>
                  </a:lnTo>
                  <a:lnTo>
                    <a:pt x="160266" y="59827"/>
                  </a:lnTo>
                  <a:lnTo>
                    <a:pt x="160098" y="59364"/>
                  </a:lnTo>
                  <a:close/>
                </a:path>
                <a:path w="199389" h="396239">
                  <a:moveTo>
                    <a:pt x="156390" y="63897"/>
                  </a:moveTo>
                  <a:lnTo>
                    <a:pt x="156527" y="65828"/>
                  </a:lnTo>
                  <a:lnTo>
                    <a:pt x="157978" y="66357"/>
                  </a:lnTo>
                  <a:lnTo>
                    <a:pt x="156390" y="63897"/>
                  </a:lnTo>
                  <a:close/>
                </a:path>
                <a:path w="199389" h="396239">
                  <a:moveTo>
                    <a:pt x="157509" y="66061"/>
                  </a:moveTo>
                  <a:lnTo>
                    <a:pt x="157641" y="66562"/>
                  </a:lnTo>
                  <a:lnTo>
                    <a:pt x="157964" y="66537"/>
                  </a:lnTo>
                  <a:lnTo>
                    <a:pt x="157509" y="66061"/>
                  </a:lnTo>
                  <a:close/>
                </a:path>
                <a:path w="199389" h="396239">
                  <a:moveTo>
                    <a:pt x="155151" y="54901"/>
                  </a:moveTo>
                  <a:lnTo>
                    <a:pt x="155077" y="55350"/>
                  </a:lnTo>
                  <a:lnTo>
                    <a:pt x="155308" y="55139"/>
                  </a:lnTo>
                  <a:lnTo>
                    <a:pt x="155151" y="54901"/>
                  </a:lnTo>
                  <a:close/>
                </a:path>
                <a:path w="199389" h="396239">
                  <a:moveTo>
                    <a:pt x="155060" y="46812"/>
                  </a:moveTo>
                  <a:lnTo>
                    <a:pt x="154864" y="47037"/>
                  </a:lnTo>
                  <a:lnTo>
                    <a:pt x="155220" y="47012"/>
                  </a:lnTo>
                  <a:lnTo>
                    <a:pt x="155060" y="46812"/>
                  </a:lnTo>
                  <a:close/>
                </a:path>
                <a:path w="199389" h="396239">
                  <a:moveTo>
                    <a:pt x="152747" y="46084"/>
                  </a:moveTo>
                  <a:lnTo>
                    <a:pt x="152660" y="46566"/>
                  </a:lnTo>
                  <a:lnTo>
                    <a:pt x="153487" y="47102"/>
                  </a:lnTo>
                  <a:lnTo>
                    <a:pt x="152747" y="46084"/>
                  </a:lnTo>
                  <a:close/>
                </a:path>
                <a:path w="199389" h="396239">
                  <a:moveTo>
                    <a:pt x="152483" y="43194"/>
                  </a:moveTo>
                  <a:lnTo>
                    <a:pt x="152301" y="43348"/>
                  </a:lnTo>
                  <a:lnTo>
                    <a:pt x="152662" y="43407"/>
                  </a:lnTo>
                  <a:lnTo>
                    <a:pt x="152483" y="43194"/>
                  </a:lnTo>
                  <a:close/>
                </a:path>
                <a:path w="199389" h="396239">
                  <a:moveTo>
                    <a:pt x="146718" y="35938"/>
                  </a:moveTo>
                  <a:lnTo>
                    <a:pt x="146053" y="38870"/>
                  </a:lnTo>
                  <a:lnTo>
                    <a:pt x="148872" y="41123"/>
                  </a:lnTo>
                  <a:lnTo>
                    <a:pt x="146718" y="35938"/>
                  </a:lnTo>
                  <a:close/>
                </a:path>
                <a:path w="199389" h="396239">
                  <a:moveTo>
                    <a:pt x="148239" y="37207"/>
                  </a:moveTo>
                  <a:lnTo>
                    <a:pt x="148144" y="37624"/>
                  </a:lnTo>
                  <a:lnTo>
                    <a:pt x="148478" y="37366"/>
                  </a:lnTo>
                  <a:lnTo>
                    <a:pt x="148239" y="37207"/>
                  </a:lnTo>
                  <a:close/>
                </a:path>
                <a:path w="199389" h="396239">
                  <a:moveTo>
                    <a:pt x="147560" y="49720"/>
                  </a:moveTo>
                  <a:lnTo>
                    <a:pt x="147349" y="49953"/>
                  </a:lnTo>
                  <a:lnTo>
                    <a:pt x="147532" y="50067"/>
                  </a:lnTo>
                  <a:lnTo>
                    <a:pt x="147560" y="49720"/>
                  </a:lnTo>
                  <a:close/>
                </a:path>
                <a:path w="199389" h="396239">
                  <a:moveTo>
                    <a:pt x="145809" y="38115"/>
                  </a:moveTo>
                  <a:lnTo>
                    <a:pt x="145253" y="38172"/>
                  </a:lnTo>
                  <a:lnTo>
                    <a:pt x="145742" y="38608"/>
                  </a:lnTo>
                  <a:lnTo>
                    <a:pt x="145809" y="38115"/>
                  </a:lnTo>
                  <a:close/>
                </a:path>
                <a:path w="199389" h="396239">
                  <a:moveTo>
                    <a:pt x="143469" y="50973"/>
                  </a:moveTo>
                  <a:lnTo>
                    <a:pt x="143073" y="51582"/>
                  </a:lnTo>
                  <a:lnTo>
                    <a:pt x="143766" y="51842"/>
                  </a:lnTo>
                  <a:lnTo>
                    <a:pt x="143469" y="50973"/>
                  </a:lnTo>
                  <a:close/>
                </a:path>
                <a:path w="199389" h="396239">
                  <a:moveTo>
                    <a:pt x="143230" y="49138"/>
                  </a:moveTo>
                  <a:lnTo>
                    <a:pt x="140318" y="50132"/>
                  </a:lnTo>
                  <a:lnTo>
                    <a:pt x="142311" y="51233"/>
                  </a:lnTo>
                  <a:lnTo>
                    <a:pt x="143230" y="49138"/>
                  </a:lnTo>
                  <a:close/>
                </a:path>
                <a:path w="199389" h="396239">
                  <a:moveTo>
                    <a:pt x="141980" y="38151"/>
                  </a:moveTo>
                  <a:lnTo>
                    <a:pt x="141365" y="38522"/>
                  </a:lnTo>
                  <a:lnTo>
                    <a:pt x="142244" y="39281"/>
                  </a:lnTo>
                  <a:lnTo>
                    <a:pt x="141980" y="38151"/>
                  </a:lnTo>
                  <a:close/>
                </a:path>
                <a:path w="199389" h="396239">
                  <a:moveTo>
                    <a:pt x="139621" y="50390"/>
                  </a:moveTo>
                  <a:lnTo>
                    <a:pt x="139746" y="50743"/>
                  </a:lnTo>
                  <a:lnTo>
                    <a:pt x="139948" y="50531"/>
                  </a:lnTo>
                  <a:lnTo>
                    <a:pt x="139621" y="50390"/>
                  </a:lnTo>
                  <a:close/>
                </a:path>
                <a:path w="199389" h="396239">
                  <a:moveTo>
                    <a:pt x="139692" y="130016"/>
                  </a:moveTo>
                  <a:lnTo>
                    <a:pt x="139072" y="130658"/>
                  </a:lnTo>
                  <a:lnTo>
                    <a:pt x="138828" y="131405"/>
                  </a:lnTo>
                  <a:lnTo>
                    <a:pt x="139692" y="130016"/>
                  </a:lnTo>
                  <a:close/>
                </a:path>
                <a:path w="199389" h="396239">
                  <a:moveTo>
                    <a:pt x="138985" y="49851"/>
                  </a:moveTo>
                  <a:lnTo>
                    <a:pt x="139610" y="49703"/>
                  </a:lnTo>
                  <a:lnTo>
                    <a:pt x="139274" y="49294"/>
                  </a:lnTo>
                  <a:lnTo>
                    <a:pt x="138985" y="49851"/>
                  </a:lnTo>
                  <a:close/>
                </a:path>
                <a:path w="199389" h="396239">
                  <a:moveTo>
                    <a:pt x="138985" y="49851"/>
                  </a:moveTo>
                  <a:lnTo>
                    <a:pt x="138102" y="49695"/>
                  </a:lnTo>
                  <a:lnTo>
                    <a:pt x="138706" y="50439"/>
                  </a:lnTo>
                  <a:lnTo>
                    <a:pt x="138985" y="49851"/>
                  </a:lnTo>
                  <a:close/>
                </a:path>
                <a:path w="199389" h="396239">
                  <a:moveTo>
                    <a:pt x="138107" y="42483"/>
                  </a:moveTo>
                  <a:lnTo>
                    <a:pt x="137741" y="43231"/>
                  </a:lnTo>
                  <a:lnTo>
                    <a:pt x="138673" y="43597"/>
                  </a:lnTo>
                  <a:lnTo>
                    <a:pt x="138107" y="42483"/>
                  </a:lnTo>
                  <a:close/>
                </a:path>
                <a:path w="199389" h="396239">
                  <a:moveTo>
                    <a:pt x="137243" y="135586"/>
                  </a:moveTo>
                  <a:lnTo>
                    <a:pt x="137200" y="135238"/>
                  </a:lnTo>
                  <a:lnTo>
                    <a:pt x="137041" y="135549"/>
                  </a:lnTo>
                  <a:lnTo>
                    <a:pt x="137243" y="135586"/>
                  </a:lnTo>
                  <a:close/>
                </a:path>
                <a:path w="199389" h="396239">
                  <a:moveTo>
                    <a:pt x="135981" y="34133"/>
                  </a:moveTo>
                  <a:lnTo>
                    <a:pt x="136052" y="34413"/>
                  </a:lnTo>
                  <a:lnTo>
                    <a:pt x="136383" y="34185"/>
                  </a:lnTo>
                  <a:lnTo>
                    <a:pt x="135981" y="34133"/>
                  </a:lnTo>
                  <a:close/>
                </a:path>
                <a:path w="199389" h="396239">
                  <a:moveTo>
                    <a:pt x="131040" y="135451"/>
                  </a:moveTo>
                  <a:lnTo>
                    <a:pt x="130089" y="136930"/>
                  </a:lnTo>
                  <a:lnTo>
                    <a:pt x="129018" y="138505"/>
                  </a:lnTo>
                  <a:lnTo>
                    <a:pt x="131040" y="135451"/>
                  </a:lnTo>
                  <a:close/>
                </a:path>
                <a:path w="199389" h="396239">
                  <a:moveTo>
                    <a:pt x="73886" y="237410"/>
                  </a:moveTo>
                  <a:lnTo>
                    <a:pt x="71247" y="237523"/>
                  </a:lnTo>
                  <a:lnTo>
                    <a:pt x="81078" y="216793"/>
                  </a:lnTo>
                  <a:lnTo>
                    <a:pt x="82632" y="204672"/>
                  </a:lnTo>
                  <a:lnTo>
                    <a:pt x="100765" y="190506"/>
                  </a:lnTo>
                  <a:lnTo>
                    <a:pt x="104604" y="192132"/>
                  </a:lnTo>
                  <a:lnTo>
                    <a:pt x="100407" y="193332"/>
                  </a:lnTo>
                  <a:lnTo>
                    <a:pt x="110924" y="193308"/>
                  </a:lnTo>
                  <a:lnTo>
                    <a:pt x="110444" y="189001"/>
                  </a:lnTo>
                  <a:lnTo>
                    <a:pt x="104433" y="189185"/>
                  </a:lnTo>
                  <a:lnTo>
                    <a:pt x="105662" y="180406"/>
                  </a:lnTo>
                  <a:lnTo>
                    <a:pt x="114635" y="172742"/>
                  </a:lnTo>
                  <a:lnTo>
                    <a:pt x="129390" y="148925"/>
                  </a:lnTo>
                  <a:lnTo>
                    <a:pt x="125602" y="142863"/>
                  </a:lnTo>
                  <a:lnTo>
                    <a:pt x="129919" y="138068"/>
                  </a:lnTo>
                  <a:lnTo>
                    <a:pt x="123670" y="139394"/>
                  </a:lnTo>
                  <a:lnTo>
                    <a:pt x="129956" y="133612"/>
                  </a:lnTo>
                  <a:lnTo>
                    <a:pt x="125029" y="133058"/>
                  </a:lnTo>
                  <a:lnTo>
                    <a:pt x="123176" y="137939"/>
                  </a:lnTo>
                  <a:lnTo>
                    <a:pt x="126977" y="137065"/>
                  </a:lnTo>
                  <a:lnTo>
                    <a:pt x="122165" y="139534"/>
                  </a:lnTo>
                  <a:lnTo>
                    <a:pt x="121608" y="134147"/>
                  </a:lnTo>
                  <a:lnTo>
                    <a:pt x="125359" y="132363"/>
                  </a:lnTo>
                  <a:lnTo>
                    <a:pt x="122603" y="132099"/>
                  </a:lnTo>
                  <a:lnTo>
                    <a:pt x="112785" y="140425"/>
                  </a:lnTo>
                  <a:lnTo>
                    <a:pt x="110587" y="130718"/>
                  </a:lnTo>
                  <a:lnTo>
                    <a:pt x="104305" y="126609"/>
                  </a:lnTo>
                  <a:lnTo>
                    <a:pt x="109407" y="124077"/>
                  </a:lnTo>
                  <a:lnTo>
                    <a:pt x="104375" y="123567"/>
                  </a:lnTo>
                  <a:lnTo>
                    <a:pt x="96352" y="130597"/>
                  </a:lnTo>
                  <a:lnTo>
                    <a:pt x="95182" y="141667"/>
                  </a:lnTo>
                  <a:lnTo>
                    <a:pt x="85948" y="149138"/>
                  </a:lnTo>
                  <a:lnTo>
                    <a:pt x="75748" y="172660"/>
                  </a:lnTo>
                  <a:lnTo>
                    <a:pt x="45143" y="195758"/>
                  </a:lnTo>
                  <a:lnTo>
                    <a:pt x="38355" y="196576"/>
                  </a:lnTo>
                  <a:lnTo>
                    <a:pt x="29718" y="207130"/>
                  </a:lnTo>
                  <a:lnTo>
                    <a:pt x="31459" y="211179"/>
                  </a:lnTo>
                  <a:lnTo>
                    <a:pt x="28698" y="208985"/>
                  </a:lnTo>
                  <a:lnTo>
                    <a:pt x="25378" y="215440"/>
                  </a:lnTo>
                  <a:lnTo>
                    <a:pt x="22611" y="214274"/>
                  </a:lnTo>
                  <a:lnTo>
                    <a:pt x="23831" y="217435"/>
                  </a:lnTo>
                  <a:lnTo>
                    <a:pt x="21312" y="215260"/>
                  </a:lnTo>
                  <a:lnTo>
                    <a:pt x="16721" y="221225"/>
                  </a:lnTo>
                  <a:lnTo>
                    <a:pt x="18995" y="228129"/>
                  </a:lnTo>
                  <a:lnTo>
                    <a:pt x="14133" y="224943"/>
                  </a:lnTo>
                  <a:lnTo>
                    <a:pt x="12061" y="230705"/>
                  </a:lnTo>
                  <a:lnTo>
                    <a:pt x="17093" y="229002"/>
                  </a:lnTo>
                  <a:lnTo>
                    <a:pt x="12965" y="234087"/>
                  </a:lnTo>
                  <a:lnTo>
                    <a:pt x="16662" y="233917"/>
                  </a:lnTo>
                  <a:lnTo>
                    <a:pt x="8277" y="238002"/>
                  </a:lnTo>
                  <a:lnTo>
                    <a:pt x="8979" y="240372"/>
                  </a:lnTo>
                  <a:lnTo>
                    <a:pt x="12585" y="236982"/>
                  </a:lnTo>
                  <a:lnTo>
                    <a:pt x="10473" y="242093"/>
                  </a:lnTo>
                  <a:lnTo>
                    <a:pt x="15838" y="238423"/>
                  </a:lnTo>
                  <a:lnTo>
                    <a:pt x="12374" y="244835"/>
                  </a:lnTo>
                  <a:lnTo>
                    <a:pt x="24760" y="243505"/>
                  </a:lnTo>
                  <a:lnTo>
                    <a:pt x="29226" y="248784"/>
                  </a:lnTo>
                  <a:lnTo>
                    <a:pt x="37760" y="249451"/>
                  </a:lnTo>
                  <a:lnTo>
                    <a:pt x="37741" y="254089"/>
                  </a:lnTo>
                  <a:lnTo>
                    <a:pt x="47963" y="255152"/>
                  </a:lnTo>
                  <a:lnTo>
                    <a:pt x="56993" y="253031"/>
                  </a:lnTo>
                  <a:lnTo>
                    <a:pt x="68012" y="239275"/>
                  </a:lnTo>
                  <a:lnTo>
                    <a:pt x="73886" y="237410"/>
                  </a:lnTo>
                  <a:close/>
                </a:path>
                <a:path w="199389" h="396239">
                  <a:moveTo>
                    <a:pt x="73825" y="237281"/>
                  </a:moveTo>
                  <a:lnTo>
                    <a:pt x="73605" y="236811"/>
                  </a:lnTo>
                  <a:lnTo>
                    <a:pt x="74012" y="237049"/>
                  </a:lnTo>
                  <a:lnTo>
                    <a:pt x="73825" y="237281"/>
                  </a:lnTo>
                  <a:close/>
                </a:path>
                <a:path w="199389" h="396239">
                  <a:moveTo>
                    <a:pt x="73825" y="237281"/>
                  </a:moveTo>
                  <a:lnTo>
                    <a:pt x="73886" y="237410"/>
                  </a:lnTo>
                  <a:lnTo>
                    <a:pt x="73825" y="237281"/>
                  </a:lnTo>
                  <a:close/>
                </a:path>
                <a:path w="199389" h="396239">
                  <a:moveTo>
                    <a:pt x="128841" y="136912"/>
                  </a:moveTo>
                  <a:lnTo>
                    <a:pt x="128634" y="137201"/>
                  </a:lnTo>
                  <a:lnTo>
                    <a:pt x="129072" y="137317"/>
                  </a:lnTo>
                  <a:lnTo>
                    <a:pt x="128841" y="136912"/>
                  </a:lnTo>
                  <a:close/>
                </a:path>
                <a:path w="199389" h="396239">
                  <a:moveTo>
                    <a:pt x="128733" y="19897"/>
                  </a:moveTo>
                  <a:lnTo>
                    <a:pt x="128652" y="20245"/>
                  </a:lnTo>
                  <a:lnTo>
                    <a:pt x="128861" y="20139"/>
                  </a:lnTo>
                  <a:lnTo>
                    <a:pt x="128733" y="19897"/>
                  </a:lnTo>
                  <a:close/>
                </a:path>
                <a:path w="199389" h="396239">
                  <a:moveTo>
                    <a:pt x="126278" y="144410"/>
                  </a:moveTo>
                  <a:lnTo>
                    <a:pt x="126231" y="144634"/>
                  </a:lnTo>
                  <a:lnTo>
                    <a:pt x="126517" y="144541"/>
                  </a:lnTo>
                  <a:lnTo>
                    <a:pt x="126278" y="144410"/>
                  </a:lnTo>
                  <a:close/>
                </a:path>
                <a:path w="199389" h="396239">
                  <a:moveTo>
                    <a:pt x="126509" y="131438"/>
                  </a:moveTo>
                  <a:lnTo>
                    <a:pt x="126025" y="131687"/>
                  </a:lnTo>
                  <a:lnTo>
                    <a:pt x="126378" y="131667"/>
                  </a:lnTo>
                  <a:lnTo>
                    <a:pt x="126509" y="131438"/>
                  </a:lnTo>
                  <a:close/>
                </a:path>
                <a:path w="199389" h="396239">
                  <a:moveTo>
                    <a:pt x="126396" y="132443"/>
                  </a:moveTo>
                  <a:lnTo>
                    <a:pt x="126298" y="132774"/>
                  </a:lnTo>
                  <a:lnTo>
                    <a:pt x="126117" y="133540"/>
                  </a:lnTo>
                  <a:lnTo>
                    <a:pt x="126396" y="132443"/>
                  </a:lnTo>
                  <a:close/>
                </a:path>
                <a:path w="199389" h="396239">
                  <a:moveTo>
                    <a:pt x="125129" y="126790"/>
                  </a:moveTo>
                  <a:lnTo>
                    <a:pt x="124934" y="127064"/>
                  </a:lnTo>
                  <a:lnTo>
                    <a:pt x="125288" y="126916"/>
                  </a:lnTo>
                  <a:lnTo>
                    <a:pt x="125129" y="126790"/>
                  </a:lnTo>
                  <a:close/>
                </a:path>
                <a:path w="199389" h="396239">
                  <a:moveTo>
                    <a:pt x="124474" y="127382"/>
                  </a:moveTo>
                  <a:lnTo>
                    <a:pt x="123293" y="128312"/>
                  </a:lnTo>
                  <a:lnTo>
                    <a:pt x="121742" y="131258"/>
                  </a:lnTo>
                  <a:lnTo>
                    <a:pt x="124474" y="127382"/>
                  </a:lnTo>
                  <a:close/>
                </a:path>
                <a:path w="199389" h="396239">
                  <a:moveTo>
                    <a:pt x="124451" y="15772"/>
                  </a:moveTo>
                  <a:lnTo>
                    <a:pt x="124083" y="16053"/>
                  </a:lnTo>
                  <a:lnTo>
                    <a:pt x="124305" y="16142"/>
                  </a:lnTo>
                  <a:lnTo>
                    <a:pt x="124451" y="15772"/>
                  </a:lnTo>
                  <a:close/>
                </a:path>
                <a:path w="199389" h="396239">
                  <a:moveTo>
                    <a:pt x="123710" y="133990"/>
                  </a:moveTo>
                  <a:lnTo>
                    <a:pt x="123242" y="134223"/>
                  </a:lnTo>
                  <a:lnTo>
                    <a:pt x="123339" y="134393"/>
                  </a:lnTo>
                  <a:lnTo>
                    <a:pt x="123710" y="133990"/>
                  </a:lnTo>
                  <a:close/>
                </a:path>
                <a:path w="199389" h="396239">
                  <a:moveTo>
                    <a:pt x="112030" y="139059"/>
                  </a:moveTo>
                  <a:lnTo>
                    <a:pt x="111325" y="139043"/>
                  </a:lnTo>
                  <a:lnTo>
                    <a:pt x="112780" y="139429"/>
                  </a:lnTo>
                  <a:lnTo>
                    <a:pt x="112030" y="139059"/>
                  </a:lnTo>
                  <a:close/>
                </a:path>
                <a:path w="199389" h="396239">
                  <a:moveTo>
                    <a:pt x="112042" y="139484"/>
                  </a:moveTo>
                  <a:lnTo>
                    <a:pt x="112403" y="139772"/>
                  </a:lnTo>
                  <a:lnTo>
                    <a:pt x="112471" y="139542"/>
                  </a:lnTo>
                  <a:lnTo>
                    <a:pt x="112042" y="139484"/>
                  </a:lnTo>
                  <a:close/>
                </a:path>
                <a:path w="199389" h="396239">
                  <a:moveTo>
                    <a:pt x="96599" y="0"/>
                  </a:moveTo>
                  <a:lnTo>
                    <a:pt x="96151" y="234"/>
                  </a:lnTo>
                  <a:lnTo>
                    <a:pt x="96458" y="496"/>
                  </a:lnTo>
                  <a:lnTo>
                    <a:pt x="96599" y="0"/>
                  </a:lnTo>
                  <a:close/>
                </a:path>
                <a:path w="199389" h="396239">
                  <a:moveTo>
                    <a:pt x="51162" y="393280"/>
                  </a:moveTo>
                  <a:lnTo>
                    <a:pt x="48606" y="395722"/>
                  </a:lnTo>
                  <a:lnTo>
                    <a:pt x="50697" y="395402"/>
                  </a:lnTo>
                  <a:lnTo>
                    <a:pt x="51162" y="393280"/>
                  </a:lnTo>
                  <a:close/>
                </a:path>
                <a:path w="199389" h="396239">
                  <a:moveTo>
                    <a:pt x="40730" y="256563"/>
                  </a:moveTo>
                  <a:lnTo>
                    <a:pt x="40003" y="257570"/>
                  </a:lnTo>
                  <a:lnTo>
                    <a:pt x="40530" y="257680"/>
                  </a:lnTo>
                  <a:lnTo>
                    <a:pt x="40730" y="256563"/>
                  </a:lnTo>
                  <a:close/>
                </a:path>
                <a:path w="199389" h="396239">
                  <a:moveTo>
                    <a:pt x="36281" y="260309"/>
                  </a:moveTo>
                  <a:lnTo>
                    <a:pt x="36073" y="260578"/>
                  </a:lnTo>
                  <a:lnTo>
                    <a:pt x="36433" y="260593"/>
                  </a:lnTo>
                  <a:lnTo>
                    <a:pt x="36281" y="260309"/>
                  </a:lnTo>
                  <a:close/>
                </a:path>
                <a:path w="199389" h="396239">
                  <a:moveTo>
                    <a:pt x="30542" y="255393"/>
                  </a:moveTo>
                  <a:lnTo>
                    <a:pt x="24327" y="268947"/>
                  </a:lnTo>
                  <a:lnTo>
                    <a:pt x="35945" y="264673"/>
                  </a:lnTo>
                  <a:lnTo>
                    <a:pt x="35362" y="260885"/>
                  </a:lnTo>
                  <a:lnTo>
                    <a:pt x="31258" y="261846"/>
                  </a:lnTo>
                  <a:lnTo>
                    <a:pt x="34857" y="259765"/>
                  </a:lnTo>
                  <a:lnTo>
                    <a:pt x="30542" y="255393"/>
                  </a:lnTo>
                  <a:close/>
                </a:path>
                <a:path w="199389" h="396239">
                  <a:moveTo>
                    <a:pt x="34491" y="260828"/>
                  </a:moveTo>
                  <a:lnTo>
                    <a:pt x="34244" y="260869"/>
                  </a:lnTo>
                  <a:lnTo>
                    <a:pt x="34970" y="261093"/>
                  </a:lnTo>
                  <a:lnTo>
                    <a:pt x="34491" y="260828"/>
                  </a:lnTo>
                  <a:close/>
                </a:path>
                <a:path w="199389" h="396239">
                  <a:moveTo>
                    <a:pt x="27945" y="266563"/>
                  </a:moveTo>
                  <a:lnTo>
                    <a:pt x="27783" y="266767"/>
                  </a:lnTo>
                  <a:lnTo>
                    <a:pt x="28297" y="266774"/>
                  </a:lnTo>
                  <a:lnTo>
                    <a:pt x="27945" y="266563"/>
                  </a:lnTo>
                  <a:close/>
                </a:path>
                <a:path w="199389" h="396239">
                  <a:moveTo>
                    <a:pt x="27536" y="267035"/>
                  </a:moveTo>
                  <a:lnTo>
                    <a:pt x="27344" y="267144"/>
                  </a:lnTo>
                  <a:lnTo>
                    <a:pt x="27594" y="267328"/>
                  </a:lnTo>
                  <a:lnTo>
                    <a:pt x="27536" y="267035"/>
                  </a:lnTo>
                  <a:close/>
                </a:path>
                <a:path w="199389" h="396239">
                  <a:moveTo>
                    <a:pt x="27268" y="267228"/>
                  </a:moveTo>
                  <a:lnTo>
                    <a:pt x="27208" y="267415"/>
                  </a:lnTo>
                  <a:lnTo>
                    <a:pt x="27456" y="267605"/>
                  </a:lnTo>
                  <a:lnTo>
                    <a:pt x="27268" y="267228"/>
                  </a:lnTo>
                  <a:close/>
                </a:path>
                <a:path w="199389" h="396239">
                  <a:moveTo>
                    <a:pt x="26572" y="256881"/>
                  </a:moveTo>
                  <a:lnTo>
                    <a:pt x="26487" y="257773"/>
                  </a:lnTo>
                  <a:lnTo>
                    <a:pt x="27018" y="257142"/>
                  </a:lnTo>
                  <a:lnTo>
                    <a:pt x="26572" y="256881"/>
                  </a:lnTo>
                  <a:close/>
                </a:path>
                <a:path w="199389" h="396239">
                  <a:moveTo>
                    <a:pt x="23781" y="267605"/>
                  </a:moveTo>
                  <a:lnTo>
                    <a:pt x="22969" y="268149"/>
                  </a:lnTo>
                  <a:lnTo>
                    <a:pt x="23935" y="267735"/>
                  </a:lnTo>
                  <a:lnTo>
                    <a:pt x="23781" y="267605"/>
                  </a:lnTo>
                  <a:close/>
                </a:path>
                <a:path w="199389" h="396239">
                  <a:moveTo>
                    <a:pt x="16563" y="221389"/>
                  </a:moveTo>
                  <a:lnTo>
                    <a:pt x="15434" y="223555"/>
                  </a:lnTo>
                  <a:lnTo>
                    <a:pt x="16940" y="223747"/>
                  </a:lnTo>
                  <a:lnTo>
                    <a:pt x="16563" y="221389"/>
                  </a:lnTo>
                  <a:close/>
                </a:path>
                <a:path w="199389" h="396239">
                  <a:moveTo>
                    <a:pt x="14624" y="233910"/>
                  </a:moveTo>
                  <a:lnTo>
                    <a:pt x="13892" y="234472"/>
                  </a:lnTo>
                  <a:lnTo>
                    <a:pt x="15275" y="234233"/>
                  </a:lnTo>
                  <a:lnTo>
                    <a:pt x="14624" y="233910"/>
                  </a:lnTo>
                  <a:close/>
                </a:path>
                <a:path w="199389" h="396239">
                  <a:moveTo>
                    <a:pt x="13189" y="234437"/>
                  </a:moveTo>
                  <a:lnTo>
                    <a:pt x="11730" y="234788"/>
                  </a:lnTo>
                  <a:lnTo>
                    <a:pt x="12215" y="235162"/>
                  </a:lnTo>
                  <a:lnTo>
                    <a:pt x="13189" y="234437"/>
                  </a:lnTo>
                  <a:close/>
                </a:path>
                <a:path w="199389" h="396239">
                  <a:moveTo>
                    <a:pt x="12172" y="231265"/>
                  </a:moveTo>
                  <a:lnTo>
                    <a:pt x="8555" y="234330"/>
                  </a:lnTo>
                  <a:lnTo>
                    <a:pt x="12263" y="234529"/>
                  </a:lnTo>
                  <a:lnTo>
                    <a:pt x="12172" y="231265"/>
                  </a:lnTo>
                  <a:close/>
                </a:path>
                <a:path w="199389" h="396239">
                  <a:moveTo>
                    <a:pt x="11477" y="242276"/>
                  </a:moveTo>
                  <a:lnTo>
                    <a:pt x="11065" y="243200"/>
                  </a:lnTo>
                  <a:lnTo>
                    <a:pt x="11787" y="242705"/>
                  </a:lnTo>
                  <a:lnTo>
                    <a:pt x="11477" y="242276"/>
                  </a:lnTo>
                  <a:close/>
                </a:path>
                <a:path w="199389" h="396239">
                  <a:moveTo>
                    <a:pt x="11676" y="230630"/>
                  </a:moveTo>
                  <a:lnTo>
                    <a:pt x="11380" y="230785"/>
                  </a:lnTo>
                  <a:lnTo>
                    <a:pt x="11704" y="230906"/>
                  </a:lnTo>
                  <a:lnTo>
                    <a:pt x="11676" y="230630"/>
                  </a:lnTo>
                  <a:close/>
                </a:path>
                <a:path w="199389" h="396239">
                  <a:moveTo>
                    <a:pt x="11034" y="285687"/>
                  </a:moveTo>
                  <a:lnTo>
                    <a:pt x="10545" y="286026"/>
                  </a:lnTo>
                  <a:lnTo>
                    <a:pt x="11152" y="286287"/>
                  </a:lnTo>
                  <a:lnTo>
                    <a:pt x="11034" y="285687"/>
                  </a:lnTo>
                  <a:close/>
                </a:path>
                <a:path w="199389" h="396239">
                  <a:moveTo>
                    <a:pt x="10974" y="235093"/>
                  </a:moveTo>
                  <a:lnTo>
                    <a:pt x="10659" y="235109"/>
                  </a:lnTo>
                  <a:lnTo>
                    <a:pt x="10820" y="235306"/>
                  </a:lnTo>
                  <a:lnTo>
                    <a:pt x="10974" y="235093"/>
                  </a:lnTo>
                  <a:close/>
                </a:path>
                <a:path w="199389" h="396239">
                  <a:moveTo>
                    <a:pt x="10712" y="239659"/>
                  </a:moveTo>
                  <a:lnTo>
                    <a:pt x="10073" y="239839"/>
                  </a:lnTo>
                  <a:lnTo>
                    <a:pt x="10429" y="240275"/>
                  </a:lnTo>
                  <a:lnTo>
                    <a:pt x="10712" y="239659"/>
                  </a:lnTo>
                  <a:close/>
                </a:path>
                <a:path w="199389" h="396239">
                  <a:moveTo>
                    <a:pt x="10036" y="234406"/>
                  </a:moveTo>
                  <a:lnTo>
                    <a:pt x="9126" y="234928"/>
                  </a:lnTo>
                  <a:lnTo>
                    <a:pt x="10090" y="234731"/>
                  </a:lnTo>
                  <a:lnTo>
                    <a:pt x="10036" y="234406"/>
                  </a:lnTo>
                  <a:close/>
                </a:path>
                <a:path w="199389" h="396239">
                  <a:moveTo>
                    <a:pt x="10169" y="240650"/>
                  </a:moveTo>
                  <a:lnTo>
                    <a:pt x="9866" y="240510"/>
                  </a:lnTo>
                  <a:lnTo>
                    <a:pt x="10090" y="240864"/>
                  </a:lnTo>
                  <a:lnTo>
                    <a:pt x="10169" y="240650"/>
                  </a:lnTo>
                  <a:close/>
                </a:path>
                <a:path w="199389" h="396239">
                  <a:moveTo>
                    <a:pt x="9733" y="240966"/>
                  </a:moveTo>
                  <a:lnTo>
                    <a:pt x="9534" y="241097"/>
                  </a:lnTo>
                  <a:lnTo>
                    <a:pt x="10047" y="241099"/>
                  </a:lnTo>
                  <a:lnTo>
                    <a:pt x="9733" y="240966"/>
                  </a:lnTo>
                  <a:close/>
                </a:path>
                <a:path w="199389" h="396239">
                  <a:moveTo>
                    <a:pt x="6484" y="344139"/>
                  </a:moveTo>
                  <a:lnTo>
                    <a:pt x="5816" y="344308"/>
                  </a:lnTo>
                  <a:lnTo>
                    <a:pt x="6701" y="344595"/>
                  </a:lnTo>
                  <a:lnTo>
                    <a:pt x="6484" y="344139"/>
                  </a:lnTo>
                  <a:close/>
                </a:path>
                <a:path w="199389" h="396239">
                  <a:moveTo>
                    <a:pt x="4507" y="344747"/>
                  </a:moveTo>
                  <a:lnTo>
                    <a:pt x="0" y="352578"/>
                  </a:lnTo>
                  <a:lnTo>
                    <a:pt x="5459" y="352930"/>
                  </a:lnTo>
                  <a:lnTo>
                    <a:pt x="4507" y="344747"/>
                  </a:lnTo>
                  <a:close/>
                </a:path>
                <a:path w="199389" h="396239">
                  <a:moveTo>
                    <a:pt x="5667" y="344878"/>
                  </a:moveTo>
                  <a:lnTo>
                    <a:pt x="5624" y="344604"/>
                  </a:lnTo>
                  <a:lnTo>
                    <a:pt x="5377" y="344803"/>
                  </a:lnTo>
                  <a:lnTo>
                    <a:pt x="5667" y="344878"/>
                  </a:lnTo>
                  <a:close/>
                </a:path>
                <a:path w="199389" h="396239">
                  <a:moveTo>
                    <a:pt x="529" y="352771"/>
                  </a:moveTo>
                  <a:lnTo>
                    <a:pt x="1978" y="354356"/>
                  </a:lnTo>
                  <a:lnTo>
                    <a:pt x="4883" y="353830"/>
                  </a:lnTo>
                  <a:lnTo>
                    <a:pt x="529" y="352771"/>
                  </a:lnTo>
                  <a:close/>
                </a:path>
                <a:path w="199389" h="396239">
                  <a:moveTo>
                    <a:pt x="1573" y="346965"/>
                  </a:moveTo>
                  <a:lnTo>
                    <a:pt x="938" y="346933"/>
                  </a:lnTo>
                  <a:lnTo>
                    <a:pt x="1330" y="347220"/>
                  </a:lnTo>
                  <a:lnTo>
                    <a:pt x="1573" y="34696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02927" y="3175136"/>
              <a:ext cx="65953" cy="75957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86250" y="3663064"/>
              <a:ext cx="132253" cy="77963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32275" y="4421866"/>
              <a:ext cx="215098" cy="208067"/>
            </a:xfrm>
            <a:prstGeom prst="rect">
              <a:avLst/>
            </a:prstGeom>
          </p:spPr>
        </p:pic>
        <p:sp>
          <p:nvSpPr>
            <p:cNvPr id="140" name="object 140" descr=""/>
            <p:cNvSpPr/>
            <p:nvPr/>
          </p:nvSpPr>
          <p:spPr>
            <a:xfrm>
              <a:off x="2820822" y="4322457"/>
              <a:ext cx="163830" cy="267970"/>
            </a:xfrm>
            <a:custGeom>
              <a:avLst/>
              <a:gdLst/>
              <a:ahLst/>
              <a:cxnLst/>
              <a:rect l="l" t="t" r="r" b="b"/>
              <a:pathLst>
                <a:path w="163830" h="267970">
                  <a:moveTo>
                    <a:pt x="42570" y="252349"/>
                  </a:moveTo>
                  <a:lnTo>
                    <a:pt x="41325" y="252933"/>
                  </a:lnTo>
                  <a:lnTo>
                    <a:pt x="42278" y="253022"/>
                  </a:lnTo>
                  <a:lnTo>
                    <a:pt x="42570" y="252349"/>
                  </a:lnTo>
                  <a:close/>
                </a:path>
                <a:path w="163830" h="267970">
                  <a:moveTo>
                    <a:pt x="72834" y="162966"/>
                  </a:moveTo>
                  <a:lnTo>
                    <a:pt x="72161" y="162572"/>
                  </a:lnTo>
                  <a:lnTo>
                    <a:pt x="72224" y="163347"/>
                  </a:lnTo>
                  <a:lnTo>
                    <a:pt x="72834" y="162966"/>
                  </a:lnTo>
                  <a:close/>
                </a:path>
                <a:path w="163830" h="267970">
                  <a:moveTo>
                    <a:pt x="80441" y="182664"/>
                  </a:moveTo>
                  <a:lnTo>
                    <a:pt x="79883" y="183070"/>
                  </a:lnTo>
                  <a:lnTo>
                    <a:pt x="80429" y="183730"/>
                  </a:lnTo>
                  <a:lnTo>
                    <a:pt x="80441" y="182664"/>
                  </a:lnTo>
                  <a:close/>
                </a:path>
                <a:path w="163830" h="267970">
                  <a:moveTo>
                    <a:pt x="81140" y="179298"/>
                  </a:moveTo>
                  <a:lnTo>
                    <a:pt x="80657" y="179133"/>
                  </a:lnTo>
                  <a:lnTo>
                    <a:pt x="80225" y="181317"/>
                  </a:lnTo>
                  <a:lnTo>
                    <a:pt x="81140" y="179298"/>
                  </a:lnTo>
                  <a:close/>
                </a:path>
                <a:path w="163830" h="267970">
                  <a:moveTo>
                    <a:pt x="160134" y="26911"/>
                  </a:moveTo>
                  <a:lnTo>
                    <a:pt x="159727" y="26530"/>
                  </a:lnTo>
                  <a:lnTo>
                    <a:pt x="159816" y="27647"/>
                  </a:lnTo>
                  <a:lnTo>
                    <a:pt x="160134" y="26911"/>
                  </a:lnTo>
                  <a:close/>
                </a:path>
                <a:path w="163830" h="267970">
                  <a:moveTo>
                    <a:pt x="161188" y="5689"/>
                  </a:moveTo>
                  <a:lnTo>
                    <a:pt x="160705" y="5321"/>
                  </a:lnTo>
                  <a:lnTo>
                    <a:pt x="160629" y="6019"/>
                  </a:lnTo>
                  <a:lnTo>
                    <a:pt x="161188" y="5689"/>
                  </a:lnTo>
                  <a:close/>
                </a:path>
                <a:path w="163830" h="267970">
                  <a:moveTo>
                    <a:pt x="163423" y="62560"/>
                  </a:moveTo>
                  <a:lnTo>
                    <a:pt x="160528" y="64528"/>
                  </a:lnTo>
                  <a:lnTo>
                    <a:pt x="159727" y="39331"/>
                  </a:lnTo>
                  <a:lnTo>
                    <a:pt x="156908" y="38633"/>
                  </a:lnTo>
                  <a:lnTo>
                    <a:pt x="160362" y="35864"/>
                  </a:lnTo>
                  <a:lnTo>
                    <a:pt x="156540" y="13093"/>
                  </a:lnTo>
                  <a:lnTo>
                    <a:pt x="158953" y="0"/>
                  </a:lnTo>
                  <a:lnTo>
                    <a:pt x="127482" y="14465"/>
                  </a:lnTo>
                  <a:lnTo>
                    <a:pt x="118503" y="12001"/>
                  </a:lnTo>
                  <a:lnTo>
                    <a:pt x="110286" y="18770"/>
                  </a:lnTo>
                  <a:lnTo>
                    <a:pt x="92329" y="19062"/>
                  </a:lnTo>
                  <a:lnTo>
                    <a:pt x="86537" y="14376"/>
                  </a:lnTo>
                  <a:lnTo>
                    <a:pt x="68046" y="17106"/>
                  </a:lnTo>
                  <a:lnTo>
                    <a:pt x="64389" y="28143"/>
                  </a:lnTo>
                  <a:lnTo>
                    <a:pt x="66217" y="45288"/>
                  </a:lnTo>
                  <a:lnTo>
                    <a:pt x="74815" y="50419"/>
                  </a:lnTo>
                  <a:lnTo>
                    <a:pt x="87680" y="69532"/>
                  </a:lnTo>
                  <a:lnTo>
                    <a:pt x="86004" y="87896"/>
                  </a:lnTo>
                  <a:lnTo>
                    <a:pt x="79794" y="89293"/>
                  </a:lnTo>
                  <a:lnTo>
                    <a:pt x="75768" y="96240"/>
                  </a:lnTo>
                  <a:lnTo>
                    <a:pt x="78105" y="105410"/>
                  </a:lnTo>
                  <a:lnTo>
                    <a:pt x="61988" y="85648"/>
                  </a:lnTo>
                  <a:lnTo>
                    <a:pt x="67424" y="75539"/>
                  </a:lnTo>
                  <a:lnTo>
                    <a:pt x="64096" y="61734"/>
                  </a:lnTo>
                  <a:lnTo>
                    <a:pt x="53200" y="64985"/>
                  </a:lnTo>
                  <a:lnTo>
                    <a:pt x="45999" y="55460"/>
                  </a:lnTo>
                  <a:lnTo>
                    <a:pt x="0" y="71158"/>
                  </a:lnTo>
                  <a:lnTo>
                    <a:pt x="2908" y="87274"/>
                  </a:lnTo>
                  <a:lnTo>
                    <a:pt x="16459" y="87503"/>
                  </a:lnTo>
                  <a:lnTo>
                    <a:pt x="42316" y="98653"/>
                  </a:lnTo>
                  <a:lnTo>
                    <a:pt x="43459" y="125425"/>
                  </a:lnTo>
                  <a:lnTo>
                    <a:pt x="38049" y="134823"/>
                  </a:lnTo>
                  <a:lnTo>
                    <a:pt x="43040" y="152146"/>
                  </a:lnTo>
                  <a:lnTo>
                    <a:pt x="34785" y="162496"/>
                  </a:lnTo>
                  <a:lnTo>
                    <a:pt x="34378" y="173443"/>
                  </a:lnTo>
                  <a:lnTo>
                    <a:pt x="16573" y="192392"/>
                  </a:lnTo>
                  <a:lnTo>
                    <a:pt x="27038" y="223901"/>
                  </a:lnTo>
                  <a:lnTo>
                    <a:pt x="29184" y="267322"/>
                  </a:lnTo>
                  <a:lnTo>
                    <a:pt x="40982" y="267627"/>
                  </a:lnTo>
                  <a:lnTo>
                    <a:pt x="42062" y="254317"/>
                  </a:lnTo>
                  <a:lnTo>
                    <a:pt x="40081" y="257810"/>
                  </a:lnTo>
                  <a:lnTo>
                    <a:pt x="34912" y="252336"/>
                  </a:lnTo>
                  <a:lnTo>
                    <a:pt x="39776" y="246100"/>
                  </a:lnTo>
                  <a:lnTo>
                    <a:pt x="74536" y="229552"/>
                  </a:lnTo>
                  <a:lnTo>
                    <a:pt x="81241" y="220548"/>
                  </a:lnTo>
                  <a:lnTo>
                    <a:pt x="81838" y="215303"/>
                  </a:lnTo>
                  <a:lnTo>
                    <a:pt x="78524" y="218033"/>
                  </a:lnTo>
                  <a:lnTo>
                    <a:pt x="81915" y="190677"/>
                  </a:lnTo>
                  <a:lnTo>
                    <a:pt x="73672" y="170548"/>
                  </a:lnTo>
                  <a:lnTo>
                    <a:pt x="75514" y="167652"/>
                  </a:lnTo>
                  <a:lnTo>
                    <a:pt x="68338" y="158864"/>
                  </a:lnTo>
                  <a:lnTo>
                    <a:pt x="69748" y="148704"/>
                  </a:lnTo>
                  <a:lnTo>
                    <a:pt x="93814" y="133553"/>
                  </a:lnTo>
                  <a:lnTo>
                    <a:pt x="109474" y="114236"/>
                  </a:lnTo>
                  <a:lnTo>
                    <a:pt x="136372" y="103593"/>
                  </a:lnTo>
                  <a:lnTo>
                    <a:pt x="149123" y="94018"/>
                  </a:lnTo>
                  <a:lnTo>
                    <a:pt x="161150" y="75361"/>
                  </a:lnTo>
                  <a:lnTo>
                    <a:pt x="158775" y="73380"/>
                  </a:lnTo>
                  <a:lnTo>
                    <a:pt x="163423" y="62560"/>
                  </a:lnTo>
                  <a:close/>
                </a:path>
              </a:pathLst>
            </a:custGeom>
            <a:solidFill>
              <a:srgbClr val="ADC1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2820830" y="4322454"/>
              <a:ext cx="163830" cy="267970"/>
            </a:xfrm>
            <a:custGeom>
              <a:avLst/>
              <a:gdLst/>
              <a:ahLst/>
              <a:cxnLst/>
              <a:rect l="l" t="t" r="r" b="b"/>
              <a:pathLst>
                <a:path w="163830" h="267970">
                  <a:moveTo>
                    <a:pt x="40986" y="267625"/>
                  </a:moveTo>
                  <a:lnTo>
                    <a:pt x="42063" y="254308"/>
                  </a:lnTo>
                  <a:lnTo>
                    <a:pt x="40079" y="257807"/>
                  </a:lnTo>
                  <a:lnTo>
                    <a:pt x="34913" y="252338"/>
                  </a:lnTo>
                  <a:lnTo>
                    <a:pt x="39778" y="246095"/>
                  </a:lnTo>
                  <a:lnTo>
                    <a:pt x="74528" y="229550"/>
                  </a:lnTo>
                  <a:lnTo>
                    <a:pt x="81243" y="220548"/>
                  </a:lnTo>
                  <a:lnTo>
                    <a:pt x="81834" y="215295"/>
                  </a:lnTo>
                  <a:lnTo>
                    <a:pt x="78516" y="218034"/>
                  </a:lnTo>
                  <a:lnTo>
                    <a:pt x="81907" y="190677"/>
                  </a:lnTo>
                  <a:lnTo>
                    <a:pt x="73676" y="170550"/>
                  </a:lnTo>
                  <a:lnTo>
                    <a:pt x="75515" y="167650"/>
                  </a:lnTo>
                  <a:lnTo>
                    <a:pt x="68333" y="158863"/>
                  </a:lnTo>
                  <a:lnTo>
                    <a:pt x="69747" y="148700"/>
                  </a:lnTo>
                  <a:lnTo>
                    <a:pt x="93818" y="133546"/>
                  </a:lnTo>
                  <a:lnTo>
                    <a:pt x="109471" y="114239"/>
                  </a:lnTo>
                  <a:lnTo>
                    <a:pt x="136370" y="103590"/>
                  </a:lnTo>
                  <a:lnTo>
                    <a:pt x="149117" y="94013"/>
                  </a:lnTo>
                  <a:lnTo>
                    <a:pt x="161154" y="75353"/>
                  </a:lnTo>
                  <a:lnTo>
                    <a:pt x="158766" y="73380"/>
                  </a:lnTo>
                  <a:lnTo>
                    <a:pt x="163424" y="62556"/>
                  </a:lnTo>
                  <a:lnTo>
                    <a:pt x="160526" y="64523"/>
                  </a:lnTo>
                  <a:lnTo>
                    <a:pt x="159722" y="39324"/>
                  </a:lnTo>
                  <a:lnTo>
                    <a:pt x="156912" y="38624"/>
                  </a:lnTo>
                  <a:lnTo>
                    <a:pt x="160365" y="35860"/>
                  </a:lnTo>
                  <a:lnTo>
                    <a:pt x="156543" y="13095"/>
                  </a:lnTo>
                  <a:lnTo>
                    <a:pt x="158947" y="0"/>
                  </a:lnTo>
                  <a:lnTo>
                    <a:pt x="127483" y="14457"/>
                  </a:lnTo>
                  <a:lnTo>
                    <a:pt x="118505" y="11994"/>
                  </a:lnTo>
                  <a:lnTo>
                    <a:pt x="110283" y="18772"/>
                  </a:lnTo>
                  <a:lnTo>
                    <a:pt x="92323" y="19056"/>
                  </a:lnTo>
                  <a:lnTo>
                    <a:pt x="86538" y="14369"/>
                  </a:lnTo>
                  <a:lnTo>
                    <a:pt x="68040" y="17102"/>
                  </a:lnTo>
                  <a:lnTo>
                    <a:pt x="64386" y="28135"/>
                  </a:lnTo>
                  <a:lnTo>
                    <a:pt x="66216" y="45291"/>
                  </a:lnTo>
                  <a:lnTo>
                    <a:pt x="74816" y="50421"/>
                  </a:lnTo>
                  <a:lnTo>
                    <a:pt x="87681" y="69525"/>
                  </a:lnTo>
                  <a:lnTo>
                    <a:pt x="86005" y="87898"/>
                  </a:lnTo>
                  <a:lnTo>
                    <a:pt x="79790" y="89289"/>
                  </a:lnTo>
                  <a:lnTo>
                    <a:pt x="75765" y="96237"/>
                  </a:lnTo>
                  <a:lnTo>
                    <a:pt x="78098" y="105404"/>
                  </a:lnTo>
                  <a:lnTo>
                    <a:pt x="61982" y="85646"/>
                  </a:lnTo>
                  <a:lnTo>
                    <a:pt x="67418" y="75539"/>
                  </a:lnTo>
                  <a:lnTo>
                    <a:pt x="64095" y="61726"/>
                  </a:lnTo>
                  <a:lnTo>
                    <a:pt x="53192" y="64982"/>
                  </a:lnTo>
                  <a:lnTo>
                    <a:pt x="45995" y="55462"/>
                  </a:lnTo>
                  <a:lnTo>
                    <a:pt x="0" y="71149"/>
                  </a:lnTo>
                  <a:lnTo>
                    <a:pt x="2902" y="87272"/>
                  </a:lnTo>
                  <a:lnTo>
                    <a:pt x="16461" y="87500"/>
                  </a:lnTo>
                  <a:lnTo>
                    <a:pt x="42310" y="98646"/>
                  </a:lnTo>
                  <a:lnTo>
                    <a:pt x="43463" y="125416"/>
                  </a:lnTo>
                  <a:lnTo>
                    <a:pt x="38042" y="134821"/>
                  </a:lnTo>
                  <a:lnTo>
                    <a:pt x="43039" y="152148"/>
                  </a:lnTo>
                  <a:lnTo>
                    <a:pt x="34783" y="162488"/>
                  </a:lnTo>
                  <a:lnTo>
                    <a:pt x="34376" y="173442"/>
                  </a:lnTo>
                  <a:lnTo>
                    <a:pt x="16573" y="192383"/>
                  </a:lnTo>
                  <a:lnTo>
                    <a:pt x="27033" y="223896"/>
                  </a:lnTo>
                  <a:lnTo>
                    <a:pt x="29181" y="267318"/>
                  </a:lnTo>
                  <a:lnTo>
                    <a:pt x="40986" y="267625"/>
                  </a:lnTo>
                  <a:close/>
                </a:path>
                <a:path w="163830" h="267970">
                  <a:moveTo>
                    <a:pt x="161186" y="5682"/>
                  </a:moveTo>
                  <a:lnTo>
                    <a:pt x="160705" y="5315"/>
                  </a:lnTo>
                  <a:lnTo>
                    <a:pt x="160621" y="6017"/>
                  </a:lnTo>
                  <a:lnTo>
                    <a:pt x="161186" y="5682"/>
                  </a:lnTo>
                  <a:close/>
                </a:path>
                <a:path w="163830" h="267970">
                  <a:moveTo>
                    <a:pt x="159731" y="26521"/>
                  </a:moveTo>
                  <a:lnTo>
                    <a:pt x="159810" y="27650"/>
                  </a:lnTo>
                  <a:lnTo>
                    <a:pt x="160131" y="26911"/>
                  </a:lnTo>
                  <a:lnTo>
                    <a:pt x="159731" y="26521"/>
                  </a:lnTo>
                  <a:close/>
                </a:path>
                <a:path w="163830" h="267970">
                  <a:moveTo>
                    <a:pt x="81134" y="179290"/>
                  </a:moveTo>
                  <a:lnTo>
                    <a:pt x="80658" y="179127"/>
                  </a:lnTo>
                  <a:lnTo>
                    <a:pt x="80228" y="181313"/>
                  </a:lnTo>
                  <a:lnTo>
                    <a:pt x="81134" y="179290"/>
                  </a:lnTo>
                  <a:close/>
                </a:path>
                <a:path w="163830" h="267970">
                  <a:moveTo>
                    <a:pt x="80445" y="182664"/>
                  </a:moveTo>
                  <a:lnTo>
                    <a:pt x="79882" y="183061"/>
                  </a:lnTo>
                  <a:lnTo>
                    <a:pt x="80427" y="183732"/>
                  </a:lnTo>
                  <a:lnTo>
                    <a:pt x="80445" y="182664"/>
                  </a:lnTo>
                  <a:close/>
                </a:path>
                <a:path w="163830" h="267970">
                  <a:moveTo>
                    <a:pt x="72160" y="162575"/>
                  </a:moveTo>
                  <a:lnTo>
                    <a:pt x="72227" y="163340"/>
                  </a:lnTo>
                  <a:lnTo>
                    <a:pt x="72836" y="162964"/>
                  </a:lnTo>
                  <a:lnTo>
                    <a:pt x="72160" y="162575"/>
                  </a:lnTo>
                  <a:close/>
                </a:path>
                <a:path w="163830" h="267970">
                  <a:moveTo>
                    <a:pt x="42565" y="252348"/>
                  </a:moveTo>
                  <a:lnTo>
                    <a:pt x="41329" y="252927"/>
                  </a:lnTo>
                  <a:lnTo>
                    <a:pt x="42281" y="253014"/>
                  </a:lnTo>
                  <a:lnTo>
                    <a:pt x="42565" y="25234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47706" y="3561702"/>
              <a:ext cx="194336" cy="156608"/>
            </a:xfrm>
            <a:prstGeom prst="rect">
              <a:avLst/>
            </a:prstGeom>
          </p:spPr>
        </p:pic>
        <p:sp>
          <p:nvSpPr>
            <p:cNvPr id="143" name="object 143" descr=""/>
            <p:cNvSpPr/>
            <p:nvPr/>
          </p:nvSpPr>
          <p:spPr>
            <a:xfrm>
              <a:off x="2639711" y="3411516"/>
              <a:ext cx="28575" cy="35560"/>
            </a:xfrm>
            <a:custGeom>
              <a:avLst/>
              <a:gdLst/>
              <a:ahLst/>
              <a:cxnLst/>
              <a:rect l="l" t="t" r="r" b="b"/>
              <a:pathLst>
                <a:path w="28575" h="35560">
                  <a:moveTo>
                    <a:pt x="13525" y="35212"/>
                  </a:moveTo>
                  <a:lnTo>
                    <a:pt x="743" y="23844"/>
                  </a:lnTo>
                  <a:lnTo>
                    <a:pt x="4089" y="22416"/>
                  </a:lnTo>
                  <a:lnTo>
                    <a:pt x="356" y="23869"/>
                  </a:lnTo>
                  <a:lnTo>
                    <a:pt x="0" y="12117"/>
                  </a:lnTo>
                  <a:lnTo>
                    <a:pt x="5397" y="4304"/>
                  </a:lnTo>
                  <a:lnTo>
                    <a:pt x="9116" y="5326"/>
                  </a:lnTo>
                  <a:lnTo>
                    <a:pt x="7539" y="0"/>
                  </a:lnTo>
                  <a:lnTo>
                    <a:pt x="28344" y="13569"/>
                  </a:lnTo>
                  <a:lnTo>
                    <a:pt x="23595" y="16604"/>
                  </a:lnTo>
                  <a:lnTo>
                    <a:pt x="23228" y="22014"/>
                  </a:lnTo>
                  <a:lnTo>
                    <a:pt x="17179" y="20600"/>
                  </a:lnTo>
                  <a:lnTo>
                    <a:pt x="12084" y="28883"/>
                  </a:lnTo>
                  <a:lnTo>
                    <a:pt x="13525" y="35212"/>
                  </a:lnTo>
                  <a:close/>
                </a:path>
              </a:pathLst>
            </a:custGeom>
            <a:solidFill>
              <a:srgbClr val="87B6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2639711" y="3411516"/>
              <a:ext cx="28575" cy="35560"/>
            </a:xfrm>
            <a:custGeom>
              <a:avLst/>
              <a:gdLst/>
              <a:ahLst/>
              <a:cxnLst/>
              <a:rect l="l" t="t" r="r" b="b"/>
              <a:pathLst>
                <a:path w="28575" h="35560">
                  <a:moveTo>
                    <a:pt x="356" y="23869"/>
                  </a:moveTo>
                  <a:lnTo>
                    <a:pt x="4089" y="22416"/>
                  </a:lnTo>
                  <a:lnTo>
                    <a:pt x="743" y="23844"/>
                  </a:lnTo>
                  <a:lnTo>
                    <a:pt x="13525" y="35212"/>
                  </a:lnTo>
                  <a:lnTo>
                    <a:pt x="12084" y="28883"/>
                  </a:lnTo>
                  <a:lnTo>
                    <a:pt x="17179" y="20600"/>
                  </a:lnTo>
                  <a:lnTo>
                    <a:pt x="23228" y="22014"/>
                  </a:lnTo>
                  <a:lnTo>
                    <a:pt x="23595" y="16604"/>
                  </a:lnTo>
                  <a:lnTo>
                    <a:pt x="28344" y="13569"/>
                  </a:lnTo>
                  <a:lnTo>
                    <a:pt x="7539" y="0"/>
                  </a:lnTo>
                  <a:lnTo>
                    <a:pt x="9116" y="5326"/>
                  </a:lnTo>
                  <a:lnTo>
                    <a:pt x="5397" y="4304"/>
                  </a:lnTo>
                  <a:lnTo>
                    <a:pt x="0" y="12117"/>
                  </a:lnTo>
                  <a:lnTo>
                    <a:pt x="356" y="2386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3709389" y="3213121"/>
              <a:ext cx="495934" cy="240029"/>
            </a:xfrm>
            <a:custGeom>
              <a:avLst/>
              <a:gdLst/>
              <a:ahLst/>
              <a:cxnLst/>
              <a:rect l="l" t="t" r="r" b="b"/>
              <a:pathLst>
                <a:path w="495935" h="240029">
                  <a:moveTo>
                    <a:pt x="265277" y="239647"/>
                  </a:moveTo>
                  <a:lnTo>
                    <a:pt x="257690" y="238018"/>
                  </a:lnTo>
                  <a:lnTo>
                    <a:pt x="257787" y="233630"/>
                  </a:lnTo>
                  <a:lnTo>
                    <a:pt x="240768" y="233516"/>
                  </a:lnTo>
                  <a:lnTo>
                    <a:pt x="201082" y="216994"/>
                  </a:lnTo>
                  <a:lnTo>
                    <a:pt x="180219" y="219181"/>
                  </a:lnTo>
                  <a:lnTo>
                    <a:pt x="132263" y="215892"/>
                  </a:lnTo>
                  <a:lnTo>
                    <a:pt x="115871" y="188303"/>
                  </a:lnTo>
                  <a:lnTo>
                    <a:pt x="117044" y="182486"/>
                  </a:lnTo>
                  <a:lnTo>
                    <a:pt x="106424" y="181410"/>
                  </a:lnTo>
                  <a:lnTo>
                    <a:pt x="87800" y="167897"/>
                  </a:lnTo>
                  <a:lnTo>
                    <a:pt x="47316" y="163024"/>
                  </a:lnTo>
                  <a:lnTo>
                    <a:pt x="44000" y="155181"/>
                  </a:lnTo>
                  <a:lnTo>
                    <a:pt x="49387" y="144763"/>
                  </a:lnTo>
                  <a:lnTo>
                    <a:pt x="49825" y="129124"/>
                  </a:lnTo>
                  <a:lnTo>
                    <a:pt x="39465" y="107688"/>
                  </a:lnTo>
                  <a:lnTo>
                    <a:pt x="27172" y="99153"/>
                  </a:lnTo>
                  <a:lnTo>
                    <a:pt x="19227" y="100170"/>
                  </a:lnTo>
                  <a:lnTo>
                    <a:pt x="2370" y="86626"/>
                  </a:lnTo>
                  <a:lnTo>
                    <a:pt x="0" y="72603"/>
                  </a:lnTo>
                  <a:lnTo>
                    <a:pt x="6274" y="65306"/>
                  </a:lnTo>
                  <a:lnTo>
                    <a:pt x="23856" y="62795"/>
                  </a:lnTo>
                  <a:lnTo>
                    <a:pt x="29306" y="59294"/>
                  </a:lnTo>
                  <a:lnTo>
                    <a:pt x="28006" y="54574"/>
                  </a:lnTo>
                  <a:lnTo>
                    <a:pt x="47682" y="42853"/>
                  </a:lnTo>
                  <a:lnTo>
                    <a:pt x="55430" y="41990"/>
                  </a:lnTo>
                  <a:lnTo>
                    <a:pt x="61246" y="35323"/>
                  </a:lnTo>
                  <a:lnTo>
                    <a:pt x="68622" y="35141"/>
                  </a:lnTo>
                  <a:lnTo>
                    <a:pt x="70073" y="31409"/>
                  </a:lnTo>
                  <a:lnTo>
                    <a:pt x="74001" y="35691"/>
                  </a:lnTo>
                  <a:lnTo>
                    <a:pt x="79996" y="33623"/>
                  </a:lnTo>
                  <a:lnTo>
                    <a:pt x="81914" y="38704"/>
                  </a:lnTo>
                  <a:lnTo>
                    <a:pt x="99245" y="38678"/>
                  </a:lnTo>
                  <a:lnTo>
                    <a:pt x="104964" y="51975"/>
                  </a:lnTo>
                  <a:lnTo>
                    <a:pt x="119006" y="55396"/>
                  </a:lnTo>
                  <a:lnTo>
                    <a:pt x="124151" y="51807"/>
                  </a:lnTo>
                  <a:lnTo>
                    <a:pt x="146854" y="58685"/>
                  </a:lnTo>
                  <a:lnTo>
                    <a:pt x="155475" y="54526"/>
                  </a:lnTo>
                  <a:lnTo>
                    <a:pt x="161870" y="45018"/>
                  </a:lnTo>
                  <a:lnTo>
                    <a:pt x="154586" y="27896"/>
                  </a:lnTo>
                  <a:lnTo>
                    <a:pt x="157847" y="17339"/>
                  </a:lnTo>
                  <a:lnTo>
                    <a:pt x="171463" y="0"/>
                  </a:lnTo>
                  <a:lnTo>
                    <a:pt x="186853" y="9847"/>
                  </a:lnTo>
                  <a:lnTo>
                    <a:pt x="219953" y="19261"/>
                  </a:lnTo>
                  <a:lnTo>
                    <a:pt x="223534" y="36315"/>
                  </a:lnTo>
                  <a:lnTo>
                    <a:pt x="238226" y="48161"/>
                  </a:lnTo>
                  <a:lnTo>
                    <a:pt x="251824" y="49411"/>
                  </a:lnTo>
                  <a:lnTo>
                    <a:pt x="270548" y="41282"/>
                  </a:lnTo>
                  <a:lnTo>
                    <a:pt x="289810" y="44689"/>
                  </a:lnTo>
                  <a:lnTo>
                    <a:pt x="299855" y="53168"/>
                  </a:lnTo>
                  <a:lnTo>
                    <a:pt x="310534" y="54171"/>
                  </a:lnTo>
                  <a:lnTo>
                    <a:pt x="310600" y="60840"/>
                  </a:lnTo>
                  <a:lnTo>
                    <a:pt x="319533" y="68939"/>
                  </a:lnTo>
                  <a:lnTo>
                    <a:pt x="354812" y="72471"/>
                  </a:lnTo>
                  <a:lnTo>
                    <a:pt x="386128" y="64208"/>
                  </a:lnTo>
                  <a:lnTo>
                    <a:pt x="409286" y="45989"/>
                  </a:lnTo>
                  <a:lnTo>
                    <a:pt x="427559" y="55063"/>
                  </a:lnTo>
                  <a:lnTo>
                    <a:pt x="440745" y="52746"/>
                  </a:lnTo>
                  <a:lnTo>
                    <a:pt x="445913" y="56725"/>
                  </a:lnTo>
                  <a:lnTo>
                    <a:pt x="431598" y="87789"/>
                  </a:lnTo>
                  <a:lnTo>
                    <a:pt x="431997" y="93995"/>
                  </a:lnTo>
                  <a:lnTo>
                    <a:pt x="427499" y="96406"/>
                  </a:lnTo>
                  <a:lnTo>
                    <a:pt x="428305" y="101767"/>
                  </a:lnTo>
                  <a:lnTo>
                    <a:pt x="433883" y="107250"/>
                  </a:lnTo>
                  <a:lnTo>
                    <a:pt x="438861" y="102696"/>
                  </a:lnTo>
                  <a:lnTo>
                    <a:pt x="447208" y="102234"/>
                  </a:lnTo>
                  <a:lnTo>
                    <a:pt x="456073" y="108167"/>
                  </a:lnTo>
                  <a:lnTo>
                    <a:pt x="462776" y="99549"/>
                  </a:lnTo>
                  <a:lnTo>
                    <a:pt x="474379" y="100089"/>
                  </a:lnTo>
                  <a:lnTo>
                    <a:pt x="492137" y="118356"/>
                  </a:lnTo>
                  <a:lnTo>
                    <a:pt x="495463" y="129385"/>
                  </a:lnTo>
                  <a:lnTo>
                    <a:pt x="485803" y="131555"/>
                  </a:lnTo>
                  <a:lnTo>
                    <a:pt x="479630" y="127831"/>
                  </a:lnTo>
                  <a:lnTo>
                    <a:pt x="456710" y="132192"/>
                  </a:lnTo>
                  <a:lnTo>
                    <a:pt x="456005" y="137128"/>
                  </a:lnTo>
                  <a:lnTo>
                    <a:pt x="443799" y="138744"/>
                  </a:lnTo>
                  <a:lnTo>
                    <a:pt x="437560" y="152012"/>
                  </a:lnTo>
                  <a:lnTo>
                    <a:pt x="424959" y="158664"/>
                  </a:lnTo>
                  <a:lnTo>
                    <a:pt x="412364" y="158776"/>
                  </a:lnTo>
                  <a:lnTo>
                    <a:pt x="398289" y="172773"/>
                  </a:lnTo>
                  <a:lnTo>
                    <a:pt x="373154" y="165205"/>
                  </a:lnTo>
                  <a:lnTo>
                    <a:pt x="364069" y="181145"/>
                  </a:lnTo>
                  <a:lnTo>
                    <a:pt x="372333" y="195450"/>
                  </a:lnTo>
                  <a:lnTo>
                    <a:pt x="358682" y="202592"/>
                  </a:lnTo>
                  <a:lnTo>
                    <a:pt x="348960" y="214734"/>
                  </a:lnTo>
                  <a:lnTo>
                    <a:pt x="334268" y="221536"/>
                  </a:lnTo>
                  <a:lnTo>
                    <a:pt x="303105" y="221507"/>
                  </a:lnTo>
                  <a:lnTo>
                    <a:pt x="265277" y="239647"/>
                  </a:lnTo>
                  <a:close/>
                </a:path>
              </a:pathLst>
            </a:custGeom>
            <a:solidFill>
              <a:srgbClr val="66AA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3709389" y="3213121"/>
              <a:ext cx="495934" cy="240029"/>
            </a:xfrm>
            <a:custGeom>
              <a:avLst/>
              <a:gdLst/>
              <a:ahLst/>
              <a:cxnLst/>
              <a:rect l="l" t="t" r="r" b="b"/>
              <a:pathLst>
                <a:path w="495935" h="240029">
                  <a:moveTo>
                    <a:pt x="0" y="72603"/>
                  </a:moveTo>
                  <a:lnTo>
                    <a:pt x="2370" y="86626"/>
                  </a:lnTo>
                  <a:lnTo>
                    <a:pt x="19227" y="100170"/>
                  </a:lnTo>
                  <a:lnTo>
                    <a:pt x="27172" y="99153"/>
                  </a:lnTo>
                  <a:lnTo>
                    <a:pt x="39465" y="107688"/>
                  </a:lnTo>
                  <a:lnTo>
                    <a:pt x="49825" y="129124"/>
                  </a:lnTo>
                  <a:lnTo>
                    <a:pt x="49387" y="144763"/>
                  </a:lnTo>
                  <a:lnTo>
                    <a:pt x="44000" y="155181"/>
                  </a:lnTo>
                  <a:lnTo>
                    <a:pt x="47316" y="163024"/>
                  </a:lnTo>
                  <a:lnTo>
                    <a:pt x="87800" y="167897"/>
                  </a:lnTo>
                  <a:lnTo>
                    <a:pt x="106424" y="181410"/>
                  </a:lnTo>
                  <a:lnTo>
                    <a:pt x="117044" y="182486"/>
                  </a:lnTo>
                  <a:lnTo>
                    <a:pt x="115871" y="188303"/>
                  </a:lnTo>
                  <a:lnTo>
                    <a:pt x="132263" y="215892"/>
                  </a:lnTo>
                  <a:lnTo>
                    <a:pt x="180219" y="219181"/>
                  </a:lnTo>
                  <a:lnTo>
                    <a:pt x="201082" y="216994"/>
                  </a:lnTo>
                  <a:lnTo>
                    <a:pt x="240768" y="233516"/>
                  </a:lnTo>
                  <a:lnTo>
                    <a:pt x="257787" y="233630"/>
                  </a:lnTo>
                  <a:lnTo>
                    <a:pt x="257690" y="238018"/>
                  </a:lnTo>
                  <a:lnTo>
                    <a:pt x="265277" y="239647"/>
                  </a:lnTo>
                  <a:lnTo>
                    <a:pt x="303105" y="221507"/>
                  </a:lnTo>
                  <a:lnTo>
                    <a:pt x="334268" y="221536"/>
                  </a:lnTo>
                  <a:lnTo>
                    <a:pt x="348960" y="214734"/>
                  </a:lnTo>
                  <a:lnTo>
                    <a:pt x="358682" y="202592"/>
                  </a:lnTo>
                  <a:lnTo>
                    <a:pt x="372333" y="195450"/>
                  </a:lnTo>
                  <a:lnTo>
                    <a:pt x="364069" y="181145"/>
                  </a:lnTo>
                  <a:lnTo>
                    <a:pt x="373154" y="165205"/>
                  </a:lnTo>
                  <a:lnTo>
                    <a:pt x="398289" y="172773"/>
                  </a:lnTo>
                  <a:lnTo>
                    <a:pt x="412364" y="158776"/>
                  </a:lnTo>
                  <a:lnTo>
                    <a:pt x="424959" y="158664"/>
                  </a:lnTo>
                  <a:lnTo>
                    <a:pt x="437560" y="152012"/>
                  </a:lnTo>
                  <a:lnTo>
                    <a:pt x="443799" y="138744"/>
                  </a:lnTo>
                  <a:lnTo>
                    <a:pt x="456005" y="137128"/>
                  </a:lnTo>
                  <a:lnTo>
                    <a:pt x="456710" y="132192"/>
                  </a:lnTo>
                  <a:lnTo>
                    <a:pt x="479630" y="127831"/>
                  </a:lnTo>
                  <a:lnTo>
                    <a:pt x="485803" y="131555"/>
                  </a:lnTo>
                  <a:lnTo>
                    <a:pt x="495463" y="129385"/>
                  </a:lnTo>
                  <a:lnTo>
                    <a:pt x="492137" y="118356"/>
                  </a:lnTo>
                  <a:lnTo>
                    <a:pt x="474379" y="100089"/>
                  </a:lnTo>
                  <a:lnTo>
                    <a:pt x="462776" y="99549"/>
                  </a:lnTo>
                  <a:lnTo>
                    <a:pt x="456073" y="108167"/>
                  </a:lnTo>
                  <a:lnTo>
                    <a:pt x="447208" y="102234"/>
                  </a:lnTo>
                  <a:lnTo>
                    <a:pt x="438861" y="102696"/>
                  </a:lnTo>
                  <a:lnTo>
                    <a:pt x="433883" y="107250"/>
                  </a:lnTo>
                  <a:lnTo>
                    <a:pt x="428305" y="101767"/>
                  </a:lnTo>
                  <a:lnTo>
                    <a:pt x="427499" y="96406"/>
                  </a:lnTo>
                  <a:lnTo>
                    <a:pt x="431997" y="93995"/>
                  </a:lnTo>
                  <a:lnTo>
                    <a:pt x="431598" y="87789"/>
                  </a:lnTo>
                  <a:lnTo>
                    <a:pt x="445913" y="56725"/>
                  </a:lnTo>
                  <a:lnTo>
                    <a:pt x="440745" y="52746"/>
                  </a:lnTo>
                  <a:lnTo>
                    <a:pt x="427559" y="55063"/>
                  </a:lnTo>
                  <a:lnTo>
                    <a:pt x="409286" y="45989"/>
                  </a:lnTo>
                  <a:lnTo>
                    <a:pt x="386128" y="64208"/>
                  </a:lnTo>
                  <a:lnTo>
                    <a:pt x="354812" y="72471"/>
                  </a:lnTo>
                  <a:lnTo>
                    <a:pt x="319533" y="68939"/>
                  </a:lnTo>
                  <a:lnTo>
                    <a:pt x="310600" y="60840"/>
                  </a:lnTo>
                  <a:lnTo>
                    <a:pt x="310534" y="54171"/>
                  </a:lnTo>
                  <a:lnTo>
                    <a:pt x="299855" y="53168"/>
                  </a:lnTo>
                  <a:lnTo>
                    <a:pt x="289810" y="44689"/>
                  </a:lnTo>
                  <a:lnTo>
                    <a:pt x="270548" y="41282"/>
                  </a:lnTo>
                  <a:lnTo>
                    <a:pt x="251824" y="49411"/>
                  </a:lnTo>
                  <a:lnTo>
                    <a:pt x="238226" y="48161"/>
                  </a:lnTo>
                  <a:lnTo>
                    <a:pt x="223534" y="36315"/>
                  </a:lnTo>
                  <a:lnTo>
                    <a:pt x="219953" y="19261"/>
                  </a:lnTo>
                  <a:lnTo>
                    <a:pt x="186853" y="9847"/>
                  </a:lnTo>
                  <a:lnTo>
                    <a:pt x="171463" y="0"/>
                  </a:lnTo>
                  <a:lnTo>
                    <a:pt x="157847" y="17339"/>
                  </a:lnTo>
                  <a:lnTo>
                    <a:pt x="154586" y="27896"/>
                  </a:lnTo>
                  <a:lnTo>
                    <a:pt x="161870" y="45018"/>
                  </a:lnTo>
                  <a:lnTo>
                    <a:pt x="155475" y="54526"/>
                  </a:lnTo>
                  <a:lnTo>
                    <a:pt x="146854" y="58685"/>
                  </a:lnTo>
                  <a:lnTo>
                    <a:pt x="124151" y="51807"/>
                  </a:lnTo>
                  <a:lnTo>
                    <a:pt x="119006" y="55396"/>
                  </a:lnTo>
                  <a:lnTo>
                    <a:pt x="104964" y="51975"/>
                  </a:lnTo>
                  <a:lnTo>
                    <a:pt x="99245" y="38678"/>
                  </a:lnTo>
                  <a:lnTo>
                    <a:pt x="81914" y="38704"/>
                  </a:lnTo>
                  <a:lnTo>
                    <a:pt x="79996" y="33623"/>
                  </a:lnTo>
                  <a:lnTo>
                    <a:pt x="74001" y="35691"/>
                  </a:lnTo>
                  <a:lnTo>
                    <a:pt x="70073" y="31409"/>
                  </a:lnTo>
                  <a:lnTo>
                    <a:pt x="68622" y="35141"/>
                  </a:lnTo>
                  <a:lnTo>
                    <a:pt x="61246" y="35323"/>
                  </a:lnTo>
                  <a:lnTo>
                    <a:pt x="55430" y="41990"/>
                  </a:lnTo>
                  <a:lnTo>
                    <a:pt x="47682" y="42853"/>
                  </a:lnTo>
                  <a:lnTo>
                    <a:pt x="28006" y="54574"/>
                  </a:lnTo>
                  <a:lnTo>
                    <a:pt x="29306" y="59294"/>
                  </a:lnTo>
                  <a:lnTo>
                    <a:pt x="23856" y="62795"/>
                  </a:lnTo>
                  <a:lnTo>
                    <a:pt x="6274" y="65306"/>
                  </a:lnTo>
                  <a:lnTo>
                    <a:pt x="0" y="7260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2765204" y="3301635"/>
              <a:ext cx="54610" cy="67945"/>
            </a:xfrm>
            <a:custGeom>
              <a:avLst/>
              <a:gdLst/>
              <a:ahLst/>
              <a:cxnLst/>
              <a:rect l="l" t="t" r="r" b="b"/>
              <a:pathLst>
                <a:path w="54610" h="67945">
                  <a:moveTo>
                    <a:pt x="29089" y="67693"/>
                  </a:moveTo>
                  <a:lnTo>
                    <a:pt x="22500" y="65368"/>
                  </a:lnTo>
                  <a:lnTo>
                    <a:pt x="25126" y="47125"/>
                  </a:lnTo>
                  <a:lnTo>
                    <a:pt x="22622" y="34715"/>
                  </a:lnTo>
                  <a:lnTo>
                    <a:pt x="4814" y="6848"/>
                  </a:lnTo>
                  <a:lnTo>
                    <a:pt x="0" y="5380"/>
                  </a:lnTo>
                  <a:lnTo>
                    <a:pt x="2249" y="1656"/>
                  </a:lnTo>
                  <a:lnTo>
                    <a:pt x="14678" y="0"/>
                  </a:lnTo>
                  <a:lnTo>
                    <a:pt x="28205" y="9619"/>
                  </a:lnTo>
                  <a:lnTo>
                    <a:pt x="29862" y="7316"/>
                  </a:lnTo>
                  <a:lnTo>
                    <a:pt x="39122" y="11663"/>
                  </a:lnTo>
                  <a:lnTo>
                    <a:pt x="39516" y="24555"/>
                  </a:lnTo>
                  <a:lnTo>
                    <a:pt x="45430" y="25898"/>
                  </a:lnTo>
                  <a:lnTo>
                    <a:pt x="44751" y="32571"/>
                  </a:lnTo>
                  <a:lnTo>
                    <a:pt x="54067" y="47308"/>
                  </a:lnTo>
                  <a:lnTo>
                    <a:pt x="45893" y="48751"/>
                  </a:lnTo>
                  <a:lnTo>
                    <a:pt x="43444" y="45568"/>
                  </a:lnTo>
                  <a:lnTo>
                    <a:pt x="40313" y="47387"/>
                  </a:lnTo>
                  <a:lnTo>
                    <a:pt x="40253" y="44175"/>
                  </a:lnTo>
                  <a:lnTo>
                    <a:pt x="35521" y="46473"/>
                  </a:lnTo>
                  <a:lnTo>
                    <a:pt x="36632" y="55611"/>
                  </a:lnTo>
                  <a:lnTo>
                    <a:pt x="29103" y="62562"/>
                  </a:lnTo>
                  <a:lnTo>
                    <a:pt x="29089" y="67693"/>
                  </a:lnTo>
                  <a:close/>
                </a:path>
              </a:pathLst>
            </a:custGeom>
            <a:solidFill>
              <a:srgbClr val="72B0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2765204" y="3301635"/>
              <a:ext cx="54610" cy="67945"/>
            </a:xfrm>
            <a:custGeom>
              <a:avLst/>
              <a:gdLst/>
              <a:ahLst/>
              <a:cxnLst/>
              <a:rect l="l" t="t" r="r" b="b"/>
              <a:pathLst>
                <a:path w="54610" h="67945">
                  <a:moveTo>
                    <a:pt x="0" y="5380"/>
                  </a:moveTo>
                  <a:lnTo>
                    <a:pt x="4814" y="6848"/>
                  </a:lnTo>
                  <a:lnTo>
                    <a:pt x="22622" y="34715"/>
                  </a:lnTo>
                  <a:lnTo>
                    <a:pt x="25126" y="47125"/>
                  </a:lnTo>
                  <a:lnTo>
                    <a:pt x="22500" y="65368"/>
                  </a:lnTo>
                  <a:lnTo>
                    <a:pt x="29089" y="67693"/>
                  </a:lnTo>
                  <a:lnTo>
                    <a:pt x="29103" y="62562"/>
                  </a:lnTo>
                  <a:lnTo>
                    <a:pt x="36632" y="55611"/>
                  </a:lnTo>
                  <a:lnTo>
                    <a:pt x="35521" y="46473"/>
                  </a:lnTo>
                  <a:lnTo>
                    <a:pt x="40253" y="44175"/>
                  </a:lnTo>
                  <a:lnTo>
                    <a:pt x="40313" y="47387"/>
                  </a:lnTo>
                  <a:lnTo>
                    <a:pt x="43444" y="45568"/>
                  </a:lnTo>
                  <a:lnTo>
                    <a:pt x="45893" y="48751"/>
                  </a:lnTo>
                  <a:lnTo>
                    <a:pt x="54067" y="47308"/>
                  </a:lnTo>
                  <a:lnTo>
                    <a:pt x="44751" y="32571"/>
                  </a:lnTo>
                  <a:lnTo>
                    <a:pt x="45430" y="25898"/>
                  </a:lnTo>
                  <a:lnTo>
                    <a:pt x="39516" y="24555"/>
                  </a:lnTo>
                  <a:lnTo>
                    <a:pt x="39122" y="11663"/>
                  </a:lnTo>
                  <a:lnTo>
                    <a:pt x="29862" y="7316"/>
                  </a:lnTo>
                  <a:lnTo>
                    <a:pt x="28205" y="9619"/>
                  </a:lnTo>
                  <a:lnTo>
                    <a:pt x="14678" y="0"/>
                  </a:lnTo>
                  <a:lnTo>
                    <a:pt x="2249" y="1656"/>
                  </a:lnTo>
                  <a:lnTo>
                    <a:pt x="0" y="538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485652" y="4010126"/>
              <a:ext cx="384810" cy="68580"/>
            </a:xfrm>
            <a:custGeom>
              <a:avLst/>
              <a:gdLst/>
              <a:ahLst/>
              <a:cxnLst/>
              <a:rect l="l" t="t" r="r" b="b"/>
              <a:pathLst>
                <a:path w="384810" h="68579">
                  <a:moveTo>
                    <a:pt x="622" y="393"/>
                  </a:moveTo>
                  <a:lnTo>
                    <a:pt x="482" y="0"/>
                  </a:lnTo>
                  <a:lnTo>
                    <a:pt x="317" y="228"/>
                  </a:lnTo>
                  <a:lnTo>
                    <a:pt x="622" y="393"/>
                  </a:lnTo>
                  <a:close/>
                </a:path>
                <a:path w="384810" h="68579">
                  <a:moveTo>
                    <a:pt x="1168" y="1206"/>
                  </a:moveTo>
                  <a:lnTo>
                    <a:pt x="177" y="749"/>
                  </a:lnTo>
                  <a:lnTo>
                    <a:pt x="0" y="2133"/>
                  </a:lnTo>
                  <a:lnTo>
                    <a:pt x="1168" y="1206"/>
                  </a:lnTo>
                  <a:close/>
                </a:path>
                <a:path w="384810" h="68579">
                  <a:moveTo>
                    <a:pt x="172618" y="45910"/>
                  </a:moveTo>
                  <a:lnTo>
                    <a:pt x="172440" y="45808"/>
                  </a:lnTo>
                  <a:lnTo>
                    <a:pt x="172415" y="46202"/>
                  </a:lnTo>
                  <a:lnTo>
                    <a:pt x="172618" y="45910"/>
                  </a:lnTo>
                  <a:close/>
                </a:path>
                <a:path w="384810" h="68579">
                  <a:moveTo>
                    <a:pt x="178701" y="16167"/>
                  </a:moveTo>
                  <a:lnTo>
                    <a:pt x="178384" y="16446"/>
                  </a:lnTo>
                  <a:lnTo>
                    <a:pt x="178371" y="16649"/>
                  </a:lnTo>
                  <a:lnTo>
                    <a:pt x="178701" y="16167"/>
                  </a:lnTo>
                  <a:close/>
                </a:path>
                <a:path w="384810" h="68579">
                  <a:moveTo>
                    <a:pt x="208584" y="36017"/>
                  </a:moveTo>
                  <a:lnTo>
                    <a:pt x="207505" y="35369"/>
                  </a:lnTo>
                  <a:lnTo>
                    <a:pt x="207340" y="35864"/>
                  </a:lnTo>
                  <a:lnTo>
                    <a:pt x="208584" y="36017"/>
                  </a:lnTo>
                  <a:close/>
                </a:path>
                <a:path w="384810" h="68579">
                  <a:moveTo>
                    <a:pt x="210134" y="35344"/>
                  </a:moveTo>
                  <a:lnTo>
                    <a:pt x="209588" y="35102"/>
                  </a:lnTo>
                  <a:lnTo>
                    <a:pt x="209981" y="35420"/>
                  </a:lnTo>
                  <a:lnTo>
                    <a:pt x="210134" y="35344"/>
                  </a:lnTo>
                  <a:close/>
                </a:path>
                <a:path w="384810" h="68579">
                  <a:moveTo>
                    <a:pt x="211899" y="35623"/>
                  </a:moveTo>
                  <a:lnTo>
                    <a:pt x="211340" y="35445"/>
                  </a:lnTo>
                  <a:lnTo>
                    <a:pt x="211709" y="36296"/>
                  </a:lnTo>
                  <a:lnTo>
                    <a:pt x="211899" y="35623"/>
                  </a:lnTo>
                  <a:close/>
                </a:path>
                <a:path w="384810" h="68579">
                  <a:moveTo>
                    <a:pt x="212445" y="36474"/>
                  </a:moveTo>
                  <a:lnTo>
                    <a:pt x="212178" y="36233"/>
                  </a:lnTo>
                  <a:lnTo>
                    <a:pt x="212293" y="36703"/>
                  </a:lnTo>
                  <a:lnTo>
                    <a:pt x="212445" y="36474"/>
                  </a:lnTo>
                  <a:close/>
                </a:path>
                <a:path w="384810" h="68579">
                  <a:moveTo>
                    <a:pt x="212636" y="35293"/>
                  </a:moveTo>
                  <a:lnTo>
                    <a:pt x="212102" y="35064"/>
                  </a:lnTo>
                  <a:lnTo>
                    <a:pt x="212305" y="35509"/>
                  </a:lnTo>
                  <a:lnTo>
                    <a:pt x="212636" y="35293"/>
                  </a:lnTo>
                  <a:close/>
                </a:path>
                <a:path w="384810" h="68579">
                  <a:moveTo>
                    <a:pt x="212636" y="34163"/>
                  </a:moveTo>
                  <a:lnTo>
                    <a:pt x="211620" y="34048"/>
                  </a:lnTo>
                  <a:lnTo>
                    <a:pt x="212090" y="34544"/>
                  </a:lnTo>
                  <a:lnTo>
                    <a:pt x="212636" y="34163"/>
                  </a:lnTo>
                  <a:close/>
                </a:path>
                <a:path w="384810" h="68579">
                  <a:moveTo>
                    <a:pt x="311442" y="41910"/>
                  </a:moveTo>
                  <a:lnTo>
                    <a:pt x="311353" y="41757"/>
                  </a:lnTo>
                  <a:lnTo>
                    <a:pt x="311238" y="42240"/>
                  </a:lnTo>
                  <a:lnTo>
                    <a:pt x="311442" y="41910"/>
                  </a:lnTo>
                  <a:close/>
                </a:path>
                <a:path w="384810" h="68579">
                  <a:moveTo>
                    <a:pt x="311962" y="43129"/>
                  </a:moveTo>
                  <a:lnTo>
                    <a:pt x="309486" y="42049"/>
                  </a:lnTo>
                  <a:lnTo>
                    <a:pt x="309981" y="44488"/>
                  </a:lnTo>
                  <a:lnTo>
                    <a:pt x="311962" y="43129"/>
                  </a:lnTo>
                  <a:close/>
                </a:path>
                <a:path w="384810" h="68579">
                  <a:moveTo>
                    <a:pt x="384441" y="67297"/>
                  </a:moveTo>
                  <a:lnTo>
                    <a:pt x="383730" y="66471"/>
                  </a:lnTo>
                  <a:lnTo>
                    <a:pt x="382968" y="68072"/>
                  </a:lnTo>
                  <a:lnTo>
                    <a:pt x="384441" y="67297"/>
                  </a:lnTo>
                  <a:close/>
                </a:path>
              </a:pathLst>
            </a:custGeom>
            <a:solidFill>
              <a:srgbClr val="74B0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485659" y="4010121"/>
              <a:ext cx="384810" cy="68580"/>
            </a:xfrm>
            <a:custGeom>
              <a:avLst/>
              <a:gdLst/>
              <a:ahLst/>
              <a:cxnLst/>
              <a:rect l="l" t="t" r="r" b="b"/>
              <a:pathLst>
                <a:path w="384810" h="68579">
                  <a:moveTo>
                    <a:pt x="384440" y="67291"/>
                  </a:moveTo>
                  <a:lnTo>
                    <a:pt x="383727" y="66465"/>
                  </a:lnTo>
                  <a:lnTo>
                    <a:pt x="382965" y="68070"/>
                  </a:lnTo>
                  <a:lnTo>
                    <a:pt x="384440" y="67291"/>
                  </a:lnTo>
                  <a:close/>
                </a:path>
                <a:path w="384810" h="68579">
                  <a:moveTo>
                    <a:pt x="311961" y="43126"/>
                  </a:moveTo>
                  <a:lnTo>
                    <a:pt x="309484" y="42047"/>
                  </a:lnTo>
                  <a:lnTo>
                    <a:pt x="309981" y="44487"/>
                  </a:lnTo>
                  <a:lnTo>
                    <a:pt x="311961" y="43126"/>
                  </a:lnTo>
                  <a:close/>
                </a:path>
                <a:path w="384810" h="68579">
                  <a:moveTo>
                    <a:pt x="311446" y="41909"/>
                  </a:moveTo>
                  <a:lnTo>
                    <a:pt x="311358" y="41762"/>
                  </a:lnTo>
                  <a:lnTo>
                    <a:pt x="311244" y="42244"/>
                  </a:lnTo>
                  <a:lnTo>
                    <a:pt x="311446" y="41909"/>
                  </a:lnTo>
                  <a:close/>
                </a:path>
                <a:path w="384810" h="68579">
                  <a:moveTo>
                    <a:pt x="212635" y="35289"/>
                  </a:moveTo>
                  <a:lnTo>
                    <a:pt x="212106" y="35067"/>
                  </a:lnTo>
                  <a:lnTo>
                    <a:pt x="212303" y="35507"/>
                  </a:lnTo>
                  <a:lnTo>
                    <a:pt x="212635" y="35289"/>
                  </a:lnTo>
                  <a:close/>
                </a:path>
                <a:path w="384810" h="68579">
                  <a:moveTo>
                    <a:pt x="212632" y="34167"/>
                  </a:moveTo>
                  <a:lnTo>
                    <a:pt x="211620" y="34041"/>
                  </a:lnTo>
                  <a:lnTo>
                    <a:pt x="212084" y="34544"/>
                  </a:lnTo>
                  <a:lnTo>
                    <a:pt x="212632" y="34167"/>
                  </a:lnTo>
                  <a:close/>
                </a:path>
                <a:path w="384810" h="68579">
                  <a:moveTo>
                    <a:pt x="212445" y="36475"/>
                  </a:moveTo>
                  <a:lnTo>
                    <a:pt x="212180" y="36234"/>
                  </a:lnTo>
                  <a:lnTo>
                    <a:pt x="212296" y="36702"/>
                  </a:lnTo>
                  <a:lnTo>
                    <a:pt x="212445" y="36475"/>
                  </a:lnTo>
                  <a:close/>
                </a:path>
                <a:path w="384810" h="68579">
                  <a:moveTo>
                    <a:pt x="211896" y="35616"/>
                  </a:moveTo>
                  <a:lnTo>
                    <a:pt x="211344" y="35442"/>
                  </a:lnTo>
                  <a:lnTo>
                    <a:pt x="211708" y="36298"/>
                  </a:lnTo>
                  <a:lnTo>
                    <a:pt x="211896" y="35616"/>
                  </a:lnTo>
                  <a:close/>
                </a:path>
                <a:path w="384810" h="68579">
                  <a:moveTo>
                    <a:pt x="210134" y="35342"/>
                  </a:moveTo>
                  <a:lnTo>
                    <a:pt x="209592" y="35107"/>
                  </a:lnTo>
                  <a:lnTo>
                    <a:pt x="209984" y="35419"/>
                  </a:lnTo>
                  <a:lnTo>
                    <a:pt x="210134" y="35342"/>
                  </a:lnTo>
                  <a:close/>
                </a:path>
                <a:path w="384810" h="68579">
                  <a:moveTo>
                    <a:pt x="208588" y="36019"/>
                  </a:moveTo>
                  <a:lnTo>
                    <a:pt x="207509" y="35364"/>
                  </a:lnTo>
                  <a:lnTo>
                    <a:pt x="207338" y="35864"/>
                  </a:lnTo>
                  <a:lnTo>
                    <a:pt x="208588" y="36019"/>
                  </a:lnTo>
                  <a:close/>
                </a:path>
                <a:path w="384810" h="68579">
                  <a:moveTo>
                    <a:pt x="178699" y="16165"/>
                  </a:moveTo>
                  <a:lnTo>
                    <a:pt x="178379" y="16446"/>
                  </a:lnTo>
                  <a:lnTo>
                    <a:pt x="178370" y="16642"/>
                  </a:lnTo>
                  <a:lnTo>
                    <a:pt x="178699" y="16165"/>
                  </a:lnTo>
                  <a:close/>
                </a:path>
                <a:path w="384810" h="68579">
                  <a:moveTo>
                    <a:pt x="172616" y="45904"/>
                  </a:moveTo>
                  <a:lnTo>
                    <a:pt x="172446" y="45806"/>
                  </a:lnTo>
                  <a:lnTo>
                    <a:pt x="172411" y="46207"/>
                  </a:lnTo>
                  <a:lnTo>
                    <a:pt x="172616" y="45904"/>
                  </a:lnTo>
                  <a:close/>
                </a:path>
                <a:path w="384810" h="68579">
                  <a:moveTo>
                    <a:pt x="1171" y="1203"/>
                  </a:moveTo>
                  <a:lnTo>
                    <a:pt x="172" y="751"/>
                  </a:lnTo>
                  <a:lnTo>
                    <a:pt x="0" y="2136"/>
                  </a:lnTo>
                  <a:lnTo>
                    <a:pt x="1171" y="1203"/>
                  </a:lnTo>
                  <a:close/>
                </a:path>
                <a:path w="384810" h="68579">
                  <a:moveTo>
                    <a:pt x="623" y="392"/>
                  </a:moveTo>
                  <a:lnTo>
                    <a:pt x="484" y="0"/>
                  </a:lnTo>
                  <a:lnTo>
                    <a:pt x="319" y="233"/>
                  </a:lnTo>
                  <a:lnTo>
                    <a:pt x="623" y="39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565188" y="3624757"/>
              <a:ext cx="450850" cy="308610"/>
            </a:xfrm>
            <a:custGeom>
              <a:avLst/>
              <a:gdLst/>
              <a:ahLst/>
              <a:cxnLst/>
              <a:rect l="l" t="t" r="r" b="b"/>
              <a:pathLst>
                <a:path w="450850" h="308610">
                  <a:moveTo>
                    <a:pt x="11582" y="83883"/>
                  </a:moveTo>
                  <a:lnTo>
                    <a:pt x="11137" y="77851"/>
                  </a:lnTo>
                  <a:lnTo>
                    <a:pt x="9029" y="82918"/>
                  </a:lnTo>
                  <a:lnTo>
                    <a:pt x="11582" y="83883"/>
                  </a:lnTo>
                  <a:close/>
                </a:path>
                <a:path w="450850" h="308610">
                  <a:moveTo>
                    <a:pt x="41516" y="65582"/>
                  </a:moveTo>
                  <a:lnTo>
                    <a:pt x="41262" y="61709"/>
                  </a:lnTo>
                  <a:lnTo>
                    <a:pt x="36741" y="57416"/>
                  </a:lnTo>
                  <a:lnTo>
                    <a:pt x="41516" y="65582"/>
                  </a:lnTo>
                  <a:close/>
                </a:path>
                <a:path w="450850" h="308610">
                  <a:moveTo>
                    <a:pt x="43243" y="107670"/>
                  </a:moveTo>
                  <a:lnTo>
                    <a:pt x="42633" y="106692"/>
                  </a:lnTo>
                  <a:lnTo>
                    <a:pt x="42227" y="107327"/>
                  </a:lnTo>
                  <a:lnTo>
                    <a:pt x="43243" y="107670"/>
                  </a:lnTo>
                  <a:close/>
                </a:path>
                <a:path w="450850" h="308610">
                  <a:moveTo>
                    <a:pt x="52311" y="71653"/>
                  </a:moveTo>
                  <a:lnTo>
                    <a:pt x="51333" y="71691"/>
                  </a:lnTo>
                  <a:lnTo>
                    <a:pt x="52235" y="72656"/>
                  </a:lnTo>
                  <a:lnTo>
                    <a:pt x="52311" y="71653"/>
                  </a:lnTo>
                  <a:close/>
                </a:path>
                <a:path w="450850" h="308610">
                  <a:moveTo>
                    <a:pt x="56349" y="62826"/>
                  </a:moveTo>
                  <a:lnTo>
                    <a:pt x="51777" y="69049"/>
                  </a:lnTo>
                  <a:lnTo>
                    <a:pt x="55994" y="71335"/>
                  </a:lnTo>
                  <a:lnTo>
                    <a:pt x="56349" y="62826"/>
                  </a:lnTo>
                  <a:close/>
                </a:path>
                <a:path w="450850" h="308610">
                  <a:moveTo>
                    <a:pt x="64071" y="145554"/>
                  </a:moveTo>
                  <a:lnTo>
                    <a:pt x="60909" y="144233"/>
                  </a:lnTo>
                  <a:lnTo>
                    <a:pt x="63779" y="146507"/>
                  </a:lnTo>
                  <a:lnTo>
                    <a:pt x="64071" y="145554"/>
                  </a:lnTo>
                  <a:close/>
                </a:path>
                <a:path w="450850" h="308610">
                  <a:moveTo>
                    <a:pt x="75222" y="117944"/>
                  </a:moveTo>
                  <a:lnTo>
                    <a:pt x="72847" y="120853"/>
                  </a:lnTo>
                  <a:lnTo>
                    <a:pt x="74041" y="119900"/>
                  </a:lnTo>
                  <a:lnTo>
                    <a:pt x="75222" y="117944"/>
                  </a:lnTo>
                  <a:close/>
                </a:path>
                <a:path w="450850" h="308610">
                  <a:moveTo>
                    <a:pt x="79959" y="125869"/>
                  </a:moveTo>
                  <a:lnTo>
                    <a:pt x="79781" y="124955"/>
                  </a:lnTo>
                  <a:lnTo>
                    <a:pt x="79222" y="125158"/>
                  </a:lnTo>
                  <a:lnTo>
                    <a:pt x="79959" y="125869"/>
                  </a:lnTo>
                  <a:close/>
                </a:path>
                <a:path w="450850" h="308610">
                  <a:moveTo>
                    <a:pt x="83527" y="138163"/>
                  </a:moveTo>
                  <a:lnTo>
                    <a:pt x="81775" y="135356"/>
                  </a:lnTo>
                  <a:lnTo>
                    <a:pt x="81216" y="136042"/>
                  </a:lnTo>
                  <a:lnTo>
                    <a:pt x="83527" y="138163"/>
                  </a:lnTo>
                  <a:close/>
                </a:path>
                <a:path w="450850" h="308610">
                  <a:moveTo>
                    <a:pt x="87185" y="145122"/>
                  </a:moveTo>
                  <a:lnTo>
                    <a:pt x="85775" y="143268"/>
                  </a:lnTo>
                  <a:lnTo>
                    <a:pt x="85826" y="144932"/>
                  </a:lnTo>
                  <a:lnTo>
                    <a:pt x="87185" y="145122"/>
                  </a:lnTo>
                  <a:close/>
                </a:path>
                <a:path w="450850" h="308610">
                  <a:moveTo>
                    <a:pt x="94195" y="149821"/>
                  </a:moveTo>
                  <a:lnTo>
                    <a:pt x="92710" y="146824"/>
                  </a:lnTo>
                  <a:lnTo>
                    <a:pt x="93141" y="149186"/>
                  </a:lnTo>
                  <a:lnTo>
                    <a:pt x="94195" y="149821"/>
                  </a:lnTo>
                  <a:close/>
                </a:path>
                <a:path w="450850" h="308610">
                  <a:moveTo>
                    <a:pt x="120256" y="137299"/>
                  </a:moveTo>
                  <a:lnTo>
                    <a:pt x="117487" y="134023"/>
                  </a:lnTo>
                  <a:lnTo>
                    <a:pt x="120103" y="137668"/>
                  </a:lnTo>
                  <a:lnTo>
                    <a:pt x="120256" y="137299"/>
                  </a:lnTo>
                  <a:close/>
                </a:path>
                <a:path w="450850" h="308610">
                  <a:moveTo>
                    <a:pt x="145084" y="192328"/>
                  </a:moveTo>
                  <a:lnTo>
                    <a:pt x="143268" y="191731"/>
                  </a:lnTo>
                  <a:lnTo>
                    <a:pt x="143662" y="193319"/>
                  </a:lnTo>
                  <a:lnTo>
                    <a:pt x="145084" y="192328"/>
                  </a:lnTo>
                  <a:close/>
                </a:path>
                <a:path w="450850" h="308610">
                  <a:moveTo>
                    <a:pt x="147828" y="195694"/>
                  </a:moveTo>
                  <a:lnTo>
                    <a:pt x="146646" y="195046"/>
                  </a:lnTo>
                  <a:lnTo>
                    <a:pt x="146570" y="195910"/>
                  </a:lnTo>
                  <a:lnTo>
                    <a:pt x="147828" y="195694"/>
                  </a:lnTo>
                  <a:close/>
                </a:path>
                <a:path w="450850" h="308610">
                  <a:moveTo>
                    <a:pt x="376885" y="240030"/>
                  </a:moveTo>
                  <a:lnTo>
                    <a:pt x="374954" y="240512"/>
                  </a:lnTo>
                  <a:lnTo>
                    <a:pt x="373621" y="241820"/>
                  </a:lnTo>
                  <a:lnTo>
                    <a:pt x="376885" y="240030"/>
                  </a:lnTo>
                  <a:close/>
                </a:path>
                <a:path w="450850" h="308610">
                  <a:moveTo>
                    <a:pt x="450557" y="200964"/>
                  </a:moveTo>
                  <a:lnTo>
                    <a:pt x="447814" y="196278"/>
                  </a:lnTo>
                  <a:lnTo>
                    <a:pt x="446265" y="193611"/>
                  </a:lnTo>
                  <a:lnTo>
                    <a:pt x="443153" y="196278"/>
                  </a:lnTo>
                  <a:lnTo>
                    <a:pt x="428866" y="192925"/>
                  </a:lnTo>
                  <a:lnTo>
                    <a:pt x="397167" y="201714"/>
                  </a:lnTo>
                  <a:lnTo>
                    <a:pt x="389115" y="230136"/>
                  </a:lnTo>
                  <a:lnTo>
                    <a:pt x="377139" y="239509"/>
                  </a:lnTo>
                  <a:lnTo>
                    <a:pt x="381152" y="240195"/>
                  </a:lnTo>
                  <a:lnTo>
                    <a:pt x="376745" y="245097"/>
                  </a:lnTo>
                  <a:lnTo>
                    <a:pt x="369366" y="240982"/>
                  </a:lnTo>
                  <a:lnTo>
                    <a:pt x="330619" y="249859"/>
                  </a:lnTo>
                  <a:lnTo>
                    <a:pt x="326351" y="244106"/>
                  </a:lnTo>
                  <a:lnTo>
                    <a:pt x="308800" y="237959"/>
                  </a:lnTo>
                  <a:lnTo>
                    <a:pt x="289458" y="208686"/>
                  </a:lnTo>
                  <a:lnTo>
                    <a:pt x="287159" y="194017"/>
                  </a:lnTo>
                  <a:lnTo>
                    <a:pt x="278980" y="177495"/>
                  </a:lnTo>
                  <a:lnTo>
                    <a:pt x="281520" y="147586"/>
                  </a:lnTo>
                  <a:lnTo>
                    <a:pt x="281749" y="145034"/>
                  </a:lnTo>
                  <a:lnTo>
                    <a:pt x="289420" y="121577"/>
                  </a:lnTo>
                  <a:lnTo>
                    <a:pt x="289991" y="119837"/>
                  </a:lnTo>
                  <a:lnTo>
                    <a:pt x="285242" y="121577"/>
                  </a:lnTo>
                  <a:lnTo>
                    <a:pt x="259918" y="112014"/>
                  </a:lnTo>
                  <a:lnTo>
                    <a:pt x="253492" y="92024"/>
                  </a:lnTo>
                  <a:lnTo>
                    <a:pt x="234492" y="67271"/>
                  </a:lnTo>
                  <a:lnTo>
                    <a:pt x="223481" y="52920"/>
                  </a:lnTo>
                  <a:lnTo>
                    <a:pt x="204673" y="53695"/>
                  </a:lnTo>
                  <a:lnTo>
                    <a:pt x="201358" y="63182"/>
                  </a:lnTo>
                  <a:lnTo>
                    <a:pt x="195351" y="67271"/>
                  </a:lnTo>
                  <a:lnTo>
                    <a:pt x="177025" y="56083"/>
                  </a:lnTo>
                  <a:lnTo>
                    <a:pt x="170040" y="38468"/>
                  </a:lnTo>
                  <a:lnTo>
                    <a:pt x="155194" y="25247"/>
                  </a:lnTo>
                  <a:lnTo>
                    <a:pt x="146405" y="17424"/>
                  </a:lnTo>
                  <a:lnTo>
                    <a:pt x="119291" y="17068"/>
                  </a:lnTo>
                  <a:lnTo>
                    <a:pt x="119278" y="25222"/>
                  </a:lnTo>
                  <a:lnTo>
                    <a:pt x="75057" y="25247"/>
                  </a:lnTo>
                  <a:lnTo>
                    <a:pt x="54724" y="17805"/>
                  </a:lnTo>
                  <a:lnTo>
                    <a:pt x="17360" y="4114"/>
                  </a:lnTo>
                  <a:lnTo>
                    <a:pt x="18808" y="0"/>
                  </a:lnTo>
                  <a:lnTo>
                    <a:pt x="0" y="1714"/>
                  </a:lnTo>
                  <a:lnTo>
                    <a:pt x="0" y="45072"/>
                  </a:lnTo>
                  <a:lnTo>
                    <a:pt x="3708" y="53517"/>
                  </a:lnTo>
                  <a:lnTo>
                    <a:pt x="28854" y="75450"/>
                  </a:lnTo>
                  <a:lnTo>
                    <a:pt x="27343" y="88531"/>
                  </a:lnTo>
                  <a:lnTo>
                    <a:pt x="14363" y="89344"/>
                  </a:lnTo>
                  <a:lnTo>
                    <a:pt x="36449" y="106921"/>
                  </a:lnTo>
                  <a:lnTo>
                    <a:pt x="42799" y="101955"/>
                  </a:lnTo>
                  <a:lnTo>
                    <a:pt x="41656" y="105791"/>
                  </a:lnTo>
                  <a:lnTo>
                    <a:pt x="55435" y="115989"/>
                  </a:lnTo>
                  <a:lnTo>
                    <a:pt x="59791" y="125044"/>
                  </a:lnTo>
                  <a:lnTo>
                    <a:pt x="56095" y="139649"/>
                  </a:lnTo>
                  <a:lnTo>
                    <a:pt x="59232" y="143675"/>
                  </a:lnTo>
                  <a:lnTo>
                    <a:pt x="59182" y="136283"/>
                  </a:lnTo>
                  <a:lnTo>
                    <a:pt x="59728" y="140512"/>
                  </a:lnTo>
                  <a:lnTo>
                    <a:pt x="86804" y="160807"/>
                  </a:lnTo>
                  <a:lnTo>
                    <a:pt x="92202" y="172110"/>
                  </a:lnTo>
                  <a:lnTo>
                    <a:pt x="100050" y="166573"/>
                  </a:lnTo>
                  <a:lnTo>
                    <a:pt x="94259" y="152082"/>
                  </a:lnTo>
                  <a:lnTo>
                    <a:pt x="93230" y="151295"/>
                  </a:lnTo>
                  <a:lnTo>
                    <a:pt x="88036" y="147307"/>
                  </a:lnTo>
                  <a:lnTo>
                    <a:pt x="85229" y="151295"/>
                  </a:lnTo>
                  <a:lnTo>
                    <a:pt x="81114" y="147040"/>
                  </a:lnTo>
                  <a:lnTo>
                    <a:pt x="81495" y="139471"/>
                  </a:lnTo>
                  <a:lnTo>
                    <a:pt x="79565" y="136283"/>
                  </a:lnTo>
                  <a:lnTo>
                    <a:pt x="71488" y="122961"/>
                  </a:lnTo>
                  <a:lnTo>
                    <a:pt x="69316" y="110109"/>
                  </a:lnTo>
                  <a:lnTo>
                    <a:pt x="68745" y="109524"/>
                  </a:lnTo>
                  <a:lnTo>
                    <a:pt x="63157" y="103886"/>
                  </a:lnTo>
                  <a:lnTo>
                    <a:pt x="64427" y="109524"/>
                  </a:lnTo>
                  <a:lnTo>
                    <a:pt x="62064" y="101955"/>
                  </a:lnTo>
                  <a:lnTo>
                    <a:pt x="61506" y="100164"/>
                  </a:lnTo>
                  <a:lnTo>
                    <a:pt x="49923" y="88722"/>
                  </a:lnTo>
                  <a:lnTo>
                    <a:pt x="46824" y="76123"/>
                  </a:lnTo>
                  <a:lnTo>
                    <a:pt x="21678" y="49707"/>
                  </a:lnTo>
                  <a:lnTo>
                    <a:pt x="16522" y="29603"/>
                  </a:lnTo>
                  <a:lnTo>
                    <a:pt x="19189" y="17805"/>
                  </a:lnTo>
                  <a:lnTo>
                    <a:pt x="43548" y="27825"/>
                  </a:lnTo>
                  <a:lnTo>
                    <a:pt x="44081" y="37134"/>
                  </a:lnTo>
                  <a:lnTo>
                    <a:pt x="58458" y="67081"/>
                  </a:lnTo>
                  <a:lnTo>
                    <a:pt x="73533" y="84569"/>
                  </a:lnTo>
                  <a:lnTo>
                    <a:pt x="83527" y="87198"/>
                  </a:lnTo>
                  <a:lnTo>
                    <a:pt x="83604" y="96812"/>
                  </a:lnTo>
                  <a:lnTo>
                    <a:pt x="92062" y="99999"/>
                  </a:lnTo>
                  <a:lnTo>
                    <a:pt x="94208" y="105879"/>
                  </a:lnTo>
                  <a:lnTo>
                    <a:pt x="104521" y="112547"/>
                  </a:lnTo>
                  <a:lnTo>
                    <a:pt x="100901" y="124206"/>
                  </a:lnTo>
                  <a:lnTo>
                    <a:pt x="120904" y="134289"/>
                  </a:lnTo>
                  <a:lnTo>
                    <a:pt x="121539" y="137477"/>
                  </a:lnTo>
                  <a:lnTo>
                    <a:pt x="120738" y="135877"/>
                  </a:lnTo>
                  <a:lnTo>
                    <a:pt x="121056" y="137922"/>
                  </a:lnTo>
                  <a:lnTo>
                    <a:pt x="121589" y="137731"/>
                  </a:lnTo>
                  <a:lnTo>
                    <a:pt x="122466" y="142011"/>
                  </a:lnTo>
                  <a:lnTo>
                    <a:pt x="129616" y="144322"/>
                  </a:lnTo>
                  <a:lnTo>
                    <a:pt x="130048" y="147586"/>
                  </a:lnTo>
                  <a:lnTo>
                    <a:pt x="125768" y="144411"/>
                  </a:lnTo>
                  <a:lnTo>
                    <a:pt x="155600" y="175107"/>
                  </a:lnTo>
                  <a:lnTo>
                    <a:pt x="165900" y="195846"/>
                  </a:lnTo>
                  <a:lnTo>
                    <a:pt x="160769" y="207035"/>
                  </a:lnTo>
                  <a:lnTo>
                    <a:pt x="165214" y="209550"/>
                  </a:lnTo>
                  <a:lnTo>
                    <a:pt x="158089" y="213004"/>
                  </a:lnTo>
                  <a:lnTo>
                    <a:pt x="160934" y="219405"/>
                  </a:lnTo>
                  <a:lnTo>
                    <a:pt x="168351" y="229793"/>
                  </a:lnTo>
                  <a:lnTo>
                    <a:pt x="184670" y="238302"/>
                  </a:lnTo>
                  <a:lnTo>
                    <a:pt x="192074" y="247015"/>
                  </a:lnTo>
                  <a:lnTo>
                    <a:pt x="215595" y="252882"/>
                  </a:lnTo>
                  <a:lnTo>
                    <a:pt x="229933" y="264198"/>
                  </a:lnTo>
                  <a:lnTo>
                    <a:pt x="294525" y="288861"/>
                  </a:lnTo>
                  <a:lnTo>
                    <a:pt x="303987" y="289712"/>
                  </a:lnTo>
                  <a:lnTo>
                    <a:pt x="320865" y="281635"/>
                  </a:lnTo>
                  <a:lnTo>
                    <a:pt x="335203" y="282981"/>
                  </a:lnTo>
                  <a:lnTo>
                    <a:pt x="365925" y="308152"/>
                  </a:lnTo>
                  <a:lnTo>
                    <a:pt x="366153" y="296494"/>
                  </a:lnTo>
                  <a:lnTo>
                    <a:pt x="373545" y="283451"/>
                  </a:lnTo>
                  <a:lnTo>
                    <a:pt x="393446" y="283451"/>
                  </a:lnTo>
                  <a:lnTo>
                    <a:pt x="393839" y="281635"/>
                  </a:lnTo>
                  <a:lnTo>
                    <a:pt x="394500" y="278625"/>
                  </a:lnTo>
                  <a:lnTo>
                    <a:pt x="378040" y="264490"/>
                  </a:lnTo>
                  <a:lnTo>
                    <a:pt x="385025" y="264490"/>
                  </a:lnTo>
                  <a:lnTo>
                    <a:pt x="385025" y="255358"/>
                  </a:lnTo>
                  <a:lnTo>
                    <a:pt x="413346" y="255358"/>
                  </a:lnTo>
                  <a:lnTo>
                    <a:pt x="419811" y="249859"/>
                  </a:lnTo>
                  <a:lnTo>
                    <a:pt x="425399" y="245097"/>
                  </a:lnTo>
                  <a:lnTo>
                    <a:pt x="426186" y="244436"/>
                  </a:lnTo>
                  <a:lnTo>
                    <a:pt x="430022" y="238379"/>
                  </a:lnTo>
                  <a:lnTo>
                    <a:pt x="433578" y="248907"/>
                  </a:lnTo>
                  <a:lnTo>
                    <a:pt x="436676" y="238379"/>
                  </a:lnTo>
                  <a:lnTo>
                    <a:pt x="440232" y="226314"/>
                  </a:lnTo>
                  <a:lnTo>
                    <a:pt x="435102" y="225298"/>
                  </a:lnTo>
                  <a:lnTo>
                    <a:pt x="450557" y="200964"/>
                  </a:lnTo>
                  <a:close/>
                </a:path>
                <a:path w="450850" h="308610">
                  <a:moveTo>
                    <a:pt x="450824" y="210058"/>
                  </a:moveTo>
                  <a:lnTo>
                    <a:pt x="446989" y="211797"/>
                  </a:lnTo>
                  <a:lnTo>
                    <a:pt x="448259" y="213791"/>
                  </a:lnTo>
                  <a:lnTo>
                    <a:pt x="450824" y="210058"/>
                  </a:lnTo>
                  <a:close/>
                </a:path>
              </a:pathLst>
            </a:custGeom>
            <a:solidFill>
              <a:srgbClr val="66AB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565199" y="3624756"/>
              <a:ext cx="450850" cy="308610"/>
            </a:xfrm>
            <a:custGeom>
              <a:avLst/>
              <a:gdLst/>
              <a:ahLst/>
              <a:cxnLst/>
              <a:rect l="l" t="t" r="r" b="b"/>
              <a:pathLst>
                <a:path w="450850" h="308610">
                  <a:moveTo>
                    <a:pt x="450823" y="210055"/>
                  </a:moveTo>
                  <a:lnTo>
                    <a:pt x="446986" y="211795"/>
                  </a:lnTo>
                  <a:lnTo>
                    <a:pt x="448249" y="213780"/>
                  </a:lnTo>
                  <a:lnTo>
                    <a:pt x="450823" y="210055"/>
                  </a:lnTo>
                  <a:close/>
                </a:path>
                <a:path w="450850" h="308610">
                  <a:moveTo>
                    <a:pt x="426184" y="244425"/>
                  </a:moveTo>
                  <a:lnTo>
                    <a:pt x="430022" y="238375"/>
                  </a:lnTo>
                  <a:lnTo>
                    <a:pt x="433567" y="248899"/>
                  </a:lnTo>
                  <a:lnTo>
                    <a:pt x="440224" y="226309"/>
                  </a:lnTo>
                  <a:lnTo>
                    <a:pt x="435093" y="225290"/>
                  </a:lnTo>
                  <a:lnTo>
                    <a:pt x="450552" y="200958"/>
                  </a:lnTo>
                  <a:lnTo>
                    <a:pt x="446254" y="193607"/>
                  </a:lnTo>
                  <a:lnTo>
                    <a:pt x="443152" y="196276"/>
                  </a:lnTo>
                  <a:lnTo>
                    <a:pt x="428859" y="192914"/>
                  </a:lnTo>
                  <a:lnTo>
                    <a:pt x="397166" y="201712"/>
                  </a:lnTo>
                  <a:lnTo>
                    <a:pt x="389109" y="230125"/>
                  </a:lnTo>
                  <a:lnTo>
                    <a:pt x="377132" y="239505"/>
                  </a:lnTo>
                  <a:lnTo>
                    <a:pt x="381147" y="240195"/>
                  </a:lnTo>
                  <a:lnTo>
                    <a:pt x="376741" y="245095"/>
                  </a:lnTo>
                  <a:lnTo>
                    <a:pt x="369362" y="240977"/>
                  </a:lnTo>
                  <a:lnTo>
                    <a:pt x="330619" y="249854"/>
                  </a:lnTo>
                  <a:lnTo>
                    <a:pt x="326343" y="244106"/>
                  </a:lnTo>
                  <a:lnTo>
                    <a:pt x="308795" y="237958"/>
                  </a:lnTo>
                  <a:lnTo>
                    <a:pt x="289453" y="208680"/>
                  </a:lnTo>
                  <a:lnTo>
                    <a:pt x="287149" y="194011"/>
                  </a:lnTo>
                  <a:lnTo>
                    <a:pt x="278971" y="177491"/>
                  </a:lnTo>
                  <a:lnTo>
                    <a:pt x="281739" y="145025"/>
                  </a:lnTo>
                  <a:lnTo>
                    <a:pt x="289982" y="119831"/>
                  </a:lnTo>
                  <a:lnTo>
                    <a:pt x="285236" y="121567"/>
                  </a:lnTo>
                  <a:lnTo>
                    <a:pt x="259915" y="112002"/>
                  </a:lnTo>
                  <a:lnTo>
                    <a:pt x="253491" y="92024"/>
                  </a:lnTo>
                  <a:lnTo>
                    <a:pt x="223482" y="52912"/>
                  </a:lnTo>
                  <a:lnTo>
                    <a:pt x="204670" y="53689"/>
                  </a:lnTo>
                  <a:lnTo>
                    <a:pt x="201349" y="63181"/>
                  </a:lnTo>
                  <a:lnTo>
                    <a:pt x="195344" y="67263"/>
                  </a:lnTo>
                  <a:lnTo>
                    <a:pt x="177017" y="56082"/>
                  </a:lnTo>
                  <a:lnTo>
                    <a:pt x="170040" y="38457"/>
                  </a:lnTo>
                  <a:lnTo>
                    <a:pt x="146394" y="17412"/>
                  </a:lnTo>
                  <a:lnTo>
                    <a:pt x="119281" y="17064"/>
                  </a:lnTo>
                  <a:lnTo>
                    <a:pt x="119278" y="25217"/>
                  </a:lnTo>
                  <a:lnTo>
                    <a:pt x="75049" y="25238"/>
                  </a:lnTo>
                  <a:lnTo>
                    <a:pt x="17355" y="4112"/>
                  </a:lnTo>
                  <a:lnTo>
                    <a:pt x="18805" y="0"/>
                  </a:lnTo>
                  <a:lnTo>
                    <a:pt x="0" y="1713"/>
                  </a:lnTo>
                </a:path>
                <a:path w="450850" h="308610">
                  <a:moveTo>
                    <a:pt x="0" y="45070"/>
                  </a:moveTo>
                  <a:lnTo>
                    <a:pt x="3701" y="53506"/>
                  </a:lnTo>
                  <a:lnTo>
                    <a:pt x="28848" y="75440"/>
                  </a:lnTo>
                  <a:lnTo>
                    <a:pt x="27334" y="88522"/>
                  </a:lnTo>
                  <a:lnTo>
                    <a:pt x="14352" y="89340"/>
                  </a:lnTo>
                  <a:lnTo>
                    <a:pt x="36439" y="106914"/>
                  </a:lnTo>
                  <a:lnTo>
                    <a:pt x="42789" y="101943"/>
                  </a:lnTo>
                  <a:lnTo>
                    <a:pt x="41654" y="105786"/>
                  </a:lnTo>
                  <a:lnTo>
                    <a:pt x="55436" y="115986"/>
                  </a:lnTo>
                  <a:lnTo>
                    <a:pt x="59780" y="125037"/>
                  </a:lnTo>
                  <a:lnTo>
                    <a:pt x="56084" y="139641"/>
                  </a:lnTo>
                  <a:lnTo>
                    <a:pt x="59223" y="143673"/>
                  </a:lnTo>
                  <a:lnTo>
                    <a:pt x="59170" y="136278"/>
                  </a:lnTo>
                  <a:lnTo>
                    <a:pt x="59721" y="140510"/>
                  </a:lnTo>
                  <a:lnTo>
                    <a:pt x="86801" y="160800"/>
                  </a:lnTo>
                  <a:lnTo>
                    <a:pt x="92199" y="172101"/>
                  </a:lnTo>
                  <a:lnTo>
                    <a:pt x="100045" y="166562"/>
                  </a:lnTo>
                  <a:lnTo>
                    <a:pt x="94258" y="152078"/>
                  </a:lnTo>
                  <a:lnTo>
                    <a:pt x="88028" y="147304"/>
                  </a:lnTo>
                  <a:lnTo>
                    <a:pt x="85223" y="151286"/>
                  </a:lnTo>
                  <a:lnTo>
                    <a:pt x="81110" y="147033"/>
                  </a:lnTo>
                  <a:lnTo>
                    <a:pt x="81496" y="139466"/>
                  </a:lnTo>
                  <a:lnTo>
                    <a:pt x="71484" y="122957"/>
                  </a:lnTo>
                  <a:lnTo>
                    <a:pt x="69316" y="110109"/>
                  </a:lnTo>
                  <a:lnTo>
                    <a:pt x="63145" y="103875"/>
                  </a:lnTo>
                  <a:lnTo>
                    <a:pt x="64417" y="109521"/>
                  </a:lnTo>
                  <a:lnTo>
                    <a:pt x="61497" y="100162"/>
                  </a:lnTo>
                  <a:lnTo>
                    <a:pt x="49924" y="88712"/>
                  </a:lnTo>
                  <a:lnTo>
                    <a:pt x="46822" y="76114"/>
                  </a:lnTo>
                  <a:lnTo>
                    <a:pt x="21671" y="49702"/>
                  </a:lnTo>
                  <a:lnTo>
                    <a:pt x="16517" y="29596"/>
                  </a:lnTo>
                  <a:lnTo>
                    <a:pt x="19180" y="17795"/>
                  </a:lnTo>
                  <a:lnTo>
                    <a:pt x="43539" y="27825"/>
                  </a:lnTo>
                  <a:lnTo>
                    <a:pt x="44080" y="37131"/>
                  </a:lnTo>
                  <a:lnTo>
                    <a:pt x="58453" y="67081"/>
                  </a:lnTo>
                  <a:lnTo>
                    <a:pt x="73523" y="84568"/>
                  </a:lnTo>
                  <a:lnTo>
                    <a:pt x="83529" y="87198"/>
                  </a:lnTo>
                  <a:lnTo>
                    <a:pt x="83600" y="96809"/>
                  </a:lnTo>
                  <a:lnTo>
                    <a:pt x="92059" y="99991"/>
                  </a:lnTo>
                  <a:lnTo>
                    <a:pt x="94202" y="105878"/>
                  </a:lnTo>
                  <a:lnTo>
                    <a:pt x="104512" y="112543"/>
                  </a:lnTo>
                  <a:lnTo>
                    <a:pt x="100896" y="124194"/>
                  </a:lnTo>
                  <a:lnTo>
                    <a:pt x="120898" y="134287"/>
                  </a:lnTo>
                  <a:lnTo>
                    <a:pt x="122457" y="142005"/>
                  </a:lnTo>
                  <a:lnTo>
                    <a:pt x="129612" y="144319"/>
                  </a:lnTo>
                  <a:lnTo>
                    <a:pt x="130046" y="147587"/>
                  </a:lnTo>
                  <a:lnTo>
                    <a:pt x="125765" y="144401"/>
                  </a:lnTo>
                  <a:lnTo>
                    <a:pt x="155598" y="175097"/>
                  </a:lnTo>
                  <a:lnTo>
                    <a:pt x="165891" y="195840"/>
                  </a:lnTo>
                  <a:lnTo>
                    <a:pt x="160768" y="207029"/>
                  </a:lnTo>
                  <a:lnTo>
                    <a:pt x="165206" y="209544"/>
                  </a:lnTo>
                  <a:lnTo>
                    <a:pt x="158086" y="212994"/>
                  </a:lnTo>
                  <a:lnTo>
                    <a:pt x="160931" y="219394"/>
                  </a:lnTo>
                  <a:lnTo>
                    <a:pt x="168345" y="229789"/>
                  </a:lnTo>
                  <a:lnTo>
                    <a:pt x="184668" y="238295"/>
                  </a:lnTo>
                  <a:lnTo>
                    <a:pt x="192068" y="247014"/>
                  </a:lnTo>
                  <a:lnTo>
                    <a:pt x="215592" y="252876"/>
                  </a:lnTo>
                  <a:lnTo>
                    <a:pt x="229924" y="264189"/>
                  </a:lnTo>
                  <a:lnTo>
                    <a:pt x="294515" y="288854"/>
                  </a:lnTo>
                  <a:lnTo>
                    <a:pt x="303986" y="289712"/>
                  </a:lnTo>
                  <a:lnTo>
                    <a:pt x="320856" y="281628"/>
                  </a:lnTo>
                  <a:lnTo>
                    <a:pt x="335193" y="282981"/>
                  </a:lnTo>
                  <a:lnTo>
                    <a:pt x="365926" y="308146"/>
                  </a:lnTo>
                  <a:lnTo>
                    <a:pt x="366154" y="296491"/>
                  </a:lnTo>
                  <a:lnTo>
                    <a:pt x="373539" y="283445"/>
                  </a:lnTo>
                  <a:lnTo>
                    <a:pt x="393438" y="283444"/>
                  </a:lnTo>
                  <a:lnTo>
                    <a:pt x="394495" y="278614"/>
                  </a:lnTo>
                  <a:lnTo>
                    <a:pt x="378037" y="264485"/>
                  </a:lnTo>
                  <a:lnTo>
                    <a:pt x="385023" y="264481"/>
                  </a:lnTo>
                  <a:lnTo>
                    <a:pt x="385019" y="255354"/>
                  </a:lnTo>
                  <a:lnTo>
                    <a:pt x="413346" y="255348"/>
                  </a:lnTo>
                  <a:lnTo>
                    <a:pt x="426184" y="244425"/>
                  </a:lnTo>
                </a:path>
                <a:path w="450850" h="308610">
                  <a:moveTo>
                    <a:pt x="376883" y="240023"/>
                  </a:moveTo>
                  <a:lnTo>
                    <a:pt x="374952" y="240504"/>
                  </a:lnTo>
                  <a:lnTo>
                    <a:pt x="373617" y="241814"/>
                  </a:lnTo>
                  <a:lnTo>
                    <a:pt x="376883" y="240023"/>
                  </a:lnTo>
                  <a:close/>
                </a:path>
                <a:path w="450850" h="308610">
                  <a:moveTo>
                    <a:pt x="146647" y="195044"/>
                  </a:moveTo>
                  <a:lnTo>
                    <a:pt x="146565" y="195899"/>
                  </a:lnTo>
                  <a:lnTo>
                    <a:pt x="147820" y="195689"/>
                  </a:lnTo>
                  <a:lnTo>
                    <a:pt x="146647" y="195044"/>
                  </a:lnTo>
                  <a:close/>
                </a:path>
                <a:path w="450850" h="308610">
                  <a:moveTo>
                    <a:pt x="143264" y="191728"/>
                  </a:moveTo>
                  <a:lnTo>
                    <a:pt x="143661" y="193314"/>
                  </a:lnTo>
                  <a:lnTo>
                    <a:pt x="145080" y="192324"/>
                  </a:lnTo>
                  <a:lnTo>
                    <a:pt x="143264" y="191728"/>
                  </a:lnTo>
                  <a:close/>
                </a:path>
                <a:path w="450850" h="308610">
                  <a:moveTo>
                    <a:pt x="120735" y="135873"/>
                  </a:moveTo>
                  <a:lnTo>
                    <a:pt x="121055" y="137915"/>
                  </a:lnTo>
                  <a:lnTo>
                    <a:pt x="121666" y="137706"/>
                  </a:lnTo>
                  <a:lnTo>
                    <a:pt x="120735" y="135873"/>
                  </a:lnTo>
                  <a:close/>
                </a:path>
                <a:path w="450850" h="308610">
                  <a:moveTo>
                    <a:pt x="117477" y="134019"/>
                  </a:moveTo>
                  <a:lnTo>
                    <a:pt x="120096" y="137664"/>
                  </a:lnTo>
                  <a:lnTo>
                    <a:pt x="120254" y="137288"/>
                  </a:lnTo>
                  <a:lnTo>
                    <a:pt x="117477" y="134019"/>
                  </a:lnTo>
                  <a:close/>
                </a:path>
                <a:path w="450850" h="308610">
                  <a:moveTo>
                    <a:pt x="92702" y="146814"/>
                  </a:moveTo>
                  <a:lnTo>
                    <a:pt x="93138" y="149175"/>
                  </a:lnTo>
                  <a:lnTo>
                    <a:pt x="94192" y="149820"/>
                  </a:lnTo>
                  <a:lnTo>
                    <a:pt x="92702" y="146814"/>
                  </a:lnTo>
                  <a:close/>
                </a:path>
                <a:path w="450850" h="308610">
                  <a:moveTo>
                    <a:pt x="85768" y="143266"/>
                  </a:moveTo>
                  <a:lnTo>
                    <a:pt x="85826" y="144921"/>
                  </a:lnTo>
                  <a:lnTo>
                    <a:pt x="87180" y="145123"/>
                  </a:lnTo>
                  <a:lnTo>
                    <a:pt x="85768" y="143266"/>
                  </a:lnTo>
                  <a:close/>
                </a:path>
                <a:path w="450850" h="308610">
                  <a:moveTo>
                    <a:pt x="81766" y="135357"/>
                  </a:moveTo>
                  <a:lnTo>
                    <a:pt x="81210" y="136042"/>
                  </a:lnTo>
                  <a:lnTo>
                    <a:pt x="83516" y="138160"/>
                  </a:lnTo>
                  <a:lnTo>
                    <a:pt x="81766" y="135357"/>
                  </a:lnTo>
                  <a:close/>
                </a:path>
                <a:path w="450850" h="308610">
                  <a:moveTo>
                    <a:pt x="79959" y="125858"/>
                  </a:moveTo>
                  <a:lnTo>
                    <a:pt x="79773" y="124943"/>
                  </a:lnTo>
                  <a:lnTo>
                    <a:pt x="79220" y="125149"/>
                  </a:lnTo>
                  <a:lnTo>
                    <a:pt x="79959" y="125858"/>
                  </a:lnTo>
                  <a:close/>
                </a:path>
                <a:path w="450850" h="308610">
                  <a:moveTo>
                    <a:pt x="75217" y="117944"/>
                  </a:moveTo>
                  <a:lnTo>
                    <a:pt x="72835" y="120845"/>
                  </a:lnTo>
                  <a:lnTo>
                    <a:pt x="74037" y="119896"/>
                  </a:lnTo>
                  <a:lnTo>
                    <a:pt x="75217" y="117944"/>
                  </a:lnTo>
                  <a:close/>
                </a:path>
                <a:path w="450850" h="308610">
                  <a:moveTo>
                    <a:pt x="60905" y="144233"/>
                  </a:moveTo>
                  <a:lnTo>
                    <a:pt x="63773" y="146504"/>
                  </a:lnTo>
                  <a:lnTo>
                    <a:pt x="64072" y="145550"/>
                  </a:lnTo>
                  <a:lnTo>
                    <a:pt x="60905" y="144233"/>
                  </a:lnTo>
                  <a:close/>
                </a:path>
                <a:path w="450850" h="308610">
                  <a:moveTo>
                    <a:pt x="56350" y="62821"/>
                  </a:moveTo>
                  <a:lnTo>
                    <a:pt x="51776" y="69040"/>
                  </a:lnTo>
                  <a:lnTo>
                    <a:pt x="55984" y="71331"/>
                  </a:lnTo>
                  <a:lnTo>
                    <a:pt x="56350" y="62821"/>
                  </a:lnTo>
                  <a:close/>
                </a:path>
                <a:path w="450850" h="308610">
                  <a:moveTo>
                    <a:pt x="52311" y="71644"/>
                  </a:moveTo>
                  <a:lnTo>
                    <a:pt x="51328" y="71692"/>
                  </a:lnTo>
                  <a:lnTo>
                    <a:pt x="52231" y="72651"/>
                  </a:lnTo>
                  <a:lnTo>
                    <a:pt x="52311" y="71644"/>
                  </a:lnTo>
                  <a:close/>
                </a:path>
                <a:path w="450850" h="308610">
                  <a:moveTo>
                    <a:pt x="36738" y="57411"/>
                  </a:moveTo>
                  <a:lnTo>
                    <a:pt x="41509" y="65581"/>
                  </a:lnTo>
                  <a:lnTo>
                    <a:pt x="41256" y="61698"/>
                  </a:lnTo>
                  <a:lnTo>
                    <a:pt x="36738" y="57411"/>
                  </a:lnTo>
                  <a:close/>
                </a:path>
                <a:path w="450850" h="308610">
                  <a:moveTo>
                    <a:pt x="43241" y="107671"/>
                  </a:moveTo>
                  <a:lnTo>
                    <a:pt x="42631" y="106691"/>
                  </a:lnTo>
                  <a:lnTo>
                    <a:pt x="42216" y="107318"/>
                  </a:lnTo>
                  <a:lnTo>
                    <a:pt x="43241" y="107671"/>
                  </a:lnTo>
                  <a:close/>
                </a:path>
                <a:path w="450850" h="308610">
                  <a:moveTo>
                    <a:pt x="11136" y="77844"/>
                  </a:moveTo>
                  <a:lnTo>
                    <a:pt x="9027" y="82909"/>
                  </a:lnTo>
                  <a:lnTo>
                    <a:pt x="11581" y="83878"/>
                  </a:lnTo>
                  <a:lnTo>
                    <a:pt x="11136" y="7784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6083897" y="3626471"/>
              <a:ext cx="36830" cy="65405"/>
            </a:xfrm>
            <a:custGeom>
              <a:avLst/>
              <a:gdLst/>
              <a:ahLst/>
              <a:cxnLst/>
              <a:rect l="l" t="t" r="r" b="b"/>
              <a:pathLst>
                <a:path w="36829" h="65404">
                  <a:moveTo>
                    <a:pt x="1206" y="65354"/>
                  </a:moveTo>
                  <a:lnTo>
                    <a:pt x="609" y="61988"/>
                  </a:lnTo>
                  <a:lnTo>
                    <a:pt x="0" y="65011"/>
                  </a:lnTo>
                  <a:lnTo>
                    <a:pt x="1206" y="65354"/>
                  </a:lnTo>
                  <a:close/>
                </a:path>
                <a:path w="36829" h="65404">
                  <a:moveTo>
                    <a:pt x="36525" y="0"/>
                  </a:moveTo>
                  <a:lnTo>
                    <a:pt x="18224" y="1676"/>
                  </a:lnTo>
                  <a:lnTo>
                    <a:pt x="36525" y="43357"/>
                  </a:lnTo>
                  <a:lnTo>
                    <a:pt x="36525" y="0"/>
                  </a:lnTo>
                  <a:close/>
                </a:path>
              </a:pathLst>
            </a:custGeom>
            <a:solidFill>
              <a:srgbClr val="66AB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6083907" y="3626470"/>
              <a:ext cx="36830" cy="65405"/>
            </a:xfrm>
            <a:custGeom>
              <a:avLst/>
              <a:gdLst/>
              <a:ahLst/>
              <a:cxnLst/>
              <a:rect l="l" t="t" r="r" b="b"/>
              <a:pathLst>
                <a:path w="36829" h="65404">
                  <a:moveTo>
                    <a:pt x="36520" y="0"/>
                  </a:moveTo>
                  <a:lnTo>
                    <a:pt x="18225" y="1666"/>
                  </a:lnTo>
                  <a:lnTo>
                    <a:pt x="36520" y="43357"/>
                  </a:lnTo>
                </a:path>
                <a:path w="36829" h="65404">
                  <a:moveTo>
                    <a:pt x="601" y="61981"/>
                  </a:moveTo>
                  <a:lnTo>
                    <a:pt x="0" y="65007"/>
                  </a:lnTo>
                  <a:lnTo>
                    <a:pt x="1201" y="65345"/>
                  </a:lnTo>
                  <a:lnTo>
                    <a:pt x="601" y="6198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3227679" y="4320120"/>
              <a:ext cx="106045" cy="162560"/>
            </a:xfrm>
            <a:custGeom>
              <a:avLst/>
              <a:gdLst/>
              <a:ahLst/>
              <a:cxnLst/>
              <a:rect l="l" t="t" r="r" b="b"/>
              <a:pathLst>
                <a:path w="106045" h="162560">
                  <a:moveTo>
                    <a:pt x="711" y="1333"/>
                  </a:moveTo>
                  <a:lnTo>
                    <a:pt x="0" y="0"/>
                  </a:lnTo>
                  <a:lnTo>
                    <a:pt x="482" y="1193"/>
                  </a:lnTo>
                  <a:lnTo>
                    <a:pt x="711" y="1333"/>
                  </a:lnTo>
                  <a:close/>
                </a:path>
                <a:path w="106045" h="162560">
                  <a:moveTo>
                    <a:pt x="1447" y="1752"/>
                  </a:moveTo>
                  <a:lnTo>
                    <a:pt x="1130" y="1752"/>
                  </a:lnTo>
                  <a:lnTo>
                    <a:pt x="1409" y="2235"/>
                  </a:lnTo>
                  <a:lnTo>
                    <a:pt x="1447" y="1752"/>
                  </a:lnTo>
                  <a:close/>
                </a:path>
                <a:path w="106045" h="162560">
                  <a:moveTo>
                    <a:pt x="17132" y="155168"/>
                  </a:moveTo>
                  <a:lnTo>
                    <a:pt x="17030" y="154978"/>
                  </a:lnTo>
                  <a:lnTo>
                    <a:pt x="16814" y="155244"/>
                  </a:lnTo>
                  <a:lnTo>
                    <a:pt x="17132" y="155168"/>
                  </a:lnTo>
                  <a:close/>
                </a:path>
                <a:path w="106045" h="162560">
                  <a:moveTo>
                    <a:pt x="17259" y="161861"/>
                  </a:moveTo>
                  <a:lnTo>
                    <a:pt x="16700" y="154686"/>
                  </a:lnTo>
                  <a:lnTo>
                    <a:pt x="11912" y="162521"/>
                  </a:lnTo>
                  <a:lnTo>
                    <a:pt x="17259" y="161861"/>
                  </a:lnTo>
                  <a:close/>
                </a:path>
                <a:path w="106045" h="162560">
                  <a:moveTo>
                    <a:pt x="105943" y="149161"/>
                  </a:moveTo>
                  <a:lnTo>
                    <a:pt x="103898" y="149961"/>
                  </a:lnTo>
                  <a:lnTo>
                    <a:pt x="104838" y="150431"/>
                  </a:lnTo>
                  <a:lnTo>
                    <a:pt x="105943" y="149161"/>
                  </a:lnTo>
                  <a:close/>
                </a:path>
              </a:pathLst>
            </a:custGeom>
            <a:solidFill>
              <a:srgbClr val="4A9A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3227688" y="4320116"/>
              <a:ext cx="106045" cy="162560"/>
            </a:xfrm>
            <a:custGeom>
              <a:avLst/>
              <a:gdLst/>
              <a:ahLst/>
              <a:cxnLst/>
              <a:rect l="l" t="t" r="r" b="b"/>
              <a:pathLst>
                <a:path w="106045" h="162560">
                  <a:moveTo>
                    <a:pt x="105944" y="149159"/>
                  </a:moveTo>
                  <a:lnTo>
                    <a:pt x="103901" y="149954"/>
                  </a:lnTo>
                  <a:lnTo>
                    <a:pt x="104839" y="150423"/>
                  </a:lnTo>
                  <a:lnTo>
                    <a:pt x="105944" y="149159"/>
                  </a:lnTo>
                  <a:close/>
                </a:path>
                <a:path w="106045" h="162560">
                  <a:moveTo>
                    <a:pt x="11908" y="162523"/>
                  </a:moveTo>
                  <a:lnTo>
                    <a:pt x="17252" y="161856"/>
                  </a:lnTo>
                  <a:lnTo>
                    <a:pt x="16701" y="154687"/>
                  </a:lnTo>
                  <a:lnTo>
                    <a:pt x="11908" y="162523"/>
                  </a:lnTo>
                  <a:close/>
                </a:path>
                <a:path w="106045" h="162560">
                  <a:moveTo>
                    <a:pt x="17028" y="154977"/>
                  </a:moveTo>
                  <a:lnTo>
                    <a:pt x="16815" y="155239"/>
                  </a:lnTo>
                  <a:lnTo>
                    <a:pt x="17134" y="155167"/>
                  </a:lnTo>
                  <a:lnTo>
                    <a:pt x="17028" y="154977"/>
                  </a:lnTo>
                  <a:close/>
                </a:path>
                <a:path w="106045" h="162560">
                  <a:moveTo>
                    <a:pt x="1401" y="2227"/>
                  </a:moveTo>
                  <a:lnTo>
                    <a:pt x="1441" y="1747"/>
                  </a:lnTo>
                  <a:lnTo>
                    <a:pt x="1129" y="1754"/>
                  </a:lnTo>
                  <a:lnTo>
                    <a:pt x="1401" y="2227"/>
                  </a:lnTo>
                  <a:close/>
                </a:path>
                <a:path w="106045" h="162560">
                  <a:moveTo>
                    <a:pt x="703" y="1325"/>
                  </a:moveTo>
                  <a:lnTo>
                    <a:pt x="0" y="0"/>
                  </a:lnTo>
                  <a:lnTo>
                    <a:pt x="484" y="1195"/>
                  </a:lnTo>
                  <a:lnTo>
                    <a:pt x="703" y="132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87809" y="3717781"/>
              <a:ext cx="195299" cy="215463"/>
            </a:xfrm>
            <a:prstGeom prst="rect">
              <a:avLst/>
            </a:prstGeom>
          </p:spPr>
        </p:pic>
        <p:sp>
          <p:nvSpPr>
            <p:cNvPr id="158" name="object 158" descr=""/>
            <p:cNvSpPr/>
            <p:nvPr/>
          </p:nvSpPr>
          <p:spPr>
            <a:xfrm>
              <a:off x="2573236" y="3562222"/>
              <a:ext cx="5715" cy="3810"/>
            </a:xfrm>
            <a:custGeom>
              <a:avLst/>
              <a:gdLst/>
              <a:ahLst/>
              <a:cxnLst/>
              <a:rect l="l" t="t" r="r" b="b"/>
              <a:pathLst>
                <a:path w="5714" h="3810">
                  <a:moveTo>
                    <a:pt x="1473" y="0"/>
                  </a:moveTo>
                  <a:lnTo>
                    <a:pt x="0" y="0"/>
                  </a:lnTo>
                  <a:lnTo>
                    <a:pt x="1244" y="800"/>
                  </a:lnTo>
                  <a:lnTo>
                    <a:pt x="1473" y="0"/>
                  </a:lnTo>
                  <a:close/>
                </a:path>
                <a:path w="5714" h="3810">
                  <a:moveTo>
                    <a:pt x="2438" y="1066"/>
                  </a:moveTo>
                  <a:lnTo>
                    <a:pt x="2286" y="812"/>
                  </a:lnTo>
                  <a:lnTo>
                    <a:pt x="2032" y="850"/>
                  </a:lnTo>
                  <a:lnTo>
                    <a:pt x="2438" y="1066"/>
                  </a:lnTo>
                  <a:close/>
                </a:path>
                <a:path w="5714" h="3810">
                  <a:moveTo>
                    <a:pt x="5588" y="3365"/>
                  </a:moveTo>
                  <a:lnTo>
                    <a:pt x="4711" y="2794"/>
                  </a:lnTo>
                  <a:lnTo>
                    <a:pt x="2311" y="2959"/>
                  </a:lnTo>
                  <a:lnTo>
                    <a:pt x="5588" y="3365"/>
                  </a:lnTo>
                  <a:close/>
                </a:path>
              </a:pathLst>
            </a:custGeom>
            <a:solidFill>
              <a:srgbClr val="4899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2573245" y="3562211"/>
              <a:ext cx="5715" cy="3810"/>
            </a:xfrm>
            <a:custGeom>
              <a:avLst/>
              <a:gdLst/>
              <a:ahLst/>
              <a:cxnLst/>
              <a:rect l="l" t="t" r="r" b="b"/>
              <a:pathLst>
                <a:path w="5714" h="3810">
                  <a:moveTo>
                    <a:pt x="2310" y="2963"/>
                  </a:moveTo>
                  <a:lnTo>
                    <a:pt x="5583" y="3369"/>
                  </a:lnTo>
                  <a:lnTo>
                    <a:pt x="4704" y="2805"/>
                  </a:lnTo>
                  <a:lnTo>
                    <a:pt x="2310" y="2963"/>
                  </a:lnTo>
                  <a:close/>
                </a:path>
                <a:path w="5714" h="3810">
                  <a:moveTo>
                    <a:pt x="2285" y="822"/>
                  </a:moveTo>
                  <a:lnTo>
                    <a:pt x="2030" y="856"/>
                  </a:lnTo>
                  <a:lnTo>
                    <a:pt x="2433" y="1072"/>
                  </a:lnTo>
                  <a:lnTo>
                    <a:pt x="2285" y="822"/>
                  </a:lnTo>
                  <a:close/>
                </a:path>
                <a:path w="5714" h="3810">
                  <a:moveTo>
                    <a:pt x="0" y="0"/>
                  </a:moveTo>
                  <a:lnTo>
                    <a:pt x="1245" y="803"/>
                  </a:lnTo>
                  <a:lnTo>
                    <a:pt x="1469" y="7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2165383" y="3760924"/>
              <a:ext cx="254635" cy="241300"/>
            </a:xfrm>
            <a:custGeom>
              <a:avLst/>
              <a:gdLst/>
              <a:ahLst/>
              <a:cxnLst/>
              <a:rect l="l" t="t" r="r" b="b"/>
              <a:pathLst>
                <a:path w="254635" h="241300">
                  <a:moveTo>
                    <a:pt x="80367" y="240978"/>
                  </a:moveTo>
                  <a:lnTo>
                    <a:pt x="73401" y="235956"/>
                  </a:lnTo>
                  <a:lnTo>
                    <a:pt x="65727" y="240835"/>
                  </a:lnTo>
                  <a:lnTo>
                    <a:pt x="60434" y="226777"/>
                  </a:lnTo>
                  <a:lnTo>
                    <a:pt x="55087" y="228510"/>
                  </a:lnTo>
                  <a:lnTo>
                    <a:pt x="59672" y="221729"/>
                  </a:lnTo>
                  <a:lnTo>
                    <a:pt x="52325" y="217527"/>
                  </a:lnTo>
                  <a:lnTo>
                    <a:pt x="53089" y="211886"/>
                  </a:lnTo>
                  <a:lnTo>
                    <a:pt x="47585" y="204376"/>
                  </a:lnTo>
                  <a:lnTo>
                    <a:pt x="38960" y="211648"/>
                  </a:lnTo>
                  <a:lnTo>
                    <a:pt x="29814" y="208575"/>
                  </a:lnTo>
                  <a:lnTo>
                    <a:pt x="23785" y="213796"/>
                  </a:lnTo>
                  <a:lnTo>
                    <a:pt x="20133" y="208444"/>
                  </a:lnTo>
                  <a:lnTo>
                    <a:pt x="14502" y="211848"/>
                  </a:lnTo>
                  <a:lnTo>
                    <a:pt x="11473" y="209190"/>
                  </a:lnTo>
                  <a:lnTo>
                    <a:pt x="13607" y="196553"/>
                  </a:lnTo>
                  <a:lnTo>
                    <a:pt x="3126" y="186412"/>
                  </a:lnTo>
                  <a:lnTo>
                    <a:pt x="0" y="168252"/>
                  </a:lnTo>
                  <a:lnTo>
                    <a:pt x="6302" y="166788"/>
                  </a:lnTo>
                  <a:lnTo>
                    <a:pt x="8204" y="155891"/>
                  </a:lnTo>
                  <a:lnTo>
                    <a:pt x="12053" y="154161"/>
                  </a:lnTo>
                  <a:lnTo>
                    <a:pt x="20674" y="162862"/>
                  </a:lnTo>
                  <a:lnTo>
                    <a:pt x="23443" y="157436"/>
                  </a:lnTo>
                  <a:lnTo>
                    <a:pt x="42722" y="157785"/>
                  </a:lnTo>
                  <a:lnTo>
                    <a:pt x="44906" y="153289"/>
                  </a:lnTo>
                  <a:lnTo>
                    <a:pt x="44900" y="156610"/>
                  </a:lnTo>
                  <a:lnTo>
                    <a:pt x="104004" y="156477"/>
                  </a:lnTo>
                  <a:lnTo>
                    <a:pt x="106594" y="143117"/>
                  </a:lnTo>
                  <a:lnTo>
                    <a:pt x="102406" y="140421"/>
                  </a:lnTo>
                  <a:lnTo>
                    <a:pt x="90991" y="0"/>
                  </a:lnTo>
                  <a:lnTo>
                    <a:pt x="114349" y="0"/>
                  </a:lnTo>
                  <a:lnTo>
                    <a:pt x="206848" y="65188"/>
                  </a:lnTo>
                  <a:lnTo>
                    <a:pt x="207077" y="71600"/>
                  </a:lnTo>
                  <a:lnTo>
                    <a:pt x="216592" y="78591"/>
                  </a:lnTo>
                  <a:lnTo>
                    <a:pt x="239192" y="86235"/>
                  </a:lnTo>
                  <a:lnTo>
                    <a:pt x="237058" y="97762"/>
                  </a:lnTo>
                  <a:lnTo>
                    <a:pt x="239808" y="99912"/>
                  </a:lnTo>
                  <a:lnTo>
                    <a:pt x="254045" y="97915"/>
                  </a:lnTo>
                  <a:lnTo>
                    <a:pt x="254454" y="132520"/>
                  </a:lnTo>
                  <a:lnTo>
                    <a:pt x="251568" y="133813"/>
                  </a:lnTo>
                  <a:lnTo>
                    <a:pt x="249000" y="152737"/>
                  </a:lnTo>
                  <a:lnTo>
                    <a:pt x="243328" y="158921"/>
                  </a:lnTo>
                  <a:lnTo>
                    <a:pt x="209587" y="160185"/>
                  </a:lnTo>
                  <a:lnTo>
                    <a:pt x="199661" y="165354"/>
                  </a:lnTo>
                  <a:lnTo>
                    <a:pt x="177761" y="163111"/>
                  </a:lnTo>
                  <a:lnTo>
                    <a:pt x="158336" y="172840"/>
                  </a:lnTo>
                  <a:lnTo>
                    <a:pt x="158055" y="177398"/>
                  </a:lnTo>
                  <a:lnTo>
                    <a:pt x="150708" y="175638"/>
                  </a:lnTo>
                  <a:lnTo>
                    <a:pt x="145090" y="179558"/>
                  </a:lnTo>
                  <a:lnTo>
                    <a:pt x="144519" y="185925"/>
                  </a:lnTo>
                  <a:lnTo>
                    <a:pt x="138783" y="185463"/>
                  </a:lnTo>
                  <a:lnTo>
                    <a:pt x="135738" y="193801"/>
                  </a:lnTo>
                  <a:lnTo>
                    <a:pt x="127970" y="188461"/>
                  </a:lnTo>
                  <a:lnTo>
                    <a:pt x="121940" y="194018"/>
                  </a:lnTo>
                  <a:lnTo>
                    <a:pt x="121054" y="207206"/>
                  </a:lnTo>
                  <a:lnTo>
                    <a:pt x="106050" y="215177"/>
                  </a:lnTo>
                  <a:lnTo>
                    <a:pt x="108643" y="221069"/>
                  </a:lnTo>
                  <a:lnTo>
                    <a:pt x="104054" y="226722"/>
                  </a:lnTo>
                  <a:lnTo>
                    <a:pt x="104651" y="234738"/>
                  </a:lnTo>
                  <a:lnTo>
                    <a:pt x="95773" y="240492"/>
                  </a:lnTo>
                  <a:lnTo>
                    <a:pt x="92502" y="231930"/>
                  </a:lnTo>
                  <a:lnTo>
                    <a:pt x="86389" y="232995"/>
                  </a:lnTo>
                  <a:lnTo>
                    <a:pt x="86410" y="237178"/>
                  </a:lnTo>
                  <a:lnTo>
                    <a:pt x="80367" y="240978"/>
                  </a:lnTo>
                  <a:close/>
                </a:path>
              </a:pathLst>
            </a:custGeom>
            <a:solidFill>
              <a:srgbClr val="92BA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2165383" y="3760924"/>
              <a:ext cx="254635" cy="241300"/>
            </a:xfrm>
            <a:custGeom>
              <a:avLst/>
              <a:gdLst/>
              <a:ahLst/>
              <a:cxnLst/>
              <a:rect l="l" t="t" r="r" b="b"/>
              <a:pathLst>
                <a:path w="254635" h="241300">
                  <a:moveTo>
                    <a:pt x="0" y="168252"/>
                  </a:moveTo>
                  <a:lnTo>
                    <a:pt x="3126" y="186412"/>
                  </a:lnTo>
                  <a:lnTo>
                    <a:pt x="13607" y="196553"/>
                  </a:lnTo>
                  <a:lnTo>
                    <a:pt x="11473" y="209190"/>
                  </a:lnTo>
                  <a:lnTo>
                    <a:pt x="14502" y="211848"/>
                  </a:lnTo>
                  <a:lnTo>
                    <a:pt x="20133" y="208444"/>
                  </a:lnTo>
                  <a:lnTo>
                    <a:pt x="23785" y="213796"/>
                  </a:lnTo>
                  <a:lnTo>
                    <a:pt x="29814" y="208575"/>
                  </a:lnTo>
                  <a:lnTo>
                    <a:pt x="38960" y="211648"/>
                  </a:lnTo>
                  <a:lnTo>
                    <a:pt x="47585" y="204376"/>
                  </a:lnTo>
                  <a:lnTo>
                    <a:pt x="53089" y="211886"/>
                  </a:lnTo>
                  <a:lnTo>
                    <a:pt x="52325" y="217527"/>
                  </a:lnTo>
                  <a:lnTo>
                    <a:pt x="59672" y="221729"/>
                  </a:lnTo>
                  <a:lnTo>
                    <a:pt x="55087" y="228510"/>
                  </a:lnTo>
                  <a:lnTo>
                    <a:pt x="60434" y="226777"/>
                  </a:lnTo>
                  <a:lnTo>
                    <a:pt x="65727" y="240835"/>
                  </a:lnTo>
                  <a:lnTo>
                    <a:pt x="73401" y="235956"/>
                  </a:lnTo>
                  <a:lnTo>
                    <a:pt x="80367" y="240978"/>
                  </a:lnTo>
                  <a:lnTo>
                    <a:pt x="86410" y="237178"/>
                  </a:lnTo>
                  <a:lnTo>
                    <a:pt x="86389" y="232995"/>
                  </a:lnTo>
                  <a:lnTo>
                    <a:pt x="92502" y="231930"/>
                  </a:lnTo>
                  <a:lnTo>
                    <a:pt x="95773" y="240492"/>
                  </a:lnTo>
                  <a:lnTo>
                    <a:pt x="104651" y="234738"/>
                  </a:lnTo>
                  <a:lnTo>
                    <a:pt x="104054" y="226722"/>
                  </a:lnTo>
                  <a:lnTo>
                    <a:pt x="108643" y="221069"/>
                  </a:lnTo>
                  <a:lnTo>
                    <a:pt x="106050" y="215177"/>
                  </a:lnTo>
                  <a:lnTo>
                    <a:pt x="121054" y="207206"/>
                  </a:lnTo>
                  <a:lnTo>
                    <a:pt x="121940" y="194018"/>
                  </a:lnTo>
                  <a:lnTo>
                    <a:pt x="127970" y="188461"/>
                  </a:lnTo>
                  <a:lnTo>
                    <a:pt x="135738" y="193801"/>
                  </a:lnTo>
                  <a:lnTo>
                    <a:pt x="138783" y="185463"/>
                  </a:lnTo>
                  <a:lnTo>
                    <a:pt x="144519" y="185925"/>
                  </a:lnTo>
                  <a:lnTo>
                    <a:pt x="145090" y="179558"/>
                  </a:lnTo>
                  <a:lnTo>
                    <a:pt x="150708" y="175638"/>
                  </a:lnTo>
                  <a:lnTo>
                    <a:pt x="158055" y="177398"/>
                  </a:lnTo>
                  <a:lnTo>
                    <a:pt x="158336" y="172840"/>
                  </a:lnTo>
                  <a:lnTo>
                    <a:pt x="177761" y="163111"/>
                  </a:lnTo>
                  <a:lnTo>
                    <a:pt x="199661" y="165354"/>
                  </a:lnTo>
                  <a:lnTo>
                    <a:pt x="209587" y="160185"/>
                  </a:lnTo>
                  <a:lnTo>
                    <a:pt x="243328" y="158921"/>
                  </a:lnTo>
                  <a:lnTo>
                    <a:pt x="249000" y="152737"/>
                  </a:lnTo>
                  <a:lnTo>
                    <a:pt x="251568" y="133813"/>
                  </a:lnTo>
                  <a:lnTo>
                    <a:pt x="254454" y="132520"/>
                  </a:lnTo>
                  <a:lnTo>
                    <a:pt x="254045" y="97915"/>
                  </a:lnTo>
                  <a:lnTo>
                    <a:pt x="239808" y="99912"/>
                  </a:lnTo>
                  <a:lnTo>
                    <a:pt x="237058" y="97762"/>
                  </a:lnTo>
                  <a:lnTo>
                    <a:pt x="239192" y="86235"/>
                  </a:lnTo>
                  <a:lnTo>
                    <a:pt x="216592" y="78591"/>
                  </a:lnTo>
                  <a:lnTo>
                    <a:pt x="207077" y="71600"/>
                  </a:lnTo>
                  <a:lnTo>
                    <a:pt x="206848" y="65188"/>
                  </a:lnTo>
                  <a:lnTo>
                    <a:pt x="114349" y="0"/>
                  </a:lnTo>
                  <a:lnTo>
                    <a:pt x="90991" y="0"/>
                  </a:lnTo>
                  <a:lnTo>
                    <a:pt x="102406" y="140421"/>
                  </a:lnTo>
                  <a:lnTo>
                    <a:pt x="106594" y="143117"/>
                  </a:lnTo>
                  <a:lnTo>
                    <a:pt x="104004" y="156477"/>
                  </a:lnTo>
                  <a:lnTo>
                    <a:pt x="44900" y="156610"/>
                  </a:lnTo>
                  <a:lnTo>
                    <a:pt x="44906" y="153289"/>
                  </a:lnTo>
                  <a:lnTo>
                    <a:pt x="42722" y="157785"/>
                  </a:lnTo>
                  <a:lnTo>
                    <a:pt x="23443" y="157436"/>
                  </a:lnTo>
                  <a:lnTo>
                    <a:pt x="20674" y="162862"/>
                  </a:lnTo>
                  <a:lnTo>
                    <a:pt x="12053" y="154161"/>
                  </a:lnTo>
                  <a:lnTo>
                    <a:pt x="8204" y="155891"/>
                  </a:lnTo>
                  <a:lnTo>
                    <a:pt x="6302" y="166788"/>
                  </a:lnTo>
                  <a:lnTo>
                    <a:pt x="0" y="16825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3482009" y="4054868"/>
              <a:ext cx="8255" cy="114935"/>
            </a:xfrm>
            <a:custGeom>
              <a:avLst/>
              <a:gdLst/>
              <a:ahLst/>
              <a:cxnLst/>
              <a:rect l="l" t="t" r="r" b="b"/>
              <a:pathLst>
                <a:path w="8254" h="114935">
                  <a:moveTo>
                    <a:pt x="419" y="114846"/>
                  </a:moveTo>
                  <a:lnTo>
                    <a:pt x="101" y="113652"/>
                  </a:lnTo>
                  <a:lnTo>
                    <a:pt x="419" y="114846"/>
                  </a:lnTo>
                  <a:close/>
                </a:path>
                <a:path w="8254" h="114935">
                  <a:moveTo>
                    <a:pt x="1562" y="0"/>
                  </a:moveTo>
                  <a:lnTo>
                    <a:pt x="1409" y="25"/>
                  </a:lnTo>
                  <a:lnTo>
                    <a:pt x="1104" y="660"/>
                  </a:lnTo>
                  <a:lnTo>
                    <a:pt x="1562" y="0"/>
                  </a:lnTo>
                  <a:close/>
                </a:path>
                <a:path w="8254" h="114935">
                  <a:moveTo>
                    <a:pt x="2374" y="113639"/>
                  </a:moveTo>
                  <a:lnTo>
                    <a:pt x="2070" y="113626"/>
                  </a:lnTo>
                  <a:lnTo>
                    <a:pt x="2171" y="113969"/>
                  </a:lnTo>
                  <a:lnTo>
                    <a:pt x="2374" y="113639"/>
                  </a:lnTo>
                  <a:close/>
                </a:path>
                <a:path w="8254" h="114935">
                  <a:moveTo>
                    <a:pt x="5511" y="109423"/>
                  </a:moveTo>
                  <a:lnTo>
                    <a:pt x="5067" y="109169"/>
                  </a:lnTo>
                  <a:lnTo>
                    <a:pt x="5461" y="109524"/>
                  </a:lnTo>
                  <a:close/>
                </a:path>
                <a:path w="8254" h="114935">
                  <a:moveTo>
                    <a:pt x="5626" y="100291"/>
                  </a:moveTo>
                  <a:lnTo>
                    <a:pt x="5359" y="100317"/>
                  </a:lnTo>
                  <a:lnTo>
                    <a:pt x="5308" y="100622"/>
                  </a:lnTo>
                  <a:lnTo>
                    <a:pt x="5626" y="100291"/>
                  </a:lnTo>
                  <a:close/>
                </a:path>
                <a:path w="8254" h="114935">
                  <a:moveTo>
                    <a:pt x="7162" y="39509"/>
                  </a:moveTo>
                  <a:lnTo>
                    <a:pt x="7035" y="39471"/>
                  </a:lnTo>
                  <a:lnTo>
                    <a:pt x="6997" y="40005"/>
                  </a:lnTo>
                  <a:lnTo>
                    <a:pt x="7162" y="39509"/>
                  </a:lnTo>
                  <a:close/>
                </a:path>
                <a:path w="8254" h="114935">
                  <a:moveTo>
                    <a:pt x="7239" y="74993"/>
                  </a:moveTo>
                  <a:lnTo>
                    <a:pt x="7150" y="74726"/>
                  </a:lnTo>
                  <a:lnTo>
                    <a:pt x="6832" y="75819"/>
                  </a:lnTo>
                  <a:lnTo>
                    <a:pt x="7239" y="74993"/>
                  </a:lnTo>
                  <a:close/>
                </a:path>
                <a:path w="8254" h="114935">
                  <a:moveTo>
                    <a:pt x="7734" y="71945"/>
                  </a:moveTo>
                  <a:lnTo>
                    <a:pt x="7226" y="72009"/>
                  </a:lnTo>
                  <a:lnTo>
                    <a:pt x="7302" y="72199"/>
                  </a:lnTo>
                  <a:lnTo>
                    <a:pt x="7734" y="71945"/>
                  </a:lnTo>
                  <a:close/>
                </a:path>
              </a:pathLst>
            </a:custGeom>
            <a:solidFill>
              <a:srgbClr val="C6C6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3482020" y="4054866"/>
              <a:ext cx="8255" cy="114935"/>
            </a:xfrm>
            <a:custGeom>
              <a:avLst/>
              <a:gdLst/>
              <a:ahLst/>
              <a:cxnLst/>
              <a:rect l="l" t="t" r="r" b="b"/>
              <a:pathLst>
                <a:path w="8254" h="114935">
                  <a:moveTo>
                    <a:pt x="7303" y="72201"/>
                  </a:moveTo>
                  <a:lnTo>
                    <a:pt x="7732" y="71937"/>
                  </a:lnTo>
                  <a:lnTo>
                    <a:pt x="7224" y="72005"/>
                  </a:lnTo>
                  <a:lnTo>
                    <a:pt x="7303" y="72201"/>
                  </a:lnTo>
                  <a:close/>
                </a:path>
                <a:path w="8254" h="114935">
                  <a:moveTo>
                    <a:pt x="7141" y="74719"/>
                  </a:moveTo>
                  <a:lnTo>
                    <a:pt x="6822" y="75809"/>
                  </a:lnTo>
                  <a:lnTo>
                    <a:pt x="7235" y="74993"/>
                  </a:lnTo>
                  <a:lnTo>
                    <a:pt x="7141" y="74719"/>
                  </a:lnTo>
                  <a:close/>
                </a:path>
                <a:path w="8254" h="114935">
                  <a:moveTo>
                    <a:pt x="7036" y="39461"/>
                  </a:moveTo>
                  <a:lnTo>
                    <a:pt x="6999" y="40000"/>
                  </a:lnTo>
                  <a:lnTo>
                    <a:pt x="7158" y="39500"/>
                  </a:lnTo>
                  <a:close/>
                </a:path>
                <a:path w="8254" h="114935">
                  <a:moveTo>
                    <a:pt x="5620" y="100293"/>
                  </a:moveTo>
                  <a:lnTo>
                    <a:pt x="5359" y="100316"/>
                  </a:lnTo>
                  <a:lnTo>
                    <a:pt x="5303" y="100623"/>
                  </a:lnTo>
                  <a:lnTo>
                    <a:pt x="5620" y="100293"/>
                  </a:lnTo>
                  <a:close/>
                </a:path>
                <a:path w="8254" h="114935">
                  <a:moveTo>
                    <a:pt x="5458" y="109515"/>
                  </a:moveTo>
                  <a:lnTo>
                    <a:pt x="5066" y="109160"/>
                  </a:lnTo>
                  <a:lnTo>
                    <a:pt x="5458" y="109515"/>
                  </a:lnTo>
                  <a:close/>
                </a:path>
                <a:path w="8254" h="114935">
                  <a:moveTo>
                    <a:pt x="2060" y="113623"/>
                  </a:moveTo>
                  <a:lnTo>
                    <a:pt x="2168" y="113971"/>
                  </a:lnTo>
                  <a:lnTo>
                    <a:pt x="2376" y="113632"/>
                  </a:lnTo>
                  <a:lnTo>
                    <a:pt x="2060" y="113623"/>
                  </a:lnTo>
                  <a:close/>
                </a:path>
                <a:path w="8254" h="114935">
                  <a:moveTo>
                    <a:pt x="1103" y="660"/>
                  </a:moveTo>
                  <a:lnTo>
                    <a:pt x="1552" y="0"/>
                  </a:lnTo>
                  <a:lnTo>
                    <a:pt x="1410" y="23"/>
                  </a:lnTo>
                  <a:lnTo>
                    <a:pt x="1103" y="660"/>
                  </a:lnTo>
                  <a:close/>
                </a:path>
                <a:path w="8254" h="114935">
                  <a:moveTo>
                    <a:pt x="97" y="113643"/>
                  </a:moveTo>
                  <a:lnTo>
                    <a:pt x="416" y="114837"/>
                  </a:lnTo>
                  <a:lnTo>
                    <a:pt x="0" y="11375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3892931" y="4045648"/>
              <a:ext cx="302260" cy="100965"/>
            </a:xfrm>
            <a:custGeom>
              <a:avLst/>
              <a:gdLst/>
              <a:ahLst/>
              <a:cxnLst/>
              <a:rect l="l" t="t" r="r" b="b"/>
              <a:pathLst>
                <a:path w="302260" h="100964">
                  <a:moveTo>
                    <a:pt x="1930" y="16586"/>
                  </a:moveTo>
                  <a:lnTo>
                    <a:pt x="927" y="17589"/>
                  </a:lnTo>
                  <a:lnTo>
                    <a:pt x="1676" y="18376"/>
                  </a:lnTo>
                  <a:lnTo>
                    <a:pt x="1930" y="16586"/>
                  </a:lnTo>
                  <a:close/>
                </a:path>
                <a:path w="302260" h="100964">
                  <a:moveTo>
                    <a:pt x="2362" y="17538"/>
                  </a:moveTo>
                  <a:lnTo>
                    <a:pt x="2159" y="17094"/>
                  </a:lnTo>
                  <a:lnTo>
                    <a:pt x="1892" y="17081"/>
                  </a:lnTo>
                  <a:lnTo>
                    <a:pt x="2362" y="17538"/>
                  </a:lnTo>
                  <a:close/>
                </a:path>
                <a:path w="302260" h="100964">
                  <a:moveTo>
                    <a:pt x="2362" y="16548"/>
                  </a:moveTo>
                  <a:lnTo>
                    <a:pt x="1879" y="13855"/>
                  </a:lnTo>
                  <a:lnTo>
                    <a:pt x="0" y="15557"/>
                  </a:lnTo>
                  <a:lnTo>
                    <a:pt x="2362" y="16548"/>
                  </a:lnTo>
                  <a:close/>
                </a:path>
                <a:path w="302260" h="100964">
                  <a:moveTo>
                    <a:pt x="9347" y="30695"/>
                  </a:moveTo>
                  <a:lnTo>
                    <a:pt x="8102" y="29464"/>
                  </a:lnTo>
                  <a:lnTo>
                    <a:pt x="7277" y="30746"/>
                  </a:lnTo>
                  <a:lnTo>
                    <a:pt x="9347" y="30695"/>
                  </a:lnTo>
                  <a:close/>
                </a:path>
                <a:path w="302260" h="100964">
                  <a:moveTo>
                    <a:pt x="13296" y="48475"/>
                  </a:moveTo>
                  <a:lnTo>
                    <a:pt x="12827" y="48031"/>
                  </a:lnTo>
                  <a:lnTo>
                    <a:pt x="12827" y="48806"/>
                  </a:lnTo>
                  <a:lnTo>
                    <a:pt x="13296" y="48475"/>
                  </a:lnTo>
                  <a:close/>
                </a:path>
                <a:path w="302260" h="100964">
                  <a:moveTo>
                    <a:pt x="23939" y="67551"/>
                  </a:moveTo>
                  <a:lnTo>
                    <a:pt x="23901" y="67360"/>
                  </a:lnTo>
                  <a:lnTo>
                    <a:pt x="23063" y="68097"/>
                  </a:lnTo>
                  <a:lnTo>
                    <a:pt x="23939" y="67551"/>
                  </a:lnTo>
                  <a:close/>
                </a:path>
                <a:path w="302260" h="100964">
                  <a:moveTo>
                    <a:pt x="24206" y="66941"/>
                  </a:moveTo>
                  <a:lnTo>
                    <a:pt x="23901" y="66687"/>
                  </a:lnTo>
                  <a:lnTo>
                    <a:pt x="23190" y="67538"/>
                  </a:lnTo>
                  <a:lnTo>
                    <a:pt x="24206" y="66941"/>
                  </a:lnTo>
                  <a:close/>
                </a:path>
                <a:path w="302260" h="100964">
                  <a:moveTo>
                    <a:pt x="51041" y="25019"/>
                  </a:moveTo>
                  <a:lnTo>
                    <a:pt x="50800" y="24015"/>
                  </a:lnTo>
                  <a:lnTo>
                    <a:pt x="50558" y="24511"/>
                  </a:lnTo>
                  <a:lnTo>
                    <a:pt x="51041" y="25019"/>
                  </a:lnTo>
                  <a:close/>
                </a:path>
                <a:path w="302260" h="100964">
                  <a:moveTo>
                    <a:pt x="68275" y="78257"/>
                  </a:moveTo>
                  <a:lnTo>
                    <a:pt x="67881" y="78155"/>
                  </a:lnTo>
                  <a:lnTo>
                    <a:pt x="67691" y="78498"/>
                  </a:lnTo>
                  <a:lnTo>
                    <a:pt x="68275" y="78257"/>
                  </a:lnTo>
                  <a:close/>
                </a:path>
                <a:path w="302260" h="100964">
                  <a:moveTo>
                    <a:pt x="69469" y="71932"/>
                  </a:moveTo>
                  <a:lnTo>
                    <a:pt x="68859" y="69240"/>
                  </a:lnTo>
                  <a:lnTo>
                    <a:pt x="67983" y="70954"/>
                  </a:lnTo>
                  <a:lnTo>
                    <a:pt x="69469" y="71932"/>
                  </a:lnTo>
                  <a:close/>
                </a:path>
                <a:path w="302260" h="100964">
                  <a:moveTo>
                    <a:pt x="70548" y="92760"/>
                  </a:moveTo>
                  <a:lnTo>
                    <a:pt x="65570" y="78257"/>
                  </a:lnTo>
                  <a:lnTo>
                    <a:pt x="57378" y="68351"/>
                  </a:lnTo>
                  <a:lnTo>
                    <a:pt x="58077" y="44030"/>
                  </a:lnTo>
                  <a:lnTo>
                    <a:pt x="52311" y="30429"/>
                  </a:lnTo>
                  <a:lnTo>
                    <a:pt x="38963" y="17754"/>
                  </a:lnTo>
                  <a:lnTo>
                    <a:pt x="32639" y="25222"/>
                  </a:lnTo>
                  <a:lnTo>
                    <a:pt x="28854" y="22186"/>
                  </a:lnTo>
                  <a:lnTo>
                    <a:pt x="21958" y="27165"/>
                  </a:lnTo>
                  <a:lnTo>
                    <a:pt x="21336" y="17132"/>
                  </a:lnTo>
                  <a:lnTo>
                    <a:pt x="7607" y="9893"/>
                  </a:lnTo>
                  <a:lnTo>
                    <a:pt x="6299" y="14605"/>
                  </a:lnTo>
                  <a:lnTo>
                    <a:pt x="13741" y="49098"/>
                  </a:lnTo>
                  <a:lnTo>
                    <a:pt x="24422" y="63652"/>
                  </a:lnTo>
                  <a:lnTo>
                    <a:pt x="24396" y="67195"/>
                  </a:lnTo>
                  <a:lnTo>
                    <a:pt x="24257" y="67398"/>
                  </a:lnTo>
                  <a:lnTo>
                    <a:pt x="24396" y="67271"/>
                  </a:lnTo>
                  <a:lnTo>
                    <a:pt x="24396" y="70091"/>
                  </a:lnTo>
                  <a:lnTo>
                    <a:pt x="58585" y="94386"/>
                  </a:lnTo>
                  <a:lnTo>
                    <a:pt x="65824" y="88938"/>
                  </a:lnTo>
                  <a:lnTo>
                    <a:pt x="70548" y="92760"/>
                  </a:lnTo>
                  <a:close/>
                </a:path>
                <a:path w="302260" h="100964">
                  <a:moveTo>
                    <a:pt x="74536" y="76047"/>
                  </a:moveTo>
                  <a:lnTo>
                    <a:pt x="74104" y="75780"/>
                  </a:lnTo>
                  <a:lnTo>
                    <a:pt x="73926" y="76250"/>
                  </a:lnTo>
                  <a:lnTo>
                    <a:pt x="74536" y="76047"/>
                  </a:lnTo>
                  <a:close/>
                </a:path>
                <a:path w="302260" h="100964">
                  <a:moveTo>
                    <a:pt x="240080" y="32194"/>
                  </a:moveTo>
                  <a:lnTo>
                    <a:pt x="239547" y="30670"/>
                  </a:lnTo>
                  <a:lnTo>
                    <a:pt x="239217" y="32334"/>
                  </a:lnTo>
                  <a:lnTo>
                    <a:pt x="240080" y="32194"/>
                  </a:lnTo>
                  <a:close/>
                </a:path>
                <a:path w="302260" h="100964">
                  <a:moveTo>
                    <a:pt x="266827" y="76"/>
                  </a:moveTo>
                  <a:lnTo>
                    <a:pt x="264502" y="2540"/>
                  </a:lnTo>
                  <a:lnTo>
                    <a:pt x="266255" y="1397"/>
                  </a:lnTo>
                  <a:lnTo>
                    <a:pt x="266827" y="76"/>
                  </a:lnTo>
                  <a:close/>
                </a:path>
                <a:path w="302260" h="100964">
                  <a:moveTo>
                    <a:pt x="270573" y="2794"/>
                  </a:moveTo>
                  <a:lnTo>
                    <a:pt x="270433" y="0"/>
                  </a:lnTo>
                  <a:lnTo>
                    <a:pt x="267589" y="2667"/>
                  </a:lnTo>
                  <a:lnTo>
                    <a:pt x="270573" y="2794"/>
                  </a:lnTo>
                  <a:close/>
                </a:path>
                <a:path w="302260" h="100964">
                  <a:moveTo>
                    <a:pt x="272148" y="4876"/>
                  </a:moveTo>
                  <a:lnTo>
                    <a:pt x="271602" y="4495"/>
                  </a:lnTo>
                  <a:lnTo>
                    <a:pt x="270865" y="4978"/>
                  </a:lnTo>
                  <a:lnTo>
                    <a:pt x="272148" y="4876"/>
                  </a:lnTo>
                  <a:close/>
                </a:path>
                <a:path w="302260" h="100964">
                  <a:moveTo>
                    <a:pt x="274116" y="9499"/>
                  </a:moveTo>
                  <a:lnTo>
                    <a:pt x="273507" y="10401"/>
                  </a:lnTo>
                  <a:lnTo>
                    <a:pt x="272935" y="11557"/>
                  </a:lnTo>
                  <a:lnTo>
                    <a:pt x="274116" y="9499"/>
                  </a:lnTo>
                  <a:close/>
                </a:path>
                <a:path w="302260" h="100964">
                  <a:moveTo>
                    <a:pt x="277952" y="20637"/>
                  </a:moveTo>
                  <a:lnTo>
                    <a:pt x="277533" y="20739"/>
                  </a:lnTo>
                  <a:lnTo>
                    <a:pt x="277812" y="21424"/>
                  </a:lnTo>
                  <a:lnTo>
                    <a:pt x="277952" y="20637"/>
                  </a:lnTo>
                  <a:close/>
                </a:path>
                <a:path w="302260" h="100964">
                  <a:moveTo>
                    <a:pt x="280454" y="49326"/>
                  </a:moveTo>
                  <a:lnTo>
                    <a:pt x="278434" y="48158"/>
                  </a:lnTo>
                  <a:lnTo>
                    <a:pt x="277329" y="49580"/>
                  </a:lnTo>
                  <a:lnTo>
                    <a:pt x="280454" y="49326"/>
                  </a:lnTo>
                  <a:close/>
                </a:path>
                <a:path w="302260" h="100964">
                  <a:moveTo>
                    <a:pt x="285762" y="23736"/>
                  </a:moveTo>
                  <a:lnTo>
                    <a:pt x="285153" y="23444"/>
                  </a:lnTo>
                  <a:lnTo>
                    <a:pt x="284911" y="24079"/>
                  </a:lnTo>
                  <a:lnTo>
                    <a:pt x="285762" y="23736"/>
                  </a:lnTo>
                  <a:close/>
                </a:path>
                <a:path w="302260" h="100964">
                  <a:moveTo>
                    <a:pt x="291249" y="42329"/>
                  </a:moveTo>
                  <a:lnTo>
                    <a:pt x="289267" y="41313"/>
                  </a:lnTo>
                  <a:lnTo>
                    <a:pt x="289115" y="42722"/>
                  </a:lnTo>
                  <a:lnTo>
                    <a:pt x="291249" y="42329"/>
                  </a:lnTo>
                  <a:close/>
                </a:path>
                <a:path w="302260" h="100964">
                  <a:moveTo>
                    <a:pt x="292912" y="44856"/>
                  </a:moveTo>
                  <a:lnTo>
                    <a:pt x="292125" y="44488"/>
                  </a:lnTo>
                  <a:lnTo>
                    <a:pt x="292315" y="45186"/>
                  </a:lnTo>
                  <a:lnTo>
                    <a:pt x="292912" y="44856"/>
                  </a:lnTo>
                  <a:close/>
                </a:path>
                <a:path w="302260" h="100964">
                  <a:moveTo>
                    <a:pt x="301764" y="33439"/>
                  </a:moveTo>
                  <a:lnTo>
                    <a:pt x="287566" y="23837"/>
                  </a:lnTo>
                  <a:lnTo>
                    <a:pt x="281482" y="26136"/>
                  </a:lnTo>
                  <a:lnTo>
                    <a:pt x="281686" y="24752"/>
                  </a:lnTo>
                  <a:lnTo>
                    <a:pt x="282232" y="25158"/>
                  </a:lnTo>
                  <a:lnTo>
                    <a:pt x="282473" y="24752"/>
                  </a:lnTo>
                  <a:lnTo>
                    <a:pt x="281711" y="24561"/>
                  </a:lnTo>
                  <a:lnTo>
                    <a:pt x="282359" y="20231"/>
                  </a:lnTo>
                  <a:lnTo>
                    <a:pt x="276377" y="22809"/>
                  </a:lnTo>
                  <a:lnTo>
                    <a:pt x="278231" y="14541"/>
                  </a:lnTo>
                  <a:lnTo>
                    <a:pt x="271551" y="11722"/>
                  </a:lnTo>
                  <a:lnTo>
                    <a:pt x="269138" y="5435"/>
                  </a:lnTo>
                  <a:lnTo>
                    <a:pt x="263664" y="12522"/>
                  </a:lnTo>
                  <a:lnTo>
                    <a:pt x="262978" y="5080"/>
                  </a:lnTo>
                  <a:lnTo>
                    <a:pt x="253390" y="19329"/>
                  </a:lnTo>
                  <a:lnTo>
                    <a:pt x="249389" y="27622"/>
                  </a:lnTo>
                  <a:lnTo>
                    <a:pt x="241554" y="30683"/>
                  </a:lnTo>
                  <a:lnTo>
                    <a:pt x="245033" y="33870"/>
                  </a:lnTo>
                  <a:lnTo>
                    <a:pt x="238340" y="38023"/>
                  </a:lnTo>
                  <a:lnTo>
                    <a:pt x="240906" y="47536"/>
                  </a:lnTo>
                  <a:lnTo>
                    <a:pt x="237312" y="46139"/>
                  </a:lnTo>
                  <a:lnTo>
                    <a:pt x="236131" y="38366"/>
                  </a:lnTo>
                  <a:lnTo>
                    <a:pt x="230454" y="52057"/>
                  </a:lnTo>
                  <a:lnTo>
                    <a:pt x="219989" y="43154"/>
                  </a:lnTo>
                  <a:lnTo>
                    <a:pt x="205536" y="64820"/>
                  </a:lnTo>
                  <a:lnTo>
                    <a:pt x="180809" y="72301"/>
                  </a:lnTo>
                  <a:lnTo>
                    <a:pt x="180022" y="74409"/>
                  </a:lnTo>
                  <a:lnTo>
                    <a:pt x="179311" y="70650"/>
                  </a:lnTo>
                  <a:lnTo>
                    <a:pt x="178981" y="75133"/>
                  </a:lnTo>
                  <a:lnTo>
                    <a:pt x="179578" y="75577"/>
                  </a:lnTo>
                  <a:lnTo>
                    <a:pt x="173977" y="90563"/>
                  </a:lnTo>
                  <a:lnTo>
                    <a:pt x="157568" y="87617"/>
                  </a:lnTo>
                  <a:lnTo>
                    <a:pt x="153301" y="81788"/>
                  </a:lnTo>
                  <a:lnTo>
                    <a:pt x="153543" y="88950"/>
                  </a:lnTo>
                  <a:lnTo>
                    <a:pt x="167678" y="100736"/>
                  </a:lnTo>
                  <a:lnTo>
                    <a:pt x="177761" y="97180"/>
                  </a:lnTo>
                  <a:lnTo>
                    <a:pt x="187007" y="98679"/>
                  </a:lnTo>
                  <a:lnTo>
                    <a:pt x="197446" y="89560"/>
                  </a:lnTo>
                  <a:lnTo>
                    <a:pt x="214680" y="95097"/>
                  </a:lnTo>
                  <a:lnTo>
                    <a:pt x="229158" y="91795"/>
                  </a:lnTo>
                  <a:lnTo>
                    <a:pt x="234099" y="84366"/>
                  </a:lnTo>
                  <a:lnTo>
                    <a:pt x="232702" y="79565"/>
                  </a:lnTo>
                  <a:lnTo>
                    <a:pt x="239750" y="75184"/>
                  </a:lnTo>
                  <a:lnTo>
                    <a:pt x="237388" y="70332"/>
                  </a:lnTo>
                  <a:lnTo>
                    <a:pt x="243890" y="66573"/>
                  </a:lnTo>
                  <a:lnTo>
                    <a:pt x="244868" y="53060"/>
                  </a:lnTo>
                  <a:lnTo>
                    <a:pt x="249440" y="46228"/>
                  </a:lnTo>
                  <a:lnTo>
                    <a:pt x="270598" y="46380"/>
                  </a:lnTo>
                  <a:lnTo>
                    <a:pt x="275120" y="49517"/>
                  </a:lnTo>
                  <a:lnTo>
                    <a:pt x="275412" y="48780"/>
                  </a:lnTo>
                  <a:lnTo>
                    <a:pt x="275729" y="49326"/>
                  </a:lnTo>
                  <a:lnTo>
                    <a:pt x="275526" y="48526"/>
                  </a:lnTo>
                  <a:lnTo>
                    <a:pt x="276771" y="45453"/>
                  </a:lnTo>
                  <a:lnTo>
                    <a:pt x="282155" y="48717"/>
                  </a:lnTo>
                  <a:lnTo>
                    <a:pt x="290664" y="46736"/>
                  </a:lnTo>
                  <a:lnTo>
                    <a:pt x="284149" y="38557"/>
                  </a:lnTo>
                  <a:lnTo>
                    <a:pt x="301764" y="33439"/>
                  </a:lnTo>
                  <a:close/>
                </a:path>
              </a:pathLst>
            </a:custGeom>
            <a:solidFill>
              <a:srgbClr val="52A1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3892934" y="4045636"/>
              <a:ext cx="302260" cy="100965"/>
            </a:xfrm>
            <a:custGeom>
              <a:avLst/>
              <a:gdLst/>
              <a:ahLst/>
              <a:cxnLst/>
              <a:rect l="l" t="t" r="r" b="b"/>
              <a:pathLst>
                <a:path w="302260" h="100964">
                  <a:moveTo>
                    <a:pt x="253397" y="19335"/>
                  </a:moveTo>
                  <a:lnTo>
                    <a:pt x="249395" y="27629"/>
                  </a:lnTo>
                  <a:lnTo>
                    <a:pt x="241553" y="30683"/>
                  </a:lnTo>
                  <a:lnTo>
                    <a:pt x="245036" y="33871"/>
                  </a:lnTo>
                  <a:lnTo>
                    <a:pt x="238337" y="38033"/>
                  </a:lnTo>
                  <a:lnTo>
                    <a:pt x="240910" y="47546"/>
                  </a:lnTo>
                  <a:lnTo>
                    <a:pt x="237314" y="46146"/>
                  </a:lnTo>
                  <a:lnTo>
                    <a:pt x="236128" y="38371"/>
                  </a:lnTo>
                  <a:lnTo>
                    <a:pt x="230452" y="52067"/>
                  </a:lnTo>
                  <a:lnTo>
                    <a:pt x="219991" y="43165"/>
                  </a:lnTo>
                  <a:lnTo>
                    <a:pt x="205535" y="64828"/>
                  </a:lnTo>
                  <a:lnTo>
                    <a:pt x="180818" y="72312"/>
                  </a:lnTo>
                  <a:lnTo>
                    <a:pt x="173978" y="90574"/>
                  </a:lnTo>
                  <a:lnTo>
                    <a:pt x="157575" y="87621"/>
                  </a:lnTo>
                  <a:lnTo>
                    <a:pt x="153305" y="81797"/>
                  </a:lnTo>
                  <a:lnTo>
                    <a:pt x="153541" y="88952"/>
                  </a:lnTo>
                  <a:lnTo>
                    <a:pt x="167678" y="100736"/>
                  </a:lnTo>
                  <a:lnTo>
                    <a:pt x="177764" y="97185"/>
                  </a:lnTo>
                  <a:lnTo>
                    <a:pt x="187007" y="98679"/>
                  </a:lnTo>
                  <a:lnTo>
                    <a:pt x="197451" y="89571"/>
                  </a:lnTo>
                  <a:lnTo>
                    <a:pt x="214680" y="95104"/>
                  </a:lnTo>
                  <a:lnTo>
                    <a:pt x="229159" y="91806"/>
                  </a:lnTo>
                  <a:lnTo>
                    <a:pt x="234097" y="84371"/>
                  </a:lnTo>
                  <a:lnTo>
                    <a:pt x="232707" y="79576"/>
                  </a:lnTo>
                  <a:lnTo>
                    <a:pt x="239759" y="75184"/>
                  </a:lnTo>
                  <a:lnTo>
                    <a:pt x="237390" y="70336"/>
                  </a:lnTo>
                  <a:lnTo>
                    <a:pt x="243897" y="66574"/>
                  </a:lnTo>
                  <a:lnTo>
                    <a:pt x="244874" y="53063"/>
                  </a:lnTo>
                  <a:lnTo>
                    <a:pt x="249437" y="46232"/>
                  </a:lnTo>
                  <a:lnTo>
                    <a:pt x="270599" y="46382"/>
                  </a:lnTo>
                  <a:lnTo>
                    <a:pt x="275122" y="49524"/>
                  </a:lnTo>
                  <a:lnTo>
                    <a:pt x="276780" y="45460"/>
                  </a:lnTo>
                  <a:lnTo>
                    <a:pt x="282160" y="48725"/>
                  </a:lnTo>
                  <a:lnTo>
                    <a:pt x="290668" y="46737"/>
                  </a:lnTo>
                  <a:lnTo>
                    <a:pt x="284148" y="38557"/>
                  </a:lnTo>
                  <a:lnTo>
                    <a:pt x="301766" y="33446"/>
                  </a:lnTo>
                  <a:lnTo>
                    <a:pt x="287569" y="23842"/>
                  </a:lnTo>
                  <a:lnTo>
                    <a:pt x="281481" y="26146"/>
                  </a:lnTo>
                  <a:lnTo>
                    <a:pt x="282366" y="20233"/>
                  </a:lnTo>
                  <a:lnTo>
                    <a:pt x="276381" y="22809"/>
                  </a:lnTo>
                  <a:lnTo>
                    <a:pt x="278232" y="14552"/>
                  </a:lnTo>
                  <a:lnTo>
                    <a:pt x="271551" y="11723"/>
                  </a:lnTo>
                  <a:lnTo>
                    <a:pt x="269144" y="5440"/>
                  </a:lnTo>
                  <a:lnTo>
                    <a:pt x="263672" y="12529"/>
                  </a:lnTo>
                  <a:lnTo>
                    <a:pt x="262984" y="5086"/>
                  </a:lnTo>
                  <a:lnTo>
                    <a:pt x="253397" y="19335"/>
                  </a:lnTo>
                  <a:close/>
                </a:path>
                <a:path w="302260" h="100964">
                  <a:moveTo>
                    <a:pt x="292124" y="44488"/>
                  </a:moveTo>
                  <a:lnTo>
                    <a:pt x="292323" y="45194"/>
                  </a:lnTo>
                  <a:lnTo>
                    <a:pt x="292917" y="44858"/>
                  </a:lnTo>
                  <a:lnTo>
                    <a:pt x="292124" y="44488"/>
                  </a:lnTo>
                  <a:close/>
                </a:path>
                <a:path w="302260" h="100964">
                  <a:moveTo>
                    <a:pt x="289268" y="41314"/>
                  </a:moveTo>
                  <a:lnTo>
                    <a:pt x="289118" y="42728"/>
                  </a:lnTo>
                  <a:lnTo>
                    <a:pt x="291256" y="42335"/>
                  </a:lnTo>
                  <a:lnTo>
                    <a:pt x="289268" y="41314"/>
                  </a:lnTo>
                  <a:close/>
                </a:path>
                <a:path w="302260" h="100964">
                  <a:moveTo>
                    <a:pt x="288171" y="37005"/>
                  </a:moveTo>
                  <a:lnTo>
                    <a:pt x="287188" y="36955"/>
                  </a:lnTo>
                  <a:lnTo>
                    <a:pt x="287279" y="37437"/>
                  </a:lnTo>
                  <a:lnTo>
                    <a:pt x="288171" y="37005"/>
                  </a:lnTo>
                  <a:close/>
                </a:path>
                <a:path w="302260" h="100964">
                  <a:moveTo>
                    <a:pt x="285768" y="23736"/>
                  </a:moveTo>
                  <a:lnTo>
                    <a:pt x="285157" y="23456"/>
                  </a:lnTo>
                  <a:lnTo>
                    <a:pt x="284915" y="24087"/>
                  </a:lnTo>
                  <a:lnTo>
                    <a:pt x="285768" y="23736"/>
                  </a:lnTo>
                  <a:close/>
                </a:path>
                <a:path w="302260" h="100964">
                  <a:moveTo>
                    <a:pt x="282472" y="24760"/>
                  </a:moveTo>
                  <a:lnTo>
                    <a:pt x="281276" y="24437"/>
                  </a:lnTo>
                  <a:lnTo>
                    <a:pt x="282230" y="25169"/>
                  </a:lnTo>
                  <a:lnTo>
                    <a:pt x="282472" y="24760"/>
                  </a:lnTo>
                  <a:close/>
                </a:path>
                <a:path w="302260" h="100964">
                  <a:moveTo>
                    <a:pt x="280457" y="49333"/>
                  </a:moveTo>
                  <a:lnTo>
                    <a:pt x="278432" y="48157"/>
                  </a:lnTo>
                  <a:lnTo>
                    <a:pt x="277330" y="49590"/>
                  </a:lnTo>
                  <a:lnTo>
                    <a:pt x="280457" y="49333"/>
                  </a:lnTo>
                  <a:close/>
                </a:path>
                <a:path w="302260" h="100964">
                  <a:moveTo>
                    <a:pt x="277954" y="20637"/>
                  </a:moveTo>
                  <a:lnTo>
                    <a:pt x="277533" y="20745"/>
                  </a:lnTo>
                  <a:lnTo>
                    <a:pt x="277812" y="21436"/>
                  </a:lnTo>
                  <a:lnTo>
                    <a:pt x="277954" y="20637"/>
                  </a:lnTo>
                  <a:close/>
                </a:path>
                <a:path w="302260" h="100964">
                  <a:moveTo>
                    <a:pt x="275394" y="48719"/>
                  </a:moveTo>
                  <a:lnTo>
                    <a:pt x="275449" y="48218"/>
                  </a:lnTo>
                  <a:lnTo>
                    <a:pt x="275732" y="49330"/>
                  </a:lnTo>
                  <a:lnTo>
                    <a:pt x="275394" y="48719"/>
                  </a:lnTo>
                  <a:close/>
                </a:path>
                <a:path w="302260" h="100964">
                  <a:moveTo>
                    <a:pt x="274124" y="9503"/>
                  </a:moveTo>
                  <a:lnTo>
                    <a:pt x="273508" y="10401"/>
                  </a:lnTo>
                  <a:lnTo>
                    <a:pt x="272939" y="11563"/>
                  </a:lnTo>
                  <a:lnTo>
                    <a:pt x="274124" y="9503"/>
                  </a:lnTo>
                  <a:close/>
                </a:path>
                <a:path w="302260" h="100964">
                  <a:moveTo>
                    <a:pt x="271602" y="4507"/>
                  </a:moveTo>
                  <a:lnTo>
                    <a:pt x="270866" y="4980"/>
                  </a:lnTo>
                  <a:lnTo>
                    <a:pt x="272153" y="4879"/>
                  </a:lnTo>
                  <a:lnTo>
                    <a:pt x="271602" y="4507"/>
                  </a:lnTo>
                  <a:close/>
                </a:path>
                <a:path w="302260" h="100964">
                  <a:moveTo>
                    <a:pt x="270436" y="0"/>
                  </a:moveTo>
                  <a:lnTo>
                    <a:pt x="267589" y="2669"/>
                  </a:lnTo>
                  <a:lnTo>
                    <a:pt x="270575" y="2797"/>
                  </a:lnTo>
                  <a:lnTo>
                    <a:pt x="270436" y="0"/>
                  </a:lnTo>
                  <a:close/>
                </a:path>
                <a:path w="302260" h="100964">
                  <a:moveTo>
                    <a:pt x="266833" y="84"/>
                  </a:moveTo>
                  <a:lnTo>
                    <a:pt x="264509" y="2546"/>
                  </a:lnTo>
                  <a:lnTo>
                    <a:pt x="266263" y="1407"/>
                  </a:lnTo>
                  <a:lnTo>
                    <a:pt x="266833" y="84"/>
                  </a:lnTo>
                  <a:close/>
                </a:path>
                <a:path w="302260" h="100964">
                  <a:moveTo>
                    <a:pt x="240080" y="32197"/>
                  </a:moveTo>
                  <a:lnTo>
                    <a:pt x="239549" y="30673"/>
                  </a:lnTo>
                  <a:lnTo>
                    <a:pt x="239218" y="32341"/>
                  </a:lnTo>
                  <a:lnTo>
                    <a:pt x="240080" y="32197"/>
                  </a:lnTo>
                  <a:close/>
                </a:path>
                <a:path w="302260" h="100964">
                  <a:moveTo>
                    <a:pt x="179319" y="70655"/>
                  </a:moveTo>
                  <a:lnTo>
                    <a:pt x="178984" y="75135"/>
                  </a:lnTo>
                  <a:lnTo>
                    <a:pt x="180352" y="76148"/>
                  </a:lnTo>
                  <a:lnTo>
                    <a:pt x="179319" y="70655"/>
                  </a:lnTo>
                  <a:close/>
                </a:path>
                <a:path w="302260" h="100964">
                  <a:moveTo>
                    <a:pt x="74112" y="75780"/>
                  </a:moveTo>
                  <a:lnTo>
                    <a:pt x="73932" y="76250"/>
                  </a:lnTo>
                  <a:lnTo>
                    <a:pt x="74534" y="76058"/>
                  </a:lnTo>
                  <a:lnTo>
                    <a:pt x="74112" y="75780"/>
                  </a:lnTo>
                  <a:close/>
                </a:path>
                <a:path w="302260" h="100964">
                  <a:moveTo>
                    <a:pt x="6305" y="14611"/>
                  </a:moveTo>
                  <a:lnTo>
                    <a:pt x="13747" y="49106"/>
                  </a:lnTo>
                  <a:lnTo>
                    <a:pt x="24424" y="63655"/>
                  </a:lnTo>
                  <a:lnTo>
                    <a:pt x="24401" y="70100"/>
                  </a:lnTo>
                  <a:lnTo>
                    <a:pt x="58589" y="94391"/>
                  </a:lnTo>
                  <a:lnTo>
                    <a:pt x="65821" y="88948"/>
                  </a:lnTo>
                  <a:lnTo>
                    <a:pt x="70549" y="92766"/>
                  </a:lnTo>
                  <a:lnTo>
                    <a:pt x="65577" y="78267"/>
                  </a:lnTo>
                  <a:lnTo>
                    <a:pt x="57380" y="68359"/>
                  </a:lnTo>
                  <a:lnTo>
                    <a:pt x="58079" y="44031"/>
                  </a:lnTo>
                  <a:lnTo>
                    <a:pt x="52317" y="30432"/>
                  </a:lnTo>
                  <a:lnTo>
                    <a:pt x="38969" y="17765"/>
                  </a:lnTo>
                  <a:lnTo>
                    <a:pt x="32638" y="25222"/>
                  </a:lnTo>
                  <a:lnTo>
                    <a:pt x="28859" y="22191"/>
                  </a:lnTo>
                  <a:lnTo>
                    <a:pt x="21955" y="27176"/>
                  </a:lnTo>
                  <a:lnTo>
                    <a:pt x="21336" y="17143"/>
                  </a:lnTo>
                  <a:lnTo>
                    <a:pt x="7606" y="9896"/>
                  </a:lnTo>
                  <a:lnTo>
                    <a:pt x="6305" y="14611"/>
                  </a:lnTo>
                  <a:close/>
                </a:path>
                <a:path w="302260" h="100964">
                  <a:moveTo>
                    <a:pt x="68857" y="69243"/>
                  </a:moveTo>
                  <a:lnTo>
                    <a:pt x="67983" y="70961"/>
                  </a:lnTo>
                  <a:lnTo>
                    <a:pt x="69471" y="71940"/>
                  </a:lnTo>
                  <a:lnTo>
                    <a:pt x="68857" y="69243"/>
                  </a:lnTo>
                  <a:close/>
                </a:path>
                <a:path w="302260" h="100964">
                  <a:moveTo>
                    <a:pt x="67886" y="78157"/>
                  </a:moveTo>
                  <a:lnTo>
                    <a:pt x="67692" y="78503"/>
                  </a:lnTo>
                  <a:lnTo>
                    <a:pt x="68281" y="78264"/>
                  </a:lnTo>
                  <a:lnTo>
                    <a:pt x="67886" y="78157"/>
                  </a:lnTo>
                  <a:close/>
                </a:path>
                <a:path w="302260" h="100964">
                  <a:moveTo>
                    <a:pt x="50797" y="24022"/>
                  </a:moveTo>
                  <a:lnTo>
                    <a:pt x="50566" y="24510"/>
                  </a:lnTo>
                  <a:lnTo>
                    <a:pt x="51038" y="25019"/>
                  </a:lnTo>
                  <a:lnTo>
                    <a:pt x="50797" y="24022"/>
                  </a:lnTo>
                  <a:close/>
                </a:path>
                <a:path w="302260" h="100964">
                  <a:moveTo>
                    <a:pt x="24881" y="66548"/>
                  </a:moveTo>
                  <a:lnTo>
                    <a:pt x="24254" y="67402"/>
                  </a:lnTo>
                  <a:lnTo>
                    <a:pt x="25083" y="66673"/>
                  </a:lnTo>
                  <a:lnTo>
                    <a:pt x="24881" y="66548"/>
                  </a:lnTo>
                  <a:close/>
                </a:path>
                <a:path w="302260" h="100964">
                  <a:moveTo>
                    <a:pt x="23907" y="66688"/>
                  </a:moveTo>
                  <a:lnTo>
                    <a:pt x="23191" y="67549"/>
                  </a:lnTo>
                  <a:lnTo>
                    <a:pt x="24211" y="66953"/>
                  </a:lnTo>
                  <a:lnTo>
                    <a:pt x="23907" y="66688"/>
                  </a:lnTo>
                  <a:close/>
                </a:path>
                <a:path w="302260" h="100964">
                  <a:moveTo>
                    <a:pt x="23906" y="67362"/>
                  </a:moveTo>
                  <a:lnTo>
                    <a:pt x="23071" y="68108"/>
                  </a:lnTo>
                  <a:lnTo>
                    <a:pt x="23938" y="67552"/>
                  </a:lnTo>
                  <a:lnTo>
                    <a:pt x="23906" y="67362"/>
                  </a:lnTo>
                  <a:close/>
                </a:path>
                <a:path w="302260" h="100964">
                  <a:moveTo>
                    <a:pt x="14141" y="42274"/>
                  </a:moveTo>
                  <a:lnTo>
                    <a:pt x="13426" y="43344"/>
                  </a:lnTo>
                  <a:lnTo>
                    <a:pt x="14530" y="43290"/>
                  </a:lnTo>
                  <a:lnTo>
                    <a:pt x="14141" y="42274"/>
                  </a:lnTo>
                  <a:close/>
                </a:path>
                <a:path w="302260" h="100964">
                  <a:moveTo>
                    <a:pt x="12831" y="48035"/>
                  </a:moveTo>
                  <a:lnTo>
                    <a:pt x="12824" y="48817"/>
                  </a:lnTo>
                  <a:lnTo>
                    <a:pt x="13300" y="48486"/>
                  </a:lnTo>
                  <a:lnTo>
                    <a:pt x="12831" y="48035"/>
                  </a:lnTo>
                  <a:close/>
                </a:path>
                <a:path w="302260" h="100964">
                  <a:moveTo>
                    <a:pt x="8110" y="29466"/>
                  </a:moveTo>
                  <a:lnTo>
                    <a:pt x="7274" y="30753"/>
                  </a:lnTo>
                  <a:lnTo>
                    <a:pt x="9355" y="30697"/>
                  </a:lnTo>
                  <a:lnTo>
                    <a:pt x="8110" y="29466"/>
                  </a:lnTo>
                  <a:close/>
                </a:path>
                <a:path w="302260" h="100964">
                  <a:moveTo>
                    <a:pt x="1885" y="13867"/>
                  </a:moveTo>
                  <a:lnTo>
                    <a:pt x="0" y="15562"/>
                  </a:lnTo>
                  <a:lnTo>
                    <a:pt x="2367" y="16553"/>
                  </a:lnTo>
                  <a:lnTo>
                    <a:pt x="1885" y="13867"/>
                  </a:lnTo>
                  <a:close/>
                </a:path>
                <a:path w="302260" h="100964">
                  <a:moveTo>
                    <a:pt x="2164" y="17095"/>
                  </a:moveTo>
                  <a:lnTo>
                    <a:pt x="1888" y="17087"/>
                  </a:lnTo>
                  <a:lnTo>
                    <a:pt x="2362" y="17539"/>
                  </a:lnTo>
                  <a:lnTo>
                    <a:pt x="2164" y="17095"/>
                  </a:lnTo>
                  <a:close/>
                </a:path>
                <a:path w="302260" h="100964">
                  <a:moveTo>
                    <a:pt x="1938" y="16593"/>
                  </a:moveTo>
                  <a:lnTo>
                    <a:pt x="924" y="17590"/>
                  </a:lnTo>
                  <a:lnTo>
                    <a:pt x="1685" y="18388"/>
                  </a:lnTo>
                  <a:lnTo>
                    <a:pt x="1938" y="1659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2858541" y="4305164"/>
              <a:ext cx="50165" cy="123189"/>
            </a:xfrm>
            <a:custGeom>
              <a:avLst/>
              <a:gdLst/>
              <a:ahLst/>
              <a:cxnLst/>
              <a:rect l="l" t="t" r="r" b="b"/>
              <a:pathLst>
                <a:path w="50164" h="123189">
                  <a:moveTo>
                    <a:pt x="40388" y="122694"/>
                  </a:moveTo>
                  <a:lnTo>
                    <a:pt x="24271" y="102936"/>
                  </a:lnTo>
                  <a:lnTo>
                    <a:pt x="29708" y="92829"/>
                  </a:lnTo>
                  <a:lnTo>
                    <a:pt x="28334" y="81582"/>
                  </a:lnTo>
                  <a:lnTo>
                    <a:pt x="26029" y="78866"/>
                  </a:lnTo>
                  <a:lnTo>
                    <a:pt x="15482" y="82272"/>
                  </a:lnTo>
                  <a:lnTo>
                    <a:pt x="0" y="66553"/>
                  </a:lnTo>
                  <a:lnTo>
                    <a:pt x="5166" y="60141"/>
                  </a:lnTo>
                  <a:lnTo>
                    <a:pt x="5518" y="50713"/>
                  </a:lnTo>
                  <a:lnTo>
                    <a:pt x="13397" y="46817"/>
                  </a:lnTo>
                  <a:lnTo>
                    <a:pt x="8908" y="43096"/>
                  </a:lnTo>
                  <a:lnTo>
                    <a:pt x="9041" y="23148"/>
                  </a:lnTo>
                  <a:lnTo>
                    <a:pt x="15395" y="18969"/>
                  </a:lnTo>
                  <a:lnTo>
                    <a:pt x="4340" y="0"/>
                  </a:lnTo>
                  <a:lnTo>
                    <a:pt x="19341" y="4955"/>
                  </a:lnTo>
                  <a:lnTo>
                    <a:pt x="20929" y="1567"/>
                  </a:lnTo>
                  <a:lnTo>
                    <a:pt x="28745" y="10771"/>
                  </a:lnTo>
                  <a:lnTo>
                    <a:pt x="29877" y="25952"/>
                  </a:lnTo>
                  <a:lnTo>
                    <a:pt x="35183" y="34192"/>
                  </a:lnTo>
                  <a:lnTo>
                    <a:pt x="30330" y="34392"/>
                  </a:lnTo>
                  <a:lnTo>
                    <a:pt x="26859" y="43574"/>
                  </a:lnTo>
                  <a:lnTo>
                    <a:pt x="28506" y="62581"/>
                  </a:lnTo>
                  <a:lnTo>
                    <a:pt x="37105" y="67710"/>
                  </a:lnTo>
                  <a:lnTo>
                    <a:pt x="49970" y="86815"/>
                  </a:lnTo>
                  <a:lnTo>
                    <a:pt x="48295" y="105188"/>
                  </a:lnTo>
                  <a:lnTo>
                    <a:pt x="42079" y="106578"/>
                  </a:lnTo>
                  <a:lnTo>
                    <a:pt x="38054" y="113527"/>
                  </a:lnTo>
                  <a:lnTo>
                    <a:pt x="40388" y="122694"/>
                  </a:lnTo>
                  <a:close/>
                </a:path>
              </a:pathLst>
            </a:custGeom>
            <a:solidFill>
              <a:srgbClr val="A3BE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2858541" y="4305164"/>
              <a:ext cx="50165" cy="123189"/>
            </a:xfrm>
            <a:custGeom>
              <a:avLst/>
              <a:gdLst/>
              <a:ahLst/>
              <a:cxnLst/>
              <a:rect l="l" t="t" r="r" b="b"/>
              <a:pathLst>
                <a:path w="50164" h="123189">
                  <a:moveTo>
                    <a:pt x="4340" y="0"/>
                  </a:moveTo>
                  <a:lnTo>
                    <a:pt x="15395" y="18969"/>
                  </a:lnTo>
                  <a:lnTo>
                    <a:pt x="9041" y="23148"/>
                  </a:lnTo>
                  <a:lnTo>
                    <a:pt x="8908" y="43096"/>
                  </a:lnTo>
                  <a:lnTo>
                    <a:pt x="13397" y="46817"/>
                  </a:lnTo>
                  <a:lnTo>
                    <a:pt x="5518" y="50713"/>
                  </a:lnTo>
                  <a:lnTo>
                    <a:pt x="5166" y="60141"/>
                  </a:lnTo>
                  <a:lnTo>
                    <a:pt x="0" y="66553"/>
                  </a:lnTo>
                  <a:lnTo>
                    <a:pt x="15482" y="82272"/>
                  </a:lnTo>
                  <a:lnTo>
                    <a:pt x="26029" y="78866"/>
                  </a:lnTo>
                  <a:lnTo>
                    <a:pt x="28334" y="81582"/>
                  </a:lnTo>
                  <a:lnTo>
                    <a:pt x="29708" y="92829"/>
                  </a:lnTo>
                  <a:lnTo>
                    <a:pt x="24271" y="102936"/>
                  </a:lnTo>
                  <a:lnTo>
                    <a:pt x="40388" y="122694"/>
                  </a:lnTo>
                  <a:lnTo>
                    <a:pt x="38054" y="113527"/>
                  </a:lnTo>
                  <a:lnTo>
                    <a:pt x="42079" y="106578"/>
                  </a:lnTo>
                  <a:lnTo>
                    <a:pt x="48295" y="105188"/>
                  </a:lnTo>
                  <a:lnTo>
                    <a:pt x="49970" y="86815"/>
                  </a:lnTo>
                  <a:lnTo>
                    <a:pt x="37105" y="67710"/>
                  </a:lnTo>
                  <a:lnTo>
                    <a:pt x="28506" y="62581"/>
                  </a:lnTo>
                  <a:lnTo>
                    <a:pt x="26859" y="43574"/>
                  </a:lnTo>
                  <a:lnTo>
                    <a:pt x="30330" y="34392"/>
                  </a:lnTo>
                  <a:lnTo>
                    <a:pt x="35183" y="34192"/>
                  </a:lnTo>
                  <a:lnTo>
                    <a:pt x="29877" y="25952"/>
                  </a:lnTo>
                  <a:lnTo>
                    <a:pt x="28745" y="10771"/>
                  </a:lnTo>
                  <a:lnTo>
                    <a:pt x="20929" y="1567"/>
                  </a:lnTo>
                  <a:lnTo>
                    <a:pt x="19341" y="4955"/>
                  </a:lnTo>
                  <a:lnTo>
                    <a:pt x="4340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8" name="object 16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17948" y="4342271"/>
              <a:ext cx="118694" cy="229647"/>
            </a:xfrm>
            <a:prstGeom prst="rect">
              <a:avLst/>
            </a:prstGeom>
          </p:spPr>
        </p:pic>
        <p:sp>
          <p:nvSpPr>
            <p:cNvPr id="169" name="object 169" descr=""/>
            <p:cNvSpPr/>
            <p:nvPr/>
          </p:nvSpPr>
          <p:spPr>
            <a:xfrm>
              <a:off x="2442775" y="3261822"/>
              <a:ext cx="12065" cy="17780"/>
            </a:xfrm>
            <a:custGeom>
              <a:avLst/>
              <a:gdLst/>
              <a:ahLst/>
              <a:cxnLst/>
              <a:rect l="l" t="t" r="r" b="b"/>
              <a:pathLst>
                <a:path w="12064" h="17779">
                  <a:moveTo>
                    <a:pt x="3800" y="17258"/>
                  </a:moveTo>
                  <a:lnTo>
                    <a:pt x="0" y="6623"/>
                  </a:lnTo>
                  <a:lnTo>
                    <a:pt x="3522" y="0"/>
                  </a:lnTo>
                  <a:lnTo>
                    <a:pt x="6203" y="1047"/>
                  </a:lnTo>
                  <a:lnTo>
                    <a:pt x="11794" y="11041"/>
                  </a:lnTo>
                  <a:lnTo>
                    <a:pt x="9749" y="16812"/>
                  </a:lnTo>
                  <a:lnTo>
                    <a:pt x="3800" y="17258"/>
                  </a:lnTo>
                  <a:close/>
                </a:path>
              </a:pathLst>
            </a:custGeom>
            <a:solidFill>
              <a:srgbClr val="2D7E4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2442775" y="3261822"/>
              <a:ext cx="12065" cy="17780"/>
            </a:xfrm>
            <a:custGeom>
              <a:avLst/>
              <a:gdLst/>
              <a:ahLst/>
              <a:cxnLst/>
              <a:rect l="l" t="t" r="r" b="b"/>
              <a:pathLst>
                <a:path w="12064" h="17779">
                  <a:moveTo>
                    <a:pt x="6203" y="1047"/>
                  </a:moveTo>
                  <a:lnTo>
                    <a:pt x="3522" y="0"/>
                  </a:lnTo>
                  <a:lnTo>
                    <a:pt x="0" y="6623"/>
                  </a:lnTo>
                  <a:lnTo>
                    <a:pt x="3800" y="17258"/>
                  </a:lnTo>
                  <a:lnTo>
                    <a:pt x="9749" y="16812"/>
                  </a:lnTo>
                  <a:lnTo>
                    <a:pt x="11794" y="11041"/>
                  </a:lnTo>
                  <a:lnTo>
                    <a:pt x="6203" y="104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2677604" y="3099434"/>
              <a:ext cx="90805" cy="69215"/>
            </a:xfrm>
            <a:custGeom>
              <a:avLst/>
              <a:gdLst/>
              <a:ahLst/>
              <a:cxnLst/>
              <a:rect l="l" t="t" r="r" b="b"/>
              <a:pathLst>
                <a:path w="90805" h="69214">
                  <a:moveTo>
                    <a:pt x="2311" y="21856"/>
                  </a:moveTo>
                  <a:lnTo>
                    <a:pt x="0" y="32042"/>
                  </a:lnTo>
                  <a:lnTo>
                    <a:pt x="2095" y="27762"/>
                  </a:lnTo>
                  <a:lnTo>
                    <a:pt x="2311" y="21856"/>
                  </a:lnTo>
                  <a:close/>
                </a:path>
                <a:path w="90805" h="69214">
                  <a:moveTo>
                    <a:pt x="90678" y="32156"/>
                  </a:moveTo>
                  <a:lnTo>
                    <a:pt x="85204" y="29616"/>
                  </a:lnTo>
                  <a:lnTo>
                    <a:pt x="87617" y="21158"/>
                  </a:lnTo>
                  <a:lnTo>
                    <a:pt x="73240" y="9067"/>
                  </a:lnTo>
                  <a:lnTo>
                    <a:pt x="63652" y="6985"/>
                  </a:lnTo>
                  <a:lnTo>
                    <a:pt x="61010" y="0"/>
                  </a:lnTo>
                  <a:lnTo>
                    <a:pt x="48882" y="5486"/>
                  </a:lnTo>
                  <a:lnTo>
                    <a:pt x="43370" y="2032"/>
                  </a:lnTo>
                  <a:lnTo>
                    <a:pt x="33007" y="3937"/>
                  </a:lnTo>
                  <a:lnTo>
                    <a:pt x="30657" y="876"/>
                  </a:lnTo>
                  <a:lnTo>
                    <a:pt x="18034" y="393"/>
                  </a:lnTo>
                  <a:lnTo>
                    <a:pt x="1701" y="10477"/>
                  </a:lnTo>
                  <a:lnTo>
                    <a:pt x="4940" y="32994"/>
                  </a:lnTo>
                  <a:lnTo>
                    <a:pt x="16878" y="38735"/>
                  </a:lnTo>
                  <a:lnTo>
                    <a:pt x="25234" y="37744"/>
                  </a:lnTo>
                  <a:lnTo>
                    <a:pt x="29692" y="44665"/>
                  </a:lnTo>
                  <a:lnTo>
                    <a:pt x="26987" y="54216"/>
                  </a:lnTo>
                  <a:lnTo>
                    <a:pt x="37452" y="60172"/>
                  </a:lnTo>
                  <a:lnTo>
                    <a:pt x="41313" y="68110"/>
                  </a:lnTo>
                  <a:lnTo>
                    <a:pt x="53682" y="68757"/>
                  </a:lnTo>
                  <a:lnTo>
                    <a:pt x="70408" y="58102"/>
                  </a:lnTo>
                  <a:lnTo>
                    <a:pt x="70612" y="62001"/>
                  </a:lnTo>
                  <a:lnTo>
                    <a:pt x="74498" y="61988"/>
                  </a:lnTo>
                  <a:lnTo>
                    <a:pt x="70954" y="57912"/>
                  </a:lnTo>
                  <a:lnTo>
                    <a:pt x="74460" y="43535"/>
                  </a:lnTo>
                  <a:lnTo>
                    <a:pt x="90678" y="32156"/>
                  </a:lnTo>
                  <a:close/>
                </a:path>
              </a:pathLst>
            </a:custGeom>
            <a:solidFill>
              <a:srgbClr val="3B8C5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2677609" y="3099431"/>
              <a:ext cx="90805" cy="69215"/>
            </a:xfrm>
            <a:custGeom>
              <a:avLst/>
              <a:gdLst/>
              <a:ahLst/>
              <a:cxnLst/>
              <a:rect l="l" t="t" r="r" b="b"/>
              <a:pathLst>
                <a:path w="90805" h="69214">
                  <a:moveTo>
                    <a:pt x="1708" y="10476"/>
                  </a:moveTo>
                  <a:lnTo>
                    <a:pt x="4945" y="32994"/>
                  </a:lnTo>
                  <a:lnTo>
                    <a:pt x="16883" y="38726"/>
                  </a:lnTo>
                  <a:lnTo>
                    <a:pt x="25234" y="37740"/>
                  </a:lnTo>
                  <a:lnTo>
                    <a:pt x="29697" y="44668"/>
                  </a:lnTo>
                  <a:lnTo>
                    <a:pt x="26987" y="54210"/>
                  </a:lnTo>
                  <a:lnTo>
                    <a:pt x="37457" y="60171"/>
                  </a:lnTo>
                  <a:lnTo>
                    <a:pt x="41310" y="68109"/>
                  </a:lnTo>
                  <a:lnTo>
                    <a:pt x="53688" y="68759"/>
                  </a:lnTo>
                  <a:lnTo>
                    <a:pt x="70414" y="58099"/>
                  </a:lnTo>
                  <a:lnTo>
                    <a:pt x="70616" y="62004"/>
                  </a:lnTo>
                  <a:lnTo>
                    <a:pt x="74500" y="61986"/>
                  </a:lnTo>
                  <a:lnTo>
                    <a:pt x="70957" y="57906"/>
                  </a:lnTo>
                  <a:lnTo>
                    <a:pt x="74467" y="43537"/>
                  </a:lnTo>
                  <a:lnTo>
                    <a:pt x="90673" y="32155"/>
                  </a:lnTo>
                  <a:lnTo>
                    <a:pt x="85200" y="29619"/>
                  </a:lnTo>
                  <a:lnTo>
                    <a:pt x="87618" y="21151"/>
                  </a:lnTo>
                  <a:lnTo>
                    <a:pt x="73237" y="9070"/>
                  </a:lnTo>
                  <a:lnTo>
                    <a:pt x="63659" y="6981"/>
                  </a:lnTo>
                  <a:lnTo>
                    <a:pt x="61010" y="0"/>
                  </a:lnTo>
                  <a:lnTo>
                    <a:pt x="48879" y="5485"/>
                  </a:lnTo>
                  <a:lnTo>
                    <a:pt x="43377" y="2030"/>
                  </a:lnTo>
                  <a:lnTo>
                    <a:pt x="33015" y="3937"/>
                  </a:lnTo>
                  <a:lnTo>
                    <a:pt x="30664" y="876"/>
                  </a:lnTo>
                  <a:lnTo>
                    <a:pt x="18032" y="393"/>
                  </a:lnTo>
                  <a:lnTo>
                    <a:pt x="1708" y="10476"/>
                  </a:lnTo>
                  <a:close/>
                </a:path>
                <a:path w="90805" h="69214">
                  <a:moveTo>
                    <a:pt x="0" y="32033"/>
                  </a:moveTo>
                  <a:lnTo>
                    <a:pt x="2103" y="27765"/>
                  </a:lnTo>
                  <a:lnTo>
                    <a:pt x="2306" y="21850"/>
                  </a:lnTo>
                  <a:lnTo>
                    <a:pt x="0" y="3203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2501335" y="3329728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79">
                  <a:moveTo>
                    <a:pt x="140" y="4664"/>
                  </a:moveTo>
                  <a:lnTo>
                    <a:pt x="0" y="0"/>
                  </a:lnTo>
                  <a:lnTo>
                    <a:pt x="1388" y="2703"/>
                  </a:lnTo>
                  <a:lnTo>
                    <a:pt x="140" y="4664"/>
                  </a:lnTo>
                  <a:close/>
                </a:path>
              </a:pathLst>
            </a:custGeom>
            <a:solidFill>
              <a:srgbClr val="BD29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2501335" y="3329728"/>
              <a:ext cx="1905" cy="5080"/>
            </a:xfrm>
            <a:custGeom>
              <a:avLst/>
              <a:gdLst/>
              <a:ahLst/>
              <a:cxnLst/>
              <a:rect l="l" t="t" r="r" b="b"/>
              <a:pathLst>
                <a:path w="1905" h="5079">
                  <a:moveTo>
                    <a:pt x="0" y="0"/>
                  </a:moveTo>
                  <a:lnTo>
                    <a:pt x="140" y="4664"/>
                  </a:lnTo>
                  <a:lnTo>
                    <a:pt x="1388" y="2703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95934" y="3613142"/>
              <a:ext cx="247735" cy="242759"/>
            </a:xfrm>
            <a:prstGeom prst="rect">
              <a:avLst/>
            </a:prstGeom>
          </p:spPr>
        </p:pic>
        <p:sp>
          <p:nvSpPr>
            <p:cNvPr id="176" name="object 176" descr=""/>
            <p:cNvSpPr/>
            <p:nvPr/>
          </p:nvSpPr>
          <p:spPr>
            <a:xfrm>
              <a:off x="2177344" y="4027955"/>
              <a:ext cx="62865" cy="64769"/>
            </a:xfrm>
            <a:custGeom>
              <a:avLst/>
              <a:gdLst/>
              <a:ahLst/>
              <a:cxnLst/>
              <a:rect l="l" t="t" r="r" b="b"/>
              <a:pathLst>
                <a:path w="62864" h="64770">
                  <a:moveTo>
                    <a:pt x="60740" y="64246"/>
                  </a:moveTo>
                  <a:lnTo>
                    <a:pt x="33491" y="52055"/>
                  </a:lnTo>
                  <a:lnTo>
                    <a:pt x="0" y="24450"/>
                  </a:lnTo>
                  <a:lnTo>
                    <a:pt x="13283" y="11215"/>
                  </a:lnTo>
                  <a:lnTo>
                    <a:pt x="18307" y="177"/>
                  </a:lnTo>
                  <a:lnTo>
                    <a:pt x="27675" y="0"/>
                  </a:lnTo>
                  <a:lnTo>
                    <a:pt x="32678" y="11654"/>
                  </a:lnTo>
                  <a:lnTo>
                    <a:pt x="30695" y="17293"/>
                  </a:lnTo>
                  <a:lnTo>
                    <a:pt x="40030" y="19332"/>
                  </a:lnTo>
                  <a:lnTo>
                    <a:pt x="44738" y="12388"/>
                  </a:lnTo>
                  <a:lnTo>
                    <a:pt x="49148" y="20774"/>
                  </a:lnTo>
                  <a:lnTo>
                    <a:pt x="44722" y="31044"/>
                  </a:lnTo>
                  <a:lnTo>
                    <a:pt x="62274" y="41324"/>
                  </a:lnTo>
                  <a:lnTo>
                    <a:pt x="60740" y="64246"/>
                  </a:lnTo>
                  <a:close/>
                </a:path>
              </a:pathLst>
            </a:custGeom>
            <a:solidFill>
              <a:srgbClr val="C2C5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2177344" y="4027955"/>
              <a:ext cx="62865" cy="64769"/>
            </a:xfrm>
            <a:custGeom>
              <a:avLst/>
              <a:gdLst/>
              <a:ahLst/>
              <a:cxnLst/>
              <a:rect l="l" t="t" r="r" b="b"/>
              <a:pathLst>
                <a:path w="62864" h="64770">
                  <a:moveTo>
                    <a:pt x="0" y="24450"/>
                  </a:moveTo>
                  <a:lnTo>
                    <a:pt x="33491" y="52055"/>
                  </a:lnTo>
                  <a:lnTo>
                    <a:pt x="60740" y="64246"/>
                  </a:lnTo>
                  <a:lnTo>
                    <a:pt x="62274" y="41324"/>
                  </a:lnTo>
                  <a:lnTo>
                    <a:pt x="44722" y="31044"/>
                  </a:lnTo>
                  <a:lnTo>
                    <a:pt x="49148" y="20774"/>
                  </a:lnTo>
                  <a:lnTo>
                    <a:pt x="44738" y="12388"/>
                  </a:lnTo>
                  <a:lnTo>
                    <a:pt x="40030" y="19332"/>
                  </a:lnTo>
                  <a:lnTo>
                    <a:pt x="30695" y="17293"/>
                  </a:lnTo>
                  <a:lnTo>
                    <a:pt x="32678" y="11654"/>
                  </a:lnTo>
                  <a:lnTo>
                    <a:pt x="27675" y="0"/>
                  </a:lnTo>
                  <a:lnTo>
                    <a:pt x="18307" y="177"/>
                  </a:lnTo>
                  <a:lnTo>
                    <a:pt x="13283" y="11215"/>
                  </a:lnTo>
                  <a:lnTo>
                    <a:pt x="0" y="2445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2771815" y="461994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16424" y="37138"/>
                  </a:moveTo>
                  <a:lnTo>
                    <a:pt x="5163" y="30696"/>
                  </a:lnTo>
                  <a:lnTo>
                    <a:pt x="0" y="19924"/>
                  </a:lnTo>
                  <a:lnTo>
                    <a:pt x="11087" y="5906"/>
                  </a:lnTo>
                  <a:lnTo>
                    <a:pt x="24529" y="0"/>
                  </a:lnTo>
                  <a:lnTo>
                    <a:pt x="36983" y="13579"/>
                  </a:lnTo>
                  <a:lnTo>
                    <a:pt x="32572" y="23783"/>
                  </a:lnTo>
                  <a:lnTo>
                    <a:pt x="18168" y="29918"/>
                  </a:lnTo>
                  <a:lnTo>
                    <a:pt x="16424" y="37138"/>
                  </a:lnTo>
                  <a:close/>
                </a:path>
              </a:pathLst>
            </a:custGeom>
            <a:solidFill>
              <a:srgbClr val="C1C5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2771815" y="461994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19924"/>
                  </a:moveTo>
                  <a:lnTo>
                    <a:pt x="5163" y="30696"/>
                  </a:lnTo>
                  <a:lnTo>
                    <a:pt x="16424" y="37138"/>
                  </a:lnTo>
                  <a:lnTo>
                    <a:pt x="18168" y="29918"/>
                  </a:lnTo>
                  <a:lnTo>
                    <a:pt x="32572" y="23783"/>
                  </a:lnTo>
                  <a:lnTo>
                    <a:pt x="36983" y="13579"/>
                  </a:lnTo>
                  <a:lnTo>
                    <a:pt x="24529" y="0"/>
                  </a:lnTo>
                  <a:lnTo>
                    <a:pt x="11087" y="5906"/>
                  </a:lnTo>
                  <a:lnTo>
                    <a:pt x="0" y="1992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2895963" y="3588947"/>
              <a:ext cx="23495" cy="29209"/>
            </a:xfrm>
            <a:custGeom>
              <a:avLst/>
              <a:gdLst/>
              <a:ahLst/>
              <a:cxnLst/>
              <a:rect l="l" t="t" r="r" b="b"/>
              <a:pathLst>
                <a:path w="23494" h="29210">
                  <a:moveTo>
                    <a:pt x="6161" y="28977"/>
                  </a:moveTo>
                  <a:lnTo>
                    <a:pt x="0" y="28931"/>
                  </a:lnTo>
                  <a:lnTo>
                    <a:pt x="9747" y="5134"/>
                  </a:lnTo>
                  <a:lnTo>
                    <a:pt x="13540" y="0"/>
                  </a:lnTo>
                  <a:lnTo>
                    <a:pt x="20904" y="213"/>
                  </a:lnTo>
                  <a:lnTo>
                    <a:pt x="23389" y="8201"/>
                  </a:lnTo>
                  <a:lnTo>
                    <a:pt x="19571" y="15503"/>
                  </a:lnTo>
                  <a:lnTo>
                    <a:pt x="14904" y="15460"/>
                  </a:lnTo>
                  <a:lnTo>
                    <a:pt x="6161" y="28977"/>
                  </a:lnTo>
                  <a:close/>
                </a:path>
              </a:pathLst>
            </a:custGeom>
            <a:solidFill>
              <a:srgbClr val="C6C6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2895963" y="3588947"/>
              <a:ext cx="23495" cy="29209"/>
            </a:xfrm>
            <a:custGeom>
              <a:avLst/>
              <a:gdLst/>
              <a:ahLst/>
              <a:cxnLst/>
              <a:rect l="l" t="t" r="r" b="b"/>
              <a:pathLst>
                <a:path w="23494" h="29210">
                  <a:moveTo>
                    <a:pt x="0" y="28931"/>
                  </a:moveTo>
                  <a:lnTo>
                    <a:pt x="6161" y="28977"/>
                  </a:lnTo>
                  <a:lnTo>
                    <a:pt x="14904" y="15460"/>
                  </a:lnTo>
                  <a:lnTo>
                    <a:pt x="19571" y="15503"/>
                  </a:lnTo>
                  <a:lnTo>
                    <a:pt x="23389" y="8201"/>
                  </a:lnTo>
                  <a:lnTo>
                    <a:pt x="20904" y="213"/>
                  </a:lnTo>
                  <a:lnTo>
                    <a:pt x="13540" y="0"/>
                  </a:lnTo>
                  <a:lnTo>
                    <a:pt x="9747" y="5134"/>
                  </a:lnTo>
                  <a:lnTo>
                    <a:pt x="0" y="2893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2679121" y="3052749"/>
              <a:ext cx="111125" cy="67945"/>
            </a:xfrm>
            <a:custGeom>
              <a:avLst/>
              <a:gdLst/>
              <a:ahLst/>
              <a:cxnLst/>
              <a:rect l="l" t="t" r="r" b="b"/>
              <a:pathLst>
                <a:path w="111125" h="67944">
                  <a:moveTo>
                    <a:pt x="88413" y="67915"/>
                  </a:moveTo>
                  <a:lnTo>
                    <a:pt x="82260" y="67168"/>
                  </a:lnTo>
                  <a:lnTo>
                    <a:pt x="71725" y="55752"/>
                  </a:lnTo>
                  <a:lnTo>
                    <a:pt x="62147" y="53663"/>
                  </a:lnTo>
                  <a:lnTo>
                    <a:pt x="58970" y="46578"/>
                  </a:lnTo>
                  <a:lnTo>
                    <a:pt x="47367" y="52167"/>
                  </a:lnTo>
                  <a:lnTo>
                    <a:pt x="41864" y="48712"/>
                  </a:lnTo>
                  <a:lnTo>
                    <a:pt x="31502" y="50619"/>
                  </a:lnTo>
                  <a:lnTo>
                    <a:pt x="29152" y="47558"/>
                  </a:lnTo>
                  <a:lnTo>
                    <a:pt x="16520" y="47075"/>
                  </a:lnTo>
                  <a:lnTo>
                    <a:pt x="195" y="57158"/>
                  </a:lnTo>
                  <a:lnTo>
                    <a:pt x="0" y="36106"/>
                  </a:lnTo>
                  <a:lnTo>
                    <a:pt x="9825" y="15185"/>
                  </a:lnTo>
                  <a:lnTo>
                    <a:pt x="24057" y="9335"/>
                  </a:lnTo>
                  <a:lnTo>
                    <a:pt x="34402" y="28951"/>
                  </a:lnTo>
                  <a:lnTo>
                    <a:pt x="41914" y="31893"/>
                  </a:lnTo>
                  <a:lnTo>
                    <a:pt x="51520" y="24398"/>
                  </a:lnTo>
                  <a:lnTo>
                    <a:pt x="50946" y="5980"/>
                  </a:lnTo>
                  <a:lnTo>
                    <a:pt x="65486" y="0"/>
                  </a:lnTo>
                  <a:lnTo>
                    <a:pt x="77226" y="6781"/>
                  </a:lnTo>
                  <a:lnTo>
                    <a:pt x="84069" y="16131"/>
                  </a:lnTo>
                  <a:lnTo>
                    <a:pt x="90349" y="13005"/>
                  </a:lnTo>
                  <a:lnTo>
                    <a:pt x="100366" y="15749"/>
                  </a:lnTo>
                  <a:lnTo>
                    <a:pt x="105160" y="22620"/>
                  </a:lnTo>
                  <a:lnTo>
                    <a:pt x="101963" y="35776"/>
                  </a:lnTo>
                  <a:lnTo>
                    <a:pt x="106682" y="35714"/>
                  </a:lnTo>
                  <a:lnTo>
                    <a:pt x="110954" y="51434"/>
                  </a:lnTo>
                  <a:lnTo>
                    <a:pt x="101307" y="64914"/>
                  </a:lnTo>
                  <a:lnTo>
                    <a:pt x="94144" y="63126"/>
                  </a:lnTo>
                  <a:lnTo>
                    <a:pt x="88413" y="67915"/>
                  </a:lnTo>
                  <a:close/>
                </a:path>
              </a:pathLst>
            </a:custGeom>
            <a:solidFill>
              <a:srgbClr val="3F8F5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2679121" y="3052749"/>
              <a:ext cx="111125" cy="67945"/>
            </a:xfrm>
            <a:custGeom>
              <a:avLst/>
              <a:gdLst/>
              <a:ahLst/>
              <a:cxnLst/>
              <a:rect l="l" t="t" r="r" b="b"/>
              <a:pathLst>
                <a:path w="111125" h="67944">
                  <a:moveTo>
                    <a:pt x="50946" y="5980"/>
                  </a:moveTo>
                  <a:lnTo>
                    <a:pt x="51520" y="24398"/>
                  </a:lnTo>
                  <a:lnTo>
                    <a:pt x="41914" y="31893"/>
                  </a:lnTo>
                  <a:lnTo>
                    <a:pt x="34402" y="28951"/>
                  </a:lnTo>
                  <a:lnTo>
                    <a:pt x="24057" y="9335"/>
                  </a:lnTo>
                  <a:lnTo>
                    <a:pt x="9825" y="15185"/>
                  </a:lnTo>
                  <a:lnTo>
                    <a:pt x="0" y="36106"/>
                  </a:lnTo>
                  <a:lnTo>
                    <a:pt x="195" y="57158"/>
                  </a:lnTo>
                  <a:lnTo>
                    <a:pt x="16520" y="47075"/>
                  </a:lnTo>
                  <a:lnTo>
                    <a:pt x="29152" y="47558"/>
                  </a:lnTo>
                  <a:lnTo>
                    <a:pt x="31502" y="50619"/>
                  </a:lnTo>
                  <a:lnTo>
                    <a:pt x="41864" y="48712"/>
                  </a:lnTo>
                  <a:lnTo>
                    <a:pt x="47367" y="52167"/>
                  </a:lnTo>
                  <a:lnTo>
                    <a:pt x="58970" y="46578"/>
                  </a:lnTo>
                  <a:lnTo>
                    <a:pt x="62147" y="53663"/>
                  </a:lnTo>
                  <a:lnTo>
                    <a:pt x="71725" y="55752"/>
                  </a:lnTo>
                  <a:lnTo>
                    <a:pt x="82260" y="67168"/>
                  </a:lnTo>
                  <a:lnTo>
                    <a:pt x="88413" y="67915"/>
                  </a:lnTo>
                  <a:lnTo>
                    <a:pt x="94144" y="63126"/>
                  </a:lnTo>
                  <a:lnTo>
                    <a:pt x="101307" y="64914"/>
                  </a:lnTo>
                  <a:lnTo>
                    <a:pt x="110954" y="51434"/>
                  </a:lnTo>
                  <a:lnTo>
                    <a:pt x="106681" y="35714"/>
                  </a:lnTo>
                  <a:lnTo>
                    <a:pt x="101963" y="35776"/>
                  </a:lnTo>
                  <a:lnTo>
                    <a:pt x="105160" y="22620"/>
                  </a:lnTo>
                  <a:lnTo>
                    <a:pt x="100366" y="15749"/>
                  </a:lnTo>
                  <a:lnTo>
                    <a:pt x="90349" y="13005"/>
                  </a:lnTo>
                  <a:lnTo>
                    <a:pt x="84069" y="16131"/>
                  </a:lnTo>
                  <a:lnTo>
                    <a:pt x="77226" y="6781"/>
                  </a:lnTo>
                  <a:lnTo>
                    <a:pt x="65486" y="0"/>
                  </a:lnTo>
                  <a:lnTo>
                    <a:pt x="50946" y="598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4" name="object 18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95346" y="3799655"/>
              <a:ext cx="123230" cy="146483"/>
            </a:xfrm>
            <a:prstGeom prst="rect">
              <a:avLst/>
            </a:prstGeom>
          </p:spPr>
        </p:pic>
        <p:pic>
          <p:nvPicPr>
            <p:cNvPr id="185" name="object 18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419854" y="3414582"/>
              <a:ext cx="176145" cy="90028"/>
            </a:xfrm>
            <a:prstGeom prst="rect">
              <a:avLst/>
            </a:prstGeom>
          </p:spPr>
        </p:pic>
        <p:sp>
          <p:nvSpPr>
            <p:cNvPr id="186" name="object 186" descr=""/>
            <p:cNvSpPr/>
            <p:nvPr/>
          </p:nvSpPr>
          <p:spPr>
            <a:xfrm>
              <a:off x="3072701" y="3672065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24650" y="1701"/>
                  </a:moveTo>
                  <a:lnTo>
                    <a:pt x="22961" y="1778"/>
                  </a:lnTo>
                  <a:lnTo>
                    <a:pt x="23050" y="2489"/>
                  </a:lnTo>
                  <a:lnTo>
                    <a:pt x="24650" y="1701"/>
                  </a:lnTo>
                  <a:close/>
                </a:path>
                <a:path w="29210" h="28575">
                  <a:moveTo>
                    <a:pt x="28079" y="6248"/>
                  </a:moveTo>
                  <a:lnTo>
                    <a:pt x="23926" y="2286"/>
                  </a:lnTo>
                  <a:lnTo>
                    <a:pt x="24015" y="2794"/>
                  </a:lnTo>
                  <a:lnTo>
                    <a:pt x="23622" y="2527"/>
                  </a:lnTo>
                  <a:lnTo>
                    <a:pt x="24028" y="3733"/>
                  </a:lnTo>
                  <a:lnTo>
                    <a:pt x="24142" y="3568"/>
                  </a:lnTo>
                  <a:lnTo>
                    <a:pt x="25133" y="9093"/>
                  </a:lnTo>
                  <a:lnTo>
                    <a:pt x="28079" y="6248"/>
                  </a:lnTo>
                  <a:close/>
                </a:path>
                <a:path w="29210" h="28575">
                  <a:moveTo>
                    <a:pt x="28473" y="12357"/>
                  </a:moveTo>
                  <a:lnTo>
                    <a:pt x="27127" y="11303"/>
                  </a:lnTo>
                  <a:lnTo>
                    <a:pt x="26390" y="11938"/>
                  </a:lnTo>
                  <a:lnTo>
                    <a:pt x="28473" y="12357"/>
                  </a:lnTo>
                  <a:close/>
                </a:path>
                <a:path w="29210" h="28575">
                  <a:moveTo>
                    <a:pt x="28892" y="27762"/>
                  </a:moveTo>
                  <a:lnTo>
                    <a:pt x="23660" y="13843"/>
                  </a:lnTo>
                  <a:lnTo>
                    <a:pt x="17665" y="12852"/>
                  </a:lnTo>
                  <a:lnTo>
                    <a:pt x="25158" y="9893"/>
                  </a:lnTo>
                  <a:lnTo>
                    <a:pt x="22352" y="2044"/>
                  </a:lnTo>
                  <a:lnTo>
                    <a:pt x="17754" y="0"/>
                  </a:lnTo>
                  <a:lnTo>
                    <a:pt x="9486" y="1536"/>
                  </a:lnTo>
                  <a:lnTo>
                    <a:pt x="0" y="17767"/>
                  </a:lnTo>
                  <a:lnTo>
                    <a:pt x="13995" y="19583"/>
                  </a:lnTo>
                  <a:lnTo>
                    <a:pt x="17691" y="27952"/>
                  </a:lnTo>
                  <a:lnTo>
                    <a:pt x="28892" y="27762"/>
                  </a:lnTo>
                  <a:close/>
                </a:path>
              </a:pathLst>
            </a:custGeom>
            <a:solidFill>
              <a:srgbClr val="84B5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3072711" y="3672054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10" h="28575">
                  <a:moveTo>
                    <a:pt x="0" y="17772"/>
                  </a:moveTo>
                  <a:lnTo>
                    <a:pt x="13996" y="19589"/>
                  </a:lnTo>
                  <a:lnTo>
                    <a:pt x="17682" y="27959"/>
                  </a:lnTo>
                  <a:lnTo>
                    <a:pt x="28893" y="27766"/>
                  </a:lnTo>
                  <a:lnTo>
                    <a:pt x="23660" y="13853"/>
                  </a:lnTo>
                  <a:lnTo>
                    <a:pt x="17656" y="12860"/>
                  </a:lnTo>
                  <a:lnTo>
                    <a:pt x="25157" y="9895"/>
                  </a:lnTo>
                  <a:lnTo>
                    <a:pt x="22344" y="2051"/>
                  </a:lnTo>
                  <a:lnTo>
                    <a:pt x="17747" y="0"/>
                  </a:lnTo>
                  <a:lnTo>
                    <a:pt x="9485" y="1540"/>
                  </a:lnTo>
                  <a:lnTo>
                    <a:pt x="0" y="17772"/>
                  </a:lnTo>
                  <a:close/>
                </a:path>
                <a:path w="29210" h="28575">
                  <a:moveTo>
                    <a:pt x="27126" y="11302"/>
                  </a:moveTo>
                  <a:lnTo>
                    <a:pt x="26381" y="11947"/>
                  </a:lnTo>
                  <a:lnTo>
                    <a:pt x="28472" y="12362"/>
                  </a:lnTo>
                  <a:lnTo>
                    <a:pt x="27126" y="11302"/>
                  </a:lnTo>
                  <a:close/>
                </a:path>
                <a:path w="29210" h="28575">
                  <a:moveTo>
                    <a:pt x="28080" y="6249"/>
                  </a:moveTo>
                  <a:lnTo>
                    <a:pt x="23921" y="2295"/>
                  </a:lnTo>
                  <a:lnTo>
                    <a:pt x="25126" y="9101"/>
                  </a:lnTo>
                  <a:lnTo>
                    <a:pt x="28080" y="6249"/>
                  </a:lnTo>
                  <a:close/>
                </a:path>
                <a:path w="29210" h="28575">
                  <a:moveTo>
                    <a:pt x="24648" y="1711"/>
                  </a:moveTo>
                  <a:lnTo>
                    <a:pt x="22955" y="1782"/>
                  </a:lnTo>
                  <a:lnTo>
                    <a:pt x="23051" y="2491"/>
                  </a:lnTo>
                  <a:lnTo>
                    <a:pt x="24648" y="1711"/>
                  </a:lnTo>
                  <a:close/>
                </a:path>
                <a:path w="29210" h="28575">
                  <a:moveTo>
                    <a:pt x="24481" y="3108"/>
                  </a:moveTo>
                  <a:lnTo>
                    <a:pt x="23617" y="2532"/>
                  </a:lnTo>
                  <a:lnTo>
                    <a:pt x="24030" y="3741"/>
                  </a:lnTo>
                  <a:lnTo>
                    <a:pt x="24481" y="310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2663147" y="3417542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5">
                  <a:moveTo>
                    <a:pt x="9272" y="29688"/>
                  </a:moveTo>
                  <a:lnTo>
                    <a:pt x="0" y="11351"/>
                  </a:lnTo>
                  <a:lnTo>
                    <a:pt x="5228" y="9171"/>
                  </a:lnTo>
                  <a:lnTo>
                    <a:pt x="12528" y="0"/>
                  </a:lnTo>
                  <a:lnTo>
                    <a:pt x="26683" y="11977"/>
                  </a:lnTo>
                  <a:lnTo>
                    <a:pt x="24353" y="21071"/>
                  </a:lnTo>
                  <a:lnTo>
                    <a:pt x="11983" y="24860"/>
                  </a:lnTo>
                  <a:lnTo>
                    <a:pt x="9272" y="29688"/>
                  </a:lnTo>
                  <a:close/>
                </a:path>
              </a:pathLst>
            </a:custGeom>
            <a:solidFill>
              <a:srgbClr val="79B2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2663147" y="3417542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5">
                  <a:moveTo>
                    <a:pt x="5228" y="9171"/>
                  </a:moveTo>
                  <a:lnTo>
                    <a:pt x="0" y="11351"/>
                  </a:lnTo>
                  <a:lnTo>
                    <a:pt x="9272" y="29688"/>
                  </a:lnTo>
                  <a:lnTo>
                    <a:pt x="11983" y="24860"/>
                  </a:lnTo>
                  <a:lnTo>
                    <a:pt x="24353" y="21071"/>
                  </a:lnTo>
                  <a:lnTo>
                    <a:pt x="26683" y="11977"/>
                  </a:lnTo>
                  <a:lnTo>
                    <a:pt x="12528" y="0"/>
                  </a:lnTo>
                  <a:lnTo>
                    <a:pt x="5228" y="917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4277563" y="3512616"/>
              <a:ext cx="97155" cy="102870"/>
            </a:xfrm>
            <a:custGeom>
              <a:avLst/>
              <a:gdLst/>
              <a:ahLst/>
              <a:cxnLst/>
              <a:rect l="l" t="t" r="r" b="b"/>
              <a:pathLst>
                <a:path w="97154" h="102870">
                  <a:moveTo>
                    <a:pt x="1143" y="15925"/>
                  </a:moveTo>
                  <a:lnTo>
                    <a:pt x="1066" y="15125"/>
                  </a:lnTo>
                  <a:lnTo>
                    <a:pt x="762" y="15341"/>
                  </a:lnTo>
                  <a:lnTo>
                    <a:pt x="1143" y="15925"/>
                  </a:lnTo>
                  <a:close/>
                </a:path>
                <a:path w="97154" h="102870">
                  <a:moveTo>
                    <a:pt x="1524" y="13068"/>
                  </a:moveTo>
                  <a:lnTo>
                    <a:pt x="762" y="12433"/>
                  </a:lnTo>
                  <a:lnTo>
                    <a:pt x="0" y="13665"/>
                  </a:lnTo>
                  <a:lnTo>
                    <a:pt x="1524" y="13068"/>
                  </a:lnTo>
                  <a:close/>
                </a:path>
                <a:path w="97154" h="102870">
                  <a:moveTo>
                    <a:pt x="7823" y="87541"/>
                  </a:moveTo>
                  <a:lnTo>
                    <a:pt x="7302" y="86715"/>
                  </a:lnTo>
                  <a:lnTo>
                    <a:pt x="6908" y="87096"/>
                  </a:lnTo>
                  <a:lnTo>
                    <a:pt x="7823" y="87541"/>
                  </a:lnTo>
                  <a:close/>
                </a:path>
                <a:path w="97154" h="102870">
                  <a:moveTo>
                    <a:pt x="12763" y="75603"/>
                  </a:moveTo>
                  <a:lnTo>
                    <a:pt x="12001" y="75425"/>
                  </a:lnTo>
                  <a:lnTo>
                    <a:pt x="11938" y="76441"/>
                  </a:lnTo>
                  <a:lnTo>
                    <a:pt x="12763" y="75603"/>
                  </a:lnTo>
                  <a:close/>
                </a:path>
                <a:path w="97154" h="102870">
                  <a:moveTo>
                    <a:pt x="21043" y="73710"/>
                  </a:moveTo>
                  <a:lnTo>
                    <a:pt x="19939" y="74218"/>
                  </a:lnTo>
                  <a:lnTo>
                    <a:pt x="19304" y="74764"/>
                  </a:lnTo>
                  <a:lnTo>
                    <a:pt x="21043" y="73710"/>
                  </a:lnTo>
                  <a:close/>
                </a:path>
                <a:path w="97154" h="102870">
                  <a:moveTo>
                    <a:pt x="21234" y="75361"/>
                  </a:moveTo>
                  <a:lnTo>
                    <a:pt x="19735" y="75184"/>
                  </a:lnTo>
                  <a:lnTo>
                    <a:pt x="20701" y="75920"/>
                  </a:lnTo>
                  <a:lnTo>
                    <a:pt x="21234" y="75361"/>
                  </a:lnTo>
                  <a:close/>
                </a:path>
                <a:path w="97154" h="102870">
                  <a:moveTo>
                    <a:pt x="22021" y="77584"/>
                  </a:moveTo>
                  <a:lnTo>
                    <a:pt x="21183" y="76682"/>
                  </a:lnTo>
                  <a:lnTo>
                    <a:pt x="21475" y="77914"/>
                  </a:lnTo>
                  <a:lnTo>
                    <a:pt x="22021" y="77584"/>
                  </a:lnTo>
                  <a:close/>
                </a:path>
                <a:path w="97154" h="102870">
                  <a:moveTo>
                    <a:pt x="22377" y="83235"/>
                  </a:moveTo>
                  <a:lnTo>
                    <a:pt x="21640" y="82537"/>
                  </a:lnTo>
                  <a:lnTo>
                    <a:pt x="21856" y="82804"/>
                  </a:lnTo>
                  <a:lnTo>
                    <a:pt x="22377" y="83235"/>
                  </a:lnTo>
                  <a:close/>
                </a:path>
                <a:path w="97154" h="102870">
                  <a:moveTo>
                    <a:pt x="22555" y="71462"/>
                  </a:moveTo>
                  <a:lnTo>
                    <a:pt x="21247" y="71412"/>
                  </a:lnTo>
                  <a:lnTo>
                    <a:pt x="21653" y="72415"/>
                  </a:lnTo>
                  <a:lnTo>
                    <a:pt x="22555" y="71462"/>
                  </a:lnTo>
                  <a:close/>
                </a:path>
                <a:path w="97154" h="102870">
                  <a:moveTo>
                    <a:pt x="23469" y="72326"/>
                  </a:moveTo>
                  <a:lnTo>
                    <a:pt x="22707" y="72009"/>
                  </a:lnTo>
                  <a:lnTo>
                    <a:pt x="22517" y="73393"/>
                  </a:lnTo>
                  <a:lnTo>
                    <a:pt x="23469" y="72326"/>
                  </a:lnTo>
                  <a:close/>
                </a:path>
                <a:path w="97154" h="102870">
                  <a:moveTo>
                    <a:pt x="23482" y="27241"/>
                  </a:moveTo>
                  <a:lnTo>
                    <a:pt x="22682" y="26314"/>
                  </a:lnTo>
                  <a:lnTo>
                    <a:pt x="22720" y="27470"/>
                  </a:lnTo>
                  <a:lnTo>
                    <a:pt x="23482" y="27241"/>
                  </a:lnTo>
                  <a:close/>
                </a:path>
                <a:path w="97154" h="102870">
                  <a:moveTo>
                    <a:pt x="23558" y="67030"/>
                  </a:moveTo>
                  <a:lnTo>
                    <a:pt x="21691" y="68135"/>
                  </a:lnTo>
                  <a:lnTo>
                    <a:pt x="22644" y="68097"/>
                  </a:lnTo>
                  <a:lnTo>
                    <a:pt x="23558" y="67030"/>
                  </a:lnTo>
                  <a:close/>
                </a:path>
                <a:path w="97154" h="102870">
                  <a:moveTo>
                    <a:pt x="23672" y="73647"/>
                  </a:moveTo>
                  <a:lnTo>
                    <a:pt x="22733" y="73926"/>
                  </a:lnTo>
                  <a:lnTo>
                    <a:pt x="23114" y="74206"/>
                  </a:lnTo>
                  <a:lnTo>
                    <a:pt x="23672" y="73647"/>
                  </a:lnTo>
                  <a:close/>
                </a:path>
                <a:path w="97154" h="102870">
                  <a:moveTo>
                    <a:pt x="23837" y="74955"/>
                  </a:moveTo>
                  <a:lnTo>
                    <a:pt x="23253" y="74409"/>
                  </a:lnTo>
                  <a:lnTo>
                    <a:pt x="22275" y="75006"/>
                  </a:lnTo>
                  <a:lnTo>
                    <a:pt x="23837" y="74955"/>
                  </a:lnTo>
                  <a:close/>
                </a:path>
                <a:path w="97154" h="102870">
                  <a:moveTo>
                    <a:pt x="23837" y="69811"/>
                  </a:moveTo>
                  <a:lnTo>
                    <a:pt x="23075" y="69240"/>
                  </a:lnTo>
                  <a:lnTo>
                    <a:pt x="23799" y="70256"/>
                  </a:lnTo>
                  <a:lnTo>
                    <a:pt x="23837" y="69811"/>
                  </a:lnTo>
                  <a:close/>
                </a:path>
                <a:path w="97154" h="102870">
                  <a:moveTo>
                    <a:pt x="24117" y="69100"/>
                  </a:moveTo>
                  <a:lnTo>
                    <a:pt x="23634" y="68707"/>
                  </a:lnTo>
                  <a:lnTo>
                    <a:pt x="24066" y="69405"/>
                  </a:lnTo>
                  <a:lnTo>
                    <a:pt x="24117" y="69100"/>
                  </a:lnTo>
                  <a:close/>
                </a:path>
                <a:path w="97154" h="102870">
                  <a:moveTo>
                    <a:pt x="24142" y="76542"/>
                  </a:moveTo>
                  <a:lnTo>
                    <a:pt x="23431" y="75907"/>
                  </a:lnTo>
                  <a:lnTo>
                    <a:pt x="22910" y="76987"/>
                  </a:lnTo>
                  <a:lnTo>
                    <a:pt x="24142" y="76542"/>
                  </a:lnTo>
                  <a:close/>
                </a:path>
                <a:path w="97154" h="102870">
                  <a:moveTo>
                    <a:pt x="25514" y="16789"/>
                  </a:moveTo>
                  <a:lnTo>
                    <a:pt x="24853" y="15760"/>
                  </a:lnTo>
                  <a:lnTo>
                    <a:pt x="24180" y="16649"/>
                  </a:lnTo>
                  <a:lnTo>
                    <a:pt x="25514" y="16789"/>
                  </a:lnTo>
                  <a:close/>
                </a:path>
                <a:path w="97154" h="102870">
                  <a:moveTo>
                    <a:pt x="26670" y="80213"/>
                  </a:moveTo>
                  <a:lnTo>
                    <a:pt x="24892" y="77470"/>
                  </a:lnTo>
                  <a:lnTo>
                    <a:pt x="23583" y="81915"/>
                  </a:lnTo>
                  <a:lnTo>
                    <a:pt x="26670" y="80213"/>
                  </a:lnTo>
                  <a:close/>
                </a:path>
                <a:path w="97154" h="102870">
                  <a:moveTo>
                    <a:pt x="26720" y="18122"/>
                  </a:moveTo>
                  <a:lnTo>
                    <a:pt x="26123" y="17094"/>
                  </a:lnTo>
                  <a:lnTo>
                    <a:pt x="25971" y="18364"/>
                  </a:lnTo>
                  <a:lnTo>
                    <a:pt x="26720" y="18122"/>
                  </a:lnTo>
                  <a:close/>
                </a:path>
                <a:path w="97154" h="102870">
                  <a:moveTo>
                    <a:pt x="26758" y="72707"/>
                  </a:moveTo>
                  <a:lnTo>
                    <a:pt x="26454" y="71666"/>
                  </a:lnTo>
                  <a:lnTo>
                    <a:pt x="26009" y="72466"/>
                  </a:lnTo>
                  <a:lnTo>
                    <a:pt x="26758" y="72707"/>
                  </a:lnTo>
                  <a:close/>
                </a:path>
                <a:path w="97154" h="102870">
                  <a:moveTo>
                    <a:pt x="27470" y="41910"/>
                  </a:moveTo>
                  <a:lnTo>
                    <a:pt x="26555" y="39001"/>
                  </a:lnTo>
                  <a:lnTo>
                    <a:pt x="26212" y="41262"/>
                  </a:lnTo>
                  <a:lnTo>
                    <a:pt x="27470" y="41910"/>
                  </a:lnTo>
                  <a:close/>
                </a:path>
                <a:path w="97154" h="102870">
                  <a:moveTo>
                    <a:pt x="28714" y="26695"/>
                  </a:moveTo>
                  <a:lnTo>
                    <a:pt x="28359" y="26123"/>
                  </a:lnTo>
                  <a:lnTo>
                    <a:pt x="27711" y="27127"/>
                  </a:lnTo>
                  <a:lnTo>
                    <a:pt x="28714" y="26695"/>
                  </a:lnTo>
                  <a:close/>
                </a:path>
                <a:path w="97154" h="102870">
                  <a:moveTo>
                    <a:pt x="28917" y="20027"/>
                  </a:moveTo>
                  <a:lnTo>
                    <a:pt x="27838" y="15621"/>
                  </a:lnTo>
                  <a:lnTo>
                    <a:pt x="27355" y="18923"/>
                  </a:lnTo>
                  <a:lnTo>
                    <a:pt x="28917" y="20027"/>
                  </a:lnTo>
                  <a:close/>
                </a:path>
                <a:path w="97154" h="102870">
                  <a:moveTo>
                    <a:pt x="29324" y="22237"/>
                  </a:moveTo>
                  <a:lnTo>
                    <a:pt x="29083" y="21297"/>
                  </a:lnTo>
                  <a:lnTo>
                    <a:pt x="27482" y="21958"/>
                  </a:lnTo>
                  <a:lnTo>
                    <a:pt x="29324" y="22237"/>
                  </a:lnTo>
                  <a:close/>
                </a:path>
                <a:path w="97154" h="102870">
                  <a:moveTo>
                    <a:pt x="30403" y="84302"/>
                  </a:moveTo>
                  <a:lnTo>
                    <a:pt x="29794" y="84112"/>
                  </a:lnTo>
                  <a:lnTo>
                    <a:pt x="29578" y="84861"/>
                  </a:lnTo>
                  <a:lnTo>
                    <a:pt x="30403" y="84302"/>
                  </a:lnTo>
                  <a:close/>
                </a:path>
                <a:path w="97154" h="102870">
                  <a:moveTo>
                    <a:pt x="30619" y="85407"/>
                  </a:moveTo>
                  <a:lnTo>
                    <a:pt x="29502" y="85140"/>
                  </a:lnTo>
                  <a:lnTo>
                    <a:pt x="29159" y="86220"/>
                  </a:lnTo>
                  <a:lnTo>
                    <a:pt x="30619" y="85407"/>
                  </a:lnTo>
                  <a:close/>
                </a:path>
                <a:path w="97154" h="102870">
                  <a:moveTo>
                    <a:pt x="31369" y="86245"/>
                  </a:moveTo>
                  <a:lnTo>
                    <a:pt x="31254" y="84848"/>
                  </a:lnTo>
                  <a:lnTo>
                    <a:pt x="30810" y="85686"/>
                  </a:lnTo>
                  <a:lnTo>
                    <a:pt x="31369" y="86245"/>
                  </a:lnTo>
                  <a:close/>
                </a:path>
                <a:path w="97154" h="102870">
                  <a:moveTo>
                    <a:pt x="34391" y="81203"/>
                  </a:moveTo>
                  <a:lnTo>
                    <a:pt x="33909" y="80276"/>
                  </a:lnTo>
                  <a:lnTo>
                    <a:pt x="32613" y="81305"/>
                  </a:lnTo>
                  <a:lnTo>
                    <a:pt x="34391" y="81203"/>
                  </a:lnTo>
                  <a:close/>
                </a:path>
                <a:path w="97154" h="102870">
                  <a:moveTo>
                    <a:pt x="34493" y="81953"/>
                  </a:moveTo>
                  <a:lnTo>
                    <a:pt x="33985" y="81902"/>
                  </a:lnTo>
                  <a:lnTo>
                    <a:pt x="34124" y="82880"/>
                  </a:lnTo>
                  <a:lnTo>
                    <a:pt x="34493" y="81953"/>
                  </a:lnTo>
                  <a:close/>
                </a:path>
                <a:path w="97154" h="102870">
                  <a:moveTo>
                    <a:pt x="35115" y="97612"/>
                  </a:moveTo>
                  <a:lnTo>
                    <a:pt x="23622" y="101777"/>
                  </a:lnTo>
                  <a:lnTo>
                    <a:pt x="30276" y="102641"/>
                  </a:lnTo>
                  <a:lnTo>
                    <a:pt x="35115" y="97612"/>
                  </a:lnTo>
                  <a:close/>
                </a:path>
                <a:path w="97154" h="102870">
                  <a:moveTo>
                    <a:pt x="35306" y="85229"/>
                  </a:moveTo>
                  <a:lnTo>
                    <a:pt x="34798" y="84442"/>
                  </a:lnTo>
                  <a:lnTo>
                    <a:pt x="34620" y="85598"/>
                  </a:lnTo>
                  <a:lnTo>
                    <a:pt x="35306" y="85229"/>
                  </a:lnTo>
                  <a:close/>
                </a:path>
                <a:path w="97154" h="102870">
                  <a:moveTo>
                    <a:pt x="35598" y="80784"/>
                  </a:moveTo>
                  <a:lnTo>
                    <a:pt x="34988" y="80962"/>
                  </a:lnTo>
                  <a:lnTo>
                    <a:pt x="35001" y="81876"/>
                  </a:lnTo>
                  <a:lnTo>
                    <a:pt x="35598" y="80784"/>
                  </a:lnTo>
                  <a:close/>
                </a:path>
                <a:path w="97154" h="102870">
                  <a:moveTo>
                    <a:pt x="36715" y="82435"/>
                  </a:moveTo>
                  <a:lnTo>
                    <a:pt x="36220" y="82118"/>
                  </a:lnTo>
                  <a:lnTo>
                    <a:pt x="35801" y="82372"/>
                  </a:lnTo>
                  <a:lnTo>
                    <a:pt x="36715" y="82435"/>
                  </a:lnTo>
                  <a:close/>
                </a:path>
                <a:path w="97154" h="102870">
                  <a:moveTo>
                    <a:pt x="39903" y="79286"/>
                  </a:moveTo>
                  <a:lnTo>
                    <a:pt x="37947" y="79743"/>
                  </a:lnTo>
                  <a:lnTo>
                    <a:pt x="39674" y="80454"/>
                  </a:lnTo>
                  <a:lnTo>
                    <a:pt x="39903" y="79286"/>
                  </a:lnTo>
                  <a:close/>
                </a:path>
                <a:path w="97154" h="102870">
                  <a:moveTo>
                    <a:pt x="44246" y="79629"/>
                  </a:moveTo>
                  <a:lnTo>
                    <a:pt x="43599" y="79667"/>
                  </a:lnTo>
                  <a:lnTo>
                    <a:pt x="44043" y="80797"/>
                  </a:lnTo>
                  <a:lnTo>
                    <a:pt x="44246" y="79629"/>
                  </a:lnTo>
                  <a:close/>
                </a:path>
                <a:path w="97154" h="102870">
                  <a:moveTo>
                    <a:pt x="48691" y="79095"/>
                  </a:moveTo>
                  <a:lnTo>
                    <a:pt x="48056" y="78181"/>
                  </a:lnTo>
                  <a:lnTo>
                    <a:pt x="47205" y="78422"/>
                  </a:lnTo>
                  <a:lnTo>
                    <a:pt x="48691" y="79095"/>
                  </a:lnTo>
                  <a:close/>
                </a:path>
                <a:path w="97154" h="102870">
                  <a:moveTo>
                    <a:pt x="52908" y="73266"/>
                  </a:moveTo>
                  <a:lnTo>
                    <a:pt x="52209" y="72618"/>
                  </a:lnTo>
                  <a:lnTo>
                    <a:pt x="52895" y="72948"/>
                  </a:lnTo>
                  <a:lnTo>
                    <a:pt x="52387" y="71272"/>
                  </a:lnTo>
                  <a:lnTo>
                    <a:pt x="51549" y="71996"/>
                  </a:lnTo>
                  <a:lnTo>
                    <a:pt x="50292" y="70802"/>
                  </a:lnTo>
                  <a:lnTo>
                    <a:pt x="51117" y="73939"/>
                  </a:lnTo>
                  <a:lnTo>
                    <a:pt x="52908" y="73266"/>
                  </a:lnTo>
                  <a:close/>
                </a:path>
                <a:path w="97154" h="102870">
                  <a:moveTo>
                    <a:pt x="55994" y="73177"/>
                  </a:moveTo>
                  <a:lnTo>
                    <a:pt x="55549" y="72745"/>
                  </a:lnTo>
                  <a:lnTo>
                    <a:pt x="54991" y="73190"/>
                  </a:lnTo>
                  <a:lnTo>
                    <a:pt x="55994" y="73177"/>
                  </a:lnTo>
                  <a:close/>
                </a:path>
                <a:path w="97154" h="102870">
                  <a:moveTo>
                    <a:pt x="63309" y="73761"/>
                  </a:moveTo>
                  <a:lnTo>
                    <a:pt x="62382" y="69011"/>
                  </a:lnTo>
                  <a:lnTo>
                    <a:pt x="59867" y="73342"/>
                  </a:lnTo>
                  <a:lnTo>
                    <a:pt x="63309" y="73761"/>
                  </a:lnTo>
                  <a:close/>
                </a:path>
                <a:path w="97154" h="102870">
                  <a:moveTo>
                    <a:pt x="65024" y="68961"/>
                  </a:moveTo>
                  <a:lnTo>
                    <a:pt x="64744" y="68605"/>
                  </a:lnTo>
                  <a:lnTo>
                    <a:pt x="64414" y="68986"/>
                  </a:lnTo>
                  <a:lnTo>
                    <a:pt x="65024" y="68961"/>
                  </a:lnTo>
                  <a:close/>
                </a:path>
                <a:path w="97154" h="102870">
                  <a:moveTo>
                    <a:pt x="76339" y="50482"/>
                  </a:moveTo>
                  <a:lnTo>
                    <a:pt x="73177" y="50114"/>
                  </a:lnTo>
                  <a:lnTo>
                    <a:pt x="72834" y="27051"/>
                  </a:lnTo>
                  <a:lnTo>
                    <a:pt x="57404" y="0"/>
                  </a:lnTo>
                  <a:lnTo>
                    <a:pt x="52857" y="6070"/>
                  </a:lnTo>
                  <a:lnTo>
                    <a:pt x="37642" y="6489"/>
                  </a:lnTo>
                  <a:lnTo>
                    <a:pt x="31419" y="15341"/>
                  </a:lnTo>
                  <a:lnTo>
                    <a:pt x="29451" y="27635"/>
                  </a:lnTo>
                  <a:lnTo>
                    <a:pt x="32181" y="25514"/>
                  </a:lnTo>
                  <a:lnTo>
                    <a:pt x="35090" y="33731"/>
                  </a:lnTo>
                  <a:lnTo>
                    <a:pt x="28727" y="30340"/>
                  </a:lnTo>
                  <a:lnTo>
                    <a:pt x="23177" y="36207"/>
                  </a:lnTo>
                  <a:lnTo>
                    <a:pt x="28371" y="39204"/>
                  </a:lnTo>
                  <a:lnTo>
                    <a:pt x="31610" y="51104"/>
                  </a:lnTo>
                  <a:lnTo>
                    <a:pt x="29133" y="51866"/>
                  </a:lnTo>
                  <a:lnTo>
                    <a:pt x="33401" y="52819"/>
                  </a:lnTo>
                  <a:lnTo>
                    <a:pt x="28067" y="57721"/>
                  </a:lnTo>
                  <a:lnTo>
                    <a:pt x="27863" y="68681"/>
                  </a:lnTo>
                  <a:lnTo>
                    <a:pt x="23482" y="67881"/>
                  </a:lnTo>
                  <a:lnTo>
                    <a:pt x="26924" y="68872"/>
                  </a:lnTo>
                  <a:lnTo>
                    <a:pt x="29083" y="75895"/>
                  </a:lnTo>
                  <a:lnTo>
                    <a:pt x="25082" y="76542"/>
                  </a:lnTo>
                  <a:lnTo>
                    <a:pt x="30264" y="82651"/>
                  </a:lnTo>
                  <a:lnTo>
                    <a:pt x="31661" y="81470"/>
                  </a:lnTo>
                  <a:lnTo>
                    <a:pt x="31737" y="83032"/>
                  </a:lnTo>
                  <a:lnTo>
                    <a:pt x="32308" y="81915"/>
                  </a:lnTo>
                  <a:lnTo>
                    <a:pt x="31851" y="81305"/>
                  </a:lnTo>
                  <a:lnTo>
                    <a:pt x="40132" y="74282"/>
                  </a:lnTo>
                  <a:lnTo>
                    <a:pt x="38569" y="78714"/>
                  </a:lnTo>
                  <a:lnTo>
                    <a:pt x="43027" y="78740"/>
                  </a:lnTo>
                  <a:lnTo>
                    <a:pt x="44437" y="72021"/>
                  </a:lnTo>
                  <a:lnTo>
                    <a:pt x="48641" y="77558"/>
                  </a:lnTo>
                  <a:lnTo>
                    <a:pt x="45504" y="71869"/>
                  </a:lnTo>
                  <a:lnTo>
                    <a:pt x="48234" y="70319"/>
                  </a:lnTo>
                  <a:lnTo>
                    <a:pt x="52438" y="69303"/>
                  </a:lnTo>
                  <a:lnTo>
                    <a:pt x="58039" y="74168"/>
                  </a:lnTo>
                  <a:lnTo>
                    <a:pt x="59359" y="67868"/>
                  </a:lnTo>
                  <a:lnTo>
                    <a:pt x="69227" y="67868"/>
                  </a:lnTo>
                  <a:lnTo>
                    <a:pt x="76339" y="50482"/>
                  </a:lnTo>
                  <a:close/>
                </a:path>
                <a:path w="97154" h="102870">
                  <a:moveTo>
                    <a:pt x="96774" y="20955"/>
                  </a:moveTo>
                  <a:lnTo>
                    <a:pt x="95161" y="21831"/>
                  </a:lnTo>
                  <a:lnTo>
                    <a:pt x="96253" y="22821"/>
                  </a:lnTo>
                  <a:lnTo>
                    <a:pt x="96774" y="20955"/>
                  </a:lnTo>
                  <a:close/>
                </a:path>
              </a:pathLst>
            </a:custGeom>
            <a:solidFill>
              <a:srgbClr val="3F905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4277574" y="3512613"/>
              <a:ext cx="97155" cy="102870"/>
            </a:xfrm>
            <a:custGeom>
              <a:avLst/>
              <a:gdLst/>
              <a:ahLst/>
              <a:cxnLst/>
              <a:rect l="l" t="t" r="r" b="b"/>
              <a:pathLst>
                <a:path w="97154" h="102870">
                  <a:moveTo>
                    <a:pt x="96770" y="20952"/>
                  </a:moveTo>
                  <a:lnTo>
                    <a:pt x="95161" y="21831"/>
                  </a:lnTo>
                  <a:lnTo>
                    <a:pt x="96244" y="22815"/>
                  </a:lnTo>
                  <a:lnTo>
                    <a:pt x="96770" y="20952"/>
                  </a:lnTo>
                  <a:close/>
                </a:path>
                <a:path w="97154" h="102870">
                  <a:moveTo>
                    <a:pt x="31420" y="15333"/>
                  </a:moveTo>
                  <a:lnTo>
                    <a:pt x="29448" y="27626"/>
                  </a:lnTo>
                  <a:lnTo>
                    <a:pt x="32181" y="25515"/>
                  </a:lnTo>
                  <a:lnTo>
                    <a:pt x="35088" y="33726"/>
                  </a:lnTo>
                  <a:lnTo>
                    <a:pt x="28718" y="30330"/>
                  </a:lnTo>
                  <a:lnTo>
                    <a:pt x="23173" y="36201"/>
                  </a:lnTo>
                  <a:lnTo>
                    <a:pt x="28368" y="39197"/>
                  </a:lnTo>
                  <a:lnTo>
                    <a:pt x="31610" y="51098"/>
                  </a:lnTo>
                  <a:lnTo>
                    <a:pt x="29135" y="51859"/>
                  </a:lnTo>
                  <a:lnTo>
                    <a:pt x="33396" y="52812"/>
                  </a:lnTo>
                  <a:lnTo>
                    <a:pt x="28066" y="57713"/>
                  </a:lnTo>
                  <a:lnTo>
                    <a:pt x="27859" y="68674"/>
                  </a:lnTo>
                  <a:lnTo>
                    <a:pt x="23472" y="67876"/>
                  </a:lnTo>
                  <a:lnTo>
                    <a:pt x="26918" y="68864"/>
                  </a:lnTo>
                  <a:lnTo>
                    <a:pt x="29072" y="75892"/>
                  </a:lnTo>
                  <a:lnTo>
                    <a:pt x="25075" y="76539"/>
                  </a:lnTo>
                  <a:lnTo>
                    <a:pt x="30260" y="82651"/>
                  </a:lnTo>
                  <a:lnTo>
                    <a:pt x="40125" y="74283"/>
                  </a:lnTo>
                  <a:lnTo>
                    <a:pt x="38570" y="78706"/>
                  </a:lnTo>
                  <a:lnTo>
                    <a:pt x="43026" y="78740"/>
                  </a:lnTo>
                  <a:lnTo>
                    <a:pt x="44432" y="72018"/>
                  </a:lnTo>
                  <a:lnTo>
                    <a:pt x="48642" y="77556"/>
                  </a:lnTo>
                  <a:lnTo>
                    <a:pt x="45505" y="71872"/>
                  </a:lnTo>
                  <a:lnTo>
                    <a:pt x="48224" y="70319"/>
                  </a:lnTo>
                  <a:lnTo>
                    <a:pt x="52427" y="69300"/>
                  </a:lnTo>
                  <a:lnTo>
                    <a:pt x="58028" y="74169"/>
                  </a:lnTo>
                  <a:lnTo>
                    <a:pt x="59351" y="67863"/>
                  </a:lnTo>
                  <a:lnTo>
                    <a:pt x="69228" y="67871"/>
                  </a:lnTo>
                  <a:lnTo>
                    <a:pt x="76335" y="50473"/>
                  </a:lnTo>
                  <a:lnTo>
                    <a:pt x="73174" y="50108"/>
                  </a:lnTo>
                  <a:lnTo>
                    <a:pt x="72824" y="27043"/>
                  </a:lnTo>
                  <a:lnTo>
                    <a:pt x="57399" y="0"/>
                  </a:lnTo>
                  <a:lnTo>
                    <a:pt x="52851" y="6064"/>
                  </a:lnTo>
                  <a:lnTo>
                    <a:pt x="37635" y="6482"/>
                  </a:lnTo>
                  <a:lnTo>
                    <a:pt x="31420" y="15333"/>
                  </a:lnTo>
                  <a:close/>
                </a:path>
                <a:path w="97154" h="102870">
                  <a:moveTo>
                    <a:pt x="64741" y="68600"/>
                  </a:moveTo>
                  <a:lnTo>
                    <a:pt x="64405" y="68981"/>
                  </a:lnTo>
                  <a:lnTo>
                    <a:pt x="65022" y="68957"/>
                  </a:lnTo>
                  <a:lnTo>
                    <a:pt x="64741" y="68600"/>
                  </a:lnTo>
                  <a:close/>
                </a:path>
                <a:path w="97154" h="102870">
                  <a:moveTo>
                    <a:pt x="62382" y="69004"/>
                  </a:moveTo>
                  <a:lnTo>
                    <a:pt x="59862" y="73344"/>
                  </a:lnTo>
                  <a:lnTo>
                    <a:pt x="63308" y="73757"/>
                  </a:lnTo>
                  <a:lnTo>
                    <a:pt x="62382" y="69004"/>
                  </a:lnTo>
                  <a:close/>
                </a:path>
                <a:path w="97154" h="102870">
                  <a:moveTo>
                    <a:pt x="55550" y="72746"/>
                  </a:moveTo>
                  <a:lnTo>
                    <a:pt x="54982" y="73192"/>
                  </a:lnTo>
                  <a:lnTo>
                    <a:pt x="55987" y="73171"/>
                  </a:lnTo>
                  <a:lnTo>
                    <a:pt x="55550" y="72746"/>
                  </a:lnTo>
                  <a:close/>
                </a:path>
                <a:path w="97154" h="102870">
                  <a:moveTo>
                    <a:pt x="52387" y="71268"/>
                  </a:moveTo>
                  <a:lnTo>
                    <a:pt x="51322" y="72167"/>
                  </a:lnTo>
                  <a:lnTo>
                    <a:pt x="52895" y="72942"/>
                  </a:lnTo>
                  <a:lnTo>
                    <a:pt x="52387" y="71268"/>
                  </a:lnTo>
                  <a:close/>
                </a:path>
                <a:path w="97154" h="102870">
                  <a:moveTo>
                    <a:pt x="50290" y="70797"/>
                  </a:moveTo>
                  <a:lnTo>
                    <a:pt x="51115" y="73936"/>
                  </a:lnTo>
                  <a:lnTo>
                    <a:pt x="52901" y="73265"/>
                  </a:lnTo>
                  <a:lnTo>
                    <a:pt x="50290" y="70797"/>
                  </a:lnTo>
                  <a:close/>
                </a:path>
                <a:path w="97154" h="102870">
                  <a:moveTo>
                    <a:pt x="48048" y="78181"/>
                  </a:moveTo>
                  <a:lnTo>
                    <a:pt x="47202" y="78419"/>
                  </a:lnTo>
                  <a:lnTo>
                    <a:pt x="48690" y="79088"/>
                  </a:lnTo>
                  <a:lnTo>
                    <a:pt x="48048" y="78181"/>
                  </a:lnTo>
                  <a:close/>
                </a:path>
                <a:path w="97154" h="102870">
                  <a:moveTo>
                    <a:pt x="43599" y="79659"/>
                  </a:moveTo>
                  <a:lnTo>
                    <a:pt x="44035" y="80797"/>
                  </a:lnTo>
                  <a:lnTo>
                    <a:pt x="44245" y="79625"/>
                  </a:lnTo>
                  <a:lnTo>
                    <a:pt x="43599" y="79659"/>
                  </a:lnTo>
                  <a:close/>
                </a:path>
                <a:path w="97154" h="102870">
                  <a:moveTo>
                    <a:pt x="39905" y="79286"/>
                  </a:moveTo>
                  <a:lnTo>
                    <a:pt x="37940" y="79739"/>
                  </a:lnTo>
                  <a:lnTo>
                    <a:pt x="39672" y="80454"/>
                  </a:lnTo>
                  <a:lnTo>
                    <a:pt x="39905" y="79286"/>
                  </a:lnTo>
                  <a:close/>
                </a:path>
                <a:path w="97154" h="102870">
                  <a:moveTo>
                    <a:pt x="36218" y="82118"/>
                  </a:moveTo>
                  <a:lnTo>
                    <a:pt x="35792" y="82373"/>
                  </a:lnTo>
                  <a:lnTo>
                    <a:pt x="36712" y="82431"/>
                  </a:lnTo>
                  <a:lnTo>
                    <a:pt x="36218" y="82118"/>
                  </a:lnTo>
                  <a:close/>
                </a:path>
                <a:path w="97154" h="102870">
                  <a:moveTo>
                    <a:pt x="35592" y="80776"/>
                  </a:moveTo>
                  <a:lnTo>
                    <a:pt x="34979" y="80954"/>
                  </a:lnTo>
                  <a:lnTo>
                    <a:pt x="34999" y="81876"/>
                  </a:lnTo>
                  <a:lnTo>
                    <a:pt x="35592" y="80776"/>
                  </a:lnTo>
                  <a:close/>
                </a:path>
                <a:path w="97154" h="102870">
                  <a:moveTo>
                    <a:pt x="34792" y="84440"/>
                  </a:moveTo>
                  <a:lnTo>
                    <a:pt x="34619" y="85598"/>
                  </a:lnTo>
                  <a:lnTo>
                    <a:pt x="35306" y="85223"/>
                  </a:lnTo>
                  <a:lnTo>
                    <a:pt x="34792" y="84440"/>
                  </a:lnTo>
                  <a:close/>
                </a:path>
                <a:path w="97154" h="102870">
                  <a:moveTo>
                    <a:pt x="23615" y="101780"/>
                  </a:moveTo>
                  <a:lnTo>
                    <a:pt x="30274" y="102640"/>
                  </a:lnTo>
                  <a:lnTo>
                    <a:pt x="35109" y="97608"/>
                  </a:lnTo>
                  <a:lnTo>
                    <a:pt x="23615" y="101780"/>
                  </a:lnTo>
                  <a:close/>
                </a:path>
                <a:path w="97154" h="102870">
                  <a:moveTo>
                    <a:pt x="33982" y="81892"/>
                  </a:moveTo>
                  <a:lnTo>
                    <a:pt x="34121" y="82873"/>
                  </a:lnTo>
                  <a:lnTo>
                    <a:pt x="34482" y="81952"/>
                  </a:lnTo>
                  <a:lnTo>
                    <a:pt x="33982" y="81892"/>
                  </a:lnTo>
                  <a:close/>
                </a:path>
                <a:path w="97154" h="102870">
                  <a:moveTo>
                    <a:pt x="33910" y="80267"/>
                  </a:moveTo>
                  <a:lnTo>
                    <a:pt x="32603" y="81307"/>
                  </a:lnTo>
                  <a:lnTo>
                    <a:pt x="34383" y="81197"/>
                  </a:lnTo>
                  <a:lnTo>
                    <a:pt x="33910" y="80267"/>
                  </a:lnTo>
                  <a:close/>
                </a:path>
                <a:path w="97154" h="102870">
                  <a:moveTo>
                    <a:pt x="31646" y="81004"/>
                  </a:moveTo>
                  <a:lnTo>
                    <a:pt x="31738" y="83025"/>
                  </a:lnTo>
                  <a:lnTo>
                    <a:pt x="32308" y="81907"/>
                  </a:lnTo>
                  <a:lnTo>
                    <a:pt x="31646" y="81004"/>
                  </a:lnTo>
                  <a:close/>
                </a:path>
                <a:path w="97154" h="102870">
                  <a:moveTo>
                    <a:pt x="31251" y="84850"/>
                  </a:moveTo>
                  <a:lnTo>
                    <a:pt x="30811" y="85684"/>
                  </a:lnTo>
                  <a:lnTo>
                    <a:pt x="31360" y="86238"/>
                  </a:lnTo>
                  <a:lnTo>
                    <a:pt x="31251" y="84850"/>
                  </a:lnTo>
                  <a:close/>
                </a:path>
                <a:path w="97154" h="102870">
                  <a:moveTo>
                    <a:pt x="29496" y="85138"/>
                  </a:moveTo>
                  <a:lnTo>
                    <a:pt x="29152" y="86217"/>
                  </a:lnTo>
                  <a:lnTo>
                    <a:pt x="30617" y="85408"/>
                  </a:lnTo>
                  <a:lnTo>
                    <a:pt x="29496" y="85138"/>
                  </a:lnTo>
                  <a:close/>
                </a:path>
                <a:path w="97154" h="102870">
                  <a:moveTo>
                    <a:pt x="29789" y="84102"/>
                  </a:moveTo>
                  <a:lnTo>
                    <a:pt x="29576" y="84860"/>
                  </a:lnTo>
                  <a:lnTo>
                    <a:pt x="30402" y="84298"/>
                  </a:lnTo>
                  <a:lnTo>
                    <a:pt x="29789" y="84102"/>
                  </a:lnTo>
                  <a:close/>
                </a:path>
                <a:path w="97154" h="102870">
                  <a:moveTo>
                    <a:pt x="29080" y="21298"/>
                  </a:moveTo>
                  <a:lnTo>
                    <a:pt x="27484" y="21952"/>
                  </a:lnTo>
                  <a:lnTo>
                    <a:pt x="29314" y="22234"/>
                  </a:lnTo>
                  <a:lnTo>
                    <a:pt x="29080" y="21298"/>
                  </a:lnTo>
                  <a:close/>
                </a:path>
                <a:path w="97154" h="102870">
                  <a:moveTo>
                    <a:pt x="27839" y="15617"/>
                  </a:moveTo>
                  <a:lnTo>
                    <a:pt x="27348" y="18916"/>
                  </a:lnTo>
                  <a:lnTo>
                    <a:pt x="28908" y="20027"/>
                  </a:lnTo>
                  <a:lnTo>
                    <a:pt x="27839" y="15617"/>
                  </a:lnTo>
                  <a:close/>
                </a:path>
                <a:path w="97154" h="102870">
                  <a:moveTo>
                    <a:pt x="28350" y="26120"/>
                  </a:moveTo>
                  <a:lnTo>
                    <a:pt x="27711" y="27124"/>
                  </a:lnTo>
                  <a:lnTo>
                    <a:pt x="28705" y="26688"/>
                  </a:lnTo>
                  <a:lnTo>
                    <a:pt x="28350" y="26120"/>
                  </a:lnTo>
                  <a:close/>
                </a:path>
                <a:path w="97154" h="102870">
                  <a:moveTo>
                    <a:pt x="26555" y="38993"/>
                  </a:moveTo>
                  <a:lnTo>
                    <a:pt x="26202" y="41256"/>
                  </a:lnTo>
                  <a:lnTo>
                    <a:pt x="27470" y="41905"/>
                  </a:lnTo>
                  <a:lnTo>
                    <a:pt x="26555" y="38993"/>
                  </a:lnTo>
                  <a:close/>
                </a:path>
                <a:path w="97154" h="102870">
                  <a:moveTo>
                    <a:pt x="24892" y="77471"/>
                  </a:moveTo>
                  <a:lnTo>
                    <a:pt x="23574" y="81909"/>
                  </a:lnTo>
                  <a:lnTo>
                    <a:pt x="26663" y="80215"/>
                  </a:lnTo>
                  <a:lnTo>
                    <a:pt x="24892" y="77471"/>
                  </a:lnTo>
                  <a:close/>
                </a:path>
                <a:path w="97154" h="102870">
                  <a:moveTo>
                    <a:pt x="26120" y="17089"/>
                  </a:moveTo>
                  <a:lnTo>
                    <a:pt x="25964" y="18363"/>
                  </a:lnTo>
                  <a:lnTo>
                    <a:pt x="26711" y="18121"/>
                  </a:lnTo>
                  <a:lnTo>
                    <a:pt x="26120" y="17089"/>
                  </a:lnTo>
                  <a:close/>
                </a:path>
                <a:path w="97154" h="102870">
                  <a:moveTo>
                    <a:pt x="26754" y="72703"/>
                  </a:moveTo>
                  <a:lnTo>
                    <a:pt x="26445" y="71659"/>
                  </a:lnTo>
                  <a:lnTo>
                    <a:pt x="26009" y="72462"/>
                  </a:lnTo>
                  <a:lnTo>
                    <a:pt x="26754" y="72703"/>
                  </a:lnTo>
                  <a:close/>
                </a:path>
                <a:path w="97154" h="102870">
                  <a:moveTo>
                    <a:pt x="24853" y="15753"/>
                  </a:moveTo>
                  <a:lnTo>
                    <a:pt x="24172" y="16646"/>
                  </a:lnTo>
                  <a:lnTo>
                    <a:pt x="25512" y="16788"/>
                  </a:lnTo>
                  <a:lnTo>
                    <a:pt x="24853" y="15753"/>
                  </a:lnTo>
                  <a:close/>
                </a:path>
                <a:path w="97154" h="102870">
                  <a:moveTo>
                    <a:pt x="24140" y="76545"/>
                  </a:moveTo>
                  <a:lnTo>
                    <a:pt x="23424" y="75902"/>
                  </a:lnTo>
                  <a:lnTo>
                    <a:pt x="22907" y="76980"/>
                  </a:lnTo>
                  <a:lnTo>
                    <a:pt x="24140" y="76545"/>
                  </a:lnTo>
                  <a:close/>
                </a:path>
                <a:path w="97154" h="102870">
                  <a:moveTo>
                    <a:pt x="24118" y="69096"/>
                  </a:moveTo>
                  <a:lnTo>
                    <a:pt x="23635" y="68697"/>
                  </a:lnTo>
                  <a:lnTo>
                    <a:pt x="24068" y="69407"/>
                  </a:lnTo>
                  <a:lnTo>
                    <a:pt x="24118" y="69096"/>
                  </a:lnTo>
                  <a:close/>
                </a:path>
                <a:path w="97154" h="102870">
                  <a:moveTo>
                    <a:pt x="23839" y="74957"/>
                  </a:moveTo>
                  <a:lnTo>
                    <a:pt x="23248" y="74411"/>
                  </a:lnTo>
                  <a:lnTo>
                    <a:pt x="22274" y="75002"/>
                  </a:lnTo>
                  <a:lnTo>
                    <a:pt x="23839" y="74957"/>
                  </a:lnTo>
                  <a:close/>
                </a:path>
                <a:path w="97154" h="102870">
                  <a:moveTo>
                    <a:pt x="23827" y="69814"/>
                  </a:moveTo>
                  <a:lnTo>
                    <a:pt x="23069" y="69241"/>
                  </a:lnTo>
                  <a:lnTo>
                    <a:pt x="23799" y="70251"/>
                  </a:lnTo>
                  <a:lnTo>
                    <a:pt x="23827" y="69814"/>
                  </a:lnTo>
                  <a:close/>
                </a:path>
                <a:path w="97154" h="102870">
                  <a:moveTo>
                    <a:pt x="23671" y="73637"/>
                  </a:moveTo>
                  <a:lnTo>
                    <a:pt x="22723" y="73928"/>
                  </a:lnTo>
                  <a:lnTo>
                    <a:pt x="23111" y="74204"/>
                  </a:lnTo>
                  <a:lnTo>
                    <a:pt x="23671" y="73637"/>
                  </a:lnTo>
                  <a:close/>
                </a:path>
                <a:path w="97154" h="102870">
                  <a:moveTo>
                    <a:pt x="23551" y="67027"/>
                  </a:moveTo>
                  <a:lnTo>
                    <a:pt x="21685" y="68137"/>
                  </a:lnTo>
                  <a:lnTo>
                    <a:pt x="22636" y="68097"/>
                  </a:lnTo>
                  <a:lnTo>
                    <a:pt x="23551" y="67027"/>
                  </a:lnTo>
                  <a:close/>
                </a:path>
                <a:path w="97154" h="102870">
                  <a:moveTo>
                    <a:pt x="23478" y="27240"/>
                  </a:moveTo>
                  <a:lnTo>
                    <a:pt x="22680" y="26306"/>
                  </a:lnTo>
                  <a:lnTo>
                    <a:pt x="22713" y="27461"/>
                  </a:lnTo>
                  <a:lnTo>
                    <a:pt x="23478" y="27240"/>
                  </a:lnTo>
                  <a:close/>
                </a:path>
                <a:path w="97154" h="102870">
                  <a:moveTo>
                    <a:pt x="23461" y="72327"/>
                  </a:moveTo>
                  <a:lnTo>
                    <a:pt x="22702" y="72001"/>
                  </a:lnTo>
                  <a:lnTo>
                    <a:pt x="22509" y="73389"/>
                  </a:lnTo>
                  <a:lnTo>
                    <a:pt x="23461" y="72327"/>
                  </a:lnTo>
                  <a:close/>
                </a:path>
                <a:path w="97154" h="102870">
                  <a:moveTo>
                    <a:pt x="22544" y="71456"/>
                  </a:moveTo>
                  <a:lnTo>
                    <a:pt x="21236" y="71403"/>
                  </a:lnTo>
                  <a:lnTo>
                    <a:pt x="21654" y="72417"/>
                  </a:lnTo>
                  <a:lnTo>
                    <a:pt x="22544" y="71456"/>
                  </a:lnTo>
                  <a:close/>
                </a:path>
                <a:path w="97154" h="102870">
                  <a:moveTo>
                    <a:pt x="21640" y="82533"/>
                  </a:moveTo>
                  <a:lnTo>
                    <a:pt x="22376" y="83234"/>
                  </a:lnTo>
                  <a:lnTo>
                    <a:pt x="21847" y="82797"/>
                  </a:lnTo>
                  <a:lnTo>
                    <a:pt x="21640" y="82533"/>
                  </a:lnTo>
                  <a:close/>
                </a:path>
                <a:path w="97154" h="102870">
                  <a:moveTo>
                    <a:pt x="22017" y="77586"/>
                  </a:moveTo>
                  <a:lnTo>
                    <a:pt x="21179" y="76684"/>
                  </a:lnTo>
                  <a:lnTo>
                    <a:pt x="21472" y="77915"/>
                  </a:lnTo>
                  <a:lnTo>
                    <a:pt x="22017" y="77586"/>
                  </a:lnTo>
                  <a:close/>
                </a:path>
                <a:path w="97154" h="102870">
                  <a:moveTo>
                    <a:pt x="21233" y="75355"/>
                  </a:moveTo>
                  <a:lnTo>
                    <a:pt x="19731" y="75177"/>
                  </a:lnTo>
                  <a:lnTo>
                    <a:pt x="20696" y="75911"/>
                  </a:lnTo>
                  <a:lnTo>
                    <a:pt x="21233" y="75355"/>
                  </a:lnTo>
                  <a:close/>
                </a:path>
                <a:path w="97154" h="102870">
                  <a:moveTo>
                    <a:pt x="21040" y="73703"/>
                  </a:moveTo>
                  <a:lnTo>
                    <a:pt x="19299" y="74762"/>
                  </a:lnTo>
                  <a:lnTo>
                    <a:pt x="19940" y="74216"/>
                  </a:lnTo>
                  <a:lnTo>
                    <a:pt x="21040" y="73703"/>
                  </a:lnTo>
                  <a:close/>
                </a:path>
                <a:path w="97154" h="102870">
                  <a:moveTo>
                    <a:pt x="12764" y="75601"/>
                  </a:moveTo>
                  <a:lnTo>
                    <a:pt x="12002" y="75421"/>
                  </a:lnTo>
                  <a:lnTo>
                    <a:pt x="11937" y="76438"/>
                  </a:lnTo>
                  <a:lnTo>
                    <a:pt x="12764" y="75601"/>
                  </a:lnTo>
                  <a:close/>
                </a:path>
                <a:path w="97154" h="102870">
                  <a:moveTo>
                    <a:pt x="7812" y="87538"/>
                  </a:moveTo>
                  <a:lnTo>
                    <a:pt x="7300" y="86711"/>
                  </a:lnTo>
                  <a:lnTo>
                    <a:pt x="6910" y="87095"/>
                  </a:lnTo>
                  <a:lnTo>
                    <a:pt x="7812" y="87538"/>
                  </a:lnTo>
                  <a:close/>
                </a:path>
                <a:path w="97154" h="102870">
                  <a:moveTo>
                    <a:pt x="762" y="12431"/>
                  </a:moveTo>
                  <a:lnTo>
                    <a:pt x="0" y="13656"/>
                  </a:lnTo>
                  <a:lnTo>
                    <a:pt x="1519" y="13061"/>
                  </a:lnTo>
                  <a:lnTo>
                    <a:pt x="762" y="12431"/>
                  </a:lnTo>
                  <a:close/>
                </a:path>
                <a:path w="97154" h="102870">
                  <a:moveTo>
                    <a:pt x="1064" y="15122"/>
                  </a:moveTo>
                  <a:lnTo>
                    <a:pt x="763" y="15332"/>
                  </a:lnTo>
                  <a:lnTo>
                    <a:pt x="1134" y="15925"/>
                  </a:lnTo>
                  <a:lnTo>
                    <a:pt x="1064" y="1512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4270578" y="3423335"/>
              <a:ext cx="100965" cy="107314"/>
            </a:xfrm>
            <a:custGeom>
              <a:avLst/>
              <a:gdLst/>
              <a:ahLst/>
              <a:cxnLst/>
              <a:rect l="l" t="t" r="r" b="b"/>
              <a:pathLst>
                <a:path w="100964" h="107314">
                  <a:moveTo>
                    <a:pt x="1638" y="63284"/>
                  </a:moveTo>
                  <a:lnTo>
                    <a:pt x="0" y="65278"/>
                  </a:lnTo>
                  <a:lnTo>
                    <a:pt x="1638" y="63284"/>
                  </a:lnTo>
                  <a:close/>
                </a:path>
                <a:path w="100964" h="107314">
                  <a:moveTo>
                    <a:pt x="7531" y="70243"/>
                  </a:moveTo>
                  <a:lnTo>
                    <a:pt x="7112" y="70332"/>
                  </a:lnTo>
                  <a:lnTo>
                    <a:pt x="7531" y="71005"/>
                  </a:lnTo>
                  <a:lnTo>
                    <a:pt x="7531" y="70243"/>
                  </a:lnTo>
                  <a:close/>
                </a:path>
                <a:path w="100964" h="107314">
                  <a:moveTo>
                    <a:pt x="10604" y="90741"/>
                  </a:moveTo>
                  <a:lnTo>
                    <a:pt x="9715" y="90309"/>
                  </a:lnTo>
                  <a:lnTo>
                    <a:pt x="10541" y="91592"/>
                  </a:lnTo>
                  <a:lnTo>
                    <a:pt x="10604" y="90741"/>
                  </a:lnTo>
                  <a:close/>
                </a:path>
                <a:path w="100964" h="107314">
                  <a:moveTo>
                    <a:pt x="11150" y="70154"/>
                  </a:moveTo>
                  <a:lnTo>
                    <a:pt x="10909" y="69469"/>
                  </a:lnTo>
                  <a:lnTo>
                    <a:pt x="10655" y="71285"/>
                  </a:lnTo>
                  <a:lnTo>
                    <a:pt x="11150" y="70154"/>
                  </a:lnTo>
                  <a:close/>
                </a:path>
                <a:path w="100964" h="107314">
                  <a:moveTo>
                    <a:pt x="17830" y="105956"/>
                  </a:moveTo>
                  <a:lnTo>
                    <a:pt x="16408" y="106527"/>
                  </a:lnTo>
                  <a:lnTo>
                    <a:pt x="17183" y="106768"/>
                  </a:lnTo>
                  <a:lnTo>
                    <a:pt x="17830" y="105956"/>
                  </a:lnTo>
                  <a:close/>
                </a:path>
                <a:path w="100964" h="107314">
                  <a:moveTo>
                    <a:pt x="100533" y="14719"/>
                  </a:moveTo>
                  <a:lnTo>
                    <a:pt x="100139" y="14097"/>
                  </a:lnTo>
                  <a:lnTo>
                    <a:pt x="98780" y="11950"/>
                  </a:lnTo>
                  <a:lnTo>
                    <a:pt x="91313" y="139"/>
                  </a:lnTo>
                  <a:lnTo>
                    <a:pt x="87896" y="0"/>
                  </a:lnTo>
                  <a:lnTo>
                    <a:pt x="85115" y="11950"/>
                  </a:lnTo>
                  <a:lnTo>
                    <a:pt x="79743" y="11353"/>
                  </a:lnTo>
                  <a:lnTo>
                    <a:pt x="73215" y="20485"/>
                  </a:lnTo>
                  <a:lnTo>
                    <a:pt x="59321" y="20878"/>
                  </a:lnTo>
                  <a:lnTo>
                    <a:pt x="63690" y="29375"/>
                  </a:lnTo>
                  <a:lnTo>
                    <a:pt x="61976" y="33032"/>
                  </a:lnTo>
                  <a:lnTo>
                    <a:pt x="48768" y="31965"/>
                  </a:lnTo>
                  <a:lnTo>
                    <a:pt x="42468" y="24803"/>
                  </a:lnTo>
                  <a:lnTo>
                    <a:pt x="39116" y="26098"/>
                  </a:lnTo>
                  <a:lnTo>
                    <a:pt x="28473" y="42938"/>
                  </a:lnTo>
                  <a:lnTo>
                    <a:pt x="10922" y="52019"/>
                  </a:lnTo>
                  <a:lnTo>
                    <a:pt x="1638" y="63284"/>
                  </a:lnTo>
                  <a:lnTo>
                    <a:pt x="7048" y="69608"/>
                  </a:lnTo>
                  <a:lnTo>
                    <a:pt x="9385" y="66865"/>
                  </a:lnTo>
                  <a:lnTo>
                    <a:pt x="18770" y="70929"/>
                  </a:lnTo>
                  <a:lnTo>
                    <a:pt x="15417" y="88900"/>
                  </a:lnTo>
                  <a:lnTo>
                    <a:pt x="7327" y="98691"/>
                  </a:lnTo>
                  <a:lnTo>
                    <a:pt x="16002" y="99847"/>
                  </a:lnTo>
                  <a:lnTo>
                    <a:pt x="12166" y="102755"/>
                  </a:lnTo>
                  <a:lnTo>
                    <a:pt x="19672" y="104038"/>
                  </a:lnTo>
                  <a:lnTo>
                    <a:pt x="18084" y="106934"/>
                  </a:lnTo>
                  <a:lnTo>
                    <a:pt x="21894" y="106083"/>
                  </a:lnTo>
                  <a:lnTo>
                    <a:pt x="21844" y="100660"/>
                  </a:lnTo>
                  <a:lnTo>
                    <a:pt x="29400" y="106235"/>
                  </a:lnTo>
                  <a:lnTo>
                    <a:pt x="36880" y="105905"/>
                  </a:lnTo>
                  <a:lnTo>
                    <a:pt x="40881" y="100660"/>
                  </a:lnTo>
                  <a:lnTo>
                    <a:pt x="44627" y="95770"/>
                  </a:lnTo>
                  <a:lnTo>
                    <a:pt x="62217" y="93941"/>
                  </a:lnTo>
                  <a:lnTo>
                    <a:pt x="64185" y="87896"/>
                  </a:lnTo>
                  <a:lnTo>
                    <a:pt x="49187" y="77406"/>
                  </a:lnTo>
                  <a:lnTo>
                    <a:pt x="49771" y="73406"/>
                  </a:lnTo>
                  <a:lnTo>
                    <a:pt x="52044" y="75742"/>
                  </a:lnTo>
                  <a:lnTo>
                    <a:pt x="52031" y="73406"/>
                  </a:lnTo>
                  <a:lnTo>
                    <a:pt x="52006" y="66865"/>
                  </a:lnTo>
                  <a:lnTo>
                    <a:pt x="51993" y="65913"/>
                  </a:lnTo>
                  <a:lnTo>
                    <a:pt x="85331" y="44818"/>
                  </a:lnTo>
                  <a:lnTo>
                    <a:pt x="85242" y="33032"/>
                  </a:lnTo>
                  <a:lnTo>
                    <a:pt x="85204" y="27609"/>
                  </a:lnTo>
                  <a:lnTo>
                    <a:pt x="96227" y="14097"/>
                  </a:lnTo>
                  <a:lnTo>
                    <a:pt x="100533" y="14719"/>
                  </a:lnTo>
                  <a:close/>
                </a:path>
              </a:pathLst>
            </a:custGeom>
            <a:solidFill>
              <a:srgbClr val="C433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4270585" y="3423333"/>
              <a:ext cx="100965" cy="107314"/>
            </a:xfrm>
            <a:custGeom>
              <a:avLst/>
              <a:gdLst/>
              <a:ahLst/>
              <a:cxnLst/>
              <a:rect l="l" t="t" r="r" b="b"/>
              <a:pathLst>
                <a:path w="100964" h="107314">
                  <a:moveTo>
                    <a:pt x="49767" y="73398"/>
                  </a:moveTo>
                  <a:lnTo>
                    <a:pt x="52040" y="75735"/>
                  </a:lnTo>
                  <a:lnTo>
                    <a:pt x="51995" y="65904"/>
                  </a:lnTo>
                  <a:lnTo>
                    <a:pt x="85328" y="44818"/>
                  </a:lnTo>
                  <a:lnTo>
                    <a:pt x="85203" y="27601"/>
                  </a:lnTo>
                  <a:lnTo>
                    <a:pt x="96230" y="14092"/>
                  </a:lnTo>
                  <a:lnTo>
                    <a:pt x="100534" y="14714"/>
                  </a:lnTo>
                  <a:lnTo>
                    <a:pt x="91307" y="141"/>
                  </a:lnTo>
                  <a:lnTo>
                    <a:pt x="87894" y="0"/>
                  </a:lnTo>
                  <a:lnTo>
                    <a:pt x="85118" y="11941"/>
                  </a:lnTo>
                  <a:lnTo>
                    <a:pt x="79742" y="11343"/>
                  </a:lnTo>
                  <a:lnTo>
                    <a:pt x="73211" y="20486"/>
                  </a:lnTo>
                  <a:lnTo>
                    <a:pt x="59317" y="20874"/>
                  </a:lnTo>
                  <a:lnTo>
                    <a:pt x="63687" y="29373"/>
                  </a:lnTo>
                  <a:lnTo>
                    <a:pt x="61979" y="33034"/>
                  </a:lnTo>
                  <a:lnTo>
                    <a:pt x="48767" y="31961"/>
                  </a:lnTo>
                  <a:lnTo>
                    <a:pt x="42472" y="24801"/>
                  </a:lnTo>
                  <a:lnTo>
                    <a:pt x="39119" y="26094"/>
                  </a:lnTo>
                  <a:lnTo>
                    <a:pt x="28476" y="42932"/>
                  </a:lnTo>
                  <a:lnTo>
                    <a:pt x="10926" y="52009"/>
                  </a:lnTo>
                  <a:lnTo>
                    <a:pt x="0" y="65273"/>
                  </a:lnTo>
                  <a:lnTo>
                    <a:pt x="1563" y="63192"/>
                  </a:lnTo>
                  <a:lnTo>
                    <a:pt x="7045" y="69602"/>
                  </a:lnTo>
                  <a:lnTo>
                    <a:pt x="9383" y="66865"/>
                  </a:lnTo>
                  <a:lnTo>
                    <a:pt x="18770" y="70921"/>
                  </a:lnTo>
                  <a:lnTo>
                    <a:pt x="15421" y="88896"/>
                  </a:lnTo>
                  <a:lnTo>
                    <a:pt x="7323" y="98689"/>
                  </a:lnTo>
                  <a:lnTo>
                    <a:pt x="15999" y="99848"/>
                  </a:lnTo>
                  <a:lnTo>
                    <a:pt x="12167" y="102748"/>
                  </a:lnTo>
                  <a:lnTo>
                    <a:pt x="19668" y="104027"/>
                  </a:lnTo>
                  <a:lnTo>
                    <a:pt x="18082" y="106931"/>
                  </a:lnTo>
                  <a:lnTo>
                    <a:pt x="21896" y="106082"/>
                  </a:lnTo>
                  <a:lnTo>
                    <a:pt x="21842" y="100653"/>
                  </a:lnTo>
                  <a:lnTo>
                    <a:pt x="29394" y="106231"/>
                  </a:lnTo>
                  <a:lnTo>
                    <a:pt x="36879" y="105895"/>
                  </a:lnTo>
                  <a:lnTo>
                    <a:pt x="44623" y="95763"/>
                  </a:lnTo>
                  <a:lnTo>
                    <a:pt x="62215" y="93933"/>
                  </a:lnTo>
                  <a:lnTo>
                    <a:pt x="64187" y="87894"/>
                  </a:lnTo>
                  <a:lnTo>
                    <a:pt x="49188" y="77404"/>
                  </a:lnTo>
                  <a:lnTo>
                    <a:pt x="49767" y="73398"/>
                  </a:lnTo>
                  <a:close/>
                </a:path>
                <a:path w="100964" h="107314">
                  <a:moveTo>
                    <a:pt x="17826" y="105957"/>
                  </a:moveTo>
                  <a:lnTo>
                    <a:pt x="16411" y="106527"/>
                  </a:lnTo>
                  <a:lnTo>
                    <a:pt x="17179" y="106767"/>
                  </a:lnTo>
                  <a:lnTo>
                    <a:pt x="17826" y="105957"/>
                  </a:lnTo>
                  <a:close/>
                </a:path>
                <a:path w="100964" h="107314">
                  <a:moveTo>
                    <a:pt x="10911" y="69470"/>
                  </a:moveTo>
                  <a:lnTo>
                    <a:pt x="10652" y="71285"/>
                  </a:lnTo>
                  <a:lnTo>
                    <a:pt x="11149" y="70151"/>
                  </a:lnTo>
                  <a:lnTo>
                    <a:pt x="10911" y="69470"/>
                  </a:lnTo>
                  <a:close/>
                </a:path>
                <a:path w="100964" h="107314">
                  <a:moveTo>
                    <a:pt x="9712" y="90306"/>
                  </a:moveTo>
                  <a:lnTo>
                    <a:pt x="10536" y="91590"/>
                  </a:lnTo>
                  <a:lnTo>
                    <a:pt x="10605" y="90730"/>
                  </a:lnTo>
                  <a:lnTo>
                    <a:pt x="9712" y="90306"/>
                  </a:lnTo>
                  <a:close/>
                </a:path>
                <a:path w="100964" h="107314">
                  <a:moveTo>
                    <a:pt x="7535" y="70243"/>
                  </a:moveTo>
                  <a:lnTo>
                    <a:pt x="7115" y="70329"/>
                  </a:lnTo>
                  <a:lnTo>
                    <a:pt x="7528" y="70995"/>
                  </a:lnTo>
                  <a:lnTo>
                    <a:pt x="7535" y="7024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4970285" y="4107192"/>
              <a:ext cx="113030" cy="93980"/>
            </a:xfrm>
            <a:custGeom>
              <a:avLst/>
              <a:gdLst/>
              <a:ahLst/>
              <a:cxnLst/>
              <a:rect l="l" t="t" r="r" b="b"/>
              <a:pathLst>
                <a:path w="113029" h="93979">
                  <a:moveTo>
                    <a:pt x="330" y="65595"/>
                  </a:moveTo>
                  <a:lnTo>
                    <a:pt x="0" y="65405"/>
                  </a:lnTo>
                  <a:lnTo>
                    <a:pt x="241" y="65824"/>
                  </a:lnTo>
                  <a:lnTo>
                    <a:pt x="330" y="65595"/>
                  </a:lnTo>
                  <a:close/>
                </a:path>
                <a:path w="113029" h="93979">
                  <a:moveTo>
                    <a:pt x="52057" y="4648"/>
                  </a:moveTo>
                  <a:lnTo>
                    <a:pt x="50787" y="4572"/>
                  </a:lnTo>
                  <a:lnTo>
                    <a:pt x="49860" y="5245"/>
                  </a:lnTo>
                  <a:lnTo>
                    <a:pt x="52057" y="4648"/>
                  </a:lnTo>
                  <a:close/>
                </a:path>
                <a:path w="113029" h="93979">
                  <a:moveTo>
                    <a:pt x="52819" y="31584"/>
                  </a:moveTo>
                  <a:lnTo>
                    <a:pt x="52527" y="31381"/>
                  </a:lnTo>
                  <a:lnTo>
                    <a:pt x="52311" y="31470"/>
                  </a:lnTo>
                  <a:lnTo>
                    <a:pt x="52819" y="31584"/>
                  </a:lnTo>
                  <a:close/>
                </a:path>
                <a:path w="113029" h="93979">
                  <a:moveTo>
                    <a:pt x="53746" y="12"/>
                  </a:moveTo>
                  <a:lnTo>
                    <a:pt x="53479" y="0"/>
                  </a:lnTo>
                  <a:lnTo>
                    <a:pt x="53327" y="520"/>
                  </a:lnTo>
                  <a:lnTo>
                    <a:pt x="53746" y="12"/>
                  </a:lnTo>
                  <a:close/>
                </a:path>
                <a:path w="113029" h="93979">
                  <a:moveTo>
                    <a:pt x="54317" y="24904"/>
                  </a:moveTo>
                  <a:lnTo>
                    <a:pt x="53327" y="23380"/>
                  </a:lnTo>
                  <a:lnTo>
                    <a:pt x="53416" y="23571"/>
                  </a:lnTo>
                  <a:lnTo>
                    <a:pt x="54317" y="24904"/>
                  </a:lnTo>
                  <a:close/>
                </a:path>
                <a:path w="113029" h="93979">
                  <a:moveTo>
                    <a:pt x="54343" y="29743"/>
                  </a:moveTo>
                  <a:lnTo>
                    <a:pt x="53136" y="28079"/>
                  </a:lnTo>
                  <a:lnTo>
                    <a:pt x="54343" y="29743"/>
                  </a:lnTo>
                  <a:close/>
                </a:path>
                <a:path w="113029" h="93979">
                  <a:moveTo>
                    <a:pt x="54698" y="37388"/>
                  </a:moveTo>
                  <a:lnTo>
                    <a:pt x="54521" y="37376"/>
                  </a:lnTo>
                  <a:lnTo>
                    <a:pt x="53530" y="39255"/>
                  </a:lnTo>
                  <a:lnTo>
                    <a:pt x="54698" y="37388"/>
                  </a:lnTo>
                  <a:close/>
                </a:path>
                <a:path w="113029" h="93979">
                  <a:moveTo>
                    <a:pt x="55486" y="30708"/>
                  </a:moveTo>
                  <a:lnTo>
                    <a:pt x="55143" y="30302"/>
                  </a:lnTo>
                  <a:lnTo>
                    <a:pt x="55410" y="30810"/>
                  </a:lnTo>
                  <a:close/>
                </a:path>
                <a:path w="113029" h="93979">
                  <a:moveTo>
                    <a:pt x="56121" y="31305"/>
                  </a:moveTo>
                  <a:lnTo>
                    <a:pt x="55410" y="30848"/>
                  </a:lnTo>
                  <a:lnTo>
                    <a:pt x="55778" y="31305"/>
                  </a:lnTo>
                  <a:lnTo>
                    <a:pt x="56121" y="31305"/>
                  </a:lnTo>
                  <a:close/>
                </a:path>
                <a:path w="113029" h="93979">
                  <a:moveTo>
                    <a:pt x="58343" y="21844"/>
                  </a:moveTo>
                  <a:lnTo>
                    <a:pt x="57708" y="20561"/>
                  </a:lnTo>
                  <a:lnTo>
                    <a:pt x="57442" y="21691"/>
                  </a:lnTo>
                  <a:lnTo>
                    <a:pt x="58343" y="21844"/>
                  </a:lnTo>
                  <a:close/>
                </a:path>
                <a:path w="113029" h="93979">
                  <a:moveTo>
                    <a:pt x="60566" y="49072"/>
                  </a:moveTo>
                  <a:lnTo>
                    <a:pt x="59740" y="48310"/>
                  </a:lnTo>
                  <a:lnTo>
                    <a:pt x="59969" y="49187"/>
                  </a:lnTo>
                  <a:lnTo>
                    <a:pt x="60566" y="49072"/>
                  </a:lnTo>
                  <a:close/>
                </a:path>
                <a:path w="113029" h="93979">
                  <a:moveTo>
                    <a:pt x="62611" y="49720"/>
                  </a:moveTo>
                  <a:lnTo>
                    <a:pt x="62306" y="49504"/>
                  </a:lnTo>
                  <a:lnTo>
                    <a:pt x="62255" y="49758"/>
                  </a:lnTo>
                  <a:lnTo>
                    <a:pt x="62611" y="49720"/>
                  </a:lnTo>
                  <a:close/>
                </a:path>
                <a:path w="113029" h="93979">
                  <a:moveTo>
                    <a:pt x="65824" y="46520"/>
                  </a:moveTo>
                  <a:lnTo>
                    <a:pt x="65519" y="46316"/>
                  </a:lnTo>
                  <a:lnTo>
                    <a:pt x="65316" y="46405"/>
                  </a:lnTo>
                  <a:lnTo>
                    <a:pt x="65824" y="46520"/>
                  </a:lnTo>
                  <a:close/>
                </a:path>
                <a:path w="113029" h="93979">
                  <a:moveTo>
                    <a:pt x="67856" y="46113"/>
                  </a:moveTo>
                  <a:lnTo>
                    <a:pt x="66560" y="44856"/>
                  </a:lnTo>
                  <a:lnTo>
                    <a:pt x="66230" y="44805"/>
                  </a:lnTo>
                  <a:lnTo>
                    <a:pt x="67856" y="46113"/>
                  </a:lnTo>
                  <a:close/>
                </a:path>
                <a:path w="113029" h="93979">
                  <a:moveTo>
                    <a:pt x="68199" y="47383"/>
                  </a:moveTo>
                  <a:lnTo>
                    <a:pt x="67754" y="46189"/>
                  </a:lnTo>
                  <a:lnTo>
                    <a:pt x="67525" y="47612"/>
                  </a:lnTo>
                  <a:lnTo>
                    <a:pt x="68199" y="47383"/>
                  </a:lnTo>
                  <a:close/>
                </a:path>
                <a:path w="113029" h="93979">
                  <a:moveTo>
                    <a:pt x="76377" y="64541"/>
                  </a:moveTo>
                  <a:lnTo>
                    <a:pt x="75971" y="62534"/>
                  </a:lnTo>
                  <a:lnTo>
                    <a:pt x="75336" y="62103"/>
                  </a:lnTo>
                  <a:lnTo>
                    <a:pt x="76377" y="64541"/>
                  </a:lnTo>
                  <a:close/>
                </a:path>
                <a:path w="113029" h="93979">
                  <a:moveTo>
                    <a:pt x="81280" y="71716"/>
                  </a:moveTo>
                  <a:lnTo>
                    <a:pt x="80086" y="70091"/>
                  </a:lnTo>
                  <a:lnTo>
                    <a:pt x="80200" y="70459"/>
                  </a:lnTo>
                  <a:lnTo>
                    <a:pt x="81280" y="71716"/>
                  </a:lnTo>
                  <a:close/>
                </a:path>
                <a:path w="113029" h="93979">
                  <a:moveTo>
                    <a:pt x="81457" y="72618"/>
                  </a:moveTo>
                  <a:lnTo>
                    <a:pt x="81318" y="71945"/>
                  </a:lnTo>
                  <a:lnTo>
                    <a:pt x="81280" y="72466"/>
                  </a:lnTo>
                  <a:lnTo>
                    <a:pt x="81457" y="72618"/>
                  </a:lnTo>
                  <a:close/>
                </a:path>
                <a:path w="113029" h="93979">
                  <a:moveTo>
                    <a:pt x="85686" y="75158"/>
                  </a:moveTo>
                  <a:lnTo>
                    <a:pt x="85521" y="75006"/>
                  </a:lnTo>
                  <a:lnTo>
                    <a:pt x="85204" y="75095"/>
                  </a:lnTo>
                  <a:lnTo>
                    <a:pt x="85686" y="75158"/>
                  </a:lnTo>
                  <a:close/>
                </a:path>
                <a:path w="113029" h="93979">
                  <a:moveTo>
                    <a:pt x="93065" y="80365"/>
                  </a:moveTo>
                  <a:lnTo>
                    <a:pt x="92443" y="79984"/>
                  </a:lnTo>
                  <a:lnTo>
                    <a:pt x="92976" y="80467"/>
                  </a:lnTo>
                  <a:close/>
                </a:path>
                <a:path w="113029" h="93979">
                  <a:moveTo>
                    <a:pt x="99860" y="91160"/>
                  </a:moveTo>
                  <a:lnTo>
                    <a:pt x="99580" y="90805"/>
                  </a:lnTo>
                  <a:lnTo>
                    <a:pt x="99669" y="91160"/>
                  </a:lnTo>
                  <a:lnTo>
                    <a:pt x="99860" y="91160"/>
                  </a:lnTo>
                  <a:close/>
                </a:path>
                <a:path w="113029" h="93979">
                  <a:moveTo>
                    <a:pt x="100342" y="73482"/>
                  </a:moveTo>
                  <a:lnTo>
                    <a:pt x="99174" y="71970"/>
                  </a:lnTo>
                  <a:lnTo>
                    <a:pt x="99771" y="72872"/>
                  </a:lnTo>
                  <a:lnTo>
                    <a:pt x="100342" y="73482"/>
                  </a:lnTo>
                  <a:close/>
                </a:path>
                <a:path w="113029" h="93979">
                  <a:moveTo>
                    <a:pt x="107505" y="74002"/>
                  </a:moveTo>
                  <a:lnTo>
                    <a:pt x="106667" y="72669"/>
                  </a:lnTo>
                  <a:lnTo>
                    <a:pt x="107086" y="73545"/>
                  </a:lnTo>
                  <a:lnTo>
                    <a:pt x="107505" y="74002"/>
                  </a:lnTo>
                  <a:close/>
                </a:path>
                <a:path w="113029" h="93979">
                  <a:moveTo>
                    <a:pt x="112953" y="93573"/>
                  </a:moveTo>
                  <a:lnTo>
                    <a:pt x="112420" y="92811"/>
                  </a:lnTo>
                  <a:lnTo>
                    <a:pt x="112052" y="92722"/>
                  </a:lnTo>
                  <a:lnTo>
                    <a:pt x="112953" y="93573"/>
                  </a:lnTo>
                  <a:close/>
                </a:path>
              </a:pathLst>
            </a:custGeom>
            <a:solidFill>
              <a:srgbClr val="7FB3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4970297" y="4107180"/>
              <a:ext cx="113030" cy="93980"/>
            </a:xfrm>
            <a:custGeom>
              <a:avLst/>
              <a:gdLst/>
              <a:ahLst/>
              <a:cxnLst/>
              <a:rect l="l" t="t" r="r" b="b"/>
              <a:pathLst>
                <a:path w="113029" h="93979">
                  <a:moveTo>
                    <a:pt x="112951" y="93580"/>
                  </a:moveTo>
                  <a:lnTo>
                    <a:pt x="112417" y="92815"/>
                  </a:lnTo>
                  <a:lnTo>
                    <a:pt x="112047" y="92722"/>
                  </a:lnTo>
                  <a:lnTo>
                    <a:pt x="112951" y="93580"/>
                  </a:lnTo>
                  <a:close/>
                </a:path>
                <a:path w="113029" h="93979">
                  <a:moveTo>
                    <a:pt x="107504" y="74014"/>
                  </a:moveTo>
                  <a:lnTo>
                    <a:pt x="106657" y="72677"/>
                  </a:lnTo>
                  <a:lnTo>
                    <a:pt x="107086" y="73554"/>
                  </a:lnTo>
                  <a:lnTo>
                    <a:pt x="107504" y="74014"/>
                  </a:lnTo>
                  <a:close/>
                </a:path>
                <a:path w="113029" h="93979">
                  <a:moveTo>
                    <a:pt x="100342" y="73488"/>
                  </a:moveTo>
                  <a:lnTo>
                    <a:pt x="99168" y="71973"/>
                  </a:lnTo>
                  <a:lnTo>
                    <a:pt x="99765" y="72873"/>
                  </a:lnTo>
                  <a:lnTo>
                    <a:pt x="100342" y="73488"/>
                  </a:lnTo>
                  <a:close/>
                </a:path>
                <a:path w="113029" h="93979">
                  <a:moveTo>
                    <a:pt x="99850" y="91171"/>
                  </a:moveTo>
                  <a:lnTo>
                    <a:pt x="99569" y="90805"/>
                  </a:lnTo>
                  <a:lnTo>
                    <a:pt x="99666" y="91164"/>
                  </a:lnTo>
                  <a:lnTo>
                    <a:pt x="99850" y="91171"/>
                  </a:lnTo>
                  <a:close/>
                </a:path>
                <a:path w="113029" h="93979">
                  <a:moveTo>
                    <a:pt x="93062" y="80366"/>
                  </a:moveTo>
                  <a:lnTo>
                    <a:pt x="92442" y="79991"/>
                  </a:lnTo>
                  <a:lnTo>
                    <a:pt x="92972" y="80476"/>
                  </a:lnTo>
                  <a:close/>
                </a:path>
                <a:path w="113029" h="93979">
                  <a:moveTo>
                    <a:pt x="85681" y="75170"/>
                  </a:moveTo>
                  <a:lnTo>
                    <a:pt x="85511" y="75014"/>
                  </a:lnTo>
                  <a:lnTo>
                    <a:pt x="85194" y="75105"/>
                  </a:lnTo>
                  <a:lnTo>
                    <a:pt x="85681" y="75170"/>
                  </a:lnTo>
                  <a:close/>
                </a:path>
                <a:path w="113029" h="93979">
                  <a:moveTo>
                    <a:pt x="81445" y="72628"/>
                  </a:moveTo>
                  <a:lnTo>
                    <a:pt x="81310" y="71953"/>
                  </a:lnTo>
                  <a:lnTo>
                    <a:pt x="81271" y="72474"/>
                  </a:lnTo>
                  <a:lnTo>
                    <a:pt x="81445" y="72628"/>
                  </a:lnTo>
                  <a:close/>
                </a:path>
                <a:path w="113029" h="93979">
                  <a:moveTo>
                    <a:pt x="81271" y="71717"/>
                  </a:moveTo>
                  <a:lnTo>
                    <a:pt x="80086" y="70103"/>
                  </a:lnTo>
                  <a:lnTo>
                    <a:pt x="80195" y="70462"/>
                  </a:lnTo>
                  <a:lnTo>
                    <a:pt x="81271" y="71717"/>
                  </a:lnTo>
                  <a:close/>
                </a:path>
                <a:path w="113029" h="93979">
                  <a:moveTo>
                    <a:pt x="76370" y="64544"/>
                  </a:moveTo>
                  <a:lnTo>
                    <a:pt x="75969" y="62534"/>
                  </a:lnTo>
                  <a:lnTo>
                    <a:pt x="75324" y="62104"/>
                  </a:lnTo>
                  <a:lnTo>
                    <a:pt x="76370" y="64544"/>
                  </a:lnTo>
                  <a:close/>
                </a:path>
                <a:path w="113029" h="93979">
                  <a:moveTo>
                    <a:pt x="68188" y="47393"/>
                  </a:moveTo>
                  <a:lnTo>
                    <a:pt x="67753" y="46200"/>
                  </a:lnTo>
                  <a:lnTo>
                    <a:pt x="67520" y="47623"/>
                  </a:lnTo>
                  <a:lnTo>
                    <a:pt x="68188" y="47393"/>
                  </a:lnTo>
                  <a:close/>
                </a:path>
                <a:path w="113029" h="93979">
                  <a:moveTo>
                    <a:pt x="67849" y="46123"/>
                  </a:moveTo>
                  <a:lnTo>
                    <a:pt x="66221" y="44813"/>
                  </a:lnTo>
                  <a:lnTo>
                    <a:pt x="66554" y="44862"/>
                  </a:lnTo>
                  <a:lnTo>
                    <a:pt x="67849" y="46123"/>
                  </a:lnTo>
                  <a:close/>
                </a:path>
                <a:path w="113029" h="93979">
                  <a:moveTo>
                    <a:pt x="65815" y="46524"/>
                  </a:moveTo>
                  <a:lnTo>
                    <a:pt x="65510" y="46319"/>
                  </a:lnTo>
                  <a:lnTo>
                    <a:pt x="65310" y="46410"/>
                  </a:lnTo>
                  <a:lnTo>
                    <a:pt x="65815" y="46524"/>
                  </a:lnTo>
                  <a:close/>
                </a:path>
                <a:path w="113029" h="93979">
                  <a:moveTo>
                    <a:pt x="62601" y="49722"/>
                  </a:moveTo>
                  <a:lnTo>
                    <a:pt x="62298" y="49509"/>
                  </a:lnTo>
                  <a:lnTo>
                    <a:pt x="62250" y="49760"/>
                  </a:lnTo>
                  <a:lnTo>
                    <a:pt x="62601" y="49722"/>
                  </a:lnTo>
                  <a:close/>
                </a:path>
                <a:path w="113029" h="93979">
                  <a:moveTo>
                    <a:pt x="60559" y="49077"/>
                  </a:moveTo>
                  <a:lnTo>
                    <a:pt x="59734" y="48319"/>
                  </a:lnTo>
                  <a:lnTo>
                    <a:pt x="59957" y="49188"/>
                  </a:lnTo>
                  <a:lnTo>
                    <a:pt x="60559" y="49077"/>
                  </a:lnTo>
                  <a:close/>
                </a:path>
                <a:path w="113029" h="93979">
                  <a:moveTo>
                    <a:pt x="58334" y="21847"/>
                  </a:moveTo>
                  <a:lnTo>
                    <a:pt x="57708" y="20568"/>
                  </a:lnTo>
                  <a:lnTo>
                    <a:pt x="57431" y="21692"/>
                  </a:lnTo>
                  <a:lnTo>
                    <a:pt x="58334" y="21847"/>
                  </a:lnTo>
                  <a:close/>
                </a:path>
                <a:path w="113029" h="93979">
                  <a:moveTo>
                    <a:pt x="56112" y="31306"/>
                  </a:moveTo>
                  <a:lnTo>
                    <a:pt x="55404" y="30849"/>
                  </a:lnTo>
                  <a:lnTo>
                    <a:pt x="55776" y="31313"/>
                  </a:lnTo>
                  <a:lnTo>
                    <a:pt x="56112" y="31306"/>
                  </a:lnTo>
                  <a:close/>
                </a:path>
                <a:path w="113029" h="93979">
                  <a:moveTo>
                    <a:pt x="55481" y="30716"/>
                  </a:moveTo>
                  <a:lnTo>
                    <a:pt x="55137" y="30304"/>
                  </a:lnTo>
                  <a:lnTo>
                    <a:pt x="55399" y="30813"/>
                  </a:lnTo>
                  <a:close/>
                </a:path>
                <a:path w="113029" h="93979">
                  <a:moveTo>
                    <a:pt x="54686" y="37391"/>
                  </a:moveTo>
                  <a:lnTo>
                    <a:pt x="54510" y="37382"/>
                  </a:lnTo>
                  <a:lnTo>
                    <a:pt x="53521" y="39267"/>
                  </a:lnTo>
                  <a:lnTo>
                    <a:pt x="54686" y="37391"/>
                  </a:lnTo>
                  <a:close/>
                </a:path>
                <a:path w="113029" h="93979">
                  <a:moveTo>
                    <a:pt x="54339" y="29747"/>
                  </a:moveTo>
                  <a:lnTo>
                    <a:pt x="53124" y="28079"/>
                  </a:lnTo>
                  <a:lnTo>
                    <a:pt x="54339" y="29747"/>
                  </a:lnTo>
                  <a:close/>
                </a:path>
                <a:path w="113029" h="93979">
                  <a:moveTo>
                    <a:pt x="54317" y="24916"/>
                  </a:moveTo>
                  <a:lnTo>
                    <a:pt x="53407" y="23576"/>
                  </a:lnTo>
                  <a:lnTo>
                    <a:pt x="53319" y="23391"/>
                  </a:lnTo>
                  <a:lnTo>
                    <a:pt x="54317" y="24916"/>
                  </a:lnTo>
                  <a:close/>
                </a:path>
                <a:path w="113029" h="93979">
                  <a:moveTo>
                    <a:pt x="53736" y="18"/>
                  </a:moveTo>
                  <a:lnTo>
                    <a:pt x="53472" y="0"/>
                  </a:lnTo>
                  <a:lnTo>
                    <a:pt x="53317" y="527"/>
                  </a:lnTo>
                  <a:lnTo>
                    <a:pt x="53736" y="18"/>
                  </a:lnTo>
                  <a:close/>
                </a:path>
                <a:path w="113029" h="93979">
                  <a:moveTo>
                    <a:pt x="52811" y="31590"/>
                  </a:moveTo>
                  <a:lnTo>
                    <a:pt x="52521" y="31387"/>
                  </a:lnTo>
                  <a:lnTo>
                    <a:pt x="52302" y="31482"/>
                  </a:lnTo>
                  <a:lnTo>
                    <a:pt x="52811" y="31590"/>
                  </a:lnTo>
                  <a:close/>
                </a:path>
                <a:path w="113029" h="93979">
                  <a:moveTo>
                    <a:pt x="52055" y="4655"/>
                  </a:moveTo>
                  <a:lnTo>
                    <a:pt x="50787" y="4578"/>
                  </a:lnTo>
                  <a:lnTo>
                    <a:pt x="49859" y="5251"/>
                  </a:lnTo>
                  <a:lnTo>
                    <a:pt x="52055" y="4655"/>
                  </a:lnTo>
                  <a:close/>
                </a:path>
                <a:path w="113029" h="93979">
                  <a:moveTo>
                    <a:pt x="322" y="65604"/>
                  </a:moveTo>
                  <a:lnTo>
                    <a:pt x="0" y="65414"/>
                  </a:lnTo>
                  <a:lnTo>
                    <a:pt x="231" y="65832"/>
                  </a:lnTo>
                  <a:lnTo>
                    <a:pt x="322" y="6560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5216131" y="4086974"/>
              <a:ext cx="375920" cy="250825"/>
            </a:xfrm>
            <a:custGeom>
              <a:avLst/>
              <a:gdLst/>
              <a:ahLst/>
              <a:cxnLst/>
              <a:rect l="l" t="t" r="r" b="b"/>
              <a:pathLst>
                <a:path w="375920" h="250825">
                  <a:moveTo>
                    <a:pt x="723" y="145110"/>
                  </a:moveTo>
                  <a:lnTo>
                    <a:pt x="596" y="144881"/>
                  </a:lnTo>
                  <a:lnTo>
                    <a:pt x="0" y="144487"/>
                  </a:lnTo>
                  <a:lnTo>
                    <a:pt x="723" y="145110"/>
                  </a:lnTo>
                  <a:close/>
                </a:path>
                <a:path w="375920" h="250825">
                  <a:moveTo>
                    <a:pt x="37147" y="142062"/>
                  </a:moveTo>
                  <a:lnTo>
                    <a:pt x="36525" y="142494"/>
                  </a:lnTo>
                  <a:lnTo>
                    <a:pt x="36195" y="142760"/>
                  </a:lnTo>
                  <a:lnTo>
                    <a:pt x="37147" y="142062"/>
                  </a:lnTo>
                  <a:close/>
                </a:path>
                <a:path w="375920" h="250825">
                  <a:moveTo>
                    <a:pt x="45123" y="116827"/>
                  </a:moveTo>
                  <a:lnTo>
                    <a:pt x="43967" y="115417"/>
                  </a:lnTo>
                  <a:lnTo>
                    <a:pt x="43573" y="115265"/>
                  </a:lnTo>
                  <a:lnTo>
                    <a:pt x="45123" y="116827"/>
                  </a:lnTo>
                  <a:close/>
                </a:path>
                <a:path w="375920" h="250825">
                  <a:moveTo>
                    <a:pt x="51142" y="141528"/>
                  </a:moveTo>
                  <a:lnTo>
                    <a:pt x="50838" y="141160"/>
                  </a:lnTo>
                  <a:lnTo>
                    <a:pt x="50761" y="141605"/>
                  </a:lnTo>
                  <a:lnTo>
                    <a:pt x="51142" y="141528"/>
                  </a:lnTo>
                  <a:close/>
                </a:path>
                <a:path w="375920" h="250825">
                  <a:moveTo>
                    <a:pt x="53467" y="121081"/>
                  </a:moveTo>
                  <a:lnTo>
                    <a:pt x="53365" y="120548"/>
                  </a:lnTo>
                  <a:lnTo>
                    <a:pt x="53213" y="121132"/>
                  </a:lnTo>
                  <a:lnTo>
                    <a:pt x="53467" y="121081"/>
                  </a:lnTo>
                  <a:close/>
                </a:path>
                <a:path w="375920" h="250825">
                  <a:moveTo>
                    <a:pt x="218973" y="330"/>
                  </a:moveTo>
                  <a:lnTo>
                    <a:pt x="218376" y="0"/>
                  </a:lnTo>
                  <a:lnTo>
                    <a:pt x="218554" y="457"/>
                  </a:lnTo>
                  <a:lnTo>
                    <a:pt x="218973" y="330"/>
                  </a:lnTo>
                  <a:close/>
                </a:path>
                <a:path w="375920" h="250825">
                  <a:moveTo>
                    <a:pt x="234670" y="11899"/>
                  </a:moveTo>
                  <a:lnTo>
                    <a:pt x="233705" y="12369"/>
                  </a:lnTo>
                  <a:lnTo>
                    <a:pt x="233895" y="12585"/>
                  </a:lnTo>
                  <a:lnTo>
                    <a:pt x="234670" y="11899"/>
                  </a:lnTo>
                  <a:close/>
                </a:path>
                <a:path w="375920" h="250825">
                  <a:moveTo>
                    <a:pt x="236093" y="13119"/>
                  </a:moveTo>
                  <a:lnTo>
                    <a:pt x="234861" y="12509"/>
                  </a:lnTo>
                  <a:lnTo>
                    <a:pt x="234492" y="13462"/>
                  </a:lnTo>
                  <a:lnTo>
                    <a:pt x="236093" y="13119"/>
                  </a:lnTo>
                  <a:close/>
                </a:path>
                <a:path w="375920" h="250825">
                  <a:moveTo>
                    <a:pt x="268147" y="46126"/>
                  </a:moveTo>
                  <a:lnTo>
                    <a:pt x="263067" y="41021"/>
                  </a:lnTo>
                  <a:lnTo>
                    <a:pt x="262293" y="44069"/>
                  </a:lnTo>
                  <a:lnTo>
                    <a:pt x="268147" y="46126"/>
                  </a:lnTo>
                  <a:close/>
                </a:path>
                <a:path w="375920" h="250825">
                  <a:moveTo>
                    <a:pt x="288594" y="159766"/>
                  </a:moveTo>
                  <a:lnTo>
                    <a:pt x="287743" y="159461"/>
                  </a:lnTo>
                  <a:lnTo>
                    <a:pt x="287959" y="160159"/>
                  </a:lnTo>
                  <a:lnTo>
                    <a:pt x="288594" y="159766"/>
                  </a:lnTo>
                  <a:close/>
                </a:path>
                <a:path w="375920" h="250825">
                  <a:moveTo>
                    <a:pt x="303199" y="134213"/>
                  </a:moveTo>
                  <a:lnTo>
                    <a:pt x="301980" y="134645"/>
                  </a:lnTo>
                  <a:lnTo>
                    <a:pt x="302996" y="135064"/>
                  </a:lnTo>
                  <a:lnTo>
                    <a:pt x="303199" y="134213"/>
                  </a:lnTo>
                  <a:close/>
                </a:path>
                <a:path w="375920" h="250825">
                  <a:moveTo>
                    <a:pt x="350761" y="250405"/>
                  </a:moveTo>
                  <a:lnTo>
                    <a:pt x="350608" y="249986"/>
                  </a:lnTo>
                  <a:lnTo>
                    <a:pt x="350469" y="250088"/>
                  </a:lnTo>
                  <a:lnTo>
                    <a:pt x="350761" y="250405"/>
                  </a:lnTo>
                  <a:close/>
                </a:path>
                <a:path w="375920" h="250825">
                  <a:moveTo>
                    <a:pt x="375666" y="226949"/>
                  </a:moveTo>
                  <a:lnTo>
                    <a:pt x="375615" y="226453"/>
                  </a:lnTo>
                  <a:lnTo>
                    <a:pt x="375500" y="226669"/>
                  </a:lnTo>
                  <a:lnTo>
                    <a:pt x="375666" y="226949"/>
                  </a:lnTo>
                  <a:close/>
                </a:path>
              </a:pathLst>
            </a:custGeom>
            <a:solidFill>
              <a:srgbClr val="7FB3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5216133" y="4086971"/>
              <a:ext cx="375920" cy="250825"/>
            </a:xfrm>
            <a:custGeom>
              <a:avLst/>
              <a:gdLst/>
              <a:ahLst/>
              <a:cxnLst/>
              <a:rect l="l" t="t" r="r" b="b"/>
              <a:pathLst>
                <a:path w="375920" h="250825">
                  <a:moveTo>
                    <a:pt x="375669" y="226948"/>
                  </a:moveTo>
                  <a:lnTo>
                    <a:pt x="375621" y="226456"/>
                  </a:lnTo>
                  <a:lnTo>
                    <a:pt x="375507" y="226663"/>
                  </a:lnTo>
                  <a:lnTo>
                    <a:pt x="375669" y="226948"/>
                  </a:lnTo>
                  <a:close/>
                </a:path>
                <a:path w="375920" h="250825">
                  <a:moveTo>
                    <a:pt x="350764" y="250407"/>
                  </a:moveTo>
                  <a:lnTo>
                    <a:pt x="350616" y="249985"/>
                  </a:lnTo>
                  <a:lnTo>
                    <a:pt x="350479" y="250089"/>
                  </a:lnTo>
                  <a:lnTo>
                    <a:pt x="350764" y="250407"/>
                  </a:lnTo>
                  <a:close/>
                </a:path>
                <a:path w="375920" h="250825">
                  <a:moveTo>
                    <a:pt x="303207" y="134214"/>
                  </a:moveTo>
                  <a:lnTo>
                    <a:pt x="301988" y="134636"/>
                  </a:lnTo>
                  <a:lnTo>
                    <a:pt x="303005" y="135059"/>
                  </a:lnTo>
                  <a:lnTo>
                    <a:pt x="303207" y="134214"/>
                  </a:lnTo>
                  <a:close/>
                </a:path>
                <a:path w="375920" h="250825">
                  <a:moveTo>
                    <a:pt x="288603" y="159765"/>
                  </a:moveTo>
                  <a:lnTo>
                    <a:pt x="287748" y="159456"/>
                  </a:lnTo>
                  <a:lnTo>
                    <a:pt x="287964" y="160160"/>
                  </a:lnTo>
                  <a:lnTo>
                    <a:pt x="288603" y="159765"/>
                  </a:lnTo>
                  <a:close/>
                </a:path>
                <a:path w="375920" h="250825">
                  <a:moveTo>
                    <a:pt x="268150" y="46122"/>
                  </a:moveTo>
                  <a:lnTo>
                    <a:pt x="263070" y="41022"/>
                  </a:lnTo>
                  <a:lnTo>
                    <a:pt x="262300" y="44064"/>
                  </a:lnTo>
                  <a:lnTo>
                    <a:pt x="268150" y="46122"/>
                  </a:lnTo>
                  <a:close/>
                </a:path>
                <a:path w="375920" h="250825">
                  <a:moveTo>
                    <a:pt x="236100" y="13109"/>
                  </a:moveTo>
                  <a:lnTo>
                    <a:pt x="234867" y="12509"/>
                  </a:lnTo>
                  <a:lnTo>
                    <a:pt x="234498" y="13462"/>
                  </a:lnTo>
                  <a:lnTo>
                    <a:pt x="236100" y="13109"/>
                  </a:lnTo>
                  <a:close/>
                </a:path>
                <a:path w="375920" h="250825">
                  <a:moveTo>
                    <a:pt x="234674" y="11895"/>
                  </a:moveTo>
                  <a:lnTo>
                    <a:pt x="233703" y="12365"/>
                  </a:lnTo>
                  <a:lnTo>
                    <a:pt x="233901" y="12576"/>
                  </a:lnTo>
                  <a:lnTo>
                    <a:pt x="234674" y="11895"/>
                  </a:lnTo>
                  <a:close/>
                </a:path>
                <a:path w="375920" h="250825">
                  <a:moveTo>
                    <a:pt x="218980" y="329"/>
                  </a:moveTo>
                  <a:lnTo>
                    <a:pt x="218377" y="0"/>
                  </a:lnTo>
                  <a:lnTo>
                    <a:pt x="218561" y="452"/>
                  </a:lnTo>
                  <a:lnTo>
                    <a:pt x="218980" y="329"/>
                  </a:lnTo>
                  <a:close/>
                </a:path>
                <a:path w="375920" h="250825">
                  <a:moveTo>
                    <a:pt x="53467" y="121083"/>
                  </a:moveTo>
                  <a:lnTo>
                    <a:pt x="53373" y="120540"/>
                  </a:lnTo>
                  <a:lnTo>
                    <a:pt x="53212" y="121129"/>
                  </a:lnTo>
                  <a:lnTo>
                    <a:pt x="53467" y="121083"/>
                  </a:lnTo>
                  <a:close/>
                </a:path>
                <a:path w="375920" h="250825">
                  <a:moveTo>
                    <a:pt x="51151" y="141530"/>
                  </a:moveTo>
                  <a:lnTo>
                    <a:pt x="50839" y="141160"/>
                  </a:lnTo>
                  <a:lnTo>
                    <a:pt x="50768" y="141598"/>
                  </a:lnTo>
                  <a:lnTo>
                    <a:pt x="51151" y="141530"/>
                  </a:lnTo>
                  <a:close/>
                </a:path>
                <a:path w="375920" h="250825">
                  <a:moveTo>
                    <a:pt x="45133" y="116819"/>
                  </a:moveTo>
                  <a:lnTo>
                    <a:pt x="43576" y="115262"/>
                  </a:lnTo>
                  <a:lnTo>
                    <a:pt x="43972" y="115412"/>
                  </a:lnTo>
                  <a:lnTo>
                    <a:pt x="45133" y="116819"/>
                  </a:lnTo>
                  <a:close/>
                </a:path>
                <a:path w="375920" h="250825">
                  <a:moveTo>
                    <a:pt x="37155" y="142054"/>
                  </a:moveTo>
                  <a:lnTo>
                    <a:pt x="36530" y="142489"/>
                  </a:lnTo>
                  <a:lnTo>
                    <a:pt x="36196" y="142759"/>
                  </a:lnTo>
                  <a:lnTo>
                    <a:pt x="37155" y="142054"/>
                  </a:lnTo>
                  <a:close/>
                </a:path>
                <a:path w="375920" h="250825">
                  <a:moveTo>
                    <a:pt x="734" y="145112"/>
                  </a:moveTo>
                  <a:lnTo>
                    <a:pt x="598" y="144875"/>
                  </a:lnTo>
                  <a:lnTo>
                    <a:pt x="0" y="144488"/>
                  </a:lnTo>
                  <a:lnTo>
                    <a:pt x="734" y="14511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8" name="object 198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74341" y="4071123"/>
              <a:ext cx="130034" cy="163852"/>
            </a:xfrm>
            <a:prstGeom prst="rect">
              <a:avLst/>
            </a:prstGeom>
          </p:spPr>
        </p:pic>
        <p:sp>
          <p:nvSpPr>
            <p:cNvPr id="199" name="object 199" descr=""/>
            <p:cNvSpPr/>
            <p:nvPr/>
          </p:nvSpPr>
          <p:spPr>
            <a:xfrm>
              <a:off x="3071698" y="3127006"/>
              <a:ext cx="629920" cy="346710"/>
            </a:xfrm>
            <a:custGeom>
              <a:avLst/>
              <a:gdLst/>
              <a:ahLst/>
              <a:cxnLst/>
              <a:rect l="l" t="t" r="r" b="b"/>
              <a:pathLst>
                <a:path w="629920" h="346710">
                  <a:moveTo>
                    <a:pt x="51409" y="224370"/>
                  </a:moveTo>
                  <a:lnTo>
                    <a:pt x="49949" y="222758"/>
                  </a:lnTo>
                  <a:lnTo>
                    <a:pt x="50546" y="225933"/>
                  </a:lnTo>
                  <a:lnTo>
                    <a:pt x="51409" y="224370"/>
                  </a:lnTo>
                  <a:close/>
                </a:path>
                <a:path w="629920" h="346710">
                  <a:moveTo>
                    <a:pt x="55359" y="252234"/>
                  </a:moveTo>
                  <a:lnTo>
                    <a:pt x="54178" y="253885"/>
                  </a:lnTo>
                  <a:lnTo>
                    <a:pt x="54559" y="253847"/>
                  </a:lnTo>
                  <a:lnTo>
                    <a:pt x="55359" y="252234"/>
                  </a:lnTo>
                  <a:close/>
                </a:path>
                <a:path w="629920" h="346710">
                  <a:moveTo>
                    <a:pt x="59334" y="251929"/>
                  </a:moveTo>
                  <a:lnTo>
                    <a:pt x="57810" y="253593"/>
                  </a:lnTo>
                  <a:lnTo>
                    <a:pt x="59016" y="254939"/>
                  </a:lnTo>
                  <a:lnTo>
                    <a:pt x="59334" y="251929"/>
                  </a:lnTo>
                  <a:close/>
                </a:path>
                <a:path w="629920" h="346710">
                  <a:moveTo>
                    <a:pt x="62712" y="213893"/>
                  </a:moveTo>
                  <a:lnTo>
                    <a:pt x="62534" y="213067"/>
                  </a:lnTo>
                  <a:lnTo>
                    <a:pt x="61887" y="213474"/>
                  </a:lnTo>
                  <a:lnTo>
                    <a:pt x="62712" y="213893"/>
                  </a:lnTo>
                  <a:close/>
                </a:path>
                <a:path w="629920" h="346710">
                  <a:moveTo>
                    <a:pt x="63550" y="257302"/>
                  </a:moveTo>
                  <a:lnTo>
                    <a:pt x="63093" y="256578"/>
                  </a:lnTo>
                  <a:lnTo>
                    <a:pt x="63068" y="257670"/>
                  </a:lnTo>
                  <a:lnTo>
                    <a:pt x="63550" y="257302"/>
                  </a:lnTo>
                  <a:close/>
                </a:path>
                <a:path w="629920" h="346710">
                  <a:moveTo>
                    <a:pt x="72936" y="252387"/>
                  </a:moveTo>
                  <a:lnTo>
                    <a:pt x="70688" y="255346"/>
                  </a:lnTo>
                  <a:lnTo>
                    <a:pt x="72047" y="255231"/>
                  </a:lnTo>
                  <a:lnTo>
                    <a:pt x="72936" y="252387"/>
                  </a:lnTo>
                  <a:close/>
                </a:path>
                <a:path w="629920" h="346710">
                  <a:moveTo>
                    <a:pt x="91567" y="211988"/>
                  </a:moveTo>
                  <a:lnTo>
                    <a:pt x="91033" y="211455"/>
                  </a:lnTo>
                  <a:lnTo>
                    <a:pt x="91351" y="212966"/>
                  </a:lnTo>
                  <a:lnTo>
                    <a:pt x="91567" y="211988"/>
                  </a:lnTo>
                  <a:close/>
                </a:path>
                <a:path w="629920" h="346710">
                  <a:moveTo>
                    <a:pt x="93967" y="212737"/>
                  </a:moveTo>
                  <a:lnTo>
                    <a:pt x="93675" y="212712"/>
                  </a:lnTo>
                  <a:lnTo>
                    <a:pt x="93141" y="213563"/>
                  </a:lnTo>
                  <a:lnTo>
                    <a:pt x="93967" y="212737"/>
                  </a:lnTo>
                  <a:close/>
                </a:path>
                <a:path w="629920" h="346710">
                  <a:moveTo>
                    <a:pt x="95402" y="243649"/>
                  </a:moveTo>
                  <a:lnTo>
                    <a:pt x="94856" y="242125"/>
                  </a:lnTo>
                  <a:lnTo>
                    <a:pt x="94437" y="243459"/>
                  </a:lnTo>
                  <a:lnTo>
                    <a:pt x="95402" y="243649"/>
                  </a:lnTo>
                  <a:close/>
                </a:path>
                <a:path w="629920" h="346710">
                  <a:moveTo>
                    <a:pt x="97028" y="213804"/>
                  </a:moveTo>
                  <a:lnTo>
                    <a:pt x="95300" y="212483"/>
                  </a:lnTo>
                  <a:lnTo>
                    <a:pt x="96672" y="214363"/>
                  </a:lnTo>
                  <a:lnTo>
                    <a:pt x="97028" y="213804"/>
                  </a:lnTo>
                  <a:close/>
                </a:path>
                <a:path w="629920" h="346710">
                  <a:moveTo>
                    <a:pt x="97066" y="211518"/>
                  </a:moveTo>
                  <a:lnTo>
                    <a:pt x="96012" y="209969"/>
                  </a:lnTo>
                  <a:lnTo>
                    <a:pt x="95834" y="210743"/>
                  </a:lnTo>
                  <a:lnTo>
                    <a:pt x="97066" y="211518"/>
                  </a:lnTo>
                  <a:close/>
                </a:path>
                <a:path w="629920" h="346710">
                  <a:moveTo>
                    <a:pt x="629500" y="157226"/>
                  </a:moveTo>
                  <a:lnTo>
                    <a:pt x="619785" y="149440"/>
                  </a:lnTo>
                  <a:lnTo>
                    <a:pt x="621690" y="143891"/>
                  </a:lnTo>
                  <a:lnTo>
                    <a:pt x="613029" y="151434"/>
                  </a:lnTo>
                  <a:lnTo>
                    <a:pt x="598411" y="148742"/>
                  </a:lnTo>
                  <a:lnTo>
                    <a:pt x="594639" y="137629"/>
                  </a:lnTo>
                  <a:lnTo>
                    <a:pt x="584415" y="134073"/>
                  </a:lnTo>
                  <a:lnTo>
                    <a:pt x="578180" y="119545"/>
                  </a:lnTo>
                  <a:lnTo>
                    <a:pt x="569671" y="114414"/>
                  </a:lnTo>
                  <a:lnTo>
                    <a:pt x="559320" y="116471"/>
                  </a:lnTo>
                  <a:lnTo>
                    <a:pt x="556628" y="120891"/>
                  </a:lnTo>
                  <a:lnTo>
                    <a:pt x="539407" y="120675"/>
                  </a:lnTo>
                  <a:lnTo>
                    <a:pt x="538975" y="115316"/>
                  </a:lnTo>
                  <a:lnTo>
                    <a:pt x="533527" y="115976"/>
                  </a:lnTo>
                  <a:lnTo>
                    <a:pt x="534758" y="109499"/>
                  </a:lnTo>
                  <a:lnTo>
                    <a:pt x="527494" y="106934"/>
                  </a:lnTo>
                  <a:lnTo>
                    <a:pt x="523963" y="109689"/>
                  </a:lnTo>
                  <a:lnTo>
                    <a:pt x="524510" y="115595"/>
                  </a:lnTo>
                  <a:lnTo>
                    <a:pt x="517880" y="120396"/>
                  </a:lnTo>
                  <a:lnTo>
                    <a:pt x="484784" y="57073"/>
                  </a:lnTo>
                  <a:lnTo>
                    <a:pt x="463626" y="38646"/>
                  </a:lnTo>
                  <a:lnTo>
                    <a:pt x="462114" y="34391"/>
                  </a:lnTo>
                  <a:lnTo>
                    <a:pt x="467004" y="34353"/>
                  </a:lnTo>
                  <a:lnTo>
                    <a:pt x="469493" y="26530"/>
                  </a:lnTo>
                  <a:lnTo>
                    <a:pt x="445706" y="36791"/>
                  </a:lnTo>
                  <a:lnTo>
                    <a:pt x="440855" y="43853"/>
                  </a:lnTo>
                  <a:lnTo>
                    <a:pt x="431520" y="46723"/>
                  </a:lnTo>
                  <a:lnTo>
                    <a:pt x="430593" y="52628"/>
                  </a:lnTo>
                  <a:lnTo>
                    <a:pt x="422960" y="47739"/>
                  </a:lnTo>
                  <a:lnTo>
                    <a:pt x="415798" y="53378"/>
                  </a:lnTo>
                  <a:lnTo>
                    <a:pt x="412940" y="47155"/>
                  </a:lnTo>
                  <a:lnTo>
                    <a:pt x="420890" y="37211"/>
                  </a:lnTo>
                  <a:lnTo>
                    <a:pt x="413537" y="40106"/>
                  </a:lnTo>
                  <a:lnTo>
                    <a:pt x="402996" y="35026"/>
                  </a:lnTo>
                  <a:lnTo>
                    <a:pt x="404444" y="39878"/>
                  </a:lnTo>
                  <a:lnTo>
                    <a:pt x="401129" y="41224"/>
                  </a:lnTo>
                  <a:lnTo>
                    <a:pt x="401434" y="34963"/>
                  </a:lnTo>
                  <a:lnTo>
                    <a:pt x="394131" y="28981"/>
                  </a:lnTo>
                  <a:lnTo>
                    <a:pt x="396443" y="35458"/>
                  </a:lnTo>
                  <a:lnTo>
                    <a:pt x="389763" y="31940"/>
                  </a:lnTo>
                  <a:lnTo>
                    <a:pt x="389293" y="35839"/>
                  </a:lnTo>
                  <a:lnTo>
                    <a:pt x="380949" y="36131"/>
                  </a:lnTo>
                  <a:lnTo>
                    <a:pt x="378142" y="29768"/>
                  </a:lnTo>
                  <a:lnTo>
                    <a:pt x="381266" y="30429"/>
                  </a:lnTo>
                  <a:lnTo>
                    <a:pt x="382701" y="20967"/>
                  </a:lnTo>
                  <a:lnTo>
                    <a:pt x="378637" y="17983"/>
                  </a:lnTo>
                  <a:lnTo>
                    <a:pt x="375310" y="4292"/>
                  </a:lnTo>
                  <a:lnTo>
                    <a:pt x="365963" y="8115"/>
                  </a:lnTo>
                  <a:lnTo>
                    <a:pt x="346887" y="0"/>
                  </a:lnTo>
                  <a:lnTo>
                    <a:pt x="347408" y="4165"/>
                  </a:lnTo>
                  <a:lnTo>
                    <a:pt x="343357" y="1943"/>
                  </a:lnTo>
                  <a:lnTo>
                    <a:pt x="341617" y="6692"/>
                  </a:lnTo>
                  <a:lnTo>
                    <a:pt x="334632" y="6718"/>
                  </a:lnTo>
                  <a:lnTo>
                    <a:pt x="335559" y="12890"/>
                  </a:lnTo>
                  <a:lnTo>
                    <a:pt x="293281" y="21234"/>
                  </a:lnTo>
                  <a:lnTo>
                    <a:pt x="288874" y="24396"/>
                  </a:lnTo>
                  <a:lnTo>
                    <a:pt x="288975" y="29794"/>
                  </a:lnTo>
                  <a:lnTo>
                    <a:pt x="285165" y="27457"/>
                  </a:lnTo>
                  <a:lnTo>
                    <a:pt x="257187" y="33629"/>
                  </a:lnTo>
                  <a:lnTo>
                    <a:pt x="248513" y="36703"/>
                  </a:lnTo>
                  <a:lnTo>
                    <a:pt x="247611" y="41275"/>
                  </a:lnTo>
                  <a:lnTo>
                    <a:pt x="246938" y="37782"/>
                  </a:lnTo>
                  <a:lnTo>
                    <a:pt x="238290" y="39966"/>
                  </a:lnTo>
                  <a:lnTo>
                    <a:pt x="230022" y="36360"/>
                  </a:lnTo>
                  <a:lnTo>
                    <a:pt x="228193" y="40500"/>
                  </a:lnTo>
                  <a:lnTo>
                    <a:pt x="223812" y="40309"/>
                  </a:lnTo>
                  <a:lnTo>
                    <a:pt x="227368" y="44018"/>
                  </a:lnTo>
                  <a:lnTo>
                    <a:pt x="222326" y="48361"/>
                  </a:lnTo>
                  <a:lnTo>
                    <a:pt x="232448" y="49364"/>
                  </a:lnTo>
                  <a:lnTo>
                    <a:pt x="226618" y="56578"/>
                  </a:lnTo>
                  <a:lnTo>
                    <a:pt x="234276" y="57772"/>
                  </a:lnTo>
                  <a:lnTo>
                    <a:pt x="241325" y="64833"/>
                  </a:lnTo>
                  <a:lnTo>
                    <a:pt x="224104" y="65138"/>
                  </a:lnTo>
                  <a:lnTo>
                    <a:pt x="219405" y="70586"/>
                  </a:lnTo>
                  <a:lnTo>
                    <a:pt x="224840" y="81229"/>
                  </a:lnTo>
                  <a:lnTo>
                    <a:pt x="208305" y="91020"/>
                  </a:lnTo>
                  <a:lnTo>
                    <a:pt x="216331" y="94869"/>
                  </a:lnTo>
                  <a:lnTo>
                    <a:pt x="214909" y="98729"/>
                  </a:lnTo>
                  <a:lnTo>
                    <a:pt x="231584" y="104673"/>
                  </a:lnTo>
                  <a:lnTo>
                    <a:pt x="234518" y="108432"/>
                  </a:lnTo>
                  <a:lnTo>
                    <a:pt x="230797" y="119456"/>
                  </a:lnTo>
                  <a:lnTo>
                    <a:pt x="217144" y="122999"/>
                  </a:lnTo>
                  <a:lnTo>
                    <a:pt x="209029" y="118364"/>
                  </a:lnTo>
                  <a:lnTo>
                    <a:pt x="205562" y="125984"/>
                  </a:lnTo>
                  <a:lnTo>
                    <a:pt x="200850" y="127050"/>
                  </a:lnTo>
                  <a:lnTo>
                    <a:pt x="200393" y="123482"/>
                  </a:lnTo>
                  <a:lnTo>
                    <a:pt x="187706" y="119405"/>
                  </a:lnTo>
                  <a:lnTo>
                    <a:pt x="182956" y="110528"/>
                  </a:lnTo>
                  <a:lnTo>
                    <a:pt x="173850" y="111404"/>
                  </a:lnTo>
                  <a:lnTo>
                    <a:pt x="173659" y="116497"/>
                  </a:lnTo>
                  <a:lnTo>
                    <a:pt x="170053" y="117716"/>
                  </a:lnTo>
                  <a:lnTo>
                    <a:pt x="164947" y="112001"/>
                  </a:lnTo>
                  <a:lnTo>
                    <a:pt x="157695" y="115277"/>
                  </a:lnTo>
                  <a:lnTo>
                    <a:pt x="154432" y="112585"/>
                  </a:lnTo>
                  <a:lnTo>
                    <a:pt x="142595" y="125691"/>
                  </a:lnTo>
                  <a:lnTo>
                    <a:pt x="127152" y="114007"/>
                  </a:lnTo>
                  <a:lnTo>
                    <a:pt x="124218" y="126238"/>
                  </a:lnTo>
                  <a:lnTo>
                    <a:pt x="124091" y="118681"/>
                  </a:lnTo>
                  <a:lnTo>
                    <a:pt x="106807" y="102438"/>
                  </a:lnTo>
                  <a:lnTo>
                    <a:pt x="94132" y="103543"/>
                  </a:lnTo>
                  <a:lnTo>
                    <a:pt x="90462" y="95529"/>
                  </a:lnTo>
                  <a:lnTo>
                    <a:pt x="83159" y="97840"/>
                  </a:lnTo>
                  <a:lnTo>
                    <a:pt x="80098" y="103530"/>
                  </a:lnTo>
                  <a:lnTo>
                    <a:pt x="73977" y="102679"/>
                  </a:lnTo>
                  <a:lnTo>
                    <a:pt x="75387" y="98869"/>
                  </a:lnTo>
                  <a:lnTo>
                    <a:pt x="65938" y="95821"/>
                  </a:lnTo>
                  <a:lnTo>
                    <a:pt x="59944" y="106464"/>
                  </a:lnTo>
                  <a:lnTo>
                    <a:pt x="44615" y="112191"/>
                  </a:lnTo>
                  <a:lnTo>
                    <a:pt x="45605" y="118249"/>
                  </a:lnTo>
                  <a:lnTo>
                    <a:pt x="32029" y="123659"/>
                  </a:lnTo>
                  <a:lnTo>
                    <a:pt x="37185" y="138531"/>
                  </a:lnTo>
                  <a:lnTo>
                    <a:pt x="34823" y="140792"/>
                  </a:lnTo>
                  <a:lnTo>
                    <a:pt x="27330" y="142392"/>
                  </a:lnTo>
                  <a:lnTo>
                    <a:pt x="16167" y="127863"/>
                  </a:lnTo>
                  <a:lnTo>
                    <a:pt x="10642" y="140512"/>
                  </a:lnTo>
                  <a:lnTo>
                    <a:pt x="6413" y="141897"/>
                  </a:lnTo>
                  <a:lnTo>
                    <a:pt x="4457" y="154800"/>
                  </a:lnTo>
                  <a:lnTo>
                    <a:pt x="8305" y="160540"/>
                  </a:lnTo>
                  <a:lnTo>
                    <a:pt x="0" y="176060"/>
                  </a:lnTo>
                  <a:lnTo>
                    <a:pt x="9728" y="179933"/>
                  </a:lnTo>
                  <a:lnTo>
                    <a:pt x="12407" y="192671"/>
                  </a:lnTo>
                  <a:lnTo>
                    <a:pt x="26428" y="193040"/>
                  </a:lnTo>
                  <a:lnTo>
                    <a:pt x="38900" y="214452"/>
                  </a:lnTo>
                  <a:lnTo>
                    <a:pt x="30772" y="216573"/>
                  </a:lnTo>
                  <a:lnTo>
                    <a:pt x="42392" y="227787"/>
                  </a:lnTo>
                  <a:lnTo>
                    <a:pt x="42494" y="222719"/>
                  </a:lnTo>
                  <a:lnTo>
                    <a:pt x="50126" y="226212"/>
                  </a:lnTo>
                  <a:lnTo>
                    <a:pt x="48526" y="222897"/>
                  </a:lnTo>
                  <a:lnTo>
                    <a:pt x="60172" y="212572"/>
                  </a:lnTo>
                  <a:lnTo>
                    <a:pt x="73355" y="205917"/>
                  </a:lnTo>
                  <a:lnTo>
                    <a:pt x="78651" y="209029"/>
                  </a:lnTo>
                  <a:lnTo>
                    <a:pt x="68148" y="210007"/>
                  </a:lnTo>
                  <a:lnTo>
                    <a:pt x="88646" y="213779"/>
                  </a:lnTo>
                  <a:lnTo>
                    <a:pt x="90487" y="208368"/>
                  </a:lnTo>
                  <a:lnTo>
                    <a:pt x="98501" y="208915"/>
                  </a:lnTo>
                  <a:lnTo>
                    <a:pt x="104940" y="219875"/>
                  </a:lnTo>
                  <a:lnTo>
                    <a:pt x="102235" y="243573"/>
                  </a:lnTo>
                  <a:lnTo>
                    <a:pt x="111506" y="245808"/>
                  </a:lnTo>
                  <a:lnTo>
                    <a:pt x="108648" y="241973"/>
                  </a:lnTo>
                  <a:lnTo>
                    <a:pt x="118541" y="239598"/>
                  </a:lnTo>
                  <a:lnTo>
                    <a:pt x="124206" y="243547"/>
                  </a:lnTo>
                  <a:lnTo>
                    <a:pt x="120484" y="245541"/>
                  </a:lnTo>
                  <a:lnTo>
                    <a:pt x="123101" y="249123"/>
                  </a:lnTo>
                  <a:lnTo>
                    <a:pt x="130429" y="247827"/>
                  </a:lnTo>
                  <a:lnTo>
                    <a:pt x="124777" y="252907"/>
                  </a:lnTo>
                  <a:lnTo>
                    <a:pt x="111531" y="254774"/>
                  </a:lnTo>
                  <a:lnTo>
                    <a:pt x="104902" y="266903"/>
                  </a:lnTo>
                  <a:lnTo>
                    <a:pt x="102539" y="265823"/>
                  </a:lnTo>
                  <a:lnTo>
                    <a:pt x="108051" y="255562"/>
                  </a:lnTo>
                  <a:lnTo>
                    <a:pt x="117525" y="247510"/>
                  </a:lnTo>
                  <a:lnTo>
                    <a:pt x="82130" y="244055"/>
                  </a:lnTo>
                  <a:lnTo>
                    <a:pt x="74498" y="247484"/>
                  </a:lnTo>
                  <a:lnTo>
                    <a:pt x="72339" y="256044"/>
                  </a:lnTo>
                  <a:lnTo>
                    <a:pt x="78371" y="264160"/>
                  </a:lnTo>
                  <a:lnTo>
                    <a:pt x="58902" y="261023"/>
                  </a:lnTo>
                  <a:lnTo>
                    <a:pt x="57988" y="266725"/>
                  </a:lnTo>
                  <a:lnTo>
                    <a:pt x="67068" y="270637"/>
                  </a:lnTo>
                  <a:lnTo>
                    <a:pt x="74422" y="284480"/>
                  </a:lnTo>
                  <a:lnTo>
                    <a:pt x="73977" y="293166"/>
                  </a:lnTo>
                  <a:lnTo>
                    <a:pt x="79794" y="292481"/>
                  </a:lnTo>
                  <a:lnTo>
                    <a:pt x="83743" y="299758"/>
                  </a:lnTo>
                  <a:lnTo>
                    <a:pt x="96456" y="302018"/>
                  </a:lnTo>
                  <a:lnTo>
                    <a:pt x="91948" y="322084"/>
                  </a:lnTo>
                  <a:lnTo>
                    <a:pt x="100622" y="313944"/>
                  </a:lnTo>
                  <a:lnTo>
                    <a:pt x="119100" y="309295"/>
                  </a:lnTo>
                  <a:lnTo>
                    <a:pt x="129603" y="317944"/>
                  </a:lnTo>
                  <a:lnTo>
                    <a:pt x="137604" y="331724"/>
                  </a:lnTo>
                  <a:lnTo>
                    <a:pt x="146659" y="331165"/>
                  </a:lnTo>
                  <a:lnTo>
                    <a:pt x="146316" y="253733"/>
                  </a:lnTo>
                  <a:lnTo>
                    <a:pt x="186588" y="240538"/>
                  </a:lnTo>
                  <a:lnTo>
                    <a:pt x="225107" y="266128"/>
                  </a:lnTo>
                  <a:lnTo>
                    <a:pt x="239776" y="285419"/>
                  </a:lnTo>
                  <a:lnTo>
                    <a:pt x="277545" y="284911"/>
                  </a:lnTo>
                  <a:lnTo>
                    <a:pt x="285559" y="281330"/>
                  </a:lnTo>
                  <a:lnTo>
                    <a:pt x="298513" y="298932"/>
                  </a:lnTo>
                  <a:lnTo>
                    <a:pt x="302006" y="297332"/>
                  </a:lnTo>
                  <a:lnTo>
                    <a:pt x="301815" y="318223"/>
                  </a:lnTo>
                  <a:lnTo>
                    <a:pt x="309816" y="319227"/>
                  </a:lnTo>
                  <a:lnTo>
                    <a:pt x="311251" y="334314"/>
                  </a:lnTo>
                  <a:lnTo>
                    <a:pt x="331368" y="334657"/>
                  </a:lnTo>
                  <a:lnTo>
                    <a:pt x="333870" y="337108"/>
                  </a:lnTo>
                  <a:lnTo>
                    <a:pt x="330898" y="341274"/>
                  </a:lnTo>
                  <a:lnTo>
                    <a:pt x="341287" y="346379"/>
                  </a:lnTo>
                  <a:lnTo>
                    <a:pt x="339940" y="337223"/>
                  </a:lnTo>
                  <a:lnTo>
                    <a:pt x="343560" y="338340"/>
                  </a:lnTo>
                  <a:lnTo>
                    <a:pt x="347738" y="330581"/>
                  </a:lnTo>
                  <a:lnTo>
                    <a:pt x="367792" y="316090"/>
                  </a:lnTo>
                  <a:lnTo>
                    <a:pt x="372237" y="317042"/>
                  </a:lnTo>
                  <a:lnTo>
                    <a:pt x="382384" y="301002"/>
                  </a:lnTo>
                  <a:lnTo>
                    <a:pt x="391693" y="299669"/>
                  </a:lnTo>
                  <a:lnTo>
                    <a:pt x="416267" y="308635"/>
                  </a:lnTo>
                  <a:lnTo>
                    <a:pt x="417512" y="295617"/>
                  </a:lnTo>
                  <a:lnTo>
                    <a:pt x="427431" y="290842"/>
                  </a:lnTo>
                  <a:lnTo>
                    <a:pt x="450926" y="300520"/>
                  </a:lnTo>
                  <a:lnTo>
                    <a:pt x="453656" y="297256"/>
                  </a:lnTo>
                  <a:lnTo>
                    <a:pt x="470522" y="296481"/>
                  </a:lnTo>
                  <a:lnTo>
                    <a:pt x="504139" y="300443"/>
                  </a:lnTo>
                  <a:lnTo>
                    <a:pt x="509689" y="307644"/>
                  </a:lnTo>
                  <a:lnTo>
                    <a:pt x="521411" y="312293"/>
                  </a:lnTo>
                  <a:lnTo>
                    <a:pt x="519823" y="303149"/>
                  </a:lnTo>
                  <a:lnTo>
                    <a:pt x="529221" y="291185"/>
                  </a:lnTo>
                  <a:lnTo>
                    <a:pt x="523189" y="261416"/>
                  </a:lnTo>
                  <a:lnTo>
                    <a:pt x="515302" y="255181"/>
                  </a:lnTo>
                  <a:lnTo>
                    <a:pt x="544436" y="244817"/>
                  </a:lnTo>
                  <a:lnTo>
                    <a:pt x="546735" y="248272"/>
                  </a:lnTo>
                  <a:lnTo>
                    <a:pt x="556539" y="248843"/>
                  </a:lnTo>
                  <a:lnTo>
                    <a:pt x="551764" y="239001"/>
                  </a:lnTo>
                  <a:lnTo>
                    <a:pt x="563740" y="204025"/>
                  </a:lnTo>
                  <a:lnTo>
                    <a:pt x="593344" y="211988"/>
                  </a:lnTo>
                  <a:lnTo>
                    <a:pt x="602462" y="207746"/>
                  </a:lnTo>
                  <a:lnTo>
                    <a:pt x="605180" y="177723"/>
                  </a:lnTo>
                  <a:lnTo>
                    <a:pt x="618350" y="173672"/>
                  </a:lnTo>
                  <a:lnTo>
                    <a:pt x="620928" y="162915"/>
                  </a:lnTo>
                  <a:lnTo>
                    <a:pt x="629500" y="157226"/>
                  </a:lnTo>
                  <a:close/>
                </a:path>
              </a:pathLst>
            </a:custGeom>
            <a:solidFill>
              <a:srgbClr val="63A9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3071706" y="3127003"/>
              <a:ext cx="629920" cy="346710"/>
            </a:xfrm>
            <a:custGeom>
              <a:avLst/>
              <a:gdLst/>
              <a:ahLst/>
              <a:cxnLst/>
              <a:rect l="l" t="t" r="r" b="b"/>
              <a:pathLst>
                <a:path w="629920" h="346710">
                  <a:moveTo>
                    <a:pt x="60169" y="212565"/>
                  </a:moveTo>
                  <a:lnTo>
                    <a:pt x="73358" y="205908"/>
                  </a:lnTo>
                  <a:lnTo>
                    <a:pt x="78654" y="209023"/>
                  </a:lnTo>
                  <a:lnTo>
                    <a:pt x="68141" y="209997"/>
                  </a:lnTo>
                  <a:lnTo>
                    <a:pt x="88646" y="213776"/>
                  </a:lnTo>
                  <a:lnTo>
                    <a:pt x="90491" y="208369"/>
                  </a:lnTo>
                  <a:lnTo>
                    <a:pt x="98495" y="208910"/>
                  </a:lnTo>
                  <a:lnTo>
                    <a:pt x="104932" y="219876"/>
                  </a:lnTo>
                  <a:lnTo>
                    <a:pt x="102234" y="243566"/>
                  </a:lnTo>
                  <a:lnTo>
                    <a:pt x="111505" y="245803"/>
                  </a:lnTo>
                  <a:lnTo>
                    <a:pt x="108644" y="241974"/>
                  </a:lnTo>
                  <a:lnTo>
                    <a:pt x="118534" y="239589"/>
                  </a:lnTo>
                  <a:lnTo>
                    <a:pt x="124197" y="243548"/>
                  </a:lnTo>
                  <a:lnTo>
                    <a:pt x="120485" y="245544"/>
                  </a:lnTo>
                  <a:lnTo>
                    <a:pt x="123094" y="249116"/>
                  </a:lnTo>
                  <a:lnTo>
                    <a:pt x="130421" y="247825"/>
                  </a:lnTo>
                  <a:lnTo>
                    <a:pt x="124773" y="252902"/>
                  </a:lnTo>
                  <a:lnTo>
                    <a:pt x="111524" y="254765"/>
                  </a:lnTo>
                  <a:lnTo>
                    <a:pt x="104898" y="266904"/>
                  </a:lnTo>
                  <a:lnTo>
                    <a:pt x="102532" y="265824"/>
                  </a:lnTo>
                  <a:lnTo>
                    <a:pt x="108052" y="255563"/>
                  </a:lnTo>
                  <a:lnTo>
                    <a:pt x="117523" y="247507"/>
                  </a:lnTo>
                  <a:lnTo>
                    <a:pt x="82134" y="244049"/>
                  </a:lnTo>
                  <a:lnTo>
                    <a:pt x="74500" y="247485"/>
                  </a:lnTo>
                  <a:lnTo>
                    <a:pt x="72336" y="256042"/>
                  </a:lnTo>
                  <a:lnTo>
                    <a:pt x="78370" y="264155"/>
                  </a:lnTo>
                  <a:lnTo>
                    <a:pt x="58903" y="261018"/>
                  </a:lnTo>
                  <a:lnTo>
                    <a:pt x="57991" y="266721"/>
                  </a:lnTo>
                  <a:lnTo>
                    <a:pt x="67065" y="270631"/>
                  </a:lnTo>
                  <a:lnTo>
                    <a:pt x="74413" y="284474"/>
                  </a:lnTo>
                  <a:lnTo>
                    <a:pt x="73970" y="293163"/>
                  </a:lnTo>
                  <a:lnTo>
                    <a:pt x="79786" y="292472"/>
                  </a:lnTo>
                  <a:lnTo>
                    <a:pt x="83740" y="299756"/>
                  </a:lnTo>
                  <a:lnTo>
                    <a:pt x="96460" y="302018"/>
                  </a:lnTo>
                  <a:lnTo>
                    <a:pt x="91942" y="322085"/>
                  </a:lnTo>
                  <a:lnTo>
                    <a:pt x="100620" y="313941"/>
                  </a:lnTo>
                  <a:lnTo>
                    <a:pt x="119099" y="309288"/>
                  </a:lnTo>
                  <a:lnTo>
                    <a:pt x="129595" y="317943"/>
                  </a:lnTo>
                  <a:lnTo>
                    <a:pt x="137607" y="331720"/>
                  </a:lnTo>
                  <a:lnTo>
                    <a:pt x="146653" y="331167"/>
                  </a:lnTo>
                  <a:lnTo>
                    <a:pt x="146318" y="253725"/>
                  </a:lnTo>
                  <a:lnTo>
                    <a:pt x="186583" y="240529"/>
                  </a:lnTo>
                  <a:lnTo>
                    <a:pt x="225104" y="266127"/>
                  </a:lnTo>
                  <a:lnTo>
                    <a:pt x="239779" y="285412"/>
                  </a:lnTo>
                  <a:lnTo>
                    <a:pt x="277545" y="284908"/>
                  </a:lnTo>
                  <a:lnTo>
                    <a:pt x="285560" y="281323"/>
                  </a:lnTo>
                  <a:lnTo>
                    <a:pt x="298514" y="298931"/>
                  </a:lnTo>
                  <a:lnTo>
                    <a:pt x="302002" y="297323"/>
                  </a:lnTo>
                  <a:lnTo>
                    <a:pt x="301809" y="318224"/>
                  </a:lnTo>
                  <a:lnTo>
                    <a:pt x="309812" y="319219"/>
                  </a:lnTo>
                  <a:lnTo>
                    <a:pt x="311248" y="334313"/>
                  </a:lnTo>
                  <a:lnTo>
                    <a:pt x="331360" y="334657"/>
                  </a:lnTo>
                  <a:lnTo>
                    <a:pt x="333866" y="337102"/>
                  </a:lnTo>
                  <a:lnTo>
                    <a:pt x="330897" y="341271"/>
                  </a:lnTo>
                  <a:lnTo>
                    <a:pt x="341287" y="346372"/>
                  </a:lnTo>
                  <a:lnTo>
                    <a:pt x="339936" y="337215"/>
                  </a:lnTo>
                  <a:lnTo>
                    <a:pt x="343561" y="338333"/>
                  </a:lnTo>
                  <a:lnTo>
                    <a:pt x="347737" y="330575"/>
                  </a:lnTo>
                  <a:lnTo>
                    <a:pt x="367783" y="316089"/>
                  </a:lnTo>
                  <a:lnTo>
                    <a:pt x="372235" y="317042"/>
                  </a:lnTo>
                  <a:lnTo>
                    <a:pt x="382378" y="300997"/>
                  </a:lnTo>
                  <a:lnTo>
                    <a:pt x="391693" y="299661"/>
                  </a:lnTo>
                  <a:lnTo>
                    <a:pt x="416262" y="308628"/>
                  </a:lnTo>
                  <a:lnTo>
                    <a:pt x="417510" y="295612"/>
                  </a:lnTo>
                  <a:lnTo>
                    <a:pt x="427431" y="290835"/>
                  </a:lnTo>
                  <a:lnTo>
                    <a:pt x="450917" y="300517"/>
                  </a:lnTo>
                  <a:lnTo>
                    <a:pt x="453660" y="297249"/>
                  </a:lnTo>
                  <a:lnTo>
                    <a:pt x="470517" y="296477"/>
                  </a:lnTo>
                  <a:lnTo>
                    <a:pt x="504132" y="300439"/>
                  </a:lnTo>
                  <a:lnTo>
                    <a:pt x="509684" y="307635"/>
                  </a:lnTo>
                  <a:lnTo>
                    <a:pt x="521406" y="312289"/>
                  </a:lnTo>
                  <a:lnTo>
                    <a:pt x="519821" y="303147"/>
                  </a:lnTo>
                  <a:lnTo>
                    <a:pt x="529225" y="291186"/>
                  </a:lnTo>
                  <a:lnTo>
                    <a:pt x="523191" y="261417"/>
                  </a:lnTo>
                  <a:lnTo>
                    <a:pt x="515295" y="255179"/>
                  </a:lnTo>
                  <a:lnTo>
                    <a:pt x="544430" y="244814"/>
                  </a:lnTo>
                  <a:lnTo>
                    <a:pt x="546731" y="248274"/>
                  </a:lnTo>
                  <a:lnTo>
                    <a:pt x="556536" y="248844"/>
                  </a:lnTo>
                  <a:lnTo>
                    <a:pt x="551765" y="239000"/>
                  </a:lnTo>
                  <a:lnTo>
                    <a:pt x="563741" y="204024"/>
                  </a:lnTo>
                  <a:lnTo>
                    <a:pt x="593343" y="211981"/>
                  </a:lnTo>
                  <a:lnTo>
                    <a:pt x="602455" y="207748"/>
                  </a:lnTo>
                  <a:lnTo>
                    <a:pt x="605178" y="177719"/>
                  </a:lnTo>
                  <a:lnTo>
                    <a:pt x="618354" y="173669"/>
                  </a:lnTo>
                  <a:lnTo>
                    <a:pt x="620920" y="162907"/>
                  </a:lnTo>
                  <a:lnTo>
                    <a:pt x="629493" y="157223"/>
                  </a:lnTo>
                  <a:lnTo>
                    <a:pt x="619779" y="149439"/>
                  </a:lnTo>
                  <a:lnTo>
                    <a:pt x="621690" y="143892"/>
                  </a:lnTo>
                  <a:lnTo>
                    <a:pt x="613028" y="151436"/>
                  </a:lnTo>
                  <a:lnTo>
                    <a:pt x="598403" y="148737"/>
                  </a:lnTo>
                  <a:lnTo>
                    <a:pt x="594639" y="137626"/>
                  </a:lnTo>
                  <a:lnTo>
                    <a:pt x="584417" y="134069"/>
                  </a:lnTo>
                  <a:lnTo>
                    <a:pt x="578178" y="119536"/>
                  </a:lnTo>
                  <a:lnTo>
                    <a:pt x="569664" y="114406"/>
                  </a:lnTo>
                  <a:lnTo>
                    <a:pt x="559315" y="116467"/>
                  </a:lnTo>
                  <a:lnTo>
                    <a:pt x="556630" y="120890"/>
                  </a:lnTo>
                  <a:lnTo>
                    <a:pt x="539411" y="120668"/>
                  </a:lnTo>
                  <a:lnTo>
                    <a:pt x="538969" y="115311"/>
                  </a:lnTo>
                  <a:lnTo>
                    <a:pt x="533524" y="115978"/>
                  </a:lnTo>
                  <a:lnTo>
                    <a:pt x="534758" y="109495"/>
                  </a:lnTo>
                  <a:lnTo>
                    <a:pt x="527493" y="106928"/>
                  </a:lnTo>
                  <a:lnTo>
                    <a:pt x="523961" y="109683"/>
                  </a:lnTo>
                  <a:lnTo>
                    <a:pt x="524506" y="115591"/>
                  </a:lnTo>
                  <a:lnTo>
                    <a:pt x="517881" y="120395"/>
                  </a:lnTo>
                  <a:lnTo>
                    <a:pt x="484781" y="57074"/>
                  </a:lnTo>
                  <a:lnTo>
                    <a:pt x="463625" y="38640"/>
                  </a:lnTo>
                  <a:lnTo>
                    <a:pt x="462107" y="34387"/>
                  </a:lnTo>
                  <a:lnTo>
                    <a:pt x="467006" y="34353"/>
                  </a:lnTo>
                  <a:lnTo>
                    <a:pt x="469494" y="26523"/>
                  </a:lnTo>
                  <a:lnTo>
                    <a:pt x="445705" y="36790"/>
                  </a:lnTo>
                  <a:lnTo>
                    <a:pt x="440849" y="43852"/>
                  </a:lnTo>
                  <a:lnTo>
                    <a:pt x="431519" y="46717"/>
                  </a:lnTo>
                  <a:lnTo>
                    <a:pt x="430587" y="52630"/>
                  </a:lnTo>
                  <a:lnTo>
                    <a:pt x="422958" y="47741"/>
                  </a:lnTo>
                  <a:lnTo>
                    <a:pt x="415798" y="53373"/>
                  </a:lnTo>
                  <a:lnTo>
                    <a:pt x="412935" y="47150"/>
                  </a:lnTo>
                  <a:lnTo>
                    <a:pt x="420888" y="37206"/>
                  </a:lnTo>
                  <a:lnTo>
                    <a:pt x="413535" y="40107"/>
                  </a:lnTo>
                  <a:lnTo>
                    <a:pt x="402988" y="35024"/>
                  </a:lnTo>
                  <a:lnTo>
                    <a:pt x="404446" y="39876"/>
                  </a:lnTo>
                  <a:lnTo>
                    <a:pt x="401127" y="41226"/>
                  </a:lnTo>
                  <a:lnTo>
                    <a:pt x="401428" y="34953"/>
                  </a:lnTo>
                  <a:lnTo>
                    <a:pt x="394124" y="28981"/>
                  </a:lnTo>
                  <a:lnTo>
                    <a:pt x="396442" y="35448"/>
                  </a:lnTo>
                  <a:lnTo>
                    <a:pt x="389764" y="31930"/>
                  </a:lnTo>
                  <a:lnTo>
                    <a:pt x="389287" y="35833"/>
                  </a:lnTo>
                  <a:lnTo>
                    <a:pt x="380946" y="36133"/>
                  </a:lnTo>
                  <a:lnTo>
                    <a:pt x="378135" y="29762"/>
                  </a:lnTo>
                  <a:lnTo>
                    <a:pt x="381267" y="30421"/>
                  </a:lnTo>
                  <a:lnTo>
                    <a:pt x="382698" y="20969"/>
                  </a:lnTo>
                  <a:lnTo>
                    <a:pt x="378636" y="17979"/>
                  </a:lnTo>
                  <a:lnTo>
                    <a:pt x="375309" y="4284"/>
                  </a:lnTo>
                  <a:lnTo>
                    <a:pt x="365966" y="8114"/>
                  </a:lnTo>
                  <a:lnTo>
                    <a:pt x="346891" y="0"/>
                  </a:lnTo>
                  <a:lnTo>
                    <a:pt x="347411" y="4165"/>
                  </a:lnTo>
                  <a:lnTo>
                    <a:pt x="343350" y="1940"/>
                  </a:lnTo>
                  <a:lnTo>
                    <a:pt x="341615" y="6693"/>
                  </a:lnTo>
                  <a:lnTo>
                    <a:pt x="334634" y="6717"/>
                  </a:lnTo>
                  <a:lnTo>
                    <a:pt x="335560" y="12880"/>
                  </a:lnTo>
                  <a:lnTo>
                    <a:pt x="293280" y="21235"/>
                  </a:lnTo>
                  <a:lnTo>
                    <a:pt x="288873" y="24387"/>
                  </a:lnTo>
                  <a:lnTo>
                    <a:pt x="288979" y="29791"/>
                  </a:lnTo>
                  <a:lnTo>
                    <a:pt x="285169" y="27454"/>
                  </a:lnTo>
                  <a:lnTo>
                    <a:pt x="257187" y="33628"/>
                  </a:lnTo>
                  <a:lnTo>
                    <a:pt x="248507" y="36704"/>
                  </a:lnTo>
                  <a:lnTo>
                    <a:pt x="247613" y="41275"/>
                  </a:lnTo>
                  <a:lnTo>
                    <a:pt x="246942" y="37781"/>
                  </a:lnTo>
                  <a:lnTo>
                    <a:pt x="238283" y="39968"/>
                  </a:lnTo>
                  <a:lnTo>
                    <a:pt x="230023" y="36359"/>
                  </a:lnTo>
                  <a:lnTo>
                    <a:pt x="228196" y="40500"/>
                  </a:lnTo>
                  <a:lnTo>
                    <a:pt x="223814" y="40306"/>
                  </a:lnTo>
                  <a:lnTo>
                    <a:pt x="227370" y="44014"/>
                  </a:lnTo>
                  <a:lnTo>
                    <a:pt x="222327" y="48352"/>
                  </a:lnTo>
                  <a:lnTo>
                    <a:pt x="232446" y="49359"/>
                  </a:lnTo>
                  <a:lnTo>
                    <a:pt x="226616" y="56570"/>
                  </a:lnTo>
                  <a:lnTo>
                    <a:pt x="234270" y="57765"/>
                  </a:lnTo>
                  <a:lnTo>
                    <a:pt x="241328" y="64827"/>
                  </a:lnTo>
                  <a:lnTo>
                    <a:pt x="224099" y="65135"/>
                  </a:lnTo>
                  <a:lnTo>
                    <a:pt x="219400" y="70588"/>
                  </a:lnTo>
                  <a:lnTo>
                    <a:pt x="224838" y="81222"/>
                  </a:lnTo>
                  <a:lnTo>
                    <a:pt x="208297" y="91018"/>
                  </a:lnTo>
                  <a:lnTo>
                    <a:pt x="216331" y="94865"/>
                  </a:lnTo>
                  <a:lnTo>
                    <a:pt x="214905" y="98721"/>
                  </a:lnTo>
                  <a:lnTo>
                    <a:pt x="231585" y="104667"/>
                  </a:lnTo>
                  <a:lnTo>
                    <a:pt x="234512" y="108426"/>
                  </a:lnTo>
                  <a:lnTo>
                    <a:pt x="230795" y="119448"/>
                  </a:lnTo>
                  <a:lnTo>
                    <a:pt x="217143" y="122995"/>
                  </a:lnTo>
                  <a:lnTo>
                    <a:pt x="209021" y="118363"/>
                  </a:lnTo>
                  <a:lnTo>
                    <a:pt x="205558" y="125986"/>
                  </a:lnTo>
                  <a:lnTo>
                    <a:pt x="200849" y="127044"/>
                  </a:lnTo>
                  <a:lnTo>
                    <a:pt x="200387" y="123477"/>
                  </a:lnTo>
                  <a:lnTo>
                    <a:pt x="187700" y="119397"/>
                  </a:lnTo>
                  <a:lnTo>
                    <a:pt x="182949" y="110522"/>
                  </a:lnTo>
                  <a:lnTo>
                    <a:pt x="173849" y="111398"/>
                  </a:lnTo>
                  <a:lnTo>
                    <a:pt x="173661" y="116489"/>
                  </a:lnTo>
                  <a:lnTo>
                    <a:pt x="170051" y="117708"/>
                  </a:lnTo>
                  <a:lnTo>
                    <a:pt x="164950" y="112003"/>
                  </a:lnTo>
                  <a:lnTo>
                    <a:pt x="157699" y="115274"/>
                  </a:lnTo>
                  <a:lnTo>
                    <a:pt x="154435" y="112585"/>
                  </a:lnTo>
                  <a:lnTo>
                    <a:pt x="142595" y="125694"/>
                  </a:lnTo>
                  <a:lnTo>
                    <a:pt x="127151" y="113999"/>
                  </a:lnTo>
                  <a:lnTo>
                    <a:pt x="124214" y="126231"/>
                  </a:lnTo>
                  <a:lnTo>
                    <a:pt x="124093" y="118674"/>
                  </a:lnTo>
                  <a:lnTo>
                    <a:pt x="106806" y="102436"/>
                  </a:lnTo>
                  <a:lnTo>
                    <a:pt x="94128" y="103541"/>
                  </a:lnTo>
                  <a:lnTo>
                    <a:pt x="90462" y="95526"/>
                  </a:lnTo>
                  <a:lnTo>
                    <a:pt x="83161" y="97838"/>
                  </a:lnTo>
                  <a:lnTo>
                    <a:pt x="80094" y="103531"/>
                  </a:lnTo>
                  <a:lnTo>
                    <a:pt x="73972" y="102681"/>
                  </a:lnTo>
                  <a:lnTo>
                    <a:pt x="75382" y="98871"/>
                  </a:lnTo>
                  <a:lnTo>
                    <a:pt x="65942" y="95816"/>
                  </a:lnTo>
                  <a:lnTo>
                    <a:pt x="59939" y="106464"/>
                  </a:lnTo>
                  <a:lnTo>
                    <a:pt x="44610" y="112190"/>
                  </a:lnTo>
                  <a:lnTo>
                    <a:pt x="45600" y="118241"/>
                  </a:lnTo>
                  <a:lnTo>
                    <a:pt x="32022" y="123652"/>
                  </a:lnTo>
                  <a:lnTo>
                    <a:pt x="37187" y="138530"/>
                  </a:lnTo>
                  <a:lnTo>
                    <a:pt x="34823" y="140790"/>
                  </a:lnTo>
                  <a:lnTo>
                    <a:pt x="27328" y="142388"/>
                  </a:lnTo>
                  <a:lnTo>
                    <a:pt x="16170" y="127853"/>
                  </a:lnTo>
                  <a:lnTo>
                    <a:pt x="10642" y="140507"/>
                  </a:lnTo>
                  <a:lnTo>
                    <a:pt x="6407" y="141894"/>
                  </a:lnTo>
                  <a:lnTo>
                    <a:pt x="4451" y="154791"/>
                  </a:lnTo>
                  <a:lnTo>
                    <a:pt x="8303" y="160534"/>
                  </a:lnTo>
                  <a:lnTo>
                    <a:pt x="0" y="176050"/>
                  </a:lnTo>
                  <a:lnTo>
                    <a:pt x="9723" y="179935"/>
                  </a:lnTo>
                  <a:lnTo>
                    <a:pt x="12405" y="192673"/>
                  </a:lnTo>
                  <a:lnTo>
                    <a:pt x="26425" y="193035"/>
                  </a:lnTo>
                  <a:lnTo>
                    <a:pt x="38902" y="214447"/>
                  </a:lnTo>
                  <a:lnTo>
                    <a:pt x="30775" y="216573"/>
                  </a:lnTo>
                  <a:lnTo>
                    <a:pt x="42389" y="227783"/>
                  </a:lnTo>
                  <a:lnTo>
                    <a:pt x="42489" y="222716"/>
                  </a:lnTo>
                  <a:lnTo>
                    <a:pt x="50122" y="226207"/>
                  </a:lnTo>
                  <a:lnTo>
                    <a:pt x="48523" y="222890"/>
                  </a:lnTo>
                  <a:lnTo>
                    <a:pt x="60169" y="212565"/>
                  </a:lnTo>
                  <a:close/>
                </a:path>
                <a:path w="629920" h="346710">
                  <a:moveTo>
                    <a:pt x="95303" y="212486"/>
                  </a:moveTo>
                  <a:lnTo>
                    <a:pt x="96668" y="214357"/>
                  </a:lnTo>
                  <a:lnTo>
                    <a:pt x="97031" y="213803"/>
                  </a:lnTo>
                  <a:lnTo>
                    <a:pt x="95303" y="212486"/>
                  </a:lnTo>
                  <a:close/>
                </a:path>
                <a:path w="629920" h="346710">
                  <a:moveTo>
                    <a:pt x="96009" y="209961"/>
                  </a:moveTo>
                  <a:lnTo>
                    <a:pt x="95829" y="210745"/>
                  </a:lnTo>
                  <a:lnTo>
                    <a:pt x="97063" y="211509"/>
                  </a:lnTo>
                  <a:lnTo>
                    <a:pt x="96009" y="209961"/>
                  </a:lnTo>
                  <a:close/>
                </a:path>
                <a:path w="629920" h="346710">
                  <a:moveTo>
                    <a:pt x="94852" y="242122"/>
                  </a:moveTo>
                  <a:lnTo>
                    <a:pt x="94437" y="243460"/>
                  </a:lnTo>
                  <a:lnTo>
                    <a:pt x="95394" y="243651"/>
                  </a:lnTo>
                  <a:lnTo>
                    <a:pt x="94852" y="242122"/>
                  </a:lnTo>
                  <a:close/>
                </a:path>
                <a:path w="629920" h="346710">
                  <a:moveTo>
                    <a:pt x="93671" y="212702"/>
                  </a:moveTo>
                  <a:lnTo>
                    <a:pt x="93138" y="213557"/>
                  </a:lnTo>
                  <a:lnTo>
                    <a:pt x="93962" y="212739"/>
                  </a:lnTo>
                  <a:lnTo>
                    <a:pt x="93671" y="212702"/>
                  </a:lnTo>
                  <a:close/>
                </a:path>
                <a:path w="629920" h="346710">
                  <a:moveTo>
                    <a:pt x="91030" y="211446"/>
                  </a:moveTo>
                  <a:lnTo>
                    <a:pt x="91344" y="212957"/>
                  </a:lnTo>
                  <a:lnTo>
                    <a:pt x="91562" y="211983"/>
                  </a:lnTo>
                  <a:lnTo>
                    <a:pt x="91030" y="211446"/>
                  </a:lnTo>
                  <a:close/>
                </a:path>
                <a:path w="629920" h="346710">
                  <a:moveTo>
                    <a:pt x="72937" y="252383"/>
                  </a:moveTo>
                  <a:lnTo>
                    <a:pt x="70682" y="255347"/>
                  </a:lnTo>
                  <a:lnTo>
                    <a:pt x="72040" y="255232"/>
                  </a:lnTo>
                  <a:lnTo>
                    <a:pt x="72937" y="252383"/>
                  </a:lnTo>
                  <a:close/>
                </a:path>
                <a:path w="629920" h="346710">
                  <a:moveTo>
                    <a:pt x="63090" y="256569"/>
                  </a:moveTo>
                  <a:lnTo>
                    <a:pt x="63065" y="257670"/>
                  </a:lnTo>
                  <a:lnTo>
                    <a:pt x="63550" y="257302"/>
                  </a:lnTo>
                  <a:lnTo>
                    <a:pt x="63090" y="256569"/>
                  </a:lnTo>
                  <a:close/>
                </a:path>
                <a:path w="629920" h="346710">
                  <a:moveTo>
                    <a:pt x="61886" y="213467"/>
                  </a:moveTo>
                  <a:lnTo>
                    <a:pt x="62710" y="213886"/>
                  </a:lnTo>
                  <a:lnTo>
                    <a:pt x="62536" y="213061"/>
                  </a:lnTo>
                  <a:lnTo>
                    <a:pt x="61886" y="213467"/>
                  </a:lnTo>
                  <a:close/>
                </a:path>
                <a:path w="629920" h="346710">
                  <a:moveTo>
                    <a:pt x="59326" y="251928"/>
                  </a:moveTo>
                  <a:lnTo>
                    <a:pt x="57812" y="253592"/>
                  </a:lnTo>
                  <a:lnTo>
                    <a:pt x="59013" y="254931"/>
                  </a:lnTo>
                  <a:lnTo>
                    <a:pt x="59326" y="251928"/>
                  </a:lnTo>
                  <a:close/>
                </a:path>
                <a:path w="629920" h="346710">
                  <a:moveTo>
                    <a:pt x="55353" y="252225"/>
                  </a:moveTo>
                  <a:lnTo>
                    <a:pt x="54178" y="253884"/>
                  </a:lnTo>
                  <a:lnTo>
                    <a:pt x="54553" y="253841"/>
                  </a:lnTo>
                  <a:lnTo>
                    <a:pt x="55353" y="252225"/>
                  </a:lnTo>
                  <a:close/>
                </a:path>
                <a:path w="629920" h="346710">
                  <a:moveTo>
                    <a:pt x="49946" y="222759"/>
                  </a:moveTo>
                  <a:lnTo>
                    <a:pt x="50544" y="225924"/>
                  </a:lnTo>
                  <a:lnTo>
                    <a:pt x="51412" y="224366"/>
                  </a:lnTo>
                  <a:lnTo>
                    <a:pt x="49946" y="22275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2893777" y="3612684"/>
              <a:ext cx="67310" cy="76200"/>
            </a:xfrm>
            <a:custGeom>
              <a:avLst/>
              <a:gdLst/>
              <a:ahLst/>
              <a:cxnLst/>
              <a:rect l="l" t="t" r="r" b="b"/>
              <a:pathLst>
                <a:path w="67310" h="76200">
                  <a:moveTo>
                    <a:pt x="17125" y="75594"/>
                  </a:moveTo>
                  <a:lnTo>
                    <a:pt x="0" y="72609"/>
                  </a:lnTo>
                  <a:lnTo>
                    <a:pt x="7633" y="41472"/>
                  </a:lnTo>
                  <a:lnTo>
                    <a:pt x="9828" y="13039"/>
                  </a:lnTo>
                  <a:lnTo>
                    <a:pt x="14877" y="12001"/>
                  </a:lnTo>
                  <a:lnTo>
                    <a:pt x="28877" y="19489"/>
                  </a:lnTo>
                  <a:lnTo>
                    <a:pt x="59099" y="0"/>
                  </a:lnTo>
                  <a:lnTo>
                    <a:pt x="62968" y="19690"/>
                  </a:lnTo>
                  <a:lnTo>
                    <a:pt x="66935" y="21015"/>
                  </a:lnTo>
                  <a:lnTo>
                    <a:pt x="31533" y="34277"/>
                  </a:lnTo>
                  <a:lnTo>
                    <a:pt x="46898" y="52212"/>
                  </a:lnTo>
                  <a:lnTo>
                    <a:pt x="39044" y="61258"/>
                  </a:lnTo>
                  <a:lnTo>
                    <a:pt x="27942" y="63489"/>
                  </a:lnTo>
                  <a:lnTo>
                    <a:pt x="17125" y="75594"/>
                  </a:lnTo>
                  <a:close/>
                </a:path>
              </a:pathLst>
            </a:custGeom>
            <a:solidFill>
              <a:srgbClr val="79B2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2893777" y="3612683"/>
              <a:ext cx="67310" cy="76200"/>
            </a:xfrm>
            <a:custGeom>
              <a:avLst/>
              <a:gdLst/>
              <a:ahLst/>
              <a:cxnLst/>
              <a:rect l="l" t="t" r="r" b="b"/>
              <a:pathLst>
                <a:path w="67310" h="76200">
                  <a:moveTo>
                    <a:pt x="0" y="72609"/>
                  </a:moveTo>
                  <a:lnTo>
                    <a:pt x="17125" y="75594"/>
                  </a:lnTo>
                  <a:lnTo>
                    <a:pt x="27942" y="63489"/>
                  </a:lnTo>
                  <a:lnTo>
                    <a:pt x="39044" y="61258"/>
                  </a:lnTo>
                  <a:lnTo>
                    <a:pt x="46898" y="52212"/>
                  </a:lnTo>
                  <a:lnTo>
                    <a:pt x="31533" y="34277"/>
                  </a:lnTo>
                  <a:lnTo>
                    <a:pt x="66935" y="21015"/>
                  </a:lnTo>
                  <a:lnTo>
                    <a:pt x="62968" y="19690"/>
                  </a:lnTo>
                  <a:lnTo>
                    <a:pt x="59099" y="0"/>
                  </a:lnTo>
                  <a:lnTo>
                    <a:pt x="28877" y="19489"/>
                  </a:lnTo>
                  <a:lnTo>
                    <a:pt x="14877" y="12001"/>
                  </a:lnTo>
                  <a:lnTo>
                    <a:pt x="9828" y="13039"/>
                  </a:lnTo>
                  <a:lnTo>
                    <a:pt x="7633" y="41472"/>
                  </a:lnTo>
                  <a:lnTo>
                    <a:pt x="0" y="7260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4373689" y="3368992"/>
              <a:ext cx="356870" cy="405130"/>
            </a:xfrm>
            <a:custGeom>
              <a:avLst/>
              <a:gdLst/>
              <a:ahLst/>
              <a:cxnLst/>
              <a:rect l="l" t="t" r="r" b="b"/>
              <a:pathLst>
                <a:path w="356870" h="405129">
                  <a:moveTo>
                    <a:pt x="76962" y="241896"/>
                  </a:moveTo>
                  <a:lnTo>
                    <a:pt x="76225" y="241795"/>
                  </a:lnTo>
                  <a:lnTo>
                    <a:pt x="76504" y="242138"/>
                  </a:lnTo>
                  <a:lnTo>
                    <a:pt x="76962" y="241896"/>
                  </a:lnTo>
                  <a:close/>
                </a:path>
                <a:path w="356870" h="405129">
                  <a:moveTo>
                    <a:pt x="91884" y="213220"/>
                  </a:moveTo>
                  <a:lnTo>
                    <a:pt x="91694" y="213131"/>
                  </a:lnTo>
                  <a:lnTo>
                    <a:pt x="91567" y="213309"/>
                  </a:lnTo>
                  <a:lnTo>
                    <a:pt x="91884" y="213220"/>
                  </a:lnTo>
                  <a:close/>
                </a:path>
                <a:path w="356870" h="405129">
                  <a:moveTo>
                    <a:pt x="91935" y="216217"/>
                  </a:moveTo>
                  <a:lnTo>
                    <a:pt x="91643" y="215684"/>
                  </a:lnTo>
                  <a:lnTo>
                    <a:pt x="91681" y="216395"/>
                  </a:lnTo>
                  <a:lnTo>
                    <a:pt x="91935" y="216217"/>
                  </a:lnTo>
                  <a:close/>
                </a:path>
                <a:path w="356870" h="405129">
                  <a:moveTo>
                    <a:pt x="91935" y="214134"/>
                  </a:moveTo>
                  <a:lnTo>
                    <a:pt x="91732" y="214223"/>
                  </a:lnTo>
                  <a:lnTo>
                    <a:pt x="91859" y="214312"/>
                  </a:lnTo>
                  <a:lnTo>
                    <a:pt x="91935" y="214134"/>
                  </a:lnTo>
                  <a:close/>
                </a:path>
                <a:path w="356870" h="405129">
                  <a:moveTo>
                    <a:pt x="93091" y="222351"/>
                  </a:moveTo>
                  <a:lnTo>
                    <a:pt x="92671" y="222211"/>
                  </a:lnTo>
                  <a:lnTo>
                    <a:pt x="92456" y="222656"/>
                  </a:lnTo>
                  <a:lnTo>
                    <a:pt x="93091" y="222351"/>
                  </a:lnTo>
                  <a:close/>
                </a:path>
                <a:path w="356870" h="405129">
                  <a:moveTo>
                    <a:pt x="93192" y="222910"/>
                  </a:moveTo>
                  <a:lnTo>
                    <a:pt x="93052" y="222808"/>
                  </a:lnTo>
                  <a:lnTo>
                    <a:pt x="92671" y="223037"/>
                  </a:lnTo>
                  <a:lnTo>
                    <a:pt x="93192" y="222910"/>
                  </a:lnTo>
                  <a:close/>
                </a:path>
                <a:path w="356870" h="405129">
                  <a:moveTo>
                    <a:pt x="118770" y="154940"/>
                  </a:moveTo>
                  <a:lnTo>
                    <a:pt x="118021" y="149250"/>
                  </a:lnTo>
                  <a:lnTo>
                    <a:pt x="113817" y="154076"/>
                  </a:lnTo>
                  <a:lnTo>
                    <a:pt x="113931" y="159626"/>
                  </a:lnTo>
                  <a:lnTo>
                    <a:pt x="118770" y="154940"/>
                  </a:lnTo>
                  <a:close/>
                </a:path>
                <a:path w="356870" h="405129">
                  <a:moveTo>
                    <a:pt x="127876" y="228498"/>
                  </a:moveTo>
                  <a:lnTo>
                    <a:pt x="127723" y="227558"/>
                  </a:lnTo>
                  <a:lnTo>
                    <a:pt x="127381" y="228409"/>
                  </a:lnTo>
                  <a:lnTo>
                    <a:pt x="127876" y="228498"/>
                  </a:lnTo>
                  <a:close/>
                </a:path>
                <a:path w="356870" h="405129">
                  <a:moveTo>
                    <a:pt x="129006" y="225933"/>
                  </a:moveTo>
                  <a:lnTo>
                    <a:pt x="128778" y="225818"/>
                  </a:lnTo>
                  <a:lnTo>
                    <a:pt x="128790" y="226199"/>
                  </a:lnTo>
                  <a:lnTo>
                    <a:pt x="129006" y="225933"/>
                  </a:lnTo>
                  <a:close/>
                </a:path>
                <a:path w="356870" h="405129">
                  <a:moveTo>
                    <a:pt x="129425" y="146634"/>
                  </a:moveTo>
                  <a:lnTo>
                    <a:pt x="129311" y="146265"/>
                  </a:lnTo>
                  <a:lnTo>
                    <a:pt x="128981" y="146951"/>
                  </a:lnTo>
                  <a:lnTo>
                    <a:pt x="129425" y="146634"/>
                  </a:lnTo>
                  <a:close/>
                </a:path>
                <a:path w="356870" h="405129">
                  <a:moveTo>
                    <a:pt x="129882" y="222161"/>
                  </a:moveTo>
                  <a:lnTo>
                    <a:pt x="129628" y="222338"/>
                  </a:lnTo>
                  <a:lnTo>
                    <a:pt x="129844" y="222542"/>
                  </a:lnTo>
                  <a:lnTo>
                    <a:pt x="129882" y="222161"/>
                  </a:lnTo>
                  <a:close/>
                </a:path>
                <a:path w="356870" h="405129">
                  <a:moveTo>
                    <a:pt x="129997" y="224485"/>
                  </a:moveTo>
                  <a:lnTo>
                    <a:pt x="129616" y="224472"/>
                  </a:lnTo>
                  <a:lnTo>
                    <a:pt x="129311" y="225640"/>
                  </a:lnTo>
                  <a:lnTo>
                    <a:pt x="129997" y="224485"/>
                  </a:lnTo>
                  <a:close/>
                </a:path>
                <a:path w="356870" h="405129">
                  <a:moveTo>
                    <a:pt x="131254" y="85471"/>
                  </a:moveTo>
                  <a:lnTo>
                    <a:pt x="130759" y="84975"/>
                  </a:lnTo>
                  <a:lnTo>
                    <a:pt x="130721" y="85445"/>
                  </a:lnTo>
                  <a:lnTo>
                    <a:pt x="131254" y="85471"/>
                  </a:lnTo>
                  <a:close/>
                </a:path>
                <a:path w="356870" h="405129">
                  <a:moveTo>
                    <a:pt x="132435" y="218770"/>
                  </a:moveTo>
                  <a:lnTo>
                    <a:pt x="131267" y="217182"/>
                  </a:lnTo>
                  <a:lnTo>
                    <a:pt x="131241" y="219036"/>
                  </a:lnTo>
                  <a:lnTo>
                    <a:pt x="132435" y="218770"/>
                  </a:lnTo>
                  <a:close/>
                </a:path>
                <a:path w="356870" h="405129">
                  <a:moveTo>
                    <a:pt x="134073" y="131965"/>
                  </a:moveTo>
                  <a:lnTo>
                    <a:pt x="133819" y="132168"/>
                  </a:lnTo>
                  <a:lnTo>
                    <a:pt x="133997" y="132257"/>
                  </a:lnTo>
                  <a:lnTo>
                    <a:pt x="134073" y="131965"/>
                  </a:lnTo>
                  <a:close/>
                </a:path>
                <a:path w="356870" h="405129">
                  <a:moveTo>
                    <a:pt x="134137" y="230022"/>
                  </a:moveTo>
                  <a:lnTo>
                    <a:pt x="132918" y="230479"/>
                  </a:lnTo>
                  <a:lnTo>
                    <a:pt x="133718" y="231228"/>
                  </a:lnTo>
                  <a:lnTo>
                    <a:pt x="134137" y="230022"/>
                  </a:lnTo>
                  <a:close/>
                </a:path>
                <a:path w="356870" h="405129">
                  <a:moveTo>
                    <a:pt x="134175" y="70129"/>
                  </a:moveTo>
                  <a:lnTo>
                    <a:pt x="131851" y="71640"/>
                  </a:lnTo>
                  <a:lnTo>
                    <a:pt x="133299" y="73113"/>
                  </a:lnTo>
                  <a:lnTo>
                    <a:pt x="134175" y="70129"/>
                  </a:lnTo>
                  <a:close/>
                </a:path>
                <a:path w="356870" h="405129">
                  <a:moveTo>
                    <a:pt x="135102" y="234188"/>
                  </a:moveTo>
                  <a:lnTo>
                    <a:pt x="134620" y="233997"/>
                  </a:lnTo>
                  <a:lnTo>
                    <a:pt x="134594" y="234784"/>
                  </a:lnTo>
                  <a:lnTo>
                    <a:pt x="135102" y="234188"/>
                  </a:lnTo>
                  <a:close/>
                </a:path>
                <a:path w="356870" h="405129">
                  <a:moveTo>
                    <a:pt x="136309" y="248462"/>
                  </a:moveTo>
                  <a:lnTo>
                    <a:pt x="136042" y="248081"/>
                  </a:lnTo>
                  <a:lnTo>
                    <a:pt x="136309" y="248462"/>
                  </a:lnTo>
                  <a:close/>
                </a:path>
                <a:path w="356870" h="405129">
                  <a:moveTo>
                    <a:pt x="137528" y="260743"/>
                  </a:moveTo>
                  <a:lnTo>
                    <a:pt x="137223" y="260261"/>
                  </a:lnTo>
                  <a:lnTo>
                    <a:pt x="137147" y="260540"/>
                  </a:lnTo>
                  <a:lnTo>
                    <a:pt x="137528" y="260743"/>
                  </a:lnTo>
                  <a:close/>
                </a:path>
                <a:path w="356870" h="405129">
                  <a:moveTo>
                    <a:pt x="137820" y="201688"/>
                  </a:moveTo>
                  <a:lnTo>
                    <a:pt x="137629" y="201549"/>
                  </a:lnTo>
                  <a:lnTo>
                    <a:pt x="137769" y="201764"/>
                  </a:lnTo>
                  <a:close/>
                </a:path>
                <a:path w="356870" h="405129">
                  <a:moveTo>
                    <a:pt x="137960" y="88506"/>
                  </a:moveTo>
                  <a:lnTo>
                    <a:pt x="137934" y="88265"/>
                  </a:lnTo>
                  <a:lnTo>
                    <a:pt x="137756" y="88392"/>
                  </a:lnTo>
                  <a:lnTo>
                    <a:pt x="137960" y="88506"/>
                  </a:lnTo>
                  <a:close/>
                </a:path>
                <a:path w="356870" h="405129">
                  <a:moveTo>
                    <a:pt x="138137" y="201866"/>
                  </a:moveTo>
                  <a:lnTo>
                    <a:pt x="137833" y="201904"/>
                  </a:lnTo>
                  <a:lnTo>
                    <a:pt x="138137" y="201866"/>
                  </a:lnTo>
                  <a:close/>
                </a:path>
                <a:path w="356870" h="405129">
                  <a:moveTo>
                    <a:pt x="138163" y="201244"/>
                  </a:moveTo>
                  <a:lnTo>
                    <a:pt x="138112" y="201002"/>
                  </a:lnTo>
                  <a:lnTo>
                    <a:pt x="137960" y="201015"/>
                  </a:lnTo>
                  <a:lnTo>
                    <a:pt x="138163" y="201244"/>
                  </a:lnTo>
                  <a:close/>
                </a:path>
                <a:path w="356870" h="405129">
                  <a:moveTo>
                    <a:pt x="138315" y="202171"/>
                  </a:moveTo>
                  <a:lnTo>
                    <a:pt x="138163" y="201891"/>
                  </a:lnTo>
                  <a:lnTo>
                    <a:pt x="137934" y="202311"/>
                  </a:lnTo>
                  <a:lnTo>
                    <a:pt x="138315" y="202171"/>
                  </a:lnTo>
                  <a:close/>
                </a:path>
                <a:path w="356870" h="405129">
                  <a:moveTo>
                    <a:pt x="138455" y="201422"/>
                  </a:moveTo>
                  <a:lnTo>
                    <a:pt x="138252" y="201447"/>
                  </a:lnTo>
                  <a:lnTo>
                    <a:pt x="138442" y="201764"/>
                  </a:lnTo>
                  <a:lnTo>
                    <a:pt x="138455" y="201422"/>
                  </a:lnTo>
                  <a:close/>
                </a:path>
                <a:path w="356870" h="405129">
                  <a:moveTo>
                    <a:pt x="138557" y="248450"/>
                  </a:moveTo>
                  <a:lnTo>
                    <a:pt x="137033" y="247726"/>
                  </a:lnTo>
                  <a:lnTo>
                    <a:pt x="137883" y="249428"/>
                  </a:lnTo>
                  <a:lnTo>
                    <a:pt x="138557" y="248450"/>
                  </a:lnTo>
                  <a:close/>
                </a:path>
                <a:path w="356870" h="405129">
                  <a:moveTo>
                    <a:pt x="154571" y="353225"/>
                  </a:moveTo>
                  <a:lnTo>
                    <a:pt x="154393" y="353199"/>
                  </a:lnTo>
                  <a:lnTo>
                    <a:pt x="154533" y="353504"/>
                  </a:lnTo>
                  <a:lnTo>
                    <a:pt x="154571" y="353225"/>
                  </a:lnTo>
                  <a:close/>
                </a:path>
                <a:path w="356870" h="405129">
                  <a:moveTo>
                    <a:pt x="157289" y="3619"/>
                  </a:moveTo>
                  <a:lnTo>
                    <a:pt x="156146" y="1511"/>
                  </a:lnTo>
                  <a:lnTo>
                    <a:pt x="156311" y="3454"/>
                  </a:lnTo>
                  <a:lnTo>
                    <a:pt x="157289" y="3619"/>
                  </a:lnTo>
                  <a:close/>
                </a:path>
                <a:path w="356870" h="405129">
                  <a:moveTo>
                    <a:pt x="158762" y="149453"/>
                  </a:moveTo>
                  <a:lnTo>
                    <a:pt x="158635" y="148767"/>
                  </a:lnTo>
                  <a:lnTo>
                    <a:pt x="158419" y="149174"/>
                  </a:lnTo>
                  <a:lnTo>
                    <a:pt x="158762" y="149453"/>
                  </a:lnTo>
                  <a:close/>
                </a:path>
                <a:path w="356870" h="405129">
                  <a:moveTo>
                    <a:pt x="160515" y="6159"/>
                  </a:moveTo>
                  <a:lnTo>
                    <a:pt x="158546" y="7162"/>
                  </a:lnTo>
                  <a:lnTo>
                    <a:pt x="160172" y="9118"/>
                  </a:lnTo>
                  <a:lnTo>
                    <a:pt x="160515" y="6159"/>
                  </a:lnTo>
                  <a:close/>
                </a:path>
                <a:path w="356870" h="405129">
                  <a:moveTo>
                    <a:pt x="160883" y="384492"/>
                  </a:moveTo>
                  <a:lnTo>
                    <a:pt x="160578" y="384429"/>
                  </a:lnTo>
                  <a:lnTo>
                    <a:pt x="160604" y="384759"/>
                  </a:lnTo>
                  <a:lnTo>
                    <a:pt x="160883" y="384492"/>
                  </a:lnTo>
                  <a:close/>
                </a:path>
                <a:path w="356870" h="405129">
                  <a:moveTo>
                    <a:pt x="161391" y="23431"/>
                  </a:moveTo>
                  <a:lnTo>
                    <a:pt x="160883" y="23926"/>
                  </a:lnTo>
                  <a:lnTo>
                    <a:pt x="161302" y="24003"/>
                  </a:lnTo>
                  <a:lnTo>
                    <a:pt x="161391" y="23431"/>
                  </a:lnTo>
                  <a:close/>
                </a:path>
                <a:path w="356870" h="405129">
                  <a:moveTo>
                    <a:pt x="161556" y="395833"/>
                  </a:moveTo>
                  <a:lnTo>
                    <a:pt x="161201" y="395249"/>
                  </a:lnTo>
                  <a:lnTo>
                    <a:pt x="160782" y="396113"/>
                  </a:lnTo>
                  <a:lnTo>
                    <a:pt x="161556" y="395833"/>
                  </a:lnTo>
                  <a:close/>
                </a:path>
                <a:path w="356870" h="405129">
                  <a:moveTo>
                    <a:pt x="162941" y="23736"/>
                  </a:moveTo>
                  <a:lnTo>
                    <a:pt x="162928" y="23342"/>
                  </a:lnTo>
                  <a:lnTo>
                    <a:pt x="162331" y="23520"/>
                  </a:lnTo>
                  <a:lnTo>
                    <a:pt x="162941" y="23736"/>
                  </a:lnTo>
                  <a:close/>
                </a:path>
                <a:path w="356870" h="405129">
                  <a:moveTo>
                    <a:pt x="163601" y="405053"/>
                  </a:moveTo>
                  <a:lnTo>
                    <a:pt x="163499" y="404749"/>
                  </a:lnTo>
                  <a:lnTo>
                    <a:pt x="163360" y="405015"/>
                  </a:lnTo>
                  <a:lnTo>
                    <a:pt x="163601" y="405053"/>
                  </a:lnTo>
                  <a:close/>
                </a:path>
                <a:path w="356870" h="405129">
                  <a:moveTo>
                    <a:pt x="163918" y="150685"/>
                  </a:moveTo>
                  <a:lnTo>
                    <a:pt x="163410" y="150495"/>
                  </a:lnTo>
                  <a:lnTo>
                    <a:pt x="163703" y="150812"/>
                  </a:lnTo>
                  <a:lnTo>
                    <a:pt x="163918" y="150685"/>
                  </a:lnTo>
                  <a:close/>
                </a:path>
                <a:path w="356870" h="405129">
                  <a:moveTo>
                    <a:pt x="164503" y="146862"/>
                  </a:moveTo>
                  <a:lnTo>
                    <a:pt x="164338" y="146621"/>
                  </a:lnTo>
                  <a:lnTo>
                    <a:pt x="164414" y="147129"/>
                  </a:lnTo>
                  <a:lnTo>
                    <a:pt x="164503" y="146862"/>
                  </a:lnTo>
                  <a:close/>
                </a:path>
                <a:path w="356870" h="405129">
                  <a:moveTo>
                    <a:pt x="165315" y="150152"/>
                  </a:moveTo>
                  <a:lnTo>
                    <a:pt x="165138" y="149618"/>
                  </a:lnTo>
                  <a:lnTo>
                    <a:pt x="164896" y="150139"/>
                  </a:lnTo>
                  <a:lnTo>
                    <a:pt x="165315" y="150152"/>
                  </a:lnTo>
                  <a:close/>
                </a:path>
                <a:path w="356870" h="405129">
                  <a:moveTo>
                    <a:pt x="166014" y="138760"/>
                  </a:moveTo>
                  <a:lnTo>
                    <a:pt x="165912" y="138455"/>
                  </a:lnTo>
                  <a:lnTo>
                    <a:pt x="165938" y="139306"/>
                  </a:lnTo>
                  <a:lnTo>
                    <a:pt x="166014" y="138760"/>
                  </a:lnTo>
                  <a:close/>
                </a:path>
                <a:path w="356870" h="405129">
                  <a:moveTo>
                    <a:pt x="172910" y="125158"/>
                  </a:moveTo>
                  <a:lnTo>
                    <a:pt x="162966" y="101981"/>
                  </a:lnTo>
                  <a:lnTo>
                    <a:pt x="163410" y="87045"/>
                  </a:lnTo>
                  <a:lnTo>
                    <a:pt x="155079" y="84569"/>
                  </a:lnTo>
                  <a:lnTo>
                    <a:pt x="153835" y="87210"/>
                  </a:lnTo>
                  <a:lnTo>
                    <a:pt x="153022" y="93078"/>
                  </a:lnTo>
                  <a:lnTo>
                    <a:pt x="160464" y="91770"/>
                  </a:lnTo>
                  <a:lnTo>
                    <a:pt x="158407" y="98361"/>
                  </a:lnTo>
                  <a:lnTo>
                    <a:pt x="154660" y="95542"/>
                  </a:lnTo>
                  <a:lnTo>
                    <a:pt x="152158" y="99085"/>
                  </a:lnTo>
                  <a:lnTo>
                    <a:pt x="150698" y="91846"/>
                  </a:lnTo>
                  <a:lnTo>
                    <a:pt x="146215" y="90411"/>
                  </a:lnTo>
                  <a:lnTo>
                    <a:pt x="144792" y="99834"/>
                  </a:lnTo>
                  <a:lnTo>
                    <a:pt x="138849" y="103581"/>
                  </a:lnTo>
                  <a:lnTo>
                    <a:pt x="141020" y="111785"/>
                  </a:lnTo>
                  <a:lnTo>
                    <a:pt x="136220" y="116433"/>
                  </a:lnTo>
                  <a:lnTo>
                    <a:pt x="141262" y="119519"/>
                  </a:lnTo>
                  <a:lnTo>
                    <a:pt x="141630" y="126111"/>
                  </a:lnTo>
                  <a:lnTo>
                    <a:pt x="131165" y="153835"/>
                  </a:lnTo>
                  <a:lnTo>
                    <a:pt x="118579" y="167944"/>
                  </a:lnTo>
                  <a:lnTo>
                    <a:pt x="99771" y="179819"/>
                  </a:lnTo>
                  <a:lnTo>
                    <a:pt x="92481" y="173761"/>
                  </a:lnTo>
                  <a:lnTo>
                    <a:pt x="93433" y="172669"/>
                  </a:lnTo>
                  <a:lnTo>
                    <a:pt x="95415" y="172720"/>
                  </a:lnTo>
                  <a:lnTo>
                    <a:pt x="94602" y="172516"/>
                  </a:lnTo>
                  <a:lnTo>
                    <a:pt x="93446" y="172656"/>
                  </a:lnTo>
                  <a:lnTo>
                    <a:pt x="99923" y="165201"/>
                  </a:lnTo>
                  <a:lnTo>
                    <a:pt x="90893" y="168160"/>
                  </a:lnTo>
                  <a:lnTo>
                    <a:pt x="90017" y="180060"/>
                  </a:lnTo>
                  <a:lnTo>
                    <a:pt x="78562" y="194741"/>
                  </a:lnTo>
                  <a:lnTo>
                    <a:pt x="80340" y="200875"/>
                  </a:lnTo>
                  <a:lnTo>
                    <a:pt x="68618" y="204825"/>
                  </a:lnTo>
                  <a:lnTo>
                    <a:pt x="67233" y="198628"/>
                  </a:lnTo>
                  <a:lnTo>
                    <a:pt x="39268" y="204787"/>
                  </a:lnTo>
                  <a:lnTo>
                    <a:pt x="34404" y="202044"/>
                  </a:lnTo>
                  <a:lnTo>
                    <a:pt x="8178" y="224269"/>
                  </a:lnTo>
                  <a:lnTo>
                    <a:pt x="0" y="226707"/>
                  </a:lnTo>
                  <a:lnTo>
                    <a:pt x="558" y="233692"/>
                  </a:lnTo>
                  <a:lnTo>
                    <a:pt x="13652" y="230886"/>
                  </a:lnTo>
                  <a:lnTo>
                    <a:pt x="19621" y="235229"/>
                  </a:lnTo>
                  <a:lnTo>
                    <a:pt x="22860" y="225475"/>
                  </a:lnTo>
                  <a:lnTo>
                    <a:pt x="27381" y="228333"/>
                  </a:lnTo>
                  <a:lnTo>
                    <a:pt x="47472" y="223596"/>
                  </a:lnTo>
                  <a:lnTo>
                    <a:pt x="55524" y="217284"/>
                  </a:lnTo>
                  <a:lnTo>
                    <a:pt x="68783" y="218516"/>
                  </a:lnTo>
                  <a:lnTo>
                    <a:pt x="70104" y="220522"/>
                  </a:lnTo>
                  <a:lnTo>
                    <a:pt x="69951" y="220510"/>
                  </a:lnTo>
                  <a:lnTo>
                    <a:pt x="69989" y="220662"/>
                  </a:lnTo>
                  <a:lnTo>
                    <a:pt x="70142" y="220573"/>
                  </a:lnTo>
                  <a:lnTo>
                    <a:pt x="70777" y="221513"/>
                  </a:lnTo>
                  <a:lnTo>
                    <a:pt x="64922" y="226415"/>
                  </a:lnTo>
                  <a:lnTo>
                    <a:pt x="64668" y="234327"/>
                  </a:lnTo>
                  <a:lnTo>
                    <a:pt x="75412" y="242557"/>
                  </a:lnTo>
                  <a:lnTo>
                    <a:pt x="78117" y="239534"/>
                  </a:lnTo>
                  <a:lnTo>
                    <a:pt x="83921" y="228739"/>
                  </a:lnTo>
                  <a:lnTo>
                    <a:pt x="93078" y="226961"/>
                  </a:lnTo>
                  <a:lnTo>
                    <a:pt x="87249" y="218998"/>
                  </a:lnTo>
                  <a:lnTo>
                    <a:pt x="91948" y="211861"/>
                  </a:lnTo>
                  <a:lnTo>
                    <a:pt x="92036" y="212712"/>
                  </a:lnTo>
                  <a:lnTo>
                    <a:pt x="91706" y="212445"/>
                  </a:lnTo>
                  <a:lnTo>
                    <a:pt x="91833" y="212890"/>
                  </a:lnTo>
                  <a:lnTo>
                    <a:pt x="92049" y="212839"/>
                  </a:lnTo>
                  <a:lnTo>
                    <a:pt x="92697" y="218465"/>
                  </a:lnTo>
                  <a:lnTo>
                    <a:pt x="94373" y="213995"/>
                  </a:lnTo>
                  <a:lnTo>
                    <a:pt x="95034" y="217551"/>
                  </a:lnTo>
                  <a:lnTo>
                    <a:pt x="99822" y="217614"/>
                  </a:lnTo>
                  <a:lnTo>
                    <a:pt x="94932" y="221284"/>
                  </a:lnTo>
                  <a:lnTo>
                    <a:pt x="113563" y="220992"/>
                  </a:lnTo>
                  <a:lnTo>
                    <a:pt x="122174" y="211035"/>
                  </a:lnTo>
                  <a:lnTo>
                    <a:pt x="123075" y="220878"/>
                  </a:lnTo>
                  <a:lnTo>
                    <a:pt x="128181" y="208559"/>
                  </a:lnTo>
                  <a:lnTo>
                    <a:pt x="133845" y="207530"/>
                  </a:lnTo>
                  <a:lnTo>
                    <a:pt x="135978" y="210718"/>
                  </a:lnTo>
                  <a:lnTo>
                    <a:pt x="137490" y="201625"/>
                  </a:lnTo>
                  <a:lnTo>
                    <a:pt x="137731" y="201460"/>
                  </a:lnTo>
                  <a:lnTo>
                    <a:pt x="137541" y="201345"/>
                  </a:lnTo>
                  <a:lnTo>
                    <a:pt x="137566" y="201180"/>
                  </a:lnTo>
                  <a:lnTo>
                    <a:pt x="137909" y="201015"/>
                  </a:lnTo>
                  <a:lnTo>
                    <a:pt x="137756" y="200825"/>
                  </a:lnTo>
                  <a:lnTo>
                    <a:pt x="137642" y="200977"/>
                  </a:lnTo>
                  <a:lnTo>
                    <a:pt x="137655" y="200660"/>
                  </a:lnTo>
                  <a:lnTo>
                    <a:pt x="142697" y="202552"/>
                  </a:lnTo>
                  <a:lnTo>
                    <a:pt x="137629" y="207479"/>
                  </a:lnTo>
                  <a:lnTo>
                    <a:pt x="139192" y="215201"/>
                  </a:lnTo>
                  <a:lnTo>
                    <a:pt x="154178" y="200228"/>
                  </a:lnTo>
                  <a:lnTo>
                    <a:pt x="149555" y="188976"/>
                  </a:lnTo>
                  <a:lnTo>
                    <a:pt x="156083" y="175310"/>
                  </a:lnTo>
                  <a:lnTo>
                    <a:pt x="155295" y="153809"/>
                  </a:lnTo>
                  <a:lnTo>
                    <a:pt x="157518" y="148348"/>
                  </a:lnTo>
                  <a:lnTo>
                    <a:pt x="162737" y="149847"/>
                  </a:lnTo>
                  <a:lnTo>
                    <a:pt x="162890" y="150101"/>
                  </a:lnTo>
                  <a:lnTo>
                    <a:pt x="162826" y="149872"/>
                  </a:lnTo>
                  <a:lnTo>
                    <a:pt x="164503" y="150342"/>
                  </a:lnTo>
                  <a:lnTo>
                    <a:pt x="163207" y="142519"/>
                  </a:lnTo>
                  <a:lnTo>
                    <a:pt x="172910" y="125158"/>
                  </a:lnTo>
                  <a:close/>
                </a:path>
                <a:path w="356870" h="405129">
                  <a:moveTo>
                    <a:pt x="173901" y="364490"/>
                  </a:moveTo>
                  <a:lnTo>
                    <a:pt x="173710" y="364401"/>
                  </a:lnTo>
                  <a:lnTo>
                    <a:pt x="173901" y="364490"/>
                  </a:lnTo>
                  <a:close/>
                </a:path>
                <a:path w="356870" h="405129">
                  <a:moveTo>
                    <a:pt x="174066" y="345706"/>
                  </a:moveTo>
                  <a:lnTo>
                    <a:pt x="173761" y="345757"/>
                  </a:lnTo>
                  <a:lnTo>
                    <a:pt x="174040" y="345948"/>
                  </a:lnTo>
                  <a:lnTo>
                    <a:pt x="174066" y="345706"/>
                  </a:lnTo>
                  <a:close/>
                </a:path>
                <a:path w="356870" h="405129">
                  <a:moveTo>
                    <a:pt x="174282" y="365175"/>
                  </a:moveTo>
                  <a:lnTo>
                    <a:pt x="174155" y="365252"/>
                  </a:lnTo>
                  <a:lnTo>
                    <a:pt x="174282" y="365379"/>
                  </a:lnTo>
                  <a:lnTo>
                    <a:pt x="174282" y="365175"/>
                  </a:lnTo>
                  <a:close/>
                </a:path>
                <a:path w="356870" h="405129">
                  <a:moveTo>
                    <a:pt x="174409" y="363956"/>
                  </a:moveTo>
                  <a:lnTo>
                    <a:pt x="174142" y="363067"/>
                  </a:lnTo>
                  <a:lnTo>
                    <a:pt x="173685" y="362597"/>
                  </a:lnTo>
                  <a:lnTo>
                    <a:pt x="174409" y="363956"/>
                  </a:lnTo>
                  <a:close/>
                </a:path>
                <a:path w="356870" h="405129">
                  <a:moveTo>
                    <a:pt x="174612" y="346786"/>
                  </a:moveTo>
                  <a:lnTo>
                    <a:pt x="174498" y="346557"/>
                  </a:lnTo>
                  <a:lnTo>
                    <a:pt x="174612" y="346786"/>
                  </a:lnTo>
                  <a:close/>
                </a:path>
                <a:path w="356870" h="405129">
                  <a:moveTo>
                    <a:pt x="174879" y="354850"/>
                  </a:moveTo>
                  <a:lnTo>
                    <a:pt x="174815" y="354393"/>
                  </a:lnTo>
                  <a:lnTo>
                    <a:pt x="174650" y="354634"/>
                  </a:lnTo>
                  <a:lnTo>
                    <a:pt x="174879" y="354850"/>
                  </a:lnTo>
                  <a:close/>
                </a:path>
                <a:path w="356870" h="405129">
                  <a:moveTo>
                    <a:pt x="175018" y="355358"/>
                  </a:moveTo>
                  <a:lnTo>
                    <a:pt x="174675" y="355333"/>
                  </a:lnTo>
                  <a:lnTo>
                    <a:pt x="175018" y="355714"/>
                  </a:lnTo>
                  <a:lnTo>
                    <a:pt x="175018" y="355358"/>
                  </a:lnTo>
                  <a:close/>
                </a:path>
                <a:path w="356870" h="405129">
                  <a:moveTo>
                    <a:pt x="175133" y="365137"/>
                  </a:moveTo>
                  <a:close/>
                </a:path>
                <a:path w="356870" h="405129">
                  <a:moveTo>
                    <a:pt x="175247" y="356120"/>
                  </a:moveTo>
                  <a:lnTo>
                    <a:pt x="174917" y="356082"/>
                  </a:lnTo>
                  <a:lnTo>
                    <a:pt x="174688" y="356819"/>
                  </a:lnTo>
                  <a:lnTo>
                    <a:pt x="175247" y="356120"/>
                  </a:lnTo>
                  <a:close/>
                </a:path>
                <a:path w="356870" h="405129">
                  <a:moveTo>
                    <a:pt x="227342" y="49885"/>
                  </a:moveTo>
                  <a:lnTo>
                    <a:pt x="227266" y="49555"/>
                  </a:lnTo>
                  <a:lnTo>
                    <a:pt x="227152" y="49695"/>
                  </a:lnTo>
                  <a:lnTo>
                    <a:pt x="227342" y="49885"/>
                  </a:lnTo>
                  <a:close/>
                </a:path>
                <a:path w="356870" h="405129">
                  <a:moveTo>
                    <a:pt x="230682" y="46088"/>
                  </a:moveTo>
                  <a:lnTo>
                    <a:pt x="224142" y="47967"/>
                  </a:lnTo>
                  <a:lnTo>
                    <a:pt x="219163" y="38354"/>
                  </a:lnTo>
                  <a:lnTo>
                    <a:pt x="223405" y="25654"/>
                  </a:lnTo>
                  <a:lnTo>
                    <a:pt x="214947" y="34417"/>
                  </a:lnTo>
                  <a:lnTo>
                    <a:pt x="208267" y="33896"/>
                  </a:lnTo>
                  <a:lnTo>
                    <a:pt x="187147" y="20929"/>
                  </a:lnTo>
                  <a:lnTo>
                    <a:pt x="171094" y="0"/>
                  </a:lnTo>
                  <a:lnTo>
                    <a:pt x="166357" y="1473"/>
                  </a:lnTo>
                  <a:lnTo>
                    <a:pt x="168554" y="19900"/>
                  </a:lnTo>
                  <a:lnTo>
                    <a:pt x="166039" y="34658"/>
                  </a:lnTo>
                  <a:lnTo>
                    <a:pt x="161480" y="38773"/>
                  </a:lnTo>
                  <a:lnTo>
                    <a:pt x="162902" y="47282"/>
                  </a:lnTo>
                  <a:lnTo>
                    <a:pt x="158788" y="51168"/>
                  </a:lnTo>
                  <a:lnTo>
                    <a:pt x="146316" y="47193"/>
                  </a:lnTo>
                  <a:lnTo>
                    <a:pt x="149034" y="54267"/>
                  </a:lnTo>
                  <a:lnTo>
                    <a:pt x="138214" y="62357"/>
                  </a:lnTo>
                  <a:lnTo>
                    <a:pt x="137464" y="69697"/>
                  </a:lnTo>
                  <a:lnTo>
                    <a:pt x="142989" y="75679"/>
                  </a:lnTo>
                  <a:lnTo>
                    <a:pt x="141351" y="86245"/>
                  </a:lnTo>
                  <a:lnTo>
                    <a:pt x="147243" y="85153"/>
                  </a:lnTo>
                  <a:lnTo>
                    <a:pt x="150736" y="79006"/>
                  </a:lnTo>
                  <a:lnTo>
                    <a:pt x="159245" y="79248"/>
                  </a:lnTo>
                  <a:lnTo>
                    <a:pt x="145516" y="70104"/>
                  </a:lnTo>
                  <a:lnTo>
                    <a:pt x="148247" y="62877"/>
                  </a:lnTo>
                  <a:lnTo>
                    <a:pt x="156400" y="68884"/>
                  </a:lnTo>
                  <a:lnTo>
                    <a:pt x="167106" y="61429"/>
                  </a:lnTo>
                  <a:lnTo>
                    <a:pt x="190995" y="76733"/>
                  </a:lnTo>
                  <a:lnTo>
                    <a:pt x="193395" y="66167"/>
                  </a:lnTo>
                  <a:lnTo>
                    <a:pt x="201041" y="57175"/>
                  </a:lnTo>
                  <a:lnTo>
                    <a:pt x="223126" y="50558"/>
                  </a:lnTo>
                  <a:lnTo>
                    <a:pt x="230682" y="46088"/>
                  </a:lnTo>
                  <a:close/>
                </a:path>
                <a:path w="356870" h="405129">
                  <a:moveTo>
                    <a:pt x="233641" y="46596"/>
                  </a:moveTo>
                  <a:lnTo>
                    <a:pt x="233591" y="46367"/>
                  </a:lnTo>
                  <a:lnTo>
                    <a:pt x="233464" y="46342"/>
                  </a:lnTo>
                  <a:lnTo>
                    <a:pt x="233641" y="46596"/>
                  </a:lnTo>
                  <a:close/>
                </a:path>
                <a:path w="356870" h="405129">
                  <a:moveTo>
                    <a:pt x="234886" y="45034"/>
                  </a:moveTo>
                  <a:lnTo>
                    <a:pt x="233946" y="45351"/>
                  </a:lnTo>
                  <a:lnTo>
                    <a:pt x="234645" y="45364"/>
                  </a:lnTo>
                  <a:lnTo>
                    <a:pt x="234886" y="45034"/>
                  </a:lnTo>
                  <a:close/>
                </a:path>
                <a:path w="356870" h="405129">
                  <a:moveTo>
                    <a:pt x="356730" y="404152"/>
                  </a:moveTo>
                  <a:lnTo>
                    <a:pt x="356704" y="403872"/>
                  </a:lnTo>
                  <a:lnTo>
                    <a:pt x="356527" y="404075"/>
                  </a:lnTo>
                  <a:lnTo>
                    <a:pt x="356730" y="404152"/>
                  </a:lnTo>
                  <a:close/>
                </a:path>
              </a:pathLst>
            </a:custGeom>
            <a:solidFill>
              <a:srgbClr val="4C9C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4391609" y="3557409"/>
              <a:ext cx="52705" cy="67310"/>
            </a:xfrm>
            <a:custGeom>
              <a:avLst/>
              <a:gdLst/>
              <a:ahLst/>
              <a:cxnLst/>
              <a:rect l="l" t="t" r="r" b="b"/>
              <a:pathLst>
                <a:path w="52704" h="67310">
                  <a:moveTo>
                    <a:pt x="17805" y="38544"/>
                  </a:moveTo>
                  <a:lnTo>
                    <a:pt x="17564" y="38442"/>
                  </a:lnTo>
                  <a:lnTo>
                    <a:pt x="17741" y="38912"/>
                  </a:lnTo>
                  <a:lnTo>
                    <a:pt x="17805" y="38544"/>
                  </a:lnTo>
                  <a:close/>
                </a:path>
                <a:path w="52704" h="67310">
                  <a:moveTo>
                    <a:pt x="17945" y="39128"/>
                  </a:moveTo>
                  <a:lnTo>
                    <a:pt x="17894" y="38963"/>
                  </a:lnTo>
                  <a:lnTo>
                    <a:pt x="17805" y="39433"/>
                  </a:lnTo>
                  <a:lnTo>
                    <a:pt x="17945" y="39128"/>
                  </a:lnTo>
                  <a:close/>
                </a:path>
                <a:path w="52704" h="67310">
                  <a:moveTo>
                    <a:pt x="18021" y="37388"/>
                  </a:moveTo>
                  <a:lnTo>
                    <a:pt x="17094" y="37401"/>
                  </a:lnTo>
                  <a:lnTo>
                    <a:pt x="18021" y="38544"/>
                  </a:lnTo>
                  <a:lnTo>
                    <a:pt x="18021" y="37388"/>
                  </a:lnTo>
                  <a:close/>
                </a:path>
                <a:path w="52704" h="67310">
                  <a:moveTo>
                    <a:pt x="18338" y="36868"/>
                  </a:moveTo>
                  <a:lnTo>
                    <a:pt x="18313" y="36042"/>
                  </a:lnTo>
                  <a:lnTo>
                    <a:pt x="17627" y="36461"/>
                  </a:lnTo>
                  <a:lnTo>
                    <a:pt x="18338" y="36868"/>
                  </a:lnTo>
                  <a:close/>
                </a:path>
                <a:path w="52704" h="67310">
                  <a:moveTo>
                    <a:pt x="18542" y="38252"/>
                  </a:moveTo>
                  <a:lnTo>
                    <a:pt x="18097" y="38963"/>
                  </a:lnTo>
                  <a:lnTo>
                    <a:pt x="18542" y="38252"/>
                  </a:lnTo>
                  <a:close/>
                </a:path>
                <a:path w="52704" h="67310">
                  <a:moveTo>
                    <a:pt x="19265" y="40144"/>
                  </a:moveTo>
                  <a:lnTo>
                    <a:pt x="19100" y="40005"/>
                  </a:lnTo>
                  <a:lnTo>
                    <a:pt x="19100" y="40208"/>
                  </a:lnTo>
                  <a:lnTo>
                    <a:pt x="19265" y="40144"/>
                  </a:lnTo>
                  <a:close/>
                </a:path>
                <a:path w="52704" h="67310">
                  <a:moveTo>
                    <a:pt x="19265" y="36779"/>
                  </a:moveTo>
                  <a:lnTo>
                    <a:pt x="18973" y="36588"/>
                  </a:lnTo>
                  <a:lnTo>
                    <a:pt x="18999" y="36855"/>
                  </a:lnTo>
                  <a:lnTo>
                    <a:pt x="19265" y="36779"/>
                  </a:lnTo>
                  <a:close/>
                </a:path>
                <a:path w="52704" h="67310">
                  <a:moveTo>
                    <a:pt x="19405" y="37376"/>
                  </a:moveTo>
                  <a:lnTo>
                    <a:pt x="19329" y="37033"/>
                  </a:lnTo>
                  <a:lnTo>
                    <a:pt x="19100" y="37401"/>
                  </a:lnTo>
                  <a:lnTo>
                    <a:pt x="19405" y="37376"/>
                  </a:lnTo>
                  <a:close/>
                </a:path>
                <a:path w="52704" h="67310">
                  <a:moveTo>
                    <a:pt x="20053" y="40347"/>
                  </a:moveTo>
                  <a:lnTo>
                    <a:pt x="19748" y="40322"/>
                  </a:lnTo>
                  <a:lnTo>
                    <a:pt x="19900" y="40487"/>
                  </a:lnTo>
                  <a:lnTo>
                    <a:pt x="20053" y="40347"/>
                  </a:lnTo>
                  <a:close/>
                </a:path>
                <a:path w="52704" h="67310">
                  <a:moveTo>
                    <a:pt x="20281" y="36791"/>
                  </a:moveTo>
                  <a:lnTo>
                    <a:pt x="19837" y="36753"/>
                  </a:lnTo>
                  <a:lnTo>
                    <a:pt x="19570" y="37249"/>
                  </a:lnTo>
                  <a:lnTo>
                    <a:pt x="20281" y="36791"/>
                  </a:lnTo>
                  <a:close/>
                </a:path>
                <a:path w="52704" h="67310">
                  <a:moveTo>
                    <a:pt x="20574" y="2095"/>
                  </a:moveTo>
                  <a:lnTo>
                    <a:pt x="18478" y="0"/>
                  </a:lnTo>
                  <a:lnTo>
                    <a:pt x="18554" y="2755"/>
                  </a:lnTo>
                  <a:lnTo>
                    <a:pt x="20574" y="2095"/>
                  </a:lnTo>
                  <a:close/>
                </a:path>
                <a:path w="52704" h="67310">
                  <a:moveTo>
                    <a:pt x="20688" y="43561"/>
                  </a:moveTo>
                  <a:lnTo>
                    <a:pt x="20434" y="43624"/>
                  </a:lnTo>
                  <a:lnTo>
                    <a:pt x="20548" y="43815"/>
                  </a:lnTo>
                  <a:lnTo>
                    <a:pt x="20688" y="43561"/>
                  </a:lnTo>
                  <a:close/>
                </a:path>
                <a:path w="52704" h="67310">
                  <a:moveTo>
                    <a:pt x="21234" y="36550"/>
                  </a:moveTo>
                  <a:lnTo>
                    <a:pt x="21018" y="36512"/>
                  </a:lnTo>
                  <a:lnTo>
                    <a:pt x="21234" y="36550"/>
                  </a:lnTo>
                  <a:close/>
                </a:path>
                <a:path w="52704" h="67310">
                  <a:moveTo>
                    <a:pt x="21856" y="37401"/>
                  </a:moveTo>
                  <a:lnTo>
                    <a:pt x="21818" y="37172"/>
                  </a:lnTo>
                  <a:lnTo>
                    <a:pt x="21640" y="37350"/>
                  </a:lnTo>
                  <a:lnTo>
                    <a:pt x="21856" y="37401"/>
                  </a:lnTo>
                  <a:close/>
                </a:path>
                <a:path w="52704" h="67310">
                  <a:moveTo>
                    <a:pt x="22936" y="35687"/>
                  </a:moveTo>
                  <a:lnTo>
                    <a:pt x="22733" y="35687"/>
                  </a:lnTo>
                  <a:lnTo>
                    <a:pt x="22936" y="35687"/>
                  </a:lnTo>
                  <a:close/>
                </a:path>
                <a:path w="52704" h="67310">
                  <a:moveTo>
                    <a:pt x="23114" y="36017"/>
                  </a:moveTo>
                  <a:lnTo>
                    <a:pt x="22923" y="36410"/>
                  </a:lnTo>
                  <a:lnTo>
                    <a:pt x="23114" y="36017"/>
                  </a:lnTo>
                  <a:close/>
                </a:path>
                <a:path w="52704" h="67310">
                  <a:moveTo>
                    <a:pt x="23456" y="36677"/>
                  </a:moveTo>
                  <a:lnTo>
                    <a:pt x="23368" y="36182"/>
                  </a:lnTo>
                  <a:lnTo>
                    <a:pt x="22961" y="36512"/>
                  </a:lnTo>
                  <a:lnTo>
                    <a:pt x="23456" y="36677"/>
                  </a:lnTo>
                  <a:close/>
                </a:path>
                <a:path w="52704" h="67310">
                  <a:moveTo>
                    <a:pt x="24066" y="36893"/>
                  </a:moveTo>
                  <a:lnTo>
                    <a:pt x="23736" y="37109"/>
                  </a:lnTo>
                  <a:lnTo>
                    <a:pt x="23964" y="37134"/>
                  </a:lnTo>
                  <a:lnTo>
                    <a:pt x="24066" y="36893"/>
                  </a:lnTo>
                  <a:close/>
                </a:path>
                <a:path w="52704" h="67310">
                  <a:moveTo>
                    <a:pt x="24688" y="37503"/>
                  </a:moveTo>
                  <a:lnTo>
                    <a:pt x="24523" y="37134"/>
                  </a:lnTo>
                  <a:lnTo>
                    <a:pt x="24574" y="37401"/>
                  </a:lnTo>
                  <a:close/>
                </a:path>
                <a:path w="52704" h="67310">
                  <a:moveTo>
                    <a:pt x="25349" y="36245"/>
                  </a:moveTo>
                  <a:lnTo>
                    <a:pt x="25323" y="36029"/>
                  </a:lnTo>
                  <a:lnTo>
                    <a:pt x="25209" y="36385"/>
                  </a:lnTo>
                  <a:lnTo>
                    <a:pt x="25349" y="36245"/>
                  </a:lnTo>
                  <a:close/>
                </a:path>
                <a:path w="52704" h="67310">
                  <a:moveTo>
                    <a:pt x="25488" y="37769"/>
                  </a:moveTo>
                  <a:lnTo>
                    <a:pt x="25247" y="37782"/>
                  </a:lnTo>
                  <a:lnTo>
                    <a:pt x="25400" y="37973"/>
                  </a:lnTo>
                  <a:lnTo>
                    <a:pt x="25488" y="37769"/>
                  </a:lnTo>
                  <a:close/>
                </a:path>
                <a:path w="52704" h="67310">
                  <a:moveTo>
                    <a:pt x="25565" y="34264"/>
                  </a:moveTo>
                  <a:lnTo>
                    <a:pt x="25374" y="34290"/>
                  </a:lnTo>
                  <a:lnTo>
                    <a:pt x="25323" y="34518"/>
                  </a:lnTo>
                  <a:lnTo>
                    <a:pt x="25565" y="34264"/>
                  </a:lnTo>
                  <a:close/>
                </a:path>
                <a:path w="52704" h="67310">
                  <a:moveTo>
                    <a:pt x="26149" y="36918"/>
                  </a:moveTo>
                  <a:lnTo>
                    <a:pt x="25933" y="36207"/>
                  </a:lnTo>
                  <a:lnTo>
                    <a:pt x="25641" y="36791"/>
                  </a:lnTo>
                  <a:lnTo>
                    <a:pt x="26149" y="36918"/>
                  </a:lnTo>
                  <a:close/>
                </a:path>
                <a:path w="52704" h="67310">
                  <a:moveTo>
                    <a:pt x="26263" y="34645"/>
                  </a:moveTo>
                  <a:lnTo>
                    <a:pt x="25857" y="34759"/>
                  </a:lnTo>
                  <a:lnTo>
                    <a:pt x="26263" y="34645"/>
                  </a:lnTo>
                  <a:close/>
                </a:path>
                <a:path w="52704" h="67310">
                  <a:moveTo>
                    <a:pt x="26974" y="36220"/>
                  </a:moveTo>
                  <a:lnTo>
                    <a:pt x="26733" y="36614"/>
                  </a:lnTo>
                  <a:lnTo>
                    <a:pt x="26911" y="36639"/>
                  </a:lnTo>
                  <a:lnTo>
                    <a:pt x="26974" y="36220"/>
                  </a:lnTo>
                  <a:close/>
                </a:path>
                <a:path w="52704" h="67310">
                  <a:moveTo>
                    <a:pt x="26987" y="35814"/>
                  </a:moveTo>
                  <a:lnTo>
                    <a:pt x="26797" y="35699"/>
                  </a:lnTo>
                  <a:lnTo>
                    <a:pt x="26784" y="35852"/>
                  </a:lnTo>
                  <a:lnTo>
                    <a:pt x="26987" y="35814"/>
                  </a:lnTo>
                  <a:close/>
                </a:path>
                <a:path w="52704" h="67310">
                  <a:moveTo>
                    <a:pt x="27724" y="36436"/>
                  </a:moveTo>
                  <a:lnTo>
                    <a:pt x="27622" y="36309"/>
                  </a:lnTo>
                  <a:lnTo>
                    <a:pt x="27724" y="36436"/>
                  </a:lnTo>
                  <a:close/>
                </a:path>
                <a:path w="52704" h="67310">
                  <a:moveTo>
                    <a:pt x="30391" y="35077"/>
                  </a:moveTo>
                  <a:lnTo>
                    <a:pt x="29895" y="34899"/>
                  </a:lnTo>
                  <a:lnTo>
                    <a:pt x="30276" y="35394"/>
                  </a:lnTo>
                  <a:lnTo>
                    <a:pt x="30391" y="35077"/>
                  </a:lnTo>
                  <a:close/>
                </a:path>
                <a:path w="52704" h="67310">
                  <a:moveTo>
                    <a:pt x="30797" y="34213"/>
                  </a:moveTo>
                  <a:lnTo>
                    <a:pt x="30543" y="34366"/>
                  </a:lnTo>
                  <a:lnTo>
                    <a:pt x="30734" y="34658"/>
                  </a:lnTo>
                  <a:lnTo>
                    <a:pt x="30797" y="34213"/>
                  </a:lnTo>
                  <a:close/>
                </a:path>
                <a:path w="52704" h="67310">
                  <a:moveTo>
                    <a:pt x="31292" y="36207"/>
                  </a:moveTo>
                  <a:lnTo>
                    <a:pt x="31089" y="36347"/>
                  </a:lnTo>
                  <a:lnTo>
                    <a:pt x="31089" y="36563"/>
                  </a:lnTo>
                  <a:lnTo>
                    <a:pt x="31292" y="36207"/>
                  </a:lnTo>
                  <a:close/>
                </a:path>
                <a:path w="52704" h="67310">
                  <a:moveTo>
                    <a:pt x="31432" y="35814"/>
                  </a:moveTo>
                  <a:lnTo>
                    <a:pt x="31318" y="35610"/>
                  </a:lnTo>
                  <a:lnTo>
                    <a:pt x="31267" y="35852"/>
                  </a:lnTo>
                  <a:lnTo>
                    <a:pt x="31432" y="35814"/>
                  </a:lnTo>
                  <a:close/>
                </a:path>
                <a:path w="52704" h="67310">
                  <a:moveTo>
                    <a:pt x="31877" y="34848"/>
                  </a:moveTo>
                  <a:lnTo>
                    <a:pt x="31661" y="34378"/>
                  </a:lnTo>
                  <a:lnTo>
                    <a:pt x="31089" y="34734"/>
                  </a:lnTo>
                  <a:lnTo>
                    <a:pt x="31877" y="34848"/>
                  </a:lnTo>
                  <a:close/>
                </a:path>
                <a:path w="52704" h="67310">
                  <a:moveTo>
                    <a:pt x="33477" y="32169"/>
                  </a:moveTo>
                  <a:lnTo>
                    <a:pt x="33134" y="32308"/>
                  </a:lnTo>
                  <a:lnTo>
                    <a:pt x="33375" y="32372"/>
                  </a:lnTo>
                  <a:lnTo>
                    <a:pt x="33477" y="32169"/>
                  </a:lnTo>
                  <a:close/>
                </a:path>
                <a:path w="52704" h="67310">
                  <a:moveTo>
                    <a:pt x="34099" y="31102"/>
                  </a:moveTo>
                  <a:lnTo>
                    <a:pt x="33807" y="31051"/>
                  </a:lnTo>
                  <a:lnTo>
                    <a:pt x="34099" y="31102"/>
                  </a:lnTo>
                  <a:close/>
                </a:path>
                <a:path w="52704" h="67310">
                  <a:moveTo>
                    <a:pt x="34429" y="30467"/>
                  </a:moveTo>
                  <a:lnTo>
                    <a:pt x="34302" y="30734"/>
                  </a:lnTo>
                  <a:lnTo>
                    <a:pt x="34429" y="30467"/>
                  </a:lnTo>
                  <a:close/>
                </a:path>
                <a:path w="52704" h="67310">
                  <a:moveTo>
                    <a:pt x="34467" y="31064"/>
                  </a:moveTo>
                  <a:lnTo>
                    <a:pt x="34417" y="30835"/>
                  </a:lnTo>
                  <a:lnTo>
                    <a:pt x="34251" y="30924"/>
                  </a:lnTo>
                  <a:lnTo>
                    <a:pt x="34467" y="31064"/>
                  </a:lnTo>
                  <a:close/>
                </a:path>
                <a:path w="52704" h="67310">
                  <a:moveTo>
                    <a:pt x="35547" y="30187"/>
                  </a:moveTo>
                  <a:lnTo>
                    <a:pt x="34747" y="30175"/>
                  </a:lnTo>
                  <a:lnTo>
                    <a:pt x="35191" y="30467"/>
                  </a:lnTo>
                  <a:lnTo>
                    <a:pt x="35547" y="30187"/>
                  </a:lnTo>
                  <a:close/>
                </a:path>
                <a:path w="52704" h="67310">
                  <a:moveTo>
                    <a:pt x="35560" y="33159"/>
                  </a:moveTo>
                  <a:lnTo>
                    <a:pt x="33515" y="34671"/>
                  </a:lnTo>
                  <a:lnTo>
                    <a:pt x="34798" y="35115"/>
                  </a:lnTo>
                  <a:lnTo>
                    <a:pt x="35560" y="33159"/>
                  </a:lnTo>
                  <a:close/>
                </a:path>
                <a:path w="52704" h="67310">
                  <a:moveTo>
                    <a:pt x="38163" y="31623"/>
                  </a:moveTo>
                  <a:lnTo>
                    <a:pt x="37922" y="31165"/>
                  </a:lnTo>
                  <a:lnTo>
                    <a:pt x="37528" y="31419"/>
                  </a:lnTo>
                  <a:lnTo>
                    <a:pt x="38163" y="31623"/>
                  </a:lnTo>
                  <a:close/>
                </a:path>
                <a:path w="52704" h="67310">
                  <a:moveTo>
                    <a:pt x="38430" y="31483"/>
                  </a:moveTo>
                  <a:lnTo>
                    <a:pt x="38201" y="31686"/>
                  </a:lnTo>
                  <a:lnTo>
                    <a:pt x="38430" y="31483"/>
                  </a:lnTo>
                  <a:close/>
                </a:path>
                <a:path w="52704" h="67310">
                  <a:moveTo>
                    <a:pt x="38696" y="31381"/>
                  </a:moveTo>
                  <a:lnTo>
                    <a:pt x="38506" y="30949"/>
                  </a:lnTo>
                  <a:lnTo>
                    <a:pt x="38404" y="31165"/>
                  </a:lnTo>
                  <a:lnTo>
                    <a:pt x="38696" y="31381"/>
                  </a:lnTo>
                  <a:close/>
                </a:path>
                <a:path w="52704" h="67310">
                  <a:moveTo>
                    <a:pt x="39420" y="31165"/>
                  </a:moveTo>
                  <a:lnTo>
                    <a:pt x="39141" y="31165"/>
                  </a:lnTo>
                  <a:lnTo>
                    <a:pt x="39243" y="31496"/>
                  </a:lnTo>
                  <a:lnTo>
                    <a:pt x="39420" y="31165"/>
                  </a:lnTo>
                  <a:close/>
                </a:path>
                <a:path w="52704" h="67310">
                  <a:moveTo>
                    <a:pt x="39789" y="29349"/>
                  </a:moveTo>
                  <a:lnTo>
                    <a:pt x="39611" y="29400"/>
                  </a:lnTo>
                  <a:lnTo>
                    <a:pt x="39789" y="29349"/>
                  </a:lnTo>
                  <a:close/>
                </a:path>
                <a:path w="52704" h="67310">
                  <a:moveTo>
                    <a:pt x="41249" y="29273"/>
                  </a:moveTo>
                  <a:lnTo>
                    <a:pt x="41109" y="29311"/>
                  </a:lnTo>
                  <a:lnTo>
                    <a:pt x="41071" y="29464"/>
                  </a:lnTo>
                  <a:lnTo>
                    <a:pt x="41249" y="29273"/>
                  </a:lnTo>
                  <a:close/>
                </a:path>
                <a:path w="52704" h="67310">
                  <a:moveTo>
                    <a:pt x="41998" y="46761"/>
                  </a:moveTo>
                  <a:lnTo>
                    <a:pt x="40170" y="39357"/>
                  </a:lnTo>
                  <a:lnTo>
                    <a:pt x="39814" y="39217"/>
                  </a:lnTo>
                  <a:lnTo>
                    <a:pt x="39916" y="39027"/>
                  </a:lnTo>
                  <a:lnTo>
                    <a:pt x="39636" y="39141"/>
                  </a:lnTo>
                  <a:lnTo>
                    <a:pt x="32537" y="36207"/>
                  </a:lnTo>
                  <a:lnTo>
                    <a:pt x="25069" y="38506"/>
                  </a:lnTo>
                  <a:lnTo>
                    <a:pt x="24599" y="38455"/>
                  </a:lnTo>
                  <a:lnTo>
                    <a:pt x="24638" y="38633"/>
                  </a:lnTo>
                  <a:lnTo>
                    <a:pt x="23863" y="38874"/>
                  </a:lnTo>
                  <a:lnTo>
                    <a:pt x="22961" y="44208"/>
                  </a:lnTo>
                  <a:lnTo>
                    <a:pt x="17056" y="45034"/>
                  </a:lnTo>
                  <a:lnTo>
                    <a:pt x="13462" y="41427"/>
                  </a:lnTo>
                  <a:lnTo>
                    <a:pt x="9537" y="49403"/>
                  </a:lnTo>
                  <a:lnTo>
                    <a:pt x="0" y="55791"/>
                  </a:lnTo>
                  <a:lnTo>
                    <a:pt x="6007" y="53670"/>
                  </a:lnTo>
                  <a:lnTo>
                    <a:pt x="6921" y="63944"/>
                  </a:lnTo>
                  <a:lnTo>
                    <a:pt x="14998" y="67284"/>
                  </a:lnTo>
                  <a:lnTo>
                    <a:pt x="15240" y="61810"/>
                  </a:lnTo>
                  <a:lnTo>
                    <a:pt x="23634" y="52070"/>
                  </a:lnTo>
                  <a:lnTo>
                    <a:pt x="33096" y="57645"/>
                  </a:lnTo>
                  <a:lnTo>
                    <a:pt x="34061" y="54038"/>
                  </a:lnTo>
                  <a:lnTo>
                    <a:pt x="37998" y="50431"/>
                  </a:lnTo>
                  <a:lnTo>
                    <a:pt x="41998" y="46761"/>
                  </a:lnTo>
                  <a:close/>
                </a:path>
                <a:path w="52704" h="67310">
                  <a:moveTo>
                    <a:pt x="43065" y="46329"/>
                  </a:moveTo>
                  <a:lnTo>
                    <a:pt x="42849" y="46570"/>
                  </a:lnTo>
                  <a:lnTo>
                    <a:pt x="43065" y="46329"/>
                  </a:lnTo>
                  <a:close/>
                </a:path>
                <a:path w="52704" h="67310">
                  <a:moveTo>
                    <a:pt x="43180" y="40386"/>
                  </a:moveTo>
                  <a:lnTo>
                    <a:pt x="43078" y="40513"/>
                  </a:lnTo>
                  <a:lnTo>
                    <a:pt x="43014" y="40767"/>
                  </a:lnTo>
                  <a:lnTo>
                    <a:pt x="43180" y="40386"/>
                  </a:lnTo>
                  <a:close/>
                </a:path>
                <a:path w="52704" h="67310">
                  <a:moveTo>
                    <a:pt x="43180" y="30035"/>
                  </a:moveTo>
                  <a:lnTo>
                    <a:pt x="42976" y="30022"/>
                  </a:lnTo>
                  <a:lnTo>
                    <a:pt x="43180" y="30480"/>
                  </a:lnTo>
                  <a:lnTo>
                    <a:pt x="43180" y="30035"/>
                  </a:lnTo>
                  <a:close/>
                </a:path>
                <a:path w="52704" h="67310">
                  <a:moveTo>
                    <a:pt x="43738" y="30454"/>
                  </a:moveTo>
                  <a:lnTo>
                    <a:pt x="43510" y="30365"/>
                  </a:lnTo>
                  <a:lnTo>
                    <a:pt x="43395" y="30657"/>
                  </a:lnTo>
                  <a:lnTo>
                    <a:pt x="43738" y="30454"/>
                  </a:lnTo>
                  <a:close/>
                </a:path>
                <a:path w="52704" h="67310">
                  <a:moveTo>
                    <a:pt x="45897" y="32296"/>
                  </a:moveTo>
                  <a:lnTo>
                    <a:pt x="40665" y="38125"/>
                  </a:lnTo>
                  <a:lnTo>
                    <a:pt x="43865" y="39217"/>
                  </a:lnTo>
                  <a:lnTo>
                    <a:pt x="45897" y="32296"/>
                  </a:lnTo>
                  <a:close/>
                </a:path>
                <a:path w="52704" h="67310">
                  <a:moveTo>
                    <a:pt x="46278" y="38239"/>
                  </a:moveTo>
                  <a:lnTo>
                    <a:pt x="45935" y="38366"/>
                  </a:lnTo>
                  <a:lnTo>
                    <a:pt x="46126" y="38442"/>
                  </a:lnTo>
                  <a:lnTo>
                    <a:pt x="46278" y="38239"/>
                  </a:lnTo>
                  <a:close/>
                </a:path>
                <a:path w="52704" h="67310">
                  <a:moveTo>
                    <a:pt x="46697" y="38100"/>
                  </a:moveTo>
                  <a:lnTo>
                    <a:pt x="46443" y="38112"/>
                  </a:lnTo>
                  <a:lnTo>
                    <a:pt x="46532" y="38239"/>
                  </a:lnTo>
                  <a:lnTo>
                    <a:pt x="46697" y="38100"/>
                  </a:lnTo>
                  <a:close/>
                </a:path>
                <a:path w="52704" h="67310">
                  <a:moveTo>
                    <a:pt x="49542" y="31864"/>
                  </a:moveTo>
                  <a:lnTo>
                    <a:pt x="49441" y="31699"/>
                  </a:lnTo>
                  <a:lnTo>
                    <a:pt x="49161" y="31724"/>
                  </a:lnTo>
                  <a:lnTo>
                    <a:pt x="49542" y="31864"/>
                  </a:lnTo>
                  <a:close/>
                </a:path>
                <a:path w="52704" h="67310">
                  <a:moveTo>
                    <a:pt x="49568" y="35496"/>
                  </a:moveTo>
                  <a:lnTo>
                    <a:pt x="49047" y="35788"/>
                  </a:lnTo>
                  <a:lnTo>
                    <a:pt x="49568" y="35788"/>
                  </a:lnTo>
                  <a:lnTo>
                    <a:pt x="49568" y="35496"/>
                  </a:lnTo>
                  <a:close/>
                </a:path>
                <a:path w="52704" h="67310">
                  <a:moveTo>
                    <a:pt x="49644" y="31521"/>
                  </a:moveTo>
                  <a:lnTo>
                    <a:pt x="49250" y="30924"/>
                  </a:lnTo>
                  <a:lnTo>
                    <a:pt x="48983" y="31369"/>
                  </a:lnTo>
                  <a:lnTo>
                    <a:pt x="49644" y="31521"/>
                  </a:lnTo>
                  <a:close/>
                </a:path>
                <a:path w="52704" h="67310">
                  <a:moveTo>
                    <a:pt x="49999" y="30556"/>
                  </a:moveTo>
                  <a:lnTo>
                    <a:pt x="49809" y="30594"/>
                  </a:lnTo>
                  <a:lnTo>
                    <a:pt x="49999" y="30556"/>
                  </a:lnTo>
                  <a:close/>
                </a:path>
                <a:path w="52704" h="67310">
                  <a:moveTo>
                    <a:pt x="50304" y="30657"/>
                  </a:moveTo>
                  <a:lnTo>
                    <a:pt x="50076" y="30619"/>
                  </a:lnTo>
                  <a:lnTo>
                    <a:pt x="49784" y="31013"/>
                  </a:lnTo>
                  <a:lnTo>
                    <a:pt x="50304" y="30657"/>
                  </a:lnTo>
                  <a:close/>
                </a:path>
                <a:path w="52704" h="67310">
                  <a:moveTo>
                    <a:pt x="50304" y="30518"/>
                  </a:moveTo>
                  <a:lnTo>
                    <a:pt x="50038" y="30480"/>
                  </a:lnTo>
                  <a:lnTo>
                    <a:pt x="50304" y="30518"/>
                  </a:lnTo>
                  <a:close/>
                </a:path>
                <a:path w="52704" h="67310">
                  <a:moveTo>
                    <a:pt x="50558" y="30492"/>
                  </a:moveTo>
                  <a:lnTo>
                    <a:pt x="50393" y="30264"/>
                  </a:lnTo>
                  <a:lnTo>
                    <a:pt x="50368" y="30403"/>
                  </a:lnTo>
                  <a:lnTo>
                    <a:pt x="50558" y="30492"/>
                  </a:lnTo>
                  <a:close/>
                </a:path>
                <a:path w="52704" h="67310">
                  <a:moveTo>
                    <a:pt x="50825" y="30289"/>
                  </a:moveTo>
                  <a:lnTo>
                    <a:pt x="50584" y="30353"/>
                  </a:lnTo>
                  <a:lnTo>
                    <a:pt x="50825" y="30492"/>
                  </a:lnTo>
                  <a:lnTo>
                    <a:pt x="50825" y="30289"/>
                  </a:lnTo>
                  <a:close/>
                </a:path>
                <a:path w="52704" h="67310">
                  <a:moveTo>
                    <a:pt x="51117" y="30264"/>
                  </a:moveTo>
                  <a:lnTo>
                    <a:pt x="50952" y="30187"/>
                  </a:lnTo>
                  <a:lnTo>
                    <a:pt x="50876" y="30403"/>
                  </a:lnTo>
                  <a:lnTo>
                    <a:pt x="51117" y="30264"/>
                  </a:lnTo>
                  <a:close/>
                </a:path>
                <a:path w="52704" h="67310">
                  <a:moveTo>
                    <a:pt x="51219" y="35115"/>
                  </a:moveTo>
                  <a:lnTo>
                    <a:pt x="51130" y="34975"/>
                  </a:lnTo>
                  <a:lnTo>
                    <a:pt x="51003" y="35382"/>
                  </a:lnTo>
                  <a:lnTo>
                    <a:pt x="51219" y="35115"/>
                  </a:lnTo>
                  <a:close/>
                </a:path>
                <a:path w="52704" h="67310">
                  <a:moveTo>
                    <a:pt x="52044" y="33832"/>
                  </a:moveTo>
                  <a:lnTo>
                    <a:pt x="51955" y="34023"/>
                  </a:lnTo>
                  <a:lnTo>
                    <a:pt x="52044" y="33832"/>
                  </a:lnTo>
                  <a:close/>
                </a:path>
                <a:path w="52704" h="67310">
                  <a:moveTo>
                    <a:pt x="52108" y="31470"/>
                  </a:moveTo>
                  <a:lnTo>
                    <a:pt x="51714" y="31343"/>
                  </a:lnTo>
                  <a:lnTo>
                    <a:pt x="51701" y="31661"/>
                  </a:lnTo>
                  <a:lnTo>
                    <a:pt x="52108" y="31470"/>
                  </a:lnTo>
                  <a:close/>
                </a:path>
                <a:path w="52704" h="67310">
                  <a:moveTo>
                    <a:pt x="52184" y="31369"/>
                  </a:moveTo>
                  <a:lnTo>
                    <a:pt x="52070" y="31102"/>
                  </a:lnTo>
                  <a:lnTo>
                    <a:pt x="51930" y="31165"/>
                  </a:lnTo>
                  <a:lnTo>
                    <a:pt x="52184" y="31369"/>
                  </a:lnTo>
                  <a:close/>
                </a:path>
                <a:path w="52704" h="67310">
                  <a:moveTo>
                    <a:pt x="52311" y="32105"/>
                  </a:moveTo>
                  <a:lnTo>
                    <a:pt x="52031" y="32092"/>
                  </a:lnTo>
                  <a:lnTo>
                    <a:pt x="52070" y="32245"/>
                  </a:lnTo>
                  <a:lnTo>
                    <a:pt x="52311" y="32105"/>
                  </a:lnTo>
                  <a:close/>
                </a:path>
              </a:pathLst>
            </a:custGeom>
            <a:solidFill>
              <a:srgbClr val="4C9C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4353674" y="3560825"/>
              <a:ext cx="55880" cy="95250"/>
            </a:xfrm>
            <a:custGeom>
              <a:avLst/>
              <a:gdLst/>
              <a:ahLst/>
              <a:cxnLst/>
              <a:rect l="l" t="t" r="r" b="b"/>
              <a:pathLst>
                <a:path w="55879" h="95250">
                  <a:moveTo>
                    <a:pt x="28536" y="30886"/>
                  </a:moveTo>
                  <a:lnTo>
                    <a:pt x="28282" y="30873"/>
                  </a:lnTo>
                  <a:lnTo>
                    <a:pt x="28397" y="31089"/>
                  </a:lnTo>
                  <a:lnTo>
                    <a:pt x="28536" y="30886"/>
                  </a:lnTo>
                  <a:close/>
                </a:path>
                <a:path w="55879" h="95250">
                  <a:moveTo>
                    <a:pt x="31076" y="39814"/>
                  </a:moveTo>
                  <a:lnTo>
                    <a:pt x="30835" y="40208"/>
                  </a:lnTo>
                  <a:lnTo>
                    <a:pt x="30810" y="40513"/>
                  </a:lnTo>
                  <a:lnTo>
                    <a:pt x="31076" y="39814"/>
                  </a:lnTo>
                  <a:close/>
                </a:path>
                <a:path w="55879" h="95250">
                  <a:moveTo>
                    <a:pt x="32499" y="45364"/>
                  </a:moveTo>
                  <a:lnTo>
                    <a:pt x="32372" y="45097"/>
                  </a:lnTo>
                  <a:lnTo>
                    <a:pt x="31813" y="45478"/>
                  </a:lnTo>
                  <a:lnTo>
                    <a:pt x="32499" y="45364"/>
                  </a:lnTo>
                  <a:close/>
                </a:path>
                <a:path w="55879" h="95250">
                  <a:moveTo>
                    <a:pt x="33159" y="40640"/>
                  </a:moveTo>
                  <a:lnTo>
                    <a:pt x="33020" y="39789"/>
                  </a:lnTo>
                  <a:lnTo>
                    <a:pt x="32905" y="40208"/>
                  </a:lnTo>
                  <a:lnTo>
                    <a:pt x="33159" y="40640"/>
                  </a:lnTo>
                  <a:close/>
                </a:path>
                <a:path w="55879" h="95250">
                  <a:moveTo>
                    <a:pt x="33845" y="39370"/>
                  </a:moveTo>
                  <a:lnTo>
                    <a:pt x="33299" y="39636"/>
                  </a:lnTo>
                  <a:lnTo>
                    <a:pt x="33604" y="39801"/>
                  </a:lnTo>
                  <a:lnTo>
                    <a:pt x="33845" y="39370"/>
                  </a:lnTo>
                  <a:close/>
                </a:path>
                <a:path w="55879" h="95250">
                  <a:moveTo>
                    <a:pt x="34899" y="64935"/>
                  </a:moveTo>
                  <a:lnTo>
                    <a:pt x="34544" y="64833"/>
                  </a:lnTo>
                  <a:lnTo>
                    <a:pt x="34658" y="65074"/>
                  </a:lnTo>
                  <a:lnTo>
                    <a:pt x="34899" y="64935"/>
                  </a:lnTo>
                  <a:close/>
                </a:path>
                <a:path w="55879" h="95250">
                  <a:moveTo>
                    <a:pt x="35534" y="40868"/>
                  </a:moveTo>
                  <a:lnTo>
                    <a:pt x="34925" y="41084"/>
                  </a:lnTo>
                  <a:lnTo>
                    <a:pt x="34734" y="41529"/>
                  </a:lnTo>
                  <a:lnTo>
                    <a:pt x="35534" y="40868"/>
                  </a:lnTo>
                  <a:close/>
                </a:path>
                <a:path w="55879" h="95250">
                  <a:moveTo>
                    <a:pt x="36322" y="62903"/>
                  </a:moveTo>
                  <a:lnTo>
                    <a:pt x="36156" y="62839"/>
                  </a:lnTo>
                  <a:lnTo>
                    <a:pt x="36080" y="62979"/>
                  </a:lnTo>
                  <a:lnTo>
                    <a:pt x="36322" y="62903"/>
                  </a:lnTo>
                  <a:close/>
                </a:path>
                <a:path w="55879" h="95250">
                  <a:moveTo>
                    <a:pt x="36410" y="63804"/>
                  </a:moveTo>
                  <a:lnTo>
                    <a:pt x="36283" y="63792"/>
                  </a:lnTo>
                  <a:lnTo>
                    <a:pt x="36334" y="64008"/>
                  </a:lnTo>
                  <a:lnTo>
                    <a:pt x="36410" y="63804"/>
                  </a:lnTo>
                  <a:close/>
                </a:path>
                <a:path w="55879" h="95250">
                  <a:moveTo>
                    <a:pt x="36741" y="53632"/>
                  </a:moveTo>
                  <a:lnTo>
                    <a:pt x="36525" y="53657"/>
                  </a:lnTo>
                  <a:lnTo>
                    <a:pt x="36741" y="53632"/>
                  </a:lnTo>
                  <a:close/>
                </a:path>
                <a:path w="55879" h="95250">
                  <a:moveTo>
                    <a:pt x="37109" y="44462"/>
                  </a:moveTo>
                  <a:lnTo>
                    <a:pt x="36995" y="44018"/>
                  </a:lnTo>
                  <a:lnTo>
                    <a:pt x="36690" y="44335"/>
                  </a:lnTo>
                  <a:lnTo>
                    <a:pt x="37109" y="44462"/>
                  </a:lnTo>
                  <a:close/>
                </a:path>
                <a:path w="55879" h="95250">
                  <a:moveTo>
                    <a:pt x="37858" y="43014"/>
                  </a:moveTo>
                  <a:lnTo>
                    <a:pt x="37693" y="42900"/>
                  </a:lnTo>
                  <a:lnTo>
                    <a:pt x="37465" y="42862"/>
                  </a:lnTo>
                  <a:lnTo>
                    <a:pt x="37858" y="43014"/>
                  </a:lnTo>
                  <a:close/>
                </a:path>
                <a:path w="55879" h="95250">
                  <a:moveTo>
                    <a:pt x="38519" y="42418"/>
                  </a:moveTo>
                  <a:lnTo>
                    <a:pt x="38455" y="42735"/>
                  </a:lnTo>
                  <a:lnTo>
                    <a:pt x="38506" y="42532"/>
                  </a:lnTo>
                  <a:close/>
                </a:path>
                <a:path w="55879" h="95250">
                  <a:moveTo>
                    <a:pt x="38811" y="60032"/>
                  </a:moveTo>
                  <a:lnTo>
                    <a:pt x="38608" y="59601"/>
                  </a:lnTo>
                  <a:lnTo>
                    <a:pt x="38633" y="59359"/>
                  </a:lnTo>
                  <a:lnTo>
                    <a:pt x="36588" y="55143"/>
                  </a:lnTo>
                  <a:lnTo>
                    <a:pt x="35991" y="53835"/>
                  </a:lnTo>
                  <a:lnTo>
                    <a:pt x="29921" y="53721"/>
                  </a:lnTo>
                  <a:lnTo>
                    <a:pt x="30035" y="53467"/>
                  </a:lnTo>
                  <a:lnTo>
                    <a:pt x="31280" y="50507"/>
                  </a:lnTo>
                  <a:lnTo>
                    <a:pt x="32600" y="47358"/>
                  </a:lnTo>
                  <a:lnTo>
                    <a:pt x="32778" y="46964"/>
                  </a:lnTo>
                  <a:lnTo>
                    <a:pt x="23609" y="47358"/>
                  </a:lnTo>
                  <a:lnTo>
                    <a:pt x="22098" y="40830"/>
                  </a:lnTo>
                  <a:lnTo>
                    <a:pt x="14808" y="42354"/>
                  </a:lnTo>
                  <a:lnTo>
                    <a:pt x="9474" y="47967"/>
                  </a:lnTo>
                  <a:lnTo>
                    <a:pt x="9474" y="61391"/>
                  </a:lnTo>
                  <a:lnTo>
                    <a:pt x="8991" y="61531"/>
                  </a:lnTo>
                  <a:lnTo>
                    <a:pt x="8572" y="60896"/>
                  </a:lnTo>
                  <a:lnTo>
                    <a:pt x="9474" y="61391"/>
                  </a:lnTo>
                  <a:lnTo>
                    <a:pt x="9474" y="47967"/>
                  </a:lnTo>
                  <a:lnTo>
                    <a:pt x="7048" y="50507"/>
                  </a:lnTo>
                  <a:lnTo>
                    <a:pt x="4356" y="48552"/>
                  </a:lnTo>
                  <a:lnTo>
                    <a:pt x="4140" y="53467"/>
                  </a:lnTo>
                  <a:lnTo>
                    <a:pt x="0" y="51828"/>
                  </a:lnTo>
                  <a:lnTo>
                    <a:pt x="6781" y="61582"/>
                  </a:lnTo>
                  <a:lnTo>
                    <a:pt x="1651" y="56946"/>
                  </a:lnTo>
                  <a:lnTo>
                    <a:pt x="2641" y="66662"/>
                  </a:lnTo>
                  <a:lnTo>
                    <a:pt x="7924" y="62547"/>
                  </a:lnTo>
                  <a:lnTo>
                    <a:pt x="9271" y="66281"/>
                  </a:lnTo>
                  <a:lnTo>
                    <a:pt x="12103" y="64604"/>
                  </a:lnTo>
                  <a:lnTo>
                    <a:pt x="11645" y="62547"/>
                  </a:lnTo>
                  <a:lnTo>
                    <a:pt x="11430" y="61582"/>
                  </a:lnTo>
                  <a:lnTo>
                    <a:pt x="11277" y="60896"/>
                  </a:lnTo>
                  <a:lnTo>
                    <a:pt x="9994" y="55143"/>
                  </a:lnTo>
                  <a:lnTo>
                    <a:pt x="16090" y="62522"/>
                  </a:lnTo>
                  <a:lnTo>
                    <a:pt x="15494" y="69062"/>
                  </a:lnTo>
                  <a:lnTo>
                    <a:pt x="9283" y="75603"/>
                  </a:lnTo>
                  <a:lnTo>
                    <a:pt x="11785" y="85001"/>
                  </a:lnTo>
                  <a:lnTo>
                    <a:pt x="8280" y="87718"/>
                  </a:lnTo>
                  <a:lnTo>
                    <a:pt x="12331" y="90627"/>
                  </a:lnTo>
                  <a:lnTo>
                    <a:pt x="16522" y="91744"/>
                  </a:lnTo>
                  <a:lnTo>
                    <a:pt x="17259" y="81876"/>
                  </a:lnTo>
                  <a:lnTo>
                    <a:pt x="16852" y="95237"/>
                  </a:lnTo>
                  <a:lnTo>
                    <a:pt x="24066" y="90182"/>
                  </a:lnTo>
                  <a:lnTo>
                    <a:pt x="23774" y="86575"/>
                  </a:lnTo>
                  <a:lnTo>
                    <a:pt x="27457" y="88557"/>
                  </a:lnTo>
                  <a:lnTo>
                    <a:pt x="27940" y="86575"/>
                  </a:lnTo>
                  <a:lnTo>
                    <a:pt x="29095" y="81876"/>
                  </a:lnTo>
                  <a:lnTo>
                    <a:pt x="32969" y="66141"/>
                  </a:lnTo>
                  <a:lnTo>
                    <a:pt x="38811" y="60032"/>
                  </a:lnTo>
                  <a:close/>
                </a:path>
                <a:path w="55879" h="95250">
                  <a:moveTo>
                    <a:pt x="39217" y="43395"/>
                  </a:moveTo>
                  <a:lnTo>
                    <a:pt x="38747" y="43307"/>
                  </a:lnTo>
                  <a:lnTo>
                    <a:pt x="38265" y="44272"/>
                  </a:lnTo>
                  <a:lnTo>
                    <a:pt x="39217" y="43395"/>
                  </a:lnTo>
                  <a:close/>
                </a:path>
                <a:path w="55879" h="95250">
                  <a:moveTo>
                    <a:pt x="39865" y="45326"/>
                  </a:moveTo>
                  <a:lnTo>
                    <a:pt x="39712" y="44856"/>
                  </a:lnTo>
                  <a:lnTo>
                    <a:pt x="39585" y="45313"/>
                  </a:lnTo>
                  <a:lnTo>
                    <a:pt x="39865" y="45326"/>
                  </a:lnTo>
                  <a:close/>
                </a:path>
                <a:path w="55879" h="95250">
                  <a:moveTo>
                    <a:pt x="41325" y="44043"/>
                  </a:moveTo>
                  <a:lnTo>
                    <a:pt x="40513" y="43840"/>
                  </a:lnTo>
                  <a:lnTo>
                    <a:pt x="40868" y="44310"/>
                  </a:lnTo>
                  <a:lnTo>
                    <a:pt x="41325" y="44043"/>
                  </a:lnTo>
                  <a:close/>
                </a:path>
                <a:path w="55879" h="95250">
                  <a:moveTo>
                    <a:pt x="41960" y="55702"/>
                  </a:moveTo>
                  <a:lnTo>
                    <a:pt x="41757" y="55613"/>
                  </a:lnTo>
                  <a:lnTo>
                    <a:pt x="41592" y="55638"/>
                  </a:lnTo>
                  <a:lnTo>
                    <a:pt x="41960" y="55702"/>
                  </a:lnTo>
                  <a:close/>
                </a:path>
                <a:path w="55879" h="95250">
                  <a:moveTo>
                    <a:pt x="42418" y="36550"/>
                  </a:moveTo>
                  <a:lnTo>
                    <a:pt x="42024" y="36753"/>
                  </a:lnTo>
                  <a:lnTo>
                    <a:pt x="42392" y="36779"/>
                  </a:lnTo>
                  <a:lnTo>
                    <a:pt x="42418" y="36550"/>
                  </a:lnTo>
                  <a:close/>
                </a:path>
                <a:path w="55879" h="95250">
                  <a:moveTo>
                    <a:pt x="42760" y="35140"/>
                  </a:moveTo>
                  <a:lnTo>
                    <a:pt x="42418" y="34747"/>
                  </a:lnTo>
                  <a:lnTo>
                    <a:pt x="41554" y="35547"/>
                  </a:lnTo>
                  <a:lnTo>
                    <a:pt x="42760" y="35140"/>
                  </a:lnTo>
                  <a:close/>
                </a:path>
                <a:path w="55879" h="95250">
                  <a:moveTo>
                    <a:pt x="42989" y="41148"/>
                  </a:moveTo>
                  <a:lnTo>
                    <a:pt x="42710" y="41109"/>
                  </a:lnTo>
                  <a:lnTo>
                    <a:pt x="42989" y="41148"/>
                  </a:lnTo>
                  <a:close/>
                </a:path>
                <a:path w="55879" h="95250">
                  <a:moveTo>
                    <a:pt x="43192" y="42557"/>
                  </a:moveTo>
                  <a:lnTo>
                    <a:pt x="43014" y="41922"/>
                  </a:lnTo>
                  <a:lnTo>
                    <a:pt x="40233" y="41757"/>
                  </a:lnTo>
                  <a:lnTo>
                    <a:pt x="43192" y="42557"/>
                  </a:lnTo>
                  <a:close/>
                </a:path>
                <a:path w="55879" h="95250">
                  <a:moveTo>
                    <a:pt x="43370" y="54749"/>
                  </a:moveTo>
                  <a:lnTo>
                    <a:pt x="43103" y="55016"/>
                  </a:lnTo>
                  <a:lnTo>
                    <a:pt x="43370" y="54749"/>
                  </a:lnTo>
                  <a:close/>
                </a:path>
                <a:path w="55879" h="95250">
                  <a:moveTo>
                    <a:pt x="43637" y="37084"/>
                  </a:moveTo>
                  <a:lnTo>
                    <a:pt x="43408" y="37096"/>
                  </a:lnTo>
                  <a:lnTo>
                    <a:pt x="43637" y="37541"/>
                  </a:lnTo>
                  <a:lnTo>
                    <a:pt x="43637" y="37084"/>
                  </a:lnTo>
                  <a:close/>
                </a:path>
                <a:path w="55879" h="95250">
                  <a:moveTo>
                    <a:pt x="43789" y="55283"/>
                  </a:moveTo>
                  <a:lnTo>
                    <a:pt x="43713" y="54965"/>
                  </a:lnTo>
                  <a:lnTo>
                    <a:pt x="43649" y="55181"/>
                  </a:lnTo>
                  <a:lnTo>
                    <a:pt x="43789" y="55283"/>
                  </a:lnTo>
                  <a:close/>
                </a:path>
                <a:path w="55879" h="95250">
                  <a:moveTo>
                    <a:pt x="44094" y="40043"/>
                  </a:moveTo>
                  <a:lnTo>
                    <a:pt x="43726" y="39763"/>
                  </a:lnTo>
                  <a:lnTo>
                    <a:pt x="44094" y="40043"/>
                  </a:lnTo>
                  <a:close/>
                </a:path>
                <a:path w="55879" h="95250">
                  <a:moveTo>
                    <a:pt x="44183" y="57810"/>
                  </a:moveTo>
                  <a:lnTo>
                    <a:pt x="43649" y="58102"/>
                  </a:lnTo>
                  <a:lnTo>
                    <a:pt x="43726" y="58242"/>
                  </a:lnTo>
                  <a:lnTo>
                    <a:pt x="44183" y="57810"/>
                  </a:lnTo>
                  <a:close/>
                </a:path>
                <a:path w="55879" h="95250">
                  <a:moveTo>
                    <a:pt x="44310" y="37439"/>
                  </a:moveTo>
                  <a:lnTo>
                    <a:pt x="44157" y="37376"/>
                  </a:lnTo>
                  <a:lnTo>
                    <a:pt x="44145" y="37528"/>
                  </a:lnTo>
                  <a:lnTo>
                    <a:pt x="44310" y="37439"/>
                  </a:lnTo>
                  <a:close/>
                </a:path>
                <a:path w="55879" h="95250">
                  <a:moveTo>
                    <a:pt x="44361" y="34531"/>
                  </a:moveTo>
                  <a:lnTo>
                    <a:pt x="44297" y="34188"/>
                  </a:lnTo>
                  <a:lnTo>
                    <a:pt x="44183" y="34429"/>
                  </a:lnTo>
                  <a:lnTo>
                    <a:pt x="44361" y="34531"/>
                  </a:lnTo>
                  <a:close/>
                </a:path>
                <a:path w="55879" h="95250">
                  <a:moveTo>
                    <a:pt x="44640" y="37744"/>
                  </a:moveTo>
                  <a:lnTo>
                    <a:pt x="44234" y="34937"/>
                  </a:lnTo>
                  <a:lnTo>
                    <a:pt x="43370" y="35547"/>
                  </a:lnTo>
                  <a:lnTo>
                    <a:pt x="44640" y="37744"/>
                  </a:lnTo>
                  <a:close/>
                </a:path>
                <a:path w="55879" h="95250">
                  <a:moveTo>
                    <a:pt x="45173" y="62357"/>
                  </a:moveTo>
                  <a:lnTo>
                    <a:pt x="45021" y="62306"/>
                  </a:lnTo>
                  <a:lnTo>
                    <a:pt x="45123" y="62484"/>
                  </a:lnTo>
                  <a:lnTo>
                    <a:pt x="45173" y="62357"/>
                  </a:lnTo>
                  <a:close/>
                </a:path>
                <a:path w="55879" h="95250">
                  <a:moveTo>
                    <a:pt x="45453" y="40589"/>
                  </a:moveTo>
                  <a:lnTo>
                    <a:pt x="45161" y="40652"/>
                  </a:lnTo>
                  <a:lnTo>
                    <a:pt x="45173" y="40855"/>
                  </a:lnTo>
                  <a:lnTo>
                    <a:pt x="45453" y="40589"/>
                  </a:lnTo>
                  <a:close/>
                </a:path>
                <a:path w="55879" h="95250">
                  <a:moveTo>
                    <a:pt x="45720" y="54521"/>
                  </a:moveTo>
                  <a:lnTo>
                    <a:pt x="45440" y="54432"/>
                  </a:lnTo>
                  <a:lnTo>
                    <a:pt x="45491" y="54686"/>
                  </a:lnTo>
                  <a:lnTo>
                    <a:pt x="45720" y="54521"/>
                  </a:lnTo>
                  <a:close/>
                </a:path>
                <a:path w="55879" h="95250">
                  <a:moveTo>
                    <a:pt x="45808" y="39001"/>
                  </a:moveTo>
                  <a:lnTo>
                    <a:pt x="45631" y="39192"/>
                  </a:lnTo>
                  <a:lnTo>
                    <a:pt x="45745" y="39395"/>
                  </a:lnTo>
                  <a:lnTo>
                    <a:pt x="45808" y="39001"/>
                  </a:lnTo>
                  <a:close/>
                </a:path>
                <a:path w="55879" h="95250">
                  <a:moveTo>
                    <a:pt x="45961" y="37439"/>
                  </a:moveTo>
                  <a:lnTo>
                    <a:pt x="45161" y="37096"/>
                  </a:lnTo>
                  <a:lnTo>
                    <a:pt x="45199" y="38569"/>
                  </a:lnTo>
                  <a:lnTo>
                    <a:pt x="45961" y="37439"/>
                  </a:lnTo>
                  <a:close/>
                </a:path>
                <a:path w="55879" h="95250">
                  <a:moveTo>
                    <a:pt x="45986" y="41414"/>
                  </a:moveTo>
                  <a:lnTo>
                    <a:pt x="45593" y="41452"/>
                  </a:lnTo>
                  <a:lnTo>
                    <a:pt x="45631" y="41643"/>
                  </a:lnTo>
                  <a:lnTo>
                    <a:pt x="45986" y="41414"/>
                  </a:lnTo>
                  <a:close/>
                </a:path>
                <a:path w="55879" h="95250">
                  <a:moveTo>
                    <a:pt x="46126" y="40347"/>
                  </a:moveTo>
                  <a:lnTo>
                    <a:pt x="45910" y="40411"/>
                  </a:lnTo>
                  <a:lnTo>
                    <a:pt x="45897" y="40855"/>
                  </a:lnTo>
                  <a:lnTo>
                    <a:pt x="46126" y="40347"/>
                  </a:lnTo>
                  <a:close/>
                </a:path>
                <a:path w="55879" h="95250">
                  <a:moveTo>
                    <a:pt x="46126" y="38925"/>
                  </a:moveTo>
                  <a:lnTo>
                    <a:pt x="45986" y="38798"/>
                  </a:lnTo>
                  <a:lnTo>
                    <a:pt x="45859" y="38989"/>
                  </a:lnTo>
                  <a:lnTo>
                    <a:pt x="46126" y="38925"/>
                  </a:lnTo>
                  <a:close/>
                </a:path>
                <a:path w="55879" h="95250">
                  <a:moveTo>
                    <a:pt x="46316" y="63639"/>
                  </a:moveTo>
                  <a:lnTo>
                    <a:pt x="45910" y="63296"/>
                  </a:lnTo>
                  <a:lnTo>
                    <a:pt x="45999" y="64033"/>
                  </a:lnTo>
                  <a:lnTo>
                    <a:pt x="46316" y="63639"/>
                  </a:lnTo>
                  <a:close/>
                </a:path>
                <a:path w="55879" h="95250">
                  <a:moveTo>
                    <a:pt x="47256" y="40830"/>
                  </a:moveTo>
                  <a:lnTo>
                    <a:pt x="47104" y="40398"/>
                  </a:lnTo>
                  <a:lnTo>
                    <a:pt x="46609" y="41160"/>
                  </a:lnTo>
                  <a:lnTo>
                    <a:pt x="47256" y="40830"/>
                  </a:lnTo>
                  <a:close/>
                </a:path>
                <a:path w="55879" h="95250">
                  <a:moveTo>
                    <a:pt x="47866" y="40894"/>
                  </a:moveTo>
                  <a:lnTo>
                    <a:pt x="47510" y="40995"/>
                  </a:lnTo>
                  <a:lnTo>
                    <a:pt x="47815" y="41071"/>
                  </a:lnTo>
                  <a:lnTo>
                    <a:pt x="47866" y="40894"/>
                  </a:lnTo>
                  <a:close/>
                </a:path>
                <a:path w="55879" h="95250">
                  <a:moveTo>
                    <a:pt x="47917" y="36614"/>
                  </a:moveTo>
                  <a:lnTo>
                    <a:pt x="47447" y="37045"/>
                  </a:lnTo>
                  <a:lnTo>
                    <a:pt x="47726" y="37096"/>
                  </a:lnTo>
                  <a:lnTo>
                    <a:pt x="47917" y="36614"/>
                  </a:lnTo>
                  <a:close/>
                </a:path>
                <a:path w="55879" h="95250">
                  <a:moveTo>
                    <a:pt x="48196" y="42049"/>
                  </a:moveTo>
                  <a:lnTo>
                    <a:pt x="47980" y="41757"/>
                  </a:lnTo>
                  <a:lnTo>
                    <a:pt x="47739" y="42633"/>
                  </a:lnTo>
                  <a:lnTo>
                    <a:pt x="48196" y="42049"/>
                  </a:lnTo>
                  <a:close/>
                </a:path>
                <a:path w="55879" h="95250">
                  <a:moveTo>
                    <a:pt x="48234" y="40906"/>
                  </a:moveTo>
                  <a:lnTo>
                    <a:pt x="48145" y="40690"/>
                  </a:lnTo>
                  <a:lnTo>
                    <a:pt x="48133" y="40906"/>
                  </a:lnTo>
                  <a:close/>
                </a:path>
                <a:path w="55879" h="95250">
                  <a:moveTo>
                    <a:pt x="49301" y="36880"/>
                  </a:moveTo>
                  <a:lnTo>
                    <a:pt x="48475" y="36461"/>
                  </a:lnTo>
                  <a:lnTo>
                    <a:pt x="48641" y="37096"/>
                  </a:lnTo>
                  <a:lnTo>
                    <a:pt x="49301" y="36880"/>
                  </a:lnTo>
                  <a:close/>
                </a:path>
                <a:path w="55879" h="95250">
                  <a:moveTo>
                    <a:pt x="49733" y="37185"/>
                  </a:moveTo>
                  <a:lnTo>
                    <a:pt x="49555" y="36766"/>
                  </a:lnTo>
                  <a:lnTo>
                    <a:pt x="49403" y="37096"/>
                  </a:lnTo>
                  <a:lnTo>
                    <a:pt x="49733" y="37185"/>
                  </a:lnTo>
                  <a:close/>
                </a:path>
                <a:path w="55879" h="95250">
                  <a:moveTo>
                    <a:pt x="50012" y="35128"/>
                  </a:moveTo>
                  <a:lnTo>
                    <a:pt x="49720" y="35204"/>
                  </a:lnTo>
                  <a:lnTo>
                    <a:pt x="50012" y="35128"/>
                  </a:lnTo>
                  <a:close/>
                </a:path>
                <a:path w="55879" h="95250">
                  <a:moveTo>
                    <a:pt x="50558" y="36652"/>
                  </a:moveTo>
                  <a:lnTo>
                    <a:pt x="49898" y="37096"/>
                  </a:lnTo>
                  <a:lnTo>
                    <a:pt x="50152" y="37452"/>
                  </a:lnTo>
                  <a:lnTo>
                    <a:pt x="50558" y="36652"/>
                  </a:lnTo>
                  <a:close/>
                </a:path>
                <a:path w="55879" h="95250">
                  <a:moveTo>
                    <a:pt x="51117" y="36703"/>
                  </a:moveTo>
                  <a:lnTo>
                    <a:pt x="50965" y="36614"/>
                  </a:lnTo>
                  <a:lnTo>
                    <a:pt x="50800" y="36690"/>
                  </a:lnTo>
                  <a:lnTo>
                    <a:pt x="51117" y="36703"/>
                  </a:lnTo>
                  <a:close/>
                </a:path>
                <a:path w="55879" h="95250">
                  <a:moveTo>
                    <a:pt x="51790" y="34912"/>
                  </a:moveTo>
                  <a:lnTo>
                    <a:pt x="51612" y="34671"/>
                  </a:lnTo>
                  <a:lnTo>
                    <a:pt x="51485" y="34874"/>
                  </a:lnTo>
                  <a:lnTo>
                    <a:pt x="51790" y="34912"/>
                  </a:lnTo>
                  <a:close/>
                </a:path>
                <a:path w="55879" h="95250">
                  <a:moveTo>
                    <a:pt x="51904" y="36855"/>
                  </a:moveTo>
                  <a:lnTo>
                    <a:pt x="51803" y="36563"/>
                  </a:lnTo>
                  <a:lnTo>
                    <a:pt x="51904" y="36855"/>
                  </a:lnTo>
                  <a:close/>
                </a:path>
                <a:path w="55879" h="95250">
                  <a:moveTo>
                    <a:pt x="51981" y="35179"/>
                  </a:moveTo>
                  <a:lnTo>
                    <a:pt x="50965" y="35648"/>
                  </a:lnTo>
                  <a:lnTo>
                    <a:pt x="50711" y="36385"/>
                  </a:lnTo>
                  <a:lnTo>
                    <a:pt x="51981" y="35179"/>
                  </a:lnTo>
                  <a:close/>
                </a:path>
                <a:path w="55879" h="95250">
                  <a:moveTo>
                    <a:pt x="52793" y="825"/>
                  </a:moveTo>
                  <a:lnTo>
                    <a:pt x="52235" y="939"/>
                  </a:lnTo>
                  <a:lnTo>
                    <a:pt x="52717" y="1651"/>
                  </a:lnTo>
                  <a:lnTo>
                    <a:pt x="52793" y="825"/>
                  </a:lnTo>
                  <a:close/>
                </a:path>
                <a:path w="55879" h="95250">
                  <a:moveTo>
                    <a:pt x="53086" y="37503"/>
                  </a:moveTo>
                  <a:lnTo>
                    <a:pt x="52895" y="37299"/>
                  </a:lnTo>
                  <a:lnTo>
                    <a:pt x="53086" y="37503"/>
                  </a:lnTo>
                  <a:close/>
                </a:path>
                <a:path w="55879" h="95250">
                  <a:moveTo>
                    <a:pt x="53111" y="34683"/>
                  </a:moveTo>
                  <a:lnTo>
                    <a:pt x="52768" y="35547"/>
                  </a:lnTo>
                  <a:lnTo>
                    <a:pt x="52819" y="36499"/>
                  </a:lnTo>
                  <a:lnTo>
                    <a:pt x="53111" y="34683"/>
                  </a:lnTo>
                  <a:close/>
                </a:path>
                <a:path w="55879" h="95250">
                  <a:moveTo>
                    <a:pt x="53644" y="2413"/>
                  </a:moveTo>
                  <a:lnTo>
                    <a:pt x="53606" y="2146"/>
                  </a:lnTo>
                  <a:lnTo>
                    <a:pt x="53086" y="2552"/>
                  </a:lnTo>
                  <a:lnTo>
                    <a:pt x="53644" y="2413"/>
                  </a:lnTo>
                  <a:close/>
                </a:path>
                <a:path w="55879" h="95250">
                  <a:moveTo>
                    <a:pt x="53949" y="0"/>
                  </a:moveTo>
                  <a:lnTo>
                    <a:pt x="53060" y="939"/>
                  </a:lnTo>
                  <a:lnTo>
                    <a:pt x="53619" y="762"/>
                  </a:lnTo>
                  <a:lnTo>
                    <a:pt x="53949" y="0"/>
                  </a:lnTo>
                  <a:close/>
                </a:path>
                <a:path w="55879" h="95250">
                  <a:moveTo>
                    <a:pt x="54279" y="34429"/>
                  </a:moveTo>
                  <a:lnTo>
                    <a:pt x="54114" y="34036"/>
                  </a:lnTo>
                  <a:lnTo>
                    <a:pt x="53898" y="34531"/>
                  </a:lnTo>
                  <a:lnTo>
                    <a:pt x="54279" y="34429"/>
                  </a:lnTo>
                  <a:close/>
                </a:path>
                <a:path w="55879" h="95250">
                  <a:moveTo>
                    <a:pt x="54292" y="37096"/>
                  </a:moveTo>
                  <a:lnTo>
                    <a:pt x="53479" y="37109"/>
                  </a:lnTo>
                  <a:lnTo>
                    <a:pt x="53594" y="38163"/>
                  </a:lnTo>
                  <a:lnTo>
                    <a:pt x="54292" y="37096"/>
                  </a:lnTo>
                  <a:close/>
                </a:path>
                <a:path w="55879" h="95250">
                  <a:moveTo>
                    <a:pt x="54813" y="36512"/>
                  </a:moveTo>
                  <a:lnTo>
                    <a:pt x="54381" y="35826"/>
                  </a:lnTo>
                  <a:lnTo>
                    <a:pt x="54013" y="36372"/>
                  </a:lnTo>
                  <a:lnTo>
                    <a:pt x="54813" y="36512"/>
                  </a:lnTo>
                  <a:close/>
                </a:path>
                <a:path w="55879" h="95250">
                  <a:moveTo>
                    <a:pt x="54825" y="35102"/>
                  </a:moveTo>
                  <a:lnTo>
                    <a:pt x="54749" y="34480"/>
                  </a:lnTo>
                  <a:lnTo>
                    <a:pt x="54051" y="35420"/>
                  </a:lnTo>
                  <a:lnTo>
                    <a:pt x="54825" y="35102"/>
                  </a:lnTo>
                  <a:close/>
                </a:path>
                <a:path w="55879" h="95250">
                  <a:moveTo>
                    <a:pt x="54825" y="33680"/>
                  </a:moveTo>
                  <a:lnTo>
                    <a:pt x="54533" y="33832"/>
                  </a:lnTo>
                  <a:lnTo>
                    <a:pt x="54724" y="34302"/>
                  </a:lnTo>
                  <a:lnTo>
                    <a:pt x="54825" y="33680"/>
                  </a:lnTo>
                  <a:close/>
                </a:path>
                <a:path w="55879" h="95250">
                  <a:moveTo>
                    <a:pt x="54838" y="431"/>
                  </a:moveTo>
                  <a:lnTo>
                    <a:pt x="54013" y="939"/>
                  </a:lnTo>
                  <a:lnTo>
                    <a:pt x="54597" y="1346"/>
                  </a:lnTo>
                  <a:lnTo>
                    <a:pt x="54838" y="431"/>
                  </a:lnTo>
                  <a:close/>
                </a:path>
                <a:path w="55879" h="95250">
                  <a:moveTo>
                    <a:pt x="55486" y="35509"/>
                  </a:moveTo>
                  <a:lnTo>
                    <a:pt x="55181" y="35064"/>
                  </a:lnTo>
                  <a:lnTo>
                    <a:pt x="54965" y="35547"/>
                  </a:lnTo>
                  <a:lnTo>
                    <a:pt x="55486" y="35509"/>
                  </a:lnTo>
                  <a:close/>
                </a:path>
                <a:path w="55879" h="95250">
                  <a:moveTo>
                    <a:pt x="55511" y="431"/>
                  </a:moveTo>
                  <a:lnTo>
                    <a:pt x="55346" y="584"/>
                  </a:lnTo>
                  <a:lnTo>
                    <a:pt x="55511" y="660"/>
                  </a:lnTo>
                  <a:lnTo>
                    <a:pt x="55511" y="431"/>
                  </a:lnTo>
                  <a:close/>
                </a:path>
                <a:path w="55879" h="95250">
                  <a:moveTo>
                    <a:pt x="55575" y="33312"/>
                  </a:moveTo>
                  <a:lnTo>
                    <a:pt x="55524" y="33045"/>
                  </a:lnTo>
                  <a:lnTo>
                    <a:pt x="55346" y="33286"/>
                  </a:lnTo>
                  <a:lnTo>
                    <a:pt x="55575" y="33312"/>
                  </a:lnTo>
                  <a:close/>
                </a:path>
                <a:path w="55879" h="95250">
                  <a:moveTo>
                    <a:pt x="55587" y="35763"/>
                  </a:moveTo>
                  <a:lnTo>
                    <a:pt x="55346" y="35699"/>
                  </a:lnTo>
                  <a:lnTo>
                    <a:pt x="55283" y="35928"/>
                  </a:lnTo>
                  <a:lnTo>
                    <a:pt x="55587" y="35763"/>
                  </a:lnTo>
                  <a:close/>
                </a:path>
                <a:path w="55879" h="95250">
                  <a:moveTo>
                    <a:pt x="55740" y="35128"/>
                  </a:moveTo>
                  <a:lnTo>
                    <a:pt x="55499" y="35026"/>
                  </a:lnTo>
                  <a:lnTo>
                    <a:pt x="55676" y="35496"/>
                  </a:lnTo>
                  <a:lnTo>
                    <a:pt x="55740" y="35128"/>
                  </a:lnTo>
                  <a:close/>
                </a:path>
              </a:pathLst>
            </a:custGeom>
            <a:solidFill>
              <a:srgbClr val="4C9C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4346968" y="3586238"/>
              <a:ext cx="35560" cy="184150"/>
            </a:xfrm>
            <a:custGeom>
              <a:avLst/>
              <a:gdLst/>
              <a:ahLst/>
              <a:cxnLst/>
              <a:rect l="l" t="t" r="r" b="b"/>
              <a:pathLst>
                <a:path w="35560" h="184150">
                  <a:moveTo>
                    <a:pt x="6921" y="33121"/>
                  </a:moveTo>
                  <a:lnTo>
                    <a:pt x="6604" y="32918"/>
                  </a:lnTo>
                  <a:lnTo>
                    <a:pt x="6477" y="33299"/>
                  </a:lnTo>
                  <a:lnTo>
                    <a:pt x="6921" y="33121"/>
                  </a:lnTo>
                  <a:close/>
                </a:path>
                <a:path w="35560" h="184150">
                  <a:moveTo>
                    <a:pt x="7480" y="97447"/>
                  </a:moveTo>
                  <a:lnTo>
                    <a:pt x="7099" y="96951"/>
                  </a:lnTo>
                  <a:lnTo>
                    <a:pt x="7099" y="97332"/>
                  </a:lnTo>
                  <a:lnTo>
                    <a:pt x="7480" y="97447"/>
                  </a:lnTo>
                  <a:close/>
                </a:path>
                <a:path w="35560" h="184150">
                  <a:moveTo>
                    <a:pt x="7556" y="32753"/>
                  </a:moveTo>
                  <a:lnTo>
                    <a:pt x="7518" y="32258"/>
                  </a:lnTo>
                  <a:lnTo>
                    <a:pt x="7048" y="32499"/>
                  </a:lnTo>
                  <a:lnTo>
                    <a:pt x="7556" y="32753"/>
                  </a:lnTo>
                  <a:close/>
                </a:path>
                <a:path w="35560" h="184150">
                  <a:moveTo>
                    <a:pt x="7569" y="34709"/>
                  </a:moveTo>
                  <a:lnTo>
                    <a:pt x="7061" y="34505"/>
                  </a:lnTo>
                  <a:lnTo>
                    <a:pt x="7226" y="34836"/>
                  </a:lnTo>
                  <a:lnTo>
                    <a:pt x="7569" y="34709"/>
                  </a:lnTo>
                  <a:close/>
                </a:path>
                <a:path w="35560" h="184150">
                  <a:moveTo>
                    <a:pt x="7734" y="32537"/>
                  </a:moveTo>
                  <a:lnTo>
                    <a:pt x="7620" y="32702"/>
                  </a:lnTo>
                  <a:lnTo>
                    <a:pt x="7734" y="32537"/>
                  </a:lnTo>
                  <a:close/>
                </a:path>
                <a:path w="35560" h="184150">
                  <a:moveTo>
                    <a:pt x="7848" y="19723"/>
                  </a:moveTo>
                  <a:lnTo>
                    <a:pt x="7620" y="19608"/>
                  </a:lnTo>
                  <a:lnTo>
                    <a:pt x="7632" y="19812"/>
                  </a:lnTo>
                  <a:lnTo>
                    <a:pt x="7848" y="19723"/>
                  </a:lnTo>
                  <a:close/>
                </a:path>
                <a:path w="35560" h="184150">
                  <a:moveTo>
                    <a:pt x="8559" y="113652"/>
                  </a:moveTo>
                  <a:lnTo>
                    <a:pt x="0" y="118491"/>
                  </a:lnTo>
                  <a:lnTo>
                    <a:pt x="4546" y="119570"/>
                  </a:lnTo>
                  <a:lnTo>
                    <a:pt x="8559" y="113652"/>
                  </a:lnTo>
                  <a:close/>
                </a:path>
                <a:path w="35560" h="184150">
                  <a:moveTo>
                    <a:pt x="8559" y="25742"/>
                  </a:moveTo>
                  <a:lnTo>
                    <a:pt x="8445" y="25615"/>
                  </a:lnTo>
                  <a:lnTo>
                    <a:pt x="8407" y="25781"/>
                  </a:lnTo>
                  <a:lnTo>
                    <a:pt x="8559" y="25742"/>
                  </a:lnTo>
                  <a:close/>
                </a:path>
                <a:path w="35560" h="184150">
                  <a:moveTo>
                    <a:pt x="9194" y="93522"/>
                  </a:moveTo>
                  <a:lnTo>
                    <a:pt x="8470" y="94030"/>
                  </a:lnTo>
                  <a:lnTo>
                    <a:pt x="8902" y="94551"/>
                  </a:lnTo>
                  <a:lnTo>
                    <a:pt x="9194" y="93522"/>
                  </a:lnTo>
                  <a:close/>
                </a:path>
                <a:path w="35560" h="184150">
                  <a:moveTo>
                    <a:pt x="9588" y="56794"/>
                  </a:moveTo>
                  <a:lnTo>
                    <a:pt x="9448" y="56413"/>
                  </a:lnTo>
                  <a:lnTo>
                    <a:pt x="8191" y="58166"/>
                  </a:lnTo>
                  <a:lnTo>
                    <a:pt x="9588" y="56794"/>
                  </a:lnTo>
                  <a:close/>
                </a:path>
                <a:path w="35560" h="184150">
                  <a:moveTo>
                    <a:pt x="9626" y="39535"/>
                  </a:moveTo>
                  <a:lnTo>
                    <a:pt x="9423" y="39573"/>
                  </a:lnTo>
                  <a:lnTo>
                    <a:pt x="9626" y="39535"/>
                  </a:lnTo>
                  <a:close/>
                </a:path>
                <a:path w="35560" h="184150">
                  <a:moveTo>
                    <a:pt x="9690" y="22948"/>
                  </a:moveTo>
                  <a:lnTo>
                    <a:pt x="9639" y="22606"/>
                  </a:lnTo>
                  <a:lnTo>
                    <a:pt x="9448" y="22606"/>
                  </a:lnTo>
                  <a:lnTo>
                    <a:pt x="9690" y="22948"/>
                  </a:lnTo>
                  <a:close/>
                </a:path>
                <a:path w="35560" h="184150">
                  <a:moveTo>
                    <a:pt x="9931" y="25323"/>
                  </a:moveTo>
                  <a:lnTo>
                    <a:pt x="9486" y="25044"/>
                  </a:lnTo>
                  <a:lnTo>
                    <a:pt x="9017" y="25615"/>
                  </a:lnTo>
                  <a:lnTo>
                    <a:pt x="9931" y="25323"/>
                  </a:lnTo>
                  <a:close/>
                </a:path>
                <a:path w="35560" h="184150">
                  <a:moveTo>
                    <a:pt x="10033" y="39001"/>
                  </a:moveTo>
                  <a:lnTo>
                    <a:pt x="9944" y="38823"/>
                  </a:lnTo>
                  <a:lnTo>
                    <a:pt x="10033" y="39001"/>
                  </a:lnTo>
                  <a:close/>
                </a:path>
                <a:path w="35560" h="184150">
                  <a:moveTo>
                    <a:pt x="10109" y="41338"/>
                  </a:moveTo>
                  <a:lnTo>
                    <a:pt x="10033" y="41211"/>
                  </a:lnTo>
                  <a:lnTo>
                    <a:pt x="9855" y="41541"/>
                  </a:lnTo>
                  <a:lnTo>
                    <a:pt x="10109" y="41338"/>
                  </a:lnTo>
                  <a:close/>
                </a:path>
                <a:path w="35560" h="184150">
                  <a:moveTo>
                    <a:pt x="10109" y="19253"/>
                  </a:moveTo>
                  <a:lnTo>
                    <a:pt x="8280" y="17868"/>
                  </a:lnTo>
                  <a:lnTo>
                    <a:pt x="7899" y="19443"/>
                  </a:lnTo>
                  <a:lnTo>
                    <a:pt x="10109" y="19253"/>
                  </a:lnTo>
                  <a:close/>
                </a:path>
                <a:path w="35560" h="184150">
                  <a:moveTo>
                    <a:pt x="10845" y="54952"/>
                  </a:moveTo>
                  <a:lnTo>
                    <a:pt x="10515" y="55676"/>
                  </a:lnTo>
                  <a:lnTo>
                    <a:pt x="10782" y="55359"/>
                  </a:lnTo>
                  <a:lnTo>
                    <a:pt x="10845" y="54952"/>
                  </a:lnTo>
                  <a:close/>
                </a:path>
                <a:path w="35560" h="184150">
                  <a:moveTo>
                    <a:pt x="11049" y="26238"/>
                  </a:moveTo>
                  <a:lnTo>
                    <a:pt x="10223" y="25781"/>
                  </a:lnTo>
                  <a:lnTo>
                    <a:pt x="10439" y="26936"/>
                  </a:lnTo>
                  <a:lnTo>
                    <a:pt x="11049" y="26238"/>
                  </a:lnTo>
                  <a:close/>
                </a:path>
                <a:path w="35560" h="184150">
                  <a:moveTo>
                    <a:pt x="11226" y="21945"/>
                  </a:moveTo>
                  <a:lnTo>
                    <a:pt x="10998" y="22301"/>
                  </a:lnTo>
                  <a:lnTo>
                    <a:pt x="11176" y="22212"/>
                  </a:lnTo>
                  <a:lnTo>
                    <a:pt x="11226" y="21945"/>
                  </a:lnTo>
                  <a:close/>
                </a:path>
                <a:path w="35560" h="184150">
                  <a:moveTo>
                    <a:pt x="11645" y="23177"/>
                  </a:moveTo>
                  <a:lnTo>
                    <a:pt x="11531" y="22885"/>
                  </a:lnTo>
                  <a:lnTo>
                    <a:pt x="11379" y="23266"/>
                  </a:lnTo>
                  <a:lnTo>
                    <a:pt x="11645" y="23177"/>
                  </a:lnTo>
                  <a:close/>
                </a:path>
                <a:path w="35560" h="184150">
                  <a:moveTo>
                    <a:pt x="11696" y="90271"/>
                  </a:moveTo>
                  <a:lnTo>
                    <a:pt x="10960" y="89776"/>
                  </a:lnTo>
                  <a:lnTo>
                    <a:pt x="11303" y="90906"/>
                  </a:lnTo>
                  <a:lnTo>
                    <a:pt x="11696" y="90271"/>
                  </a:lnTo>
                  <a:close/>
                </a:path>
                <a:path w="35560" h="184150">
                  <a:moveTo>
                    <a:pt x="12090" y="35140"/>
                  </a:moveTo>
                  <a:lnTo>
                    <a:pt x="12026" y="34848"/>
                  </a:lnTo>
                  <a:lnTo>
                    <a:pt x="12090" y="35140"/>
                  </a:lnTo>
                  <a:close/>
                </a:path>
                <a:path w="35560" h="184150">
                  <a:moveTo>
                    <a:pt x="12103" y="54457"/>
                  </a:moveTo>
                  <a:lnTo>
                    <a:pt x="11226" y="53886"/>
                  </a:lnTo>
                  <a:lnTo>
                    <a:pt x="11010" y="54622"/>
                  </a:lnTo>
                  <a:lnTo>
                    <a:pt x="12103" y="54457"/>
                  </a:lnTo>
                  <a:close/>
                </a:path>
                <a:path w="35560" h="184150">
                  <a:moveTo>
                    <a:pt x="12446" y="88201"/>
                  </a:moveTo>
                  <a:lnTo>
                    <a:pt x="11976" y="87604"/>
                  </a:lnTo>
                  <a:lnTo>
                    <a:pt x="11874" y="88290"/>
                  </a:lnTo>
                  <a:lnTo>
                    <a:pt x="12446" y="88201"/>
                  </a:lnTo>
                  <a:close/>
                </a:path>
                <a:path w="35560" h="184150">
                  <a:moveTo>
                    <a:pt x="12623" y="73025"/>
                  </a:moveTo>
                  <a:lnTo>
                    <a:pt x="12420" y="72428"/>
                  </a:lnTo>
                  <a:lnTo>
                    <a:pt x="11887" y="72682"/>
                  </a:lnTo>
                  <a:lnTo>
                    <a:pt x="12623" y="73025"/>
                  </a:lnTo>
                  <a:close/>
                </a:path>
                <a:path w="35560" h="184150">
                  <a:moveTo>
                    <a:pt x="12941" y="23329"/>
                  </a:moveTo>
                  <a:lnTo>
                    <a:pt x="12801" y="23431"/>
                  </a:lnTo>
                  <a:lnTo>
                    <a:pt x="12941" y="23609"/>
                  </a:lnTo>
                  <a:lnTo>
                    <a:pt x="12941" y="23329"/>
                  </a:lnTo>
                  <a:close/>
                </a:path>
                <a:path w="35560" h="184150">
                  <a:moveTo>
                    <a:pt x="13004" y="37909"/>
                  </a:moveTo>
                  <a:lnTo>
                    <a:pt x="12788" y="37757"/>
                  </a:lnTo>
                  <a:lnTo>
                    <a:pt x="12852" y="37884"/>
                  </a:lnTo>
                  <a:lnTo>
                    <a:pt x="13004" y="37909"/>
                  </a:lnTo>
                  <a:close/>
                </a:path>
                <a:path w="35560" h="184150">
                  <a:moveTo>
                    <a:pt x="13703" y="116852"/>
                  </a:moveTo>
                  <a:lnTo>
                    <a:pt x="12776" y="117055"/>
                  </a:lnTo>
                  <a:lnTo>
                    <a:pt x="12636" y="118122"/>
                  </a:lnTo>
                  <a:lnTo>
                    <a:pt x="13703" y="116852"/>
                  </a:lnTo>
                  <a:close/>
                </a:path>
                <a:path w="35560" h="184150">
                  <a:moveTo>
                    <a:pt x="13957" y="48348"/>
                  </a:moveTo>
                  <a:lnTo>
                    <a:pt x="13589" y="48552"/>
                  </a:lnTo>
                  <a:lnTo>
                    <a:pt x="13843" y="48463"/>
                  </a:lnTo>
                  <a:close/>
                </a:path>
                <a:path w="35560" h="184150">
                  <a:moveTo>
                    <a:pt x="14185" y="22783"/>
                  </a:moveTo>
                  <a:lnTo>
                    <a:pt x="14033" y="22847"/>
                  </a:lnTo>
                  <a:lnTo>
                    <a:pt x="14185" y="22783"/>
                  </a:lnTo>
                  <a:close/>
                </a:path>
                <a:path w="35560" h="184150">
                  <a:moveTo>
                    <a:pt x="15646" y="46672"/>
                  </a:moveTo>
                  <a:lnTo>
                    <a:pt x="15443" y="46875"/>
                  </a:lnTo>
                  <a:lnTo>
                    <a:pt x="15646" y="46672"/>
                  </a:lnTo>
                  <a:close/>
                </a:path>
                <a:path w="35560" h="184150">
                  <a:moveTo>
                    <a:pt x="16052" y="47396"/>
                  </a:moveTo>
                  <a:lnTo>
                    <a:pt x="15989" y="47040"/>
                  </a:lnTo>
                  <a:lnTo>
                    <a:pt x="15798" y="47269"/>
                  </a:lnTo>
                  <a:lnTo>
                    <a:pt x="16052" y="47396"/>
                  </a:lnTo>
                  <a:close/>
                </a:path>
                <a:path w="35560" h="184150">
                  <a:moveTo>
                    <a:pt x="16065" y="47510"/>
                  </a:moveTo>
                  <a:lnTo>
                    <a:pt x="15036" y="48552"/>
                  </a:lnTo>
                  <a:lnTo>
                    <a:pt x="16065" y="49403"/>
                  </a:lnTo>
                  <a:lnTo>
                    <a:pt x="16065" y="47510"/>
                  </a:lnTo>
                  <a:close/>
                </a:path>
                <a:path w="35560" h="184150">
                  <a:moveTo>
                    <a:pt x="16446" y="47459"/>
                  </a:moveTo>
                  <a:lnTo>
                    <a:pt x="16230" y="47625"/>
                  </a:lnTo>
                  <a:lnTo>
                    <a:pt x="16446" y="47459"/>
                  </a:lnTo>
                  <a:close/>
                </a:path>
                <a:path w="35560" h="184150">
                  <a:moveTo>
                    <a:pt x="16802" y="44919"/>
                  </a:moveTo>
                  <a:lnTo>
                    <a:pt x="15163" y="41744"/>
                  </a:lnTo>
                  <a:lnTo>
                    <a:pt x="13335" y="48171"/>
                  </a:lnTo>
                  <a:lnTo>
                    <a:pt x="16802" y="44919"/>
                  </a:lnTo>
                  <a:close/>
                </a:path>
                <a:path w="35560" h="184150">
                  <a:moveTo>
                    <a:pt x="17170" y="79451"/>
                  </a:moveTo>
                  <a:lnTo>
                    <a:pt x="16129" y="79019"/>
                  </a:lnTo>
                  <a:lnTo>
                    <a:pt x="16256" y="79590"/>
                  </a:lnTo>
                  <a:lnTo>
                    <a:pt x="17170" y="79451"/>
                  </a:lnTo>
                  <a:close/>
                </a:path>
                <a:path w="35560" h="184150">
                  <a:moveTo>
                    <a:pt x="17437" y="46316"/>
                  </a:moveTo>
                  <a:lnTo>
                    <a:pt x="16776" y="46316"/>
                  </a:lnTo>
                  <a:lnTo>
                    <a:pt x="16649" y="47040"/>
                  </a:lnTo>
                  <a:lnTo>
                    <a:pt x="17437" y="46316"/>
                  </a:lnTo>
                  <a:close/>
                </a:path>
                <a:path w="35560" h="184150">
                  <a:moveTo>
                    <a:pt x="18148" y="73698"/>
                  </a:moveTo>
                  <a:lnTo>
                    <a:pt x="18021" y="73202"/>
                  </a:lnTo>
                  <a:lnTo>
                    <a:pt x="17386" y="73660"/>
                  </a:lnTo>
                  <a:lnTo>
                    <a:pt x="18148" y="73698"/>
                  </a:lnTo>
                  <a:close/>
                </a:path>
                <a:path w="35560" h="184150">
                  <a:moveTo>
                    <a:pt x="18186" y="21945"/>
                  </a:moveTo>
                  <a:lnTo>
                    <a:pt x="17945" y="21717"/>
                  </a:lnTo>
                  <a:lnTo>
                    <a:pt x="17932" y="22085"/>
                  </a:lnTo>
                  <a:lnTo>
                    <a:pt x="18186" y="21945"/>
                  </a:lnTo>
                  <a:close/>
                </a:path>
                <a:path w="35560" h="184150">
                  <a:moveTo>
                    <a:pt x="18427" y="45313"/>
                  </a:moveTo>
                  <a:lnTo>
                    <a:pt x="18415" y="45072"/>
                  </a:lnTo>
                  <a:lnTo>
                    <a:pt x="18008" y="45262"/>
                  </a:lnTo>
                  <a:lnTo>
                    <a:pt x="18427" y="45313"/>
                  </a:lnTo>
                  <a:close/>
                </a:path>
                <a:path w="35560" h="184150">
                  <a:moveTo>
                    <a:pt x="18821" y="45021"/>
                  </a:moveTo>
                  <a:lnTo>
                    <a:pt x="18732" y="44856"/>
                  </a:lnTo>
                  <a:lnTo>
                    <a:pt x="18605" y="44958"/>
                  </a:lnTo>
                  <a:lnTo>
                    <a:pt x="18821" y="45021"/>
                  </a:lnTo>
                  <a:close/>
                </a:path>
                <a:path w="35560" h="184150">
                  <a:moveTo>
                    <a:pt x="19100" y="45288"/>
                  </a:moveTo>
                  <a:lnTo>
                    <a:pt x="18491" y="45885"/>
                  </a:lnTo>
                  <a:lnTo>
                    <a:pt x="18669" y="45961"/>
                  </a:lnTo>
                  <a:lnTo>
                    <a:pt x="19100" y="45288"/>
                  </a:lnTo>
                  <a:close/>
                </a:path>
                <a:path w="35560" h="184150">
                  <a:moveTo>
                    <a:pt x="19100" y="19316"/>
                  </a:moveTo>
                  <a:lnTo>
                    <a:pt x="18884" y="19291"/>
                  </a:lnTo>
                  <a:lnTo>
                    <a:pt x="19100" y="19316"/>
                  </a:lnTo>
                  <a:close/>
                </a:path>
                <a:path w="35560" h="184150">
                  <a:moveTo>
                    <a:pt x="19380" y="42506"/>
                  </a:moveTo>
                  <a:lnTo>
                    <a:pt x="16725" y="43891"/>
                  </a:lnTo>
                  <a:lnTo>
                    <a:pt x="18707" y="44386"/>
                  </a:lnTo>
                  <a:lnTo>
                    <a:pt x="19380" y="42506"/>
                  </a:lnTo>
                  <a:close/>
                </a:path>
                <a:path w="35560" h="184150">
                  <a:moveTo>
                    <a:pt x="19862" y="20891"/>
                  </a:moveTo>
                  <a:lnTo>
                    <a:pt x="19621" y="20980"/>
                  </a:lnTo>
                  <a:lnTo>
                    <a:pt x="19735" y="21145"/>
                  </a:lnTo>
                  <a:lnTo>
                    <a:pt x="19862" y="20891"/>
                  </a:lnTo>
                  <a:close/>
                </a:path>
                <a:path w="35560" h="184150">
                  <a:moveTo>
                    <a:pt x="19875" y="44475"/>
                  </a:moveTo>
                  <a:lnTo>
                    <a:pt x="19748" y="44373"/>
                  </a:lnTo>
                  <a:lnTo>
                    <a:pt x="19659" y="44653"/>
                  </a:lnTo>
                  <a:lnTo>
                    <a:pt x="19875" y="44475"/>
                  </a:lnTo>
                  <a:close/>
                </a:path>
                <a:path w="35560" h="184150">
                  <a:moveTo>
                    <a:pt x="20154" y="16421"/>
                  </a:moveTo>
                  <a:lnTo>
                    <a:pt x="19812" y="16484"/>
                  </a:lnTo>
                  <a:lnTo>
                    <a:pt x="19964" y="16954"/>
                  </a:lnTo>
                  <a:lnTo>
                    <a:pt x="20154" y="16421"/>
                  </a:lnTo>
                  <a:close/>
                </a:path>
                <a:path w="35560" h="184150">
                  <a:moveTo>
                    <a:pt x="20167" y="73355"/>
                  </a:moveTo>
                  <a:lnTo>
                    <a:pt x="19824" y="73088"/>
                  </a:lnTo>
                  <a:lnTo>
                    <a:pt x="19456" y="73190"/>
                  </a:lnTo>
                  <a:lnTo>
                    <a:pt x="20167" y="73355"/>
                  </a:lnTo>
                  <a:close/>
                </a:path>
                <a:path w="35560" h="184150">
                  <a:moveTo>
                    <a:pt x="20408" y="40436"/>
                  </a:moveTo>
                  <a:lnTo>
                    <a:pt x="19418" y="40944"/>
                  </a:lnTo>
                  <a:lnTo>
                    <a:pt x="20040" y="41656"/>
                  </a:lnTo>
                  <a:lnTo>
                    <a:pt x="20408" y="40436"/>
                  </a:lnTo>
                  <a:close/>
                </a:path>
                <a:path w="35560" h="184150">
                  <a:moveTo>
                    <a:pt x="20866" y="41236"/>
                  </a:moveTo>
                  <a:lnTo>
                    <a:pt x="20637" y="40944"/>
                  </a:lnTo>
                  <a:lnTo>
                    <a:pt x="20510" y="41351"/>
                  </a:lnTo>
                  <a:lnTo>
                    <a:pt x="20866" y="41236"/>
                  </a:lnTo>
                  <a:close/>
                </a:path>
                <a:path w="35560" h="184150">
                  <a:moveTo>
                    <a:pt x="21158" y="16700"/>
                  </a:moveTo>
                  <a:lnTo>
                    <a:pt x="21031" y="16522"/>
                  </a:lnTo>
                  <a:lnTo>
                    <a:pt x="21158" y="16700"/>
                  </a:lnTo>
                  <a:close/>
                </a:path>
                <a:path w="35560" h="184150">
                  <a:moveTo>
                    <a:pt x="21196" y="40855"/>
                  </a:moveTo>
                  <a:lnTo>
                    <a:pt x="20739" y="40690"/>
                  </a:lnTo>
                  <a:lnTo>
                    <a:pt x="20929" y="40944"/>
                  </a:lnTo>
                  <a:lnTo>
                    <a:pt x="21196" y="40855"/>
                  </a:lnTo>
                  <a:close/>
                </a:path>
                <a:path w="35560" h="184150">
                  <a:moveTo>
                    <a:pt x="21590" y="60706"/>
                  </a:moveTo>
                  <a:lnTo>
                    <a:pt x="21361" y="60667"/>
                  </a:lnTo>
                  <a:lnTo>
                    <a:pt x="21437" y="60896"/>
                  </a:lnTo>
                  <a:lnTo>
                    <a:pt x="21590" y="60706"/>
                  </a:lnTo>
                  <a:close/>
                </a:path>
                <a:path w="35560" h="184150">
                  <a:moveTo>
                    <a:pt x="22491" y="37592"/>
                  </a:moveTo>
                  <a:lnTo>
                    <a:pt x="22199" y="37617"/>
                  </a:lnTo>
                  <a:lnTo>
                    <a:pt x="22428" y="37719"/>
                  </a:lnTo>
                  <a:lnTo>
                    <a:pt x="22491" y="37592"/>
                  </a:lnTo>
                  <a:close/>
                </a:path>
                <a:path w="35560" h="184150">
                  <a:moveTo>
                    <a:pt x="23495" y="82207"/>
                  </a:moveTo>
                  <a:lnTo>
                    <a:pt x="20116" y="80162"/>
                  </a:lnTo>
                  <a:lnTo>
                    <a:pt x="20091" y="83388"/>
                  </a:lnTo>
                  <a:lnTo>
                    <a:pt x="23495" y="82207"/>
                  </a:lnTo>
                  <a:close/>
                </a:path>
                <a:path w="35560" h="184150">
                  <a:moveTo>
                    <a:pt x="24638" y="14554"/>
                  </a:moveTo>
                  <a:lnTo>
                    <a:pt x="24485" y="14528"/>
                  </a:lnTo>
                  <a:lnTo>
                    <a:pt x="24599" y="14655"/>
                  </a:lnTo>
                  <a:close/>
                </a:path>
                <a:path w="35560" h="184150">
                  <a:moveTo>
                    <a:pt x="25425" y="12865"/>
                  </a:moveTo>
                  <a:lnTo>
                    <a:pt x="25425" y="13030"/>
                  </a:lnTo>
                  <a:lnTo>
                    <a:pt x="25425" y="12865"/>
                  </a:lnTo>
                  <a:close/>
                </a:path>
                <a:path w="35560" h="184150">
                  <a:moveTo>
                    <a:pt x="26187" y="15786"/>
                  </a:moveTo>
                  <a:lnTo>
                    <a:pt x="25692" y="15862"/>
                  </a:lnTo>
                  <a:lnTo>
                    <a:pt x="25450" y="16065"/>
                  </a:lnTo>
                  <a:lnTo>
                    <a:pt x="26187" y="15786"/>
                  </a:lnTo>
                  <a:close/>
                </a:path>
                <a:path w="35560" h="184150">
                  <a:moveTo>
                    <a:pt x="26606" y="74117"/>
                  </a:moveTo>
                  <a:lnTo>
                    <a:pt x="26390" y="74180"/>
                  </a:lnTo>
                  <a:lnTo>
                    <a:pt x="26492" y="74701"/>
                  </a:lnTo>
                  <a:lnTo>
                    <a:pt x="26606" y="74117"/>
                  </a:lnTo>
                  <a:close/>
                </a:path>
                <a:path w="35560" h="184150">
                  <a:moveTo>
                    <a:pt x="26809" y="8013"/>
                  </a:moveTo>
                  <a:lnTo>
                    <a:pt x="26276" y="8293"/>
                  </a:lnTo>
                  <a:lnTo>
                    <a:pt x="26619" y="8267"/>
                  </a:lnTo>
                  <a:lnTo>
                    <a:pt x="26809" y="8013"/>
                  </a:lnTo>
                  <a:close/>
                </a:path>
                <a:path w="35560" h="184150">
                  <a:moveTo>
                    <a:pt x="29324" y="63144"/>
                  </a:moveTo>
                  <a:lnTo>
                    <a:pt x="29121" y="62953"/>
                  </a:lnTo>
                  <a:lnTo>
                    <a:pt x="29184" y="63195"/>
                  </a:lnTo>
                  <a:lnTo>
                    <a:pt x="29324" y="63144"/>
                  </a:lnTo>
                  <a:close/>
                </a:path>
                <a:path w="35560" h="184150">
                  <a:moveTo>
                    <a:pt x="29870" y="73342"/>
                  </a:moveTo>
                  <a:lnTo>
                    <a:pt x="26974" y="78955"/>
                  </a:lnTo>
                  <a:lnTo>
                    <a:pt x="28206" y="79578"/>
                  </a:lnTo>
                  <a:lnTo>
                    <a:pt x="29870" y="73342"/>
                  </a:lnTo>
                  <a:close/>
                </a:path>
                <a:path w="35560" h="184150">
                  <a:moveTo>
                    <a:pt x="31064" y="673"/>
                  </a:moveTo>
                  <a:lnTo>
                    <a:pt x="31051" y="292"/>
                  </a:lnTo>
                  <a:lnTo>
                    <a:pt x="30759" y="0"/>
                  </a:lnTo>
                  <a:lnTo>
                    <a:pt x="31064" y="673"/>
                  </a:lnTo>
                  <a:close/>
                </a:path>
                <a:path w="35560" h="184150">
                  <a:moveTo>
                    <a:pt x="31762" y="183680"/>
                  </a:moveTo>
                  <a:lnTo>
                    <a:pt x="31559" y="183654"/>
                  </a:lnTo>
                  <a:lnTo>
                    <a:pt x="31635" y="183819"/>
                  </a:lnTo>
                  <a:lnTo>
                    <a:pt x="31762" y="183680"/>
                  </a:lnTo>
                  <a:close/>
                </a:path>
                <a:path w="35560" h="184150">
                  <a:moveTo>
                    <a:pt x="32131" y="6908"/>
                  </a:moveTo>
                  <a:lnTo>
                    <a:pt x="31432" y="7023"/>
                  </a:lnTo>
                  <a:lnTo>
                    <a:pt x="31978" y="7188"/>
                  </a:lnTo>
                  <a:lnTo>
                    <a:pt x="32131" y="6908"/>
                  </a:lnTo>
                  <a:close/>
                </a:path>
                <a:path w="35560" h="184150">
                  <a:moveTo>
                    <a:pt x="32893" y="160401"/>
                  </a:moveTo>
                  <a:lnTo>
                    <a:pt x="32258" y="159816"/>
                  </a:lnTo>
                  <a:lnTo>
                    <a:pt x="32080" y="160642"/>
                  </a:lnTo>
                  <a:lnTo>
                    <a:pt x="32893" y="160401"/>
                  </a:lnTo>
                  <a:close/>
                </a:path>
                <a:path w="35560" h="184150">
                  <a:moveTo>
                    <a:pt x="33312" y="5308"/>
                  </a:moveTo>
                  <a:lnTo>
                    <a:pt x="33045" y="5207"/>
                  </a:lnTo>
                  <a:lnTo>
                    <a:pt x="32994" y="5461"/>
                  </a:lnTo>
                  <a:lnTo>
                    <a:pt x="33312" y="5308"/>
                  </a:lnTo>
                  <a:close/>
                </a:path>
                <a:path w="35560" h="184150">
                  <a:moveTo>
                    <a:pt x="33896" y="158445"/>
                  </a:moveTo>
                  <a:lnTo>
                    <a:pt x="33197" y="158267"/>
                  </a:lnTo>
                  <a:lnTo>
                    <a:pt x="33401" y="158788"/>
                  </a:lnTo>
                  <a:lnTo>
                    <a:pt x="33896" y="158445"/>
                  </a:lnTo>
                  <a:close/>
                </a:path>
                <a:path w="35560" h="184150">
                  <a:moveTo>
                    <a:pt x="35204" y="60159"/>
                  </a:moveTo>
                  <a:lnTo>
                    <a:pt x="35077" y="59994"/>
                  </a:lnTo>
                  <a:lnTo>
                    <a:pt x="35052" y="60299"/>
                  </a:lnTo>
                  <a:lnTo>
                    <a:pt x="35204" y="60159"/>
                  </a:lnTo>
                  <a:close/>
                </a:path>
                <a:path w="35560" h="184150">
                  <a:moveTo>
                    <a:pt x="35242" y="5473"/>
                  </a:moveTo>
                  <a:lnTo>
                    <a:pt x="34988" y="5461"/>
                  </a:lnTo>
                  <a:lnTo>
                    <a:pt x="35102" y="5676"/>
                  </a:lnTo>
                  <a:lnTo>
                    <a:pt x="35242" y="5473"/>
                  </a:lnTo>
                  <a:close/>
                </a:path>
              </a:pathLst>
            </a:custGeom>
            <a:solidFill>
              <a:srgbClr val="4C9C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4317314" y="3588473"/>
              <a:ext cx="36830" cy="153670"/>
            </a:xfrm>
            <a:custGeom>
              <a:avLst/>
              <a:gdLst/>
              <a:ahLst/>
              <a:cxnLst/>
              <a:rect l="l" t="t" r="r" b="b"/>
              <a:pathLst>
                <a:path w="36829" h="153670">
                  <a:moveTo>
                    <a:pt x="419" y="152527"/>
                  </a:moveTo>
                  <a:lnTo>
                    <a:pt x="393" y="152260"/>
                  </a:lnTo>
                  <a:lnTo>
                    <a:pt x="317" y="152425"/>
                  </a:lnTo>
                  <a:close/>
                </a:path>
                <a:path w="36829" h="153670">
                  <a:moveTo>
                    <a:pt x="431" y="145415"/>
                  </a:moveTo>
                  <a:lnTo>
                    <a:pt x="368" y="144995"/>
                  </a:lnTo>
                  <a:lnTo>
                    <a:pt x="0" y="145249"/>
                  </a:lnTo>
                  <a:lnTo>
                    <a:pt x="431" y="145415"/>
                  </a:lnTo>
                  <a:close/>
                </a:path>
                <a:path w="36829" h="153670">
                  <a:moveTo>
                    <a:pt x="533" y="151523"/>
                  </a:moveTo>
                  <a:lnTo>
                    <a:pt x="533" y="151701"/>
                  </a:lnTo>
                  <a:lnTo>
                    <a:pt x="533" y="151523"/>
                  </a:lnTo>
                  <a:close/>
                </a:path>
                <a:path w="36829" h="153670">
                  <a:moveTo>
                    <a:pt x="1028" y="151714"/>
                  </a:moveTo>
                  <a:lnTo>
                    <a:pt x="800" y="151942"/>
                  </a:lnTo>
                  <a:lnTo>
                    <a:pt x="1016" y="152107"/>
                  </a:lnTo>
                  <a:lnTo>
                    <a:pt x="1028" y="151714"/>
                  </a:lnTo>
                  <a:close/>
                </a:path>
                <a:path w="36829" h="153670">
                  <a:moveTo>
                    <a:pt x="1219" y="152336"/>
                  </a:moveTo>
                  <a:lnTo>
                    <a:pt x="1117" y="152146"/>
                  </a:lnTo>
                  <a:lnTo>
                    <a:pt x="1219" y="152336"/>
                  </a:lnTo>
                  <a:close/>
                </a:path>
                <a:path w="36829" h="153670">
                  <a:moveTo>
                    <a:pt x="1663" y="151130"/>
                  </a:moveTo>
                  <a:lnTo>
                    <a:pt x="1041" y="151358"/>
                  </a:lnTo>
                  <a:lnTo>
                    <a:pt x="1511" y="151282"/>
                  </a:lnTo>
                  <a:lnTo>
                    <a:pt x="1663" y="151130"/>
                  </a:lnTo>
                  <a:close/>
                </a:path>
                <a:path w="36829" h="153670">
                  <a:moveTo>
                    <a:pt x="2247" y="152222"/>
                  </a:moveTo>
                  <a:lnTo>
                    <a:pt x="2184" y="151625"/>
                  </a:lnTo>
                  <a:lnTo>
                    <a:pt x="1968" y="152425"/>
                  </a:lnTo>
                  <a:lnTo>
                    <a:pt x="2247" y="152222"/>
                  </a:lnTo>
                  <a:close/>
                </a:path>
                <a:path w="36829" h="153670">
                  <a:moveTo>
                    <a:pt x="9144" y="143205"/>
                  </a:moveTo>
                  <a:lnTo>
                    <a:pt x="8915" y="142722"/>
                  </a:lnTo>
                  <a:lnTo>
                    <a:pt x="8267" y="142913"/>
                  </a:lnTo>
                  <a:lnTo>
                    <a:pt x="9144" y="143205"/>
                  </a:lnTo>
                  <a:close/>
                </a:path>
                <a:path w="36829" h="153670">
                  <a:moveTo>
                    <a:pt x="10706" y="152425"/>
                  </a:moveTo>
                  <a:lnTo>
                    <a:pt x="10414" y="152565"/>
                  </a:lnTo>
                  <a:lnTo>
                    <a:pt x="10706" y="152476"/>
                  </a:lnTo>
                  <a:close/>
                </a:path>
                <a:path w="36829" h="153670">
                  <a:moveTo>
                    <a:pt x="11061" y="149961"/>
                  </a:moveTo>
                  <a:lnTo>
                    <a:pt x="10972" y="149796"/>
                  </a:lnTo>
                  <a:lnTo>
                    <a:pt x="11061" y="149961"/>
                  </a:lnTo>
                  <a:close/>
                </a:path>
                <a:path w="36829" h="153670">
                  <a:moveTo>
                    <a:pt x="11328" y="150926"/>
                  </a:moveTo>
                  <a:lnTo>
                    <a:pt x="11188" y="150990"/>
                  </a:lnTo>
                  <a:lnTo>
                    <a:pt x="11252" y="151180"/>
                  </a:lnTo>
                  <a:lnTo>
                    <a:pt x="11328" y="150926"/>
                  </a:lnTo>
                  <a:close/>
                </a:path>
                <a:path w="36829" h="153670">
                  <a:moveTo>
                    <a:pt x="11468" y="139230"/>
                  </a:moveTo>
                  <a:lnTo>
                    <a:pt x="10896" y="139014"/>
                  </a:lnTo>
                  <a:lnTo>
                    <a:pt x="10922" y="139496"/>
                  </a:lnTo>
                  <a:lnTo>
                    <a:pt x="11468" y="139230"/>
                  </a:lnTo>
                  <a:close/>
                </a:path>
                <a:path w="36829" h="153670">
                  <a:moveTo>
                    <a:pt x="11633" y="149809"/>
                  </a:moveTo>
                  <a:lnTo>
                    <a:pt x="11480" y="149707"/>
                  </a:lnTo>
                  <a:lnTo>
                    <a:pt x="11404" y="149948"/>
                  </a:lnTo>
                  <a:lnTo>
                    <a:pt x="11633" y="149809"/>
                  </a:lnTo>
                  <a:close/>
                </a:path>
                <a:path w="36829" h="153670">
                  <a:moveTo>
                    <a:pt x="12052" y="149110"/>
                  </a:moveTo>
                  <a:lnTo>
                    <a:pt x="11950" y="148742"/>
                  </a:lnTo>
                  <a:lnTo>
                    <a:pt x="11658" y="149021"/>
                  </a:lnTo>
                  <a:lnTo>
                    <a:pt x="12052" y="149110"/>
                  </a:lnTo>
                  <a:close/>
                </a:path>
                <a:path w="36829" h="153670">
                  <a:moveTo>
                    <a:pt x="12065" y="136601"/>
                  </a:moveTo>
                  <a:lnTo>
                    <a:pt x="11125" y="138150"/>
                  </a:lnTo>
                  <a:lnTo>
                    <a:pt x="11569" y="137566"/>
                  </a:lnTo>
                  <a:lnTo>
                    <a:pt x="12065" y="136601"/>
                  </a:lnTo>
                  <a:close/>
                </a:path>
                <a:path w="36829" h="153670">
                  <a:moveTo>
                    <a:pt x="12141" y="148463"/>
                  </a:moveTo>
                  <a:lnTo>
                    <a:pt x="12039" y="148767"/>
                  </a:lnTo>
                  <a:lnTo>
                    <a:pt x="12141" y="148463"/>
                  </a:lnTo>
                  <a:close/>
                </a:path>
                <a:path w="36829" h="153670">
                  <a:moveTo>
                    <a:pt x="15748" y="123164"/>
                  </a:moveTo>
                  <a:lnTo>
                    <a:pt x="15735" y="122936"/>
                  </a:lnTo>
                  <a:lnTo>
                    <a:pt x="15494" y="122847"/>
                  </a:lnTo>
                  <a:lnTo>
                    <a:pt x="15748" y="123164"/>
                  </a:lnTo>
                  <a:close/>
                </a:path>
                <a:path w="36829" h="153670">
                  <a:moveTo>
                    <a:pt x="16205" y="140296"/>
                  </a:moveTo>
                  <a:lnTo>
                    <a:pt x="10287" y="143129"/>
                  </a:lnTo>
                  <a:lnTo>
                    <a:pt x="10058" y="144170"/>
                  </a:lnTo>
                  <a:lnTo>
                    <a:pt x="9906" y="144170"/>
                  </a:lnTo>
                  <a:lnTo>
                    <a:pt x="10007" y="144373"/>
                  </a:lnTo>
                  <a:lnTo>
                    <a:pt x="7988" y="153670"/>
                  </a:lnTo>
                  <a:lnTo>
                    <a:pt x="16205" y="140296"/>
                  </a:lnTo>
                  <a:close/>
                </a:path>
                <a:path w="36829" h="153670">
                  <a:moveTo>
                    <a:pt x="18542" y="48488"/>
                  </a:moveTo>
                  <a:lnTo>
                    <a:pt x="18211" y="48437"/>
                  </a:lnTo>
                  <a:lnTo>
                    <a:pt x="18288" y="48653"/>
                  </a:lnTo>
                  <a:lnTo>
                    <a:pt x="18542" y="48488"/>
                  </a:lnTo>
                  <a:close/>
                </a:path>
                <a:path w="36829" h="153670">
                  <a:moveTo>
                    <a:pt x="19011" y="137782"/>
                  </a:moveTo>
                  <a:lnTo>
                    <a:pt x="18808" y="136931"/>
                  </a:lnTo>
                  <a:lnTo>
                    <a:pt x="18262" y="137439"/>
                  </a:lnTo>
                  <a:lnTo>
                    <a:pt x="19011" y="137782"/>
                  </a:lnTo>
                  <a:close/>
                </a:path>
                <a:path w="36829" h="153670">
                  <a:moveTo>
                    <a:pt x="19354" y="137426"/>
                  </a:moveTo>
                  <a:lnTo>
                    <a:pt x="19227" y="137299"/>
                  </a:lnTo>
                  <a:lnTo>
                    <a:pt x="19202" y="137490"/>
                  </a:lnTo>
                  <a:lnTo>
                    <a:pt x="19354" y="137426"/>
                  </a:lnTo>
                  <a:close/>
                </a:path>
                <a:path w="36829" h="153670">
                  <a:moveTo>
                    <a:pt x="21450" y="36258"/>
                  </a:moveTo>
                  <a:lnTo>
                    <a:pt x="21399" y="35953"/>
                  </a:lnTo>
                  <a:lnTo>
                    <a:pt x="21234" y="36283"/>
                  </a:lnTo>
                  <a:lnTo>
                    <a:pt x="21450" y="36258"/>
                  </a:lnTo>
                  <a:close/>
                </a:path>
                <a:path w="36829" h="153670">
                  <a:moveTo>
                    <a:pt x="22021" y="37134"/>
                  </a:moveTo>
                  <a:lnTo>
                    <a:pt x="21805" y="37185"/>
                  </a:lnTo>
                  <a:lnTo>
                    <a:pt x="21729" y="37731"/>
                  </a:lnTo>
                  <a:lnTo>
                    <a:pt x="22021" y="37134"/>
                  </a:lnTo>
                  <a:close/>
                </a:path>
                <a:path w="36829" h="153670">
                  <a:moveTo>
                    <a:pt x="22707" y="130517"/>
                  </a:moveTo>
                  <a:lnTo>
                    <a:pt x="20421" y="131089"/>
                  </a:lnTo>
                  <a:lnTo>
                    <a:pt x="21767" y="131838"/>
                  </a:lnTo>
                  <a:lnTo>
                    <a:pt x="22707" y="130517"/>
                  </a:lnTo>
                  <a:close/>
                </a:path>
                <a:path w="36829" h="153670">
                  <a:moveTo>
                    <a:pt x="25120" y="38430"/>
                  </a:moveTo>
                  <a:lnTo>
                    <a:pt x="24955" y="38379"/>
                  </a:lnTo>
                  <a:lnTo>
                    <a:pt x="24930" y="38519"/>
                  </a:lnTo>
                  <a:lnTo>
                    <a:pt x="25120" y="38430"/>
                  </a:lnTo>
                  <a:close/>
                </a:path>
                <a:path w="36829" h="153670">
                  <a:moveTo>
                    <a:pt x="25603" y="35458"/>
                  </a:moveTo>
                  <a:lnTo>
                    <a:pt x="25488" y="33985"/>
                  </a:lnTo>
                  <a:lnTo>
                    <a:pt x="25095" y="34239"/>
                  </a:lnTo>
                  <a:lnTo>
                    <a:pt x="25603" y="35458"/>
                  </a:lnTo>
                  <a:close/>
                </a:path>
                <a:path w="36829" h="153670">
                  <a:moveTo>
                    <a:pt x="25895" y="37719"/>
                  </a:moveTo>
                  <a:lnTo>
                    <a:pt x="23952" y="35801"/>
                  </a:lnTo>
                  <a:lnTo>
                    <a:pt x="21374" y="38239"/>
                  </a:lnTo>
                  <a:lnTo>
                    <a:pt x="25895" y="37719"/>
                  </a:lnTo>
                  <a:close/>
                </a:path>
                <a:path w="36829" h="153670">
                  <a:moveTo>
                    <a:pt x="26073" y="36525"/>
                  </a:moveTo>
                  <a:lnTo>
                    <a:pt x="25933" y="36525"/>
                  </a:lnTo>
                  <a:lnTo>
                    <a:pt x="25971" y="36741"/>
                  </a:lnTo>
                  <a:lnTo>
                    <a:pt x="26073" y="36525"/>
                  </a:lnTo>
                  <a:close/>
                </a:path>
                <a:path w="36829" h="153670">
                  <a:moveTo>
                    <a:pt x="26098" y="39014"/>
                  </a:moveTo>
                  <a:lnTo>
                    <a:pt x="25895" y="39065"/>
                  </a:lnTo>
                  <a:lnTo>
                    <a:pt x="26098" y="39014"/>
                  </a:lnTo>
                  <a:close/>
                </a:path>
                <a:path w="36829" h="153670">
                  <a:moveTo>
                    <a:pt x="26771" y="32854"/>
                  </a:moveTo>
                  <a:lnTo>
                    <a:pt x="26733" y="32499"/>
                  </a:lnTo>
                  <a:lnTo>
                    <a:pt x="26504" y="32600"/>
                  </a:lnTo>
                  <a:lnTo>
                    <a:pt x="26771" y="32854"/>
                  </a:lnTo>
                  <a:close/>
                </a:path>
                <a:path w="36829" h="153670">
                  <a:moveTo>
                    <a:pt x="26847" y="34239"/>
                  </a:moveTo>
                  <a:lnTo>
                    <a:pt x="26276" y="33502"/>
                  </a:lnTo>
                  <a:lnTo>
                    <a:pt x="26327" y="34124"/>
                  </a:lnTo>
                  <a:lnTo>
                    <a:pt x="26847" y="34239"/>
                  </a:lnTo>
                  <a:close/>
                </a:path>
                <a:path w="36829" h="153670">
                  <a:moveTo>
                    <a:pt x="27063" y="35483"/>
                  </a:moveTo>
                  <a:lnTo>
                    <a:pt x="26898" y="35229"/>
                  </a:lnTo>
                  <a:lnTo>
                    <a:pt x="27063" y="35483"/>
                  </a:lnTo>
                  <a:close/>
                </a:path>
                <a:path w="36829" h="153670">
                  <a:moveTo>
                    <a:pt x="27063" y="32613"/>
                  </a:moveTo>
                  <a:lnTo>
                    <a:pt x="26911" y="32461"/>
                  </a:lnTo>
                  <a:lnTo>
                    <a:pt x="26911" y="32600"/>
                  </a:lnTo>
                  <a:lnTo>
                    <a:pt x="27063" y="32613"/>
                  </a:lnTo>
                  <a:close/>
                </a:path>
                <a:path w="36829" h="153670">
                  <a:moveTo>
                    <a:pt x="27470" y="31978"/>
                  </a:moveTo>
                  <a:lnTo>
                    <a:pt x="27419" y="31775"/>
                  </a:lnTo>
                  <a:lnTo>
                    <a:pt x="27228" y="32067"/>
                  </a:lnTo>
                  <a:lnTo>
                    <a:pt x="27470" y="31978"/>
                  </a:lnTo>
                  <a:close/>
                </a:path>
                <a:path w="36829" h="153670">
                  <a:moveTo>
                    <a:pt x="27533" y="106819"/>
                  </a:moveTo>
                  <a:lnTo>
                    <a:pt x="27482" y="106553"/>
                  </a:lnTo>
                  <a:lnTo>
                    <a:pt x="27216" y="106781"/>
                  </a:lnTo>
                  <a:lnTo>
                    <a:pt x="27533" y="106819"/>
                  </a:lnTo>
                  <a:close/>
                </a:path>
                <a:path w="36829" h="153670">
                  <a:moveTo>
                    <a:pt x="27597" y="35712"/>
                  </a:moveTo>
                  <a:lnTo>
                    <a:pt x="27368" y="35140"/>
                  </a:lnTo>
                  <a:lnTo>
                    <a:pt x="27038" y="35661"/>
                  </a:lnTo>
                  <a:lnTo>
                    <a:pt x="27597" y="35712"/>
                  </a:lnTo>
                  <a:close/>
                </a:path>
                <a:path w="36829" h="153670">
                  <a:moveTo>
                    <a:pt x="27914" y="124625"/>
                  </a:moveTo>
                  <a:lnTo>
                    <a:pt x="26149" y="122593"/>
                  </a:lnTo>
                  <a:lnTo>
                    <a:pt x="26022" y="125818"/>
                  </a:lnTo>
                  <a:lnTo>
                    <a:pt x="27914" y="124625"/>
                  </a:lnTo>
                  <a:close/>
                </a:path>
                <a:path w="36829" h="153670">
                  <a:moveTo>
                    <a:pt x="27990" y="27292"/>
                  </a:moveTo>
                  <a:lnTo>
                    <a:pt x="27762" y="27419"/>
                  </a:lnTo>
                  <a:lnTo>
                    <a:pt x="27990" y="27292"/>
                  </a:lnTo>
                  <a:close/>
                </a:path>
                <a:path w="36829" h="153670">
                  <a:moveTo>
                    <a:pt x="28651" y="26428"/>
                  </a:moveTo>
                  <a:lnTo>
                    <a:pt x="28486" y="26454"/>
                  </a:lnTo>
                  <a:lnTo>
                    <a:pt x="28651" y="26428"/>
                  </a:lnTo>
                  <a:close/>
                </a:path>
                <a:path w="36829" h="153670">
                  <a:moveTo>
                    <a:pt x="28981" y="27520"/>
                  </a:moveTo>
                  <a:lnTo>
                    <a:pt x="28460" y="27114"/>
                  </a:lnTo>
                  <a:lnTo>
                    <a:pt x="28282" y="27724"/>
                  </a:lnTo>
                  <a:lnTo>
                    <a:pt x="28981" y="27520"/>
                  </a:lnTo>
                  <a:close/>
                </a:path>
                <a:path w="36829" h="153670">
                  <a:moveTo>
                    <a:pt x="29387" y="28155"/>
                  </a:moveTo>
                  <a:lnTo>
                    <a:pt x="27533" y="32207"/>
                  </a:lnTo>
                  <a:lnTo>
                    <a:pt x="27724" y="32639"/>
                  </a:lnTo>
                  <a:lnTo>
                    <a:pt x="27254" y="32600"/>
                  </a:lnTo>
                  <a:lnTo>
                    <a:pt x="27597" y="33604"/>
                  </a:lnTo>
                  <a:lnTo>
                    <a:pt x="27813" y="32854"/>
                  </a:lnTo>
                  <a:lnTo>
                    <a:pt x="28562" y="34480"/>
                  </a:lnTo>
                  <a:lnTo>
                    <a:pt x="29387" y="28155"/>
                  </a:lnTo>
                  <a:close/>
                </a:path>
                <a:path w="36829" h="153670">
                  <a:moveTo>
                    <a:pt x="29591" y="27787"/>
                  </a:moveTo>
                  <a:lnTo>
                    <a:pt x="29349" y="27292"/>
                  </a:lnTo>
                  <a:lnTo>
                    <a:pt x="29464" y="27927"/>
                  </a:lnTo>
                  <a:lnTo>
                    <a:pt x="29591" y="27787"/>
                  </a:lnTo>
                  <a:close/>
                </a:path>
                <a:path w="36829" h="153670">
                  <a:moveTo>
                    <a:pt x="29768" y="26035"/>
                  </a:moveTo>
                  <a:lnTo>
                    <a:pt x="29070" y="25857"/>
                  </a:lnTo>
                  <a:lnTo>
                    <a:pt x="29019" y="26454"/>
                  </a:lnTo>
                  <a:lnTo>
                    <a:pt x="29768" y="26035"/>
                  </a:lnTo>
                  <a:close/>
                </a:path>
                <a:path w="36829" h="153670">
                  <a:moveTo>
                    <a:pt x="30187" y="120078"/>
                  </a:moveTo>
                  <a:lnTo>
                    <a:pt x="30010" y="119672"/>
                  </a:lnTo>
                  <a:lnTo>
                    <a:pt x="29794" y="120307"/>
                  </a:lnTo>
                  <a:lnTo>
                    <a:pt x="30187" y="120078"/>
                  </a:lnTo>
                  <a:close/>
                </a:path>
                <a:path w="36829" h="153670">
                  <a:moveTo>
                    <a:pt x="30619" y="30937"/>
                  </a:moveTo>
                  <a:lnTo>
                    <a:pt x="30480" y="30759"/>
                  </a:lnTo>
                  <a:lnTo>
                    <a:pt x="30314" y="30975"/>
                  </a:lnTo>
                  <a:lnTo>
                    <a:pt x="30619" y="30937"/>
                  </a:lnTo>
                  <a:close/>
                </a:path>
                <a:path w="36829" h="153670">
                  <a:moveTo>
                    <a:pt x="30632" y="115455"/>
                  </a:moveTo>
                  <a:lnTo>
                    <a:pt x="30327" y="115506"/>
                  </a:lnTo>
                  <a:lnTo>
                    <a:pt x="30492" y="115709"/>
                  </a:lnTo>
                  <a:lnTo>
                    <a:pt x="30632" y="115455"/>
                  </a:lnTo>
                  <a:close/>
                </a:path>
                <a:path w="36829" h="153670">
                  <a:moveTo>
                    <a:pt x="30962" y="100914"/>
                  </a:moveTo>
                  <a:lnTo>
                    <a:pt x="30937" y="100355"/>
                  </a:lnTo>
                  <a:lnTo>
                    <a:pt x="30454" y="100444"/>
                  </a:lnTo>
                  <a:lnTo>
                    <a:pt x="30962" y="100914"/>
                  </a:lnTo>
                  <a:close/>
                </a:path>
                <a:path w="36829" h="153670">
                  <a:moveTo>
                    <a:pt x="31445" y="31178"/>
                  </a:moveTo>
                  <a:lnTo>
                    <a:pt x="31292" y="30772"/>
                  </a:lnTo>
                  <a:lnTo>
                    <a:pt x="31038" y="31064"/>
                  </a:lnTo>
                  <a:lnTo>
                    <a:pt x="31445" y="31178"/>
                  </a:lnTo>
                  <a:close/>
                </a:path>
                <a:path w="36829" h="153670">
                  <a:moveTo>
                    <a:pt x="31661" y="120523"/>
                  </a:moveTo>
                  <a:lnTo>
                    <a:pt x="31394" y="120027"/>
                  </a:lnTo>
                  <a:lnTo>
                    <a:pt x="30734" y="120078"/>
                  </a:lnTo>
                  <a:lnTo>
                    <a:pt x="31661" y="120523"/>
                  </a:lnTo>
                  <a:close/>
                </a:path>
                <a:path w="36829" h="153670">
                  <a:moveTo>
                    <a:pt x="32562" y="8305"/>
                  </a:moveTo>
                  <a:lnTo>
                    <a:pt x="31394" y="6972"/>
                  </a:lnTo>
                  <a:lnTo>
                    <a:pt x="30251" y="9842"/>
                  </a:lnTo>
                  <a:lnTo>
                    <a:pt x="32562" y="8305"/>
                  </a:lnTo>
                  <a:close/>
                </a:path>
                <a:path w="36829" h="153670">
                  <a:moveTo>
                    <a:pt x="32613" y="99110"/>
                  </a:moveTo>
                  <a:lnTo>
                    <a:pt x="32613" y="99314"/>
                  </a:lnTo>
                  <a:lnTo>
                    <a:pt x="32613" y="99110"/>
                  </a:lnTo>
                  <a:close/>
                </a:path>
                <a:path w="36829" h="153670">
                  <a:moveTo>
                    <a:pt x="32651" y="6858"/>
                  </a:moveTo>
                  <a:lnTo>
                    <a:pt x="32448" y="6553"/>
                  </a:lnTo>
                  <a:lnTo>
                    <a:pt x="32156" y="6337"/>
                  </a:lnTo>
                  <a:lnTo>
                    <a:pt x="32651" y="6858"/>
                  </a:lnTo>
                  <a:close/>
                </a:path>
                <a:path w="36829" h="153670">
                  <a:moveTo>
                    <a:pt x="32816" y="119380"/>
                  </a:moveTo>
                  <a:lnTo>
                    <a:pt x="31076" y="118008"/>
                  </a:lnTo>
                  <a:lnTo>
                    <a:pt x="30949" y="119189"/>
                  </a:lnTo>
                  <a:lnTo>
                    <a:pt x="32816" y="119380"/>
                  </a:lnTo>
                  <a:close/>
                </a:path>
                <a:path w="36829" h="153670">
                  <a:moveTo>
                    <a:pt x="33058" y="31051"/>
                  </a:moveTo>
                  <a:lnTo>
                    <a:pt x="32893" y="30797"/>
                  </a:lnTo>
                  <a:lnTo>
                    <a:pt x="32880" y="31064"/>
                  </a:lnTo>
                  <a:lnTo>
                    <a:pt x="33058" y="31051"/>
                  </a:lnTo>
                  <a:close/>
                </a:path>
                <a:path w="36829" h="153670">
                  <a:moveTo>
                    <a:pt x="33540" y="6959"/>
                  </a:moveTo>
                  <a:lnTo>
                    <a:pt x="32994" y="7162"/>
                  </a:lnTo>
                  <a:lnTo>
                    <a:pt x="33324" y="7429"/>
                  </a:lnTo>
                  <a:lnTo>
                    <a:pt x="33540" y="6959"/>
                  </a:lnTo>
                  <a:close/>
                </a:path>
                <a:path w="36829" h="153670">
                  <a:moveTo>
                    <a:pt x="33858" y="6108"/>
                  </a:moveTo>
                  <a:lnTo>
                    <a:pt x="33616" y="6019"/>
                  </a:lnTo>
                  <a:lnTo>
                    <a:pt x="33693" y="6337"/>
                  </a:lnTo>
                  <a:lnTo>
                    <a:pt x="33858" y="6108"/>
                  </a:lnTo>
                  <a:close/>
                </a:path>
                <a:path w="36829" h="153670">
                  <a:moveTo>
                    <a:pt x="34290" y="23672"/>
                  </a:moveTo>
                  <a:lnTo>
                    <a:pt x="34099" y="23380"/>
                  </a:lnTo>
                  <a:lnTo>
                    <a:pt x="33972" y="24650"/>
                  </a:lnTo>
                  <a:lnTo>
                    <a:pt x="34290" y="23672"/>
                  </a:lnTo>
                  <a:close/>
                </a:path>
                <a:path w="36829" h="153670">
                  <a:moveTo>
                    <a:pt x="34480" y="64071"/>
                  </a:moveTo>
                  <a:lnTo>
                    <a:pt x="34251" y="64312"/>
                  </a:lnTo>
                  <a:lnTo>
                    <a:pt x="34467" y="64300"/>
                  </a:lnTo>
                  <a:lnTo>
                    <a:pt x="34480" y="64071"/>
                  </a:lnTo>
                  <a:close/>
                </a:path>
                <a:path w="36829" h="153670">
                  <a:moveTo>
                    <a:pt x="35026" y="0"/>
                  </a:moveTo>
                  <a:lnTo>
                    <a:pt x="31800" y="5067"/>
                  </a:lnTo>
                  <a:lnTo>
                    <a:pt x="33299" y="6540"/>
                  </a:lnTo>
                  <a:lnTo>
                    <a:pt x="35026" y="0"/>
                  </a:lnTo>
                  <a:close/>
                </a:path>
                <a:path w="36829" h="153670">
                  <a:moveTo>
                    <a:pt x="35521" y="25146"/>
                  </a:moveTo>
                  <a:lnTo>
                    <a:pt x="35001" y="24561"/>
                  </a:lnTo>
                  <a:lnTo>
                    <a:pt x="33286" y="27686"/>
                  </a:lnTo>
                  <a:lnTo>
                    <a:pt x="35521" y="25146"/>
                  </a:lnTo>
                  <a:close/>
                </a:path>
                <a:path w="36829" h="153670">
                  <a:moveTo>
                    <a:pt x="35788" y="23037"/>
                  </a:moveTo>
                  <a:lnTo>
                    <a:pt x="35699" y="22771"/>
                  </a:lnTo>
                  <a:lnTo>
                    <a:pt x="35394" y="23088"/>
                  </a:lnTo>
                  <a:lnTo>
                    <a:pt x="35788" y="23037"/>
                  </a:lnTo>
                  <a:close/>
                </a:path>
                <a:path w="36829" h="153670">
                  <a:moveTo>
                    <a:pt x="35890" y="90868"/>
                  </a:moveTo>
                  <a:lnTo>
                    <a:pt x="35674" y="91033"/>
                  </a:lnTo>
                  <a:lnTo>
                    <a:pt x="35890" y="90868"/>
                  </a:lnTo>
                  <a:close/>
                </a:path>
                <a:path w="36829" h="153670">
                  <a:moveTo>
                    <a:pt x="36004" y="28371"/>
                  </a:moveTo>
                  <a:lnTo>
                    <a:pt x="35344" y="28536"/>
                  </a:lnTo>
                  <a:lnTo>
                    <a:pt x="35902" y="28587"/>
                  </a:lnTo>
                  <a:lnTo>
                    <a:pt x="36004" y="28371"/>
                  </a:lnTo>
                  <a:close/>
                </a:path>
                <a:path w="36829" h="153670">
                  <a:moveTo>
                    <a:pt x="36029" y="87033"/>
                  </a:moveTo>
                  <a:lnTo>
                    <a:pt x="35750" y="87007"/>
                  </a:lnTo>
                  <a:lnTo>
                    <a:pt x="35953" y="87337"/>
                  </a:lnTo>
                  <a:lnTo>
                    <a:pt x="36029" y="87033"/>
                  </a:lnTo>
                  <a:close/>
                </a:path>
                <a:path w="36829" h="153670">
                  <a:moveTo>
                    <a:pt x="36118" y="22098"/>
                  </a:moveTo>
                  <a:lnTo>
                    <a:pt x="35255" y="22402"/>
                  </a:lnTo>
                  <a:lnTo>
                    <a:pt x="36093" y="22466"/>
                  </a:lnTo>
                  <a:lnTo>
                    <a:pt x="36118" y="22098"/>
                  </a:lnTo>
                  <a:close/>
                </a:path>
                <a:path w="36829" h="153670">
                  <a:moveTo>
                    <a:pt x="36576" y="30886"/>
                  </a:moveTo>
                  <a:lnTo>
                    <a:pt x="36258" y="30683"/>
                  </a:lnTo>
                  <a:lnTo>
                    <a:pt x="36131" y="31064"/>
                  </a:lnTo>
                  <a:lnTo>
                    <a:pt x="36576" y="30886"/>
                  </a:lnTo>
                  <a:close/>
                </a:path>
              </a:pathLst>
            </a:custGeom>
            <a:solidFill>
              <a:srgbClr val="4C9C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4251414" y="3737304"/>
              <a:ext cx="66675" cy="40005"/>
            </a:xfrm>
            <a:custGeom>
              <a:avLst/>
              <a:gdLst/>
              <a:ahLst/>
              <a:cxnLst/>
              <a:rect l="l" t="t" r="r" b="b"/>
              <a:pathLst>
                <a:path w="66675" h="40004">
                  <a:moveTo>
                    <a:pt x="1193" y="33045"/>
                  </a:moveTo>
                  <a:lnTo>
                    <a:pt x="863" y="32550"/>
                  </a:lnTo>
                  <a:lnTo>
                    <a:pt x="0" y="32829"/>
                  </a:lnTo>
                  <a:lnTo>
                    <a:pt x="1193" y="33045"/>
                  </a:lnTo>
                  <a:close/>
                </a:path>
                <a:path w="66675" h="40004">
                  <a:moveTo>
                    <a:pt x="8255" y="10795"/>
                  </a:moveTo>
                  <a:lnTo>
                    <a:pt x="7950" y="10985"/>
                  </a:lnTo>
                  <a:lnTo>
                    <a:pt x="8242" y="10960"/>
                  </a:lnTo>
                  <a:lnTo>
                    <a:pt x="8255" y="10795"/>
                  </a:lnTo>
                  <a:close/>
                </a:path>
                <a:path w="66675" h="40004">
                  <a:moveTo>
                    <a:pt x="12077" y="34150"/>
                  </a:moveTo>
                  <a:lnTo>
                    <a:pt x="11861" y="34226"/>
                  </a:lnTo>
                  <a:lnTo>
                    <a:pt x="12077" y="34150"/>
                  </a:lnTo>
                  <a:close/>
                </a:path>
                <a:path w="66675" h="40004">
                  <a:moveTo>
                    <a:pt x="13157" y="39395"/>
                  </a:moveTo>
                  <a:lnTo>
                    <a:pt x="12496" y="39636"/>
                  </a:lnTo>
                  <a:lnTo>
                    <a:pt x="13157" y="39801"/>
                  </a:lnTo>
                  <a:lnTo>
                    <a:pt x="13157" y="39395"/>
                  </a:lnTo>
                  <a:close/>
                </a:path>
                <a:path w="66675" h="40004">
                  <a:moveTo>
                    <a:pt x="14516" y="36029"/>
                  </a:moveTo>
                  <a:lnTo>
                    <a:pt x="13423" y="33667"/>
                  </a:lnTo>
                  <a:lnTo>
                    <a:pt x="12230" y="34505"/>
                  </a:lnTo>
                  <a:lnTo>
                    <a:pt x="12052" y="34429"/>
                  </a:lnTo>
                  <a:lnTo>
                    <a:pt x="12153" y="34556"/>
                  </a:lnTo>
                  <a:lnTo>
                    <a:pt x="11709" y="34874"/>
                  </a:lnTo>
                  <a:lnTo>
                    <a:pt x="14516" y="36029"/>
                  </a:lnTo>
                  <a:close/>
                </a:path>
                <a:path w="66675" h="40004">
                  <a:moveTo>
                    <a:pt x="15303" y="36830"/>
                  </a:moveTo>
                  <a:lnTo>
                    <a:pt x="15087" y="36906"/>
                  </a:lnTo>
                  <a:lnTo>
                    <a:pt x="15201" y="37033"/>
                  </a:lnTo>
                  <a:lnTo>
                    <a:pt x="15303" y="36830"/>
                  </a:lnTo>
                  <a:close/>
                </a:path>
                <a:path w="66675" h="40004">
                  <a:moveTo>
                    <a:pt x="15608" y="36576"/>
                  </a:moveTo>
                  <a:lnTo>
                    <a:pt x="15379" y="36614"/>
                  </a:lnTo>
                  <a:lnTo>
                    <a:pt x="15328" y="36741"/>
                  </a:lnTo>
                  <a:lnTo>
                    <a:pt x="15608" y="36576"/>
                  </a:lnTo>
                  <a:close/>
                </a:path>
                <a:path w="66675" h="40004">
                  <a:moveTo>
                    <a:pt x="16370" y="35039"/>
                  </a:moveTo>
                  <a:lnTo>
                    <a:pt x="16040" y="34620"/>
                  </a:lnTo>
                  <a:lnTo>
                    <a:pt x="15773" y="34874"/>
                  </a:lnTo>
                  <a:lnTo>
                    <a:pt x="16370" y="35039"/>
                  </a:lnTo>
                  <a:close/>
                </a:path>
                <a:path w="66675" h="40004">
                  <a:moveTo>
                    <a:pt x="16751" y="36436"/>
                  </a:moveTo>
                  <a:lnTo>
                    <a:pt x="16294" y="36283"/>
                  </a:lnTo>
                  <a:lnTo>
                    <a:pt x="16370" y="36842"/>
                  </a:lnTo>
                  <a:lnTo>
                    <a:pt x="16751" y="36436"/>
                  </a:lnTo>
                  <a:close/>
                </a:path>
                <a:path w="66675" h="40004">
                  <a:moveTo>
                    <a:pt x="17881" y="35153"/>
                  </a:moveTo>
                  <a:lnTo>
                    <a:pt x="17576" y="34874"/>
                  </a:lnTo>
                  <a:lnTo>
                    <a:pt x="17526" y="35242"/>
                  </a:lnTo>
                  <a:lnTo>
                    <a:pt x="17881" y="35153"/>
                  </a:lnTo>
                  <a:close/>
                </a:path>
                <a:path w="66675" h="40004">
                  <a:moveTo>
                    <a:pt x="21539" y="30340"/>
                  </a:moveTo>
                  <a:lnTo>
                    <a:pt x="18211" y="32461"/>
                  </a:lnTo>
                  <a:lnTo>
                    <a:pt x="20015" y="34709"/>
                  </a:lnTo>
                  <a:lnTo>
                    <a:pt x="21539" y="30340"/>
                  </a:lnTo>
                  <a:close/>
                </a:path>
                <a:path w="66675" h="40004">
                  <a:moveTo>
                    <a:pt x="27165" y="27952"/>
                  </a:moveTo>
                  <a:lnTo>
                    <a:pt x="27038" y="27673"/>
                  </a:lnTo>
                  <a:lnTo>
                    <a:pt x="26924" y="27813"/>
                  </a:lnTo>
                  <a:lnTo>
                    <a:pt x="27165" y="27952"/>
                  </a:lnTo>
                  <a:close/>
                </a:path>
                <a:path w="66675" h="40004">
                  <a:moveTo>
                    <a:pt x="27419" y="29210"/>
                  </a:moveTo>
                  <a:lnTo>
                    <a:pt x="26797" y="29222"/>
                  </a:lnTo>
                  <a:lnTo>
                    <a:pt x="26974" y="29781"/>
                  </a:lnTo>
                  <a:lnTo>
                    <a:pt x="27419" y="29210"/>
                  </a:lnTo>
                  <a:close/>
                </a:path>
                <a:path w="66675" h="40004">
                  <a:moveTo>
                    <a:pt x="34455" y="26797"/>
                  </a:moveTo>
                  <a:lnTo>
                    <a:pt x="33909" y="26390"/>
                  </a:lnTo>
                  <a:lnTo>
                    <a:pt x="33985" y="26898"/>
                  </a:lnTo>
                  <a:lnTo>
                    <a:pt x="34455" y="26797"/>
                  </a:lnTo>
                  <a:close/>
                </a:path>
                <a:path w="66675" h="40004">
                  <a:moveTo>
                    <a:pt x="34912" y="26962"/>
                  </a:moveTo>
                  <a:lnTo>
                    <a:pt x="34683" y="26111"/>
                  </a:lnTo>
                  <a:lnTo>
                    <a:pt x="34150" y="26390"/>
                  </a:lnTo>
                  <a:lnTo>
                    <a:pt x="34912" y="26962"/>
                  </a:lnTo>
                  <a:close/>
                </a:path>
                <a:path w="66675" h="40004">
                  <a:moveTo>
                    <a:pt x="35636" y="24777"/>
                  </a:moveTo>
                  <a:lnTo>
                    <a:pt x="35306" y="24726"/>
                  </a:lnTo>
                  <a:lnTo>
                    <a:pt x="35560" y="24968"/>
                  </a:lnTo>
                  <a:lnTo>
                    <a:pt x="35636" y="24777"/>
                  </a:lnTo>
                  <a:close/>
                </a:path>
                <a:path w="66675" h="40004">
                  <a:moveTo>
                    <a:pt x="35699" y="28460"/>
                  </a:moveTo>
                  <a:lnTo>
                    <a:pt x="35572" y="28232"/>
                  </a:lnTo>
                  <a:lnTo>
                    <a:pt x="35433" y="28346"/>
                  </a:lnTo>
                  <a:lnTo>
                    <a:pt x="35699" y="28460"/>
                  </a:lnTo>
                  <a:close/>
                </a:path>
                <a:path w="66675" h="40004">
                  <a:moveTo>
                    <a:pt x="37490" y="28232"/>
                  </a:moveTo>
                  <a:lnTo>
                    <a:pt x="37109" y="27101"/>
                  </a:lnTo>
                  <a:lnTo>
                    <a:pt x="36029" y="26390"/>
                  </a:lnTo>
                  <a:lnTo>
                    <a:pt x="37490" y="28232"/>
                  </a:lnTo>
                  <a:close/>
                </a:path>
                <a:path w="66675" h="40004">
                  <a:moveTo>
                    <a:pt x="59677" y="1320"/>
                  </a:moveTo>
                  <a:lnTo>
                    <a:pt x="59385" y="0"/>
                  </a:lnTo>
                  <a:lnTo>
                    <a:pt x="58724" y="596"/>
                  </a:lnTo>
                  <a:lnTo>
                    <a:pt x="59677" y="1320"/>
                  </a:lnTo>
                  <a:close/>
                </a:path>
                <a:path w="66675" h="40004">
                  <a:moveTo>
                    <a:pt x="64922" y="279"/>
                  </a:moveTo>
                  <a:lnTo>
                    <a:pt x="64731" y="228"/>
                  </a:lnTo>
                  <a:lnTo>
                    <a:pt x="64897" y="469"/>
                  </a:lnTo>
                  <a:lnTo>
                    <a:pt x="64922" y="279"/>
                  </a:lnTo>
                  <a:close/>
                </a:path>
                <a:path w="66675" h="40004">
                  <a:moveTo>
                    <a:pt x="66319" y="3695"/>
                  </a:moveTo>
                  <a:lnTo>
                    <a:pt x="66294" y="3429"/>
                  </a:lnTo>
                  <a:lnTo>
                    <a:pt x="66217" y="3594"/>
                  </a:lnTo>
                  <a:close/>
                </a:path>
              </a:pathLst>
            </a:custGeom>
            <a:solidFill>
              <a:srgbClr val="4C9C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4251422" y="3368983"/>
              <a:ext cx="479425" cy="408305"/>
            </a:xfrm>
            <a:custGeom>
              <a:avLst/>
              <a:gdLst/>
              <a:ahLst/>
              <a:cxnLst/>
              <a:rect l="l" t="t" r="r" b="b"/>
              <a:pathLst>
                <a:path w="479425" h="408304">
                  <a:moveTo>
                    <a:pt x="478794" y="404079"/>
                  </a:moveTo>
                  <a:lnTo>
                    <a:pt x="479004" y="404151"/>
                  </a:lnTo>
                  <a:lnTo>
                    <a:pt x="478981" y="403879"/>
                  </a:lnTo>
                  <a:lnTo>
                    <a:pt x="478794" y="404079"/>
                  </a:lnTo>
                  <a:close/>
                </a:path>
                <a:path w="479425" h="408304">
                  <a:moveTo>
                    <a:pt x="356216" y="45353"/>
                  </a:moveTo>
                  <a:lnTo>
                    <a:pt x="356912" y="45363"/>
                  </a:lnTo>
                  <a:lnTo>
                    <a:pt x="357158" y="45038"/>
                  </a:lnTo>
                  <a:lnTo>
                    <a:pt x="356216" y="45353"/>
                  </a:lnTo>
                  <a:close/>
                </a:path>
                <a:path w="479425" h="408304">
                  <a:moveTo>
                    <a:pt x="355733" y="46340"/>
                  </a:moveTo>
                  <a:lnTo>
                    <a:pt x="355912" y="46593"/>
                  </a:lnTo>
                  <a:lnTo>
                    <a:pt x="355863" y="46374"/>
                  </a:lnTo>
                  <a:lnTo>
                    <a:pt x="355733" y="46340"/>
                  </a:lnTo>
                  <a:close/>
                </a:path>
                <a:path w="479425" h="408304">
                  <a:moveTo>
                    <a:pt x="345399" y="50562"/>
                  </a:moveTo>
                  <a:lnTo>
                    <a:pt x="352954" y="46085"/>
                  </a:lnTo>
                  <a:lnTo>
                    <a:pt x="346411" y="47976"/>
                  </a:lnTo>
                  <a:lnTo>
                    <a:pt x="341433" y="38350"/>
                  </a:lnTo>
                  <a:lnTo>
                    <a:pt x="345677" y="25652"/>
                  </a:lnTo>
                  <a:lnTo>
                    <a:pt x="337216" y="34416"/>
                  </a:lnTo>
                  <a:lnTo>
                    <a:pt x="330537" y="33902"/>
                  </a:lnTo>
                  <a:lnTo>
                    <a:pt x="309417" y="20933"/>
                  </a:lnTo>
                  <a:lnTo>
                    <a:pt x="293363" y="0"/>
                  </a:lnTo>
                  <a:lnTo>
                    <a:pt x="288632" y="1479"/>
                  </a:lnTo>
                  <a:lnTo>
                    <a:pt x="290831" y="19909"/>
                  </a:lnTo>
                  <a:lnTo>
                    <a:pt x="288311" y="34656"/>
                  </a:lnTo>
                  <a:lnTo>
                    <a:pt x="283753" y="38775"/>
                  </a:lnTo>
                  <a:lnTo>
                    <a:pt x="285174" y="47287"/>
                  </a:lnTo>
                  <a:lnTo>
                    <a:pt x="281065" y="51171"/>
                  </a:lnTo>
                  <a:lnTo>
                    <a:pt x="268593" y="47200"/>
                  </a:lnTo>
                  <a:lnTo>
                    <a:pt x="271303" y="54268"/>
                  </a:lnTo>
                  <a:lnTo>
                    <a:pt x="260481" y="62366"/>
                  </a:lnTo>
                  <a:lnTo>
                    <a:pt x="259737" y="69705"/>
                  </a:lnTo>
                  <a:lnTo>
                    <a:pt x="265259" y="75676"/>
                  </a:lnTo>
                  <a:lnTo>
                    <a:pt x="263629" y="86246"/>
                  </a:lnTo>
                  <a:lnTo>
                    <a:pt x="269515" y="85156"/>
                  </a:lnTo>
                  <a:lnTo>
                    <a:pt x="273008" y="79005"/>
                  </a:lnTo>
                  <a:lnTo>
                    <a:pt x="281518" y="79255"/>
                  </a:lnTo>
                  <a:lnTo>
                    <a:pt x="267786" y="70101"/>
                  </a:lnTo>
                  <a:lnTo>
                    <a:pt x="270525" y="62879"/>
                  </a:lnTo>
                  <a:lnTo>
                    <a:pt x="278673" y="68894"/>
                  </a:lnTo>
                  <a:lnTo>
                    <a:pt x="289373" y="61437"/>
                  </a:lnTo>
                  <a:lnTo>
                    <a:pt x="313273" y="76734"/>
                  </a:lnTo>
                  <a:lnTo>
                    <a:pt x="315666" y="66168"/>
                  </a:lnTo>
                  <a:lnTo>
                    <a:pt x="323315" y="57181"/>
                  </a:lnTo>
                  <a:lnTo>
                    <a:pt x="345399" y="50562"/>
                  </a:lnTo>
                  <a:close/>
                </a:path>
                <a:path w="479425" h="408304">
                  <a:moveTo>
                    <a:pt x="349426" y="49698"/>
                  </a:moveTo>
                  <a:lnTo>
                    <a:pt x="349615" y="49889"/>
                  </a:lnTo>
                  <a:lnTo>
                    <a:pt x="349544" y="49552"/>
                  </a:lnTo>
                  <a:lnTo>
                    <a:pt x="349426" y="49698"/>
                  </a:lnTo>
                  <a:close/>
                </a:path>
                <a:path w="479425" h="408304">
                  <a:moveTo>
                    <a:pt x="297187" y="356083"/>
                  </a:moveTo>
                  <a:lnTo>
                    <a:pt x="296957" y="356825"/>
                  </a:lnTo>
                  <a:lnTo>
                    <a:pt x="297514" y="356122"/>
                  </a:lnTo>
                  <a:lnTo>
                    <a:pt x="297187" y="356083"/>
                  </a:lnTo>
                  <a:close/>
                </a:path>
                <a:path w="479425" h="408304">
                  <a:moveTo>
                    <a:pt x="296953" y="355338"/>
                  </a:moveTo>
                  <a:lnTo>
                    <a:pt x="297295" y="355716"/>
                  </a:lnTo>
                  <a:lnTo>
                    <a:pt x="297297" y="355357"/>
                  </a:lnTo>
                  <a:lnTo>
                    <a:pt x="296953" y="355338"/>
                  </a:lnTo>
                  <a:close/>
                </a:path>
                <a:path w="479425" h="408304">
                  <a:moveTo>
                    <a:pt x="297411" y="365141"/>
                  </a:moveTo>
                  <a:close/>
                </a:path>
                <a:path w="479425" h="408304">
                  <a:moveTo>
                    <a:pt x="296923" y="354637"/>
                  </a:moveTo>
                  <a:lnTo>
                    <a:pt x="297146" y="354851"/>
                  </a:lnTo>
                  <a:lnTo>
                    <a:pt x="297093" y="354398"/>
                  </a:lnTo>
                  <a:lnTo>
                    <a:pt x="296923" y="354637"/>
                  </a:lnTo>
                  <a:close/>
                </a:path>
                <a:path w="479425" h="408304">
                  <a:moveTo>
                    <a:pt x="296692" y="346585"/>
                  </a:moveTo>
                  <a:lnTo>
                    <a:pt x="296882" y="346785"/>
                  </a:lnTo>
                  <a:lnTo>
                    <a:pt x="296772" y="346555"/>
                  </a:lnTo>
                  <a:close/>
                </a:path>
                <a:path w="479425" h="408304">
                  <a:moveTo>
                    <a:pt x="295953" y="362600"/>
                  </a:moveTo>
                  <a:lnTo>
                    <a:pt x="296687" y="363957"/>
                  </a:lnTo>
                  <a:lnTo>
                    <a:pt x="296417" y="363071"/>
                  </a:lnTo>
                  <a:lnTo>
                    <a:pt x="295953" y="362600"/>
                  </a:lnTo>
                  <a:close/>
                </a:path>
                <a:path w="479425" h="408304">
                  <a:moveTo>
                    <a:pt x="296553" y="365377"/>
                  </a:moveTo>
                  <a:lnTo>
                    <a:pt x="296552" y="365179"/>
                  </a:lnTo>
                  <a:lnTo>
                    <a:pt x="296423" y="365255"/>
                  </a:lnTo>
                  <a:lnTo>
                    <a:pt x="296553" y="365377"/>
                  </a:lnTo>
                  <a:close/>
                </a:path>
                <a:path w="479425" h="408304">
                  <a:moveTo>
                    <a:pt x="296308" y="345947"/>
                  </a:moveTo>
                  <a:lnTo>
                    <a:pt x="296343" y="345706"/>
                  </a:lnTo>
                  <a:lnTo>
                    <a:pt x="296033" y="345755"/>
                  </a:lnTo>
                  <a:lnTo>
                    <a:pt x="296308" y="345947"/>
                  </a:lnTo>
                  <a:close/>
                </a:path>
                <a:path w="479425" h="408304">
                  <a:moveTo>
                    <a:pt x="296133" y="364391"/>
                  </a:moveTo>
                  <a:lnTo>
                    <a:pt x="295987" y="364401"/>
                  </a:lnTo>
                  <a:lnTo>
                    <a:pt x="296169" y="364491"/>
                  </a:lnTo>
                  <a:close/>
                </a:path>
                <a:path w="479425" h="408304">
                  <a:moveTo>
                    <a:pt x="200394" y="239535"/>
                  </a:moveTo>
                  <a:lnTo>
                    <a:pt x="206191" y="228739"/>
                  </a:lnTo>
                  <a:lnTo>
                    <a:pt x="215353" y="226960"/>
                  </a:lnTo>
                  <a:lnTo>
                    <a:pt x="209527" y="219001"/>
                  </a:lnTo>
                  <a:lnTo>
                    <a:pt x="214220" y="211858"/>
                  </a:lnTo>
                  <a:lnTo>
                    <a:pt x="214965" y="218463"/>
                  </a:lnTo>
                  <a:lnTo>
                    <a:pt x="216652" y="214001"/>
                  </a:lnTo>
                  <a:lnTo>
                    <a:pt x="217308" y="217552"/>
                  </a:lnTo>
                  <a:lnTo>
                    <a:pt x="222096" y="217616"/>
                  </a:lnTo>
                  <a:lnTo>
                    <a:pt x="217203" y="221293"/>
                  </a:lnTo>
                  <a:lnTo>
                    <a:pt x="235842" y="220990"/>
                  </a:lnTo>
                  <a:lnTo>
                    <a:pt x="244448" y="211038"/>
                  </a:lnTo>
                  <a:lnTo>
                    <a:pt x="245351" y="220875"/>
                  </a:lnTo>
                  <a:lnTo>
                    <a:pt x="250449" y="208566"/>
                  </a:lnTo>
                  <a:lnTo>
                    <a:pt x="256117" y="207536"/>
                  </a:lnTo>
                  <a:lnTo>
                    <a:pt x="258250" y="210717"/>
                  </a:lnTo>
                  <a:lnTo>
                    <a:pt x="259924" y="200662"/>
                  </a:lnTo>
                  <a:lnTo>
                    <a:pt x="264970" y="202554"/>
                  </a:lnTo>
                  <a:lnTo>
                    <a:pt x="259907" y="207485"/>
                  </a:lnTo>
                  <a:lnTo>
                    <a:pt x="261463" y="215207"/>
                  </a:lnTo>
                  <a:lnTo>
                    <a:pt x="276446" y="200234"/>
                  </a:lnTo>
                  <a:lnTo>
                    <a:pt x="271829" y="188972"/>
                  </a:lnTo>
                  <a:lnTo>
                    <a:pt x="278357" y="175308"/>
                  </a:lnTo>
                  <a:lnTo>
                    <a:pt x="277571" y="153814"/>
                  </a:lnTo>
                  <a:lnTo>
                    <a:pt x="279789" y="148357"/>
                  </a:lnTo>
                  <a:lnTo>
                    <a:pt x="286770" y="150349"/>
                  </a:lnTo>
                  <a:lnTo>
                    <a:pt x="285486" y="142520"/>
                  </a:lnTo>
                  <a:lnTo>
                    <a:pt x="295189" y="125156"/>
                  </a:lnTo>
                  <a:lnTo>
                    <a:pt x="285244" y="101987"/>
                  </a:lnTo>
                  <a:lnTo>
                    <a:pt x="285688" y="87043"/>
                  </a:lnTo>
                  <a:lnTo>
                    <a:pt x="277358" y="84573"/>
                  </a:lnTo>
                  <a:lnTo>
                    <a:pt x="276113" y="87210"/>
                  </a:lnTo>
                  <a:lnTo>
                    <a:pt x="275295" y="93076"/>
                  </a:lnTo>
                  <a:lnTo>
                    <a:pt x="282738" y="91770"/>
                  </a:lnTo>
                  <a:lnTo>
                    <a:pt x="280679" y="98365"/>
                  </a:lnTo>
                  <a:lnTo>
                    <a:pt x="276932" y="95542"/>
                  </a:lnTo>
                  <a:lnTo>
                    <a:pt x="274437" y="99094"/>
                  </a:lnTo>
                  <a:lnTo>
                    <a:pt x="272968" y="91844"/>
                  </a:lnTo>
                  <a:lnTo>
                    <a:pt x="268491" y="90414"/>
                  </a:lnTo>
                  <a:lnTo>
                    <a:pt x="267066" y="99836"/>
                  </a:lnTo>
                  <a:lnTo>
                    <a:pt x="261118" y="103581"/>
                  </a:lnTo>
                  <a:lnTo>
                    <a:pt x="263291" y="111792"/>
                  </a:lnTo>
                  <a:lnTo>
                    <a:pt x="258497" y="116436"/>
                  </a:lnTo>
                  <a:lnTo>
                    <a:pt x="263533" y="119521"/>
                  </a:lnTo>
                  <a:lnTo>
                    <a:pt x="263904" y="126118"/>
                  </a:lnTo>
                  <a:lnTo>
                    <a:pt x="253432" y="153834"/>
                  </a:lnTo>
                  <a:lnTo>
                    <a:pt x="240856" y="167950"/>
                  </a:lnTo>
                  <a:lnTo>
                    <a:pt x="222042" y="179817"/>
                  </a:lnTo>
                  <a:lnTo>
                    <a:pt x="214752" y="173762"/>
                  </a:lnTo>
                  <a:lnTo>
                    <a:pt x="222198" y="165207"/>
                  </a:lnTo>
                  <a:lnTo>
                    <a:pt x="213163" y="168161"/>
                  </a:lnTo>
                  <a:lnTo>
                    <a:pt x="212296" y="180067"/>
                  </a:lnTo>
                  <a:lnTo>
                    <a:pt x="200841" y="194739"/>
                  </a:lnTo>
                  <a:lnTo>
                    <a:pt x="202606" y="200874"/>
                  </a:lnTo>
                  <a:lnTo>
                    <a:pt x="190890" y="204831"/>
                  </a:lnTo>
                  <a:lnTo>
                    <a:pt x="189505" y="198626"/>
                  </a:lnTo>
                  <a:lnTo>
                    <a:pt x="161535" y="204793"/>
                  </a:lnTo>
                  <a:lnTo>
                    <a:pt x="156682" y="202048"/>
                  </a:lnTo>
                  <a:lnTo>
                    <a:pt x="130447" y="224267"/>
                  </a:lnTo>
                  <a:lnTo>
                    <a:pt x="122278" y="226710"/>
                  </a:lnTo>
                  <a:lnTo>
                    <a:pt x="122827" y="233691"/>
                  </a:lnTo>
                  <a:lnTo>
                    <a:pt x="135927" y="230882"/>
                  </a:lnTo>
                  <a:lnTo>
                    <a:pt x="141891" y="235231"/>
                  </a:lnTo>
                  <a:lnTo>
                    <a:pt x="145134" y="225475"/>
                  </a:lnTo>
                  <a:lnTo>
                    <a:pt x="149656" y="228332"/>
                  </a:lnTo>
                  <a:lnTo>
                    <a:pt x="169750" y="223602"/>
                  </a:lnTo>
                  <a:lnTo>
                    <a:pt x="177802" y="217281"/>
                  </a:lnTo>
                  <a:lnTo>
                    <a:pt x="191059" y="218521"/>
                  </a:lnTo>
                  <a:lnTo>
                    <a:pt x="193048" y="221522"/>
                  </a:lnTo>
                  <a:lnTo>
                    <a:pt x="187195" y="226413"/>
                  </a:lnTo>
                  <a:lnTo>
                    <a:pt x="186944" y="234336"/>
                  </a:lnTo>
                  <a:lnTo>
                    <a:pt x="197684" y="242562"/>
                  </a:lnTo>
                  <a:lnTo>
                    <a:pt x="200394" y="239535"/>
                  </a:lnTo>
                  <a:close/>
                </a:path>
                <a:path w="479425" h="408304">
                  <a:moveTo>
                    <a:pt x="288216" y="139303"/>
                  </a:moveTo>
                  <a:lnTo>
                    <a:pt x="288282" y="138758"/>
                  </a:lnTo>
                  <a:lnTo>
                    <a:pt x="288189" y="138460"/>
                  </a:lnTo>
                  <a:lnTo>
                    <a:pt x="288216" y="139303"/>
                  </a:lnTo>
                  <a:close/>
                </a:path>
                <a:path w="479425" h="408304">
                  <a:moveTo>
                    <a:pt x="287415" y="149616"/>
                  </a:moveTo>
                  <a:lnTo>
                    <a:pt x="287166" y="150137"/>
                  </a:lnTo>
                  <a:lnTo>
                    <a:pt x="287591" y="150153"/>
                  </a:lnTo>
                  <a:lnTo>
                    <a:pt x="287415" y="149616"/>
                  </a:lnTo>
                  <a:close/>
                </a:path>
                <a:path w="479425" h="408304">
                  <a:moveTo>
                    <a:pt x="286611" y="146629"/>
                  </a:moveTo>
                  <a:lnTo>
                    <a:pt x="286685" y="147128"/>
                  </a:lnTo>
                  <a:lnTo>
                    <a:pt x="286780" y="146872"/>
                  </a:lnTo>
                  <a:lnTo>
                    <a:pt x="286611" y="146629"/>
                  </a:lnTo>
                  <a:close/>
                </a:path>
                <a:path w="479425" h="408304">
                  <a:moveTo>
                    <a:pt x="285977" y="150811"/>
                  </a:moveTo>
                  <a:lnTo>
                    <a:pt x="286196" y="150683"/>
                  </a:lnTo>
                  <a:lnTo>
                    <a:pt x="285686" y="150501"/>
                  </a:lnTo>
                  <a:lnTo>
                    <a:pt x="285977" y="150811"/>
                  </a:lnTo>
                  <a:close/>
                </a:path>
                <a:path w="479425" h="408304">
                  <a:moveTo>
                    <a:pt x="285634" y="405018"/>
                  </a:moveTo>
                  <a:lnTo>
                    <a:pt x="285875" y="405057"/>
                  </a:lnTo>
                  <a:lnTo>
                    <a:pt x="285770" y="404754"/>
                  </a:lnTo>
                  <a:lnTo>
                    <a:pt x="285634" y="405018"/>
                  </a:lnTo>
                  <a:close/>
                </a:path>
                <a:path w="479425" h="408304">
                  <a:moveTo>
                    <a:pt x="285197" y="23344"/>
                  </a:moveTo>
                  <a:lnTo>
                    <a:pt x="284603" y="23521"/>
                  </a:lnTo>
                  <a:lnTo>
                    <a:pt x="285211" y="23741"/>
                  </a:lnTo>
                  <a:lnTo>
                    <a:pt x="285197" y="23344"/>
                  </a:lnTo>
                  <a:close/>
                </a:path>
                <a:path w="479425" h="408304">
                  <a:moveTo>
                    <a:pt x="285060" y="149645"/>
                  </a:moveTo>
                  <a:lnTo>
                    <a:pt x="285001" y="149915"/>
                  </a:lnTo>
                  <a:lnTo>
                    <a:pt x="285166" y="150107"/>
                  </a:lnTo>
                  <a:lnTo>
                    <a:pt x="285060" y="149645"/>
                  </a:lnTo>
                  <a:close/>
                </a:path>
                <a:path w="479425" h="408304">
                  <a:moveTo>
                    <a:pt x="283049" y="396117"/>
                  </a:moveTo>
                  <a:lnTo>
                    <a:pt x="283825" y="395840"/>
                  </a:lnTo>
                  <a:lnTo>
                    <a:pt x="283477" y="395254"/>
                  </a:lnTo>
                  <a:lnTo>
                    <a:pt x="283049" y="396117"/>
                  </a:lnTo>
                  <a:close/>
                </a:path>
                <a:path w="479425" h="408304">
                  <a:moveTo>
                    <a:pt x="283153" y="23933"/>
                  </a:moveTo>
                  <a:lnTo>
                    <a:pt x="283579" y="24003"/>
                  </a:lnTo>
                  <a:lnTo>
                    <a:pt x="283662" y="23432"/>
                  </a:lnTo>
                  <a:lnTo>
                    <a:pt x="283153" y="23933"/>
                  </a:lnTo>
                  <a:close/>
                </a:path>
                <a:path w="479425" h="408304">
                  <a:moveTo>
                    <a:pt x="282440" y="9118"/>
                  </a:moveTo>
                  <a:lnTo>
                    <a:pt x="282787" y="6164"/>
                  </a:lnTo>
                  <a:lnTo>
                    <a:pt x="280824" y="7160"/>
                  </a:lnTo>
                  <a:lnTo>
                    <a:pt x="282440" y="9118"/>
                  </a:lnTo>
                  <a:close/>
                </a:path>
                <a:path w="479425" h="408304">
                  <a:moveTo>
                    <a:pt x="282879" y="384759"/>
                  </a:moveTo>
                  <a:lnTo>
                    <a:pt x="283160" y="384494"/>
                  </a:lnTo>
                  <a:lnTo>
                    <a:pt x="282846" y="384438"/>
                  </a:lnTo>
                  <a:lnTo>
                    <a:pt x="282879" y="384759"/>
                  </a:lnTo>
                  <a:close/>
                </a:path>
                <a:path w="479425" h="408304">
                  <a:moveTo>
                    <a:pt x="280694" y="149173"/>
                  </a:moveTo>
                  <a:lnTo>
                    <a:pt x="281029" y="149462"/>
                  </a:lnTo>
                  <a:lnTo>
                    <a:pt x="280909" y="148772"/>
                  </a:lnTo>
                  <a:lnTo>
                    <a:pt x="280694" y="149173"/>
                  </a:lnTo>
                  <a:close/>
                </a:path>
                <a:path w="479425" h="408304">
                  <a:moveTo>
                    <a:pt x="278582" y="3457"/>
                  </a:moveTo>
                  <a:lnTo>
                    <a:pt x="279559" y="3621"/>
                  </a:lnTo>
                  <a:lnTo>
                    <a:pt x="278423" y="1512"/>
                  </a:lnTo>
                  <a:lnTo>
                    <a:pt x="278582" y="3457"/>
                  </a:lnTo>
                  <a:close/>
                </a:path>
                <a:path w="479425" h="408304">
                  <a:moveTo>
                    <a:pt x="279523" y="150457"/>
                  </a:moveTo>
                  <a:close/>
                </a:path>
                <a:path w="479425" h="408304">
                  <a:moveTo>
                    <a:pt x="276665" y="353204"/>
                  </a:moveTo>
                  <a:lnTo>
                    <a:pt x="276807" y="353501"/>
                  </a:lnTo>
                  <a:lnTo>
                    <a:pt x="276847" y="353227"/>
                  </a:lnTo>
                  <a:lnTo>
                    <a:pt x="276665" y="353204"/>
                  </a:lnTo>
                  <a:close/>
                </a:path>
                <a:path w="479425" h="408304">
                  <a:moveTo>
                    <a:pt x="262649" y="200673"/>
                  </a:moveTo>
                  <a:lnTo>
                    <a:pt x="262890" y="200707"/>
                  </a:lnTo>
                  <a:lnTo>
                    <a:pt x="262634" y="200500"/>
                  </a:lnTo>
                  <a:lnTo>
                    <a:pt x="262649" y="200673"/>
                  </a:lnTo>
                  <a:close/>
                </a:path>
                <a:path w="479425" h="408304">
                  <a:moveTo>
                    <a:pt x="259302" y="247727"/>
                  </a:moveTo>
                  <a:lnTo>
                    <a:pt x="260162" y="249437"/>
                  </a:lnTo>
                  <a:lnTo>
                    <a:pt x="260825" y="248453"/>
                  </a:lnTo>
                  <a:lnTo>
                    <a:pt x="259302" y="247727"/>
                  </a:lnTo>
                  <a:close/>
                </a:path>
                <a:path w="479425" h="408304">
                  <a:moveTo>
                    <a:pt x="260726" y="201425"/>
                  </a:moveTo>
                  <a:lnTo>
                    <a:pt x="260521" y="201450"/>
                  </a:lnTo>
                  <a:lnTo>
                    <a:pt x="260719" y="201763"/>
                  </a:lnTo>
                  <a:lnTo>
                    <a:pt x="260726" y="201425"/>
                  </a:lnTo>
                  <a:close/>
                </a:path>
                <a:path w="479425" h="408304">
                  <a:moveTo>
                    <a:pt x="260436" y="201892"/>
                  </a:moveTo>
                  <a:lnTo>
                    <a:pt x="260213" y="202308"/>
                  </a:lnTo>
                  <a:lnTo>
                    <a:pt x="260583" y="202171"/>
                  </a:lnTo>
                  <a:lnTo>
                    <a:pt x="260436" y="201892"/>
                  </a:lnTo>
                  <a:close/>
                </a:path>
                <a:path w="479425" h="408304">
                  <a:moveTo>
                    <a:pt x="260381" y="201005"/>
                  </a:moveTo>
                  <a:lnTo>
                    <a:pt x="260233" y="201021"/>
                  </a:lnTo>
                  <a:lnTo>
                    <a:pt x="260438" y="201243"/>
                  </a:lnTo>
                  <a:lnTo>
                    <a:pt x="260381" y="201005"/>
                  </a:lnTo>
                  <a:close/>
                </a:path>
                <a:path w="479425" h="408304">
                  <a:moveTo>
                    <a:pt x="260302" y="201791"/>
                  </a:moveTo>
                  <a:lnTo>
                    <a:pt x="260108" y="201902"/>
                  </a:lnTo>
                  <a:lnTo>
                    <a:pt x="260415" y="201864"/>
                  </a:lnTo>
                  <a:close/>
                </a:path>
                <a:path w="479425" h="408304">
                  <a:moveTo>
                    <a:pt x="260029" y="88398"/>
                  </a:moveTo>
                  <a:lnTo>
                    <a:pt x="260239" y="88511"/>
                  </a:lnTo>
                  <a:lnTo>
                    <a:pt x="260206" y="88265"/>
                  </a:lnTo>
                  <a:lnTo>
                    <a:pt x="260029" y="88398"/>
                  </a:lnTo>
                  <a:close/>
                </a:path>
                <a:path w="479425" h="408304">
                  <a:moveTo>
                    <a:pt x="259720" y="201659"/>
                  </a:moveTo>
                  <a:lnTo>
                    <a:pt x="260000" y="201465"/>
                  </a:lnTo>
                  <a:lnTo>
                    <a:pt x="259794" y="201324"/>
                  </a:lnTo>
                  <a:lnTo>
                    <a:pt x="259720" y="201659"/>
                  </a:lnTo>
                  <a:close/>
                </a:path>
                <a:path w="479425" h="408304">
                  <a:moveTo>
                    <a:pt x="260027" y="200833"/>
                  </a:moveTo>
                  <a:lnTo>
                    <a:pt x="259754" y="201228"/>
                  </a:lnTo>
                  <a:lnTo>
                    <a:pt x="260186" y="201023"/>
                  </a:lnTo>
                  <a:lnTo>
                    <a:pt x="260027" y="200833"/>
                  </a:lnTo>
                  <a:close/>
                </a:path>
                <a:path w="479425" h="408304">
                  <a:moveTo>
                    <a:pt x="260044" y="201771"/>
                  </a:moveTo>
                  <a:lnTo>
                    <a:pt x="259896" y="201556"/>
                  </a:lnTo>
                  <a:lnTo>
                    <a:pt x="260044" y="201771"/>
                  </a:lnTo>
                  <a:close/>
                </a:path>
                <a:path w="479425" h="408304">
                  <a:moveTo>
                    <a:pt x="259720" y="201144"/>
                  </a:moveTo>
                  <a:lnTo>
                    <a:pt x="259946" y="200966"/>
                  </a:lnTo>
                  <a:lnTo>
                    <a:pt x="259652" y="201097"/>
                  </a:lnTo>
                  <a:close/>
                </a:path>
                <a:path w="479425" h="408304">
                  <a:moveTo>
                    <a:pt x="259426" y="260546"/>
                  </a:moveTo>
                  <a:lnTo>
                    <a:pt x="259802" y="260745"/>
                  </a:lnTo>
                  <a:lnTo>
                    <a:pt x="259500" y="260270"/>
                  </a:lnTo>
                  <a:lnTo>
                    <a:pt x="259426" y="260546"/>
                  </a:lnTo>
                  <a:close/>
                </a:path>
                <a:path w="479425" h="408304">
                  <a:moveTo>
                    <a:pt x="258197" y="248194"/>
                  </a:moveTo>
                  <a:lnTo>
                    <a:pt x="258575" y="248468"/>
                  </a:lnTo>
                  <a:lnTo>
                    <a:pt x="258319" y="248090"/>
                  </a:lnTo>
                  <a:close/>
                </a:path>
                <a:path w="479425" h="408304">
                  <a:moveTo>
                    <a:pt x="258409" y="205581"/>
                  </a:moveTo>
                  <a:lnTo>
                    <a:pt x="258136" y="205769"/>
                  </a:lnTo>
                  <a:lnTo>
                    <a:pt x="258458" y="205632"/>
                  </a:lnTo>
                  <a:close/>
                </a:path>
                <a:path w="479425" h="408304">
                  <a:moveTo>
                    <a:pt x="257855" y="204619"/>
                  </a:moveTo>
                  <a:lnTo>
                    <a:pt x="257685" y="204465"/>
                  </a:lnTo>
                  <a:lnTo>
                    <a:pt x="257855" y="204619"/>
                  </a:lnTo>
                  <a:close/>
                </a:path>
                <a:path w="479425" h="408304">
                  <a:moveTo>
                    <a:pt x="257373" y="234189"/>
                  </a:moveTo>
                  <a:lnTo>
                    <a:pt x="256896" y="233999"/>
                  </a:lnTo>
                  <a:lnTo>
                    <a:pt x="256861" y="234789"/>
                  </a:lnTo>
                  <a:lnTo>
                    <a:pt x="257373" y="234189"/>
                  </a:lnTo>
                  <a:close/>
                </a:path>
                <a:path w="479425" h="408304">
                  <a:moveTo>
                    <a:pt x="255196" y="230485"/>
                  </a:moveTo>
                  <a:lnTo>
                    <a:pt x="255988" y="231234"/>
                  </a:lnTo>
                  <a:lnTo>
                    <a:pt x="256407" y="230025"/>
                  </a:lnTo>
                  <a:lnTo>
                    <a:pt x="255196" y="230485"/>
                  </a:lnTo>
                  <a:close/>
                </a:path>
                <a:path w="479425" h="408304">
                  <a:moveTo>
                    <a:pt x="256097" y="132171"/>
                  </a:moveTo>
                  <a:lnTo>
                    <a:pt x="256268" y="132266"/>
                  </a:lnTo>
                  <a:lnTo>
                    <a:pt x="256344" y="131963"/>
                  </a:lnTo>
                  <a:lnTo>
                    <a:pt x="256097" y="132171"/>
                  </a:lnTo>
                  <a:close/>
                </a:path>
                <a:path w="479425" h="408304">
                  <a:moveTo>
                    <a:pt x="254122" y="71643"/>
                  </a:moveTo>
                  <a:lnTo>
                    <a:pt x="255574" y="73112"/>
                  </a:lnTo>
                  <a:lnTo>
                    <a:pt x="256444" y="70126"/>
                  </a:lnTo>
                  <a:lnTo>
                    <a:pt x="254122" y="71643"/>
                  </a:lnTo>
                  <a:close/>
                </a:path>
                <a:path w="479425" h="408304">
                  <a:moveTo>
                    <a:pt x="253515" y="219033"/>
                  </a:moveTo>
                  <a:lnTo>
                    <a:pt x="254710" y="218767"/>
                  </a:lnTo>
                  <a:lnTo>
                    <a:pt x="253543" y="217182"/>
                  </a:lnTo>
                  <a:lnTo>
                    <a:pt x="253515" y="219033"/>
                  </a:lnTo>
                  <a:close/>
                </a:path>
                <a:path w="479425" h="408304">
                  <a:moveTo>
                    <a:pt x="252999" y="85447"/>
                  </a:moveTo>
                  <a:lnTo>
                    <a:pt x="253522" y="85474"/>
                  </a:lnTo>
                  <a:lnTo>
                    <a:pt x="253034" y="84981"/>
                  </a:lnTo>
                  <a:lnTo>
                    <a:pt x="252999" y="85447"/>
                  </a:lnTo>
                  <a:close/>
                </a:path>
                <a:path w="479425" h="408304">
                  <a:moveTo>
                    <a:pt x="251904" y="222339"/>
                  </a:moveTo>
                  <a:lnTo>
                    <a:pt x="252113" y="222547"/>
                  </a:lnTo>
                  <a:lnTo>
                    <a:pt x="252159" y="222163"/>
                  </a:lnTo>
                  <a:lnTo>
                    <a:pt x="251904" y="222339"/>
                  </a:lnTo>
                  <a:close/>
                </a:path>
                <a:path w="479425" h="408304">
                  <a:moveTo>
                    <a:pt x="251587" y="225645"/>
                  </a:moveTo>
                  <a:lnTo>
                    <a:pt x="252275" y="224487"/>
                  </a:lnTo>
                  <a:lnTo>
                    <a:pt x="251894" y="224480"/>
                  </a:lnTo>
                  <a:lnTo>
                    <a:pt x="251587" y="225645"/>
                  </a:lnTo>
                  <a:close/>
                </a:path>
                <a:path w="479425" h="408304">
                  <a:moveTo>
                    <a:pt x="251585" y="146272"/>
                  </a:moveTo>
                  <a:lnTo>
                    <a:pt x="251253" y="146954"/>
                  </a:lnTo>
                  <a:lnTo>
                    <a:pt x="251698" y="146639"/>
                  </a:lnTo>
                  <a:lnTo>
                    <a:pt x="251585" y="146272"/>
                  </a:lnTo>
                  <a:close/>
                </a:path>
                <a:path w="479425" h="408304">
                  <a:moveTo>
                    <a:pt x="251051" y="225822"/>
                  </a:moveTo>
                  <a:lnTo>
                    <a:pt x="251062" y="226207"/>
                  </a:lnTo>
                  <a:lnTo>
                    <a:pt x="251279" y="225938"/>
                  </a:lnTo>
                  <a:lnTo>
                    <a:pt x="251051" y="225822"/>
                  </a:lnTo>
                  <a:close/>
                </a:path>
                <a:path w="479425" h="408304">
                  <a:moveTo>
                    <a:pt x="249650" y="228407"/>
                  </a:moveTo>
                  <a:lnTo>
                    <a:pt x="250151" y="228500"/>
                  </a:lnTo>
                  <a:lnTo>
                    <a:pt x="249999" y="227561"/>
                  </a:lnTo>
                  <a:lnTo>
                    <a:pt x="249650" y="228407"/>
                  </a:lnTo>
                  <a:close/>
                </a:path>
                <a:path w="479425" h="408304">
                  <a:moveTo>
                    <a:pt x="236087" y="154085"/>
                  </a:moveTo>
                  <a:lnTo>
                    <a:pt x="236199" y="159625"/>
                  </a:lnTo>
                  <a:lnTo>
                    <a:pt x="241042" y="154945"/>
                  </a:lnTo>
                  <a:lnTo>
                    <a:pt x="240294" y="149256"/>
                  </a:lnTo>
                  <a:lnTo>
                    <a:pt x="236087" y="154085"/>
                  </a:lnTo>
                  <a:close/>
                </a:path>
                <a:path w="479425" h="408304">
                  <a:moveTo>
                    <a:pt x="221917" y="217343"/>
                  </a:moveTo>
                  <a:lnTo>
                    <a:pt x="221786" y="217210"/>
                  </a:lnTo>
                  <a:lnTo>
                    <a:pt x="221678" y="217539"/>
                  </a:lnTo>
                  <a:lnTo>
                    <a:pt x="221917" y="217343"/>
                  </a:lnTo>
                  <a:close/>
                </a:path>
                <a:path w="479425" h="408304">
                  <a:moveTo>
                    <a:pt x="221766" y="218108"/>
                  </a:moveTo>
                  <a:lnTo>
                    <a:pt x="221670" y="218359"/>
                  </a:lnTo>
                  <a:lnTo>
                    <a:pt x="221841" y="218108"/>
                  </a:lnTo>
                  <a:close/>
                </a:path>
                <a:path w="479425" h="408304">
                  <a:moveTo>
                    <a:pt x="216869" y="172523"/>
                  </a:moveTo>
                  <a:lnTo>
                    <a:pt x="215635" y="172661"/>
                  </a:lnTo>
                  <a:lnTo>
                    <a:pt x="217692" y="172725"/>
                  </a:lnTo>
                  <a:lnTo>
                    <a:pt x="216869" y="172523"/>
                  </a:lnTo>
                  <a:close/>
                </a:path>
                <a:path w="479425" h="408304">
                  <a:moveTo>
                    <a:pt x="214942" y="223035"/>
                  </a:moveTo>
                  <a:lnTo>
                    <a:pt x="215464" y="222910"/>
                  </a:lnTo>
                  <a:lnTo>
                    <a:pt x="215323" y="222807"/>
                  </a:lnTo>
                  <a:lnTo>
                    <a:pt x="214942" y="223035"/>
                  </a:lnTo>
                  <a:close/>
                </a:path>
                <a:path w="479425" h="408304">
                  <a:moveTo>
                    <a:pt x="214942" y="222211"/>
                  </a:moveTo>
                  <a:lnTo>
                    <a:pt x="214725" y="222665"/>
                  </a:lnTo>
                  <a:lnTo>
                    <a:pt x="215368" y="222348"/>
                  </a:lnTo>
                  <a:lnTo>
                    <a:pt x="214942" y="222211"/>
                  </a:lnTo>
                  <a:close/>
                </a:path>
                <a:path w="479425" h="408304">
                  <a:moveTo>
                    <a:pt x="214942" y="212048"/>
                  </a:moveTo>
                  <a:lnTo>
                    <a:pt x="214836" y="212435"/>
                  </a:lnTo>
                  <a:lnTo>
                    <a:pt x="215100" y="212052"/>
                  </a:lnTo>
                  <a:lnTo>
                    <a:pt x="214942" y="212048"/>
                  </a:lnTo>
                  <a:close/>
                </a:path>
                <a:path w="479425" h="408304">
                  <a:moveTo>
                    <a:pt x="214431" y="212808"/>
                  </a:moveTo>
                  <a:lnTo>
                    <a:pt x="213984" y="212448"/>
                  </a:lnTo>
                  <a:lnTo>
                    <a:pt x="214107" y="212887"/>
                  </a:lnTo>
                  <a:lnTo>
                    <a:pt x="214431" y="212808"/>
                  </a:lnTo>
                  <a:close/>
                </a:path>
                <a:path w="479425" h="408304">
                  <a:moveTo>
                    <a:pt x="214126" y="214313"/>
                  </a:moveTo>
                  <a:lnTo>
                    <a:pt x="214206" y="214136"/>
                  </a:lnTo>
                  <a:lnTo>
                    <a:pt x="213999" y="214228"/>
                  </a:lnTo>
                  <a:close/>
                </a:path>
                <a:path w="479425" h="408304">
                  <a:moveTo>
                    <a:pt x="213956" y="216400"/>
                  </a:moveTo>
                  <a:lnTo>
                    <a:pt x="214206" y="216225"/>
                  </a:lnTo>
                  <a:lnTo>
                    <a:pt x="213921" y="215681"/>
                  </a:lnTo>
                  <a:lnTo>
                    <a:pt x="213956" y="216400"/>
                  </a:lnTo>
                  <a:close/>
                </a:path>
                <a:path w="479425" h="408304">
                  <a:moveTo>
                    <a:pt x="213836" y="213317"/>
                  </a:moveTo>
                  <a:lnTo>
                    <a:pt x="214163" y="213228"/>
                  </a:lnTo>
                  <a:lnTo>
                    <a:pt x="213968" y="213136"/>
                  </a:lnTo>
                  <a:lnTo>
                    <a:pt x="213836" y="213317"/>
                  </a:lnTo>
                  <a:close/>
                </a:path>
                <a:path w="479425" h="408304">
                  <a:moveTo>
                    <a:pt x="211839" y="213334"/>
                  </a:moveTo>
                  <a:lnTo>
                    <a:pt x="211516" y="213805"/>
                  </a:lnTo>
                  <a:lnTo>
                    <a:pt x="211924" y="213611"/>
                  </a:lnTo>
                  <a:lnTo>
                    <a:pt x="211839" y="213334"/>
                  </a:lnTo>
                  <a:close/>
                </a:path>
                <a:path w="479425" h="408304">
                  <a:moveTo>
                    <a:pt x="198503" y="241798"/>
                  </a:moveTo>
                  <a:lnTo>
                    <a:pt x="198773" y="242134"/>
                  </a:lnTo>
                  <a:lnTo>
                    <a:pt x="199233" y="241894"/>
                  </a:lnTo>
                  <a:lnTo>
                    <a:pt x="198503" y="241798"/>
                  </a:lnTo>
                  <a:close/>
                </a:path>
                <a:path w="479425" h="408304">
                  <a:moveTo>
                    <a:pt x="192480" y="220054"/>
                  </a:moveTo>
                  <a:lnTo>
                    <a:pt x="192386" y="220408"/>
                  </a:lnTo>
                  <a:lnTo>
                    <a:pt x="192832" y="220121"/>
                  </a:lnTo>
                  <a:lnTo>
                    <a:pt x="192480" y="220054"/>
                  </a:lnTo>
                  <a:close/>
                </a:path>
                <a:path w="479425" h="408304">
                  <a:moveTo>
                    <a:pt x="192218" y="220508"/>
                  </a:moveTo>
                  <a:lnTo>
                    <a:pt x="192268" y="220667"/>
                  </a:lnTo>
                  <a:lnTo>
                    <a:pt x="192510" y="220527"/>
                  </a:lnTo>
                  <a:lnTo>
                    <a:pt x="192218" y="220508"/>
                  </a:lnTo>
                  <a:close/>
                </a:path>
                <a:path w="479425" h="408304">
                  <a:moveTo>
                    <a:pt x="192126" y="219583"/>
                  </a:moveTo>
                  <a:lnTo>
                    <a:pt x="192377" y="219788"/>
                  </a:lnTo>
                  <a:lnTo>
                    <a:pt x="192266" y="219521"/>
                  </a:lnTo>
                  <a:lnTo>
                    <a:pt x="192126" y="219583"/>
                  </a:lnTo>
                  <a:close/>
                </a:path>
                <a:path w="479425" h="408304">
                  <a:moveTo>
                    <a:pt x="191910" y="219767"/>
                  </a:moveTo>
                  <a:lnTo>
                    <a:pt x="191900" y="220084"/>
                  </a:lnTo>
                  <a:lnTo>
                    <a:pt x="192295" y="219887"/>
                  </a:lnTo>
                  <a:lnTo>
                    <a:pt x="191910" y="219767"/>
                  </a:lnTo>
                  <a:close/>
                </a:path>
                <a:path w="479425" h="408304">
                  <a:moveTo>
                    <a:pt x="192130" y="222181"/>
                  </a:moveTo>
                  <a:lnTo>
                    <a:pt x="192149" y="222444"/>
                  </a:lnTo>
                  <a:lnTo>
                    <a:pt x="192241" y="222253"/>
                  </a:lnTo>
                  <a:close/>
                </a:path>
                <a:path w="479425" h="408304">
                  <a:moveTo>
                    <a:pt x="191319" y="223395"/>
                  </a:moveTo>
                  <a:lnTo>
                    <a:pt x="191192" y="223803"/>
                  </a:lnTo>
                  <a:lnTo>
                    <a:pt x="191411" y="223541"/>
                  </a:lnTo>
                  <a:lnTo>
                    <a:pt x="191319" y="223395"/>
                  </a:lnTo>
                  <a:close/>
                </a:path>
                <a:path w="479425" h="408304">
                  <a:moveTo>
                    <a:pt x="191150" y="218611"/>
                  </a:moveTo>
                  <a:lnTo>
                    <a:pt x="191067" y="218823"/>
                  </a:lnTo>
                  <a:lnTo>
                    <a:pt x="191305" y="218682"/>
                  </a:lnTo>
                  <a:lnTo>
                    <a:pt x="191150" y="218611"/>
                  </a:lnTo>
                  <a:close/>
                </a:path>
                <a:path w="479425" h="408304">
                  <a:moveTo>
                    <a:pt x="191021" y="218710"/>
                  </a:moveTo>
                  <a:lnTo>
                    <a:pt x="190777" y="218769"/>
                  </a:lnTo>
                  <a:lnTo>
                    <a:pt x="191024" y="218911"/>
                  </a:lnTo>
                  <a:lnTo>
                    <a:pt x="191021" y="218710"/>
                  </a:lnTo>
                  <a:close/>
                </a:path>
                <a:path w="479425" h="408304">
                  <a:moveTo>
                    <a:pt x="190564" y="218825"/>
                  </a:moveTo>
                  <a:lnTo>
                    <a:pt x="190748" y="218907"/>
                  </a:lnTo>
                  <a:lnTo>
                    <a:pt x="190587" y="218688"/>
                  </a:lnTo>
                  <a:lnTo>
                    <a:pt x="190564" y="218825"/>
                  </a:lnTo>
                  <a:close/>
                </a:path>
                <a:path w="479425" h="408304">
                  <a:moveTo>
                    <a:pt x="190263" y="219041"/>
                  </a:moveTo>
                  <a:lnTo>
                    <a:pt x="189981" y="219435"/>
                  </a:lnTo>
                  <a:lnTo>
                    <a:pt x="190501" y="219080"/>
                  </a:lnTo>
                  <a:lnTo>
                    <a:pt x="190263" y="219041"/>
                  </a:lnTo>
                  <a:close/>
                </a:path>
                <a:path w="479425" h="408304">
                  <a:moveTo>
                    <a:pt x="190334" y="218966"/>
                  </a:moveTo>
                  <a:lnTo>
                    <a:pt x="190498" y="218943"/>
                  </a:lnTo>
                  <a:lnTo>
                    <a:pt x="190235" y="218904"/>
                  </a:lnTo>
                  <a:close/>
                </a:path>
                <a:path w="479425" h="408304">
                  <a:moveTo>
                    <a:pt x="190195" y="218981"/>
                  </a:moveTo>
                  <a:lnTo>
                    <a:pt x="189996" y="219009"/>
                  </a:lnTo>
                  <a:lnTo>
                    <a:pt x="190195" y="218981"/>
                  </a:lnTo>
                  <a:close/>
                </a:path>
                <a:path w="479425" h="408304">
                  <a:moveTo>
                    <a:pt x="189763" y="224211"/>
                  </a:moveTo>
                  <a:lnTo>
                    <a:pt x="189760" y="223917"/>
                  </a:lnTo>
                  <a:lnTo>
                    <a:pt x="189235" y="224205"/>
                  </a:lnTo>
                  <a:lnTo>
                    <a:pt x="189763" y="224211"/>
                  </a:lnTo>
                  <a:close/>
                </a:path>
                <a:path w="479425" h="408304">
                  <a:moveTo>
                    <a:pt x="189448" y="219341"/>
                  </a:moveTo>
                  <a:lnTo>
                    <a:pt x="189175" y="219784"/>
                  </a:lnTo>
                  <a:lnTo>
                    <a:pt x="189836" y="219943"/>
                  </a:lnTo>
                  <a:lnTo>
                    <a:pt x="189448" y="219341"/>
                  </a:lnTo>
                  <a:close/>
                </a:path>
                <a:path w="479425" h="408304">
                  <a:moveTo>
                    <a:pt x="189633" y="220118"/>
                  </a:moveTo>
                  <a:lnTo>
                    <a:pt x="189348" y="220144"/>
                  </a:lnTo>
                  <a:lnTo>
                    <a:pt x="189738" y="220287"/>
                  </a:lnTo>
                  <a:lnTo>
                    <a:pt x="189633" y="220118"/>
                  </a:lnTo>
                  <a:close/>
                </a:path>
                <a:path w="479425" h="408304">
                  <a:moveTo>
                    <a:pt x="186890" y="226523"/>
                  </a:moveTo>
                  <a:lnTo>
                    <a:pt x="186635" y="226534"/>
                  </a:lnTo>
                  <a:lnTo>
                    <a:pt x="186890" y="226523"/>
                  </a:lnTo>
                  <a:close/>
                </a:path>
                <a:path w="479425" h="408304">
                  <a:moveTo>
                    <a:pt x="186475" y="226657"/>
                  </a:moveTo>
                  <a:lnTo>
                    <a:pt x="186131" y="226792"/>
                  </a:lnTo>
                  <a:lnTo>
                    <a:pt x="186316" y="226863"/>
                  </a:lnTo>
                  <a:lnTo>
                    <a:pt x="186475" y="226657"/>
                  </a:lnTo>
                  <a:close/>
                </a:path>
                <a:path w="479425" h="408304">
                  <a:moveTo>
                    <a:pt x="184058" y="227634"/>
                  </a:moveTo>
                  <a:lnTo>
                    <a:pt x="186086" y="220722"/>
                  </a:lnTo>
                  <a:lnTo>
                    <a:pt x="180852" y="226543"/>
                  </a:lnTo>
                  <a:lnTo>
                    <a:pt x="184058" y="227634"/>
                  </a:lnTo>
                  <a:close/>
                </a:path>
                <a:path w="479425" h="408304">
                  <a:moveTo>
                    <a:pt x="184857" y="223797"/>
                  </a:moveTo>
                  <a:lnTo>
                    <a:pt x="184682" y="223919"/>
                  </a:lnTo>
                  <a:lnTo>
                    <a:pt x="184857" y="223797"/>
                  </a:lnTo>
                  <a:close/>
                </a:path>
                <a:path w="479425" h="408304">
                  <a:moveTo>
                    <a:pt x="183706" y="218787"/>
                  </a:moveTo>
                  <a:lnTo>
                    <a:pt x="183584" y="219082"/>
                  </a:lnTo>
                  <a:lnTo>
                    <a:pt x="183925" y="218879"/>
                  </a:lnTo>
                  <a:lnTo>
                    <a:pt x="183706" y="218787"/>
                  </a:lnTo>
                  <a:close/>
                </a:path>
                <a:path w="479425" h="408304">
                  <a:moveTo>
                    <a:pt x="183168" y="218438"/>
                  </a:moveTo>
                  <a:lnTo>
                    <a:pt x="183378" y="218900"/>
                  </a:lnTo>
                  <a:lnTo>
                    <a:pt x="183373" y="218449"/>
                  </a:lnTo>
                  <a:lnTo>
                    <a:pt x="183168" y="218438"/>
                  </a:lnTo>
                  <a:close/>
                </a:path>
                <a:path w="479425" h="408304">
                  <a:moveTo>
                    <a:pt x="183271" y="228934"/>
                  </a:moveTo>
                  <a:lnTo>
                    <a:pt x="183208" y="229190"/>
                  </a:lnTo>
                  <a:lnTo>
                    <a:pt x="183370" y="228802"/>
                  </a:lnTo>
                  <a:lnTo>
                    <a:pt x="183271" y="228934"/>
                  </a:lnTo>
                  <a:close/>
                </a:path>
                <a:path w="479425" h="408304">
                  <a:moveTo>
                    <a:pt x="183043" y="234996"/>
                  </a:moveTo>
                  <a:lnTo>
                    <a:pt x="183262" y="234750"/>
                  </a:lnTo>
                  <a:lnTo>
                    <a:pt x="183043" y="234996"/>
                  </a:lnTo>
                  <a:close/>
                </a:path>
                <a:path w="479425" h="408304">
                  <a:moveTo>
                    <a:pt x="174253" y="242453"/>
                  </a:moveTo>
                  <a:lnTo>
                    <a:pt x="182189" y="235176"/>
                  </a:lnTo>
                  <a:lnTo>
                    <a:pt x="180358" y="227783"/>
                  </a:lnTo>
                  <a:lnTo>
                    <a:pt x="172725" y="224633"/>
                  </a:lnTo>
                  <a:lnTo>
                    <a:pt x="164056" y="227292"/>
                  </a:lnTo>
                  <a:lnTo>
                    <a:pt x="163160" y="232623"/>
                  </a:lnTo>
                  <a:lnTo>
                    <a:pt x="157246" y="233455"/>
                  </a:lnTo>
                  <a:lnTo>
                    <a:pt x="153654" y="229844"/>
                  </a:lnTo>
                  <a:lnTo>
                    <a:pt x="149736" y="237821"/>
                  </a:lnTo>
                  <a:lnTo>
                    <a:pt x="140198" y="244207"/>
                  </a:lnTo>
                  <a:lnTo>
                    <a:pt x="146196" y="242088"/>
                  </a:lnTo>
                  <a:lnTo>
                    <a:pt x="147117" y="252360"/>
                  </a:lnTo>
                  <a:lnTo>
                    <a:pt x="155197" y="255702"/>
                  </a:lnTo>
                  <a:lnTo>
                    <a:pt x="155433" y="250232"/>
                  </a:lnTo>
                  <a:lnTo>
                    <a:pt x="163823" y="240484"/>
                  </a:lnTo>
                  <a:lnTo>
                    <a:pt x="173286" y="246069"/>
                  </a:lnTo>
                  <a:lnTo>
                    <a:pt x="174253" y="242453"/>
                  </a:lnTo>
                  <a:close/>
                </a:path>
                <a:path w="479425" h="408304">
                  <a:moveTo>
                    <a:pt x="181305" y="217728"/>
                  </a:moveTo>
                  <a:lnTo>
                    <a:pt x="181265" y="217888"/>
                  </a:lnTo>
                  <a:lnTo>
                    <a:pt x="181443" y="217691"/>
                  </a:lnTo>
                  <a:lnTo>
                    <a:pt x="181305" y="217728"/>
                  </a:lnTo>
                  <a:close/>
                </a:path>
                <a:path w="479425" h="408304">
                  <a:moveTo>
                    <a:pt x="180798" y="234711"/>
                  </a:moveTo>
                  <a:lnTo>
                    <a:pt x="180699" y="234564"/>
                  </a:lnTo>
                  <a:lnTo>
                    <a:pt x="180720" y="234825"/>
                  </a:lnTo>
                  <a:close/>
                </a:path>
                <a:path w="479425" h="408304">
                  <a:moveTo>
                    <a:pt x="179787" y="227576"/>
                  </a:moveTo>
                  <a:lnTo>
                    <a:pt x="179896" y="227880"/>
                  </a:lnTo>
                  <a:lnTo>
                    <a:pt x="180109" y="227444"/>
                  </a:lnTo>
                  <a:lnTo>
                    <a:pt x="179787" y="227576"/>
                  </a:lnTo>
                  <a:close/>
                </a:path>
                <a:path w="479425" h="408304">
                  <a:moveTo>
                    <a:pt x="179978" y="217770"/>
                  </a:moveTo>
                  <a:lnTo>
                    <a:pt x="179804" y="217822"/>
                  </a:lnTo>
                  <a:lnTo>
                    <a:pt x="179978" y="217770"/>
                  </a:lnTo>
                  <a:close/>
                </a:path>
                <a:path w="479425" h="408304">
                  <a:moveTo>
                    <a:pt x="179333" y="219583"/>
                  </a:moveTo>
                  <a:lnTo>
                    <a:pt x="179435" y="219911"/>
                  </a:lnTo>
                  <a:lnTo>
                    <a:pt x="179608" y="219589"/>
                  </a:lnTo>
                  <a:lnTo>
                    <a:pt x="179333" y="219583"/>
                  </a:lnTo>
                  <a:close/>
                </a:path>
                <a:path w="479425" h="408304">
                  <a:moveTo>
                    <a:pt x="178594" y="219583"/>
                  </a:moveTo>
                  <a:lnTo>
                    <a:pt x="178895" y="219799"/>
                  </a:lnTo>
                  <a:lnTo>
                    <a:pt x="178699" y="219375"/>
                  </a:lnTo>
                  <a:lnTo>
                    <a:pt x="178594" y="219583"/>
                  </a:lnTo>
                  <a:close/>
                </a:path>
                <a:path w="479425" h="408304">
                  <a:moveTo>
                    <a:pt x="178622" y="219904"/>
                  </a:moveTo>
                  <a:lnTo>
                    <a:pt x="178392" y="220112"/>
                  </a:lnTo>
                  <a:lnTo>
                    <a:pt x="178534" y="219947"/>
                  </a:lnTo>
                  <a:close/>
                </a:path>
                <a:path w="479425" h="408304">
                  <a:moveTo>
                    <a:pt x="178119" y="219583"/>
                  </a:moveTo>
                  <a:lnTo>
                    <a:pt x="177725" y="219846"/>
                  </a:lnTo>
                  <a:lnTo>
                    <a:pt x="178350" y="220041"/>
                  </a:lnTo>
                  <a:lnTo>
                    <a:pt x="178119" y="219583"/>
                  </a:lnTo>
                  <a:close/>
                </a:path>
                <a:path w="479425" h="408304">
                  <a:moveTo>
                    <a:pt x="178296" y="238822"/>
                  </a:moveTo>
                  <a:lnTo>
                    <a:pt x="178106" y="238698"/>
                  </a:lnTo>
                  <a:lnTo>
                    <a:pt x="178285" y="238972"/>
                  </a:lnTo>
                  <a:lnTo>
                    <a:pt x="178296" y="238822"/>
                  </a:lnTo>
                  <a:close/>
                </a:path>
                <a:path w="479425" h="408304">
                  <a:moveTo>
                    <a:pt x="175753" y="221584"/>
                  </a:moveTo>
                  <a:lnTo>
                    <a:pt x="173707" y="223092"/>
                  </a:lnTo>
                  <a:lnTo>
                    <a:pt x="174989" y="223535"/>
                  </a:lnTo>
                  <a:lnTo>
                    <a:pt x="175753" y="221584"/>
                  </a:lnTo>
                  <a:close/>
                </a:path>
                <a:path w="479425" h="408304">
                  <a:moveTo>
                    <a:pt x="175738" y="218603"/>
                  </a:moveTo>
                  <a:lnTo>
                    <a:pt x="174944" y="218600"/>
                  </a:lnTo>
                  <a:lnTo>
                    <a:pt x="175378" y="218891"/>
                  </a:lnTo>
                  <a:lnTo>
                    <a:pt x="175738" y="218603"/>
                  </a:lnTo>
                  <a:close/>
                </a:path>
                <a:path w="479425" h="408304">
                  <a:moveTo>
                    <a:pt x="174614" y="219144"/>
                  </a:moveTo>
                  <a:lnTo>
                    <a:pt x="174616" y="218883"/>
                  </a:lnTo>
                  <a:lnTo>
                    <a:pt x="174497" y="219152"/>
                  </a:lnTo>
                  <a:close/>
                </a:path>
                <a:path w="479425" h="408304">
                  <a:moveTo>
                    <a:pt x="174438" y="219347"/>
                  </a:moveTo>
                  <a:lnTo>
                    <a:pt x="174664" y="219489"/>
                  </a:lnTo>
                  <a:lnTo>
                    <a:pt x="174614" y="219249"/>
                  </a:lnTo>
                  <a:lnTo>
                    <a:pt x="174438" y="219347"/>
                  </a:lnTo>
                  <a:close/>
                </a:path>
                <a:path w="479425" h="408304">
                  <a:moveTo>
                    <a:pt x="174059" y="219583"/>
                  </a:moveTo>
                  <a:lnTo>
                    <a:pt x="174286" y="219519"/>
                  </a:lnTo>
                  <a:lnTo>
                    <a:pt x="173994" y="219472"/>
                  </a:lnTo>
                  <a:close/>
                </a:path>
                <a:path w="479425" h="408304">
                  <a:moveTo>
                    <a:pt x="173671" y="220594"/>
                  </a:moveTo>
                  <a:lnTo>
                    <a:pt x="173324" y="220727"/>
                  </a:lnTo>
                  <a:lnTo>
                    <a:pt x="173568" y="220791"/>
                  </a:lnTo>
                  <a:lnTo>
                    <a:pt x="173671" y="220594"/>
                  </a:lnTo>
                  <a:close/>
                </a:path>
                <a:path w="479425" h="408304">
                  <a:moveTo>
                    <a:pt x="171858" y="222796"/>
                  </a:moveTo>
                  <a:lnTo>
                    <a:pt x="171276" y="223153"/>
                  </a:lnTo>
                  <a:lnTo>
                    <a:pt x="172070" y="223271"/>
                  </a:lnTo>
                  <a:lnTo>
                    <a:pt x="171858" y="222796"/>
                  </a:lnTo>
                  <a:close/>
                </a:path>
                <a:path w="479425" h="408304">
                  <a:moveTo>
                    <a:pt x="171455" y="224267"/>
                  </a:moveTo>
                  <a:lnTo>
                    <a:pt x="171621" y="224227"/>
                  </a:lnTo>
                  <a:lnTo>
                    <a:pt x="171516" y="224037"/>
                  </a:lnTo>
                  <a:lnTo>
                    <a:pt x="171455" y="224267"/>
                  </a:lnTo>
                  <a:close/>
                </a:path>
                <a:path w="479425" h="408304">
                  <a:moveTo>
                    <a:pt x="171486" y="224628"/>
                  </a:moveTo>
                  <a:lnTo>
                    <a:pt x="171286" y="224770"/>
                  </a:lnTo>
                  <a:lnTo>
                    <a:pt x="171281" y="224985"/>
                  </a:lnTo>
                  <a:lnTo>
                    <a:pt x="171486" y="224628"/>
                  </a:lnTo>
                  <a:close/>
                </a:path>
                <a:path w="479425" h="408304">
                  <a:moveTo>
                    <a:pt x="170991" y="222638"/>
                  </a:moveTo>
                  <a:lnTo>
                    <a:pt x="170736" y="222792"/>
                  </a:lnTo>
                  <a:lnTo>
                    <a:pt x="170928" y="223078"/>
                  </a:lnTo>
                  <a:lnTo>
                    <a:pt x="170991" y="222638"/>
                  </a:lnTo>
                  <a:close/>
                </a:path>
                <a:path w="479425" h="408304">
                  <a:moveTo>
                    <a:pt x="170581" y="223492"/>
                  </a:moveTo>
                  <a:lnTo>
                    <a:pt x="170090" y="223325"/>
                  </a:lnTo>
                  <a:lnTo>
                    <a:pt x="170473" y="223814"/>
                  </a:lnTo>
                  <a:lnTo>
                    <a:pt x="170581" y="223492"/>
                  </a:lnTo>
                  <a:close/>
                </a:path>
                <a:path w="479425" h="408304">
                  <a:moveTo>
                    <a:pt x="167820" y="224734"/>
                  </a:moveTo>
                  <a:close/>
                </a:path>
                <a:path w="479425" h="408304">
                  <a:moveTo>
                    <a:pt x="167167" y="224645"/>
                  </a:moveTo>
                  <a:lnTo>
                    <a:pt x="166922" y="225033"/>
                  </a:lnTo>
                  <a:lnTo>
                    <a:pt x="167104" y="225065"/>
                  </a:lnTo>
                  <a:lnTo>
                    <a:pt x="167167" y="224645"/>
                  </a:lnTo>
                  <a:close/>
                </a:path>
                <a:path w="479425" h="408304">
                  <a:moveTo>
                    <a:pt x="166974" y="224267"/>
                  </a:moveTo>
                  <a:lnTo>
                    <a:pt x="167179" y="224229"/>
                  </a:lnTo>
                  <a:lnTo>
                    <a:pt x="166984" y="224115"/>
                  </a:lnTo>
                  <a:lnTo>
                    <a:pt x="166974" y="224267"/>
                  </a:lnTo>
                  <a:close/>
                </a:path>
                <a:path w="479425" h="408304">
                  <a:moveTo>
                    <a:pt x="166368" y="223035"/>
                  </a:moveTo>
                  <a:lnTo>
                    <a:pt x="166055" y="223183"/>
                  </a:lnTo>
                  <a:lnTo>
                    <a:pt x="166457" y="223071"/>
                  </a:lnTo>
                  <a:close/>
                </a:path>
                <a:path w="479425" h="408304">
                  <a:moveTo>
                    <a:pt x="166127" y="224633"/>
                  </a:moveTo>
                  <a:lnTo>
                    <a:pt x="165839" y="225211"/>
                  </a:lnTo>
                  <a:lnTo>
                    <a:pt x="166340" y="225340"/>
                  </a:lnTo>
                  <a:lnTo>
                    <a:pt x="166127" y="224633"/>
                  </a:lnTo>
                  <a:close/>
                </a:path>
                <a:path w="479425" h="408304">
                  <a:moveTo>
                    <a:pt x="165565" y="222708"/>
                  </a:moveTo>
                  <a:lnTo>
                    <a:pt x="165513" y="222942"/>
                  </a:lnTo>
                  <a:lnTo>
                    <a:pt x="165752" y="222687"/>
                  </a:lnTo>
                  <a:lnTo>
                    <a:pt x="165565" y="222708"/>
                  </a:lnTo>
                  <a:close/>
                </a:path>
                <a:path w="479425" h="408304">
                  <a:moveTo>
                    <a:pt x="165596" y="226394"/>
                  </a:moveTo>
                  <a:lnTo>
                    <a:pt x="165687" y="226190"/>
                  </a:lnTo>
                  <a:lnTo>
                    <a:pt x="165445" y="226196"/>
                  </a:lnTo>
                  <a:lnTo>
                    <a:pt x="165596" y="226394"/>
                  </a:lnTo>
                  <a:close/>
                </a:path>
                <a:path w="479425" h="408304">
                  <a:moveTo>
                    <a:pt x="165521" y="224456"/>
                  </a:moveTo>
                  <a:lnTo>
                    <a:pt x="165403" y="224811"/>
                  </a:lnTo>
                  <a:lnTo>
                    <a:pt x="165547" y="224661"/>
                  </a:lnTo>
                  <a:lnTo>
                    <a:pt x="165521" y="224456"/>
                  </a:lnTo>
                  <a:close/>
                </a:path>
                <a:path w="479425" h="408304">
                  <a:moveTo>
                    <a:pt x="164795" y="226882"/>
                  </a:moveTo>
                  <a:lnTo>
                    <a:pt x="164891" y="227233"/>
                  </a:lnTo>
                  <a:lnTo>
                    <a:pt x="165298" y="226926"/>
                  </a:lnTo>
                  <a:lnTo>
                    <a:pt x="164795" y="226882"/>
                  </a:lnTo>
                  <a:close/>
                </a:path>
                <a:path w="479425" h="408304">
                  <a:moveTo>
                    <a:pt x="164761" y="225824"/>
                  </a:moveTo>
                  <a:lnTo>
                    <a:pt x="164717" y="225555"/>
                  </a:lnTo>
                  <a:lnTo>
                    <a:pt x="164761" y="225824"/>
                  </a:lnTo>
                  <a:close/>
                </a:path>
                <a:path w="479425" h="408304">
                  <a:moveTo>
                    <a:pt x="164261" y="225318"/>
                  </a:moveTo>
                  <a:lnTo>
                    <a:pt x="163934" y="225527"/>
                  </a:lnTo>
                  <a:lnTo>
                    <a:pt x="164152" y="225555"/>
                  </a:lnTo>
                  <a:lnTo>
                    <a:pt x="164261" y="225318"/>
                  </a:lnTo>
                  <a:close/>
                </a:path>
                <a:path w="479425" h="408304">
                  <a:moveTo>
                    <a:pt x="163558" y="224602"/>
                  </a:moveTo>
                  <a:lnTo>
                    <a:pt x="163157" y="224931"/>
                  </a:lnTo>
                  <a:lnTo>
                    <a:pt x="163655" y="225099"/>
                  </a:lnTo>
                  <a:lnTo>
                    <a:pt x="163558" y="224602"/>
                  </a:lnTo>
                  <a:close/>
                </a:path>
                <a:path w="479425" h="408304">
                  <a:moveTo>
                    <a:pt x="163283" y="224334"/>
                  </a:moveTo>
                  <a:lnTo>
                    <a:pt x="163121" y="224832"/>
                  </a:lnTo>
                  <a:lnTo>
                    <a:pt x="163305" y="224441"/>
                  </a:lnTo>
                  <a:close/>
                </a:path>
                <a:path w="479425" h="408304">
                  <a:moveTo>
                    <a:pt x="163092" y="223992"/>
                  </a:moveTo>
                  <a:lnTo>
                    <a:pt x="162927" y="224102"/>
                  </a:lnTo>
                  <a:lnTo>
                    <a:pt x="163130" y="224108"/>
                  </a:lnTo>
                  <a:close/>
                </a:path>
                <a:path w="479425" h="408304">
                  <a:moveTo>
                    <a:pt x="162052" y="225824"/>
                  </a:moveTo>
                  <a:lnTo>
                    <a:pt x="162008" y="225594"/>
                  </a:lnTo>
                  <a:lnTo>
                    <a:pt x="161834" y="225776"/>
                  </a:lnTo>
                  <a:lnTo>
                    <a:pt x="162052" y="225824"/>
                  </a:lnTo>
                  <a:close/>
                </a:path>
                <a:path w="479425" h="408304">
                  <a:moveTo>
                    <a:pt x="161350" y="224854"/>
                  </a:moveTo>
                  <a:lnTo>
                    <a:pt x="161217" y="224929"/>
                  </a:lnTo>
                  <a:lnTo>
                    <a:pt x="161425" y="224964"/>
                  </a:lnTo>
                  <a:close/>
                </a:path>
                <a:path w="479425" h="408304">
                  <a:moveTo>
                    <a:pt x="158746" y="191182"/>
                  </a:moveTo>
                  <a:lnTo>
                    <a:pt x="160765" y="190520"/>
                  </a:lnTo>
                  <a:lnTo>
                    <a:pt x="158677" y="188423"/>
                  </a:lnTo>
                  <a:lnTo>
                    <a:pt x="158746" y="191182"/>
                  </a:lnTo>
                  <a:close/>
                </a:path>
                <a:path w="479425" h="408304">
                  <a:moveTo>
                    <a:pt x="160632" y="232040"/>
                  </a:moveTo>
                  <a:lnTo>
                    <a:pt x="160740" y="232228"/>
                  </a:lnTo>
                  <a:lnTo>
                    <a:pt x="160874" y="231981"/>
                  </a:lnTo>
                  <a:lnTo>
                    <a:pt x="160632" y="232040"/>
                  </a:lnTo>
                  <a:close/>
                </a:path>
                <a:path w="479425" h="408304">
                  <a:moveTo>
                    <a:pt x="160024" y="225170"/>
                  </a:moveTo>
                  <a:lnTo>
                    <a:pt x="159759" y="225669"/>
                  </a:lnTo>
                  <a:lnTo>
                    <a:pt x="160473" y="225211"/>
                  </a:lnTo>
                  <a:lnTo>
                    <a:pt x="160024" y="225170"/>
                  </a:lnTo>
                  <a:close/>
                </a:path>
                <a:path w="479425" h="408304">
                  <a:moveTo>
                    <a:pt x="159936" y="228740"/>
                  </a:moveTo>
                  <a:lnTo>
                    <a:pt x="160089" y="228905"/>
                  </a:lnTo>
                  <a:lnTo>
                    <a:pt x="160251" y="228765"/>
                  </a:lnTo>
                  <a:lnTo>
                    <a:pt x="159936" y="228740"/>
                  </a:lnTo>
                  <a:close/>
                </a:path>
                <a:path w="479425" h="408304">
                  <a:moveTo>
                    <a:pt x="159296" y="225824"/>
                  </a:moveTo>
                  <a:lnTo>
                    <a:pt x="159595" y="225798"/>
                  </a:lnTo>
                  <a:lnTo>
                    <a:pt x="159518" y="225452"/>
                  </a:lnTo>
                  <a:lnTo>
                    <a:pt x="159296" y="225824"/>
                  </a:lnTo>
                  <a:close/>
                </a:path>
                <a:path w="479425" h="408304">
                  <a:moveTo>
                    <a:pt x="159194" y="225278"/>
                  </a:moveTo>
                  <a:lnTo>
                    <a:pt x="159464" y="225200"/>
                  </a:lnTo>
                  <a:lnTo>
                    <a:pt x="159165" y="225013"/>
                  </a:lnTo>
                  <a:lnTo>
                    <a:pt x="159194" y="225278"/>
                  </a:lnTo>
                  <a:close/>
                </a:path>
                <a:path w="479425" h="408304">
                  <a:moveTo>
                    <a:pt x="159293" y="228429"/>
                  </a:moveTo>
                  <a:lnTo>
                    <a:pt x="159291" y="228634"/>
                  </a:lnTo>
                  <a:lnTo>
                    <a:pt x="159453" y="228571"/>
                  </a:lnTo>
                  <a:lnTo>
                    <a:pt x="159293" y="228429"/>
                  </a:lnTo>
                  <a:close/>
                </a:path>
                <a:path w="479425" h="408304">
                  <a:moveTo>
                    <a:pt x="158510" y="224465"/>
                  </a:moveTo>
                  <a:lnTo>
                    <a:pt x="157814" y="224876"/>
                  </a:lnTo>
                  <a:lnTo>
                    <a:pt x="158526" y="225293"/>
                  </a:lnTo>
                  <a:lnTo>
                    <a:pt x="158510" y="224465"/>
                  </a:lnTo>
                  <a:close/>
                </a:path>
                <a:path w="479425" h="408304">
                  <a:moveTo>
                    <a:pt x="158294" y="227380"/>
                  </a:moveTo>
                  <a:lnTo>
                    <a:pt x="158736" y="226670"/>
                  </a:lnTo>
                  <a:lnTo>
                    <a:pt x="158294" y="227380"/>
                  </a:lnTo>
                  <a:close/>
                </a:path>
                <a:path w="479425" h="408304">
                  <a:moveTo>
                    <a:pt x="157291" y="225824"/>
                  </a:moveTo>
                  <a:lnTo>
                    <a:pt x="158216" y="226967"/>
                  </a:lnTo>
                  <a:lnTo>
                    <a:pt x="158219" y="225804"/>
                  </a:lnTo>
                  <a:lnTo>
                    <a:pt x="157291" y="225824"/>
                  </a:lnTo>
                  <a:close/>
                </a:path>
                <a:path w="479425" h="408304">
                  <a:moveTo>
                    <a:pt x="158086" y="227380"/>
                  </a:moveTo>
                  <a:lnTo>
                    <a:pt x="157999" y="227858"/>
                  </a:lnTo>
                  <a:lnTo>
                    <a:pt x="158137" y="227554"/>
                  </a:lnTo>
                  <a:lnTo>
                    <a:pt x="158086" y="227380"/>
                  </a:lnTo>
                  <a:close/>
                </a:path>
                <a:path w="479425" h="408304">
                  <a:moveTo>
                    <a:pt x="158001" y="226958"/>
                  </a:moveTo>
                  <a:lnTo>
                    <a:pt x="157751" y="226863"/>
                  </a:lnTo>
                  <a:lnTo>
                    <a:pt x="157939" y="227330"/>
                  </a:lnTo>
                  <a:lnTo>
                    <a:pt x="158001" y="226958"/>
                  </a:lnTo>
                  <a:close/>
                </a:path>
                <a:path w="479425" h="408304">
                  <a:moveTo>
                    <a:pt x="157833" y="225148"/>
                  </a:moveTo>
                  <a:lnTo>
                    <a:pt x="157779" y="224878"/>
                  </a:lnTo>
                  <a:lnTo>
                    <a:pt x="157598" y="225119"/>
                  </a:lnTo>
                  <a:lnTo>
                    <a:pt x="157833" y="225148"/>
                  </a:lnTo>
                  <a:close/>
                </a:path>
                <a:path w="479425" h="408304">
                  <a:moveTo>
                    <a:pt x="157544" y="227761"/>
                  </a:moveTo>
                  <a:lnTo>
                    <a:pt x="157847" y="227600"/>
                  </a:lnTo>
                  <a:lnTo>
                    <a:pt x="157603" y="227531"/>
                  </a:lnTo>
                  <a:lnTo>
                    <a:pt x="157544" y="227761"/>
                  </a:lnTo>
                  <a:close/>
                </a:path>
                <a:path w="479425" h="408304">
                  <a:moveTo>
                    <a:pt x="157604" y="192414"/>
                  </a:moveTo>
                  <a:lnTo>
                    <a:pt x="157765" y="192494"/>
                  </a:lnTo>
                  <a:lnTo>
                    <a:pt x="157770" y="192263"/>
                  </a:lnTo>
                  <a:lnTo>
                    <a:pt x="157604" y="192414"/>
                  </a:lnTo>
                  <a:close/>
                </a:path>
                <a:path w="479425" h="408304">
                  <a:moveTo>
                    <a:pt x="157225" y="227380"/>
                  </a:moveTo>
                  <a:lnTo>
                    <a:pt x="157749" y="227341"/>
                  </a:lnTo>
                  <a:lnTo>
                    <a:pt x="157436" y="226895"/>
                  </a:lnTo>
                  <a:lnTo>
                    <a:pt x="157225" y="227380"/>
                  </a:lnTo>
                  <a:close/>
                </a:path>
                <a:path w="479425" h="408304">
                  <a:moveTo>
                    <a:pt x="157080" y="226934"/>
                  </a:moveTo>
                  <a:lnTo>
                    <a:pt x="157003" y="226317"/>
                  </a:lnTo>
                  <a:lnTo>
                    <a:pt x="156310" y="227255"/>
                  </a:lnTo>
                  <a:lnTo>
                    <a:pt x="157080" y="226934"/>
                  </a:lnTo>
                  <a:close/>
                </a:path>
                <a:path w="479425" h="408304">
                  <a:moveTo>
                    <a:pt x="156273" y="192773"/>
                  </a:moveTo>
                  <a:lnTo>
                    <a:pt x="156859" y="193186"/>
                  </a:lnTo>
                  <a:lnTo>
                    <a:pt x="157097" y="192265"/>
                  </a:lnTo>
                  <a:lnTo>
                    <a:pt x="156273" y="192773"/>
                  </a:lnTo>
                  <a:close/>
                </a:path>
                <a:path w="479425" h="408304">
                  <a:moveTo>
                    <a:pt x="157072" y="228345"/>
                  </a:moveTo>
                  <a:lnTo>
                    <a:pt x="156635" y="227664"/>
                  </a:lnTo>
                  <a:lnTo>
                    <a:pt x="156274" y="228211"/>
                  </a:lnTo>
                  <a:lnTo>
                    <a:pt x="157072" y="228345"/>
                  </a:lnTo>
                  <a:close/>
                </a:path>
                <a:path w="479425" h="408304">
                  <a:moveTo>
                    <a:pt x="157080" y="225510"/>
                  </a:moveTo>
                  <a:lnTo>
                    <a:pt x="156785" y="225673"/>
                  </a:lnTo>
                  <a:lnTo>
                    <a:pt x="156986" y="226140"/>
                  </a:lnTo>
                  <a:lnTo>
                    <a:pt x="157080" y="225510"/>
                  </a:lnTo>
                  <a:close/>
                </a:path>
                <a:path w="479425" h="408304">
                  <a:moveTo>
                    <a:pt x="156549" y="228934"/>
                  </a:moveTo>
                  <a:lnTo>
                    <a:pt x="155740" y="228944"/>
                  </a:lnTo>
                  <a:lnTo>
                    <a:pt x="155850" y="229993"/>
                  </a:lnTo>
                  <a:lnTo>
                    <a:pt x="156549" y="228934"/>
                  </a:lnTo>
                  <a:close/>
                </a:path>
                <a:path w="479425" h="408304">
                  <a:moveTo>
                    <a:pt x="155318" y="192773"/>
                  </a:moveTo>
                  <a:lnTo>
                    <a:pt x="155873" y="192603"/>
                  </a:lnTo>
                  <a:lnTo>
                    <a:pt x="156202" y="191837"/>
                  </a:lnTo>
                  <a:lnTo>
                    <a:pt x="155318" y="192773"/>
                  </a:lnTo>
                  <a:close/>
                </a:path>
                <a:path w="479425" h="408304">
                  <a:moveTo>
                    <a:pt x="156368" y="225873"/>
                  </a:moveTo>
                  <a:lnTo>
                    <a:pt x="156160" y="226362"/>
                  </a:lnTo>
                  <a:lnTo>
                    <a:pt x="156535" y="226260"/>
                  </a:lnTo>
                  <a:lnTo>
                    <a:pt x="156368" y="225873"/>
                  </a:lnTo>
                  <a:close/>
                </a:path>
                <a:path w="479425" h="408304">
                  <a:moveTo>
                    <a:pt x="155902" y="194243"/>
                  </a:moveTo>
                  <a:lnTo>
                    <a:pt x="155859" y="193987"/>
                  </a:lnTo>
                  <a:lnTo>
                    <a:pt x="155341" y="194388"/>
                  </a:lnTo>
                  <a:lnTo>
                    <a:pt x="155902" y="194243"/>
                  </a:lnTo>
                  <a:close/>
                </a:path>
                <a:path w="479425" h="408304">
                  <a:moveTo>
                    <a:pt x="155029" y="227380"/>
                  </a:moveTo>
                  <a:lnTo>
                    <a:pt x="155081" y="228339"/>
                  </a:lnTo>
                  <a:lnTo>
                    <a:pt x="155372" y="226517"/>
                  </a:lnTo>
                  <a:lnTo>
                    <a:pt x="155029" y="227380"/>
                  </a:lnTo>
                  <a:close/>
                </a:path>
                <a:path w="479425" h="408304">
                  <a:moveTo>
                    <a:pt x="155151" y="229141"/>
                  </a:moveTo>
                  <a:lnTo>
                    <a:pt x="155338" y="229339"/>
                  </a:lnTo>
                  <a:lnTo>
                    <a:pt x="155151" y="229141"/>
                  </a:lnTo>
                  <a:close/>
                </a:path>
                <a:path w="479425" h="408304">
                  <a:moveTo>
                    <a:pt x="154495" y="192773"/>
                  </a:moveTo>
                  <a:lnTo>
                    <a:pt x="154975" y="193485"/>
                  </a:lnTo>
                  <a:lnTo>
                    <a:pt x="155052" y="192664"/>
                  </a:lnTo>
                  <a:lnTo>
                    <a:pt x="154495" y="192773"/>
                  </a:lnTo>
                  <a:close/>
                </a:path>
                <a:path w="479425" h="408304">
                  <a:moveTo>
                    <a:pt x="153222" y="227481"/>
                  </a:moveTo>
                  <a:lnTo>
                    <a:pt x="152969" y="228224"/>
                  </a:lnTo>
                  <a:lnTo>
                    <a:pt x="154242" y="227014"/>
                  </a:lnTo>
                  <a:lnTo>
                    <a:pt x="153222" y="227481"/>
                  </a:lnTo>
                  <a:close/>
                </a:path>
                <a:path w="479425" h="408304">
                  <a:moveTo>
                    <a:pt x="154060" y="228399"/>
                  </a:moveTo>
                  <a:lnTo>
                    <a:pt x="154165" y="228694"/>
                  </a:lnTo>
                  <a:lnTo>
                    <a:pt x="154060" y="228399"/>
                  </a:lnTo>
                  <a:close/>
                </a:path>
                <a:path w="479425" h="408304">
                  <a:moveTo>
                    <a:pt x="153873" y="226512"/>
                  </a:moveTo>
                  <a:lnTo>
                    <a:pt x="153747" y="226713"/>
                  </a:lnTo>
                  <a:lnTo>
                    <a:pt x="154044" y="226743"/>
                  </a:lnTo>
                  <a:lnTo>
                    <a:pt x="153873" y="226512"/>
                  </a:lnTo>
                  <a:close/>
                </a:path>
                <a:path w="479425" h="408304">
                  <a:moveTo>
                    <a:pt x="153222" y="228449"/>
                  </a:moveTo>
                  <a:lnTo>
                    <a:pt x="153063" y="228524"/>
                  </a:lnTo>
                  <a:lnTo>
                    <a:pt x="153375" y="228543"/>
                  </a:lnTo>
                  <a:lnTo>
                    <a:pt x="153222" y="228449"/>
                  </a:lnTo>
                  <a:close/>
                </a:path>
                <a:path w="479425" h="408304">
                  <a:moveTo>
                    <a:pt x="152159" y="228936"/>
                  </a:moveTo>
                  <a:lnTo>
                    <a:pt x="152412" y="229293"/>
                  </a:lnTo>
                  <a:lnTo>
                    <a:pt x="152810" y="228485"/>
                  </a:lnTo>
                  <a:lnTo>
                    <a:pt x="152159" y="228936"/>
                  </a:lnTo>
                  <a:close/>
                </a:path>
                <a:path w="479425" h="408304">
                  <a:moveTo>
                    <a:pt x="152162" y="226868"/>
                  </a:moveTo>
                  <a:lnTo>
                    <a:pt x="151974" y="227037"/>
                  </a:lnTo>
                  <a:lnTo>
                    <a:pt x="152273" y="226967"/>
                  </a:lnTo>
                  <a:close/>
                </a:path>
                <a:path w="479425" h="408304">
                  <a:moveTo>
                    <a:pt x="151654" y="228936"/>
                  </a:moveTo>
                  <a:lnTo>
                    <a:pt x="151992" y="229020"/>
                  </a:lnTo>
                  <a:lnTo>
                    <a:pt x="151816" y="228606"/>
                  </a:lnTo>
                  <a:lnTo>
                    <a:pt x="151654" y="228936"/>
                  </a:lnTo>
                  <a:close/>
                </a:path>
                <a:path w="479425" h="408304">
                  <a:moveTo>
                    <a:pt x="150896" y="228936"/>
                  </a:moveTo>
                  <a:lnTo>
                    <a:pt x="151555" y="228711"/>
                  </a:lnTo>
                  <a:lnTo>
                    <a:pt x="150739" y="228298"/>
                  </a:lnTo>
                  <a:lnTo>
                    <a:pt x="150896" y="228936"/>
                  </a:lnTo>
                  <a:close/>
                </a:path>
                <a:path w="479425" h="408304">
                  <a:moveTo>
                    <a:pt x="150401" y="232523"/>
                  </a:moveTo>
                  <a:lnTo>
                    <a:pt x="150386" y="232740"/>
                  </a:lnTo>
                  <a:lnTo>
                    <a:pt x="150401" y="232523"/>
                  </a:lnTo>
                  <a:close/>
                </a:path>
                <a:path w="479425" h="408304">
                  <a:moveTo>
                    <a:pt x="150239" y="233590"/>
                  </a:moveTo>
                  <a:lnTo>
                    <a:pt x="149992" y="234464"/>
                  </a:lnTo>
                  <a:lnTo>
                    <a:pt x="150458" y="233890"/>
                  </a:lnTo>
                  <a:lnTo>
                    <a:pt x="150239" y="233590"/>
                  </a:lnTo>
                  <a:close/>
                </a:path>
                <a:path w="479425" h="408304">
                  <a:moveTo>
                    <a:pt x="149978" y="228936"/>
                  </a:moveTo>
                  <a:lnTo>
                    <a:pt x="150174" y="228455"/>
                  </a:lnTo>
                  <a:lnTo>
                    <a:pt x="149708" y="228877"/>
                  </a:lnTo>
                  <a:lnTo>
                    <a:pt x="149978" y="228936"/>
                  </a:lnTo>
                  <a:close/>
                </a:path>
                <a:path w="479425" h="408304">
                  <a:moveTo>
                    <a:pt x="150126" y="232727"/>
                  </a:moveTo>
                  <a:lnTo>
                    <a:pt x="149768" y="232830"/>
                  </a:lnTo>
                  <a:lnTo>
                    <a:pt x="150076" y="232906"/>
                  </a:lnTo>
                  <a:lnTo>
                    <a:pt x="150126" y="232727"/>
                  </a:lnTo>
                  <a:close/>
                </a:path>
                <a:path w="479425" h="408304">
                  <a:moveTo>
                    <a:pt x="149366" y="232234"/>
                  </a:moveTo>
                  <a:lnTo>
                    <a:pt x="148872" y="232991"/>
                  </a:lnTo>
                  <a:lnTo>
                    <a:pt x="149514" y="232670"/>
                  </a:lnTo>
                  <a:lnTo>
                    <a:pt x="149366" y="232234"/>
                  </a:lnTo>
                  <a:close/>
                </a:path>
                <a:path w="479425" h="408304">
                  <a:moveTo>
                    <a:pt x="147417" y="228936"/>
                  </a:moveTo>
                  <a:lnTo>
                    <a:pt x="147451" y="230407"/>
                  </a:lnTo>
                  <a:lnTo>
                    <a:pt x="148219" y="229279"/>
                  </a:lnTo>
                  <a:lnTo>
                    <a:pt x="147417" y="228936"/>
                  </a:lnTo>
                  <a:close/>
                </a:path>
                <a:path w="479425" h="408304">
                  <a:moveTo>
                    <a:pt x="148165" y="255139"/>
                  </a:moveTo>
                  <a:lnTo>
                    <a:pt x="148256" y="255865"/>
                  </a:lnTo>
                  <a:lnTo>
                    <a:pt x="148573" y="255478"/>
                  </a:lnTo>
                  <a:lnTo>
                    <a:pt x="148165" y="255139"/>
                  </a:lnTo>
                  <a:close/>
                </a:path>
                <a:path w="479425" h="408304">
                  <a:moveTo>
                    <a:pt x="145622" y="227380"/>
                  </a:moveTo>
                  <a:lnTo>
                    <a:pt x="146895" y="229585"/>
                  </a:lnTo>
                  <a:lnTo>
                    <a:pt x="146488" y="226773"/>
                  </a:lnTo>
                  <a:lnTo>
                    <a:pt x="145622" y="227380"/>
                  </a:lnTo>
                  <a:close/>
                </a:path>
                <a:path w="479425" h="408304">
                  <a:moveTo>
                    <a:pt x="147437" y="254188"/>
                  </a:moveTo>
                  <a:lnTo>
                    <a:pt x="147284" y="254146"/>
                  </a:lnTo>
                  <a:lnTo>
                    <a:pt x="147380" y="254326"/>
                  </a:lnTo>
                  <a:lnTo>
                    <a:pt x="147437" y="254188"/>
                  </a:lnTo>
                  <a:close/>
                </a:path>
                <a:path w="479425" h="408304">
                  <a:moveTo>
                    <a:pt x="142486" y="233590"/>
                  </a:moveTo>
                  <a:lnTo>
                    <a:pt x="145454" y="234390"/>
                  </a:lnTo>
                  <a:lnTo>
                    <a:pt x="145273" y="233765"/>
                  </a:lnTo>
                  <a:lnTo>
                    <a:pt x="142486" y="233590"/>
                  </a:lnTo>
                  <a:close/>
                </a:path>
                <a:path w="479425" h="408304">
                  <a:moveTo>
                    <a:pt x="146560" y="226028"/>
                  </a:moveTo>
                  <a:lnTo>
                    <a:pt x="146440" y="226267"/>
                  </a:lnTo>
                  <a:lnTo>
                    <a:pt x="146614" y="226362"/>
                  </a:lnTo>
                  <a:lnTo>
                    <a:pt x="146560" y="226028"/>
                  </a:lnTo>
                  <a:close/>
                </a:path>
                <a:path w="479425" h="408304">
                  <a:moveTo>
                    <a:pt x="146400" y="229371"/>
                  </a:moveTo>
                  <a:lnTo>
                    <a:pt x="146568" y="229279"/>
                  </a:lnTo>
                  <a:lnTo>
                    <a:pt x="146415" y="229207"/>
                  </a:lnTo>
                  <a:lnTo>
                    <a:pt x="146400" y="229371"/>
                  </a:lnTo>
                  <a:close/>
                </a:path>
                <a:path w="479425" h="408304">
                  <a:moveTo>
                    <a:pt x="146435" y="249641"/>
                  </a:moveTo>
                  <a:lnTo>
                    <a:pt x="145906" y="249941"/>
                  </a:lnTo>
                  <a:lnTo>
                    <a:pt x="145988" y="250074"/>
                  </a:lnTo>
                  <a:lnTo>
                    <a:pt x="146435" y="249641"/>
                  </a:lnTo>
                  <a:close/>
                </a:path>
                <a:path w="479425" h="408304">
                  <a:moveTo>
                    <a:pt x="145962" y="231663"/>
                  </a:moveTo>
                  <a:lnTo>
                    <a:pt x="146346" y="231882"/>
                  </a:lnTo>
                  <a:lnTo>
                    <a:pt x="145980" y="231594"/>
                  </a:lnTo>
                  <a:close/>
                </a:path>
                <a:path w="479425" h="408304">
                  <a:moveTo>
                    <a:pt x="145665" y="228936"/>
                  </a:moveTo>
                  <a:lnTo>
                    <a:pt x="145895" y="229375"/>
                  </a:lnTo>
                  <a:lnTo>
                    <a:pt x="145898" y="228920"/>
                  </a:lnTo>
                  <a:lnTo>
                    <a:pt x="145665" y="228936"/>
                  </a:lnTo>
                  <a:close/>
                </a:path>
                <a:path w="479425" h="408304">
                  <a:moveTo>
                    <a:pt x="145975" y="246798"/>
                  </a:moveTo>
                  <a:lnTo>
                    <a:pt x="145911" y="247017"/>
                  </a:lnTo>
                  <a:lnTo>
                    <a:pt x="146046" y="247115"/>
                  </a:lnTo>
                  <a:lnTo>
                    <a:pt x="145975" y="246798"/>
                  </a:lnTo>
                  <a:close/>
                </a:path>
                <a:path w="479425" h="408304">
                  <a:moveTo>
                    <a:pt x="145508" y="246636"/>
                  </a:moveTo>
                  <a:lnTo>
                    <a:pt x="145361" y="246853"/>
                  </a:lnTo>
                  <a:lnTo>
                    <a:pt x="145624" y="246588"/>
                  </a:lnTo>
                  <a:close/>
                </a:path>
                <a:path w="479425" h="408304">
                  <a:moveTo>
                    <a:pt x="144952" y="233038"/>
                  </a:moveTo>
                  <a:lnTo>
                    <a:pt x="145246" y="232986"/>
                  </a:lnTo>
                  <a:lnTo>
                    <a:pt x="144968" y="232943"/>
                  </a:lnTo>
                  <a:close/>
                </a:path>
                <a:path w="479425" h="408304">
                  <a:moveTo>
                    <a:pt x="143814" y="227380"/>
                  </a:moveTo>
                  <a:lnTo>
                    <a:pt x="145022" y="226977"/>
                  </a:lnTo>
                  <a:lnTo>
                    <a:pt x="144676" y="226583"/>
                  </a:lnTo>
                  <a:lnTo>
                    <a:pt x="143814" y="227380"/>
                  </a:lnTo>
                  <a:close/>
                </a:path>
                <a:path w="479425" h="408304">
                  <a:moveTo>
                    <a:pt x="144670" y="228380"/>
                  </a:moveTo>
                  <a:lnTo>
                    <a:pt x="144278" y="228588"/>
                  </a:lnTo>
                  <a:lnTo>
                    <a:pt x="144644" y="228621"/>
                  </a:lnTo>
                  <a:lnTo>
                    <a:pt x="144670" y="228380"/>
                  </a:lnTo>
                  <a:close/>
                </a:path>
                <a:path w="479425" h="408304">
                  <a:moveTo>
                    <a:pt x="143852" y="247477"/>
                  </a:moveTo>
                  <a:lnTo>
                    <a:pt x="144224" y="247543"/>
                  </a:lnTo>
                  <a:lnTo>
                    <a:pt x="144020" y="247449"/>
                  </a:lnTo>
                  <a:lnTo>
                    <a:pt x="143852" y="247477"/>
                  </a:lnTo>
                  <a:close/>
                </a:path>
                <a:path w="479425" h="408304">
                  <a:moveTo>
                    <a:pt x="143579" y="235885"/>
                  </a:moveTo>
                  <a:lnTo>
                    <a:pt x="142764" y="235674"/>
                  </a:lnTo>
                  <a:lnTo>
                    <a:pt x="143130" y="236145"/>
                  </a:lnTo>
                  <a:lnTo>
                    <a:pt x="143579" y="235885"/>
                  </a:lnTo>
                  <a:close/>
                </a:path>
                <a:path w="479425" h="408304">
                  <a:moveTo>
                    <a:pt x="141974" y="236687"/>
                  </a:moveTo>
                  <a:lnTo>
                    <a:pt x="141846" y="237151"/>
                  </a:lnTo>
                  <a:lnTo>
                    <a:pt x="142122" y="237162"/>
                  </a:lnTo>
                  <a:lnTo>
                    <a:pt x="141974" y="236687"/>
                  </a:lnTo>
                  <a:close/>
                </a:path>
                <a:path w="479425" h="408304">
                  <a:moveTo>
                    <a:pt x="141000" y="235140"/>
                  </a:moveTo>
                  <a:lnTo>
                    <a:pt x="140527" y="236106"/>
                  </a:lnTo>
                  <a:lnTo>
                    <a:pt x="141480" y="235235"/>
                  </a:lnTo>
                  <a:lnTo>
                    <a:pt x="141000" y="235140"/>
                  </a:lnTo>
                  <a:close/>
                </a:path>
                <a:path w="479425" h="408304">
                  <a:moveTo>
                    <a:pt x="114588" y="282464"/>
                  </a:moveTo>
                  <a:lnTo>
                    <a:pt x="118775" y="283586"/>
                  </a:lnTo>
                  <a:lnTo>
                    <a:pt x="119520" y="273712"/>
                  </a:lnTo>
                  <a:lnTo>
                    <a:pt x="119105" y="287071"/>
                  </a:lnTo>
                  <a:lnTo>
                    <a:pt x="126328" y="282013"/>
                  </a:lnTo>
                  <a:lnTo>
                    <a:pt x="126035" y="278409"/>
                  </a:lnTo>
                  <a:lnTo>
                    <a:pt x="129714" y="280398"/>
                  </a:lnTo>
                  <a:lnTo>
                    <a:pt x="135221" y="257973"/>
                  </a:lnTo>
                  <a:lnTo>
                    <a:pt x="141065" y="251864"/>
                  </a:lnTo>
                  <a:lnTo>
                    <a:pt x="138249" y="245667"/>
                  </a:lnTo>
                  <a:lnTo>
                    <a:pt x="132180" y="245560"/>
                  </a:lnTo>
                  <a:lnTo>
                    <a:pt x="135030" y="238800"/>
                  </a:lnTo>
                  <a:lnTo>
                    <a:pt x="125872" y="239194"/>
                  </a:lnTo>
                  <a:lnTo>
                    <a:pt x="124361" y="232662"/>
                  </a:lnTo>
                  <a:lnTo>
                    <a:pt x="117070" y="234189"/>
                  </a:lnTo>
                  <a:lnTo>
                    <a:pt x="109311" y="242349"/>
                  </a:lnTo>
                  <a:lnTo>
                    <a:pt x="106617" y="240387"/>
                  </a:lnTo>
                  <a:lnTo>
                    <a:pt x="106394" y="245298"/>
                  </a:lnTo>
                  <a:lnTo>
                    <a:pt x="102260" y="243667"/>
                  </a:lnTo>
                  <a:lnTo>
                    <a:pt x="109042" y="253413"/>
                  </a:lnTo>
                  <a:lnTo>
                    <a:pt x="103912" y="248789"/>
                  </a:lnTo>
                  <a:lnTo>
                    <a:pt x="104901" y="258500"/>
                  </a:lnTo>
                  <a:lnTo>
                    <a:pt x="110186" y="254384"/>
                  </a:lnTo>
                  <a:lnTo>
                    <a:pt x="111522" y="258117"/>
                  </a:lnTo>
                  <a:lnTo>
                    <a:pt x="114365" y="256435"/>
                  </a:lnTo>
                  <a:lnTo>
                    <a:pt x="112251" y="246977"/>
                  </a:lnTo>
                  <a:lnTo>
                    <a:pt x="118347" y="254360"/>
                  </a:lnTo>
                  <a:lnTo>
                    <a:pt x="117756" y="260901"/>
                  </a:lnTo>
                  <a:lnTo>
                    <a:pt x="111535" y="267434"/>
                  </a:lnTo>
                  <a:lnTo>
                    <a:pt x="114045" y="276841"/>
                  </a:lnTo>
                  <a:lnTo>
                    <a:pt x="110542" y="279552"/>
                  </a:lnTo>
                  <a:lnTo>
                    <a:pt x="114588" y="282464"/>
                  </a:lnTo>
                  <a:close/>
                </a:path>
                <a:path w="479425" h="408304">
                  <a:moveTo>
                    <a:pt x="111249" y="253372"/>
                  </a:moveTo>
                  <a:lnTo>
                    <a:pt x="110825" y="252739"/>
                  </a:lnTo>
                  <a:lnTo>
                    <a:pt x="111726" y="253227"/>
                  </a:lnTo>
                  <a:lnTo>
                    <a:pt x="111249" y="253372"/>
                  </a:lnTo>
                  <a:close/>
                </a:path>
                <a:path w="479425" h="408304">
                  <a:moveTo>
                    <a:pt x="140693" y="251266"/>
                  </a:moveTo>
                  <a:lnTo>
                    <a:pt x="140877" y="251437"/>
                  </a:lnTo>
                  <a:lnTo>
                    <a:pt x="140894" y="251198"/>
                  </a:lnTo>
                  <a:lnTo>
                    <a:pt x="140693" y="251266"/>
                  </a:lnTo>
                  <a:close/>
                </a:path>
                <a:path w="479425" h="408304">
                  <a:moveTo>
                    <a:pt x="140780" y="234256"/>
                  </a:moveTo>
                  <a:lnTo>
                    <a:pt x="140710" y="234574"/>
                  </a:lnTo>
                  <a:lnTo>
                    <a:pt x="140760" y="234369"/>
                  </a:lnTo>
                  <a:close/>
                </a:path>
                <a:path w="479425" h="408304">
                  <a:moveTo>
                    <a:pt x="139721" y="234704"/>
                  </a:moveTo>
                  <a:lnTo>
                    <a:pt x="140118" y="234852"/>
                  </a:lnTo>
                  <a:lnTo>
                    <a:pt x="139954" y="234732"/>
                  </a:lnTo>
                  <a:lnTo>
                    <a:pt x="139721" y="234704"/>
                  </a:lnTo>
                  <a:close/>
                </a:path>
                <a:path w="479425" h="408304">
                  <a:moveTo>
                    <a:pt x="138945" y="236173"/>
                  </a:moveTo>
                  <a:lnTo>
                    <a:pt x="139365" y="236299"/>
                  </a:lnTo>
                  <a:lnTo>
                    <a:pt x="139258" y="235854"/>
                  </a:lnTo>
                  <a:lnTo>
                    <a:pt x="138945" y="236173"/>
                  </a:lnTo>
                  <a:close/>
                </a:path>
                <a:path w="479425" h="408304">
                  <a:moveTo>
                    <a:pt x="138785" y="245497"/>
                  </a:moveTo>
                  <a:lnTo>
                    <a:pt x="139004" y="245462"/>
                  </a:lnTo>
                  <a:lnTo>
                    <a:pt x="138785" y="245497"/>
                  </a:lnTo>
                  <a:close/>
                </a:path>
                <a:path w="479425" h="408304">
                  <a:moveTo>
                    <a:pt x="138598" y="250545"/>
                  </a:moveTo>
                  <a:lnTo>
                    <a:pt x="138476" y="250950"/>
                  </a:lnTo>
                  <a:lnTo>
                    <a:pt x="138805" y="250376"/>
                  </a:lnTo>
                  <a:lnTo>
                    <a:pt x="138598" y="250545"/>
                  </a:lnTo>
                  <a:close/>
                </a:path>
                <a:path w="479425" h="408304">
                  <a:moveTo>
                    <a:pt x="138542" y="255630"/>
                  </a:moveTo>
                  <a:lnTo>
                    <a:pt x="138587" y="255843"/>
                  </a:lnTo>
                  <a:lnTo>
                    <a:pt x="138666" y="255641"/>
                  </a:lnTo>
                  <a:close/>
                </a:path>
                <a:path w="479425" h="408304">
                  <a:moveTo>
                    <a:pt x="138408" y="254674"/>
                  </a:moveTo>
                  <a:lnTo>
                    <a:pt x="138340" y="254816"/>
                  </a:lnTo>
                  <a:lnTo>
                    <a:pt x="138575" y="254737"/>
                  </a:lnTo>
                  <a:lnTo>
                    <a:pt x="138408" y="254674"/>
                  </a:lnTo>
                  <a:close/>
                </a:path>
                <a:path w="479425" h="408304">
                  <a:moveTo>
                    <a:pt x="137792" y="232705"/>
                  </a:moveTo>
                  <a:lnTo>
                    <a:pt x="137187" y="232926"/>
                  </a:lnTo>
                  <a:lnTo>
                    <a:pt x="136988" y="233365"/>
                  </a:lnTo>
                  <a:lnTo>
                    <a:pt x="137792" y="232705"/>
                  </a:lnTo>
                  <a:close/>
                </a:path>
                <a:path w="479425" h="408304">
                  <a:moveTo>
                    <a:pt x="136806" y="256666"/>
                  </a:moveTo>
                  <a:lnTo>
                    <a:pt x="136914" y="256916"/>
                  </a:lnTo>
                  <a:lnTo>
                    <a:pt x="137161" y="256765"/>
                  </a:lnTo>
                  <a:lnTo>
                    <a:pt x="136806" y="256666"/>
                  </a:lnTo>
                  <a:close/>
                </a:path>
                <a:path w="479425" h="408304">
                  <a:moveTo>
                    <a:pt x="135863" y="231638"/>
                  </a:moveTo>
                  <a:lnTo>
                    <a:pt x="136100" y="231206"/>
                  </a:lnTo>
                  <a:lnTo>
                    <a:pt x="135558" y="231467"/>
                  </a:lnTo>
                  <a:lnTo>
                    <a:pt x="135863" y="231638"/>
                  </a:lnTo>
                  <a:close/>
                </a:path>
                <a:path w="479425" h="408304">
                  <a:moveTo>
                    <a:pt x="136320" y="245948"/>
                  </a:moveTo>
                  <a:lnTo>
                    <a:pt x="135971" y="246158"/>
                  </a:lnTo>
                  <a:lnTo>
                    <a:pt x="136340" y="246058"/>
                  </a:lnTo>
                  <a:close/>
                </a:path>
                <a:path w="479425" h="408304">
                  <a:moveTo>
                    <a:pt x="135166" y="232040"/>
                  </a:moveTo>
                  <a:lnTo>
                    <a:pt x="135419" y="232472"/>
                  </a:lnTo>
                  <a:lnTo>
                    <a:pt x="135272" y="231627"/>
                  </a:lnTo>
                  <a:lnTo>
                    <a:pt x="135166" y="232040"/>
                  </a:lnTo>
                  <a:close/>
                </a:path>
                <a:path w="479425" h="408304">
                  <a:moveTo>
                    <a:pt x="134069" y="237320"/>
                  </a:moveTo>
                  <a:lnTo>
                    <a:pt x="134760" y="237205"/>
                  </a:lnTo>
                  <a:lnTo>
                    <a:pt x="134629" y="236930"/>
                  </a:lnTo>
                  <a:lnTo>
                    <a:pt x="134069" y="237320"/>
                  </a:lnTo>
                  <a:close/>
                </a:path>
                <a:path w="479425" h="408304">
                  <a:moveTo>
                    <a:pt x="133092" y="232040"/>
                  </a:moveTo>
                  <a:lnTo>
                    <a:pt x="133069" y="232351"/>
                  </a:lnTo>
                  <a:lnTo>
                    <a:pt x="133336" y="231655"/>
                  </a:lnTo>
                  <a:lnTo>
                    <a:pt x="133092" y="232040"/>
                  </a:lnTo>
                  <a:close/>
                </a:path>
                <a:path w="479425" h="408304">
                  <a:moveTo>
                    <a:pt x="130537" y="222708"/>
                  </a:moveTo>
                  <a:lnTo>
                    <a:pt x="130654" y="222925"/>
                  </a:lnTo>
                  <a:lnTo>
                    <a:pt x="130791" y="222723"/>
                  </a:lnTo>
                  <a:lnTo>
                    <a:pt x="130537" y="222708"/>
                  </a:lnTo>
                  <a:close/>
                </a:path>
                <a:path w="479425" h="408304">
                  <a:moveTo>
                    <a:pt x="130632" y="277243"/>
                  </a:moveTo>
                  <a:lnTo>
                    <a:pt x="130608" y="277547"/>
                  </a:lnTo>
                  <a:lnTo>
                    <a:pt x="130756" y="277404"/>
                  </a:lnTo>
                  <a:lnTo>
                    <a:pt x="130632" y="277243"/>
                  </a:lnTo>
                  <a:close/>
                </a:path>
                <a:path w="479425" h="408304">
                  <a:moveTo>
                    <a:pt x="128947" y="376039"/>
                  </a:moveTo>
                  <a:lnTo>
                    <a:pt x="129449" y="375699"/>
                  </a:lnTo>
                  <a:lnTo>
                    <a:pt x="128743" y="375512"/>
                  </a:lnTo>
                  <a:lnTo>
                    <a:pt x="128947" y="376039"/>
                  </a:lnTo>
                  <a:close/>
                </a:path>
                <a:path w="479425" h="408304">
                  <a:moveTo>
                    <a:pt x="128546" y="222708"/>
                  </a:moveTo>
                  <a:lnTo>
                    <a:pt x="128865" y="222554"/>
                  </a:lnTo>
                  <a:lnTo>
                    <a:pt x="128600" y="222451"/>
                  </a:lnTo>
                  <a:lnTo>
                    <a:pt x="128546" y="222708"/>
                  </a:lnTo>
                  <a:close/>
                </a:path>
                <a:path w="479425" h="408304">
                  <a:moveTo>
                    <a:pt x="127629" y="377890"/>
                  </a:moveTo>
                  <a:lnTo>
                    <a:pt x="128447" y="377644"/>
                  </a:lnTo>
                  <a:lnTo>
                    <a:pt x="127807" y="377070"/>
                  </a:lnTo>
                  <a:lnTo>
                    <a:pt x="127629" y="377890"/>
                  </a:lnTo>
                  <a:close/>
                </a:path>
                <a:path w="479425" h="408304">
                  <a:moveTo>
                    <a:pt x="126990" y="224267"/>
                  </a:moveTo>
                  <a:lnTo>
                    <a:pt x="127528" y="224437"/>
                  </a:lnTo>
                  <a:lnTo>
                    <a:pt x="127683" y="224158"/>
                  </a:lnTo>
                  <a:lnTo>
                    <a:pt x="126990" y="224267"/>
                  </a:lnTo>
                  <a:close/>
                </a:path>
                <a:path w="479425" h="408304">
                  <a:moveTo>
                    <a:pt x="127115" y="400907"/>
                  </a:moveTo>
                  <a:lnTo>
                    <a:pt x="127185" y="401068"/>
                  </a:lnTo>
                  <a:lnTo>
                    <a:pt x="127315" y="400931"/>
                  </a:lnTo>
                  <a:lnTo>
                    <a:pt x="127115" y="400907"/>
                  </a:lnTo>
                  <a:close/>
                </a:path>
                <a:path w="479425" h="408304">
                  <a:moveTo>
                    <a:pt x="126313" y="217245"/>
                  </a:moveTo>
                  <a:lnTo>
                    <a:pt x="126620" y="217922"/>
                  </a:lnTo>
                  <a:lnTo>
                    <a:pt x="126609" y="217546"/>
                  </a:lnTo>
                  <a:lnTo>
                    <a:pt x="126313" y="217245"/>
                  </a:lnTo>
                  <a:close/>
                </a:path>
                <a:path w="479425" h="408304">
                  <a:moveTo>
                    <a:pt x="123761" y="296831"/>
                  </a:moveTo>
                  <a:lnTo>
                    <a:pt x="125423" y="290589"/>
                  </a:lnTo>
                  <a:lnTo>
                    <a:pt x="122525" y="296208"/>
                  </a:lnTo>
                  <a:lnTo>
                    <a:pt x="123761" y="296831"/>
                  </a:lnTo>
                  <a:close/>
                </a:path>
                <a:path w="479425" h="408304">
                  <a:moveTo>
                    <a:pt x="124878" y="280398"/>
                  </a:moveTo>
                  <a:lnTo>
                    <a:pt x="124676" y="280201"/>
                  </a:lnTo>
                  <a:lnTo>
                    <a:pt x="124741" y="280448"/>
                  </a:lnTo>
                  <a:lnTo>
                    <a:pt x="124878" y="280398"/>
                  </a:lnTo>
                  <a:close/>
                </a:path>
                <a:path w="479425" h="408304">
                  <a:moveTo>
                    <a:pt x="122363" y="225267"/>
                  </a:moveTo>
                  <a:lnTo>
                    <a:pt x="121830" y="225536"/>
                  </a:lnTo>
                  <a:lnTo>
                    <a:pt x="122168" y="225512"/>
                  </a:lnTo>
                  <a:lnTo>
                    <a:pt x="122363" y="225267"/>
                  </a:lnTo>
                  <a:close/>
                </a:path>
                <a:path w="479425" h="408304">
                  <a:moveTo>
                    <a:pt x="121946" y="291433"/>
                  </a:moveTo>
                  <a:lnTo>
                    <a:pt x="122048" y="291945"/>
                  </a:lnTo>
                  <a:lnTo>
                    <a:pt x="122161" y="291367"/>
                  </a:lnTo>
                  <a:lnTo>
                    <a:pt x="121946" y="291433"/>
                  </a:lnTo>
                  <a:close/>
                </a:path>
                <a:path w="479425" h="408304">
                  <a:moveTo>
                    <a:pt x="121742" y="233034"/>
                  </a:moveTo>
                  <a:lnTo>
                    <a:pt x="121238" y="233105"/>
                  </a:lnTo>
                  <a:lnTo>
                    <a:pt x="120999" y="233311"/>
                  </a:lnTo>
                  <a:lnTo>
                    <a:pt x="121742" y="233034"/>
                  </a:lnTo>
                  <a:close/>
                </a:path>
                <a:path w="479425" h="408304">
                  <a:moveTo>
                    <a:pt x="120857" y="230010"/>
                  </a:moveTo>
                  <a:lnTo>
                    <a:pt x="120979" y="230284"/>
                  </a:lnTo>
                  <a:lnTo>
                    <a:pt x="120980" y="230109"/>
                  </a:lnTo>
                  <a:close/>
                </a:path>
                <a:path w="479425" h="408304">
                  <a:moveTo>
                    <a:pt x="120039" y="231772"/>
                  </a:moveTo>
                  <a:lnTo>
                    <a:pt x="120227" y="231992"/>
                  </a:lnTo>
                  <a:lnTo>
                    <a:pt x="120192" y="231798"/>
                  </a:lnTo>
                  <a:lnTo>
                    <a:pt x="120039" y="231772"/>
                  </a:lnTo>
                  <a:close/>
                </a:path>
                <a:path w="479425" h="408304">
                  <a:moveTo>
                    <a:pt x="120138" y="231962"/>
                  </a:moveTo>
                  <a:lnTo>
                    <a:pt x="120187" y="231800"/>
                  </a:lnTo>
                  <a:lnTo>
                    <a:pt x="120225" y="231990"/>
                  </a:lnTo>
                  <a:close/>
                </a:path>
                <a:path w="479425" h="408304">
                  <a:moveTo>
                    <a:pt x="115670" y="297408"/>
                  </a:moveTo>
                  <a:lnTo>
                    <a:pt x="115641" y="300640"/>
                  </a:lnTo>
                  <a:lnTo>
                    <a:pt x="119053" y="299459"/>
                  </a:lnTo>
                  <a:lnTo>
                    <a:pt x="115670" y="297408"/>
                  </a:lnTo>
                  <a:close/>
                </a:path>
                <a:path w="479425" h="408304">
                  <a:moveTo>
                    <a:pt x="118047" y="254847"/>
                  </a:moveTo>
                  <a:lnTo>
                    <a:pt x="117755" y="254863"/>
                  </a:lnTo>
                  <a:lnTo>
                    <a:pt x="117976" y="254972"/>
                  </a:lnTo>
                  <a:close/>
                </a:path>
                <a:path w="479425" h="408304">
                  <a:moveTo>
                    <a:pt x="116917" y="277915"/>
                  </a:moveTo>
                  <a:lnTo>
                    <a:pt x="116986" y="278150"/>
                  </a:lnTo>
                  <a:lnTo>
                    <a:pt x="117138" y="277954"/>
                  </a:lnTo>
                  <a:lnTo>
                    <a:pt x="116917" y="277915"/>
                  </a:lnTo>
                  <a:close/>
                </a:path>
                <a:path w="479425" h="408304">
                  <a:moveTo>
                    <a:pt x="116482" y="258194"/>
                  </a:moveTo>
                  <a:lnTo>
                    <a:pt x="116750" y="258105"/>
                  </a:lnTo>
                  <a:lnTo>
                    <a:pt x="116295" y="257943"/>
                  </a:lnTo>
                  <a:lnTo>
                    <a:pt x="116482" y="258194"/>
                  </a:lnTo>
                  <a:close/>
                </a:path>
                <a:path w="479425" h="408304">
                  <a:moveTo>
                    <a:pt x="116578" y="233774"/>
                  </a:moveTo>
                  <a:lnTo>
                    <a:pt x="116710" y="233949"/>
                  </a:lnTo>
                  <a:lnTo>
                    <a:pt x="116578" y="233774"/>
                  </a:lnTo>
                  <a:close/>
                </a:path>
                <a:path w="479425" h="408304">
                  <a:moveTo>
                    <a:pt x="116192" y="258194"/>
                  </a:moveTo>
                  <a:lnTo>
                    <a:pt x="116067" y="258597"/>
                  </a:lnTo>
                  <a:lnTo>
                    <a:pt x="116414" y="258491"/>
                  </a:lnTo>
                  <a:lnTo>
                    <a:pt x="116192" y="258194"/>
                  </a:lnTo>
                  <a:close/>
                </a:path>
                <a:path w="479425" h="408304">
                  <a:moveTo>
                    <a:pt x="114257" y="261641"/>
                  </a:moveTo>
                  <a:lnTo>
                    <a:pt x="114926" y="259752"/>
                  </a:lnTo>
                  <a:lnTo>
                    <a:pt x="112277" y="261139"/>
                  </a:lnTo>
                  <a:lnTo>
                    <a:pt x="114257" y="261641"/>
                  </a:lnTo>
                  <a:close/>
                </a:path>
                <a:path w="479425" h="408304">
                  <a:moveTo>
                    <a:pt x="114973" y="258194"/>
                  </a:moveTo>
                  <a:lnTo>
                    <a:pt x="115598" y="258910"/>
                  </a:lnTo>
                  <a:lnTo>
                    <a:pt x="115965" y="257687"/>
                  </a:lnTo>
                  <a:lnTo>
                    <a:pt x="114973" y="258194"/>
                  </a:lnTo>
                  <a:close/>
                </a:path>
                <a:path w="479425" h="408304">
                  <a:moveTo>
                    <a:pt x="115709" y="233672"/>
                  </a:moveTo>
                  <a:lnTo>
                    <a:pt x="115365" y="233732"/>
                  </a:lnTo>
                  <a:lnTo>
                    <a:pt x="115516" y="234209"/>
                  </a:lnTo>
                  <a:lnTo>
                    <a:pt x="115709" y="233672"/>
                  </a:lnTo>
                  <a:close/>
                </a:path>
                <a:path w="479425" h="408304">
                  <a:moveTo>
                    <a:pt x="115014" y="290438"/>
                  </a:moveTo>
                  <a:lnTo>
                    <a:pt x="115721" y="290598"/>
                  </a:lnTo>
                  <a:lnTo>
                    <a:pt x="115377" y="290336"/>
                  </a:lnTo>
                  <a:lnTo>
                    <a:pt x="115014" y="290438"/>
                  </a:lnTo>
                  <a:close/>
                </a:path>
                <a:path w="479425" h="408304">
                  <a:moveTo>
                    <a:pt x="115169" y="238234"/>
                  </a:moveTo>
                  <a:lnTo>
                    <a:pt x="115287" y="238392"/>
                  </a:lnTo>
                  <a:lnTo>
                    <a:pt x="115412" y="238143"/>
                  </a:lnTo>
                  <a:lnTo>
                    <a:pt x="115169" y="238234"/>
                  </a:lnTo>
                  <a:close/>
                </a:path>
                <a:path w="479425" h="408304">
                  <a:moveTo>
                    <a:pt x="115303" y="261619"/>
                  </a:moveTo>
                  <a:lnTo>
                    <a:pt x="115213" y="261904"/>
                  </a:lnTo>
                  <a:lnTo>
                    <a:pt x="115426" y="261722"/>
                  </a:lnTo>
                  <a:close/>
                </a:path>
                <a:path w="479425" h="408304">
                  <a:moveTo>
                    <a:pt x="114649" y="262531"/>
                  </a:moveTo>
                  <a:lnTo>
                    <a:pt x="114044" y="263132"/>
                  </a:lnTo>
                  <a:lnTo>
                    <a:pt x="114220" y="263210"/>
                  </a:lnTo>
                  <a:lnTo>
                    <a:pt x="114649" y="262531"/>
                  </a:lnTo>
                  <a:close/>
                </a:path>
                <a:path w="479425" h="408304">
                  <a:moveTo>
                    <a:pt x="114649" y="236565"/>
                  </a:moveTo>
                  <a:lnTo>
                    <a:pt x="114437" y="236537"/>
                  </a:lnTo>
                  <a:lnTo>
                    <a:pt x="114649" y="236565"/>
                  </a:lnTo>
                  <a:close/>
                </a:path>
                <a:path w="479425" h="408304">
                  <a:moveTo>
                    <a:pt x="114281" y="262102"/>
                  </a:moveTo>
                  <a:lnTo>
                    <a:pt x="114371" y="262272"/>
                  </a:lnTo>
                  <a:lnTo>
                    <a:pt x="114281" y="262102"/>
                  </a:lnTo>
                  <a:close/>
                </a:path>
                <a:path w="479425" h="408304">
                  <a:moveTo>
                    <a:pt x="113965" y="262319"/>
                  </a:moveTo>
                  <a:lnTo>
                    <a:pt x="113556" y="262505"/>
                  </a:lnTo>
                  <a:lnTo>
                    <a:pt x="113984" y="262562"/>
                  </a:lnTo>
                  <a:lnTo>
                    <a:pt x="113965" y="262319"/>
                  </a:lnTo>
                  <a:close/>
                </a:path>
                <a:path w="479425" h="408304">
                  <a:moveTo>
                    <a:pt x="112933" y="290905"/>
                  </a:moveTo>
                  <a:lnTo>
                    <a:pt x="113697" y="290948"/>
                  </a:lnTo>
                  <a:lnTo>
                    <a:pt x="113568" y="290449"/>
                  </a:lnTo>
                  <a:lnTo>
                    <a:pt x="112933" y="290905"/>
                  </a:lnTo>
                  <a:close/>
                </a:path>
                <a:path w="479425" h="408304">
                  <a:moveTo>
                    <a:pt x="113501" y="238968"/>
                  </a:moveTo>
                  <a:lnTo>
                    <a:pt x="113479" y="239339"/>
                  </a:lnTo>
                  <a:lnTo>
                    <a:pt x="113743" y="239193"/>
                  </a:lnTo>
                  <a:lnTo>
                    <a:pt x="113501" y="238968"/>
                  </a:lnTo>
                  <a:close/>
                </a:path>
                <a:path w="479425" h="408304">
                  <a:moveTo>
                    <a:pt x="112200" y="264287"/>
                  </a:moveTo>
                  <a:lnTo>
                    <a:pt x="112988" y="263568"/>
                  </a:lnTo>
                  <a:lnTo>
                    <a:pt x="112332" y="263565"/>
                  </a:lnTo>
                  <a:lnTo>
                    <a:pt x="112200" y="264287"/>
                  </a:lnTo>
                  <a:close/>
                </a:path>
                <a:path w="479425" h="408304">
                  <a:moveTo>
                    <a:pt x="112721" y="296703"/>
                  </a:moveTo>
                  <a:lnTo>
                    <a:pt x="111686" y="296262"/>
                  </a:lnTo>
                  <a:lnTo>
                    <a:pt x="111812" y="296835"/>
                  </a:lnTo>
                  <a:lnTo>
                    <a:pt x="112721" y="296703"/>
                  </a:lnTo>
                  <a:close/>
                </a:path>
                <a:path w="479425" h="408304">
                  <a:moveTo>
                    <a:pt x="110715" y="258989"/>
                  </a:moveTo>
                  <a:lnTo>
                    <a:pt x="108888" y="265416"/>
                  </a:lnTo>
                  <a:lnTo>
                    <a:pt x="112348" y="262167"/>
                  </a:lnTo>
                  <a:lnTo>
                    <a:pt x="110715" y="258989"/>
                  </a:lnTo>
                  <a:close/>
                </a:path>
                <a:path w="479425" h="408304">
                  <a:moveTo>
                    <a:pt x="111788" y="264871"/>
                  </a:moveTo>
                  <a:lnTo>
                    <a:pt x="112001" y="264712"/>
                  </a:lnTo>
                  <a:lnTo>
                    <a:pt x="111788" y="264871"/>
                  </a:lnTo>
                  <a:close/>
                </a:path>
                <a:path w="479425" h="408304">
                  <a:moveTo>
                    <a:pt x="110587" y="265806"/>
                  </a:moveTo>
                  <a:lnTo>
                    <a:pt x="111615" y="266652"/>
                  </a:lnTo>
                  <a:lnTo>
                    <a:pt x="111618" y="264758"/>
                  </a:lnTo>
                  <a:lnTo>
                    <a:pt x="110587" y="265806"/>
                  </a:lnTo>
                  <a:close/>
                </a:path>
                <a:path w="479425" h="408304">
                  <a:moveTo>
                    <a:pt x="111538" y="264287"/>
                  </a:moveTo>
                  <a:lnTo>
                    <a:pt x="111348" y="264523"/>
                  </a:lnTo>
                  <a:lnTo>
                    <a:pt x="111601" y="264641"/>
                  </a:lnTo>
                  <a:lnTo>
                    <a:pt x="111538" y="264287"/>
                  </a:lnTo>
                  <a:close/>
                </a:path>
                <a:path w="479425" h="408304">
                  <a:moveTo>
                    <a:pt x="111089" y="263842"/>
                  </a:moveTo>
                  <a:lnTo>
                    <a:pt x="110996" y="264125"/>
                  </a:lnTo>
                  <a:lnTo>
                    <a:pt x="111198" y="263919"/>
                  </a:lnTo>
                  <a:close/>
                </a:path>
                <a:path w="479425" h="408304">
                  <a:moveTo>
                    <a:pt x="109641" y="239974"/>
                  </a:moveTo>
                  <a:close/>
                </a:path>
                <a:path w="479425" h="408304">
                  <a:moveTo>
                    <a:pt x="109144" y="265806"/>
                  </a:moveTo>
                  <a:lnTo>
                    <a:pt x="109393" y="265714"/>
                  </a:lnTo>
                  <a:lnTo>
                    <a:pt x="109144" y="265806"/>
                  </a:lnTo>
                  <a:close/>
                </a:path>
                <a:path w="479425" h="408304">
                  <a:moveTo>
                    <a:pt x="108328" y="334302"/>
                  </a:moveTo>
                  <a:lnTo>
                    <a:pt x="108188" y="335376"/>
                  </a:lnTo>
                  <a:lnTo>
                    <a:pt x="109251" y="334100"/>
                  </a:lnTo>
                  <a:lnTo>
                    <a:pt x="108328" y="334302"/>
                  </a:lnTo>
                  <a:close/>
                </a:path>
                <a:path w="479425" h="408304">
                  <a:moveTo>
                    <a:pt x="108399" y="255139"/>
                  </a:moveTo>
                  <a:lnTo>
                    <a:pt x="108556" y="255153"/>
                  </a:lnTo>
                  <a:lnTo>
                    <a:pt x="108345" y="255001"/>
                  </a:lnTo>
                  <a:lnTo>
                    <a:pt x="108399" y="255139"/>
                  </a:lnTo>
                  <a:close/>
                </a:path>
                <a:path w="479425" h="408304">
                  <a:moveTo>
                    <a:pt x="108354" y="240685"/>
                  </a:moveTo>
                  <a:lnTo>
                    <a:pt x="108493" y="240856"/>
                  </a:lnTo>
                  <a:lnTo>
                    <a:pt x="108495" y="240574"/>
                  </a:lnTo>
                  <a:lnTo>
                    <a:pt x="108354" y="240685"/>
                  </a:lnTo>
                  <a:close/>
                </a:path>
                <a:path w="479425" h="408304">
                  <a:moveTo>
                    <a:pt x="107436" y="289937"/>
                  </a:moveTo>
                  <a:lnTo>
                    <a:pt x="108172" y="290271"/>
                  </a:lnTo>
                  <a:lnTo>
                    <a:pt x="107967" y="289680"/>
                  </a:lnTo>
                  <a:lnTo>
                    <a:pt x="107436" y="289937"/>
                  </a:lnTo>
                  <a:close/>
                </a:path>
                <a:path w="479425" h="408304">
                  <a:moveTo>
                    <a:pt x="107523" y="304849"/>
                  </a:moveTo>
                  <a:lnTo>
                    <a:pt x="107425" y="305540"/>
                  </a:lnTo>
                  <a:lnTo>
                    <a:pt x="107992" y="305447"/>
                  </a:lnTo>
                  <a:lnTo>
                    <a:pt x="107523" y="304849"/>
                  </a:lnTo>
                  <a:close/>
                </a:path>
                <a:path w="479425" h="408304">
                  <a:moveTo>
                    <a:pt x="106566" y="271872"/>
                  </a:moveTo>
                  <a:lnTo>
                    <a:pt x="107660" y="271706"/>
                  </a:lnTo>
                  <a:lnTo>
                    <a:pt x="106782" y="271134"/>
                  </a:lnTo>
                  <a:lnTo>
                    <a:pt x="106566" y="271872"/>
                  </a:lnTo>
                  <a:close/>
                </a:path>
                <a:path w="479425" h="408304">
                  <a:moveTo>
                    <a:pt x="107470" y="252079"/>
                  </a:moveTo>
                  <a:lnTo>
                    <a:pt x="107641" y="252386"/>
                  </a:lnTo>
                  <a:lnTo>
                    <a:pt x="107581" y="252094"/>
                  </a:lnTo>
                  <a:close/>
                </a:path>
                <a:path w="479425" h="408304">
                  <a:moveTo>
                    <a:pt x="106851" y="308160"/>
                  </a:moveTo>
                  <a:lnTo>
                    <a:pt x="107251" y="307523"/>
                  </a:lnTo>
                  <a:lnTo>
                    <a:pt x="106516" y="307030"/>
                  </a:lnTo>
                  <a:lnTo>
                    <a:pt x="106851" y="308160"/>
                  </a:lnTo>
                  <a:close/>
                </a:path>
                <a:path w="479425" h="408304">
                  <a:moveTo>
                    <a:pt x="106933" y="240519"/>
                  </a:moveTo>
                  <a:lnTo>
                    <a:pt x="107202" y="240423"/>
                  </a:lnTo>
                  <a:lnTo>
                    <a:pt x="107081" y="240132"/>
                  </a:lnTo>
                  <a:lnTo>
                    <a:pt x="106933" y="240519"/>
                  </a:lnTo>
                  <a:close/>
                </a:path>
                <a:path w="479425" h="408304">
                  <a:moveTo>
                    <a:pt x="106773" y="239198"/>
                  </a:moveTo>
                  <a:lnTo>
                    <a:pt x="106555" y="239547"/>
                  </a:lnTo>
                  <a:lnTo>
                    <a:pt x="106729" y="239467"/>
                  </a:lnTo>
                  <a:lnTo>
                    <a:pt x="106773" y="239198"/>
                  </a:lnTo>
                  <a:close/>
                </a:path>
                <a:path w="479425" h="408304">
                  <a:moveTo>
                    <a:pt x="105770" y="243024"/>
                  </a:moveTo>
                  <a:lnTo>
                    <a:pt x="105996" y="244186"/>
                  </a:lnTo>
                  <a:lnTo>
                    <a:pt x="106600" y="243491"/>
                  </a:lnTo>
                  <a:lnTo>
                    <a:pt x="105770" y="243024"/>
                  </a:lnTo>
                  <a:close/>
                </a:path>
                <a:path w="479425" h="408304">
                  <a:moveTo>
                    <a:pt x="106396" y="272200"/>
                  </a:moveTo>
                  <a:lnTo>
                    <a:pt x="106064" y="272919"/>
                  </a:lnTo>
                  <a:lnTo>
                    <a:pt x="106331" y="272605"/>
                  </a:lnTo>
                  <a:lnTo>
                    <a:pt x="106396" y="272200"/>
                  </a:lnTo>
                  <a:close/>
                </a:path>
                <a:path w="479425" h="408304">
                  <a:moveTo>
                    <a:pt x="105006" y="273667"/>
                  </a:moveTo>
                  <a:lnTo>
                    <a:pt x="103742" y="275413"/>
                  </a:lnTo>
                  <a:lnTo>
                    <a:pt x="105141" y="274041"/>
                  </a:lnTo>
                  <a:lnTo>
                    <a:pt x="105006" y="273667"/>
                  </a:lnTo>
                  <a:close/>
                </a:path>
                <a:path w="479425" h="408304">
                  <a:moveTo>
                    <a:pt x="105587" y="258458"/>
                  </a:moveTo>
                  <a:lnTo>
                    <a:pt x="105401" y="258786"/>
                  </a:lnTo>
                  <a:lnTo>
                    <a:pt x="105663" y="258590"/>
                  </a:lnTo>
                  <a:lnTo>
                    <a:pt x="105587" y="258458"/>
                  </a:lnTo>
                  <a:close/>
                </a:path>
                <a:path w="479425" h="408304">
                  <a:moveTo>
                    <a:pt x="103456" y="236687"/>
                  </a:moveTo>
                  <a:lnTo>
                    <a:pt x="105657" y="236507"/>
                  </a:lnTo>
                  <a:lnTo>
                    <a:pt x="103828" y="235113"/>
                  </a:lnTo>
                  <a:lnTo>
                    <a:pt x="103456" y="236687"/>
                  </a:lnTo>
                  <a:close/>
                </a:path>
                <a:path w="479425" h="408304">
                  <a:moveTo>
                    <a:pt x="105490" y="256070"/>
                  </a:moveTo>
                  <a:lnTo>
                    <a:pt x="105589" y="256256"/>
                  </a:lnTo>
                  <a:lnTo>
                    <a:pt x="105490" y="256070"/>
                  </a:lnTo>
                  <a:close/>
                </a:path>
                <a:path w="479425" h="408304">
                  <a:moveTo>
                    <a:pt x="104572" y="242861"/>
                  </a:moveTo>
                  <a:lnTo>
                    <a:pt x="105489" y="242571"/>
                  </a:lnTo>
                  <a:lnTo>
                    <a:pt x="105038" y="242299"/>
                  </a:lnTo>
                  <a:lnTo>
                    <a:pt x="104572" y="242861"/>
                  </a:lnTo>
                  <a:close/>
                </a:path>
                <a:path w="479425" h="408304">
                  <a:moveTo>
                    <a:pt x="105004" y="239854"/>
                  </a:moveTo>
                  <a:lnTo>
                    <a:pt x="105237" y="240202"/>
                  </a:lnTo>
                  <a:lnTo>
                    <a:pt x="105186" y="239856"/>
                  </a:lnTo>
                  <a:lnTo>
                    <a:pt x="105004" y="239854"/>
                  </a:lnTo>
                  <a:close/>
                </a:path>
                <a:path w="479425" h="408304">
                  <a:moveTo>
                    <a:pt x="105162" y="256668"/>
                  </a:moveTo>
                  <a:lnTo>
                    <a:pt x="104981" y="256822"/>
                  </a:lnTo>
                  <a:lnTo>
                    <a:pt x="105177" y="256782"/>
                  </a:lnTo>
                  <a:close/>
                </a:path>
                <a:path w="479425" h="408304">
                  <a:moveTo>
                    <a:pt x="104746" y="310778"/>
                  </a:moveTo>
                  <a:lnTo>
                    <a:pt x="104021" y="311279"/>
                  </a:lnTo>
                  <a:lnTo>
                    <a:pt x="104449" y="311800"/>
                  </a:lnTo>
                  <a:lnTo>
                    <a:pt x="104746" y="310778"/>
                  </a:lnTo>
                  <a:close/>
                </a:path>
                <a:path w="479425" h="408304">
                  <a:moveTo>
                    <a:pt x="100103" y="336817"/>
                  </a:moveTo>
                  <a:lnTo>
                    <a:pt x="104114" y="330906"/>
                  </a:lnTo>
                  <a:lnTo>
                    <a:pt x="95548" y="335740"/>
                  </a:lnTo>
                  <a:lnTo>
                    <a:pt x="100103" y="336817"/>
                  </a:lnTo>
                  <a:close/>
                </a:path>
                <a:path w="479425" h="408304">
                  <a:moveTo>
                    <a:pt x="103998" y="242861"/>
                  </a:moveTo>
                  <a:lnTo>
                    <a:pt x="103953" y="243035"/>
                  </a:lnTo>
                  <a:lnTo>
                    <a:pt x="104117" y="242989"/>
                  </a:lnTo>
                  <a:lnTo>
                    <a:pt x="103998" y="242861"/>
                  </a:lnTo>
                  <a:close/>
                </a:path>
                <a:path w="479425" h="408304">
                  <a:moveTo>
                    <a:pt x="103396" y="236971"/>
                  </a:moveTo>
                  <a:lnTo>
                    <a:pt x="103174" y="236864"/>
                  </a:lnTo>
                  <a:lnTo>
                    <a:pt x="103179" y="237056"/>
                  </a:lnTo>
                  <a:lnTo>
                    <a:pt x="103396" y="236971"/>
                  </a:lnTo>
                  <a:close/>
                </a:path>
                <a:path w="479425" h="408304">
                  <a:moveTo>
                    <a:pt x="103075" y="249505"/>
                  </a:moveTo>
                  <a:lnTo>
                    <a:pt x="102597" y="249752"/>
                  </a:lnTo>
                  <a:lnTo>
                    <a:pt x="103109" y="249998"/>
                  </a:lnTo>
                  <a:lnTo>
                    <a:pt x="103075" y="249505"/>
                  </a:lnTo>
                  <a:close/>
                </a:path>
                <a:path w="479425" h="408304">
                  <a:moveTo>
                    <a:pt x="103284" y="249787"/>
                  </a:moveTo>
                  <a:lnTo>
                    <a:pt x="103176" y="249954"/>
                  </a:lnTo>
                  <a:lnTo>
                    <a:pt x="103284" y="249787"/>
                  </a:lnTo>
                  <a:close/>
                </a:path>
                <a:path w="479425" h="408304">
                  <a:moveTo>
                    <a:pt x="102779" y="252079"/>
                  </a:moveTo>
                  <a:lnTo>
                    <a:pt x="103118" y="251961"/>
                  </a:lnTo>
                  <a:lnTo>
                    <a:pt x="102612" y="251750"/>
                  </a:lnTo>
                  <a:lnTo>
                    <a:pt x="102779" y="252079"/>
                  </a:lnTo>
                  <a:close/>
                </a:path>
                <a:path w="479425" h="408304">
                  <a:moveTo>
                    <a:pt x="102646" y="314206"/>
                  </a:moveTo>
                  <a:lnTo>
                    <a:pt x="102654" y="314581"/>
                  </a:lnTo>
                  <a:lnTo>
                    <a:pt x="103035" y="314697"/>
                  </a:lnTo>
                  <a:lnTo>
                    <a:pt x="102646" y="314206"/>
                  </a:lnTo>
                  <a:close/>
                </a:path>
                <a:path w="479425" h="408304">
                  <a:moveTo>
                    <a:pt x="102577" y="247477"/>
                  </a:moveTo>
                  <a:lnTo>
                    <a:pt x="102500" y="247259"/>
                  </a:lnTo>
                  <a:lnTo>
                    <a:pt x="102443" y="247056"/>
                  </a:lnTo>
                  <a:lnTo>
                    <a:pt x="102577" y="247477"/>
                  </a:lnTo>
                  <a:close/>
                </a:path>
                <a:path w="479425" h="408304">
                  <a:moveTo>
                    <a:pt x="102029" y="250547"/>
                  </a:moveTo>
                  <a:lnTo>
                    <a:pt x="102472" y="250368"/>
                  </a:lnTo>
                  <a:lnTo>
                    <a:pt x="102152" y="250171"/>
                  </a:lnTo>
                  <a:lnTo>
                    <a:pt x="102029" y="250547"/>
                  </a:lnTo>
                  <a:close/>
                </a:path>
                <a:path w="479425" h="408304">
                  <a:moveTo>
                    <a:pt x="101146" y="241885"/>
                  </a:moveTo>
                  <a:lnTo>
                    <a:pt x="101990" y="241951"/>
                  </a:lnTo>
                  <a:lnTo>
                    <a:pt x="102012" y="241579"/>
                  </a:lnTo>
                  <a:lnTo>
                    <a:pt x="101146" y="241885"/>
                  </a:lnTo>
                  <a:close/>
                </a:path>
                <a:path w="479425" h="408304">
                  <a:moveTo>
                    <a:pt x="99187" y="247165"/>
                  </a:moveTo>
                  <a:lnTo>
                    <a:pt x="101424" y="244631"/>
                  </a:lnTo>
                  <a:lnTo>
                    <a:pt x="100903" y="244046"/>
                  </a:lnTo>
                  <a:lnTo>
                    <a:pt x="99187" y="247165"/>
                  </a:lnTo>
                  <a:close/>
                </a:path>
                <a:path w="479425" h="408304">
                  <a:moveTo>
                    <a:pt x="101648" y="306485"/>
                  </a:moveTo>
                  <a:lnTo>
                    <a:pt x="101847" y="306825"/>
                  </a:lnTo>
                  <a:lnTo>
                    <a:pt x="101923" y="306523"/>
                  </a:lnTo>
                  <a:lnTo>
                    <a:pt x="101648" y="306485"/>
                  </a:lnTo>
                  <a:close/>
                </a:path>
                <a:path w="479425" h="408304">
                  <a:moveTo>
                    <a:pt x="101239" y="248017"/>
                  </a:moveTo>
                  <a:lnTo>
                    <a:pt x="101794" y="248072"/>
                  </a:lnTo>
                  <a:lnTo>
                    <a:pt x="101899" y="247854"/>
                  </a:lnTo>
                  <a:lnTo>
                    <a:pt x="101239" y="248017"/>
                  </a:lnTo>
                  <a:close/>
                </a:path>
                <a:path w="479425" h="408304">
                  <a:moveTo>
                    <a:pt x="101294" y="242575"/>
                  </a:moveTo>
                  <a:lnTo>
                    <a:pt x="101680" y="242525"/>
                  </a:lnTo>
                  <a:lnTo>
                    <a:pt x="101603" y="242251"/>
                  </a:lnTo>
                  <a:lnTo>
                    <a:pt x="101294" y="242575"/>
                  </a:lnTo>
                  <a:close/>
                </a:path>
                <a:path w="479425" h="408304">
                  <a:moveTo>
                    <a:pt x="101710" y="310309"/>
                  </a:moveTo>
                  <a:lnTo>
                    <a:pt x="101575" y="310524"/>
                  </a:lnTo>
                  <a:lnTo>
                    <a:pt x="101787" y="310350"/>
                  </a:lnTo>
                  <a:close/>
                </a:path>
                <a:path w="479425" h="408304">
                  <a:moveTo>
                    <a:pt x="99200" y="226030"/>
                  </a:moveTo>
                  <a:lnTo>
                    <a:pt x="100921" y="219484"/>
                  </a:lnTo>
                  <a:lnTo>
                    <a:pt x="97704" y="224551"/>
                  </a:lnTo>
                  <a:lnTo>
                    <a:pt x="99200" y="226030"/>
                  </a:lnTo>
                  <a:close/>
                </a:path>
                <a:path w="479425" h="408304">
                  <a:moveTo>
                    <a:pt x="100148" y="283794"/>
                  </a:moveTo>
                  <a:lnTo>
                    <a:pt x="100361" y="283781"/>
                  </a:lnTo>
                  <a:lnTo>
                    <a:pt x="100382" y="283556"/>
                  </a:lnTo>
                  <a:lnTo>
                    <a:pt x="100148" y="283794"/>
                  </a:lnTo>
                  <a:close/>
                </a:path>
                <a:path w="479425" h="408304">
                  <a:moveTo>
                    <a:pt x="100003" y="242861"/>
                  </a:moveTo>
                  <a:lnTo>
                    <a:pt x="99872" y="244134"/>
                  </a:lnTo>
                  <a:lnTo>
                    <a:pt x="100183" y="243151"/>
                  </a:lnTo>
                  <a:lnTo>
                    <a:pt x="100003" y="242861"/>
                  </a:lnTo>
                  <a:close/>
                </a:path>
                <a:path w="479425" h="408304">
                  <a:moveTo>
                    <a:pt x="99585" y="225826"/>
                  </a:moveTo>
                  <a:lnTo>
                    <a:pt x="99750" y="225587"/>
                  </a:lnTo>
                  <a:lnTo>
                    <a:pt x="99515" y="225505"/>
                  </a:lnTo>
                  <a:lnTo>
                    <a:pt x="99585" y="225826"/>
                  </a:lnTo>
                  <a:close/>
                </a:path>
                <a:path w="479425" h="408304">
                  <a:moveTo>
                    <a:pt x="99217" y="226913"/>
                  </a:moveTo>
                  <a:lnTo>
                    <a:pt x="99444" y="226439"/>
                  </a:lnTo>
                  <a:lnTo>
                    <a:pt x="98896" y="226652"/>
                  </a:lnTo>
                  <a:lnTo>
                    <a:pt x="99217" y="226913"/>
                  </a:lnTo>
                  <a:close/>
                </a:path>
                <a:path w="479425" h="408304">
                  <a:moveTo>
                    <a:pt x="98775" y="250547"/>
                  </a:moveTo>
                  <a:lnTo>
                    <a:pt x="98950" y="250534"/>
                  </a:lnTo>
                  <a:lnTo>
                    <a:pt x="98793" y="250284"/>
                  </a:lnTo>
                  <a:lnTo>
                    <a:pt x="98775" y="250547"/>
                  </a:lnTo>
                  <a:close/>
                </a:path>
                <a:path w="479425" h="408304">
                  <a:moveTo>
                    <a:pt x="96844" y="338679"/>
                  </a:moveTo>
                  <a:lnTo>
                    <a:pt x="98716" y="338867"/>
                  </a:lnTo>
                  <a:lnTo>
                    <a:pt x="96974" y="337486"/>
                  </a:lnTo>
                  <a:lnTo>
                    <a:pt x="96844" y="338679"/>
                  </a:lnTo>
                  <a:close/>
                </a:path>
                <a:path w="479425" h="408304">
                  <a:moveTo>
                    <a:pt x="97289" y="226454"/>
                  </a:moveTo>
                  <a:lnTo>
                    <a:pt x="96154" y="229328"/>
                  </a:lnTo>
                  <a:lnTo>
                    <a:pt x="98460" y="227787"/>
                  </a:lnTo>
                  <a:lnTo>
                    <a:pt x="97289" y="226454"/>
                  </a:lnTo>
                  <a:close/>
                </a:path>
                <a:path w="479425" h="408304">
                  <a:moveTo>
                    <a:pt x="98390" y="318674"/>
                  </a:moveTo>
                  <a:close/>
                </a:path>
                <a:path w="479425" h="408304">
                  <a:moveTo>
                    <a:pt x="98057" y="225826"/>
                  </a:moveTo>
                  <a:lnTo>
                    <a:pt x="98339" y="226039"/>
                  </a:lnTo>
                  <a:lnTo>
                    <a:pt x="98546" y="226338"/>
                  </a:lnTo>
                  <a:lnTo>
                    <a:pt x="98057" y="225826"/>
                  </a:lnTo>
                  <a:close/>
                </a:path>
                <a:path w="479425" h="408304">
                  <a:moveTo>
                    <a:pt x="97293" y="339514"/>
                  </a:moveTo>
                  <a:lnTo>
                    <a:pt x="96627" y="339566"/>
                  </a:lnTo>
                  <a:lnTo>
                    <a:pt x="97559" y="340012"/>
                  </a:lnTo>
                  <a:lnTo>
                    <a:pt x="97293" y="339514"/>
                  </a:lnTo>
                  <a:close/>
                </a:path>
                <a:path w="479425" h="408304">
                  <a:moveTo>
                    <a:pt x="96940" y="250547"/>
                  </a:moveTo>
                  <a:lnTo>
                    <a:pt x="97336" y="250659"/>
                  </a:lnTo>
                  <a:lnTo>
                    <a:pt x="97193" y="250256"/>
                  </a:lnTo>
                  <a:lnTo>
                    <a:pt x="96940" y="250547"/>
                  </a:lnTo>
                  <a:close/>
                </a:path>
                <a:path w="479425" h="408304">
                  <a:moveTo>
                    <a:pt x="96347" y="319934"/>
                  </a:moveTo>
                  <a:lnTo>
                    <a:pt x="96858" y="320404"/>
                  </a:lnTo>
                  <a:lnTo>
                    <a:pt x="96839" y="319843"/>
                  </a:lnTo>
                  <a:lnTo>
                    <a:pt x="96347" y="319934"/>
                  </a:lnTo>
                  <a:close/>
                </a:path>
                <a:path w="479425" h="408304">
                  <a:moveTo>
                    <a:pt x="96219" y="334990"/>
                  </a:moveTo>
                  <a:lnTo>
                    <a:pt x="96389" y="335192"/>
                  </a:lnTo>
                  <a:lnTo>
                    <a:pt x="96531" y="334945"/>
                  </a:lnTo>
                  <a:lnTo>
                    <a:pt x="96219" y="334990"/>
                  </a:lnTo>
                  <a:close/>
                </a:path>
                <a:path w="479425" h="408304">
                  <a:moveTo>
                    <a:pt x="96373" y="250243"/>
                  </a:moveTo>
                  <a:lnTo>
                    <a:pt x="96215" y="250457"/>
                  </a:lnTo>
                  <a:lnTo>
                    <a:pt x="96511" y="250416"/>
                  </a:lnTo>
                  <a:lnTo>
                    <a:pt x="96373" y="250243"/>
                  </a:lnTo>
                  <a:close/>
                </a:path>
                <a:path w="479425" h="408304">
                  <a:moveTo>
                    <a:pt x="93432" y="251691"/>
                  </a:moveTo>
                  <a:lnTo>
                    <a:pt x="94455" y="253964"/>
                  </a:lnTo>
                  <a:lnTo>
                    <a:pt x="95289" y="247635"/>
                  </a:lnTo>
                  <a:lnTo>
                    <a:pt x="93432" y="251691"/>
                  </a:lnTo>
                  <a:close/>
                </a:path>
                <a:path w="479425" h="408304">
                  <a:moveTo>
                    <a:pt x="95685" y="339797"/>
                  </a:moveTo>
                  <a:lnTo>
                    <a:pt x="96090" y="339564"/>
                  </a:lnTo>
                  <a:lnTo>
                    <a:pt x="95907" y="339153"/>
                  </a:lnTo>
                  <a:lnTo>
                    <a:pt x="95685" y="339797"/>
                  </a:lnTo>
                  <a:close/>
                </a:path>
                <a:path w="479425" h="408304">
                  <a:moveTo>
                    <a:pt x="94918" y="245940"/>
                  </a:moveTo>
                  <a:lnTo>
                    <a:pt x="95661" y="245514"/>
                  </a:lnTo>
                  <a:lnTo>
                    <a:pt x="94971" y="245342"/>
                  </a:lnTo>
                  <a:lnTo>
                    <a:pt x="94918" y="245940"/>
                  </a:lnTo>
                  <a:close/>
                </a:path>
                <a:path w="479425" h="408304">
                  <a:moveTo>
                    <a:pt x="95361" y="247410"/>
                  </a:moveTo>
                  <a:lnTo>
                    <a:pt x="95491" y="247277"/>
                  </a:lnTo>
                  <a:lnTo>
                    <a:pt x="95241" y="246774"/>
                  </a:lnTo>
                  <a:lnTo>
                    <a:pt x="95361" y="247410"/>
                  </a:lnTo>
                  <a:close/>
                </a:path>
                <a:path w="479425" h="408304">
                  <a:moveTo>
                    <a:pt x="94363" y="246603"/>
                  </a:moveTo>
                  <a:lnTo>
                    <a:pt x="94179" y="247207"/>
                  </a:lnTo>
                  <a:lnTo>
                    <a:pt x="94881" y="247010"/>
                  </a:lnTo>
                  <a:lnTo>
                    <a:pt x="94363" y="246603"/>
                  </a:lnTo>
                  <a:close/>
                </a:path>
                <a:path w="479425" h="408304">
                  <a:moveTo>
                    <a:pt x="94383" y="245940"/>
                  </a:moveTo>
                  <a:lnTo>
                    <a:pt x="94549" y="245913"/>
                  </a:lnTo>
                  <a:lnTo>
                    <a:pt x="94383" y="245940"/>
                  </a:lnTo>
                  <a:close/>
                </a:path>
                <a:path w="479425" h="408304">
                  <a:moveTo>
                    <a:pt x="92048" y="342078"/>
                  </a:moveTo>
                  <a:lnTo>
                    <a:pt x="91920" y="345299"/>
                  </a:lnTo>
                  <a:lnTo>
                    <a:pt x="93813" y="344106"/>
                  </a:lnTo>
                  <a:lnTo>
                    <a:pt x="92048" y="342078"/>
                  </a:lnTo>
                  <a:close/>
                </a:path>
                <a:path w="479425" h="408304">
                  <a:moveTo>
                    <a:pt x="93147" y="252079"/>
                  </a:moveTo>
                  <a:lnTo>
                    <a:pt x="93494" y="253091"/>
                  </a:lnTo>
                  <a:lnTo>
                    <a:pt x="93789" y="252125"/>
                  </a:lnTo>
                  <a:lnTo>
                    <a:pt x="93147" y="252079"/>
                  </a:lnTo>
                  <a:close/>
                </a:path>
                <a:path w="479425" h="408304">
                  <a:moveTo>
                    <a:pt x="93778" y="246933"/>
                  </a:moveTo>
                  <a:lnTo>
                    <a:pt x="93883" y="246772"/>
                  </a:lnTo>
                  <a:lnTo>
                    <a:pt x="93656" y="246907"/>
                  </a:lnTo>
                  <a:close/>
                </a:path>
                <a:path w="479425" h="408304">
                  <a:moveTo>
                    <a:pt x="92932" y="255140"/>
                  </a:moveTo>
                  <a:lnTo>
                    <a:pt x="93497" y="255201"/>
                  </a:lnTo>
                  <a:lnTo>
                    <a:pt x="93266" y="254619"/>
                  </a:lnTo>
                  <a:lnTo>
                    <a:pt x="92932" y="255140"/>
                  </a:lnTo>
                  <a:close/>
                </a:path>
                <a:path w="479425" h="408304">
                  <a:moveTo>
                    <a:pt x="93434" y="326300"/>
                  </a:moveTo>
                  <a:lnTo>
                    <a:pt x="93378" y="326041"/>
                  </a:lnTo>
                  <a:lnTo>
                    <a:pt x="93114" y="326270"/>
                  </a:lnTo>
                  <a:lnTo>
                    <a:pt x="93434" y="326300"/>
                  </a:lnTo>
                  <a:close/>
                </a:path>
                <a:path w="479425" h="408304">
                  <a:moveTo>
                    <a:pt x="93121" y="251555"/>
                  </a:moveTo>
                  <a:lnTo>
                    <a:pt x="93367" y="251461"/>
                  </a:lnTo>
                  <a:lnTo>
                    <a:pt x="93317" y="251255"/>
                  </a:lnTo>
                  <a:lnTo>
                    <a:pt x="93121" y="251555"/>
                  </a:lnTo>
                  <a:close/>
                </a:path>
                <a:path w="479425" h="408304">
                  <a:moveTo>
                    <a:pt x="92812" y="252079"/>
                  </a:moveTo>
                  <a:lnTo>
                    <a:pt x="92955" y="252094"/>
                  </a:lnTo>
                  <a:lnTo>
                    <a:pt x="92809" y="251941"/>
                  </a:lnTo>
                  <a:lnTo>
                    <a:pt x="92812" y="252079"/>
                  </a:lnTo>
                  <a:close/>
                </a:path>
                <a:path w="479425" h="408304">
                  <a:moveTo>
                    <a:pt x="92747" y="254781"/>
                  </a:moveTo>
                  <a:lnTo>
                    <a:pt x="92960" y="254966"/>
                  </a:lnTo>
                  <a:lnTo>
                    <a:pt x="92801" y="254709"/>
                  </a:lnTo>
                  <a:close/>
                </a:path>
                <a:path w="479425" h="408304">
                  <a:moveTo>
                    <a:pt x="92230" y="253609"/>
                  </a:moveTo>
                  <a:lnTo>
                    <a:pt x="92741" y="253723"/>
                  </a:lnTo>
                  <a:lnTo>
                    <a:pt x="92172" y="252992"/>
                  </a:lnTo>
                  <a:lnTo>
                    <a:pt x="92230" y="253609"/>
                  </a:lnTo>
                  <a:close/>
                </a:path>
                <a:path w="479425" h="408304">
                  <a:moveTo>
                    <a:pt x="92400" y="252079"/>
                  </a:moveTo>
                  <a:lnTo>
                    <a:pt x="92668" y="252342"/>
                  </a:lnTo>
                  <a:lnTo>
                    <a:pt x="92625" y="251989"/>
                  </a:lnTo>
                  <a:lnTo>
                    <a:pt x="92400" y="252079"/>
                  </a:lnTo>
                  <a:close/>
                </a:path>
                <a:path w="479425" h="408304">
                  <a:moveTo>
                    <a:pt x="91792" y="258551"/>
                  </a:moveTo>
                  <a:lnTo>
                    <a:pt x="91993" y="258500"/>
                  </a:lnTo>
                  <a:lnTo>
                    <a:pt x="91792" y="258551"/>
                  </a:lnTo>
                  <a:close/>
                </a:path>
                <a:path w="479425" h="408304">
                  <a:moveTo>
                    <a:pt x="91503" y="254939"/>
                  </a:moveTo>
                  <a:lnTo>
                    <a:pt x="91385" y="253472"/>
                  </a:lnTo>
                  <a:lnTo>
                    <a:pt x="90991" y="253723"/>
                  </a:lnTo>
                  <a:lnTo>
                    <a:pt x="91503" y="254939"/>
                  </a:lnTo>
                  <a:close/>
                </a:path>
                <a:path w="479425" h="408304">
                  <a:moveTo>
                    <a:pt x="91874" y="256221"/>
                  </a:moveTo>
                  <a:lnTo>
                    <a:pt x="91968" y="256006"/>
                  </a:lnTo>
                  <a:lnTo>
                    <a:pt x="91824" y="256014"/>
                  </a:lnTo>
                  <a:lnTo>
                    <a:pt x="91874" y="256221"/>
                  </a:lnTo>
                  <a:close/>
                </a:path>
                <a:path w="479425" h="408304">
                  <a:moveTo>
                    <a:pt x="89851" y="255282"/>
                  </a:moveTo>
                  <a:lnTo>
                    <a:pt x="87272" y="257727"/>
                  </a:lnTo>
                  <a:lnTo>
                    <a:pt x="91790" y="257200"/>
                  </a:lnTo>
                  <a:lnTo>
                    <a:pt x="89851" y="255282"/>
                  </a:lnTo>
                  <a:close/>
                </a:path>
                <a:path w="479425" h="408304">
                  <a:moveTo>
                    <a:pt x="90852" y="257859"/>
                  </a:moveTo>
                  <a:lnTo>
                    <a:pt x="90823" y="257998"/>
                  </a:lnTo>
                  <a:lnTo>
                    <a:pt x="91020" y="257920"/>
                  </a:lnTo>
                  <a:lnTo>
                    <a:pt x="90852" y="257859"/>
                  </a:lnTo>
                  <a:close/>
                </a:path>
                <a:path w="479425" h="408304">
                  <a:moveTo>
                    <a:pt x="87661" y="351318"/>
                  </a:moveTo>
                  <a:lnTo>
                    <a:pt x="88608" y="350008"/>
                  </a:lnTo>
                  <a:lnTo>
                    <a:pt x="86323" y="350569"/>
                  </a:lnTo>
                  <a:lnTo>
                    <a:pt x="87661" y="351318"/>
                  </a:lnTo>
                  <a:close/>
                </a:path>
                <a:path w="479425" h="408304">
                  <a:moveTo>
                    <a:pt x="87706" y="256668"/>
                  </a:moveTo>
                  <a:lnTo>
                    <a:pt x="87632" y="257222"/>
                  </a:lnTo>
                  <a:lnTo>
                    <a:pt x="87920" y="256622"/>
                  </a:lnTo>
                  <a:lnTo>
                    <a:pt x="87706" y="256668"/>
                  </a:lnTo>
                  <a:close/>
                </a:path>
                <a:path w="479425" h="408304">
                  <a:moveTo>
                    <a:pt x="87129" y="255773"/>
                  </a:moveTo>
                  <a:lnTo>
                    <a:pt x="87345" y="255744"/>
                  </a:lnTo>
                  <a:lnTo>
                    <a:pt x="87303" y="255434"/>
                  </a:lnTo>
                  <a:lnTo>
                    <a:pt x="87129" y="255773"/>
                  </a:lnTo>
                  <a:close/>
                </a:path>
                <a:path w="479425" h="408304">
                  <a:moveTo>
                    <a:pt x="85121" y="356778"/>
                  </a:moveTo>
                  <a:lnTo>
                    <a:pt x="85095" y="356976"/>
                  </a:lnTo>
                  <a:lnTo>
                    <a:pt x="85246" y="356914"/>
                  </a:lnTo>
                  <a:lnTo>
                    <a:pt x="85121" y="356778"/>
                  </a:lnTo>
                  <a:close/>
                </a:path>
                <a:path w="479425" h="408304">
                  <a:moveTo>
                    <a:pt x="84700" y="356418"/>
                  </a:moveTo>
                  <a:lnTo>
                    <a:pt x="84166" y="356919"/>
                  </a:lnTo>
                  <a:lnTo>
                    <a:pt x="84905" y="357270"/>
                  </a:lnTo>
                  <a:lnTo>
                    <a:pt x="84700" y="356418"/>
                  </a:lnTo>
                  <a:close/>
                </a:path>
                <a:path w="479425" h="408304">
                  <a:moveTo>
                    <a:pt x="84112" y="267916"/>
                  </a:moveTo>
                  <a:lnTo>
                    <a:pt x="84189" y="268136"/>
                  </a:lnTo>
                  <a:lnTo>
                    <a:pt x="84434" y="267976"/>
                  </a:lnTo>
                  <a:lnTo>
                    <a:pt x="84112" y="267916"/>
                  </a:lnTo>
                  <a:close/>
                </a:path>
                <a:path w="479425" h="408304">
                  <a:moveTo>
                    <a:pt x="73884" y="373156"/>
                  </a:moveTo>
                  <a:lnTo>
                    <a:pt x="82104" y="359775"/>
                  </a:lnTo>
                  <a:lnTo>
                    <a:pt x="76186" y="362617"/>
                  </a:lnTo>
                  <a:lnTo>
                    <a:pt x="73884" y="373156"/>
                  </a:lnTo>
                  <a:close/>
                </a:path>
                <a:path w="479425" h="408304">
                  <a:moveTo>
                    <a:pt x="81391" y="342330"/>
                  </a:moveTo>
                  <a:lnTo>
                    <a:pt x="81647" y="342644"/>
                  </a:lnTo>
                  <a:lnTo>
                    <a:pt x="81638" y="342426"/>
                  </a:lnTo>
                  <a:lnTo>
                    <a:pt x="81391" y="342330"/>
                  </a:lnTo>
                  <a:close/>
                </a:path>
                <a:path w="479425" h="408304">
                  <a:moveTo>
                    <a:pt x="77953" y="363296"/>
                  </a:moveTo>
                  <a:lnTo>
                    <a:pt x="78291" y="363531"/>
                  </a:lnTo>
                  <a:lnTo>
                    <a:pt x="78368" y="363284"/>
                  </a:lnTo>
                  <a:lnTo>
                    <a:pt x="77953" y="363296"/>
                  </a:lnTo>
                  <a:close/>
                </a:path>
                <a:path w="479425" h="408304">
                  <a:moveTo>
                    <a:pt x="78288" y="362538"/>
                  </a:moveTo>
                  <a:lnTo>
                    <a:pt x="78259" y="362850"/>
                  </a:lnTo>
                  <a:lnTo>
                    <a:pt x="78459" y="362780"/>
                  </a:lnTo>
                  <a:lnTo>
                    <a:pt x="78288" y="362538"/>
                  </a:lnTo>
                  <a:close/>
                </a:path>
                <a:path w="479425" h="408304">
                  <a:moveTo>
                    <a:pt x="77961" y="356089"/>
                  </a:moveTo>
                  <a:lnTo>
                    <a:pt x="77023" y="357638"/>
                  </a:lnTo>
                  <a:lnTo>
                    <a:pt x="77467" y="357049"/>
                  </a:lnTo>
                  <a:lnTo>
                    <a:pt x="77961" y="356089"/>
                  </a:lnTo>
                  <a:close/>
                </a:path>
                <a:path w="479425" h="408304">
                  <a:moveTo>
                    <a:pt x="78006" y="368273"/>
                  </a:moveTo>
                  <a:lnTo>
                    <a:pt x="78035" y="367948"/>
                  </a:lnTo>
                  <a:lnTo>
                    <a:pt x="77933" y="368253"/>
                  </a:lnTo>
                  <a:close/>
                </a:path>
                <a:path w="479425" h="408304">
                  <a:moveTo>
                    <a:pt x="77845" y="368220"/>
                  </a:moveTo>
                  <a:lnTo>
                    <a:pt x="77557" y="368509"/>
                  </a:lnTo>
                  <a:lnTo>
                    <a:pt x="77952" y="368597"/>
                  </a:lnTo>
                  <a:lnTo>
                    <a:pt x="77845" y="368220"/>
                  </a:lnTo>
                  <a:close/>
                </a:path>
                <a:path w="479425" h="408304">
                  <a:moveTo>
                    <a:pt x="77373" y="369190"/>
                  </a:moveTo>
                  <a:lnTo>
                    <a:pt x="77307" y="369438"/>
                  </a:lnTo>
                  <a:lnTo>
                    <a:pt x="77532" y="369295"/>
                  </a:lnTo>
                  <a:lnTo>
                    <a:pt x="77373" y="369190"/>
                  </a:lnTo>
                  <a:close/>
                </a:path>
                <a:path w="479425" h="408304">
                  <a:moveTo>
                    <a:pt x="76814" y="358976"/>
                  </a:moveTo>
                  <a:lnTo>
                    <a:pt x="77371" y="358718"/>
                  </a:lnTo>
                  <a:lnTo>
                    <a:pt x="76796" y="358502"/>
                  </a:lnTo>
                  <a:lnTo>
                    <a:pt x="76814" y="358976"/>
                  </a:lnTo>
                  <a:close/>
                </a:path>
                <a:path w="479425" h="408304">
                  <a:moveTo>
                    <a:pt x="77086" y="370479"/>
                  </a:moveTo>
                  <a:lnTo>
                    <a:pt x="77143" y="370666"/>
                  </a:lnTo>
                  <a:lnTo>
                    <a:pt x="77226" y="370405"/>
                  </a:lnTo>
                  <a:lnTo>
                    <a:pt x="77086" y="370479"/>
                  </a:lnTo>
                  <a:close/>
                </a:path>
                <a:path w="479425" h="408304">
                  <a:moveTo>
                    <a:pt x="76955" y="369444"/>
                  </a:moveTo>
                  <a:lnTo>
                    <a:pt x="76876" y="369284"/>
                  </a:lnTo>
                  <a:lnTo>
                    <a:pt x="76955" y="369444"/>
                  </a:lnTo>
                  <a:close/>
                </a:path>
                <a:path w="479425" h="408304">
                  <a:moveTo>
                    <a:pt x="76605" y="371912"/>
                  </a:moveTo>
                  <a:lnTo>
                    <a:pt x="76318" y="372052"/>
                  </a:lnTo>
                  <a:lnTo>
                    <a:pt x="76605" y="371961"/>
                  </a:lnTo>
                  <a:close/>
                </a:path>
                <a:path w="479425" h="408304">
                  <a:moveTo>
                    <a:pt x="76077" y="363657"/>
                  </a:moveTo>
                  <a:lnTo>
                    <a:pt x="75804" y="363660"/>
                  </a:lnTo>
                  <a:lnTo>
                    <a:pt x="75939" y="363911"/>
                  </a:lnTo>
                  <a:lnTo>
                    <a:pt x="76077" y="363657"/>
                  </a:lnTo>
                  <a:close/>
                </a:path>
                <a:path w="479425" h="408304">
                  <a:moveTo>
                    <a:pt x="75811" y="369231"/>
                  </a:moveTo>
                  <a:lnTo>
                    <a:pt x="75972" y="369214"/>
                  </a:lnTo>
                  <a:lnTo>
                    <a:pt x="75614" y="369093"/>
                  </a:lnTo>
                  <a:lnTo>
                    <a:pt x="75811" y="369231"/>
                  </a:lnTo>
                  <a:close/>
                </a:path>
                <a:path w="479425" h="408304">
                  <a:moveTo>
                    <a:pt x="74160" y="362401"/>
                  </a:moveTo>
                  <a:lnTo>
                    <a:pt x="75041" y="362688"/>
                  </a:lnTo>
                  <a:lnTo>
                    <a:pt x="74810" y="362210"/>
                  </a:lnTo>
                  <a:lnTo>
                    <a:pt x="74160" y="362401"/>
                  </a:lnTo>
                  <a:close/>
                </a:path>
                <a:path w="479425" h="408304">
                  <a:moveTo>
                    <a:pt x="67861" y="371912"/>
                  </a:moveTo>
                  <a:lnTo>
                    <a:pt x="68151" y="371705"/>
                  </a:lnTo>
                  <a:lnTo>
                    <a:pt x="68087" y="371105"/>
                  </a:lnTo>
                  <a:lnTo>
                    <a:pt x="67861" y="371912"/>
                  </a:lnTo>
                  <a:close/>
                </a:path>
                <a:path w="479425" h="408304">
                  <a:moveTo>
                    <a:pt x="66942" y="370849"/>
                  </a:moveTo>
                  <a:lnTo>
                    <a:pt x="67403" y="370763"/>
                  </a:lnTo>
                  <a:lnTo>
                    <a:pt x="67563" y="370620"/>
                  </a:lnTo>
                  <a:lnTo>
                    <a:pt x="66942" y="370849"/>
                  </a:lnTo>
                  <a:close/>
                </a:path>
                <a:path w="479425" h="408304">
                  <a:moveTo>
                    <a:pt x="66962" y="371698"/>
                  </a:moveTo>
                  <a:lnTo>
                    <a:pt x="67117" y="371820"/>
                  </a:lnTo>
                  <a:lnTo>
                    <a:pt x="67017" y="371628"/>
                  </a:lnTo>
                  <a:close/>
                </a:path>
                <a:path w="479425" h="408304">
                  <a:moveTo>
                    <a:pt x="66692" y="371430"/>
                  </a:moveTo>
                  <a:lnTo>
                    <a:pt x="66909" y="371592"/>
                  </a:lnTo>
                  <a:lnTo>
                    <a:pt x="66923" y="371201"/>
                  </a:lnTo>
                  <a:lnTo>
                    <a:pt x="66692" y="371430"/>
                  </a:lnTo>
                  <a:close/>
                </a:path>
                <a:path w="479425" h="408304">
                  <a:moveTo>
                    <a:pt x="66434" y="371007"/>
                  </a:moveTo>
                  <a:lnTo>
                    <a:pt x="66434" y="371189"/>
                  </a:lnTo>
                  <a:lnTo>
                    <a:pt x="66434" y="371007"/>
                  </a:lnTo>
                  <a:close/>
                </a:path>
                <a:path w="479425" h="408304">
                  <a:moveTo>
                    <a:pt x="65894" y="364736"/>
                  </a:moveTo>
                  <a:lnTo>
                    <a:pt x="66330" y="364905"/>
                  </a:lnTo>
                  <a:lnTo>
                    <a:pt x="66259" y="364484"/>
                  </a:lnTo>
                  <a:lnTo>
                    <a:pt x="65894" y="364736"/>
                  </a:lnTo>
                  <a:close/>
                </a:path>
                <a:path w="479425" h="408304">
                  <a:moveTo>
                    <a:pt x="66212" y="371912"/>
                  </a:moveTo>
                  <a:lnTo>
                    <a:pt x="66292" y="371745"/>
                  </a:lnTo>
                  <a:lnTo>
                    <a:pt x="66212" y="371912"/>
                  </a:lnTo>
                  <a:close/>
                </a:path>
                <a:path w="479425" h="408304">
                  <a:moveTo>
                    <a:pt x="64724" y="368546"/>
                  </a:moveTo>
                  <a:lnTo>
                    <a:pt x="64891" y="368787"/>
                  </a:lnTo>
                  <a:lnTo>
                    <a:pt x="64914" y="368597"/>
                  </a:lnTo>
                  <a:lnTo>
                    <a:pt x="64724" y="368546"/>
                  </a:lnTo>
                  <a:close/>
                </a:path>
                <a:path w="479425" h="408304">
                  <a:moveTo>
                    <a:pt x="58718" y="368916"/>
                  </a:moveTo>
                  <a:lnTo>
                    <a:pt x="59673" y="369642"/>
                  </a:lnTo>
                  <a:lnTo>
                    <a:pt x="59382" y="368315"/>
                  </a:lnTo>
                  <a:lnTo>
                    <a:pt x="58718" y="368916"/>
                  </a:lnTo>
                  <a:close/>
                </a:path>
                <a:path w="479425" h="408304">
                  <a:moveTo>
                    <a:pt x="36030" y="394705"/>
                  </a:moveTo>
                  <a:lnTo>
                    <a:pt x="37486" y="396549"/>
                  </a:lnTo>
                  <a:lnTo>
                    <a:pt x="37104" y="395419"/>
                  </a:lnTo>
                  <a:lnTo>
                    <a:pt x="36030" y="394705"/>
                  </a:lnTo>
                  <a:close/>
                </a:path>
                <a:path w="479425" h="408304">
                  <a:moveTo>
                    <a:pt x="35573" y="396542"/>
                  </a:moveTo>
                  <a:lnTo>
                    <a:pt x="35425" y="396668"/>
                  </a:lnTo>
                  <a:lnTo>
                    <a:pt x="35703" y="396778"/>
                  </a:lnTo>
                  <a:lnTo>
                    <a:pt x="35573" y="396542"/>
                  </a:lnTo>
                  <a:close/>
                </a:path>
                <a:path w="479425" h="408304">
                  <a:moveTo>
                    <a:pt x="35559" y="393288"/>
                  </a:moveTo>
                  <a:lnTo>
                    <a:pt x="35630" y="393094"/>
                  </a:lnTo>
                  <a:lnTo>
                    <a:pt x="35306" y="393043"/>
                  </a:lnTo>
                  <a:lnTo>
                    <a:pt x="35559" y="393288"/>
                  </a:lnTo>
                  <a:close/>
                </a:path>
                <a:path w="479425" h="408304">
                  <a:moveTo>
                    <a:pt x="34153" y="394705"/>
                  </a:moveTo>
                  <a:lnTo>
                    <a:pt x="34913" y="395276"/>
                  </a:lnTo>
                  <a:lnTo>
                    <a:pt x="34686" y="394426"/>
                  </a:lnTo>
                  <a:lnTo>
                    <a:pt x="34153" y="394705"/>
                  </a:lnTo>
                  <a:close/>
                </a:path>
                <a:path w="479425" h="408304">
                  <a:moveTo>
                    <a:pt x="33902" y="394705"/>
                  </a:moveTo>
                  <a:lnTo>
                    <a:pt x="33976" y="395220"/>
                  </a:lnTo>
                  <a:lnTo>
                    <a:pt x="34448" y="395108"/>
                  </a:lnTo>
                  <a:lnTo>
                    <a:pt x="33902" y="394705"/>
                  </a:lnTo>
                  <a:close/>
                </a:path>
                <a:path w="479425" h="408304">
                  <a:moveTo>
                    <a:pt x="26799" y="397537"/>
                  </a:moveTo>
                  <a:lnTo>
                    <a:pt x="26973" y="398092"/>
                  </a:lnTo>
                  <a:lnTo>
                    <a:pt x="27419" y="397527"/>
                  </a:lnTo>
                  <a:lnTo>
                    <a:pt x="26799" y="397537"/>
                  </a:lnTo>
                  <a:close/>
                </a:path>
                <a:path w="479425" h="408304">
                  <a:moveTo>
                    <a:pt x="26927" y="396122"/>
                  </a:moveTo>
                  <a:lnTo>
                    <a:pt x="27161" y="396270"/>
                  </a:lnTo>
                  <a:lnTo>
                    <a:pt x="27038" y="395990"/>
                  </a:lnTo>
                  <a:lnTo>
                    <a:pt x="26927" y="396122"/>
                  </a:lnTo>
                  <a:close/>
                </a:path>
                <a:path w="479425" h="408304">
                  <a:moveTo>
                    <a:pt x="18214" y="400778"/>
                  </a:moveTo>
                  <a:lnTo>
                    <a:pt x="20014" y="403030"/>
                  </a:lnTo>
                  <a:lnTo>
                    <a:pt x="21540" y="398656"/>
                  </a:lnTo>
                  <a:lnTo>
                    <a:pt x="18214" y="400778"/>
                  </a:lnTo>
                  <a:close/>
                </a:path>
                <a:path w="479425" h="408304">
                  <a:moveTo>
                    <a:pt x="17576" y="403190"/>
                  </a:moveTo>
                  <a:lnTo>
                    <a:pt x="17523" y="403559"/>
                  </a:lnTo>
                  <a:lnTo>
                    <a:pt x="17884" y="403466"/>
                  </a:lnTo>
                  <a:lnTo>
                    <a:pt x="17576" y="403190"/>
                  </a:lnTo>
                  <a:close/>
                </a:path>
                <a:path w="479425" h="408304">
                  <a:moveTo>
                    <a:pt x="16286" y="404603"/>
                  </a:moveTo>
                  <a:lnTo>
                    <a:pt x="16370" y="405155"/>
                  </a:lnTo>
                  <a:lnTo>
                    <a:pt x="16753" y="404751"/>
                  </a:lnTo>
                  <a:lnTo>
                    <a:pt x="16286" y="404603"/>
                  </a:lnTo>
                  <a:close/>
                </a:path>
                <a:path w="479425" h="408304">
                  <a:moveTo>
                    <a:pt x="15770" y="403190"/>
                  </a:moveTo>
                  <a:lnTo>
                    <a:pt x="16369" y="403352"/>
                  </a:lnTo>
                  <a:lnTo>
                    <a:pt x="16042" y="402932"/>
                  </a:lnTo>
                  <a:lnTo>
                    <a:pt x="15770" y="403190"/>
                  </a:lnTo>
                  <a:close/>
                </a:path>
                <a:path w="479425" h="408304">
                  <a:moveTo>
                    <a:pt x="15324" y="405062"/>
                  </a:moveTo>
                  <a:lnTo>
                    <a:pt x="15607" y="404886"/>
                  </a:lnTo>
                  <a:lnTo>
                    <a:pt x="15375" y="404925"/>
                  </a:lnTo>
                  <a:lnTo>
                    <a:pt x="15324" y="405062"/>
                  </a:lnTo>
                  <a:close/>
                </a:path>
                <a:path w="479425" h="408304">
                  <a:moveTo>
                    <a:pt x="11704" y="403190"/>
                  </a:moveTo>
                  <a:lnTo>
                    <a:pt x="14519" y="404343"/>
                  </a:lnTo>
                  <a:lnTo>
                    <a:pt x="13426" y="401985"/>
                  </a:lnTo>
                  <a:lnTo>
                    <a:pt x="11704" y="403190"/>
                  </a:lnTo>
                  <a:close/>
                </a:path>
                <a:path w="479425" h="408304">
                  <a:moveTo>
                    <a:pt x="15090" y="405221"/>
                  </a:moveTo>
                  <a:lnTo>
                    <a:pt x="15198" y="405351"/>
                  </a:lnTo>
                  <a:lnTo>
                    <a:pt x="15300" y="405145"/>
                  </a:lnTo>
                  <a:lnTo>
                    <a:pt x="15090" y="405221"/>
                  </a:lnTo>
                  <a:close/>
                </a:path>
                <a:path w="479425" h="408304">
                  <a:moveTo>
                    <a:pt x="12499" y="407957"/>
                  </a:moveTo>
                  <a:lnTo>
                    <a:pt x="13155" y="408123"/>
                  </a:lnTo>
                  <a:lnTo>
                    <a:pt x="13153" y="407708"/>
                  </a:lnTo>
                  <a:lnTo>
                    <a:pt x="12499" y="407957"/>
                  </a:lnTo>
                  <a:close/>
                </a:path>
                <a:path w="479425" h="408304">
                  <a:moveTo>
                    <a:pt x="12051" y="402744"/>
                  </a:moveTo>
                  <a:lnTo>
                    <a:pt x="12311" y="403047"/>
                  </a:lnTo>
                  <a:lnTo>
                    <a:pt x="12304" y="402842"/>
                  </a:lnTo>
                  <a:lnTo>
                    <a:pt x="12051" y="402744"/>
                  </a:lnTo>
                  <a:close/>
                </a:path>
                <a:path w="479425" h="408304">
                  <a:moveTo>
                    <a:pt x="11860" y="402548"/>
                  </a:moveTo>
                  <a:lnTo>
                    <a:pt x="12070" y="402466"/>
                  </a:lnTo>
                  <a:lnTo>
                    <a:pt x="11860" y="402548"/>
                  </a:lnTo>
                  <a:close/>
                </a:path>
                <a:path w="479425" h="408304">
                  <a:moveTo>
                    <a:pt x="7943" y="379302"/>
                  </a:moveTo>
                  <a:lnTo>
                    <a:pt x="8241" y="379279"/>
                  </a:lnTo>
                  <a:lnTo>
                    <a:pt x="8255" y="379105"/>
                  </a:lnTo>
                  <a:lnTo>
                    <a:pt x="7943" y="379302"/>
                  </a:lnTo>
                  <a:close/>
                </a:path>
                <a:path w="479425" h="408304">
                  <a:moveTo>
                    <a:pt x="856" y="400861"/>
                  </a:moveTo>
                  <a:lnTo>
                    <a:pt x="0" y="401146"/>
                  </a:lnTo>
                  <a:lnTo>
                    <a:pt x="1192" y="401356"/>
                  </a:lnTo>
                  <a:lnTo>
                    <a:pt x="856" y="40086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145413" y="3868597"/>
              <a:ext cx="33655" cy="13335"/>
            </a:xfrm>
            <a:custGeom>
              <a:avLst/>
              <a:gdLst/>
              <a:ahLst/>
              <a:cxnLst/>
              <a:rect l="l" t="t" r="r" b="b"/>
              <a:pathLst>
                <a:path w="33655" h="13335">
                  <a:moveTo>
                    <a:pt x="33248" y="9880"/>
                  </a:moveTo>
                  <a:lnTo>
                    <a:pt x="22237" y="1816"/>
                  </a:lnTo>
                  <a:lnTo>
                    <a:pt x="7759" y="0"/>
                  </a:lnTo>
                  <a:lnTo>
                    <a:pt x="0" y="3352"/>
                  </a:lnTo>
                  <a:lnTo>
                    <a:pt x="17932" y="13284"/>
                  </a:lnTo>
                  <a:lnTo>
                    <a:pt x="23012" y="8458"/>
                  </a:lnTo>
                  <a:lnTo>
                    <a:pt x="33248" y="9880"/>
                  </a:lnTo>
                  <a:close/>
                </a:path>
              </a:pathLst>
            </a:custGeom>
            <a:solidFill>
              <a:srgbClr val="55A2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1145423" y="3868589"/>
              <a:ext cx="33655" cy="13335"/>
            </a:xfrm>
            <a:custGeom>
              <a:avLst/>
              <a:gdLst/>
              <a:ahLst/>
              <a:cxnLst/>
              <a:rect l="l" t="t" r="r" b="b"/>
              <a:pathLst>
                <a:path w="33655" h="13335">
                  <a:moveTo>
                    <a:pt x="0" y="3358"/>
                  </a:moveTo>
                  <a:lnTo>
                    <a:pt x="17934" y="13289"/>
                  </a:lnTo>
                  <a:lnTo>
                    <a:pt x="23014" y="8464"/>
                  </a:lnTo>
                  <a:lnTo>
                    <a:pt x="33248" y="9877"/>
                  </a:lnTo>
                  <a:lnTo>
                    <a:pt x="22228" y="1818"/>
                  </a:lnTo>
                  <a:lnTo>
                    <a:pt x="7757" y="0"/>
                  </a:lnTo>
                  <a:lnTo>
                    <a:pt x="0" y="3358"/>
                  </a:lnTo>
                  <a:close/>
                </a:path>
                <a:path w="33655" h="13335">
                  <a:moveTo>
                    <a:pt x="19680" y="10316"/>
                  </a:moveTo>
                  <a:lnTo>
                    <a:pt x="19375" y="10381"/>
                  </a:lnTo>
                  <a:lnTo>
                    <a:pt x="19984" y="10625"/>
                  </a:lnTo>
                  <a:lnTo>
                    <a:pt x="19680" y="1031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2" name="object 21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453147" y="3330410"/>
              <a:ext cx="188915" cy="223932"/>
            </a:xfrm>
            <a:prstGeom prst="rect">
              <a:avLst/>
            </a:prstGeom>
          </p:spPr>
        </p:pic>
        <p:sp>
          <p:nvSpPr>
            <p:cNvPr id="213" name="object 213" descr=""/>
            <p:cNvSpPr/>
            <p:nvPr/>
          </p:nvSpPr>
          <p:spPr>
            <a:xfrm>
              <a:off x="2883058" y="3613755"/>
              <a:ext cx="25400" cy="69215"/>
            </a:xfrm>
            <a:custGeom>
              <a:avLst/>
              <a:gdLst/>
              <a:ahLst/>
              <a:cxnLst/>
              <a:rect l="l" t="t" r="r" b="b"/>
              <a:pathLst>
                <a:path w="25400" h="69214">
                  <a:moveTo>
                    <a:pt x="9874" y="69106"/>
                  </a:moveTo>
                  <a:lnTo>
                    <a:pt x="0" y="38268"/>
                  </a:lnTo>
                  <a:lnTo>
                    <a:pt x="12905" y="4123"/>
                  </a:lnTo>
                  <a:lnTo>
                    <a:pt x="23785" y="0"/>
                  </a:lnTo>
                  <a:lnTo>
                    <a:pt x="25101" y="6827"/>
                  </a:lnTo>
                  <a:lnTo>
                    <a:pt x="19858" y="17043"/>
                  </a:lnTo>
                  <a:lnTo>
                    <a:pt x="14764" y="14048"/>
                  </a:lnTo>
                  <a:lnTo>
                    <a:pt x="10667" y="20930"/>
                  </a:lnTo>
                  <a:lnTo>
                    <a:pt x="15360" y="28697"/>
                  </a:lnTo>
                  <a:lnTo>
                    <a:pt x="9588" y="35577"/>
                  </a:lnTo>
                  <a:lnTo>
                    <a:pt x="18676" y="33256"/>
                  </a:lnTo>
                  <a:lnTo>
                    <a:pt x="9874" y="69106"/>
                  </a:lnTo>
                  <a:close/>
                </a:path>
              </a:pathLst>
            </a:custGeom>
            <a:solidFill>
              <a:srgbClr val="53A1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2883058" y="3613755"/>
              <a:ext cx="25400" cy="69215"/>
            </a:xfrm>
            <a:custGeom>
              <a:avLst/>
              <a:gdLst/>
              <a:ahLst/>
              <a:cxnLst/>
              <a:rect l="l" t="t" r="r" b="b"/>
              <a:pathLst>
                <a:path w="25400" h="69214">
                  <a:moveTo>
                    <a:pt x="0" y="38268"/>
                  </a:moveTo>
                  <a:lnTo>
                    <a:pt x="9874" y="69106"/>
                  </a:lnTo>
                  <a:lnTo>
                    <a:pt x="18676" y="33256"/>
                  </a:lnTo>
                  <a:lnTo>
                    <a:pt x="9588" y="35577"/>
                  </a:lnTo>
                  <a:lnTo>
                    <a:pt x="15360" y="28697"/>
                  </a:lnTo>
                  <a:lnTo>
                    <a:pt x="10667" y="20930"/>
                  </a:lnTo>
                  <a:lnTo>
                    <a:pt x="14764" y="14048"/>
                  </a:lnTo>
                  <a:lnTo>
                    <a:pt x="19858" y="17043"/>
                  </a:lnTo>
                  <a:lnTo>
                    <a:pt x="25101" y="6827"/>
                  </a:lnTo>
                  <a:lnTo>
                    <a:pt x="23785" y="0"/>
                  </a:lnTo>
                  <a:lnTo>
                    <a:pt x="12905" y="4123"/>
                  </a:lnTo>
                  <a:lnTo>
                    <a:pt x="0" y="3826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2191575" y="3129673"/>
              <a:ext cx="70485" cy="101600"/>
            </a:xfrm>
            <a:custGeom>
              <a:avLst/>
              <a:gdLst/>
              <a:ahLst/>
              <a:cxnLst/>
              <a:rect l="l" t="t" r="r" b="b"/>
              <a:pathLst>
                <a:path w="70485" h="101600">
                  <a:moveTo>
                    <a:pt x="533" y="84658"/>
                  </a:moveTo>
                  <a:lnTo>
                    <a:pt x="203" y="84759"/>
                  </a:lnTo>
                  <a:lnTo>
                    <a:pt x="0" y="85026"/>
                  </a:lnTo>
                  <a:lnTo>
                    <a:pt x="533" y="84658"/>
                  </a:lnTo>
                  <a:close/>
                </a:path>
                <a:path w="70485" h="101600">
                  <a:moveTo>
                    <a:pt x="4305" y="46278"/>
                  </a:moveTo>
                  <a:lnTo>
                    <a:pt x="3975" y="45923"/>
                  </a:lnTo>
                  <a:lnTo>
                    <a:pt x="3708" y="46355"/>
                  </a:lnTo>
                  <a:lnTo>
                    <a:pt x="4305" y="46278"/>
                  </a:lnTo>
                  <a:close/>
                </a:path>
                <a:path w="70485" h="101600">
                  <a:moveTo>
                    <a:pt x="4724" y="93916"/>
                  </a:moveTo>
                  <a:lnTo>
                    <a:pt x="4419" y="93878"/>
                  </a:lnTo>
                  <a:lnTo>
                    <a:pt x="4305" y="94119"/>
                  </a:lnTo>
                  <a:lnTo>
                    <a:pt x="4724" y="93916"/>
                  </a:lnTo>
                  <a:close/>
                </a:path>
                <a:path w="70485" h="101600">
                  <a:moveTo>
                    <a:pt x="5207" y="32956"/>
                  </a:moveTo>
                  <a:lnTo>
                    <a:pt x="5118" y="32689"/>
                  </a:lnTo>
                  <a:lnTo>
                    <a:pt x="4775" y="33235"/>
                  </a:lnTo>
                  <a:lnTo>
                    <a:pt x="5207" y="32956"/>
                  </a:lnTo>
                  <a:close/>
                </a:path>
                <a:path w="70485" h="101600">
                  <a:moveTo>
                    <a:pt x="5588" y="32575"/>
                  </a:moveTo>
                  <a:lnTo>
                    <a:pt x="5334" y="32105"/>
                  </a:lnTo>
                  <a:lnTo>
                    <a:pt x="5118" y="32461"/>
                  </a:lnTo>
                  <a:lnTo>
                    <a:pt x="5588" y="32575"/>
                  </a:lnTo>
                  <a:close/>
                </a:path>
                <a:path w="70485" h="101600">
                  <a:moveTo>
                    <a:pt x="5638" y="45974"/>
                  </a:moveTo>
                  <a:lnTo>
                    <a:pt x="4927" y="45580"/>
                  </a:lnTo>
                  <a:lnTo>
                    <a:pt x="4787" y="46101"/>
                  </a:lnTo>
                  <a:lnTo>
                    <a:pt x="5638" y="45974"/>
                  </a:lnTo>
                  <a:close/>
                </a:path>
                <a:path w="70485" h="101600">
                  <a:moveTo>
                    <a:pt x="5943" y="97104"/>
                  </a:moveTo>
                  <a:lnTo>
                    <a:pt x="5168" y="97180"/>
                  </a:lnTo>
                  <a:lnTo>
                    <a:pt x="5613" y="97332"/>
                  </a:lnTo>
                  <a:lnTo>
                    <a:pt x="5943" y="97104"/>
                  </a:lnTo>
                  <a:close/>
                </a:path>
                <a:path w="70485" h="101600">
                  <a:moveTo>
                    <a:pt x="6070" y="48336"/>
                  </a:moveTo>
                  <a:lnTo>
                    <a:pt x="6007" y="48044"/>
                  </a:lnTo>
                  <a:lnTo>
                    <a:pt x="5803" y="48412"/>
                  </a:lnTo>
                  <a:lnTo>
                    <a:pt x="6070" y="48336"/>
                  </a:lnTo>
                  <a:close/>
                </a:path>
                <a:path w="70485" h="101600">
                  <a:moveTo>
                    <a:pt x="7112" y="43561"/>
                  </a:moveTo>
                  <a:lnTo>
                    <a:pt x="6261" y="43776"/>
                  </a:lnTo>
                  <a:lnTo>
                    <a:pt x="7010" y="43840"/>
                  </a:lnTo>
                  <a:lnTo>
                    <a:pt x="7112" y="43561"/>
                  </a:lnTo>
                  <a:close/>
                </a:path>
                <a:path w="70485" h="101600">
                  <a:moveTo>
                    <a:pt x="8763" y="35166"/>
                  </a:moveTo>
                  <a:lnTo>
                    <a:pt x="4686" y="36423"/>
                  </a:lnTo>
                  <a:lnTo>
                    <a:pt x="7594" y="37401"/>
                  </a:lnTo>
                  <a:lnTo>
                    <a:pt x="8763" y="35166"/>
                  </a:lnTo>
                  <a:close/>
                </a:path>
                <a:path w="70485" h="101600">
                  <a:moveTo>
                    <a:pt x="9232" y="41021"/>
                  </a:moveTo>
                  <a:lnTo>
                    <a:pt x="8420" y="40817"/>
                  </a:lnTo>
                  <a:lnTo>
                    <a:pt x="7658" y="41440"/>
                  </a:lnTo>
                  <a:lnTo>
                    <a:pt x="9232" y="41021"/>
                  </a:lnTo>
                  <a:close/>
                </a:path>
                <a:path w="70485" h="101600">
                  <a:moveTo>
                    <a:pt x="9245" y="39687"/>
                  </a:moveTo>
                  <a:lnTo>
                    <a:pt x="9144" y="39331"/>
                  </a:lnTo>
                  <a:lnTo>
                    <a:pt x="8890" y="39319"/>
                  </a:lnTo>
                  <a:lnTo>
                    <a:pt x="9245" y="39687"/>
                  </a:lnTo>
                  <a:close/>
                </a:path>
                <a:path w="70485" h="101600">
                  <a:moveTo>
                    <a:pt x="10121" y="35877"/>
                  </a:moveTo>
                  <a:lnTo>
                    <a:pt x="9537" y="36080"/>
                  </a:lnTo>
                  <a:lnTo>
                    <a:pt x="9994" y="36195"/>
                  </a:lnTo>
                  <a:lnTo>
                    <a:pt x="10121" y="35877"/>
                  </a:lnTo>
                  <a:close/>
                </a:path>
                <a:path w="70485" h="101600">
                  <a:moveTo>
                    <a:pt x="10883" y="54419"/>
                  </a:moveTo>
                  <a:lnTo>
                    <a:pt x="10591" y="53822"/>
                  </a:lnTo>
                  <a:lnTo>
                    <a:pt x="10680" y="54190"/>
                  </a:lnTo>
                  <a:lnTo>
                    <a:pt x="10883" y="54419"/>
                  </a:lnTo>
                  <a:close/>
                </a:path>
                <a:path w="70485" h="101600">
                  <a:moveTo>
                    <a:pt x="11658" y="91490"/>
                  </a:moveTo>
                  <a:lnTo>
                    <a:pt x="11353" y="91592"/>
                  </a:lnTo>
                  <a:lnTo>
                    <a:pt x="11379" y="91795"/>
                  </a:lnTo>
                  <a:lnTo>
                    <a:pt x="11658" y="91490"/>
                  </a:lnTo>
                  <a:close/>
                </a:path>
                <a:path w="70485" h="101600">
                  <a:moveTo>
                    <a:pt x="12712" y="55968"/>
                  </a:moveTo>
                  <a:lnTo>
                    <a:pt x="12700" y="55549"/>
                  </a:lnTo>
                  <a:lnTo>
                    <a:pt x="12382" y="55841"/>
                  </a:lnTo>
                  <a:lnTo>
                    <a:pt x="12712" y="55968"/>
                  </a:lnTo>
                  <a:close/>
                </a:path>
                <a:path w="70485" h="101600">
                  <a:moveTo>
                    <a:pt x="12966" y="54851"/>
                  </a:moveTo>
                  <a:lnTo>
                    <a:pt x="12661" y="54635"/>
                  </a:lnTo>
                  <a:lnTo>
                    <a:pt x="12712" y="54876"/>
                  </a:lnTo>
                  <a:lnTo>
                    <a:pt x="12966" y="54851"/>
                  </a:lnTo>
                  <a:close/>
                </a:path>
                <a:path w="70485" h="101600">
                  <a:moveTo>
                    <a:pt x="13881" y="55460"/>
                  </a:moveTo>
                  <a:lnTo>
                    <a:pt x="13296" y="54914"/>
                  </a:lnTo>
                  <a:lnTo>
                    <a:pt x="12992" y="56108"/>
                  </a:lnTo>
                  <a:lnTo>
                    <a:pt x="13881" y="55460"/>
                  </a:lnTo>
                  <a:close/>
                </a:path>
                <a:path w="70485" h="101600">
                  <a:moveTo>
                    <a:pt x="14071" y="54267"/>
                  </a:moveTo>
                  <a:lnTo>
                    <a:pt x="13157" y="54444"/>
                  </a:lnTo>
                  <a:lnTo>
                    <a:pt x="14071" y="54267"/>
                  </a:lnTo>
                  <a:close/>
                </a:path>
                <a:path w="70485" h="101600">
                  <a:moveTo>
                    <a:pt x="14084" y="59182"/>
                  </a:moveTo>
                  <a:lnTo>
                    <a:pt x="12839" y="58267"/>
                  </a:lnTo>
                  <a:lnTo>
                    <a:pt x="11811" y="58585"/>
                  </a:lnTo>
                  <a:lnTo>
                    <a:pt x="14084" y="59182"/>
                  </a:lnTo>
                  <a:close/>
                </a:path>
                <a:path w="70485" h="101600">
                  <a:moveTo>
                    <a:pt x="14160" y="53949"/>
                  </a:moveTo>
                  <a:lnTo>
                    <a:pt x="14084" y="53682"/>
                  </a:lnTo>
                  <a:lnTo>
                    <a:pt x="13754" y="53886"/>
                  </a:lnTo>
                  <a:lnTo>
                    <a:pt x="14160" y="53949"/>
                  </a:lnTo>
                  <a:close/>
                </a:path>
                <a:path w="70485" h="101600">
                  <a:moveTo>
                    <a:pt x="15125" y="59702"/>
                  </a:moveTo>
                  <a:lnTo>
                    <a:pt x="14566" y="59410"/>
                  </a:lnTo>
                  <a:lnTo>
                    <a:pt x="14427" y="60236"/>
                  </a:lnTo>
                  <a:lnTo>
                    <a:pt x="15125" y="59702"/>
                  </a:lnTo>
                  <a:close/>
                </a:path>
                <a:path w="70485" h="101600">
                  <a:moveTo>
                    <a:pt x="16065" y="60477"/>
                  </a:moveTo>
                  <a:lnTo>
                    <a:pt x="15570" y="60147"/>
                  </a:lnTo>
                  <a:lnTo>
                    <a:pt x="15697" y="60731"/>
                  </a:lnTo>
                  <a:lnTo>
                    <a:pt x="16065" y="60477"/>
                  </a:lnTo>
                  <a:close/>
                </a:path>
                <a:path w="70485" h="101600">
                  <a:moveTo>
                    <a:pt x="16408" y="94627"/>
                  </a:moveTo>
                  <a:lnTo>
                    <a:pt x="15595" y="95161"/>
                  </a:lnTo>
                  <a:lnTo>
                    <a:pt x="16052" y="95262"/>
                  </a:lnTo>
                  <a:lnTo>
                    <a:pt x="16408" y="94627"/>
                  </a:lnTo>
                  <a:close/>
                </a:path>
                <a:path w="70485" h="101600">
                  <a:moveTo>
                    <a:pt x="16687" y="101003"/>
                  </a:moveTo>
                  <a:lnTo>
                    <a:pt x="15989" y="101142"/>
                  </a:lnTo>
                  <a:lnTo>
                    <a:pt x="16129" y="101549"/>
                  </a:lnTo>
                  <a:lnTo>
                    <a:pt x="16687" y="101003"/>
                  </a:lnTo>
                  <a:close/>
                </a:path>
                <a:path w="70485" h="101600">
                  <a:moveTo>
                    <a:pt x="17729" y="100406"/>
                  </a:moveTo>
                  <a:lnTo>
                    <a:pt x="17627" y="99961"/>
                  </a:lnTo>
                  <a:lnTo>
                    <a:pt x="17106" y="100901"/>
                  </a:lnTo>
                  <a:lnTo>
                    <a:pt x="17729" y="100406"/>
                  </a:lnTo>
                  <a:close/>
                </a:path>
                <a:path w="70485" h="101600">
                  <a:moveTo>
                    <a:pt x="23418" y="56134"/>
                  </a:moveTo>
                  <a:lnTo>
                    <a:pt x="23037" y="56248"/>
                  </a:lnTo>
                  <a:lnTo>
                    <a:pt x="23266" y="56349"/>
                  </a:lnTo>
                  <a:lnTo>
                    <a:pt x="23418" y="56134"/>
                  </a:lnTo>
                  <a:close/>
                </a:path>
                <a:path w="70485" h="101600">
                  <a:moveTo>
                    <a:pt x="23469" y="69265"/>
                  </a:moveTo>
                  <a:lnTo>
                    <a:pt x="23368" y="69037"/>
                  </a:lnTo>
                  <a:lnTo>
                    <a:pt x="22974" y="69291"/>
                  </a:lnTo>
                  <a:lnTo>
                    <a:pt x="23469" y="69265"/>
                  </a:lnTo>
                  <a:close/>
                </a:path>
                <a:path w="70485" h="101600">
                  <a:moveTo>
                    <a:pt x="31724" y="9918"/>
                  </a:moveTo>
                  <a:lnTo>
                    <a:pt x="31038" y="9055"/>
                  </a:lnTo>
                  <a:lnTo>
                    <a:pt x="30543" y="9537"/>
                  </a:lnTo>
                  <a:lnTo>
                    <a:pt x="31724" y="9918"/>
                  </a:lnTo>
                  <a:close/>
                </a:path>
                <a:path w="70485" h="101600">
                  <a:moveTo>
                    <a:pt x="32321" y="11074"/>
                  </a:moveTo>
                  <a:close/>
                </a:path>
                <a:path w="70485" h="101600">
                  <a:moveTo>
                    <a:pt x="32346" y="10185"/>
                  </a:moveTo>
                  <a:lnTo>
                    <a:pt x="32080" y="9842"/>
                  </a:lnTo>
                  <a:lnTo>
                    <a:pt x="32016" y="10071"/>
                  </a:lnTo>
                  <a:lnTo>
                    <a:pt x="32346" y="10185"/>
                  </a:lnTo>
                  <a:close/>
                </a:path>
                <a:path w="70485" h="101600">
                  <a:moveTo>
                    <a:pt x="32435" y="7988"/>
                  </a:moveTo>
                  <a:lnTo>
                    <a:pt x="32308" y="7734"/>
                  </a:lnTo>
                  <a:lnTo>
                    <a:pt x="32258" y="8089"/>
                  </a:lnTo>
                  <a:lnTo>
                    <a:pt x="32435" y="7988"/>
                  </a:lnTo>
                  <a:close/>
                </a:path>
                <a:path w="70485" h="101600">
                  <a:moveTo>
                    <a:pt x="32524" y="10833"/>
                  </a:moveTo>
                  <a:lnTo>
                    <a:pt x="32245" y="10871"/>
                  </a:lnTo>
                  <a:lnTo>
                    <a:pt x="32321" y="11074"/>
                  </a:lnTo>
                  <a:lnTo>
                    <a:pt x="32524" y="10833"/>
                  </a:lnTo>
                  <a:close/>
                </a:path>
                <a:path w="70485" h="101600">
                  <a:moveTo>
                    <a:pt x="32537" y="10591"/>
                  </a:moveTo>
                  <a:lnTo>
                    <a:pt x="32410" y="10401"/>
                  </a:lnTo>
                  <a:lnTo>
                    <a:pt x="32397" y="10744"/>
                  </a:lnTo>
                  <a:lnTo>
                    <a:pt x="32537" y="10591"/>
                  </a:lnTo>
                  <a:close/>
                </a:path>
                <a:path w="70485" h="101600">
                  <a:moveTo>
                    <a:pt x="32931" y="8813"/>
                  </a:moveTo>
                  <a:lnTo>
                    <a:pt x="32727" y="8064"/>
                  </a:lnTo>
                  <a:lnTo>
                    <a:pt x="32893" y="9017"/>
                  </a:lnTo>
                  <a:lnTo>
                    <a:pt x="32931" y="8813"/>
                  </a:lnTo>
                  <a:close/>
                </a:path>
                <a:path w="70485" h="101600">
                  <a:moveTo>
                    <a:pt x="33845" y="7124"/>
                  </a:moveTo>
                  <a:lnTo>
                    <a:pt x="33705" y="6858"/>
                  </a:lnTo>
                  <a:lnTo>
                    <a:pt x="33388" y="7086"/>
                  </a:lnTo>
                  <a:lnTo>
                    <a:pt x="33845" y="7124"/>
                  </a:lnTo>
                  <a:close/>
                </a:path>
                <a:path w="70485" h="101600">
                  <a:moveTo>
                    <a:pt x="36283" y="2336"/>
                  </a:moveTo>
                  <a:lnTo>
                    <a:pt x="35610" y="1981"/>
                  </a:lnTo>
                  <a:lnTo>
                    <a:pt x="35750" y="2235"/>
                  </a:lnTo>
                  <a:lnTo>
                    <a:pt x="36283" y="2336"/>
                  </a:lnTo>
                  <a:close/>
                </a:path>
                <a:path w="70485" h="101600">
                  <a:moveTo>
                    <a:pt x="59245" y="81813"/>
                  </a:moveTo>
                  <a:lnTo>
                    <a:pt x="59080" y="81813"/>
                  </a:lnTo>
                  <a:lnTo>
                    <a:pt x="59245" y="81813"/>
                  </a:lnTo>
                  <a:close/>
                </a:path>
                <a:path w="70485" h="101600">
                  <a:moveTo>
                    <a:pt x="60363" y="82156"/>
                  </a:moveTo>
                  <a:lnTo>
                    <a:pt x="59969" y="81826"/>
                  </a:lnTo>
                  <a:lnTo>
                    <a:pt x="59245" y="81813"/>
                  </a:lnTo>
                  <a:lnTo>
                    <a:pt x="60363" y="82156"/>
                  </a:lnTo>
                  <a:close/>
                </a:path>
                <a:path w="70485" h="101600">
                  <a:moveTo>
                    <a:pt x="60782" y="84226"/>
                  </a:moveTo>
                  <a:lnTo>
                    <a:pt x="60502" y="84289"/>
                  </a:lnTo>
                  <a:lnTo>
                    <a:pt x="60490" y="84518"/>
                  </a:lnTo>
                  <a:lnTo>
                    <a:pt x="60782" y="84226"/>
                  </a:lnTo>
                  <a:close/>
                </a:path>
                <a:path w="70485" h="101600">
                  <a:moveTo>
                    <a:pt x="70104" y="62877"/>
                  </a:moveTo>
                  <a:lnTo>
                    <a:pt x="64211" y="35623"/>
                  </a:lnTo>
                  <a:lnTo>
                    <a:pt x="68503" y="35966"/>
                  </a:lnTo>
                  <a:lnTo>
                    <a:pt x="68173" y="35623"/>
                  </a:lnTo>
                  <a:lnTo>
                    <a:pt x="67564" y="35001"/>
                  </a:lnTo>
                  <a:lnTo>
                    <a:pt x="65608" y="32994"/>
                  </a:lnTo>
                  <a:lnTo>
                    <a:pt x="60464" y="35001"/>
                  </a:lnTo>
                  <a:lnTo>
                    <a:pt x="59309" y="33108"/>
                  </a:lnTo>
                  <a:lnTo>
                    <a:pt x="59232" y="32981"/>
                  </a:lnTo>
                  <a:lnTo>
                    <a:pt x="59093" y="32778"/>
                  </a:lnTo>
                  <a:lnTo>
                    <a:pt x="54216" y="24841"/>
                  </a:lnTo>
                  <a:lnTo>
                    <a:pt x="50380" y="32727"/>
                  </a:lnTo>
                  <a:lnTo>
                    <a:pt x="46215" y="32753"/>
                  </a:lnTo>
                  <a:lnTo>
                    <a:pt x="45097" y="31699"/>
                  </a:lnTo>
                  <a:lnTo>
                    <a:pt x="43611" y="30314"/>
                  </a:lnTo>
                  <a:lnTo>
                    <a:pt x="36499" y="23698"/>
                  </a:lnTo>
                  <a:lnTo>
                    <a:pt x="43954" y="19735"/>
                  </a:lnTo>
                  <a:lnTo>
                    <a:pt x="42506" y="18732"/>
                  </a:lnTo>
                  <a:lnTo>
                    <a:pt x="40500" y="17360"/>
                  </a:lnTo>
                  <a:lnTo>
                    <a:pt x="46189" y="16344"/>
                  </a:lnTo>
                  <a:lnTo>
                    <a:pt x="47967" y="10807"/>
                  </a:lnTo>
                  <a:lnTo>
                    <a:pt x="48628" y="8788"/>
                  </a:lnTo>
                  <a:lnTo>
                    <a:pt x="55753" y="3340"/>
                  </a:lnTo>
                  <a:lnTo>
                    <a:pt x="51625" y="0"/>
                  </a:lnTo>
                  <a:lnTo>
                    <a:pt x="46570" y="1663"/>
                  </a:lnTo>
                  <a:lnTo>
                    <a:pt x="44792" y="10807"/>
                  </a:lnTo>
                  <a:lnTo>
                    <a:pt x="44856" y="6781"/>
                  </a:lnTo>
                  <a:lnTo>
                    <a:pt x="44932" y="1930"/>
                  </a:lnTo>
                  <a:lnTo>
                    <a:pt x="43611" y="6781"/>
                  </a:lnTo>
                  <a:lnTo>
                    <a:pt x="43370" y="5905"/>
                  </a:lnTo>
                  <a:lnTo>
                    <a:pt x="42494" y="2705"/>
                  </a:lnTo>
                  <a:lnTo>
                    <a:pt x="41478" y="5905"/>
                  </a:lnTo>
                  <a:lnTo>
                    <a:pt x="39484" y="3276"/>
                  </a:lnTo>
                  <a:lnTo>
                    <a:pt x="36512" y="4533"/>
                  </a:lnTo>
                  <a:lnTo>
                    <a:pt x="36385" y="4432"/>
                  </a:lnTo>
                  <a:lnTo>
                    <a:pt x="36436" y="4572"/>
                  </a:lnTo>
                  <a:lnTo>
                    <a:pt x="34658" y="5321"/>
                  </a:lnTo>
                  <a:lnTo>
                    <a:pt x="34531" y="12395"/>
                  </a:lnTo>
                  <a:lnTo>
                    <a:pt x="30518" y="14046"/>
                  </a:lnTo>
                  <a:lnTo>
                    <a:pt x="32702" y="15760"/>
                  </a:lnTo>
                  <a:lnTo>
                    <a:pt x="26797" y="17462"/>
                  </a:lnTo>
                  <a:lnTo>
                    <a:pt x="32207" y="20955"/>
                  </a:lnTo>
                  <a:lnTo>
                    <a:pt x="37452" y="18732"/>
                  </a:lnTo>
                  <a:lnTo>
                    <a:pt x="28892" y="26352"/>
                  </a:lnTo>
                  <a:lnTo>
                    <a:pt x="30048" y="28257"/>
                  </a:lnTo>
                  <a:lnTo>
                    <a:pt x="31330" y="30314"/>
                  </a:lnTo>
                  <a:lnTo>
                    <a:pt x="29768" y="29921"/>
                  </a:lnTo>
                  <a:lnTo>
                    <a:pt x="29768" y="69926"/>
                  </a:lnTo>
                  <a:lnTo>
                    <a:pt x="23520" y="71005"/>
                  </a:lnTo>
                  <a:lnTo>
                    <a:pt x="23520" y="98107"/>
                  </a:lnTo>
                  <a:lnTo>
                    <a:pt x="23342" y="97878"/>
                  </a:lnTo>
                  <a:lnTo>
                    <a:pt x="23418" y="97675"/>
                  </a:lnTo>
                  <a:lnTo>
                    <a:pt x="23520" y="98107"/>
                  </a:lnTo>
                  <a:lnTo>
                    <a:pt x="23520" y="71005"/>
                  </a:lnTo>
                  <a:lnTo>
                    <a:pt x="21488" y="71348"/>
                  </a:lnTo>
                  <a:lnTo>
                    <a:pt x="24396" y="67068"/>
                  </a:lnTo>
                  <a:lnTo>
                    <a:pt x="24396" y="70002"/>
                  </a:lnTo>
                  <a:lnTo>
                    <a:pt x="29768" y="69926"/>
                  </a:lnTo>
                  <a:lnTo>
                    <a:pt x="29768" y="29921"/>
                  </a:lnTo>
                  <a:lnTo>
                    <a:pt x="22974" y="28206"/>
                  </a:lnTo>
                  <a:lnTo>
                    <a:pt x="21653" y="31699"/>
                  </a:lnTo>
                  <a:lnTo>
                    <a:pt x="20802" y="29972"/>
                  </a:lnTo>
                  <a:lnTo>
                    <a:pt x="19723" y="27800"/>
                  </a:lnTo>
                  <a:lnTo>
                    <a:pt x="11366" y="26936"/>
                  </a:lnTo>
                  <a:lnTo>
                    <a:pt x="12204" y="29337"/>
                  </a:lnTo>
                  <a:lnTo>
                    <a:pt x="10426" y="29425"/>
                  </a:lnTo>
                  <a:lnTo>
                    <a:pt x="10426" y="32981"/>
                  </a:lnTo>
                  <a:lnTo>
                    <a:pt x="10287" y="32956"/>
                  </a:lnTo>
                  <a:lnTo>
                    <a:pt x="10337" y="32778"/>
                  </a:lnTo>
                  <a:lnTo>
                    <a:pt x="10426" y="32981"/>
                  </a:lnTo>
                  <a:lnTo>
                    <a:pt x="10426" y="29425"/>
                  </a:lnTo>
                  <a:lnTo>
                    <a:pt x="6692" y="29603"/>
                  </a:lnTo>
                  <a:lnTo>
                    <a:pt x="6515" y="33502"/>
                  </a:lnTo>
                  <a:lnTo>
                    <a:pt x="8496" y="29972"/>
                  </a:lnTo>
                  <a:lnTo>
                    <a:pt x="8826" y="34328"/>
                  </a:lnTo>
                  <a:lnTo>
                    <a:pt x="11150" y="33108"/>
                  </a:lnTo>
                  <a:lnTo>
                    <a:pt x="9258" y="39344"/>
                  </a:lnTo>
                  <a:lnTo>
                    <a:pt x="15417" y="41148"/>
                  </a:lnTo>
                  <a:lnTo>
                    <a:pt x="9906" y="42125"/>
                  </a:lnTo>
                  <a:lnTo>
                    <a:pt x="13474" y="46075"/>
                  </a:lnTo>
                  <a:lnTo>
                    <a:pt x="7620" y="46164"/>
                  </a:lnTo>
                  <a:lnTo>
                    <a:pt x="5562" y="51269"/>
                  </a:lnTo>
                  <a:lnTo>
                    <a:pt x="25755" y="56413"/>
                  </a:lnTo>
                  <a:lnTo>
                    <a:pt x="19723" y="57937"/>
                  </a:lnTo>
                  <a:lnTo>
                    <a:pt x="16192" y="68046"/>
                  </a:lnTo>
                  <a:lnTo>
                    <a:pt x="9461" y="73228"/>
                  </a:lnTo>
                  <a:lnTo>
                    <a:pt x="14681" y="72517"/>
                  </a:lnTo>
                  <a:lnTo>
                    <a:pt x="14249" y="72593"/>
                  </a:lnTo>
                  <a:lnTo>
                    <a:pt x="9271" y="76606"/>
                  </a:lnTo>
                  <a:lnTo>
                    <a:pt x="12458" y="80784"/>
                  </a:lnTo>
                  <a:lnTo>
                    <a:pt x="1079" y="82715"/>
                  </a:lnTo>
                  <a:lnTo>
                    <a:pt x="5054" y="84099"/>
                  </a:lnTo>
                  <a:lnTo>
                    <a:pt x="11569" y="83921"/>
                  </a:lnTo>
                  <a:lnTo>
                    <a:pt x="3606" y="88201"/>
                  </a:lnTo>
                  <a:lnTo>
                    <a:pt x="3479" y="89255"/>
                  </a:lnTo>
                  <a:lnTo>
                    <a:pt x="2514" y="89408"/>
                  </a:lnTo>
                  <a:lnTo>
                    <a:pt x="2286" y="89966"/>
                  </a:lnTo>
                  <a:lnTo>
                    <a:pt x="3454" y="89408"/>
                  </a:lnTo>
                  <a:lnTo>
                    <a:pt x="3073" y="92671"/>
                  </a:lnTo>
                  <a:lnTo>
                    <a:pt x="14579" y="90601"/>
                  </a:lnTo>
                  <a:lnTo>
                    <a:pt x="5867" y="97624"/>
                  </a:lnTo>
                  <a:lnTo>
                    <a:pt x="10185" y="96291"/>
                  </a:lnTo>
                  <a:lnTo>
                    <a:pt x="10083" y="96951"/>
                  </a:lnTo>
                  <a:lnTo>
                    <a:pt x="11696" y="96100"/>
                  </a:lnTo>
                  <a:lnTo>
                    <a:pt x="10528" y="96189"/>
                  </a:lnTo>
                  <a:lnTo>
                    <a:pt x="17018" y="94170"/>
                  </a:lnTo>
                  <a:lnTo>
                    <a:pt x="11887" y="101015"/>
                  </a:lnTo>
                  <a:lnTo>
                    <a:pt x="16967" y="99974"/>
                  </a:lnTo>
                  <a:lnTo>
                    <a:pt x="17132" y="99949"/>
                  </a:lnTo>
                  <a:lnTo>
                    <a:pt x="18834" y="99593"/>
                  </a:lnTo>
                  <a:lnTo>
                    <a:pt x="20218" y="99314"/>
                  </a:lnTo>
                  <a:lnTo>
                    <a:pt x="26009" y="98132"/>
                  </a:lnTo>
                  <a:lnTo>
                    <a:pt x="28194" y="97675"/>
                  </a:lnTo>
                  <a:lnTo>
                    <a:pt x="31051" y="97091"/>
                  </a:lnTo>
                  <a:lnTo>
                    <a:pt x="32448" y="94170"/>
                  </a:lnTo>
                  <a:lnTo>
                    <a:pt x="34163" y="90601"/>
                  </a:lnTo>
                  <a:lnTo>
                    <a:pt x="39217" y="91617"/>
                  </a:lnTo>
                  <a:lnTo>
                    <a:pt x="40106" y="90601"/>
                  </a:lnTo>
                  <a:lnTo>
                    <a:pt x="44589" y="85559"/>
                  </a:lnTo>
                  <a:lnTo>
                    <a:pt x="45478" y="84543"/>
                  </a:lnTo>
                  <a:lnTo>
                    <a:pt x="47269" y="83921"/>
                  </a:lnTo>
                  <a:lnTo>
                    <a:pt x="47612" y="83807"/>
                  </a:lnTo>
                  <a:lnTo>
                    <a:pt x="55346" y="81153"/>
                  </a:lnTo>
                  <a:lnTo>
                    <a:pt x="55727" y="84162"/>
                  </a:lnTo>
                  <a:lnTo>
                    <a:pt x="57746" y="81153"/>
                  </a:lnTo>
                  <a:lnTo>
                    <a:pt x="58166" y="80530"/>
                  </a:lnTo>
                  <a:lnTo>
                    <a:pt x="64770" y="82486"/>
                  </a:lnTo>
                  <a:lnTo>
                    <a:pt x="63538" y="80530"/>
                  </a:lnTo>
                  <a:lnTo>
                    <a:pt x="62217" y="78422"/>
                  </a:lnTo>
                  <a:lnTo>
                    <a:pt x="66522" y="69926"/>
                  </a:lnTo>
                  <a:lnTo>
                    <a:pt x="67970" y="67068"/>
                  </a:lnTo>
                  <a:lnTo>
                    <a:pt x="70104" y="62877"/>
                  </a:lnTo>
                  <a:close/>
                </a:path>
                <a:path w="70485" h="101600">
                  <a:moveTo>
                    <a:pt x="70154" y="49174"/>
                  </a:moveTo>
                  <a:lnTo>
                    <a:pt x="69913" y="49034"/>
                  </a:lnTo>
                  <a:lnTo>
                    <a:pt x="69862" y="49479"/>
                  </a:lnTo>
                  <a:lnTo>
                    <a:pt x="70154" y="49174"/>
                  </a:lnTo>
                  <a:close/>
                </a:path>
              </a:pathLst>
            </a:custGeom>
            <a:solidFill>
              <a:srgbClr val="297B4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2191587" y="3129666"/>
              <a:ext cx="70485" cy="101600"/>
            </a:xfrm>
            <a:custGeom>
              <a:avLst/>
              <a:gdLst/>
              <a:ahLst/>
              <a:cxnLst/>
              <a:rect l="l" t="t" r="r" b="b"/>
              <a:pathLst>
                <a:path w="70485" h="101600">
                  <a:moveTo>
                    <a:pt x="70144" y="49171"/>
                  </a:moveTo>
                  <a:lnTo>
                    <a:pt x="69911" y="49041"/>
                  </a:lnTo>
                  <a:lnTo>
                    <a:pt x="69863" y="49474"/>
                  </a:lnTo>
                  <a:lnTo>
                    <a:pt x="70144" y="49171"/>
                  </a:lnTo>
                  <a:close/>
                </a:path>
                <a:path w="70485" h="101600">
                  <a:moveTo>
                    <a:pt x="5044" y="84103"/>
                  </a:moveTo>
                  <a:lnTo>
                    <a:pt x="11568" y="83927"/>
                  </a:lnTo>
                  <a:lnTo>
                    <a:pt x="3606" y="88197"/>
                  </a:lnTo>
                  <a:lnTo>
                    <a:pt x="3070" y="92666"/>
                  </a:lnTo>
                  <a:lnTo>
                    <a:pt x="14634" y="90589"/>
                  </a:lnTo>
                  <a:lnTo>
                    <a:pt x="5868" y="97627"/>
                  </a:lnTo>
                  <a:lnTo>
                    <a:pt x="17015" y="94167"/>
                  </a:lnTo>
                  <a:lnTo>
                    <a:pt x="11885" y="101014"/>
                  </a:lnTo>
                  <a:lnTo>
                    <a:pt x="31041" y="97098"/>
                  </a:lnTo>
                  <a:lnTo>
                    <a:pt x="34161" y="90599"/>
                  </a:lnTo>
                  <a:lnTo>
                    <a:pt x="39206" y="91616"/>
                  </a:lnTo>
                  <a:lnTo>
                    <a:pt x="45478" y="84543"/>
                  </a:lnTo>
                  <a:lnTo>
                    <a:pt x="55342" y="81151"/>
                  </a:lnTo>
                  <a:lnTo>
                    <a:pt x="55720" y="84161"/>
                  </a:lnTo>
                  <a:lnTo>
                    <a:pt x="58163" y="80531"/>
                  </a:lnTo>
                  <a:lnTo>
                    <a:pt x="64760" y="82481"/>
                  </a:lnTo>
                  <a:lnTo>
                    <a:pt x="62209" y="78418"/>
                  </a:lnTo>
                  <a:lnTo>
                    <a:pt x="70099" y="62877"/>
                  </a:lnTo>
                  <a:lnTo>
                    <a:pt x="64210" y="35628"/>
                  </a:lnTo>
                  <a:lnTo>
                    <a:pt x="68499" y="35961"/>
                  </a:lnTo>
                  <a:lnTo>
                    <a:pt x="65602" y="32999"/>
                  </a:lnTo>
                  <a:lnTo>
                    <a:pt x="60465" y="35003"/>
                  </a:lnTo>
                  <a:lnTo>
                    <a:pt x="54211" y="24845"/>
                  </a:lnTo>
                  <a:lnTo>
                    <a:pt x="50370" y="32722"/>
                  </a:lnTo>
                  <a:lnTo>
                    <a:pt x="46211" y="32751"/>
                  </a:lnTo>
                  <a:lnTo>
                    <a:pt x="36490" y="23693"/>
                  </a:lnTo>
                  <a:lnTo>
                    <a:pt x="43946" y="19732"/>
                  </a:lnTo>
                  <a:lnTo>
                    <a:pt x="40492" y="17355"/>
                  </a:lnTo>
                  <a:lnTo>
                    <a:pt x="46185" y="16346"/>
                  </a:lnTo>
                  <a:lnTo>
                    <a:pt x="48619" y="8786"/>
                  </a:lnTo>
                  <a:lnTo>
                    <a:pt x="55749" y="3346"/>
                  </a:lnTo>
                  <a:lnTo>
                    <a:pt x="51618" y="0"/>
                  </a:lnTo>
                  <a:lnTo>
                    <a:pt x="46560" y="1665"/>
                  </a:lnTo>
                  <a:lnTo>
                    <a:pt x="44787" y="10806"/>
                  </a:lnTo>
                  <a:lnTo>
                    <a:pt x="44924" y="1927"/>
                  </a:lnTo>
                  <a:lnTo>
                    <a:pt x="43602" y="6776"/>
                  </a:lnTo>
                  <a:lnTo>
                    <a:pt x="42486" y="2699"/>
                  </a:lnTo>
                  <a:lnTo>
                    <a:pt x="41477" y="5900"/>
                  </a:lnTo>
                  <a:lnTo>
                    <a:pt x="39480" y="3273"/>
                  </a:lnTo>
                  <a:lnTo>
                    <a:pt x="34649" y="5322"/>
                  </a:lnTo>
                  <a:lnTo>
                    <a:pt x="34530" y="12390"/>
                  </a:lnTo>
                  <a:lnTo>
                    <a:pt x="30515" y="14052"/>
                  </a:lnTo>
                  <a:lnTo>
                    <a:pt x="32698" y="15757"/>
                  </a:lnTo>
                  <a:lnTo>
                    <a:pt x="26796" y="17460"/>
                  </a:lnTo>
                  <a:lnTo>
                    <a:pt x="32195" y="20957"/>
                  </a:lnTo>
                  <a:lnTo>
                    <a:pt x="37448" y="18738"/>
                  </a:lnTo>
                  <a:lnTo>
                    <a:pt x="28888" y="26347"/>
                  </a:lnTo>
                  <a:lnTo>
                    <a:pt x="31323" y="30321"/>
                  </a:lnTo>
                  <a:lnTo>
                    <a:pt x="22972" y="28208"/>
                  </a:lnTo>
                  <a:lnTo>
                    <a:pt x="21651" y="31703"/>
                  </a:lnTo>
                  <a:lnTo>
                    <a:pt x="19724" y="27800"/>
                  </a:lnTo>
                  <a:lnTo>
                    <a:pt x="11355" y="26935"/>
                  </a:lnTo>
                  <a:lnTo>
                    <a:pt x="12201" y="29336"/>
                  </a:lnTo>
                  <a:lnTo>
                    <a:pt x="6684" y="29606"/>
                  </a:lnTo>
                  <a:lnTo>
                    <a:pt x="6508" y="33501"/>
                  </a:lnTo>
                  <a:lnTo>
                    <a:pt x="8485" y="29970"/>
                  </a:lnTo>
                  <a:lnTo>
                    <a:pt x="8822" y="34330"/>
                  </a:lnTo>
                  <a:lnTo>
                    <a:pt x="11141" y="33109"/>
                  </a:lnTo>
                  <a:lnTo>
                    <a:pt x="9250" y="39348"/>
                  </a:lnTo>
                  <a:lnTo>
                    <a:pt x="15411" y="41142"/>
                  </a:lnTo>
                  <a:lnTo>
                    <a:pt x="9902" y="42129"/>
                  </a:lnTo>
                  <a:lnTo>
                    <a:pt x="13466" y="46080"/>
                  </a:lnTo>
                  <a:lnTo>
                    <a:pt x="7609" y="46163"/>
                  </a:lnTo>
                  <a:lnTo>
                    <a:pt x="5556" y="51265"/>
                  </a:lnTo>
                  <a:lnTo>
                    <a:pt x="25751" y="56418"/>
                  </a:lnTo>
                  <a:lnTo>
                    <a:pt x="19713" y="57942"/>
                  </a:lnTo>
                  <a:lnTo>
                    <a:pt x="16190" y="68042"/>
                  </a:lnTo>
                  <a:lnTo>
                    <a:pt x="9457" y="73225"/>
                  </a:lnTo>
                  <a:lnTo>
                    <a:pt x="21296" y="71629"/>
                  </a:lnTo>
                  <a:lnTo>
                    <a:pt x="24393" y="67070"/>
                  </a:lnTo>
                  <a:lnTo>
                    <a:pt x="24396" y="70004"/>
                  </a:lnTo>
                  <a:lnTo>
                    <a:pt x="29759" y="69920"/>
                  </a:lnTo>
                  <a:lnTo>
                    <a:pt x="14249" y="72595"/>
                  </a:lnTo>
                  <a:lnTo>
                    <a:pt x="9261" y="76605"/>
                  </a:lnTo>
                  <a:lnTo>
                    <a:pt x="12448" y="80785"/>
                  </a:lnTo>
                  <a:lnTo>
                    <a:pt x="1077" y="82715"/>
                  </a:lnTo>
                  <a:lnTo>
                    <a:pt x="5044" y="84103"/>
                  </a:lnTo>
                  <a:close/>
                </a:path>
                <a:path w="70485" h="101600">
                  <a:moveTo>
                    <a:pt x="5044" y="84103"/>
                  </a:moveTo>
                  <a:lnTo>
                    <a:pt x="5038" y="83811"/>
                  </a:lnTo>
                  <a:lnTo>
                    <a:pt x="5062" y="84095"/>
                  </a:lnTo>
                  <a:close/>
                </a:path>
                <a:path w="70485" h="101600">
                  <a:moveTo>
                    <a:pt x="10420" y="32983"/>
                  </a:moveTo>
                  <a:lnTo>
                    <a:pt x="10283" y="32959"/>
                  </a:lnTo>
                  <a:lnTo>
                    <a:pt x="10328" y="32775"/>
                  </a:lnTo>
                  <a:lnTo>
                    <a:pt x="10420" y="32983"/>
                  </a:lnTo>
                  <a:close/>
                </a:path>
                <a:path w="70485" h="101600">
                  <a:moveTo>
                    <a:pt x="59138" y="81836"/>
                  </a:moveTo>
                  <a:close/>
                </a:path>
                <a:path w="70485" h="101600">
                  <a:moveTo>
                    <a:pt x="59243" y="81816"/>
                  </a:moveTo>
                  <a:lnTo>
                    <a:pt x="59965" y="81821"/>
                  </a:lnTo>
                  <a:lnTo>
                    <a:pt x="60359" y="82153"/>
                  </a:lnTo>
                  <a:lnTo>
                    <a:pt x="59243" y="81816"/>
                  </a:lnTo>
                  <a:close/>
                </a:path>
                <a:path w="70485" h="101600">
                  <a:moveTo>
                    <a:pt x="23555" y="98128"/>
                  </a:moveTo>
                  <a:close/>
                </a:path>
                <a:path w="70485" h="101600">
                  <a:moveTo>
                    <a:pt x="23534" y="98103"/>
                  </a:moveTo>
                  <a:lnTo>
                    <a:pt x="23336" y="97875"/>
                  </a:lnTo>
                  <a:lnTo>
                    <a:pt x="23412" y="97681"/>
                  </a:lnTo>
                  <a:lnTo>
                    <a:pt x="23534" y="98103"/>
                  </a:lnTo>
                  <a:close/>
                </a:path>
                <a:path w="70485" h="101600">
                  <a:moveTo>
                    <a:pt x="14744" y="99594"/>
                  </a:moveTo>
                  <a:lnTo>
                    <a:pt x="14738" y="99312"/>
                  </a:lnTo>
                  <a:lnTo>
                    <a:pt x="14744" y="99594"/>
                  </a:lnTo>
                  <a:close/>
                </a:path>
                <a:path w="70485" h="101600">
                  <a:moveTo>
                    <a:pt x="9646" y="85555"/>
                  </a:moveTo>
                  <a:lnTo>
                    <a:pt x="9854" y="85540"/>
                  </a:lnTo>
                  <a:lnTo>
                    <a:pt x="9653" y="85565"/>
                  </a:lnTo>
                  <a:close/>
                </a:path>
                <a:path w="70485" h="101600">
                  <a:moveTo>
                    <a:pt x="32322" y="11088"/>
                  </a:moveTo>
                  <a:close/>
                </a:path>
                <a:path w="70485" h="101600">
                  <a:moveTo>
                    <a:pt x="32317" y="11075"/>
                  </a:moveTo>
                  <a:lnTo>
                    <a:pt x="32518" y="10833"/>
                  </a:lnTo>
                  <a:lnTo>
                    <a:pt x="32240" y="10865"/>
                  </a:lnTo>
                  <a:lnTo>
                    <a:pt x="32317" y="11075"/>
                  </a:lnTo>
                  <a:close/>
                </a:path>
                <a:path w="70485" h="101600">
                  <a:moveTo>
                    <a:pt x="60774" y="84224"/>
                  </a:moveTo>
                  <a:lnTo>
                    <a:pt x="60501" y="84289"/>
                  </a:lnTo>
                  <a:lnTo>
                    <a:pt x="60485" y="84518"/>
                  </a:lnTo>
                  <a:lnTo>
                    <a:pt x="60774" y="84224"/>
                  </a:lnTo>
                  <a:close/>
                </a:path>
                <a:path w="70485" h="101600">
                  <a:moveTo>
                    <a:pt x="36721" y="4671"/>
                  </a:moveTo>
                  <a:lnTo>
                    <a:pt x="36382" y="4430"/>
                  </a:lnTo>
                  <a:lnTo>
                    <a:pt x="36584" y="4849"/>
                  </a:lnTo>
                  <a:lnTo>
                    <a:pt x="36721" y="4671"/>
                  </a:lnTo>
                  <a:close/>
                </a:path>
                <a:path w="70485" h="101600">
                  <a:moveTo>
                    <a:pt x="36277" y="2342"/>
                  </a:moveTo>
                  <a:lnTo>
                    <a:pt x="35604" y="1984"/>
                  </a:lnTo>
                  <a:lnTo>
                    <a:pt x="35747" y="2242"/>
                  </a:lnTo>
                  <a:lnTo>
                    <a:pt x="36277" y="2342"/>
                  </a:lnTo>
                  <a:close/>
                </a:path>
                <a:path w="70485" h="101600">
                  <a:moveTo>
                    <a:pt x="33840" y="7119"/>
                  </a:moveTo>
                  <a:lnTo>
                    <a:pt x="33704" y="6852"/>
                  </a:lnTo>
                  <a:lnTo>
                    <a:pt x="33383" y="7092"/>
                  </a:lnTo>
                  <a:lnTo>
                    <a:pt x="33840" y="7119"/>
                  </a:lnTo>
                  <a:close/>
                </a:path>
                <a:path w="70485" h="101600">
                  <a:moveTo>
                    <a:pt x="32931" y="8808"/>
                  </a:moveTo>
                  <a:lnTo>
                    <a:pt x="32724" y="8070"/>
                  </a:lnTo>
                  <a:lnTo>
                    <a:pt x="32893" y="9021"/>
                  </a:lnTo>
                  <a:lnTo>
                    <a:pt x="32931" y="8808"/>
                  </a:lnTo>
                  <a:close/>
                </a:path>
                <a:path w="70485" h="101600">
                  <a:moveTo>
                    <a:pt x="32525" y="10586"/>
                  </a:moveTo>
                  <a:lnTo>
                    <a:pt x="32402" y="10403"/>
                  </a:lnTo>
                  <a:lnTo>
                    <a:pt x="32396" y="10750"/>
                  </a:lnTo>
                  <a:lnTo>
                    <a:pt x="32525" y="10586"/>
                  </a:lnTo>
                  <a:close/>
                </a:path>
                <a:path w="70485" h="101600">
                  <a:moveTo>
                    <a:pt x="32436" y="7995"/>
                  </a:moveTo>
                  <a:lnTo>
                    <a:pt x="32309" y="7731"/>
                  </a:lnTo>
                  <a:lnTo>
                    <a:pt x="32258" y="8094"/>
                  </a:lnTo>
                  <a:lnTo>
                    <a:pt x="32436" y="7995"/>
                  </a:lnTo>
                  <a:close/>
                </a:path>
                <a:path w="70485" h="101600">
                  <a:moveTo>
                    <a:pt x="32337" y="10183"/>
                  </a:moveTo>
                  <a:lnTo>
                    <a:pt x="32073" y="9838"/>
                  </a:lnTo>
                  <a:lnTo>
                    <a:pt x="32013" y="10072"/>
                  </a:lnTo>
                  <a:lnTo>
                    <a:pt x="32337" y="10183"/>
                  </a:lnTo>
                  <a:close/>
                </a:path>
                <a:path w="70485" h="101600">
                  <a:moveTo>
                    <a:pt x="31714" y="9916"/>
                  </a:moveTo>
                  <a:lnTo>
                    <a:pt x="31036" y="9061"/>
                  </a:lnTo>
                  <a:lnTo>
                    <a:pt x="30539" y="9534"/>
                  </a:lnTo>
                  <a:lnTo>
                    <a:pt x="31714" y="9916"/>
                  </a:lnTo>
                  <a:close/>
                </a:path>
                <a:path w="70485" h="101600">
                  <a:moveTo>
                    <a:pt x="30330" y="28057"/>
                  </a:moveTo>
                  <a:lnTo>
                    <a:pt x="30090" y="27901"/>
                  </a:lnTo>
                  <a:lnTo>
                    <a:pt x="30041" y="28340"/>
                  </a:lnTo>
                  <a:lnTo>
                    <a:pt x="30330" y="28057"/>
                  </a:lnTo>
                  <a:close/>
                </a:path>
                <a:path w="70485" h="101600">
                  <a:moveTo>
                    <a:pt x="23367" y="69039"/>
                  </a:moveTo>
                  <a:lnTo>
                    <a:pt x="22964" y="69289"/>
                  </a:lnTo>
                  <a:lnTo>
                    <a:pt x="23458" y="69261"/>
                  </a:lnTo>
                  <a:lnTo>
                    <a:pt x="23367" y="69039"/>
                  </a:lnTo>
                  <a:close/>
                </a:path>
                <a:path w="70485" h="101600">
                  <a:moveTo>
                    <a:pt x="23265" y="56353"/>
                  </a:moveTo>
                  <a:lnTo>
                    <a:pt x="23418" y="56139"/>
                  </a:lnTo>
                  <a:lnTo>
                    <a:pt x="23035" y="56253"/>
                  </a:lnTo>
                  <a:lnTo>
                    <a:pt x="23265" y="56353"/>
                  </a:lnTo>
                  <a:close/>
                </a:path>
                <a:path w="70485" h="101600">
                  <a:moveTo>
                    <a:pt x="22160" y="71703"/>
                  </a:moveTo>
                  <a:lnTo>
                    <a:pt x="22162" y="71436"/>
                  </a:lnTo>
                  <a:lnTo>
                    <a:pt x="21884" y="71548"/>
                  </a:lnTo>
                  <a:lnTo>
                    <a:pt x="22160" y="71703"/>
                  </a:lnTo>
                  <a:close/>
                </a:path>
                <a:path w="70485" h="101600">
                  <a:moveTo>
                    <a:pt x="17724" y="100407"/>
                  </a:moveTo>
                  <a:lnTo>
                    <a:pt x="17623" y="99956"/>
                  </a:lnTo>
                  <a:lnTo>
                    <a:pt x="17096" y="100900"/>
                  </a:lnTo>
                  <a:lnTo>
                    <a:pt x="17724" y="100407"/>
                  </a:lnTo>
                  <a:close/>
                </a:path>
                <a:path w="70485" h="101600">
                  <a:moveTo>
                    <a:pt x="17264" y="99756"/>
                  </a:moveTo>
                  <a:lnTo>
                    <a:pt x="16781" y="99870"/>
                  </a:lnTo>
                  <a:lnTo>
                    <a:pt x="17063" y="100028"/>
                  </a:lnTo>
                  <a:lnTo>
                    <a:pt x="17264" y="99756"/>
                  </a:lnTo>
                  <a:close/>
                </a:path>
                <a:path w="70485" h="101600">
                  <a:moveTo>
                    <a:pt x="16676" y="101007"/>
                  </a:moveTo>
                  <a:lnTo>
                    <a:pt x="15978" y="101138"/>
                  </a:lnTo>
                  <a:lnTo>
                    <a:pt x="16117" y="101554"/>
                  </a:lnTo>
                  <a:lnTo>
                    <a:pt x="16676" y="101007"/>
                  </a:lnTo>
                  <a:close/>
                </a:path>
                <a:path w="70485" h="101600">
                  <a:moveTo>
                    <a:pt x="16407" y="94630"/>
                  </a:moveTo>
                  <a:lnTo>
                    <a:pt x="15594" y="95155"/>
                  </a:lnTo>
                  <a:lnTo>
                    <a:pt x="16046" y="95267"/>
                  </a:lnTo>
                  <a:lnTo>
                    <a:pt x="16407" y="94630"/>
                  </a:lnTo>
                  <a:close/>
                </a:path>
                <a:path w="70485" h="101600">
                  <a:moveTo>
                    <a:pt x="16057" y="60474"/>
                  </a:moveTo>
                  <a:lnTo>
                    <a:pt x="15559" y="60150"/>
                  </a:lnTo>
                  <a:lnTo>
                    <a:pt x="15687" y="60736"/>
                  </a:lnTo>
                  <a:lnTo>
                    <a:pt x="16057" y="60474"/>
                  </a:lnTo>
                  <a:close/>
                </a:path>
                <a:path w="70485" h="101600">
                  <a:moveTo>
                    <a:pt x="15540" y="99627"/>
                  </a:moveTo>
                  <a:lnTo>
                    <a:pt x="14804" y="99941"/>
                  </a:lnTo>
                  <a:lnTo>
                    <a:pt x="15227" y="99872"/>
                  </a:lnTo>
                  <a:lnTo>
                    <a:pt x="15540" y="99627"/>
                  </a:lnTo>
                  <a:close/>
                </a:path>
                <a:path w="70485" h="101600">
                  <a:moveTo>
                    <a:pt x="15116" y="59698"/>
                  </a:moveTo>
                  <a:lnTo>
                    <a:pt x="14557" y="59410"/>
                  </a:lnTo>
                  <a:lnTo>
                    <a:pt x="14428" y="60238"/>
                  </a:lnTo>
                  <a:lnTo>
                    <a:pt x="15116" y="59698"/>
                  </a:lnTo>
                  <a:close/>
                </a:path>
                <a:path w="70485" h="101600">
                  <a:moveTo>
                    <a:pt x="14150" y="53944"/>
                  </a:moveTo>
                  <a:lnTo>
                    <a:pt x="14082" y="53683"/>
                  </a:lnTo>
                  <a:lnTo>
                    <a:pt x="13750" y="53892"/>
                  </a:lnTo>
                  <a:lnTo>
                    <a:pt x="14150" y="53944"/>
                  </a:lnTo>
                  <a:close/>
                </a:path>
                <a:path w="70485" h="101600">
                  <a:moveTo>
                    <a:pt x="14084" y="59187"/>
                  </a:moveTo>
                  <a:lnTo>
                    <a:pt x="12834" y="58274"/>
                  </a:lnTo>
                  <a:lnTo>
                    <a:pt x="11807" y="58588"/>
                  </a:lnTo>
                  <a:lnTo>
                    <a:pt x="14084" y="59187"/>
                  </a:lnTo>
                  <a:close/>
                </a:path>
                <a:path w="70485" h="101600">
                  <a:moveTo>
                    <a:pt x="14071" y="54264"/>
                  </a:moveTo>
                  <a:lnTo>
                    <a:pt x="13150" y="54447"/>
                  </a:lnTo>
                  <a:lnTo>
                    <a:pt x="14071" y="54264"/>
                  </a:lnTo>
                  <a:close/>
                </a:path>
                <a:path w="70485" h="101600">
                  <a:moveTo>
                    <a:pt x="13878" y="55459"/>
                  </a:moveTo>
                  <a:lnTo>
                    <a:pt x="13292" y="54914"/>
                  </a:lnTo>
                  <a:lnTo>
                    <a:pt x="12983" y="56113"/>
                  </a:lnTo>
                  <a:lnTo>
                    <a:pt x="13878" y="55459"/>
                  </a:lnTo>
                  <a:close/>
                </a:path>
                <a:path w="70485" h="101600">
                  <a:moveTo>
                    <a:pt x="12966" y="54852"/>
                  </a:moveTo>
                  <a:lnTo>
                    <a:pt x="12655" y="54638"/>
                  </a:lnTo>
                  <a:lnTo>
                    <a:pt x="12702" y="54876"/>
                  </a:lnTo>
                  <a:lnTo>
                    <a:pt x="12966" y="54852"/>
                  </a:lnTo>
                  <a:close/>
                </a:path>
                <a:path w="70485" h="101600">
                  <a:moveTo>
                    <a:pt x="12707" y="55974"/>
                  </a:moveTo>
                  <a:lnTo>
                    <a:pt x="12692" y="55554"/>
                  </a:lnTo>
                  <a:lnTo>
                    <a:pt x="12381" y="55838"/>
                  </a:lnTo>
                  <a:lnTo>
                    <a:pt x="12707" y="55974"/>
                  </a:lnTo>
                  <a:close/>
                </a:path>
                <a:path w="70485" h="101600">
                  <a:moveTo>
                    <a:pt x="11690" y="96096"/>
                  </a:moveTo>
                  <a:lnTo>
                    <a:pt x="10200" y="96208"/>
                  </a:lnTo>
                  <a:lnTo>
                    <a:pt x="10079" y="96951"/>
                  </a:lnTo>
                  <a:lnTo>
                    <a:pt x="11690" y="96096"/>
                  </a:lnTo>
                  <a:close/>
                </a:path>
                <a:path w="70485" h="101600">
                  <a:moveTo>
                    <a:pt x="11649" y="91496"/>
                  </a:moveTo>
                  <a:lnTo>
                    <a:pt x="11346" y="91591"/>
                  </a:lnTo>
                  <a:lnTo>
                    <a:pt x="11368" y="91798"/>
                  </a:lnTo>
                  <a:lnTo>
                    <a:pt x="11649" y="91496"/>
                  </a:lnTo>
                  <a:close/>
                </a:path>
                <a:path w="70485" h="101600">
                  <a:moveTo>
                    <a:pt x="10872" y="54419"/>
                  </a:moveTo>
                  <a:lnTo>
                    <a:pt x="10591" y="53817"/>
                  </a:lnTo>
                  <a:lnTo>
                    <a:pt x="10670" y="54189"/>
                  </a:lnTo>
                  <a:lnTo>
                    <a:pt x="10872" y="54419"/>
                  </a:lnTo>
                  <a:close/>
                </a:path>
                <a:path w="70485" h="101600">
                  <a:moveTo>
                    <a:pt x="10642" y="36402"/>
                  </a:moveTo>
                  <a:lnTo>
                    <a:pt x="10474" y="36072"/>
                  </a:lnTo>
                  <a:lnTo>
                    <a:pt x="10561" y="36678"/>
                  </a:lnTo>
                  <a:lnTo>
                    <a:pt x="10642" y="36402"/>
                  </a:lnTo>
                  <a:close/>
                </a:path>
                <a:path w="70485" h="101600">
                  <a:moveTo>
                    <a:pt x="10122" y="35877"/>
                  </a:moveTo>
                  <a:lnTo>
                    <a:pt x="9527" y="36080"/>
                  </a:lnTo>
                  <a:lnTo>
                    <a:pt x="9993" y="36190"/>
                  </a:lnTo>
                  <a:lnTo>
                    <a:pt x="10122" y="35877"/>
                  </a:lnTo>
                  <a:close/>
                </a:path>
                <a:path w="70485" h="101600">
                  <a:moveTo>
                    <a:pt x="10118" y="51767"/>
                  </a:moveTo>
                  <a:lnTo>
                    <a:pt x="9789" y="51197"/>
                  </a:lnTo>
                  <a:lnTo>
                    <a:pt x="9858" y="52007"/>
                  </a:lnTo>
                  <a:lnTo>
                    <a:pt x="10118" y="51767"/>
                  </a:lnTo>
                  <a:close/>
                </a:path>
                <a:path w="70485" h="101600">
                  <a:moveTo>
                    <a:pt x="7589" y="37407"/>
                  </a:moveTo>
                  <a:lnTo>
                    <a:pt x="8755" y="35171"/>
                  </a:lnTo>
                  <a:lnTo>
                    <a:pt x="4684" y="36426"/>
                  </a:lnTo>
                  <a:lnTo>
                    <a:pt x="7589" y="37407"/>
                  </a:lnTo>
                  <a:close/>
                </a:path>
                <a:path w="70485" h="101600">
                  <a:moveTo>
                    <a:pt x="9243" y="39686"/>
                  </a:moveTo>
                  <a:lnTo>
                    <a:pt x="9141" y="39335"/>
                  </a:lnTo>
                  <a:lnTo>
                    <a:pt x="8879" y="39314"/>
                  </a:lnTo>
                  <a:lnTo>
                    <a:pt x="9243" y="39686"/>
                  </a:lnTo>
                  <a:close/>
                </a:path>
                <a:path w="70485" h="101600">
                  <a:moveTo>
                    <a:pt x="9223" y="41019"/>
                  </a:moveTo>
                  <a:lnTo>
                    <a:pt x="8420" y="40823"/>
                  </a:lnTo>
                  <a:lnTo>
                    <a:pt x="7647" y="41445"/>
                  </a:lnTo>
                  <a:lnTo>
                    <a:pt x="9223" y="41019"/>
                  </a:lnTo>
                  <a:close/>
                </a:path>
                <a:path w="70485" h="101600">
                  <a:moveTo>
                    <a:pt x="7109" y="43559"/>
                  </a:moveTo>
                  <a:lnTo>
                    <a:pt x="6261" y="43775"/>
                  </a:lnTo>
                  <a:lnTo>
                    <a:pt x="7010" y="43835"/>
                  </a:lnTo>
                  <a:lnTo>
                    <a:pt x="7109" y="43559"/>
                  </a:lnTo>
                  <a:close/>
                </a:path>
                <a:path w="70485" h="101600">
                  <a:moveTo>
                    <a:pt x="6061" y="48330"/>
                  </a:moveTo>
                  <a:lnTo>
                    <a:pt x="5999" y="48039"/>
                  </a:lnTo>
                  <a:lnTo>
                    <a:pt x="5803" y="48416"/>
                  </a:lnTo>
                  <a:lnTo>
                    <a:pt x="6061" y="48330"/>
                  </a:lnTo>
                  <a:close/>
                </a:path>
                <a:path w="70485" h="101600">
                  <a:moveTo>
                    <a:pt x="5937" y="97105"/>
                  </a:moveTo>
                  <a:lnTo>
                    <a:pt x="5160" y="97175"/>
                  </a:lnTo>
                  <a:lnTo>
                    <a:pt x="5612" y="97334"/>
                  </a:lnTo>
                  <a:lnTo>
                    <a:pt x="5937" y="97105"/>
                  </a:lnTo>
                  <a:close/>
                </a:path>
                <a:path w="70485" h="101600">
                  <a:moveTo>
                    <a:pt x="5638" y="45968"/>
                  </a:moveTo>
                  <a:lnTo>
                    <a:pt x="4919" y="45575"/>
                  </a:lnTo>
                  <a:lnTo>
                    <a:pt x="4780" y="46098"/>
                  </a:lnTo>
                  <a:lnTo>
                    <a:pt x="5638" y="45968"/>
                  </a:lnTo>
                  <a:close/>
                </a:path>
                <a:path w="70485" h="101600">
                  <a:moveTo>
                    <a:pt x="5584" y="32575"/>
                  </a:moveTo>
                  <a:lnTo>
                    <a:pt x="5334" y="32101"/>
                  </a:lnTo>
                  <a:lnTo>
                    <a:pt x="5115" y="32459"/>
                  </a:lnTo>
                  <a:lnTo>
                    <a:pt x="5584" y="32575"/>
                  </a:lnTo>
                  <a:close/>
                </a:path>
                <a:path w="70485" h="101600">
                  <a:moveTo>
                    <a:pt x="5198" y="32951"/>
                  </a:moveTo>
                  <a:lnTo>
                    <a:pt x="5107" y="32693"/>
                  </a:lnTo>
                  <a:lnTo>
                    <a:pt x="4765" y="33233"/>
                  </a:lnTo>
                  <a:lnTo>
                    <a:pt x="5198" y="32951"/>
                  </a:lnTo>
                  <a:close/>
                </a:path>
                <a:path w="70485" h="101600">
                  <a:moveTo>
                    <a:pt x="4715" y="93920"/>
                  </a:moveTo>
                  <a:lnTo>
                    <a:pt x="4419" y="93875"/>
                  </a:lnTo>
                  <a:lnTo>
                    <a:pt x="4299" y="94115"/>
                  </a:lnTo>
                  <a:lnTo>
                    <a:pt x="4715" y="93920"/>
                  </a:lnTo>
                  <a:close/>
                </a:path>
                <a:path w="70485" h="101600">
                  <a:moveTo>
                    <a:pt x="4296" y="46275"/>
                  </a:moveTo>
                  <a:lnTo>
                    <a:pt x="3967" y="45929"/>
                  </a:lnTo>
                  <a:lnTo>
                    <a:pt x="3703" y="46350"/>
                  </a:lnTo>
                  <a:lnTo>
                    <a:pt x="4296" y="46275"/>
                  </a:lnTo>
                  <a:close/>
                </a:path>
                <a:path w="70485" h="101600">
                  <a:moveTo>
                    <a:pt x="3936" y="89169"/>
                  </a:moveTo>
                  <a:lnTo>
                    <a:pt x="2512" y="89409"/>
                  </a:lnTo>
                  <a:lnTo>
                    <a:pt x="2277" y="89962"/>
                  </a:lnTo>
                  <a:lnTo>
                    <a:pt x="3936" y="89169"/>
                  </a:lnTo>
                  <a:close/>
                </a:path>
                <a:path w="70485" h="101600">
                  <a:moveTo>
                    <a:pt x="3925" y="88813"/>
                  </a:moveTo>
                  <a:lnTo>
                    <a:pt x="3644" y="88711"/>
                  </a:lnTo>
                  <a:lnTo>
                    <a:pt x="3698" y="88966"/>
                  </a:lnTo>
                  <a:lnTo>
                    <a:pt x="3925" y="88813"/>
                  </a:lnTo>
                  <a:close/>
                </a:path>
                <a:path w="70485" h="101600">
                  <a:moveTo>
                    <a:pt x="532" y="84653"/>
                  </a:moveTo>
                  <a:lnTo>
                    <a:pt x="203" y="84754"/>
                  </a:lnTo>
                  <a:lnTo>
                    <a:pt x="0" y="85022"/>
                  </a:lnTo>
                  <a:lnTo>
                    <a:pt x="532" y="8465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2952877" y="3536818"/>
              <a:ext cx="151765" cy="153670"/>
            </a:xfrm>
            <a:custGeom>
              <a:avLst/>
              <a:gdLst/>
              <a:ahLst/>
              <a:cxnLst/>
              <a:rect l="l" t="t" r="r" b="b"/>
              <a:pathLst>
                <a:path w="151764" h="153670">
                  <a:moveTo>
                    <a:pt x="118622" y="153536"/>
                  </a:moveTo>
                  <a:lnTo>
                    <a:pt x="92068" y="151632"/>
                  </a:lnTo>
                  <a:lnTo>
                    <a:pt x="50768" y="117472"/>
                  </a:lnTo>
                  <a:lnTo>
                    <a:pt x="25050" y="102024"/>
                  </a:lnTo>
                  <a:lnTo>
                    <a:pt x="3868" y="95555"/>
                  </a:lnTo>
                  <a:lnTo>
                    <a:pt x="0" y="75865"/>
                  </a:lnTo>
                  <a:lnTo>
                    <a:pt x="33607" y="56900"/>
                  </a:lnTo>
                  <a:lnTo>
                    <a:pt x="39963" y="33699"/>
                  </a:lnTo>
                  <a:lnTo>
                    <a:pt x="38409" y="19936"/>
                  </a:lnTo>
                  <a:lnTo>
                    <a:pt x="61710" y="0"/>
                  </a:lnTo>
                  <a:lnTo>
                    <a:pt x="77750" y="3630"/>
                  </a:lnTo>
                  <a:lnTo>
                    <a:pt x="82294" y="1131"/>
                  </a:lnTo>
                  <a:lnTo>
                    <a:pt x="84508" y="7845"/>
                  </a:lnTo>
                  <a:lnTo>
                    <a:pt x="92417" y="4517"/>
                  </a:lnTo>
                  <a:lnTo>
                    <a:pt x="101247" y="27067"/>
                  </a:lnTo>
                  <a:lnTo>
                    <a:pt x="116466" y="30052"/>
                  </a:lnTo>
                  <a:lnTo>
                    <a:pt x="111453" y="32930"/>
                  </a:lnTo>
                  <a:lnTo>
                    <a:pt x="113703" y="43883"/>
                  </a:lnTo>
                  <a:lnTo>
                    <a:pt x="110002" y="43881"/>
                  </a:lnTo>
                  <a:lnTo>
                    <a:pt x="107251" y="53980"/>
                  </a:lnTo>
                  <a:lnTo>
                    <a:pt x="102578" y="55698"/>
                  </a:lnTo>
                  <a:lnTo>
                    <a:pt x="102444" y="65245"/>
                  </a:lnTo>
                  <a:lnTo>
                    <a:pt x="114178" y="77927"/>
                  </a:lnTo>
                  <a:lnTo>
                    <a:pt x="112723" y="83125"/>
                  </a:lnTo>
                  <a:lnTo>
                    <a:pt x="132586" y="92405"/>
                  </a:lnTo>
                  <a:lnTo>
                    <a:pt x="139859" y="104363"/>
                  </a:lnTo>
                  <a:lnTo>
                    <a:pt x="137018" y="119238"/>
                  </a:lnTo>
                  <a:lnTo>
                    <a:pt x="142576" y="119241"/>
                  </a:lnTo>
                  <a:lnTo>
                    <a:pt x="142463" y="128425"/>
                  </a:lnTo>
                  <a:lnTo>
                    <a:pt x="151542" y="138358"/>
                  </a:lnTo>
                  <a:lnTo>
                    <a:pt x="141409" y="136959"/>
                  </a:lnTo>
                  <a:lnTo>
                    <a:pt x="129319" y="136776"/>
                  </a:lnTo>
                  <a:lnTo>
                    <a:pt x="118622" y="153536"/>
                  </a:lnTo>
                  <a:close/>
                </a:path>
              </a:pathLst>
            </a:custGeom>
            <a:solidFill>
              <a:srgbClr val="BD29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2952877" y="3536818"/>
              <a:ext cx="151765" cy="153670"/>
            </a:xfrm>
            <a:custGeom>
              <a:avLst/>
              <a:gdLst/>
              <a:ahLst/>
              <a:cxnLst/>
              <a:rect l="l" t="t" r="r" b="b"/>
              <a:pathLst>
                <a:path w="151764" h="153670">
                  <a:moveTo>
                    <a:pt x="141409" y="136959"/>
                  </a:moveTo>
                  <a:lnTo>
                    <a:pt x="151542" y="138358"/>
                  </a:lnTo>
                  <a:lnTo>
                    <a:pt x="142463" y="128425"/>
                  </a:lnTo>
                  <a:lnTo>
                    <a:pt x="142576" y="119241"/>
                  </a:lnTo>
                  <a:lnTo>
                    <a:pt x="137018" y="119238"/>
                  </a:lnTo>
                  <a:lnTo>
                    <a:pt x="139859" y="104363"/>
                  </a:lnTo>
                  <a:lnTo>
                    <a:pt x="132586" y="92405"/>
                  </a:lnTo>
                  <a:lnTo>
                    <a:pt x="112723" y="83125"/>
                  </a:lnTo>
                  <a:lnTo>
                    <a:pt x="114178" y="77927"/>
                  </a:lnTo>
                  <a:lnTo>
                    <a:pt x="102444" y="65245"/>
                  </a:lnTo>
                  <a:lnTo>
                    <a:pt x="102578" y="55698"/>
                  </a:lnTo>
                  <a:lnTo>
                    <a:pt x="107251" y="53980"/>
                  </a:lnTo>
                  <a:lnTo>
                    <a:pt x="110002" y="43881"/>
                  </a:lnTo>
                  <a:lnTo>
                    <a:pt x="113703" y="43883"/>
                  </a:lnTo>
                  <a:lnTo>
                    <a:pt x="111453" y="32930"/>
                  </a:lnTo>
                  <a:lnTo>
                    <a:pt x="116466" y="30052"/>
                  </a:lnTo>
                  <a:lnTo>
                    <a:pt x="101247" y="27067"/>
                  </a:lnTo>
                  <a:lnTo>
                    <a:pt x="92417" y="4517"/>
                  </a:lnTo>
                  <a:lnTo>
                    <a:pt x="84508" y="7845"/>
                  </a:lnTo>
                  <a:lnTo>
                    <a:pt x="82294" y="1131"/>
                  </a:lnTo>
                  <a:lnTo>
                    <a:pt x="77750" y="3630"/>
                  </a:lnTo>
                  <a:lnTo>
                    <a:pt x="61710" y="0"/>
                  </a:lnTo>
                  <a:lnTo>
                    <a:pt x="38409" y="19936"/>
                  </a:lnTo>
                  <a:lnTo>
                    <a:pt x="39963" y="33699"/>
                  </a:lnTo>
                  <a:lnTo>
                    <a:pt x="33607" y="56900"/>
                  </a:lnTo>
                  <a:lnTo>
                    <a:pt x="0" y="75865"/>
                  </a:lnTo>
                  <a:lnTo>
                    <a:pt x="3868" y="95555"/>
                  </a:lnTo>
                  <a:lnTo>
                    <a:pt x="25051" y="102024"/>
                  </a:lnTo>
                  <a:lnTo>
                    <a:pt x="50768" y="117472"/>
                  </a:lnTo>
                  <a:lnTo>
                    <a:pt x="92068" y="151632"/>
                  </a:lnTo>
                  <a:lnTo>
                    <a:pt x="118622" y="153536"/>
                  </a:lnTo>
                  <a:lnTo>
                    <a:pt x="129319" y="136776"/>
                  </a:lnTo>
                  <a:lnTo>
                    <a:pt x="141409" y="13695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3033725" y="3489451"/>
              <a:ext cx="297815" cy="270510"/>
            </a:xfrm>
            <a:custGeom>
              <a:avLst/>
              <a:gdLst/>
              <a:ahLst/>
              <a:cxnLst/>
              <a:rect l="l" t="t" r="r" b="b"/>
              <a:pathLst>
                <a:path w="297814" h="270510">
                  <a:moveTo>
                    <a:pt x="97294" y="197586"/>
                  </a:moveTo>
                  <a:lnTo>
                    <a:pt x="96672" y="197358"/>
                  </a:lnTo>
                  <a:lnTo>
                    <a:pt x="96850" y="198424"/>
                  </a:lnTo>
                  <a:lnTo>
                    <a:pt x="97294" y="197586"/>
                  </a:lnTo>
                  <a:close/>
                </a:path>
                <a:path w="297814" h="270510">
                  <a:moveTo>
                    <a:pt x="143090" y="240220"/>
                  </a:moveTo>
                  <a:lnTo>
                    <a:pt x="140995" y="239725"/>
                  </a:lnTo>
                  <a:lnTo>
                    <a:pt x="143078" y="240842"/>
                  </a:lnTo>
                  <a:lnTo>
                    <a:pt x="143090" y="240220"/>
                  </a:lnTo>
                  <a:close/>
                </a:path>
                <a:path w="297814" h="270510">
                  <a:moveTo>
                    <a:pt x="148755" y="242697"/>
                  </a:moveTo>
                  <a:lnTo>
                    <a:pt x="147853" y="242417"/>
                  </a:lnTo>
                  <a:lnTo>
                    <a:pt x="147612" y="242836"/>
                  </a:lnTo>
                  <a:lnTo>
                    <a:pt x="148755" y="242697"/>
                  </a:lnTo>
                  <a:close/>
                </a:path>
                <a:path w="297814" h="270510">
                  <a:moveTo>
                    <a:pt x="154559" y="245364"/>
                  </a:moveTo>
                  <a:lnTo>
                    <a:pt x="153187" y="244500"/>
                  </a:lnTo>
                  <a:lnTo>
                    <a:pt x="152450" y="245389"/>
                  </a:lnTo>
                  <a:lnTo>
                    <a:pt x="154559" y="245364"/>
                  </a:lnTo>
                  <a:close/>
                </a:path>
                <a:path w="297814" h="270510">
                  <a:moveTo>
                    <a:pt x="162039" y="249072"/>
                  </a:moveTo>
                  <a:lnTo>
                    <a:pt x="161747" y="248932"/>
                  </a:lnTo>
                  <a:lnTo>
                    <a:pt x="161759" y="250101"/>
                  </a:lnTo>
                  <a:lnTo>
                    <a:pt x="162039" y="249072"/>
                  </a:lnTo>
                  <a:close/>
                </a:path>
                <a:path w="297814" h="270510">
                  <a:moveTo>
                    <a:pt x="162267" y="256235"/>
                  </a:moveTo>
                  <a:lnTo>
                    <a:pt x="162242" y="255587"/>
                  </a:lnTo>
                  <a:lnTo>
                    <a:pt x="161455" y="255854"/>
                  </a:lnTo>
                  <a:lnTo>
                    <a:pt x="162267" y="256235"/>
                  </a:lnTo>
                  <a:close/>
                </a:path>
                <a:path w="297814" h="270510">
                  <a:moveTo>
                    <a:pt x="183159" y="242735"/>
                  </a:moveTo>
                  <a:lnTo>
                    <a:pt x="182283" y="243687"/>
                  </a:lnTo>
                  <a:lnTo>
                    <a:pt x="183108" y="243636"/>
                  </a:lnTo>
                  <a:lnTo>
                    <a:pt x="183159" y="242735"/>
                  </a:lnTo>
                  <a:close/>
                </a:path>
                <a:path w="297814" h="270510">
                  <a:moveTo>
                    <a:pt x="187096" y="237159"/>
                  </a:moveTo>
                  <a:lnTo>
                    <a:pt x="180835" y="237972"/>
                  </a:lnTo>
                  <a:lnTo>
                    <a:pt x="181724" y="240550"/>
                  </a:lnTo>
                  <a:lnTo>
                    <a:pt x="173621" y="245059"/>
                  </a:lnTo>
                  <a:lnTo>
                    <a:pt x="183870" y="242468"/>
                  </a:lnTo>
                  <a:lnTo>
                    <a:pt x="187096" y="237159"/>
                  </a:lnTo>
                  <a:close/>
                </a:path>
                <a:path w="297814" h="270510">
                  <a:moveTo>
                    <a:pt x="190792" y="239814"/>
                  </a:moveTo>
                  <a:lnTo>
                    <a:pt x="190360" y="239141"/>
                  </a:lnTo>
                  <a:lnTo>
                    <a:pt x="189572" y="239623"/>
                  </a:lnTo>
                  <a:lnTo>
                    <a:pt x="190792" y="239814"/>
                  </a:lnTo>
                  <a:close/>
                </a:path>
                <a:path w="297814" h="270510">
                  <a:moveTo>
                    <a:pt x="192328" y="236385"/>
                  </a:moveTo>
                  <a:lnTo>
                    <a:pt x="191731" y="235508"/>
                  </a:lnTo>
                  <a:lnTo>
                    <a:pt x="191439" y="236461"/>
                  </a:lnTo>
                  <a:lnTo>
                    <a:pt x="192328" y="236385"/>
                  </a:lnTo>
                  <a:close/>
                </a:path>
                <a:path w="297814" h="270510">
                  <a:moveTo>
                    <a:pt x="297548" y="234429"/>
                  </a:moveTo>
                  <a:lnTo>
                    <a:pt x="289725" y="233172"/>
                  </a:lnTo>
                  <a:lnTo>
                    <a:pt x="289445" y="214884"/>
                  </a:lnTo>
                  <a:lnTo>
                    <a:pt x="275882" y="209854"/>
                  </a:lnTo>
                  <a:lnTo>
                    <a:pt x="259892" y="186956"/>
                  </a:lnTo>
                  <a:lnTo>
                    <a:pt x="274789" y="165874"/>
                  </a:lnTo>
                  <a:lnTo>
                    <a:pt x="272719" y="159753"/>
                  </a:lnTo>
                  <a:lnTo>
                    <a:pt x="259664" y="157772"/>
                  </a:lnTo>
                  <a:lnTo>
                    <a:pt x="255409" y="127812"/>
                  </a:lnTo>
                  <a:lnTo>
                    <a:pt x="260972" y="120624"/>
                  </a:lnTo>
                  <a:lnTo>
                    <a:pt x="256590" y="120256"/>
                  </a:lnTo>
                  <a:lnTo>
                    <a:pt x="253720" y="110274"/>
                  </a:lnTo>
                  <a:lnTo>
                    <a:pt x="260172" y="105524"/>
                  </a:lnTo>
                  <a:lnTo>
                    <a:pt x="257911" y="101790"/>
                  </a:lnTo>
                  <a:lnTo>
                    <a:pt x="261874" y="99631"/>
                  </a:lnTo>
                  <a:lnTo>
                    <a:pt x="266115" y="83108"/>
                  </a:lnTo>
                  <a:lnTo>
                    <a:pt x="264045" y="61645"/>
                  </a:lnTo>
                  <a:lnTo>
                    <a:pt x="251739" y="61887"/>
                  </a:lnTo>
                  <a:lnTo>
                    <a:pt x="247091" y="54381"/>
                  </a:lnTo>
                  <a:lnTo>
                    <a:pt x="239585" y="52235"/>
                  </a:lnTo>
                  <a:lnTo>
                    <a:pt x="236397" y="44462"/>
                  </a:lnTo>
                  <a:lnTo>
                    <a:pt x="221513" y="42570"/>
                  </a:lnTo>
                  <a:lnTo>
                    <a:pt x="205574" y="35661"/>
                  </a:lnTo>
                  <a:lnTo>
                    <a:pt x="203847" y="29933"/>
                  </a:lnTo>
                  <a:lnTo>
                    <a:pt x="196342" y="29730"/>
                  </a:lnTo>
                  <a:lnTo>
                    <a:pt x="189801" y="33731"/>
                  </a:lnTo>
                  <a:lnTo>
                    <a:pt x="176466" y="33464"/>
                  </a:lnTo>
                  <a:lnTo>
                    <a:pt x="164071" y="46418"/>
                  </a:lnTo>
                  <a:lnTo>
                    <a:pt x="153517" y="48158"/>
                  </a:lnTo>
                  <a:lnTo>
                    <a:pt x="154152" y="58597"/>
                  </a:lnTo>
                  <a:lnTo>
                    <a:pt x="118313" y="62611"/>
                  </a:lnTo>
                  <a:lnTo>
                    <a:pt x="102793" y="56616"/>
                  </a:lnTo>
                  <a:lnTo>
                    <a:pt x="95173" y="47396"/>
                  </a:lnTo>
                  <a:lnTo>
                    <a:pt x="77177" y="41262"/>
                  </a:lnTo>
                  <a:lnTo>
                    <a:pt x="74841" y="26631"/>
                  </a:lnTo>
                  <a:lnTo>
                    <a:pt x="70548" y="27152"/>
                  </a:lnTo>
                  <a:lnTo>
                    <a:pt x="61582" y="18821"/>
                  </a:lnTo>
                  <a:lnTo>
                    <a:pt x="66319" y="15303"/>
                  </a:lnTo>
                  <a:lnTo>
                    <a:pt x="63258" y="10325"/>
                  </a:lnTo>
                  <a:lnTo>
                    <a:pt x="66941" y="8051"/>
                  </a:lnTo>
                  <a:lnTo>
                    <a:pt x="61760" y="1816"/>
                  </a:lnTo>
                  <a:lnTo>
                    <a:pt x="33210" y="18745"/>
                  </a:lnTo>
                  <a:lnTo>
                    <a:pt x="21971" y="15773"/>
                  </a:lnTo>
                  <a:lnTo>
                    <a:pt x="12115" y="3340"/>
                  </a:lnTo>
                  <a:lnTo>
                    <a:pt x="9067" y="0"/>
                  </a:lnTo>
                  <a:lnTo>
                    <a:pt x="6083" y="7366"/>
                  </a:lnTo>
                  <a:lnTo>
                    <a:pt x="0" y="8216"/>
                  </a:lnTo>
                  <a:lnTo>
                    <a:pt x="7226" y="29298"/>
                  </a:lnTo>
                  <a:lnTo>
                    <a:pt x="3022" y="37490"/>
                  </a:lnTo>
                  <a:lnTo>
                    <a:pt x="9156" y="40970"/>
                  </a:lnTo>
                  <a:lnTo>
                    <a:pt x="12560" y="59042"/>
                  </a:lnTo>
                  <a:lnTo>
                    <a:pt x="19126" y="66433"/>
                  </a:lnTo>
                  <a:lnTo>
                    <a:pt x="20396" y="74434"/>
                  </a:lnTo>
                  <a:lnTo>
                    <a:pt x="35737" y="78003"/>
                  </a:lnTo>
                  <a:lnTo>
                    <a:pt x="30594" y="80302"/>
                  </a:lnTo>
                  <a:lnTo>
                    <a:pt x="32854" y="91262"/>
                  </a:lnTo>
                  <a:lnTo>
                    <a:pt x="29146" y="91249"/>
                  </a:lnTo>
                  <a:lnTo>
                    <a:pt x="26403" y="101358"/>
                  </a:lnTo>
                  <a:lnTo>
                    <a:pt x="21729" y="103073"/>
                  </a:lnTo>
                  <a:lnTo>
                    <a:pt x="21590" y="112623"/>
                  </a:lnTo>
                  <a:lnTo>
                    <a:pt x="33324" y="125298"/>
                  </a:lnTo>
                  <a:lnTo>
                    <a:pt x="31864" y="130492"/>
                  </a:lnTo>
                  <a:lnTo>
                    <a:pt x="52971" y="141274"/>
                  </a:lnTo>
                  <a:lnTo>
                    <a:pt x="59156" y="152361"/>
                  </a:lnTo>
                  <a:lnTo>
                    <a:pt x="56159" y="166611"/>
                  </a:lnTo>
                  <a:lnTo>
                    <a:pt x="61722" y="166611"/>
                  </a:lnTo>
                  <a:lnTo>
                    <a:pt x="61607" y="175793"/>
                  </a:lnTo>
                  <a:lnTo>
                    <a:pt x="68173" y="184378"/>
                  </a:lnTo>
                  <a:lnTo>
                    <a:pt x="75361" y="183972"/>
                  </a:lnTo>
                  <a:lnTo>
                    <a:pt x="74701" y="177965"/>
                  </a:lnTo>
                  <a:lnTo>
                    <a:pt x="79794" y="175679"/>
                  </a:lnTo>
                  <a:lnTo>
                    <a:pt x="75730" y="177888"/>
                  </a:lnTo>
                  <a:lnTo>
                    <a:pt x="85229" y="184442"/>
                  </a:lnTo>
                  <a:lnTo>
                    <a:pt x="93167" y="180962"/>
                  </a:lnTo>
                  <a:lnTo>
                    <a:pt x="102527" y="200152"/>
                  </a:lnTo>
                  <a:lnTo>
                    <a:pt x="106349" y="200964"/>
                  </a:lnTo>
                  <a:lnTo>
                    <a:pt x="105841" y="201701"/>
                  </a:lnTo>
                  <a:lnTo>
                    <a:pt x="105562" y="200914"/>
                  </a:lnTo>
                  <a:lnTo>
                    <a:pt x="105524" y="202082"/>
                  </a:lnTo>
                  <a:lnTo>
                    <a:pt x="104584" y="203517"/>
                  </a:lnTo>
                  <a:lnTo>
                    <a:pt x="113652" y="220954"/>
                  </a:lnTo>
                  <a:lnTo>
                    <a:pt x="129667" y="225920"/>
                  </a:lnTo>
                  <a:lnTo>
                    <a:pt x="149580" y="242290"/>
                  </a:lnTo>
                  <a:lnTo>
                    <a:pt x="165976" y="245833"/>
                  </a:lnTo>
                  <a:lnTo>
                    <a:pt x="186524" y="234607"/>
                  </a:lnTo>
                  <a:lnTo>
                    <a:pt x="197700" y="234962"/>
                  </a:lnTo>
                  <a:lnTo>
                    <a:pt x="204812" y="257467"/>
                  </a:lnTo>
                  <a:lnTo>
                    <a:pt x="211950" y="260629"/>
                  </a:lnTo>
                  <a:lnTo>
                    <a:pt x="253644" y="266573"/>
                  </a:lnTo>
                  <a:lnTo>
                    <a:pt x="254596" y="263918"/>
                  </a:lnTo>
                  <a:lnTo>
                    <a:pt x="268008" y="270344"/>
                  </a:lnTo>
                  <a:lnTo>
                    <a:pt x="275539" y="250050"/>
                  </a:lnTo>
                  <a:lnTo>
                    <a:pt x="295605" y="243243"/>
                  </a:lnTo>
                  <a:lnTo>
                    <a:pt x="297548" y="234429"/>
                  </a:lnTo>
                  <a:close/>
                </a:path>
              </a:pathLst>
            </a:custGeom>
            <a:solidFill>
              <a:srgbClr val="F2D0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3033730" y="3489451"/>
              <a:ext cx="297815" cy="270510"/>
            </a:xfrm>
            <a:custGeom>
              <a:avLst/>
              <a:gdLst/>
              <a:ahLst/>
              <a:cxnLst/>
              <a:rect l="l" t="t" r="r" b="b"/>
              <a:pathLst>
                <a:path w="297814" h="270510">
                  <a:moveTo>
                    <a:pt x="12122" y="3329"/>
                  </a:moveTo>
                  <a:lnTo>
                    <a:pt x="9075" y="0"/>
                  </a:lnTo>
                  <a:lnTo>
                    <a:pt x="6087" y="7365"/>
                  </a:lnTo>
                  <a:lnTo>
                    <a:pt x="0" y="8208"/>
                  </a:lnTo>
                  <a:lnTo>
                    <a:pt x="7221" y="29295"/>
                  </a:lnTo>
                  <a:lnTo>
                    <a:pt x="3026" y="37486"/>
                  </a:lnTo>
                  <a:lnTo>
                    <a:pt x="9155" y="40970"/>
                  </a:lnTo>
                  <a:lnTo>
                    <a:pt x="12560" y="59042"/>
                  </a:lnTo>
                  <a:lnTo>
                    <a:pt x="19125" y="66428"/>
                  </a:lnTo>
                  <a:lnTo>
                    <a:pt x="20393" y="74435"/>
                  </a:lnTo>
                  <a:lnTo>
                    <a:pt x="35734" y="77994"/>
                  </a:lnTo>
                  <a:lnTo>
                    <a:pt x="30600" y="80298"/>
                  </a:lnTo>
                  <a:lnTo>
                    <a:pt x="32849" y="91251"/>
                  </a:lnTo>
                  <a:lnTo>
                    <a:pt x="29149" y="91249"/>
                  </a:lnTo>
                  <a:lnTo>
                    <a:pt x="26398" y="101348"/>
                  </a:lnTo>
                  <a:lnTo>
                    <a:pt x="21725" y="103065"/>
                  </a:lnTo>
                  <a:lnTo>
                    <a:pt x="21591" y="112613"/>
                  </a:lnTo>
                  <a:lnTo>
                    <a:pt x="33325" y="125295"/>
                  </a:lnTo>
                  <a:lnTo>
                    <a:pt x="31870" y="130493"/>
                  </a:lnTo>
                  <a:lnTo>
                    <a:pt x="52969" y="141272"/>
                  </a:lnTo>
                  <a:lnTo>
                    <a:pt x="59163" y="152355"/>
                  </a:lnTo>
                  <a:lnTo>
                    <a:pt x="56164" y="166605"/>
                  </a:lnTo>
                  <a:lnTo>
                    <a:pt x="61723" y="166609"/>
                  </a:lnTo>
                  <a:lnTo>
                    <a:pt x="61610" y="175792"/>
                  </a:lnTo>
                  <a:lnTo>
                    <a:pt x="68173" y="184368"/>
                  </a:lnTo>
                  <a:lnTo>
                    <a:pt x="75369" y="183962"/>
                  </a:lnTo>
                  <a:lnTo>
                    <a:pt x="74705" y="177961"/>
                  </a:lnTo>
                  <a:lnTo>
                    <a:pt x="79800" y="175678"/>
                  </a:lnTo>
                  <a:lnTo>
                    <a:pt x="75728" y="177877"/>
                  </a:lnTo>
                  <a:lnTo>
                    <a:pt x="85235" y="184434"/>
                  </a:lnTo>
                  <a:lnTo>
                    <a:pt x="93167" y="180954"/>
                  </a:lnTo>
                  <a:lnTo>
                    <a:pt x="102526" y="200143"/>
                  </a:lnTo>
                  <a:lnTo>
                    <a:pt x="106345" y="200957"/>
                  </a:lnTo>
                  <a:lnTo>
                    <a:pt x="104584" y="203515"/>
                  </a:lnTo>
                  <a:lnTo>
                    <a:pt x="113652" y="220943"/>
                  </a:lnTo>
                  <a:lnTo>
                    <a:pt x="129671" y="225909"/>
                  </a:lnTo>
                  <a:lnTo>
                    <a:pt x="149580" y="242286"/>
                  </a:lnTo>
                  <a:lnTo>
                    <a:pt x="165982" y="245829"/>
                  </a:lnTo>
                  <a:lnTo>
                    <a:pt x="186519" y="234596"/>
                  </a:lnTo>
                  <a:lnTo>
                    <a:pt x="197701" y="234962"/>
                  </a:lnTo>
                  <a:lnTo>
                    <a:pt x="204815" y="257456"/>
                  </a:lnTo>
                  <a:lnTo>
                    <a:pt x="211948" y="260620"/>
                  </a:lnTo>
                  <a:lnTo>
                    <a:pt x="253648" y="266567"/>
                  </a:lnTo>
                  <a:lnTo>
                    <a:pt x="254600" y="263908"/>
                  </a:lnTo>
                  <a:lnTo>
                    <a:pt x="268012" y="270337"/>
                  </a:lnTo>
                  <a:lnTo>
                    <a:pt x="275542" y="250050"/>
                  </a:lnTo>
                  <a:lnTo>
                    <a:pt x="295607" y="243241"/>
                  </a:lnTo>
                  <a:lnTo>
                    <a:pt x="297551" y="234421"/>
                  </a:lnTo>
                  <a:lnTo>
                    <a:pt x="289720" y="233162"/>
                  </a:lnTo>
                  <a:lnTo>
                    <a:pt x="289441" y="214875"/>
                  </a:lnTo>
                  <a:lnTo>
                    <a:pt x="275880" y="209844"/>
                  </a:lnTo>
                  <a:lnTo>
                    <a:pt x="259890" y="186955"/>
                  </a:lnTo>
                  <a:lnTo>
                    <a:pt x="274789" y="165869"/>
                  </a:lnTo>
                  <a:lnTo>
                    <a:pt x="272716" y="159751"/>
                  </a:lnTo>
                  <a:lnTo>
                    <a:pt x="259669" y="157772"/>
                  </a:lnTo>
                  <a:lnTo>
                    <a:pt x="255414" y="127801"/>
                  </a:lnTo>
                  <a:lnTo>
                    <a:pt x="260973" y="120614"/>
                  </a:lnTo>
                  <a:lnTo>
                    <a:pt x="256589" y="120249"/>
                  </a:lnTo>
                  <a:lnTo>
                    <a:pt x="253727" y="110263"/>
                  </a:lnTo>
                  <a:lnTo>
                    <a:pt x="260171" y="105513"/>
                  </a:lnTo>
                  <a:lnTo>
                    <a:pt x="257909" y="101783"/>
                  </a:lnTo>
                  <a:lnTo>
                    <a:pt x="261879" y="99620"/>
                  </a:lnTo>
                  <a:lnTo>
                    <a:pt x="266112" y="83099"/>
                  </a:lnTo>
                  <a:lnTo>
                    <a:pt x="264052" y="61635"/>
                  </a:lnTo>
                  <a:lnTo>
                    <a:pt x="251738" y="61885"/>
                  </a:lnTo>
                  <a:lnTo>
                    <a:pt x="247093" y="54371"/>
                  </a:lnTo>
                  <a:lnTo>
                    <a:pt x="239589" y="52230"/>
                  </a:lnTo>
                  <a:lnTo>
                    <a:pt x="236401" y="44455"/>
                  </a:lnTo>
                  <a:lnTo>
                    <a:pt x="221508" y="42567"/>
                  </a:lnTo>
                  <a:lnTo>
                    <a:pt x="205578" y="35661"/>
                  </a:lnTo>
                  <a:lnTo>
                    <a:pt x="203853" y="29932"/>
                  </a:lnTo>
                  <a:lnTo>
                    <a:pt x="196340" y="29730"/>
                  </a:lnTo>
                  <a:lnTo>
                    <a:pt x="189806" y="33731"/>
                  </a:lnTo>
                  <a:lnTo>
                    <a:pt x="176468" y="33458"/>
                  </a:lnTo>
                  <a:lnTo>
                    <a:pt x="164072" y="46410"/>
                  </a:lnTo>
                  <a:lnTo>
                    <a:pt x="153517" y="48152"/>
                  </a:lnTo>
                  <a:lnTo>
                    <a:pt x="154154" y="58597"/>
                  </a:lnTo>
                  <a:lnTo>
                    <a:pt x="118314" y="62606"/>
                  </a:lnTo>
                  <a:lnTo>
                    <a:pt x="102793" y="56615"/>
                  </a:lnTo>
                  <a:lnTo>
                    <a:pt x="95176" y="47385"/>
                  </a:lnTo>
                  <a:lnTo>
                    <a:pt x="77172" y="41251"/>
                  </a:lnTo>
                  <a:lnTo>
                    <a:pt x="74841" y="26620"/>
                  </a:lnTo>
                  <a:lnTo>
                    <a:pt x="70549" y="27146"/>
                  </a:lnTo>
                  <a:lnTo>
                    <a:pt x="61587" y="18817"/>
                  </a:lnTo>
                  <a:lnTo>
                    <a:pt x="66317" y="15300"/>
                  </a:lnTo>
                  <a:lnTo>
                    <a:pt x="63255" y="10320"/>
                  </a:lnTo>
                  <a:lnTo>
                    <a:pt x="66942" y="8048"/>
                  </a:lnTo>
                  <a:lnTo>
                    <a:pt x="61764" y="1816"/>
                  </a:lnTo>
                  <a:lnTo>
                    <a:pt x="33217" y="18742"/>
                  </a:lnTo>
                  <a:lnTo>
                    <a:pt x="21969" y="15773"/>
                  </a:lnTo>
                  <a:lnTo>
                    <a:pt x="12122" y="3329"/>
                  </a:lnTo>
                  <a:close/>
                </a:path>
                <a:path w="297814" h="270510">
                  <a:moveTo>
                    <a:pt x="191727" y="235501"/>
                  </a:moveTo>
                  <a:lnTo>
                    <a:pt x="191434" y="236458"/>
                  </a:lnTo>
                  <a:lnTo>
                    <a:pt x="192335" y="236383"/>
                  </a:lnTo>
                  <a:lnTo>
                    <a:pt x="191727" y="235501"/>
                  </a:lnTo>
                  <a:close/>
                </a:path>
                <a:path w="297814" h="270510">
                  <a:moveTo>
                    <a:pt x="190357" y="239129"/>
                  </a:moveTo>
                  <a:lnTo>
                    <a:pt x="189570" y="239620"/>
                  </a:lnTo>
                  <a:lnTo>
                    <a:pt x="190792" y="239805"/>
                  </a:lnTo>
                  <a:lnTo>
                    <a:pt x="190357" y="239129"/>
                  </a:lnTo>
                  <a:close/>
                </a:path>
                <a:path w="297814" h="270510">
                  <a:moveTo>
                    <a:pt x="187100" y="237154"/>
                  </a:moveTo>
                  <a:lnTo>
                    <a:pt x="180836" y="237968"/>
                  </a:lnTo>
                  <a:lnTo>
                    <a:pt x="181719" y="240544"/>
                  </a:lnTo>
                  <a:lnTo>
                    <a:pt x="173624" y="245054"/>
                  </a:lnTo>
                  <a:lnTo>
                    <a:pt x="183871" y="242462"/>
                  </a:lnTo>
                  <a:lnTo>
                    <a:pt x="187100" y="237154"/>
                  </a:lnTo>
                  <a:close/>
                </a:path>
                <a:path w="297814" h="270510">
                  <a:moveTo>
                    <a:pt x="183158" y="242724"/>
                  </a:moveTo>
                  <a:lnTo>
                    <a:pt x="182284" y="243676"/>
                  </a:lnTo>
                  <a:lnTo>
                    <a:pt x="183106" y="243627"/>
                  </a:lnTo>
                  <a:lnTo>
                    <a:pt x="183158" y="242724"/>
                  </a:lnTo>
                  <a:close/>
                </a:path>
                <a:path w="297814" h="270510">
                  <a:moveTo>
                    <a:pt x="162238" y="255576"/>
                  </a:moveTo>
                  <a:lnTo>
                    <a:pt x="161455" y="255847"/>
                  </a:lnTo>
                  <a:lnTo>
                    <a:pt x="162268" y="256225"/>
                  </a:lnTo>
                  <a:lnTo>
                    <a:pt x="162238" y="255576"/>
                  </a:lnTo>
                  <a:close/>
                </a:path>
                <a:path w="297814" h="270510">
                  <a:moveTo>
                    <a:pt x="161743" y="248925"/>
                  </a:moveTo>
                  <a:lnTo>
                    <a:pt x="161759" y="250097"/>
                  </a:lnTo>
                  <a:lnTo>
                    <a:pt x="162038" y="249068"/>
                  </a:lnTo>
                  <a:lnTo>
                    <a:pt x="161743" y="248925"/>
                  </a:lnTo>
                  <a:close/>
                </a:path>
                <a:path w="297814" h="270510">
                  <a:moveTo>
                    <a:pt x="153190" y="244499"/>
                  </a:moveTo>
                  <a:lnTo>
                    <a:pt x="152450" y="245389"/>
                  </a:lnTo>
                  <a:lnTo>
                    <a:pt x="154564" y="245363"/>
                  </a:lnTo>
                  <a:lnTo>
                    <a:pt x="153190" y="244499"/>
                  </a:lnTo>
                  <a:close/>
                </a:path>
                <a:path w="297814" h="270510">
                  <a:moveTo>
                    <a:pt x="147858" y="242412"/>
                  </a:moveTo>
                  <a:lnTo>
                    <a:pt x="147614" y="242832"/>
                  </a:lnTo>
                  <a:lnTo>
                    <a:pt x="148752" y="242692"/>
                  </a:lnTo>
                  <a:lnTo>
                    <a:pt x="147858" y="242412"/>
                  </a:lnTo>
                  <a:close/>
                </a:path>
                <a:path w="297814" h="270510">
                  <a:moveTo>
                    <a:pt x="141002" y="239719"/>
                  </a:moveTo>
                  <a:lnTo>
                    <a:pt x="143074" y="240833"/>
                  </a:lnTo>
                  <a:lnTo>
                    <a:pt x="143094" y="240214"/>
                  </a:lnTo>
                  <a:lnTo>
                    <a:pt x="141002" y="239719"/>
                  </a:lnTo>
                  <a:close/>
                </a:path>
                <a:path w="297814" h="270510">
                  <a:moveTo>
                    <a:pt x="105566" y="200906"/>
                  </a:moveTo>
                  <a:lnTo>
                    <a:pt x="105524" y="202080"/>
                  </a:lnTo>
                  <a:lnTo>
                    <a:pt x="105908" y="201852"/>
                  </a:lnTo>
                  <a:lnTo>
                    <a:pt x="105566" y="200906"/>
                  </a:lnTo>
                  <a:close/>
                </a:path>
                <a:path w="297814" h="270510">
                  <a:moveTo>
                    <a:pt x="96670" y="197356"/>
                  </a:moveTo>
                  <a:lnTo>
                    <a:pt x="96849" y="198420"/>
                  </a:lnTo>
                  <a:lnTo>
                    <a:pt x="97290" y="197578"/>
                  </a:lnTo>
                  <a:lnTo>
                    <a:pt x="96670" y="19735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4326978" y="4159313"/>
              <a:ext cx="203835" cy="142240"/>
            </a:xfrm>
            <a:custGeom>
              <a:avLst/>
              <a:gdLst/>
              <a:ahLst/>
              <a:cxnLst/>
              <a:rect l="l" t="t" r="r" b="b"/>
              <a:pathLst>
                <a:path w="203835" h="142239">
                  <a:moveTo>
                    <a:pt x="35648" y="965"/>
                  </a:moveTo>
                  <a:lnTo>
                    <a:pt x="35420" y="0"/>
                  </a:lnTo>
                  <a:lnTo>
                    <a:pt x="34937" y="977"/>
                  </a:lnTo>
                  <a:lnTo>
                    <a:pt x="35648" y="965"/>
                  </a:lnTo>
                  <a:close/>
                </a:path>
                <a:path w="203835" h="142239">
                  <a:moveTo>
                    <a:pt x="36944" y="5168"/>
                  </a:moveTo>
                  <a:lnTo>
                    <a:pt x="36855" y="4546"/>
                  </a:lnTo>
                  <a:lnTo>
                    <a:pt x="36449" y="4660"/>
                  </a:lnTo>
                  <a:lnTo>
                    <a:pt x="36944" y="5168"/>
                  </a:lnTo>
                  <a:close/>
                </a:path>
                <a:path w="203835" h="142239">
                  <a:moveTo>
                    <a:pt x="37985" y="34036"/>
                  </a:moveTo>
                  <a:lnTo>
                    <a:pt x="37058" y="33896"/>
                  </a:lnTo>
                  <a:lnTo>
                    <a:pt x="37211" y="34366"/>
                  </a:lnTo>
                  <a:lnTo>
                    <a:pt x="37985" y="34036"/>
                  </a:lnTo>
                  <a:close/>
                </a:path>
                <a:path w="203835" h="142239">
                  <a:moveTo>
                    <a:pt x="40347" y="31394"/>
                  </a:moveTo>
                  <a:lnTo>
                    <a:pt x="38798" y="26073"/>
                  </a:lnTo>
                  <a:lnTo>
                    <a:pt x="29006" y="29248"/>
                  </a:lnTo>
                  <a:lnTo>
                    <a:pt x="40347" y="31394"/>
                  </a:lnTo>
                  <a:close/>
                </a:path>
                <a:path w="203835" h="142239">
                  <a:moveTo>
                    <a:pt x="45770" y="11861"/>
                  </a:moveTo>
                  <a:lnTo>
                    <a:pt x="40259" y="13068"/>
                  </a:lnTo>
                  <a:lnTo>
                    <a:pt x="45313" y="13779"/>
                  </a:lnTo>
                  <a:lnTo>
                    <a:pt x="45770" y="11861"/>
                  </a:lnTo>
                  <a:close/>
                </a:path>
                <a:path w="203835" h="142239">
                  <a:moveTo>
                    <a:pt x="46888" y="56172"/>
                  </a:moveTo>
                  <a:lnTo>
                    <a:pt x="39204" y="46355"/>
                  </a:lnTo>
                  <a:lnTo>
                    <a:pt x="25285" y="43243"/>
                  </a:lnTo>
                  <a:lnTo>
                    <a:pt x="19939" y="46088"/>
                  </a:lnTo>
                  <a:lnTo>
                    <a:pt x="18681" y="43395"/>
                  </a:lnTo>
                  <a:lnTo>
                    <a:pt x="5346" y="44500"/>
                  </a:lnTo>
                  <a:lnTo>
                    <a:pt x="0" y="49110"/>
                  </a:lnTo>
                  <a:lnTo>
                    <a:pt x="901" y="54025"/>
                  </a:lnTo>
                  <a:lnTo>
                    <a:pt x="5308" y="47574"/>
                  </a:lnTo>
                  <a:lnTo>
                    <a:pt x="9702" y="53682"/>
                  </a:lnTo>
                  <a:lnTo>
                    <a:pt x="16103" y="49720"/>
                  </a:lnTo>
                  <a:lnTo>
                    <a:pt x="26111" y="53835"/>
                  </a:lnTo>
                  <a:lnTo>
                    <a:pt x="26022" y="51181"/>
                  </a:lnTo>
                  <a:lnTo>
                    <a:pt x="32219" y="51790"/>
                  </a:lnTo>
                  <a:lnTo>
                    <a:pt x="46164" y="60096"/>
                  </a:lnTo>
                  <a:lnTo>
                    <a:pt x="46888" y="56172"/>
                  </a:lnTo>
                  <a:close/>
                </a:path>
                <a:path w="203835" h="142239">
                  <a:moveTo>
                    <a:pt x="48247" y="116446"/>
                  </a:moveTo>
                  <a:lnTo>
                    <a:pt x="46558" y="116255"/>
                  </a:lnTo>
                  <a:lnTo>
                    <a:pt x="47637" y="117411"/>
                  </a:lnTo>
                  <a:lnTo>
                    <a:pt x="48247" y="116446"/>
                  </a:lnTo>
                  <a:close/>
                </a:path>
                <a:path w="203835" h="142239">
                  <a:moveTo>
                    <a:pt x="49301" y="14363"/>
                  </a:moveTo>
                  <a:lnTo>
                    <a:pt x="44234" y="17005"/>
                  </a:lnTo>
                  <a:lnTo>
                    <a:pt x="48641" y="20878"/>
                  </a:lnTo>
                  <a:lnTo>
                    <a:pt x="49301" y="14363"/>
                  </a:lnTo>
                  <a:close/>
                </a:path>
                <a:path w="203835" h="142239">
                  <a:moveTo>
                    <a:pt x="49390" y="127241"/>
                  </a:moveTo>
                  <a:lnTo>
                    <a:pt x="49237" y="125298"/>
                  </a:lnTo>
                  <a:lnTo>
                    <a:pt x="45681" y="128485"/>
                  </a:lnTo>
                  <a:lnTo>
                    <a:pt x="49390" y="127241"/>
                  </a:lnTo>
                  <a:close/>
                </a:path>
                <a:path w="203835" h="142239">
                  <a:moveTo>
                    <a:pt x="50355" y="119354"/>
                  </a:moveTo>
                  <a:lnTo>
                    <a:pt x="50266" y="118427"/>
                  </a:lnTo>
                  <a:lnTo>
                    <a:pt x="48298" y="119126"/>
                  </a:lnTo>
                  <a:lnTo>
                    <a:pt x="50355" y="119354"/>
                  </a:lnTo>
                  <a:close/>
                </a:path>
                <a:path w="203835" h="142239">
                  <a:moveTo>
                    <a:pt x="51244" y="114846"/>
                  </a:moveTo>
                  <a:lnTo>
                    <a:pt x="48590" y="115227"/>
                  </a:lnTo>
                  <a:lnTo>
                    <a:pt x="49682" y="116700"/>
                  </a:lnTo>
                  <a:lnTo>
                    <a:pt x="51244" y="114846"/>
                  </a:lnTo>
                  <a:close/>
                </a:path>
                <a:path w="203835" h="142239">
                  <a:moveTo>
                    <a:pt x="52527" y="62115"/>
                  </a:moveTo>
                  <a:lnTo>
                    <a:pt x="52146" y="62585"/>
                  </a:lnTo>
                  <a:lnTo>
                    <a:pt x="52514" y="62890"/>
                  </a:lnTo>
                  <a:lnTo>
                    <a:pt x="52527" y="62115"/>
                  </a:lnTo>
                  <a:close/>
                </a:path>
                <a:path w="203835" h="142239">
                  <a:moveTo>
                    <a:pt x="52971" y="113931"/>
                  </a:moveTo>
                  <a:lnTo>
                    <a:pt x="52793" y="113411"/>
                  </a:lnTo>
                  <a:lnTo>
                    <a:pt x="52222" y="114020"/>
                  </a:lnTo>
                  <a:lnTo>
                    <a:pt x="52971" y="113931"/>
                  </a:lnTo>
                  <a:close/>
                </a:path>
                <a:path w="203835" h="142239">
                  <a:moveTo>
                    <a:pt x="54025" y="4749"/>
                  </a:moveTo>
                  <a:lnTo>
                    <a:pt x="49009" y="749"/>
                  </a:lnTo>
                  <a:lnTo>
                    <a:pt x="37985" y="1816"/>
                  </a:lnTo>
                  <a:lnTo>
                    <a:pt x="41948" y="6883"/>
                  </a:lnTo>
                  <a:lnTo>
                    <a:pt x="47840" y="5867"/>
                  </a:lnTo>
                  <a:lnTo>
                    <a:pt x="44107" y="1460"/>
                  </a:lnTo>
                  <a:lnTo>
                    <a:pt x="48133" y="5676"/>
                  </a:lnTo>
                  <a:lnTo>
                    <a:pt x="54025" y="4749"/>
                  </a:lnTo>
                  <a:close/>
                </a:path>
                <a:path w="203835" h="142239">
                  <a:moveTo>
                    <a:pt x="54533" y="63982"/>
                  </a:moveTo>
                  <a:lnTo>
                    <a:pt x="53263" y="63144"/>
                  </a:lnTo>
                  <a:lnTo>
                    <a:pt x="53403" y="63995"/>
                  </a:lnTo>
                  <a:lnTo>
                    <a:pt x="54533" y="63982"/>
                  </a:lnTo>
                  <a:close/>
                </a:path>
                <a:path w="203835" h="142239">
                  <a:moveTo>
                    <a:pt x="55676" y="62623"/>
                  </a:moveTo>
                  <a:lnTo>
                    <a:pt x="55194" y="61239"/>
                  </a:lnTo>
                  <a:lnTo>
                    <a:pt x="54940" y="62725"/>
                  </a:lnTo>
                  <a:lnTo>
                    <a:pt x="55676" y="62623"/>
                  </a:lnTo>
                  <a:close/>
                </a:path>
                <a:path w="203835" h="142239">
                  <a:moveTo>
                    <a:pt x="56324" y="111112"/>
                  </a:moveTo>
                  <a:lnTo>
                    <a:pt x="55740" y="111607"/>
                  </a:lnTo>
                  <a:lnTo>
                    <a:pt x="56311" y="111798"/>
                  </a:lnTo>
                  <a:lnTo>
                    <a:pt x="56324" y="111112"/>
                  </a:lnTo>
                  <a:close/>
                </a:path>
                <a:path w="203835" h="142239">
                  <a:moveTo>
                    <a:pt x="56705" y="106667"/>
                  </a:moveTo>
                  <a:lnTo>
                    <a:pt x="56299" y="106476"/>
                  </a:lnTo>
                  <a:lnTo>
                    <a:pt x="55816" y="107226"/>
                  </a:lnTo>
                  <a:lnTo>
                    <a:pt x="56705" y="106667"/>
                  </a:lnTo>
                  <a:close/>
                </a:path>
                <a:path w="203835" h="142239">
                  <a:moveTo>
                    <a:pt x="57823" y="103428"/>
                  </a:moveTo>
                  <a:lnTo>
                    <a:pt x="56959" y="105511"/>
                  </a:lnTo>
                  <a:lnTo>
                    <a:pt x="57670" y="104063"/>
                  </a:lnTo>
                  <a:lnTo>
                    <a:pt x="57823" y="103428"/>
                  </a:lnTo>
                  <a:close/>
                </a:path>
                <a:path w="203835" h="142239">
                  <a:moveTo>
                    <a:pt x="58851" y="110375"/>
                  </a:moveTo>
                  <a:lnTo>
                    <a:pt x="52260" y="116217"/>
                  </a:lnTo>
                  <a:lnTo>
                    <a:pt x="50355" y="124040"/>
                  </a:lnTo>
                  <a:lnTo>
                    <a:pt x="58343" y="118618"/>
                  </a:lnTo>
                  <a:lnTo>
                    <a:pt x="58851" y="110375"/>
                  </a:lnTo>
                  <a:close/>
                </a:path>
                <a:path w="203835" h="142239">
                  <a:moveTo>
                    <a:pt x="59270" y="69837"/>
                  </a:moveTo>
                  <a:lnTo>
                    <a:pt x="58394" y="68770"/>
                  </a:lnTo>
                  <a:lnTo>
                    <a:pt x="58851" y="69989"/>
                  </a:lnTo>
                  <a:lnTo>
                    <a:pt x="59270" y="69837"/>
                  </a:lnTo>
                  <a:close/>
                </a:path>
                <a:path w="203835" h="142239">
                  <a:moveTo>
                    <a:pt x="63411" y="112496"/>
                  </a:moveTo>
                  <a:lnTo>
                    <a:pt x="62953" y="110147"/>
                  </a:lnTo>
                  <a:lnTo>
                    <a:pt x="59994" y="111290"/>
                  </a:lnTo>
                  <a:lnTo>
                    <a:pt x="63411" y="112496"/>
                  </a:lnTo>
                  <a:close/>
                </a:path>
                <a:path w="203835" h="142239">
                  <a:moveTo>
                    <a:pt x="64223" y="108318"/>
                  </a:moveTo>
                  <a:lnTo>
                    <a:pt x="62750" y="109512"/>
                  </a:lnTo>
                  <a:lnTo>
                    <a:pt x="63639" y="109334"/>
                  </a:lnTo>
                  <a:lnTo>
                    <a:pt x="64223" y="108318"/>
                  </a:lnTo>
                  <a:close/>
                </a:path>
                <a:path w="203835" h="142239">
                  <a:moveTo>
                    <a:pt x="64490" y="82346"/>
                  </a:moveTo>
                  <a:lnTo>
                    <a:pt x="63601" y="83223"/>
                  </a:lnTo>
                  <a:lnTo>
                    <a:pt x="64249" y="83261"/>
                  </a:lnTo>
                  <a:lnTo>
                    <a:pt x="64490" y="82346"/>
                  </a:lnTo>
                  <a:close/>
                </a:path>
                <a:path w="203835" h="142239">
                  <a:moveTo>
                    <a:pt x="68884" y="86893"/>
                  </a:moveTo>
                  <a:lnTo>
                    <a:pt x="68326" y="86512"/>
                  </a:lnTo>
                  <a:lnTo>
                    <a:pt x="68694" y="87642"/>
                  </a:lnTo>
                  <a:lnTo>
                    <a:pt x="68884" y="86893"/>
                  </a:lnTo>
                  <a:close/>
                </a:path>
                <a:path w="203835" h="142239">
                  <a:moveTo>
                    <a:pt x="69481" y="85699"/>
                  </a:moveTo>
                  <a:lnTo>
                    <a:pt x="69126" y="85598"/>
                  </a:lnTo>
                  <a:lnTo>
                    <a:pt x="68872" y="85712"/>
                  </a:lnTo>
                  <a:lnTo>
                    <a:pt x="69481" y="85699"/>
                  </a:lnTo>
                  <a:close/>
                </a:path>
                <a:path w="203835" h="142239">
                  <a:moveTo>
                    <a:pt x="72034" y="41224"/>
                  </a:moveTo>
                  <a:lnTo>
                    <a:pt x="71475" y="40767"/>
                  </a:lnTo>
                  <a:lnTo>
                    <a:pt x="71158" y="41148"/>
                  </a:lnTo>
                  <a:lnTo>
                    <a:pt x="72034" y="41224"/>
                  </a:lnTo>
                  <a:close/>
                </a:path>
                <a:path w="203835" h="142239">
                  <a:moveTo>
                    <a:pt x="75069" y="53568"/>
                  </a:moveTo>
                  <a:lnTo>
                    <a:pt x="74218" y="52743"/>
                  </a:lnTo>
                  <a:lnTo>
                    <a:pt x="74650" y="54140"/>
                  </a:lnTo>
                  <a:lnTo>
                    <a:pt x="75069" y="53568"/>
                  </a:lnTo>
                  <a:close/>
                </a:path>
                <a:path w="203835" h="142239">
                  <a:moveTo>
                    <a:pt x="76187" y="88925"/>
                  </a:moveTo>
                  <a:lnTo>
                    <a:pt x="73875" y="87007"/>
                  </a:lnTo>
                  <a:lnTo>
                    <a:pt x="75361" y="92265"/>
                  </a:lnTo>
                  <a:lnTo>
                    <a:pt x="76187" y="88925"/>
                  </a:lnTo>
                  <a:close/>
                </a:path>
                <a:path w="203835" h="142239">
                  <a:moveTo>
                    <a:pt x="76441" y="86271"/>
                  </a:moveTo>
                  <a:lnTo>
                    <a:pt x="75742" y="86969"/>
                  </a:lnTo>
                  <a:lnTo>
                    <a:pt x="76060" y="88176"/>
                  </a:lnTo>
                  <a:lnTo>
                    <a:pt x="76441" y="86271"/>
                  </a:lnTo>
                  <a:close/>
                </a:path>
                <a:path w="203835" h="142239">
                  <a:moveTo>
                    <a:pt x="82042" y="82054"/>
                  </a:moveTo>
                  <a:lnTo>
                    <a:pt x="78714" y="88163"/>
                  </a:lnTo>
                  <a:lnTo>
                    <a:pt x="79717" y="88087"/>
                  </a:lnTo>
                  <a:lnTo>
                    <a:pt x="82042" y="82054"/>
                  </a:lnTo>
                  <a:close/>
                </a:path>
                <a:path w="203835" h="142239">
                  <a:moveTo>
                    <a:pt x="85166" y="37985"/>
                  </a:moveTo>
                  <a:lnTo>
                    <a:pt x="84836" y="37744"/>
                  </a:lnTo>
                  <a:lnTo>
                    <a:pt x="84493" y="37871"/>
                  </a:lnTo>
                  <a:lnTo>
                    <a:pt x="85166" y="37985"/>
                  </a:lnTo>
                  <a:close/>
                </a:path>
                <a:path w="203835" h="142239">
                  <a:moveTo>
                    <a:pt x="87960" y="65290"/>
                  </a:moveTo>
                  <a:lnTo>
                    <a:pt x="84785" y="63512"/>
                  </a:lnTo>
                  <a:lnTo>
                    <a:pt x="85572" y="65163"/>
                  </a:lnTo>
                  <a:lnTo>
                    <a:pt x="87960" y="65290"/>
                  </a:lnTo>
                  <a:close/>
                </a:path>
                <a:path w="203835" h="142239">
                  <a:moveTo>
                    <a:pt x="88226" y="40030"/>
                  </a:moveTo>
                  <a:lnTo>
                    <a:pt x="87972" y="39573"/>
                  </a:lnTo>
                  <a:lnTo>
                    <a:pt x="87820" y="40513"/>
                  </a:lnTo>
                  <a:lnTo>
                    <a:pt x="88226" y="40030"/>
                  </a:lnTo>
                  <a:close/>
                </a:path>
                <a:path w="203835" h="142239">
                  <a:moveTo>
                    <a:pt x="88925" y="38239"/>
                  </a:moveTo>
                  <a:lnTo>
                    <a:pt x="87337" y="37541"/>
                  </a:lnTo>
                  <a:lnTo>
                    <a:pt x="87630" y="38569"/>
                  </a:lnTo>
                  <a:lnTo>
                    <a:pt x="88925" y="38239"/>
                  </a:lnTo>
                  <a:close/>
                </a:path>
                <a:path w="203835" h="142239">
                  <a:moveTo>
                    <a:pt x="92621" y="33401"/>
                  </a:moveTo>
                  <a:lnTo>
                    <a:pt x="91694" y="33845"/>
                  </a:lnTo>
                  <a:lnTo>
                    <a:pt x="92608" y="34036"/>
                  </a:lnTo>
                  <a:lnTo>
                    <a:pt x="92621" y="33401"/>
                  </a:lnTo>
                  <a:close/>
                </a:path>
                <a:path w="203835" h="142239">
                  <a:moveTo>
                    <a:pt x="93687" y="59067"/>
                  </a:moveTo>
                  <a:lnTo>
                    <a:pt x="93421" y="57912"/>
                  </a:lnTo>
                  <a:lnTo>
                    <a:pt x="93484" y="59486"/>
                  </a:lnTo>
                  <a:lnTo>
                    <a:pt x="93687" y="59067"/>
                  </a:lnTo>
                  <a:close/>
                </a:path>
                <a:path w="203835" h="142239">
                  <a:moveTo>
                    <a:pt x="97586" y="61747"/>
                  </a:moveTo>
                  <a:lnTo>
                    <a:pt x="96558" y="60718"/>
                  </a:lnTo>
                  <a:lnTo>
                    <a:pt x="96342" y="61760"/>
                  </a:lnTo>
                  <a:lnTo>
                    <a:pt x="97586" y="61747"/>
                  </a:lnTo>
                  <a:close/>
                </a:path>
                <a:path w="203835" h="142239">
                  <a:moveTo>
                    <a:pt x="98653" y="27127"/>
                  </a:moveTo>
                  <a:lnTo>
                    <a:pt x="97345" y="28448"/>
                  </a:lnTo>
                  <a:lnTo>
                    <a:pt x="98374" y="28473"/>
                  </a:lnTo>
                  <a:lnTo>
                    <a:pt x="98653" y="27127"/>
                  </a:lnTo>
                  <a:close/>
                </a:path>
                <a:path w="203835" h="142239">
                  <a:moveTo>
                    <a:pt x="99466" y="85610"/>
                  </a:moveTo>
                  <a:lnTo>
                    <a:pt x="99263" y="85013"/>
                  </a:lnTo>
                  <a:lnTo>
                    <a:pt x="98945" y="85077"/>
                  </a:lnTo>
                  <a:lnTo>
                    <a:pt x="99466" y="85610"/>
                  </a:lnTo>
                  <a:close/>
                </a:path>
                <a:path w="203835" h="142239">
                  <a:moveTo>
                    <a:pt x="100088" y="96608"/>
                  </a:moveTo>
                  <a:lnTo>
                    <a:pt x="97434" y="93103"/>
                  </a:lnTo>
                  <a:lnTo>
                    <a:pt x="98602" y="96151"/>
                  </a:lnTo>
                  <a:lnTo>
                    <a:pt x="100088" y="96608"/>
                  </a:lnTo>
                  <a:close/>
                </a:path>
                <a:path w="203835" h="142239">
                  <a:moveTo>
                    <a:pt x="100126" y="86245"/>
                  </a:moveTo>
                  <a:lnTo>
                    <a:pt x="98856" y="87261"/>
                  </a:lnTo>
                  <a:lnTo>
                    <a:pt x="100101" y="86969"/>
                  </a:lnTo>
                  <a:lnTo>
                    <a:pt x="100126" y="86245"/>
                  </a:lnTo>
                  <a:close/>
                </a:path>
                <a:path w="203835" h="142239">
                  <a:moveTo>
                    <a:pt x="101079" y="31026"/>
                  </a:moveTo>
                  <a:lnTo>
                    <a:pt x="99936" y="32334"/>
                  </a:lnTo>
                  <a:lnTo>
                    <a:pt x="101003" y="32448"/>
                  </a:lnTo>
                  <a:lnTo>
                    <a:pt x="101079" y="31026"/>
                  </a:lnTo>
                  <a:close/>
                </a:path>
                <a:path w="203835" h="142239">
                  <a:moveTo>
                    <a:pt x="102031" y="62331"/>
                  </a:moveTo>
                  <a:lnTo>
                    <a:pt x="100901" y="61772"/>
                  </a:lnTo>
                  <a:lnTo>
                    <a:pt x="100952" y="62255"/>
                  </a:lnTo>
                  <a:lnTo>
                    <a:pt x="102031" y="62331"/>
                  </a:lnTo>
                  <a:close/>
                </a:path>
                <a:path w="203835" h="142239">
                  <a:moveTo>
                    <a:pt x="102882" y="104051"/>
                  </a:moveTo>
                  <a:lnTo>
                    <a:pt x="102831" y="103365"/>
                  </a:lnTo>
                  <a:lnTo>
                    <a:pt x="102450" y="104813"/>
                  </a:lnTo>
                  <a:lnTo>
                    <a:pt x="102882" y="104051"/>
                  </a:lnTo>
                  <a:close/>
                </a:path>
                <a:path w="203835" h="142239">
                  <a:moveTo>
                    <a:pt x="104063" y="82600"/>
                  </a:moveTo>
                  <a:lnTo>
                    <a:pt x="102870" y="83248"/>
                  </a:lnTo>
                  <a:lnTo>
                    <a:pt x="103390" y="83883"/>
                  </a:lnTo>
                  <a:lnTo>
                    <a:pt x="104063" y="82600"/>
                  </a:lnTo>
                  <a:close/>
                </a:path>
                <a:path w="203835" h="142239">
                  <a:moveTo>
                    <a:pt x="104178" y="37236"/>
                  </a:moveTo>
                  <a:lnTo>
                    <a:pt x="103797" y="35496"/>
                  </a:lnTo>
                  <a:lnTo>
                    <a:pt x="102958" y="36741"/>
                  </a:lnTo>
                  <a:lnTo>
                    <a:pt x="104178" y="37236"/>
                  </a:lnTo>
                  <a:close/>
                </a:path>
                <a:path w="203835" h="142239">
                  <a:moveTo>
                    <a:pt x="104482" y="99644"/>
                  </a:moveTo>
                  <a:lnTo>
                    <a:pt x="96812" y="95491"/>
                  </a:lnTo>
                  <a:lnTo>
                    <a:pt x="97713" y="107137"/>
                  </a:lnTo>
                  <a:lnTo>
                    <a:pt x="103212" y="102349"/>
                  </a:lnTo>
                  <a:lnTo>
                    <a:pt x="101638" y="99517"/>
                  </a:lnTo>
                  <a:lnTo>
                    <a:pt x="104482" y="99644"/>
                  </a:lnTo>
                  <a:close/>
                </a:path>
                <a:path w="203835" h="142239">
                  <a:moveTo>
                    <a:pt x="104559" y="100253"/>
                  </a:moveTo>
                  <a:lnTo>
                    <a:pt x="104038" y="100723"/>
                  </a:lnTo>
                  <a:lnTo>
                    <a:pt x="104165" y="101053"/>
                  </a:lnTo>
                  <a:lnTo>
                    <a:pt x="104559" y="100253"/>
                  </a:lnTo>
                  <a:close/>
                </a:path>
                <a:path w="203835" h="142239">
                  <a:moveTo>
                    <a:pt x="106540" y="101600"/>
                  </a:moveTo>
                  <a:lnTo>
                    <a:pt x="105905" y="99999"/>
                  </a:lnTo>
                  <a:lnTo>
                    <a:pt x="105283" y="100901"/>
                  </a:lnTo>
                  <a:lnTo>
                    <a:pt x="106540" y="101600"/>
                  </a:lnTo>
                  <a:close/>
                </a:path>
                <a:path w="203835" h="142239">
                  <a:moveTo>
                    <a:pt x="106794" y="102717"/>
                  </a:moveTo>
                  <a:lnTo>
                    <a:pt x="105448" y="103314"/>
                  </a:lnTo>
                  <a:lnTo>
                    <a:pt x="105994" y="104254"/>
                  </a:lnTo>
                  <a:lnTo>
                    <a:pt x="106794" y="102717"/>
                  </a:lnTo>
                  <a:close/>
                </a:path>
                <a:path w="203835" h="142239">
                  <a:moveTo>
                    <a:pt x="107137" y="94462"/>
                  </a:moveTo>
                  <a:lnTo>
                    <a:pt x="105968" y="89801"/>
                  </a:lnTo>
                  <a:lnTo>
                    <a:pt x="106591" y="89687"/>
                  </a:lnTo>
                  <a:lnTo>
                    <a:pt x="105752" y="88938"/>
                  </a:lnTo>
                  <a:lnTo>
                    <a:pt x="104533" y="84023"/>
                  </a:lnTo>
                  <a:lnTo>
                    <a:pt x="98323" y="88646"/>
                  </a:lnTo>
                  <a:lnTo>
                    <a:pt x="98831" y="89547"/>
                  </a:lnTo>
                  <a:lnTo>
                    <a:pt x="98120" y="89179"/>
                  </a:lnTo>
                  <a:lnTo>
                    <a:pt x="98272" y="90462"/>
                  </a:lnTo>
                  <a:lnTo>
                    <a:pt x="98894" y="89687"/>
                  </a:lnTo>
                  <a:lnTo>
                    <a:pt x="103466" y="97751"/>
                  </a:lnTo>
                  <a:lnTo>
                    <a:pt x="107137" y="94462"/>
                  </a:lnTo>
                  <a:close/>
                </a:path>
                <a:path w="203835" h="142239">
                  <a:moveTo>
                    <a:pt x="108191" y="100711"/>
                  </a:moveTo>
                  <a:lnTo>
                    <a:pt x="107848" y="100495"/>
                  </a:lnTo>
                  <a:lnTo>
                    <a:pt x="107124" y="101549"/>
                  </a:lnTo>
                  <a:lnTo>
                    <a:pt x="108191" y="100711"/>
                  </a:lnTo>
                  <a:close/>
                </a:path>
                <a:path w="203835" h="142239">
                  <a:moveTo>
                    <a:pt x="108381" y="41986"/>
                  </a:moveTo>
                  <a:lnTo>
                    <a:pt x="107734" y="41668"/>
                  </a:lnTo>
                  <a:lnTo>
                    <a:pt x="107467" y="42113"/>
                  </a:lnTo>
                  <a:lnTo>
                    <a:pt x="108381" y="41986"/>
                  </a:lnTo>
                  <a:close/>
                </a:path>
                <a:path w="203835" h="142239">
                  <a:moveTo>
                    <a:pt x="109067" y="98018"/>
                  </a:moveTo>
                  <a:lnTo>
                    <a:pt x="108483" y="97409"/>
                  </a:lnTo>
                  <a:lnTo>
                    <a:pt x="108089" y="100418"/>
                  </a:lnTo>
                  <a:lnTo>
                    <a:pt x="109067" y="98018"/>
                  </a:lnTo>
                  <a:close/>
                </a:path>
                <a:path w="203835" h="142239">
                  <a:moveTo>
                    <a:pt x="110223" y="16738"/>
                  </a:moveTo>
                  <a:lnTo>
                    <a:pt x="108356" y="14643"/>
                  </a:lnTo>
                  <a:lnTo>
                    <a:pt x="107734" y="16713"/>
                  </a:lnTo>
                  <a:lnTo>
                    <a:pt x="110223" y="16738"/>
                  </a:lnTo>
                  <a:close/>
                </a:path>
                <a:path w="203835" h="142239">
                  <a:moveTo>
                    <a:pt x="114566" y="23304"/>
                  </a:moveTo>
                  <a:lnTo>
                    <a:pt x="112331" y="22860"/>
                  </a:lnTo>
                  <a:lnTo>
                    <a:pt x="113411" y="23609"/>
                  </a:lnTo>
                  <a:lnTo>
                    <a:pt x="114566" y="23304"/>
                  </a:lnTo>
                  <a:close/>
                </a:path>
                <a:path w="203835" h="142239">
                  <a:moveTo>
                    <a:pt x="122453" y="45593"/>
                  </a:moveTo>
                  <a:lnTo>
                    <a:pt x="121754" y="45656"/>
                  </a:lnTo>
                  <a:lnTo>
                    <a:pt x="121767" y="46304"/>
                  </a:lnTo>
                  <a:lnTo>
                    <a:pt x="122453" y="45593"/>
                  </a:lnTo>
                  <a:close/>
                </a:path>
                <a:path w="203835" h="142239">
                  <a:moveTo>
                    <a:pt x="131356" y="29654"/>
                  </a:moveTo>
                  <a:lnTo>
                    <a:pt x="131038" y="29679"/>
                  </a:lnTo>
                  <a:lnTo>
                    <a:pt x="131216" y="30378"/>
                  </a:lnTo>
                  <a:lnTo>
                    <a:pt x="131356" y="29654"/>
                  </a:lnTo>
                  <a:close/>
                </a:path>
                <a:path w="203835" h="142239">
                  <a:moveTo>
                    <a:pt x="131876" y="16802"/>
                  </a:moveTo>
                  <a:lnTo>
                    <a:pt x="116052" y="10058"/>
                  </a:lnTo>
                  <a:lnTo>
                    <a:pt x="121729" y="12623"/>
                  </a:lnTo>
                  <a:lnTo>
                    <a:pt x="123698" y="18237"/>
                  </a:lnTo>
                  <a:lnTo>
                    <a:pt x="131876" y="16802"/>
                  </a:lnTo>
                  <a:close/>
                </a:path>
                <a:path w="203835" h="142239">
                  <a:moveTo>
                    <a:pt x="139865" y="27901"/>
                  </a:moveTo>
                  <a:lnTo>
                    <a:pt x="117805" y="24930"/>
                  </a:lnTo>
                  <a:lnTo>
                    <a:pt x="130022" y="29464"/>
                  </a:lnTo>
                  <a:lnTo>
                    <a:pt x="139865" y="27901"/>
                  </a:lnTo>
                  <a:close/>
                </a:path>
                <a:path w="203835" h="142239">
                  <a:moveTo>
                    <a:pt x="164071" y="129603"/>
                  </a:moveTo>
                  <a:lnTo>
                    <a:pt x="161798" y="129794"/>
                  </a:lnTo>
                  <a:lnTo>
                    <a:pt x="160947" y="130213"/>
                  </a:lnTo>
                  <a:lnTo>
                    <a:pt x="164071" y="129603"/>
                  </a:lnTo>
                  <a:close/>
                </a:path>
                <a:path w="203835" h="142239">
                  <a:moveTo>
                    <a:pt x="168490" y="110782"/>
                  </a:moveTo>
                  <a:lnTo>
                    <a:pt x="167843" y="110972"/>
                  </a:lnTo>
                  <a:lnTo>
                    <a:pt x="168478" y="111150"/>
                  </a:lnTo>
                  <a:lnTo>
                    <a:pt x="168490" y="110782"/>
                  </a:lnTo>
                  <a:close/>
                </a:path>
                <a:path w="203835" h="142239">
                  <a:moveTo>
                    <a:pt x="168821" y="105486"/>
                  </a:moveTo>
                  <a:lnTo>
                    <a:pt x="166611" y="104343"/>
                  </a:lnTo>
                  <a:lnTo>
                    <a:pt x="167271" y="106019"/>
                  </a:lnTo>
                  <a:lnTo>
                    <a:pt x="168821" y="105486"/>
                  </a:lnTo>
                  <a:close/>
                </a:path>
                <a:path w="203835" h="142239">
                  <a:moveTo>
                    <a:pt x="170408" y="128587"/>
                  </a:moveTo>
                  <a:lnTo>
                    <a:pt x="169354" y="126250"/>
                  </a:lnTo>
                  <a:lnTo>
                    <a:pt x="165303" y="129298"/>
                  </a:lnTo>
                  <a:lnTo>
                    <a:pt x="170408" y="128587"/>
                  </a:lnTo>
                  <a:close/>
                </a:path>
                <a:path w="203835" h="142239">
                  <a:moveTo>
                    <a:pt x="173570" y="117487"/>
                  </a:moveTo>
                  <a:lnTo>
                    <a:pt x="166446" y="114287"/>
                  </a:lnTo>
                  <a:lnTo>
                    <a:pt x="157543" y="117868"/>
                  </a:lnTo>
                  <a:lnTo>
                    <a:pt x="151218" y="130670"/>
                  </a:lnTo>
                  <a:lnTo>
                    <a:pt x="161798" y="129794"/>
                  </a:lnTo>
                  <a:lnTo>
                    <a:pt x="170853" y="125310"/>
                  </a:lnTo>
                  <a:lnTo>
                    <a:pt x="173570" y="117487"/>
                  </a:lnTo>
                  <a:close/>
                </a:path>
                <a:path w="203835" h="142239">
                  <a:moveTo>
                    <a:pt x="203530" y="141897"/>
                  </a:moveTo>
                  <a:lnTo>
                    <a:pt x="203517" y="106921"/>
                  </a:lnTo>
                  <a:lnTo>
                    <a:pt x="200736" y="104228"/>
                  </a:lnTo>
                  <a:lnTo>
                    <a:pt x="203263" y="40525"/>
                  </a:lnTo>
                  <a:lnTo>
                    <a:pt x="184670" y="36944"/>
                  </a:lnTo>
                  <a:lnTo>
                    <a:pt x="154266" y="22809"/>
                  </a:lnTo>
                  <a:lnTo>
                    <a:pt x="143319" y="27660"/>
                  </a:lnTo>
                  <a:lnTo>
                    <a:pt x="143802" y="32613"/>
                  </a:lnTo>
                  <a:lnTo>
                    <a:pt x="131165" y="35179"/>
                  </a:lnTo>
                  <a:lnTo>
                    <a:pt x="118237" y="52095"/>
                  </a:lnTo>
                  <a:lnTo>
                    <a:pt x="112014" y="52324"/>
                  </a:lnTo>
                  <a:lnTo>
                    <a:pt x="108115" y="44996"/>
                  </a:lnTo>
                  <a:lnTo>
                    <a:pt x="105778" y="46139"/>
                  </a:lnTo>
                  <a:lnTo>
                    <a:pt x="104762" y="38773"/>
                  </a:lnTo>
                  <a:lnTo>
                    <a:pt x="102349" y="44488"/>
                  </a:lnTo>
                  <a:lnTo>
                    <a:pt x="97726" y="36474"/>
                  </a:lnTo>
                  <a:lnTo>
                    <a:pt x="96139" y="25819"/>
                  </a:lnTo>
                  <a:lnTo>
                    <a:pt x="99301" y="20866"/>
                  </a:lnTo>
                  <a:lnTo>
                    <a:pt x="94284" y="11264"/>
                  </a:lnTo>
                  <a:lnTo>
                    <a:pt x="70751" y="5562"/>
                  </a:lnTo>
                  <a:lnTo>
                    <a:pt x="52235" y="12954"/>
                  </a:lnTo>
                  <a:lnTo>
                    <a:pt x="50888" y="15925"/>
                  </a:lnTo>
                  <a:lnTo>
                    <a:pt x="50952" y="15621"/>
                  </a:lnTo>
                  <a:lnTo>
                    <a:pt x="49974" y="16916"/>
                  </a:lnTo>
                  <a:lnTo>
                    <a:pt x="50596" y="16560"/>
                  </a:lnTo>
                  <a:lnTo>
                    <a:pt x="48641" y="20878"/>
                  </a:lnTo>
                  <a:lnTo>
                    <a:pt x="47904" y="22517"/>
                  </a:lnTo>
                  <a:lnTo>
                    <a:pt x="63068" y="24549"/>
                  </a:lnTo>
                  <a:lnTo>
                    <a:pt x="68795" y="35318"/>
                  </a:lnTo>
                  <a:lnTo>
                    <a:pt x="94132" y="32778"/>
                  </a:lnTo>
                  <a:lnTo>
                    <a:pt x="93903" y="33223"/>
                  </a:lnTo>
                  <a:lnTo>
                    <a:pt x="93129" y="33413"/>
                  </a:lnTo>
                  <a:lnTo>
                    <a:pt x="93726" y="33566"/>
                  </a:lnTo>
                  <a:lnTo>
                    <a:pt x="93408" y="34188"/>
                  </a:lnTo>
                  <a:lnTo>
                    <a:pt x="91478" y="34734"/>
                  </a:lnTo>
                  <a:lnTo>
                    <a:pt x="92938" y="35128"/>
                  </a:lnTo>
                  <a:lnTo>
                    <a:pt x="90462" y="40017"/>
                  </a:lnTo>
                  <a:lnTo>
                    <a:pt x="85534" y="41389"/>
                  </a:lnTo>
                  <a:lnTo>
                    <a:pt x="82943" y="37477"/>
                  </a:lnTo>
                  <a:lnTo>
                    <a:pt x="75425" y="43522"/>
                  </a:lnTo>
                  <a:lnTo>
                    <a:pt x="63957" y="42773"/>
                  </a:lnTo>
                  <a:lnTo>
                    <a:pt x="76657" y="50609"/>
                  </a:lnTo>
                  <a:lnTo>
                    <a:pt x="78282" y="63284"/>
                  </a:lnTo>
                  <a:lnTo>
                    <a:pt x="84429" y="62306"/>
                  </a:lnTo>
                  <a:lnTo>
                    <a:pt x="89966" y="51549"/>
                  </a:lnTo>
                  <a:lnTo>
                    <a:pt x="90462" y="56972"/>
                  </a:lnTo>
                  <a:lnTo>
                    <a:pt x="92468" y="55156"/>
                  </a:lnTo>
                  <a:lnTo>
                    <a:pt x="99555" y="62776"/>
                  </a:lnTo>
                  <a:lnTo>
                    <a:pt x="100088" y="60223"/>
                  </a:lnTo>
                  <a:lnTo>
                    <a:pt x="109232" y="61480"/>
                  </a:lnTo>
                  <a:lnTo>
                    <a:pt x="105613" y="61061"/>
                  </a:lnTo>
                  <a:lnTo>
                    <a:pt x="105892" y="63919"/>
                  </a:lnTo>
                  <a:lnTo>
                    <a:pt x="113703" y="69240"/>
                  </a:lnTo>
                  <a:lnTo>
                    <a:pt x="142722" y="75336"/>
                  </a:lnTo>
                  <a:lnTo>
                    <a:pt x="158076" y="85648"/>
                  </a:lnTo>
                  <a:lnTo>
                    <a:pt x="167157" y="104241"/>
                  </a:lnTo>
                  <a:lnTo>
                    <a:pt x="174053" y="107937"/>
                  </a:lnTo>
                  <a:lnTo>
                    <a:pt x="165989" y="108483"/>
                  </a:lnTo>
                  <a:lnTo>
                    <a:pt x="178930" y="112039"/>
                  </a:lnTo>
                  <a:lnTo>
                    <a:pt x="167220" y="111582"/>
                  </a:lnTo>
                  <a:lnTo>
                    <a:pt x="173901" y="117297"/>
                  </a:lnTo>
                  <a:lnTo>
                    <a:pt x="171221" y="128993"/>
                  </a:lnTo>
                  <a:lnTo>
                    <a:pt x="187655" y="125234"/>
                  </a:lnTo>
                  <a:lnTo>
                    <a:pt x="203530" y="141897"/>
                  </a:lnTo>
                  <a:close/>
                </a:path>
              </a:pathLst>
            </a:custGeom>
            <a:solidFill>
              <a:srgbClr val="63A9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4186885" y="4089348"/>
              <a:ext cx="175895" cy="231140"/>
            </a:xfrm>
            <a:custGeom>
              <a:avLst/>
              <a:gdLst/>
              <a:ahLst/>
              <a:cxnLst/>
              <a:rect l="l" t="t" r="r" b="b"/>
              <a:pathLst>
                <a:path w="175895" h="231139">
                  <a:moveTo>
                    <a:pt x="86639" y="198678"/>
                  </a:moveTo>
                  <a:lnTo>
                    <a:pt x="86334" y="198361"/>
                  </a:lnTo>
                  <a:lnTo>
                    <a:pt x="85940" y="199123"/>
                  </a:lnTo>
                  <a:lnTo>
                    <a:pt x="86639" y="198678"/>
                  </a:lnTo>
                  <a:close/>
                </a:path>
                <a:path w="175895" h="231139">
                  <a:moveTo>
                    <a:pt x="92887" y="43980"/>
                  </a:moveTo>
                  <a:lnTo>
                    <a:pt x="92697" y="43332"/>
                  </a:lnTo>
                  <a:lnTo>
                    <a:pt x="92151" y="43751"/>
                  </a:lnTo>
                  <a:lnTo>
                    <a:pt x="92887" y="43980"/>
                  </a:lnTo>
                  <a:close/>
                </a:path>
                <a:path w="175895" h="231139">
                  <a:moveTo>
                    <a:pt x="98361" y="199148"/>
                  </a:moveTo>
                  <a:lnTo>
                    <a:pt x="89623" y="196037"/>
                  </a:lnTo>
                  <a:lnTo>
                    <a:pt x="86042" y="200609"/>
                  </a:lnTo>
                  <a:lnTo>
                    <a:pt x="98361" y="199148"/>
                  </a:lnTo>
                  <a:close/>
                </a:path>
                <a:path w="175895" h="231139">
                  <a:moveTo>
                    <a:pt x="99187" y="42430"/>
                  </a:moveTo>
                  <a:lnTo>
                    <a:pt x="98018" y="42252"/>
                  </a:lnTo>
                  <a:lnTo>
                    <a:pt x="99161" y="42811"/>
                  </a:lnTo>
                  <a:lnTo>
                    <a:pt x="99187" y="42430"/>
                  </a:lnTo>
                  <a:close/>
                </a:path>
                <a:path w="175895" h="231139">
                  <a:moveTo>
                    <a:pt x="99199" y="210375"/>
                  </a:moveTo>
                  <a:lnTo>
                    <a:pt x="91554" y="210604"/>
                  </a:lnTo>
                  <a:lnTo>
                    <a:pt x="85140" y="217512"/>
                  </a:lnTo>
                  <a:lnTo>
                    <a:pt x="81508" y="214922"/>
                  </a:lnTo>
                  <a:lnTo>
                    <a:pt x="75819" y="219481"/>
                  </a:lnTo>
                  <a:lnTo>
                    <a:pt x="74371" y="225577"/>
                  </a:lnTo>
                  <a:lnTo>
                    <a:pt x="77304" y="225996"/>
                  </a:lnTo>
                  <a:lnTo>
                    <a:pt x="72466" y="230911"/>
                  </a:lnTo>
                  <a:lnTo>
                    <a:pt x="88226" y="227241"/>
                  </a:lnTo>
                  <a:lnTo>
                    <a:pt x="99199" y="210375"/>
                  </a:lnTo>
                  <a:close/>
                </a:path>
                <a:path w="175895" h="231139">
                  <a:moveTo>
                    <a:pt x="100812" y="46342"/>
                  </a:moveTo>
                  <a:lnTo>
                    <a:pt x="99847" y="47421"/>
                  </a:lnTo>
                  <a:lnTo>
                    <a:pt x="98844" y="44157"/>
                  </a:lnTo>
                  <a:lnTo>
                    <a:pt x="79057" y="57251"/>
                  </a:lnTo>
                  <a:lnTo>
                    <a:pt x="62903" y="57518"/>
                  </a:lnTo>
                  <a:lnTo>
                    <a:pt x="33642" y="49377"/>
                  </a:lnTo>
                  <a:lnTo>
                    <a:pt x="27978" y="58356"/>
                  </a:lnTo>
                  <a:lnTo>
                    <a:pt x="22936" y="55448"/>
                  </a:lnTo>
                  <a:lnTo>
                    <a:pt x="15595" y="67144"/>
                  </a:lnTo>
                  <a:lnTo>
                    <a:pt x="17056" y="71107"/>
                  </a:lnTo>
                  <a:lnTo>
                    <a:pt x="13068" y="70535"/>
                  </a:lnTo>
                  <a:lnTo>
                    <a:pt x="17106" y="83845"/>
                  </a:lnTo>
                  <a:lnTo>
                    <a:pt x="14884" y="80200"/>
                  </a:lnTo>
                  <a:lnTo>
                    <a:pt x="8928" y="88277"/>
                  </a:lnTo>
                  <a:lnTo>
                    <a:pt x="8788" y="100495"/>
                  </a:lnTo>
                  <a:lnTo>
                    <a:pt x="0" y="112839"/>
                  </a:lnTo>
                  <a:lnTo>
                    <a:pt x="2667" y="125310"/>
                  </a:lnTo>
                  <a:lnTo>
                    <a:pt x="10693" y="123939"/>
                  </a:lnTo>
                  <a:lnTo>
                    <a:pt x="13335" y="132549"/>
                  </a:lnTo>
                  <a:lnTo>
                    <a:pt x="10464" y="156718"/>
                  </a:lnTo>
                  <a:lnTo>
                    <a:pt x="26263" y="156870"/>
                  </a:lnTo>
                  <a:lnTo>
                    <a:pt x="23317" y="149682"/>
                  </a:lnTo>
                  <a:lnTo>
                    <a:pt x="25615" y="120624"/>
                  </a:lnTo>
                  <a:lnTo>
                    <a:pt x="22059" y="116230"/>
                  </a:lnTo>
                  <a:lnTo>
                    <a:pt x="28397" y="111569"/>
                  </a:lnTo>
                  <a:lnTo>
                    <a:pt x="36055" y="112153"/>
                  </a:lnTo>
                  <a:lnTo>
                    <a:pt x="32702" y="124714"/>
                  </a:lnTo>
                  <a:lnTo>
                    <a:pt x="43942" y="133019"/>
                  </a:lnTo>
                  <a:lnTo>
                    <a:pt x="42837" y="143802"/>
                  </a:lnTo>
                  <a:lnTo>
                    <a:pt x="50330" y="145808"/>
                  </a:lnTo>
                  <a:lnTo>
                    <a:pt x="51600" y="140169"/>
                  </a:lnTo>
                  <a:lnTo>
                    <a:pt x="63512" y="138468"/>
                  </a:lnTo>
                  <a:lnTo>
                    <a:pt x="63652" y="133896"/>
                  </a:lnTo>
                  <a:lnTo>
                    <a:pt x="57251" y="129222"/>
                  </a:lnTo>
                  <a:lnTo>
                    <a:pt x="52997" y="125907"/>
                  </a:lnTo>
                  <a:lnTo>
                    <a:pt x="57518" y="119316"/>
                  </a:lnTo>
                  <a:lnTo>
                    <a:pt x="39166" y="97967"/>
                  </a:lnTo>
                  <a:lnTo>
                    <a:pt x="45529" y="99910"/>
                  </a:lnTo>
                  <a:lnTo>
                    <a:pt x="62407" y="84747"/>
                  </a:lnTo>
                  <a:lnTo>
                    <a:pt x="70573" y="86360"/>
                  </a:lnTo>
                  <a:lnTo>
                    <a:pt x="72263" y="81724"/>
                  </a:lnTo>
                  <a:lnTo>
                    <a:pt x="66357" y="78930"/>
                  </a:lnTo>
                  <a:lnTo>
                    <a:pt x="49149" y="85598"/>
                  </a:lnTo>
                  <a:lnTo>
                    <a:pt x="44615" y="82600"/>
                  </a:lnTo>
                  <a:lnTo>
                    <a:pt x="36080" y="92405"/>
                  </a:lnTo>
                  <a:lnTo>
                    <a:pt x="29565" y="92062"/>
                  </a:lnTo>
                  <a:lnTo>
                    <a:pt x="20027" y="79921"/>
                  </a:lnTo>
                  <a:lnTo>
                    <a:pt x="21209" y="67259"/>
                  </a:lnTo>
                  <a:lnTo>
                    <a:pt x="28448" y="62179"/>
                  </a:lnTo>
                  <a:lnTo>
                    <a:pt x="66382" y="62420"/>
                  </a:lnTo>
                  <a:lnTo>
                    <a:pt x="70739" y="65493"/>
                  </a:lnTo>
                  <a:lnTo>
                    <a:pt x="87528" y="63373"/>
                  </a:lnTo>
                  <a:lnTo>
                    <a:pt x="99479" y="48094"/>
                  </a:lnTo>
                  <a:lnTo>
                    <a:pt x="100317" y="47879"/>
                  </a:lnTo>
                  <a:lnTo>
                    <a:pt x="100812" y="46342"/>
                  </a:lnTo>
                  <a:close/>
                </a:path>
                <a:path w="175895" h="231139">
                  <a:moveTo>
                    <a:pt x="101104" y="99441"/>
                  </a:moveTo>
                  <a:lnTo>
                    <a:pt x="88988" y="95453"/>
                  </a:lnTo>
                  <a:lnTo>
                    <a:pt x="87083" y="101600"/>
                  </a:lnTo>
                  <a:lnTo>
                    <a:pt x="101104" y="99441"/>
                  </a:lnTo>
                  <a:close/>
                </a:path>
                <a:path w="175895" h="231139">
                  <a:moveTo>
                    <a:pt x="102641" y="37401"/>
                  </a:moveTo>
                  <a:lnTo>
                    <a:pt x="101727" y="37401"/>
                  </a:lnTo>
                  <a:lnTo>
                    <a:pt x="102501" y="37782"/>
                  </a:lnTo>
                  <a:lnTo>
                    <a:pt x="102641" y="37401"/>
                  </a:lnTo>
                  <a:close/>
                </a:path>
                <a:path w="175895" h="231139">
                  <a:moveTo>
                    <a:pt x="103327" y="27457"/>
                  </a:moveTo>
                  <a:lnTo>
                    <a:pt x="101803" y="28168"/>
                  </a:lnTo>
                  <a:lnTo>
                    <a:pt x="102323" y="28816"/>
                  </a:lnTo>
                  <a:lnTo>
                    <a:pt x="103327" y="27457"/>
                  </a:lnTo>
                  <a:close/>
                </a:path>
                <a:path w="175895" h="231139">
                  <a:moveTo>
                    <a:pt x="103466" y="33947"/>
                  </a:moveTo>
                  <a:lnTo>
                    <a:pt x="101968" y="33756"/>
                  </a:lnTo>
                  <a:lnTo>
                    <a:pt x="103111" y="34455"/>
                  </a:lnTo>
                  <a:lnTo>
                    <a:pt x="103466" y="33947"/>
                  </a:lnTo>
                  <a:close/>
                </a:path>
                <a:path w="175895" h="231139">
                  <a:moveTo>
                    <a:pt x="106718" y="17272"/>
                  </a:moveTo>
                  <a:lnTo>
                    <a:pt x="104127" y="12750"/>
                  </a:lnTo>
                  <a:lnTo>
                    <a:pt x="103759" y="16395"/>
                  </a:lnTo>
                  <a:lnTo>
                    <a:pt x="106718" y="17272"/>
                  </a:lnTo>
                  <a:close/>
                </a:path>
                <a:path w="175895" h="231139">
                  <a:moveTo>
                    <a:pt x="108064" y="194297"/>
                  </a:moveTo>
                  <a:lnTo>
                    <a:pt x="107873" y="193916"/>
                  </a:lnTo>
                  <a:lnTo>
                    <a:pt x="107505" y="194195"/>
                  </a:lnTo>
                  <a:lnTo>
                    <a:pt x="108064" y="194297"/>
                  </a:lnTo>
                  <a:close/>
                </a:path>
                <a:path w="175895" h="231139">
                  <a:moveTo>
                    <a:pt x="111798" y="97967"/>
                  </a:moveTo>
                  <a:lnTo>
                    <a:pt x="102603" y="97751"/>
                  </a:lnTo>
                  <a:lnTo>
                    <a:pt x="110883" y="99872"/>
                  </a:lnTo>
                  <a:lnTo>
                    <a:pt x="111798" y="97967"/>
                  </a:lnTo>
                  <a:close/>
                </a:path>
                <a:path w="175895" h="231139">
                  <a:moveTo>
                    <a:pt x="112026" y="105714"/>
                  </a:moveTo>
                  <a:lnTo>
                    <a:pt x="110401" y="100787"/>
                  </a:lnTo>
                  <a:lnTo>
                    <a:pt x="111175" y="107188"/>
                  </a:lnTo>
                  <a:lnTo>
                    <a:pt x="112026" y="105714"/>
                  </a:lnTo>
                  <a:close/>
                </a:path>
                <a:path w="175895" h="231139">
                  <a:moveTo>
                    <a:pt x="119214" y="98323"/>
                  </a:moveTo>
                  <a:lnTo>
                    <a:pt x="118770" y="98005"/>
                  </a:lnTo>
                  <a:lnTo>
                    <a:pt x="117602" y="98234"/>
                  </a:lnTo>
                  <a:lnTo>
                    <a:pt x="119214" y="98323"/>
                  </a:lnTo>
                  <a:close/>
                </a:path>
                <a:path w="175895" h="231139">
                  <a:moveTo>
                    <a:pt x="122847" y="10007"/>
                  </a:moveTo>
                  <a:lnTo>
                    <a:pt x="121615" y="8128"/>
                  </a:lnTo>
                  <a:lnTo>
                    <a:pt x="121983" y="9512"/>
                  </a:lnTo>
                  <a:lnTo>
                    <a:pt x="122847" y="10007"/>
                  </a:lnTo>
                  <a:close/>
                </a:path>
                <a:path w="175895" h="231139">
                  <a:moveTo>
                    <a:pt x="124714" y="189915"/>
                  </a:moveTo>
                  <a:lnTo>
                    <a:pt x="121373" y="187172"/>
                  </a:lnTo>
                  <a:lnTo>
                    <a:pt x="110845" y="188810"/>
                  </a:lnTo>
                  <a:lnTo>
                    <a:pt x="108458" y="194208"/>
                  </a:lnTo>
                  <a:lnTo>
                    <a:pt x="118872" y="193675"/>
                  </a:lnTo>
                  <a:lnTo>
                    <a:pt x="124714" y="189915"/>
                  </a:lnTo>
                  <a:close/>
                </a:path>
                <a:path w="175895" h="231139">
                  <a:moveTo>
                    <a:pt x="124841" y="12255"/>
                  </a:moveTo>
                  <a:lnTo>
                    <a:pt x="123456" y="10680"/>
                  </a:lnTo>
                  <a:lnTo>
                    <a:pt x="123875" y="12420"/>
                  </a:lnTo>
                  <a:lnTo>
                    <a:pt x="124841" y="12255"/>
                  </a:lnTo>
                  <a:close/>
                </a:path>
                <a:path w="175895" h="231139">
                  <a:moveTo>
                    <a:pt x="125780" y="4267"/>
                  </a:moveTo>
                  <a:lnTo>
                    <a:pt x="123126" y="0"/>
                  </a:lnTo>
                  <a:lnTo>
                    <a:pt x="122047" y="8382"/>
                  </a:lnTo>
                  <a:lnTo>
                    <a:pt x="125780" y="4267"/>
                  </a:lnTo>
                  <a:close/>
                </a:path>
                <a:path w="175895" h="231139">
                  <a:moveTo>
                    <a:pt x="128536" y="74206"/>
                  </a:moveTo>
                  <a:lnTo>
                    <a:pt x="128117" y="73761"/>
                  </a:lnTo>
                  <a:lnTo>
                    <a:pt x="127469" y="74269"/>
                  </a:lnTo>
                  <a:lnTo>
                    <a:pt x="128536" y="74206"/>
                  </a:lnTo>
                  <a:close/>
                </a:path>
                <a:path w="175895" h="231139">
                  <a:moveTo>
                    <a:pt x="129324" y="72948"/>
                  </a:moveTo>
                  <a:lnTo>
                    <a:pt x="128485" y="73761"/>
                  </a:lnTo>
                  <a:lnTo>
                    <a:pt x="129184" y="73672"/>
                  </a:lnTo>
                  <a:lnTo>
                    <a:pt x="129324" y="72948"/>
                  </a:lnTo>
                  <a:close/>
                </a:path>
                <a:path w="175895" h="231139">
                  <a:moveTo>
                    <a:pt x="130467" y="194614"/>
                  </a:moveTo>
                  <a:lnTo>
                    <a:pt x="129946" y="194284"/>
                  </a:lnTo>
                  <a:lnTo>
                    <a:pt x="129400" y="195656"/>
                  </a:lnTo>
                  <a:lnTo>
                    <a:pt x="130467" y="194614"/>
                  </a:lnTo>
                  <a:close/>
                </a:path>
                <a:path w="175895" h="231139">
                  <a:moveTo>
                    <a:pt x="130886" y="129870"/>
                  </a:moveTo>
                  <a:lnTo>
                    <a:pt x="130314" y="129197"/>
                  </a:lnTo>
                  <a:lnTo>
                    <a:pt x="129324" y="129717"/>
                  </a:lnTo>
                  <a:lnTo>
                    <a:pt x="130886" y="129870"/>
                  </a:lnTo>
                  <a:close/>
                </a:path>
                <a:path w="175895" h="231139">
                  <a:moveTo>
                    <a:pt x="131013" y="125717"/>
                  </a:moveTo>
                  <a:lnTo>
                    <a:pt x="123901" y="117436"/>
                  </a:lnTo>
                  <a:lnTo>
                    <a:pt x="111925" y="119608"/>
                  </a:lnTo>
                  <a:lnTo>
                    <a:pt x="114744" y="126174"/>
                  </a:lnTo>
                  <a:lnTo>
                    <a:pt x="122478" y="129844"/>
                  </a:lnTo>
                  <a:lnTo>
                    <a:pt x="131013" y="125717"/>
                  </a:lnTo>
                  <a:close/>
                </a:path>
                <a:path w="175895" h="231139">
                  <a:moveTo>
                    <a:pt x="131216" y="77800"/>
                  </a:moveTo>
                  <a:lnTo>
                    <a:pt x="130898" y="74142"/>
                  </a:lnTo>
                  <a:lnTo>
                    <a:pt x="128892" y="76187"/>
                  </a:lnTo>
                  <a:lnTo>
                    <a:pt x="131216" y="77800"/>
                  </a:lnTo>
                  <a:close/>
                </a:path>
                <a:path w="175895" h="231139">
                  <a:moveTo>
                    <a:pt x="131343" y="71450"/>
                  </a:moveTo>
                  <a:lnTo>
                    <a:pt x="130225" y="72085"/>
                  </a:lnTo>
                  <a:lnTo>
                    <a:pt x="131178" y="72148"/>
                  </a:lnTo>
                  <a:lnTo>
                    <a:pt x="131343" y="71450"/>
                  </a:lnTo>
                  <a:close/>
                </a:path>
                <a:path w="175895" h="231139">
                  <a:moveTo>
                    <a:pt x="132295" y="82359"/>
                  </a:moveTo>
                  <a:lnTo>
                    <a:pt x="130911" y="79527"/>
                  </a:lnTo>
                  <a:lnTo>
                    <a:pt x="129717" y="81140"/>
                  </a:lnTo>
                  <a:lnTo>
                    <a:pt x="132295" y="82359"/>
                  </a:lnTo>
                  <a:close/>
                </a:path>
                <a:path w="175895" h="231139">
                  <a:moveTo>
                    <a:pt x="132918" y="92227"/>
                  </a:moveTo>
                  <a:lnTo>
                    <a:pt x="132511" y="91567"/>
                  </a:lnTo>
                  <a:lnTo>
                    <a:pt x="131673" y="92329"/>
                  </a:lnTo>
                  <a:lnTo>
                    <a:pt x="132918" y="92227"/>
                  </a:lnTo>
                  <a:close/>
                </a:path>
                <a:path w="175895" h="231139">
                  <a:moveTo>
                    <a:pt x="133134" y="58166"/>
                  </a:moveTo>
                  <a:lnTo>
                    <a:pt x="132207" y="56845"/>
                  </a:lnTo>
                  <a:lnTo>
                    <a:pt x="131673" y="58013"/>
                  </a:lnTo>
                  <a:lnTo>
                    <a:pt x="133134" y="58166"/>
                  </a:lnTo>
                  <a:close/>
                </a:path>
                <a:path w="175895" h="231139">
                  <a:moveTo>
                    <a:pt x="133705" y="87922"/>
                  </a:moveTo>
                  <a:lnTo>
                    <a:pt x="133451" y="87757"/>
                  </a:lnTo>
                  <a:lnTo>
                    <a:pt x="133502" y="88861"/>
                  </a:lnTo>
                  <a:lnTo>
                    <a:pt x="133705" y="87922"/>
                  </a:lnTo>
                  <a:close/>
                </a:path>
                <a:path w="175895" h="231139">
                  <a:moveTo>
                    <a:pt x="133769" y="65709"/>
                  </a:moveTo>
                  <a:lnTo>
                    <a:pt x="133629" y="64516"/>
                  </a:lnTo>
                  <a:lnTo>
                    <a:pt x="132626" y="64884"/>
                  </a:lnTo>
                  <a:lnTo>
                    <a:pt x="133769" y="65709"/>
                  </a:lnTo>
                  <a:close/>
                </a:path>
                <a:path w="175895" h="231139">
                  <a:moveTo>
                    <a:pt x="133921" y="63309"/>
                  </a:moveTo>
                  <a:lnTo>
                    <a:pt x="133604" y="62852"/>
                  </a:lnTo>
                  <a:lnTo>
                    <a:pt x="133159" y="63474"/>
                  </a:lnTo>
                  <a:lnTo>
                    <a:pt x="133921" y="63309"/>
                  </a:lnTo>
                  <a:close/>
                </a:path>
                <a:path w="175895" h="231139">
                  <a:moveTo>
                    <a:pt x="134239" y="59194"/>
                  </a:moveTo>
                  <a:lnTo>
                    <a:pt x="133388" y="58610"/>
                  </a:lnTo>
                  <a:lnTo>
                    <a:pt x="133057" y="60553"/>
                  </a:lnTo>
                  <a:lnTo>
                    <a:pt x="134239" y="59194"/>
                  </a:lnTo>
                  <a:close/>
                </a:path>
                <a:path w="175895" h="231139">
                  <a:moveTo>
                    <a:pt x="134391" y="69684"/>
                  </a:moveTo>
                  <a:lnTo>
                    <a:pt x="133845" y="68186"/>
                  </a:lnTo>
                  <a:lnTo>
                    <a:pt x="133375" y="69913"/>
                  </a:lnTo>
                  <a:lnTo>
                    <a:pt x="134391" y="69684"/>
                  </a:lnTo>
                  <a:close/>
                </a:path>
                <a:path w="175895" h="231139">
                  <a:moveTo>
                    <a:pt x="134670" y="187109"/>
                  </a:moveTo>
                  <a:lnTo>
                    <a:pt x="133083" y="186156"/>
                  </a:lnTo>
                  <a:lnTo>
                    <a:pt x="132715" y="188696"/>
                  </a:lnTo>
                  <a:lnTo>
                    <a:pt x="134670" y="187109"/>
                  </a:lnTo>
                  <a:close/>
                </a:path>
                <a:path w="175895" h="231139">
                  <a:moveTo>
                    <a:pt x="136677" y="122237"/>
                  </a:moveTo>
                  <a:lnTo>
                    <a:pt x="135991" y="120497"/>
                  </a:lnTo>
                  <a:lnTo>
                    <a:pt x="135001" y="121640"/>
                  </a:lnTo>
                  <a:lnTo>
                    <a:pt x="136677" y="122237"/>
                  </a:lnTo>
                  <a:close/>
                </a:path>
                <a:path w="175895" h="231139">
                  <a:moveTo>
                    <a:pt x="137820" y="89979"/>
                  </a:moveTo>
                  <a:lnTo>
                    <a:pt x="135750" y="88404"/>
                  </a:lnTo>
                  <a:lnTo>
                    <a:pt x="134747" y="89839"/>
                  </a:lnTo>
                  <a:lnTo>
                    <a:pt x="137820" y="89979"/>
                  </a:lnTo>
                  <a:close/>
                </a:path>
                <a:path w="175895" h="231139">
                  <a:moveTo>
                    <a:pt x="138785" y="197104"/>
                  </a:moveTo>
                  <a:lnTo>
                    <a:pt x="137985" y="196557"/>
                  </a:lnTo>
                  <a:lnTo>
                    <a:pt x="136410" y="197383"/>
                  </a:lnTo>
                  <a:lnTo>
                    <a:pt x="138785" y="197104"/>
                  </a:lnTo>
                  <a:close/>
                </a:path>
                <a:path w="175895" h="231139">
                  <a:moveTo>
                    <a:pt x="139319" y="120497"/>
                  </a:moveTo>
                  <a:lnTo>
                    <a:pt x="138861" y="118872"/>
                  </a:lnTo>
                  <a:lnTo>
                    <a:pt x="137566" y="120434"/>
                  </a:lnTo>
                  <a:lnTo>
                    <a:pt x="139319" y="120497"/>
                  </a:lnTo>
                  <a:close/>
                </a:path>
                <a:path w="175895" h="231139">
                  <a:moveTo>
                    <a:pt x="139865" y="35166"/>
                  </a:moveTo>
                  <a:lnTo>
                    <a:pt x="139115" y="34798"/>
                  </a:lnTo>
                  <a:lnTo>
                    <a:pt x="139077" y="35966"/>
                  </a:lnTo>
                  <a:lnTo>
                    <a:pt x="139865" y="35166"/>
                  </a:lnTo>
                  <a:close/>
                </a:path>
                <a:path w="175895" h="231139">
                  <a:moveTo>
                    <a:pt x="140563" y="82981"/>
                  </a:moveTo>
                  <a:lnTo>
                    <a:pt x="135280" y="74891"/>
                  </a:lnTo>
                  <a:lnTo>
                    <a:pt x="131762" y="76898"/>
                  </a:lnTo>
                  <a:lnTo>
                    <a:pt x="133032" y="79883"/>
                  </a:lnTo>
                  <a:lnTo>
                    <a:pt x="132359" y="79667"/>
                  </a:lnTo>
                  <a:lnTo>
                    <a:pt x="132892" y="80467"/>
                  </a:lnTo>
                  <a:lnTo>
                    <a:pt x="133197" y="80264"/>
                  </a:lnTo>
                  <a:lnTo>
                    <a:pt x="134277" y="82765"/>
                  </a:lnTo>
                  <a:lnTo>
                    <a:pt x="140563" y="82981"/>
                  </a:lnTo>
                  <a:close/>
                </a:path>
                <a:path w="175895" h="231139">
                  <a:moveTo>
                    <a:pt x="142113" y="116116"/>
                  </a:moveTo>
                  <a:lnTo>
                    <a:pt x="141554" y="115277"/>
                  </a:lnTo>
                  <a:lnTo>
                    <a:pt x="140525" y="116598"/>
                  </a:lnTo>
                  <a:lnTo>
                    <a:pt x="142113" y="116116"/>
                  </a:lnTo>
                  <a:close/>
                </a:path>
                <a:path w="175895" h="231139">
                  <a:moveTo>
                    <a:pt x="143764" y="196202"/>
                  </a:moveTo>
                  <a:lnTo>
                    <a:pt x="139369" y="195707"/>
                  </a:lnTo>
                  <a:lnTo>
                    <a:pt x="141833" y="197586"/>
                  </a:lnTo>
                  <a:lnTo>
                    <a:pt x="143764" y="196202"/>
                  </a:lnTo>
                  <a:close/>
                </a:path>
                <a:path w="175895" h="231139">
                  <a:moveTo>
                    <a:pt x="144995" y="96164"/>
                  </a:moveTo>
                  <a:lnTo>
                    <a:pt x="137134" y="90766"/>
                  </a:lnTo>
                  <a:lnTo>
                    <a:pt x="133426" y="95872"/>
                  </a:lnTo>
                  <a:lnTo>
                    <a:pt x="144995" y="96164"/>
                  </a:lnTo>
                  <a:close/>
                </a:path>
                <a:path w="175895" h="231139">
                  <a:moveTo>
                    <a:pt x="145376" y="34112"/>
                  </a:moveTo>
                  <a:lnTo>
                    <a:pt x="145135" y="32981"/>
                  </a:lnTo>
                  <a:lnTo>
                    <a:pt x="144767" y="34785"/>
                  </a:lnTo>
                  <a:lnTo>
                    <a:pt x="145376" y="34112"/>
                  </a:lnTo>
                  <a:close/>
                </a:path>
                <a:path w="175895" h="231139">
                  <a:moveTo>
                    <a:pt x="146164" y="198323"/>
                  </a:moveTo>
                  <a:lnTo>
                    <a:pt x="145542" y="197205"/>
                  </a:lnTo>
                  <a:lnTo>
                    <a:pt x="144018" y="197523"/>
                  </a:lnTo>
                  <a:lnTo>
                    <a:pt x="146164" y="198323"/>
                  </a:lnTo>
                  <a:close/>
                </a:path>
                <a:path w="175895" h="231139">
                  <a:moveTo>
                    <a:pt x="147764" y="124294"/>
                  </a:moveTo>
                  <a:lnTo>
                    <a:pt x="141338" y="127076"/>
                  </a:lnTo>
                  <a:lnTo>
                    <a:pt x="143789" y="127685"/>
                  </a:lnTo>
                  <a:lnTo>
                    <a:pt x="147764" y="124294"/>
                  </a:lnTo>
                  <a:close/>
                </a:path>
                <a:path w="175895" h="231139">
                  <a:moveTo>
                    <a:pt x="148158" y="95618"/>
                  </a:moveTo>
                  <a:lnTo>
                    <a:pt x="147967" y="94932"/>
                  </a:lnTo>
                  <a:lnTo>
                    <a:pt x="147104" y="95592"/>
                  </a:lnTo>
                  <a:lnTo>
                    <a:pt x="148158" y="95618"/>
                  </a:lnTo>
                  <a:close/>
                </a:path>
                <a:path w="175895" h="231139">
                  <a:moveTo>
                    <a:pt x="148767" y="87185"/>
                  </a:moveTo>
                  <a:lnTo>
                    <a:pt x="148437" y="86868"/>
                  </a:lnTo>
                  <a:lnTo>
                    <a:pt x="148094" y="86791"/>
                  </a:lnTo>
                  <a:lnTo>
                    <a:pt x="148767" y="87185"/>
                  </a:lnTo>
                  <a:close/>
                </a:path>
                <a:path w="175895" h="231139">
                  <a:moveTo>
                    <a:pt x="149009" y="85712"/>
                  </a:moveTo>
                  <a:lnTo>
                    <a:pt x="147447" y="84696"/>
                  </a:lnTo>
                  <a:lnTo>
                    <a:pt x="147637" y="85915"/>
                  </a:lnTo>
                  <a:lnTo>
                    <a:pt x="149009" y="85712"/>
                  </a:lnTo>
                  <a:close/>
                </a:path>
                <a:path w="175895" h="231139">
                  <a:moveTo>
                    <a:pt x="151460" y="125539"/>
                  </a:moveTo>
                  <a:lnTo>
                    <a:pt x="149529" y="124421"/>
                  </a:lnTo>
                  <a:lnTo>
                    <a:pt x="149352" y="126288"/>
                  </a:lnTo>
                  <a:lnTo>
                    <a:pt x="151460" y="125539"/>
                  </a:lnTo>
                  <a:close/>
                </a:path>
                <a:path w="175895" h="231139">
                  <a:moveTo>
                    <a:pt x="152209" y="35979"/>
                  </a:moveTo>
                  <a:lnTo>
                    <a:pt x="151714" y="29895"/>
                  </a:lnTo>
                  <a:lnTo>
                    <a:pt x="145694" y="34874"/>
                  </a:lnTo>
                  <a:lnTo>
                    <a:pt x="147091" y="38887"/>
                  </a:lnTo>
                  <a:lnTo>
                    <a:pt x="152209" y="35979"/>
                  </a:lnTo>
                  <a:close/>
                </a:path>
                <a:path w="175895" h="231139">
                  <a:moveTo>
                    <a:pt x="152946" y="180746"/>
                  </a:moveTo>
                  <a:lnTo>
                    <a:pt x="152133" y="179539"/>
                  </a:lnTo>
                  <a:lnTo>
                    <a:pt x="151193" y="181000"/>
                  </a:lnTo>
                  <a:lnTo>
                    <a:pt x="152946" y="180746"/>
                  </a:lnTo>
                  <a:close/>
                </a:path>
                <a:path w="175895" h="231139">
                  <a:moveTo>
                    <a:pt x="153289" y="124167"/>
                  </a:moveTo>
                  <a:lnTo>
                    <a:pt x="151498" y="124167"/>
                  </a:lnTo>
                  <a:lnTo>
                    <a:pt x="152679" y="126225"/>
                  </a:lnTo>
                  <a:lnTo>
                    <a:pt x="153289" y="124167"/>
                  </a:lnTo>
                  <a:close/>
                </a:path>
                <a:path w="175895" h="231139">
                  <a:moveTo>
                    <a:pt x="155016" y="126530"/>
                  </a:moveTo>
                  <a:lnTo>
                    <a:pt x="154622" y="126555"/>
                  </a:lnTo>
                  <a:lnTo>
                    <a:pt x="154317" y="127177"/>
                  </a:lnTo>
                  <a:lnTo>
                    <a:pt x="155016" y="126530"/>
                  </a:lnTo>
                  <a:close/>
                </a:path>
                <a:path w="175895" h="231139">
                  <a:moveTo>
                    <a:pt x="155790" y="65925"/>
                  </a:moveTo>
                  <a:lnTo>
                    <a:pt x="145643" y="58026"/>
                  </a:lnTo>
                  <a:lnTo>
                    <a:pt x="153123" y="53746"/>
                  </a:lnTo>
                  <a:lnTo>
                    <a:pt x="153708" y="45935"/>
                  </a:lnTo>
                  <a:lnTo>
                    <a:pt x="145491" y="48806"/>
                  </a:lnTo>
                  <a:lnTo>
                    <a:pt x="140144" y="57797"/>
                  </a:lnTo>
                  <a:lnTo>
                    <a:pt x="136880" y="55981"/>
                  </a:lnTo>
                  <a:lnTo>
                    <a:pt x="142176" y="50457"/>
                  </a:lnTo>
                  <a:lnTo>
                    <a:pt x="140284" y="40500"/>
                  </a:lnTo>
                  <a:lnTo>
                    <a:pt x="143611" y="36283"/>
                  </a:lnTo>
                  <a:lnTo>
                    <a:pt x="135978" y="43116"/>
                  </a:lnTo>
                  <a:lnTo>
                    <a:pt x="133426" y="51181"/>
                  </a:lnTo>
                  <a:lnTo>
                    <a:pt x="136994" y="57531"/>
                  </a:lnTo>
                  <a:lnTo>
                    <a:pt x="137744" y="74383"/>
                  </a:lnTo>
                  <a:lnTo>
                    <a:pt x="148005" y="83934"/>
                  </a:lnTo>
                  <a:lnTo>
                    <a:pt x="141046" y="63538"/>
                  </a:lnTo>
                  <a:lnTo>
                    <a:pt x="155790" y="65925"/>
                  </a:lnTo>
                  <a:close/>
                </a:path>
                <a:path w="175895" h="231139">
                  <a:moveTo>
                    <a:pt x="158419" y="197434"/>
                  </a:moveTo>
                  <a:lnTo>
                    <a:pt x="156032" y="196938"/>
                  </a:lnTo>
                  <a:lnTo>
                    <a:pt x="156845" y="197904"/>
                  </a:lnTo>
                  <a:lnTo>
                    <a:pt x="158419" y="197434"/>
                  </a:lnTo>
                  <a:close/>
                </a:path>
                <a:path w="175895" h="231139">
                  <a:moveTo>
                    <a:pt x="166230" y="174104"/>
                  </a:moveTo>
                  <a:lnTo>
                    <a:pt x="165709" y="174066"/>
                  </a:lnTo>
                  <a:lnTo>
                    <a:pt x="165862" y="174815"/>
                  </a:lnTo>
                  <a:lnTo>
                    <a:pt x="166230" y="174104"/>
                  </a:lnTo>
                  <a:close/>
                </a:path>
                <a:path w="175895" h="231139">
                  <a:moveTo>
                    <a:pt x="166446" y="72224"/>
                  </a:moveTo>
                  <a:lnTo>
                    <a:pt x="162407" y="69430"/>
                  </a:lnTo>
                  <a:lnTo>
                    <a:pt x="165100" y="71640"/>
                  </a:lnTo>
                  <a:lnTo>
                    <a:pt x="166446" y="72224"/>
                  </a:lnTo>
                  <a:close/>
                </a:path>
                <a:path w="175895" h="231139">
                  <a:moveTo>
                    <a:pt x="166801" y="192646"/>
                  </a:moveTo>
                  <a:lnTo>
                    <a:pt x="166255" y="191897"/>
                  </a:lnTo>
                  <a:lnTo>
                    <a:pt x="165938" y="192913"/>
                  </a:lnTo>
                  <a:lnTo>
                    <a:pt x="166801" y="192646"/>
                  </a:lnTo>
                  <a:close/>
                </a:path>
                <a:path w="175895" h="231139">
                  <a:moveTo>
                    <a:pt x="167728" y="70713"/>
                  </a:moveTo>
                  <a:lnTo>
                    <a:pt x="167017" y="70345"/>
                  </a:lnTo>
                  <a:lnTo>
                    <a:pt x="167640" y="71323"/>
                  </a:lnTo>
                  <a:lnTo>
                    <a:pt x="167728" y="70713"/>
                  </a:lnTo>
                  <a:close/>
                </a:path>
                <a:path w="175895" h="231139">
                  <a:moveTo>
                    <a:pt x="169519" y="88074"/>
                  </a:moveTo>
                  <a:lnTo>
                    <a:pt x="168402" y="88392"/>
                  </a:lnTo>
                  <a:lnTo>
                    <a:pt x="169278" y="88493"/>
                  </a:lnTo>
                  <a:lnTo>
                    <a:pt x="169519" y="88074"/>
                  </a:lnTo>
                  <a:close/>
                </a:path>
                <a:path w="175895" h="231139">
                  <a:moveTo>
                    <a:pt x="171399" y="192608"/>
                  </a:moveTo>
                  <a:lnTo>
                    <a:pt x="168452" y="190728"/>
                  </a:lnTo>
                  <a:lnTo>
                    <a:pt x="167830" y="193459"/>
                  </a:lnTo>
                  <a:lnTo>
                    <a:pt x="171399" y="192608"/>
                  </a:lnTo>
                  <a:close/>
                </a:path>
                <a:path w="175895" h="231139">
                  <a:moveTo>
                    <a:pt x="171754" y="88061"/>
                  </a:moveTo>
                  <a:lnTo>
                    <a:pt x="169316" y="88620"/>
                  </a:lnTo>
                  <a:lnTo>
                    <a:pt x="171373" y="89331"/>
                  </a:lnTo>
                  <a:lnTo>
                    <a:pt x="171754" y="88061"/>
                  </a:lnTo>
                  <a:close/>
                </a:path>
                <a:path w="175895" h="231139">
                  <a:moveTo>
                    <a:pt x="171881" y="65265"/>
                  </a:moveTo>
                  <a:lnTo>
                    <a:pt x="171297" y="65214"/>
                  </a:lnTo>
                  <a:lnTo>
                    <a:pt x="171551" y="65849"/>
                  </a:lnTo>
                  <a:lnTo>
                    <a:pt x="171881" y="65265"/>
                  </a:lnTo>
                  <a:close/>
                </a:path>
                <a:path w="175895" h="231139">
                  <a:moveTo>
                    <a:pt x="171970" y="77495"/>
                  </a:moveTo>
                  <a:lnTo>
                    <a:pt x="171792" y="76365"/>
                  </a:lnTo>
                  <a:lnTo>
                    <a:pt x="171056" y="77203"/>
                  </a:lnTo>
                  <a:lnTo>
                    <a:pt x="171970" y="77495"/>
                  </a:lnTo>
                  <a:close/>
                </a:path>
                <a:path w="175895" h="231139">
                  <a:moveTo>
                    <a:pt x="172224" y="195491"/>
                  </a:moveTo>
                  <a:lnTo>
                    <a:pt x="171246" y="196126"/>
                  </a:lnTo>
                  <a:lnTo>
                    <a:pt x="171488" y="196494"/>
                  </a:lnTo>
                  <a:lnTo>
                    <a:pt x="172224" y="195491"/>
                  </a:lnTo>
                  <a:close/>
                </a:path>
                <a:path w="175895" h="231139">
                  <a:moveTo>
                    <a:pt x="172770" y="140487"/>
                  </a:moveTo>
                  <a:lnTo>
                    <a:pt x="172605" y="139852"/>
                  </a:lnTo>
                  <a:lnTo>
                    <a:pt x="172262" y="140385"/>
                  </a:lnTo>
                  <a:lnTo>
                    <a:pt x="172770" y="140487"/>
                  </a:lnTo>
                  <a:close/>
                </a:path>
                <a:path w="175895" h="231139">
                  <a:moveTo>
                    <a:pt x="175742" y="70929"/>
                  </a:moveTo>
                  <a:lnTo>
                    <a:pt x="175514" y="69964"/>
                  </a:lnTo>
                  <a:lnTo>
                    <a:pt x="175031" y="70942"/>
                  </a:lnTo>
                  <a:lnTo>
                    <a:pt x="175742" y="70929"/>
                  </a:lnTo>
                  <a:close/>
                </a:path>
              </a:pathLst>
            </a:custGeom>
            <a:solidFill>
              <a:srgbClr val="63A9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4033825" y="4091876"/>
              <a:ext cx="240029" cy="237490"/>
            </a:xfrm>
            <a:custGeom>
              <a:avLst/>
              <a:gdLst/>
              <a:ahLst/>
              <a:cxnLst/>
              <a:rect l="l" t="t" r="r" b="b"/>
              <a:pathLst>
                <a:path w="240029" h="237489">
                  <a:moveTo>
                    <a:pt x="134962" y="195884"/>
                  </a:moveTo>
                  <a:lnTo>
                    <a:pt x="134937" y="193916"/>
                  </a:lnTo>
                  <a:lnTo>
                    <a:pt x="133273" y="195541"/>
                  </a:lnTo>
                  <a:lnTo>
                    <a:pt x="134962" y="195884"/>
                  </a:lnTo>
                  <a:close/>
                </a:path>
                <a:path w="240029" h="237489">
                  <a:moveTo>
                    <a:pt x="137020" y="6121"/>
                  </a:moveTo>
                  <a:lnTo>
                    <a:pt x="136004" y="3657"/>
                  </a:lnTo>
                  <a:lnTo>
                    <a:pt x="135178" y="5740"/>
                  </a:lnTo>
                  <a:lnTo>
                    <a:pt x="137020" y="6121"/>
                  </a:lnTo>
                  <a:close/>
                </a:path>
                <a:path w="240029" h="237489">
                  <a:moveTo>
                    <a:pt x="137426" y="199961"/>
                  </a:moveTo>
                  <a:lnTo>
                    <a:pt x="137109" y="198996"/>
                  </a:lnTo>
                  <a:lnTo>
                    <a:pt x="136728" y="199250"/>
                  </a:lnTo>
                  <a:lnTo>
                    <a:pt x="137426" y="199961"/>
                  </a:lnTo>
                  <a:close/>
                </a:path>
                <a:path w="240029" h="237489">
                  <a:moveTo>
                    <a:pt x="139382" y="14122"/>
                  </a:moveTo>
                  <a:lnTo>
                    <a:pt x="138620" y="12534"/>
                  </a:lnTo>
                  <a:lnTo>
                    <a:pt x="137604" y="13436"/>
                  </a:lnTo>
                  <a:lnTo>
                    <a:pt x="139382" y="14122"/>
                  </a:lnTo>
                  <a:close/>
                </a:path>
                <a:path w="240029" h="237489">
                  <a:moveTo>
                    <a:pt x="139636" y="34417"/>
                  </a:moveTo>
                  <a:lnTo>
                    <a:pt x="139217" y="34582"/>
                  </a:lnTo>
                  <a:lnTo>
                    <a:pt x="138404" y="34925"/>
                  </a:lnTo>
                  <a:lnTo>
                    <a:pt x="139636" y="34417"/>
                  </a:lnTo>
                  <a:close/>
                </a:path>
                <a:path w="240029" h="237489">
                  <a:moveTo>
                    <a:pt x="140169" y="3937"/>
                  </a:moveTo>
                  <a:lnTo>
                    <a:pt x="136436" y="3352"/>
                  </a:lnTo>
                  <a:lnTo>
                    <a:pt x="139179" y="5461"/>
                  </a:lnTo>
                  <a:lnTo>
                    <a:pt x="140169" y="3937"/>
                  </a:lnTo>
                  <a:close/>
                </a:path>
                <a:path w="240029" h="237489">
                  <a:moveTo>
                    <a:pt x="141389" y="201422"/>
                  </a:moveTo>
                  <a:lnTo>
                    <a:pt x="140792" y="201079"/>
                  </a:lnTo>
                  <a:lnTo>
                    <a:pt x="140970" y="202247"/>
                  </a:lnTo>
                  <a:lnTo>
                    <a:pt x="141389" y="201422"/>
                  </a:lnTo>
                  <a:close/>
                </a:path>
                <a:path w="240029" h="237489">
                  <a:moveTo>
                    <a:pt x="149504" y="46304"/>
                  </a:moveTo>
                  <a:lnTo>
                    <a:pt x="148551" y="45046"/>
                  </a:lnTo>
                  <a:lnTo>
                    <a:pt x="148793" y="46253"/>
                  </a:lnTo>
                  <a:lnTo>
                    <a:pt x="149504" y="46304"/>
                  </a:lnTo>
                  <a:close/>
                </a:path>
                <a:path w="240029" h="237489">
                  <a:moveTo>
                    <a:pt x="156540" y="52489"/>
                  </a:moveTo>
                  <a:lnTo>
                    <a:pt x="139179" y="38722"/>
                  </a:lnTo>
                  <a:lnTo>
                    <a:pt x="138214" y="34036"/>
                  </a:lnTo>
                  <a:lnTo>
                    <a:pt x="142341" y="31305"/>
                  </a:lnTo>
                  <a:lnTo>
                    <a:pt x="137109" y="24269"/>
                  </a:lnTo>
                  <a:lnTo>
                    <a:pt x="137274" y="24218"/>
                  </a:lnTo>
                  <a:lnTo>
                    <a:pt x="136804" y="23850"/>
                  </a:lnTo>
                  <a:lnTo>
                    <a:pt x="128892" y="13195"/>
                  </a:lnTo>
                  <a:lnTo>
                    <a:pt x="138442" y="9321"/>
                  </a:lnTo>
                  <a:lnTo>
                    <a:pt x="137998" y="8864"/>
                  </a:lnTo>
                  <a:lnTo>
                    <a:pt x="138595" y="8813"/>
                  </a:lnTo>
                  <a:lnTo>
                    <a:pt x="137363" y="7912"/>
                  </a:lnTo>
                  <a:lnTo>
                    <a:pt x="137350" y="8191"/>
                  </a:lnTo>
                  <a:lnTo>
                    <a:pt x="129705" y="152"/>
                  </a:lnTo>
                  <a:lnTo>
                    <a:pt x="108546" y="0"/>
                  </a:lnTo>
                  <a:lnTo>
                    <a:pt x="103974" y="6832"/>
                  </a:lnTo>
                  <a:lnTo>
                    <a:pt x="102997" y="20345"/>
                  </a:lnTo>
                  <a:lnTo>
                    <a:pt x="96494" y="24104"/>
                  </a:lnTo>
                  <a:lnTo>
                    <a:pt x="98856" y="28956"/>
                  </a:lnTo>
                  <a:lnTo>
                    <a:pt x="91808" y="33337"/>
                  </a:lnTo>
                  <a:lnTo>
                    <a:pt x="93205" y="38138"/>
                  </a:lnTo>
                  <a:lnTo>
                    <a:pt x="88265" y="45567"/>
                  </a:lnTo>
                  <a:lnTo>
                    <a:pt x="73787" y="48869"/>
                  </a:lnTo>
                  <a:lnTo>
                    <a:pt x="56553" y="43332"/>
                  </a:lnTo>
                  <a:lnTo>
                    <a:pt x="46113" y="52451"/>
                  </a:lnTo>
                  <a:lnTo>
                    <a:pt x="36868" y="50952"/>
                  </a:lnTo>
                  <a:lnTo>
                    <a:pt x="26784" y="54508"/>
                  </a:lnTo>
                  <a:lnTo>
                    <a:pt x="12649" y="42722"/>
                  </a:lnTo>
                  <a:lnTo>
                    <a:pt x="12407" y="35560"/>
                  </a:lnTo>
                  <a:lnTo>
                    <a:pt x="3365" y="44145"/>
                  </a:lnTo>
                  <a:lnTo>
                    <a:pt x="0" y="55092"/>
                  </a:lnTo>
                  <a:lnTo>
                    <a:pt x="6375" y="67449"/>
                  </a:lnTo>
                  <a:lnTo>
                    <a:pt x="4216" y="75590"/>
                  </a:lnTo>
                  <a:lnTo>
                    <a:pt x="9639" y="79336"/>
                  </a:lnTo>
                  <a:lnTo>
                    <a:pt x="6299" y="77889"/>
                  </a:lnTo>
                  <a:lnTo>
                    <a:pt x="6223" y="80543"/>
                  </a:lnTo>
                  <a:lnTo>
                    <a:pt x="18732" y="88315"/>
                  </a:lnTo>
                  <a:lnTo>
                    <a:pt x="16332" y="95923"/>
                  </a:lnTo>
                  <a:lnTo>
                    <a:pt x="21856" y="113385"/>
                  </a:lnTo>
                  <a:lnTo>
                    <a:pt x="26568" y="111493"/>
                  </a:lnTo>
                  <a:lnTo>
                    <a:pt x="32639" y="115011"/>
                  </a:lnTo>
                  <a:lnTo>
                    <a:pt x="44386" y="111620"/>
                  </a:lnTo>
                  <a:lnTo>
                    <a:pt x="47066" y="122415"/>
                  </a:lnTo>
                  <a:lnTo>
                    <a:pt x="52654" y="118859"/>
                  </a:lnTo>
                  <a:lnTo>
                    <a:pt x="58623" y="120243"/>
                  </a:lnTo>
                  <a:lnTo>
                    <a:pt x="64668" y="113614"/>
                  </a:lnTo>
                  <a:lnTo>
                    <a:pt x="69989" y="118656"/>
                  </a:lnTo>
                  <a:lnTo>
                    <a:pt x="73456" y="116560"/>
                  </a:lnTo>
                  <a:lnTo>
                    <a:pt x="73850" y="121196"/>
                  </a:lnTo>
                  <a:lnTo>
                    <a:pt x="87541" y="121234"/>
                  </a:lnTo>
                  <a:lnTo>
                    <a:pt x="89344" y="132118"/>
                  </a:lnTo>
                  <a:lnTo>
                    <a:pt x="110388" y="122745"/>
                  </a:lnTo>
                  <a:lnTo>
                    <a:pt x="114312" y="115925"/>
                  </a:lnTo>
                  <a:lnTo>
                    <a:pt x="112064" y="112737"/>
                  </a:lnTo>
                  <a:lnTo>
                    <a:pt x="115341" y="113182"/>
                  </a:lnTo>
                  <a:lnTo>
                    <a:pt x="119672" y="101688"/>
                  </a:lnTo>
                  <a:lnTo>
                    <a:pt x="115874" y="100279"/>
                  </a:lnTo>
                  <a:lnTo>
                    <a:pt x="117398" y="95021"/>
                  </a:lnTo>
                  <a:lnTo>
                    <a:pt x="114350" y="95148"/>
                  </a:lnTo>
                  <a:lnTo>
                    <a:pt x="122262" y="88569"/>
                  </a:lnTo>
                  <a:lnTo>
                    <a:pt x="121208" y="84924"/>
                  </a:lnTo>
                  <a:lnTo>
                    <a:pt x="125907" y="86207"/>
                  </a:lnTo>
                  <a:lnTo>
                    <a:pt x="130162" y="76682"/>
                  </a:lnTo>
                  <a:lnTo>
                    <a:pt x="134810" y="76619"/>
                  </a:lnTo>
                  <a:lnTo>
                    <a:pt x="133438" y="64757"/>
                  </a:lnTo>
                  <a:lnTo>
                    <a:pt x="137515" y="55994"/>
                  </a:lnTo>
                  <a:lnTo>
                    <a:pt x="141757" y="55651"/>
                  </a:lnTo>
                  <a:lnTo>
                    <a:pt x="139687" y="50761"/>
                  </a:lnTo>
                  <a:lnTo>
                    <a:pt x="146964" y="55295"/>
                  </a:lnTo>
                  <a:lnTo>
                    <a:pt x="156540" y="52489"/>
                  </a:lnTo>
                  <a:close/>
                </a:path>
                <a:path w="240029" h="237489">
                  <a:moveTo>
                    <a:pt x="158521" y="195046"/>
                  </a:moveTo>
                  <a:lnTo>
                    <a:pt x="157619" y="193522"/>
                  </a:lnTo>
                  <a:lnTo>
                    <a:pt x="156730" y="195097"/>
                  </a:lnTo>
                  <a:lnTo>
                    <a:pt x="158521" y="195046"/>
                  </a:lnTo>
                  <a:close/>
                </a:path>
                <a:path w="240029" h="237489">
                  <a:moveTo>
                    <a:pt x="159651" y="201028"/>
                  </a:moveTo>
                  <a:lnTo>
                    <a:pt x="156464" y="196265"/>
                  </a:lnTo>
                  <a:lnTo>
                    <a:pt x="151549" y="199542"/>
                  </a:lnTo>
                  <a:lnTo>
                    <a:pt x="151295" y="196062"/>
                  </a:lnTo>
                  <a:lnTo>
                    <a:pt x="145808" y="197281"/>
                  </a:lnTo>
                  <a:lnTo>
                    <a:pt x="140131" y="192798"/>
                  </a:lnTo>
                  <a:lnTo>
                    <a:pt x="136867" y="195338"/>
                  </a:lnTo>
                  <a:lnTo>
                    <a:pt x="145427" y="201815"/>
                  </a:lnTo>
                  <a:lnTo>
                    <a:pt x="138277" y="202857"/>
                  </a:lnTo>
                  <a:lnTo>
                    <a:pt x="134632" y="197916"/>
                  </a:lnTo>
                  <a:lnTo>
                    <a:pt x="128257" y="197218"/>
                  </a:lnTo>
                  <a:lnTo>
                    <a:pt x="124167" y="199758"/>
                  </a:lnTo>
                  <a:lnTo>
                    <a:pt x="121856" y="207098"/>
                  </a:lnTo>
                  <a:lnTo>
                    <a:pt x="126022" y="208826"/>
                  </a:lnTo>
                  <a:lnTo>
                    <a:pt x="143256" y="205257"/>
                  </a:lnTo>
                  <a:lnTo>
                    <a:pt x="147180" y="201231"/>
                  </a:lnTo>
                  <a:lnTo>
                    <a:pt x="148310" y="205359"/>
                  </a:lnTo>
                  <a:lnTo>
                    <a:pt x="159651" y="201028"/>
                  </a:lnTo>
                  <a:close/>
                </a:path>
                <a:path w="240029" h="237489">
                  <a:moveTo>
                    <a:pt x="161696" y="152628"/>
                  </a:moveTo>
                  <a:lnTo>
                    <a:pt x="160959" y="151930"/>
                  </a:lnTo>
                  <a:lnTo>
                    <a:pt x="161467" y="153073"/>
                  </a:lnTo>
                  <a:lnTo>
                    <a:pt x="161696" y="152628"/>
                  </a:lnTo>
                  <a:close/>
                </a:path>
                <a:path w="240029" h="237489">
                  <a:moveTo>
                    <a:pt x="161810" y="198018"/>
                  </a:moveTo>
                  <a:lnTo>
                    <a:pt x="161010" y="197789"/>
                  </a:lnTo>
                  <a:lnTo>
                    <a:pt x="161023" y="198767"/>
                  </a:lnTo>
                  <a:lnTo>
                    <a:pt x="161810" y="198018"/>
                  </a:lnTo>
                  <a:close/>
                </a:path>
                <a:path w="240029" h="237489">
                  <a:moveTo>
                    <a:pt x="164642" y="200418"/>
                  </a:moveTo>
                  <a:lnTo>
                    <a:pt x="164033" y="198589"/>
                  </a:lnTo>
                  <a:lnTo>
                    <a:pt x="163017" y="202196"/>
                  </a:lnTo>
                  <a:lnTo>
                    <a:pt x="164642" y="200418"/>
                  </a:lnTo>
                  <a:close/>
                </a:path>
                <a:path w="240029" h="237489">
                  <a:moveTo>
                    <a:pt x="168643" y="201815"/>
                  </a:moveTo>
                  <a:lnTo>
                    <a:pt x="166814" y="201117"/>
                  </a:lnTo>
                  <a:lnTo>
                    <a:pt x="166649" y="203644"/>
                  </a:lnTo>
                  <a:lnTo>
                    <a:pt x="168643" y="201815"/>
                  </a:lnTo>
                  <a:close/>
                </a:path>
                <a:path w="240029" h="237489">
                  <a:moveTo>
                    <a:pt x="176720" y="205701"/>
                  </a:moveTo>
                  <a:lnTo>
                    <a:pt x="176618" y="205092"/>
                  </a:lnTo>
                  <a:lnTo>
                    <a:pt x="176123" y="205587"/>
                  </a:lnTo>
                  <a:lnTo>
                    <a:pt x="176720" y="205701"/>
                  </a:lnTo>
                  <a:close/>
                </a:path>
                <a:path w="240029" h="237489">
                  <a:moveTo>
                    <a:pt x="178384" y="51409"/>
                  </a:moveTo>
                  <a:lnTo>
                    <a:pt x="178015" y="51117"/>
                  </a:lnTo>
                  <a:lnTo>
                    <a:pt x="178231" y="52095"/>
                  </a:lnTo>
                  <a:lnTo>
                    <a:pt x="178384" y="51409"/>
                  </a:lnTo>
                  <a:close/>
                </a:path>
                <a:path w="240029" h="237489">
                  <a:moveTo>
                    <a:pt x="178854" y="162153"/>
                  </a:moveTo>
                  <a:lnTo>
                    <a:pt x="178231" y="163258"/>
                  </a:lnTo>
                  <a:lnTo>
                    <a:pt x="178600" y="162623"/>
                  </a:lnTo>
                  <a:lnTo>
                    <a:pt x="178854" y="162153"/>
                  </a:lnTo>
                  <a:close/>
                </a:path>
                <a:path w="240029" h="237489">
                  <a:moveTo>
                    <a:pt x="180949" y="161315"/>
                  </a:moveTo>
                  <a:lnTo>
                    <a:pt x="179628" y="156857"/>
                  </a:lnTo>
                  <a:lnTo>
                    <a:pt x="179628" y="168173"/>
                  </a:lnTo>
                  <a:lnTo>
                    <a:pt x="180949" y="161315"/>
                  </a:lnTo>
                  <a:close/>
                </a:path>
                <a:path w="240029" h="237489">
                  <a:moveTo>
                    <a:pt x="183121" y="178066"/>
                  </a:moveTo>
                  <a:lnTo>
                    <a:pt x="182562" y="176644"/>
                  </a:lnTo>
                  <a:lnTo>
                    <a:pt x="181610" y="177317"/>
                  </a:lnTo>
                  <a:lnTo>
                    <a:pt x="183121" y="178066"/>
                  </a:lnTo>
                  <a:close/>
                </a:path>
                <a:path w="240029" h="237489">
                  <a:moveTo>
                    <a:pt x="185102" y="224332"/>
                  </a:moveTo>
                  <a:lnTo>
                    <a:pt x="171272" y="211543"/>
                  </a:lnTo>
                  <a:lnTo>
                    <a:pt x="157213" y="213906"/>
                  </a:lnTo>
                  <a:lnTo>
                    <a:pt x="158470" y="218389"/>
                  </a:lnTo>
                  <a:lnTo>
                    <a:pt x="167119" y="219379"/>
                  </a:lnTo>
                  <a:lnTo>
                    <a:pt x="179184" y="227761"/>
                  </a:lnTo>
                  <a:lnTo>
                    <a:pt x="185102" y="224332"/>
                  </a:lnTo>
                  <a:close/>
                </a:path>
                <a:path w="240029" h="237489">
                  <a:moveTo>
                    <a:pt x="188595" y="180670"/>
                  </a:moveTo>
                  <a:lnTo>
                    <a:pt x="186067" y="180225"/>
                  </a:lnTo>
                  <a:lnTo>
                    <a:pt x="186486" y="180746"/>
                  </a:lnTo>
                  <a:lnTo>
                    <a:pt x="188595" y="180670"/>
                  </a:lnTo>
                  <a:close/>
                </a:path>
                <a:path w="240029" h="237489">
                  <a:moveTo>
                    <a:pt x="190207" y="181495"/>
                  </a:moveTo>
                  <a:lnTo>
                    <a:pt x="188887" y="181457"/>
                  </a:lnTo>
                  <a:lnTo>
                    <a:pt x="189115" y="182168"/>
                  </a:lnTo>
                  <a:lnTo>
                    <a:pt x="190207" y="181495"/>
                  </a:lnTo>
                  <a:close/>
                </a:path>
                <a:path w="240029" h="237489">
                  <a:moveTo>
                    <a:pt x="197370" y="232410"/>
                  </a:moveTo>
                  <a:lnTo>
                    <a:pt x="196405" y="232168"/>
                  </a:lnTo>
                  <a:lnTo>
                    <a:pt x="195656" y="232791"/>
                  </a:lnTo>
                  <a:lnTo>
                    <a:pt x="197370" y="232410"/>
                  </a:lnTo>
                  <a:close/>
                </a:path>
                <a:path w="240029" h="237489">
                  <a:moveTo>
                    <a:pt x="197650" y="70688"/>
                  </a:moveTo>
                  <a:lnTo>
                    <a:pt x="197434" y="69659"/>
                  </a:lnTo>
                  <a:lnTo>
                    <a:pt x="196303" y="70167"/>
                  </a:lnTo>
                  <a:lnTo>
                    <a:pt x="197650" y="70688"/>
                  </a:lnTo>
                  <a:close/>
                </a:path>
                <a:path w="240029" h="237489">
                  <a:moveTo>
                    <a:pt x="199110" y="196748"/>
                  </a:moveTo>
                  <a:lnTo>
                    <a:pt x="198577" y="196113"/>
                  </a:lnTo>
                  <a:lnTo>
                    <a:pt x="198170" y="196951"/>
                  </a:lnTo>
                  <a:lnTo>
                    <a:pt x="199110" y="196748"/>
                  </a:lnTo>
                  <a:close/>
                </a:path>
                <a:path w="240029" h="237489">
                  <a:moveTo>
                    <a:pt x="200571" y="181457"/>
                  </a:moveTo>
                  <a:lnTo>
                    <a:pt x="199732" y="181165"/>
                  </a:lnTo>
                  <a:lnTo>
                    <a:pt x="199656" y="182575"/>
                  </a:lnTo>
                  <a:lnTo>
                    <a:pt x="200571" y="181457"/>
                  </a:lnTo>
                  <a:close/>
                </a:path>
                <a:path w="240029" h="237489">
                  <a:moveTo>
                    <a:pt x="202831" y="231432"/>
                  </a:moveTo>
                  <a:lnTo>
                    <a:pt x="201777" y="229387"/>
                  </a:lnTo>
                  <a:lnTo>
                    <a:pt x="199174" y="232435"/>
                  </a:lnTo>
                  <a:lnTo>
                    <a:pt x="202831" y="231432"/>
                  </a:lnTo>
                  <a:close/>
                </a:path>
                <a:path w="240029" h="237489">
                  <a:moveTo>
                    <a:pt x="204190" y="148539"/>
                  </a:moveTo>
                  <a:lnTo>
                    <a:pt x="201295" y="145834"/>
                  </a:lnTo>
                  <a:lnTo>
                    <a:pt x="199847" y="149059"/>
                  </a:lnTo>
                  <a:lnTo>
                    <a:pt x="203568" y="152273"/>
                  </a:lnTo>
                  <a:lnTo>
                    <a:pt x="204190" y="148539"/>
                  </a:lnTo>
                  <a:close/>
                </a:path>
                <a:path w="240029" h="237489">
                  <a:moveTo>
                    <a:pt x="204495" y="71513"/>
                  </a:moveTo>
                  <a:lnTo>
                    <a:pt x="203657" y="71678"/>
                  </a:lnTo>
                  <a:lnTo>
                    <a:pt x="203758" y="71958"/>
                  </a:lnTo>
                  <a:lnTo>
                    <a:pt x="204495" y="71513"/>
                  </a:lnTo>
                  <a:close/>
                </a:path>
                <a:path w="240029" h="237489">
                  <a:moveTo>
                    <a:pt x="205397" y="73812"/>
                  </a:moveTo>
                  <a:lnTo>
                    <a:pt x="201599" y="74358"/>
                  </a:lnTo>
                  <a:lnTo>
                    <a:pt x="198081" y="76365"/>
                  </a:lnTo>
                  <a:lnTo>
                    <a:pt x="205397" y="73812"/>
                  </a:lnTo>
                  <a:close/>
                </a:path>
                <a:path w="240029" h="237489">
                  <a:moveTo>
                    <a:pt x="206260" y="70929"/>
                  </a:moveTo>
                  <a:lnTo>
                    <a:pt x="205333" y="71424"/>
                  </a:lnTo>
                  <a:lnTo>
                    <a:pt x="205803" y="71983"/>
                  </a:lnTo>
                  <a:lnTo>
                    <a:pt x="206260" y="70929"/>
                  </a:lnTo>
                  <a:close/>
                </a:path>
                <a:path w="240029" h="237489">
                  <a:moveTo>
                    <a:pt x="208724" y="122859"/>
                  </a:moveTo>
                  <a:lnTo>
                    <a:pt x="207594" y="122275"/>
                  </a:lnTo>
                  <a:lnTo>
                    <a:pt x="208203" y="123037"/>
                  </a:lnTo>
                  <a:lnTo>
                    <a:pt x="208724" y="122859"/>
                  </a:lnTo>
                  <a:close/>
                </a:path>
                <a:path w="240029" h="237489">
                  <a:moveTo>
                    <a:pt x="208940" y="72250"/>
                  </a:moveTo>
                  <a:lnTo>
                    <a:pt x="206794" y="70954"/>
                  </a:lnTo>
                  <a:lnTo>
                    <a:pt x="207708" y="71793"/>
                  </a:lnTo>
                  <a:lnTo>
                    <a:pt x="208940" y="72250"/>
                  </a:lnTo>
                  <a:close/>
                </a:path>
                <a:path w="240029" h="237489">
                  <a:moveTo>
                    <a:pt x="209448" y="198970"/>
                  </a:moveTo>
                  <a:lnTo>
                    <a:pt x="208851" y="198234"/>
                  </a:lnTo>
                  <a:lnTo>
                    <a:pt x="208445" y="199110"/>
                  </a:lnTo>
                  <a:lnTo>
                    <a:pt x="209448" y="198970"/>
                  </a:lnTo>
                  <a:close/>
                </a:path>
                <a:path w="240029" h="237489">
                  <a:moveTo>
                    <a:pt x="210286" y="121386"/>
                  </a:moveTo>
                  <a:lnTo>
                    <a:pt x="209207" y="120789"/>
                  </a:lnTo>
                  <a:lnTo>
                    <a:pt x="209715" y="121831"/>
                  </a:lnTo>
                  <a:lnTo>
                    <a:pt x="210286" y="121386"/>
                  </a:lnTo>
                  <a:close/>
                </a:path>
                <a:path w="240029" h="237489">
                  <a:moveTo>
                    <a:pt x="211137" y="152717"/>
                  </a:moveTo>
                  <a:lnTo>
                    <a:pt x="210477" y="152920"/>
                  </a:lnTo>
                  <a:lnTo>
                    <a:pt x="210883" y="153619"/>
                  </a:lnTo>
                  <a:lnTo>
                    <a:pt x="211137" y="152717"/>
                  </a:lnTo>
                  <a:close/>
                </a:path>
                <a:path w="240029" h="237489">
                  <a:moveTo>
                    <a:pt x="211632" y="155054"/>
                  </a:moveTo>
                  <a:lnTo>
                    <a:pt x="210896" y="154622"/>
                  </a:lnTo>
                  <a:lnTo>
                    <a:pt x="210642" y="155790"/>
                  </a:lnTo>
                  <a:lnTo>
                    <a:pt x="211632" y="155054"/>
                  </a:lnTo>
                  <a:close/>
                </a:path>
                <a:path w="240029" h="237489">
                  <a:moveTo>
                    <a:pt x="212407" y="75171"/>
                  </a:moveTo>
                  <a:lnTo>
                    <a:pt x="211658" y="75272"/>
                  </a:lnTo>
                  <a:lnTo>
                    <a:pt x="211721" y="75717"/>
                  </a:lnTo>
                  <a:lnTo>
                    <a:pt x="212407" y="75171"/>
                  </a:lnTo>
                  <a:close/>
                </a:path>
                <a:path w="240029" h="237489">
                  <a:moveTo>
                    <a:pt x="214464" y="139484"/>
                  </a:moveTo>
                  <a:lnTo>
                    <a:pt x="208826" y="140919"/>
                  </a:lnTo>
                  <a:lnTo>
                    <a:pt x="207962" y="147154"/>
                  </a:lnTo>
                  <a:lnTo>
                    <a:pt x="207187" y="150888"/>
                  </a:lnTo>
                  <a:lnTo>
                    <a:pt x="212204" y="151688"/>
                  </a:lnTo>
                  <a:lnTo>
                    <a:pt x="214464" y="139484"/>
                  </a:lnTo>
                  <a:close/>
                </a:path>
                <a:path w="240029" h="237489">
                  <a:moveTo>
                    <a:pt x="214515" y="138341"/>
                  </a:moveTo>
                  <a:lnTo>
                    <a:pt x="214503" y="137680"/>
                  </a:lnTo>
                  <a:lnTo>
                    <a:pt x="213639" y="137833"/>
                  </a:lnTo>
                  <a:lnTo>
                    <a:pt x="214515" y="138341"/>
                  </a:lnTo>
                  <a:close/>
                </a:path>
                <a:path w="240029" h="237489">
                  <a:moveTo>
                    <a:pt x="218744" y="195910"/>
                  </a:moveTo>
                  <a:lnTo>
                    <a:pt x="216420" y="192532"/>
                  </a:lnTo>
                  <a:lnTo>
                    <a:pt x="216509" y="196113"/>
                  </a:lnTo>
                  <a:lnTo>
                    <a:pt x="207606" y="201549"/>
                  </a:lnTo>
                  <a:lnTo>
                    <a:pt x="181775" y="195681"/>
                  </a:lnTo>
                  <a:lnTo>
                    <a:pt x="169951" y="198259"/>
                  </a:lnTo>
                  <a:lnTo>
                    <a:pt x="169214" y="203657"/>
                  </a:lnTo>
                  <a:lnTo>
                    <a:pt x="175945" y="204724"/>
                  </a:lnTo>
                  <a:lnTo>
                    <a:pt x="199580" y="205308"/>
                  </a:lnTo>
                  <a:lnTo>
                    <a:pt x="215887" y="200736"/>
                  </a:lnTo>
                  <a:lnTo>
                    <a:pt x="218744" y="195910"/>
                  </a:lnTo>
                  <a:close/>
                </a:path>
                <a:path w="240029" h="237489">
                  <a:moveTo>
                    <a:pt x="220700" y="96291"/>
                  </a:moveTo>
                  <a:lnTo>
                    <a:pt x="220103" y="95072"/>
                  </a:lnTo>
                  <a:lnTo>
                    <a:pt x="219341" y="96837"/>
                  </a:lnTo>
                  <a:lnTo>
                    <a:pt x="220700" y="96291"/>
                  </a:lnTo>
                  <a:close/>
                </a:path>
                <a:path w="240029" h="237489">
                  <a:moveTo>
                    <a:pt x="220891" y="198208"/>
                  </a:moveTo>
                  <a:lnTo>
                    <a:pt x="217639" y="199199"/>
                  </a:lnTo>
                  <a:lnTo>
                    <a:pt x="218135" y="199542"/>
                  </a:lnTo>
                  <a:lnTo>
                    <a:pt x="220891" y="198208"/>
                  </a:lnTo>
                  <a:close/>
                </a:path>
                <a:path w="240029" h="237489">
                  <a:moveTo>
                    <a:pt x="221284" y="123469"/>
                  </a:moveTo>
                  <a:lnTo>
                    <a:pt x="219163" y="123139"/>
                  </a:lnTo>
                  <a:lnTo>
                    <a:pt x="220395" y="123444"/>
                  </a:lnTo>
                  <a:lnTo>
                    <a:pt x="221284" y="123469"/>
                  </a:lnTo>
                  <a:close/>
                </a:path>
                <a:path w="240029" h="237489">
                  <a:moveTo>
                    <a:pt x="221945" y="149237"/>
                  </a:moveTo>
                  <a:lnTo>
                    <a:pt x="217462" y="148132"/>
                  </a:lnTo>
                  <a:lnTo>
                    <a:pt x="218376" y="142265"/>
                  </a:lnTo>
                  <a:lnTo>
                    <a:pt x="219430" y="142417"/>
                  </a:lnTo>
                  <a:lnTo>
                    <a:pt x="219367" y="142595"/>
                  </a:lnTo>
                  <a:lnTo>
                    <a:pt x="219697" y="142455"/>
                  </a:lnTo>
                  <a:lnTo>
                    <a:pt x="221767" y="142735"/>
                  </a:lnTo>
                  <a:lnTo>
                    <a:pt x="219710" y="135140"/>
                  </a:lnTo>
                  <a:lnTo>
                    <a:pt x="211886" y="153289"/>
                  </a:lnTo>
                  <a:lnTo>
                    <a:pt x="215404" y="155752"/>
                  </a:lnTo>
                  <a:lnTo>
                    <a:pt x="221945" y="149237"/>
                  </a:lnTo>
                  <a:close/>
                </a:path>
                <a:path w="240029" h="237489">
                  <a:moveTo>
                    <a:pt x="222478" y="130860"/>
                  </a:moveTo>
                  <a:lnTo>
                    <a:pt x="217512" y="130949"/>
                  </a:lnTo>
                  <a:lnTo>
                    <a:pt x="220294" y="133502"/>
                  </a:lnTo>
                  <a:lnTo>
                    <a:pt x="222478" y="130860"/>
                  </a:lnTo>
                  <a:close/>
                </a:path>
                <a:path w="240029" h="237489">
                  <a:moveTo>
                    <a:pt x="223024" y="197586"/>
                  </a:moveTo>
                  <a:lnTo>
                    <a:pt x="221742" y="195046"/>
                  </a:lnTo>
                  <a:lnTo>
                    <a:pt x="218427" y="197866"/>
                  </a:lnTo>
                  <a:lnTo>
                    <a:pt x="223024" y="197586"/>
                  </a:lnTo>
                  <a:close/>
                </a:path>
                <a:path w="240029" h="237489">
                  <a:moveTo>
                    <a:pt x="224345" y="93522"/>
                  </a:moveTo>
                  <a:lnTo>
                    <a:pt x="222808" y="94856"/>
                  </a:lnTo>
                  <a:lnTo>
                    <a:pt x="223583" y="94627"/>
                  </a:lnTo>
                  <a:lnTo>
                    <a:pt x="224345" y="93522"/>
                  </a:lnTo>
                  <a:close/>
                </a:path>
                <a:path w="240029" h="237489">
                  <a:moveTo>
                    <a:pt x="224701" y="233553"/>
                  </a:moveTo>
                  <a:lnTo>
                    <a:pt x="224536" y="229768"/>
                  </a:lnTo>
                  <a:lnTo>
                    <a:pt x="215734" y="237261"/>
                  </a:lnTo>
                  <a:lnTo>
                    <a:pt x="224701" y="233553"/>
                  </a:lnTo>
                  <a:close/>
                </a:path>
                <a:path w="240029" h="237489">
                  <a:moveTo>
                    <a:pt x="225463" y="224586"/>
                  </a:moveTo>
                  <a:lnTo>
                    <a:pt x="223100" y="227050"/>
                  </a:lnTo>
                  <a:lnTo>
                    <a:pt x="224688" y="228104"/>
                  </a:lnTo>
                  <a:lnTo>
                    <a:pt x="225463" y="224586"/>
                  </a:lnTo>
                  <a:close/>
                </a:path>
                <a:path w="240029" h="237489">
                  <a:moveTo>
                    <a:pt x="226402" y="90106"/>
                  </a:moveTo>
                  <a:lnTo>
                    <a:pt x="223202" y="87210"/>
                  </a:lnTo>
                  <a:lnTo>
                    <a:pt x="223418" y="86525"/>
                  </a:lnTo>
                  <a:lnTo>
                    <a:pt x="222796" y="86106"/>
                  </a:lnTo>
                  <a:lnTo>
                    <a:pt x="222999" y="87020"/>
                  </a:lnTo>
                  <a:lnTo>
                    <a:pt x="221259" y="85432"/>
                  </a:lnTo>
                  <a:lnTo>
                    <a:pt x="215861" y="87414"/>
                  </a:lnTo>
                  <a:lnTo>
                    <a:pt x="216446" y="92316"/>
                  </a:lnTo>
                  <a:lnTo>
                    <a:pt x="220776" y="87706"/>
                  </a:lnTo>
                  <a:lnTo>
                    <a:pt x="220853" y="93002"/>
                  </a:lnTo>
                  <a:lnTo>
                    <a:pt x="226402" y="90106"/>
                  </a:lnTo>
                  <a:close/>
                </a:path>
                <a:path w="240029" h="237489">
                  <a:moveTo>
                    <a:pt x="226834" y="150761"/>
                  </a:moveTo>
                  <a:lnTo>
                    <a:pt x="226098" y="150126"/>
                  </a:lnTo>
                  <a:lnTo>
                    <a:pt x="225856" y="150507"/>
                  </a:lnTo>
                  <a:lnTo>
                    <a:pt x="226834" y="150761"/>
                  </a:lnTo>
                  <a:close/>
                </a:path>
                <a:path w="240029" h="237489">
                  <a:moveTo>
                    <a:pt x="228066" y="92951"/>
                  </a:moveTo>
                  <a:lnTo>
                    <a:pt x="226707" y="90538"/>
                  </a:lnTo>
                  <a:lnTo>
                    <a:pt x="225767" y="93218"/>
                  </a:lnTo>
                  <a:lnTo>
                    <a:pt x="228066" y="92951"/>
                  </a:lnTo>
                  <a:close/>
                </a:path>
                <a:path w="240029" h="237489">
                  <a:moveTo>
                    <a:pt x="228422" y="149555"/>
                  </a:moveTo>
                  <a:lnTo>
                    <a:pt x="226618" y="148818"/>
                  </a:lnTo>
                  <a:lnTo>
                    <a:pt x="227457" y="150888"/>
                  </a:lnTo>
                  <a:lnTo>
                    <a:pt x="228422" y="149555"/>
                  </a:lnTo>
                  <a:close/>
                </a:path>
                <a:path w="240029" h="237489">
                  <a:moveTo>
                    <a:pt x="229882" y="97840"/>
                  </a:moveTo>
                  <a:lnTo>
                    <a:pt x="229870" y="97409"/>
                  </a:lnTo>
                  <a:lnTo>
                    <a:pt x="229285" y="97497"/>
                  </a:lnTo>
                  <a:lnTo>
                    <a:pt x="229882" y="97840"/>
                  </a:lnTo>
                  <a:close/>
                </a:path>
                <a:path w="240029" h="237489">
                  <a:moveTo>
                    <a:pt x="231241" y="153758"/>
                  </a:moveTo>
                  <a:lnTo>
                    <a:pt x="229692" y="152336"/>
                  </a:lnTo>
                  <a:lnTo>
                    <a:pt x="230212" y="153466"/>
                  </a:lnTo>
                  <a:lnTo>
                    <a:pt x="231241" y="153758"/>
                  </a:lnTo>
                  <a:close/>
                </a:path>
                <a:path w="240029" h="237489">
                  <a:moveTo>
                    <a:pt x="231381" y="197929"/>
                  </a:moveTo>
                  <a:lnTo>
                    <a:pt x="231317" y="197307"/>
                  </a:lnTo>
                  <a:lnTo>
                    <a:pt x="231051" y="197929"/>
                  </a:lnTo>
                  <a:lnTo>
                    <a:pt x="231381" y="197929"/>
                  </a:lnTo>
                  <a:close/>
                </a:path>
                <a:path w="240029" h="237489">
                  <a:moveTo>
                    <a:pt x="231394" y="98501"/>
                  </a:moveTo>
                  <a:lnTo>
                    <a:pt x="230974" y="97180"/>
                  </a:lnTo>
                  <a:lnTo>
                    <a:pt x="230517" y="97612"/>
                  </a:lnTo>
                  <a:lnTo>
                    <a:pt x="231394" y="98501"/>
                  </a:lnTo>
                  <a:close/>
                </a:path>
                <a:path w="240029" h="237489">
                  <a:moveTo>
                    <a:pt x="232092" y="153860"/>
                  </a:moveTo>
                  <a:lnTo>
                    <a:pt x="231444" y="153479"/>
                  </a:lnTo>
                  <a:lnTo>
                    <a:pt x="231813" y="154152"/>
                  </a:lnTo>
                  <a:lnTo>
                    <a:pt x="232092" y="153860"/>
                  </a:lnTo>
                  <a:close/>
                </a:path>
                <a:path w="240029" h="237489">
                  <a:moveTo>
                    <a:pt x="232219" y="99555"/>
                  </a:moveTo>
                  <a:lnTo>
                    <a:pt x="231775" y="98679"/>
                  </a:lnTo>
                  <a:lnTo>
                    <a:pt x="231482" y="99453"/>
                  </a:lnTo>
                  <a:lnTo>
                    <a:pt x="232219" y="99555"/>
                  </a:lnTo>
                  <a:close/>
                </a:path>
                <a:path w="240029" h="237489">
                  <a:moveTo>
                    <a:pt x="232740" y="195427"/>
                  </a:moveTo>
                  <a:lnTo>
                    <a:pt x="230543" y="194195"/>
                  </a:lnTo>
                  <a:lnTo>
                    <a:pt x="221678" y="199885"/>
                  </a:lnTo>
                  <a:lnTo>
                    <a:pt x="226898" y="200456"/>
                  </a:lnTo>
                  <a:lnTo>
                    <a:pt x="232740" y="195427"/>
                  </a:lnTo>
                  <a:close/>
                </a:path>
                <a:path w="240029" h="237489">
                  <a:moveTo>
                    <a:pt x="233997" y="156756"/>
                  </a:moveTo>
                  <a:lnTo>
                    <a:pt x="232613" y="156095"/>
                  </a:lnTo>
                  <a:lnTo>
                    <a:pt x="232689" y="156946"/>
                  </a:lnTo>
                  <a:lnTo>
                    <a:pt x="233997" y="156756"/>
                  </a:lnTo>
                  <a:close/>
                </a:path>
                <a:path w="240029" h="237489">
                  <a:moveTo>
                    <a:pt x="235178" y="160566"/>
                  </a:moveTo>
                  <a:lnTo>
                    <a:pt x="233680" y="158572"/>
                  </a:lnTo>
                  <a:lnTo>
                    <a:pt x="234657" y="160248"/>
                  </a:lnTo>
                  <a:lnTo>
                    <a:pt x="235178" y="160566"/>
                  </a:lnTo>
                  <a:close/>
                </a:path>
                <a:path w="240029" h="237489">
                  <a:moveTo>
                    <a:pt x="238404" y="194297"/>
                  </a:moveTo>
                  <a:lnTo>
                    <a:pt x="232575" y="198348"/>
                  </a:lnTo>
                  <a:lnTo>
                    <a:pt x="236169" y="199872"/>
                  </a:lnTo>
                  <a:lnTo>
                    <a:pt x="238404" y="194297"/>
                  </a:lnTo>
                  <a:close/>
                </a:path>
                <a:path w="240029" h="237489">
                  <a:moveTo>
                    <a:pt x="239623" y="99072"/>
                  </a:moveTo>
                  <a:lnTo>
                    <a:pt x="239547" y="98094"/>
                  </a:lnTo>
                  <a:lnTo>
                    <a:pt x="238671" y="98717"/>
                  </a:lnTo>
                  <a:lnTo>
                    <a:pt x="239623" y="99072"/>
                  </a:lnTo>
                  <a:close/>
                </a:path>
                <a:path w="240029" h="237489">
                  <a:moveTo>
                    <a:pt x="239699" y="196151"/>
                  </a:moveTo>
                  <a:lnTo>
                    <a:pt x="239395" y="195834"/>
                  </a:lnTo>
                  <a:lnTo>
                    <a:pt x="239001" y="196596"/>
                  </a:lnTo>
                  <a:lnTo>
                    <a:pt x="239699" y="196151"/>
                  </a:lnTo>
                  <a:close/>
                </a:path>
              </a:pathLst>
            </a:custGeom>
            <a:solidFill>
              <a:srgbClr val="63A9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3824579" y="4072610"/>
              <a:ext cx="346075" cy="226060"/>
            </a:xfrm>
            <a:custGeom>
              <a:avLst/>
              <a:gdLst/>
              <a:ahLst/>
              <a:cxnLst/>
              <a:rect l="l" t="t" r="r" b="b"/>
              <a:pathLst>
                <a:path w="346075" h="226060">
                  <a:moveTo>
                    <a:pt x="146075" y="75450"/>
                  </a:moveTo>
                  <a:lnTo>
                    <a:pt x="145262" y="75184"/>
                  </a:lnTo>
                  <a:lnTo>
                    <a:pt x="145859" y="75882"/>
                  </a:lnTo>
                  <a:lnTo>
                    <a:pt x="146075" y="75450"/>
                  </a:lnTo>
                  <a:close/>
                </a:path>
                <a:path w="346075" h="226060">
                  <a:moveTo>
                    <a:pt x="147650" y="71361"/>
                  </a:moveTo>
                  <a:lnTo>
                    <a:pt x="146723" y="71120"/>
                  </a:lnTo>
                  <a:lnTo>
                    <a:pt x="146723" y="71450"/>
                  </a:lnTo>
                  <a:lnTo>
                    <a:pt x="147650" y="71361"/>
                  </a:lnTo>
                  <a:close/>
                </a:path>
                <a:path w="346075" h="226060">
                  <a:moveTo>
                    <a:pt x="147688" y="176961"/>
                  </a:moveTo>
                  <a:lnTo>
                    <a:pt x="147624" y="176618"/>
                  </a:lnTo>
                  <a:lnTo>
                    <a:pt x="147040" y="176987"/>
                  </a:lnTo>
                  <a:lnTo>
                    <a:pt x="147688" y="176961"/>
                  </a:lnTo>
                  <a:close/>
                </a:path>
                <a:path w="346075" h="226060">
                  <a:moveTo>
                    <a:pt x="149987" y="91630"/>
                  </a:moveTo>
                  <a:lnTo>
                    <a:pt x="143040" y="86512"/>
                  </a:lnTo>
                  <a:lnTo>
                    <a:pt x="141160" y="90627"/>
                  </a:lnTo>
                  <a:lnTo>
                    <a:pt x="149987" y="91630"/>
                  </a:lnTo>
                  <a:close/>
                </a:path>
                <a:path w="346075" h="226060">
                  <a:moveTo>
                    <a:pt x="154089" y="187934"/>
                  </a:moveTo>
                  <a:lnTo>
                    <a:pt x="152971" y="189357"/>
                  </a:lnTo>
                  <a:lnTo>
                    <a:pt x="153720" y="189572"/>
                  </a:lnTo>
                  <a:lnTo>
                    <a:pt x="154089" y="187934"/>
                  </a:lnTo>
                  <a:close/>
                </a:path>
                <a:path w="346075" h="226060">
                  <a:moveTo>
                    <a:pt x="154470" y="176593"/>
                  </a:moveTo>
                  <a:lnTo>
                    <a:pt x="153479" y="177088"/>
                  </a:lnTo>
                  <a:lnTo>
                    <a:pt x="154305" y="177228"/>
                  </a:lnTo>
                  <a:lnTo>
                    <a:pt x="154470" y="176593"/>
                  </a:lnTo>
                  <a:close/>
                </a:path>
                <a:path w="346075" h="226060">
                  <a:moveTo>
                    <a:pt x="157543" y="192125"/>
                  </a:moveTo>
                  <a:lnTo>
                    <a:pt x="153568" y="191477"/>
                  </a:lnTo>
                  <a:lnTo>
                    <a:pt x="157111" y="192570"/>
                  </a:lnTo>
                  <a:lnTo>
                    <a:pt x="157543" y="192125"/>
                  </a:lnTo>
                  <a:close/>
                </a:path>
                <a:path w="346075" h="226060">
                  <a:moveTo>
                    <a:pt x="157924" y="178879"/>
                  </a:moveTo>
                  <a:lnTo>
                    <a:pt x="157607" y="178485"/>
                  </a:lnTo>
                  <a:lnTo>
                    <a:pt x="157099" y="178866"/>
                  </a:lnTo>
                  <a:lnTo>
                    <a:pt x="157924" y="178879"/>
                  </a:lnTo>
                  <a:close/>
                </a:path>
                <a:path w="346075" h="226060">
                  <a:moveTo>
                    <a:pt x="158356" y="177622"/>
                  </a:moveTo>
                  <a:lnTo>
                    <a:pt x="158115" y="177368"/>
                  </a:lnTo>
                  <a:lnTo>
                    <a:pt x="157746" y="178206"/>
                  </a:lnTo>
                  <a:lnTo>
                    <a:pt x="158356" y="177622"/>
                  </a:lnTo>
                  <a:close/>
                </a:path>
                <a:path w="346075" h="226060">
                  <a:moveTo>
                    <a:pt x="162483" y="41529"/>
                  </a:moveTo>
                  <a:lnTo>
                    <a:pt x="160718" y="39662"/>
                  </a:lnTo>
                  <a:lnTo>
                    <a:pt x="161251" y="43497"/>
                  </a:lnTo>
                  <a:lnTo>
                    <a:pt x="162483" y="41529"/>
                  </a:lnTo>
                  <a:close/>
                </a:path>
                <a:path w="346075" h="226060">
                  <a:moveTo>
                    <a:pt x="166154" y="133248"/>
                  </a:moveTo>
                  <a:lnTo>
                    <a:pt x="159575" y="123901"/>
                  </a:lnTo>
                  <a:lnTo>
                    <a:pt x="145796" y="123774"/>
                  </a:lnTo>
                  <a:lnTo>
                    <a:pt x="148488" y="119989"/>
                  </a:lnTo>
                  <a:lnTo>
                    <a:pt x="142252" y="116992"/>
                  </a:lnTo>
                  <a:lnTo>
                    <a:pt x="140131" y="102641"/>
                  </a:lnTo>
                  <a:lnTo>
                    <a:pt x="130683" y="102260"/>
                  </a:lnTo>
                  <a:lnTo>
                    <a:pt x="125171" y="97828"/>
                  </a:lnTo>
                  <a:lnTo>
                    <a:pt x="128079" y="93116"/>
                  </a:lnTo>
                  <a:lnTo>
                    <a:pt x="122567" y="91274"/>
                  </a:lnTo>
                  <a:lnTo>
                    <a:pt x="131521" y="87147"/>
                  </a:lnTo>
                  <a:lnTo>
                    <a:pt x="130009" y="82257"/>
                  </a:lnTo>
                  <a:lnTo>
                    <a:pt x="124129" y="78536"/>
                  </a:lnTo>
                  <a:lnTo>
                    <a:pt x="115481" y="82905"/>
                  </a:lnTo>
                  <a:lnTo>
                    <a:pt x="120751" y="79933"/>
                  </a:lnTo>
                  <a:lnTo>
                    <a:pt x="117754" y="75933"/>
                  </a:lnTo>
                  <a:lnTo>
                    <a:pt x="109816" y="74295"/>
                  </a:lnTo>
                  <a:lnTo>
                    <a:pt x="105943" y="65671"/>
                  </a:lnTo>
                  <a:lnTo>
                    <a:pt x="94259" y="60452"/>
                  </a:lnTo>
                  <a:lnTo>
                    <a:pt x="88823" y="51574"/>
                  </a:lnTo>
                  <a:lnTo>
                    <a:pt x="83870" y="52438"/>
                  </a:lnTo>
                  <a:lnTo>
                    <a:pt x="86169" y="56324"/>
                  </a:lnTo>
                  <a:lnTo>
                    <a:pt x="81445" y="53594"/>
                  </a:lnTo>
                  <a:lnTo>
                    <a:pt x="68999" y="38023"/>
                  </a:lnTo>
                  <a:lnTo>
                    <a:pt x="44615" y="23456"/>
                  </a:lnTo>
                  <a:lnTo>
                    <a:pt x="46342" y="18707"/>
                  </a:lnTo>
                  <a:lnTo>
                    <a:pt x="34226" y="5842"/>
                  </a:lnTo>
                  <a:lnTo>
                    <a:pt x="17157" y="6464"/>
                  </a:lnTo>
                  <a:lnTo>
                    <a:pt x="5156" y="0"/>
                  </a:lnTo>
                  <a:lnTo>
                    <a:pt x="0" y="1206"/>
                  </a:lnTo>
                  <a:lnTo>
                    <a:pt x="3987" y="15049"/>
                  </a:lnTo>
                  <a:lnTo>
                    <a:pt x="26543" y="32207"/>
                  </a:lnTo>
                  <a:lnTo>
                    <a:pt x="35979" y="43154"/>
                  </a:lnTo>
                  <a:lnTo>
                    <a:pt x="38671" y="52489"/>
                  </a:lnTo>
                  <a:lnTo>
                    <a:pt x="54673" y="61061"/>
                  </a:lnTo>
                  <a:lnTo>
                    <a:pt x="59512" y="83070"/>
                  </a:lnTo>
                  <a:lnTo>
                    <a:pt x="68922" y="87553"/>
                  </a:lnTo>
                  <a:lnTo>
                    <a:pt x="86525" y="122847"/>
                  </a:lnTo>
                  <a:lnTo>
                    <a:pt x="97802" y="137058"/>
                  </a:lnTo>
                  <a:lnTo>
                    <a:pt x="143687" y="178752"/>
                  </a:lnTo>
                  <a:lnTo>
                    <a:pt x="143217" y="172110"/>
                  </a:lnTo>
                  <a:lnTo>
                    <a:pt x="152247" y="176745"/>
                  </a:lnTo>
                  <a:lnTo>
                    <a:pt x="154139" y="171157"/>
                  </a:lnTo>
                  <a:lnTo>
                    <a:pt x="161023" y="178282"/>
                  </a:lnTo>
                  <a:lnTo>
                    <a:pt x="166154" y="133248"/>
                  </a:lnTo>
                  <a:close/>
                </a:path>
                <a:path w="346075" h="226060">
                  <a:moveTo>
                    <a:pt x="169075" y="35344"/>
                  </a:moveTo>
                  <a:lnTo>
                    <a:pt x="168795" y="34950"/>
                  </a:lnTo>
                  <a:lnTo>
                    <a:pt x="168490" y="36144"/>
                  </a:lnTo>
                  <a:lnTo>
                    <a:pt x="169075" y="35344"/>
                  </a:lnTo>
                  <a:close/>
                </a:path>
                <a:path w="346075" h="226060">
                  <a:moveTo>
                    <a:pt x="169875" y="38163"/>
                  </a:moveTo>
                  <a:lnTo>
                    <a:pt x="169011" y="37109"/>
                  </a:lnTo>
                  <a:lnTo>
                    <a:pt x="168529" y="38506"/>
                  </a:lnTo>
                  <a:lnTo>
                    <a:pt x="169875" y="38163"/>
                  </a:lnTo>
                  <a:close/>
                </a:path>
                <a:path w="346075" h="226060">
                  <a:moveTo>
                    <a:pt x="169951" y="36385"/>
                  </a:moveTo>
                  <a:lnTo>
                    <a:pt x="169811" y="34696"/>
                  </a:lnTo>
                  <a:lnTo>
                    <a:pt x="168998" y="35966"/>
                  </a:lnTo>
                  <a:lnTo>
                    <a:pt x="169951" y="36385"/>
                  </a:lnTo>
                  <a:close/>
                </a:path>
                <a:path w="346075" h="226060">
                  <a:moveTo>
                    <a:pt x="170548" y="38214"/>
                  </a:moveTo>
                  <a:lnTo>
                    <a:pt x="170205" y="38315"/>
                  </a:lnTo>
                  <a:lnTo>
                    <a:pt x="170014" y="38696"/>
                  </a:lnTo>
                  <a:lnTo>
                    <a:pt x="170548" y="38214"/>
                  </a:lnTo>
                  <a:close/>
                </a:path>
                <a:path w="346075" h="226060">
                  <a:moveTo>
                    <a:pt x="177990" y="126758"/>
                  </a:moveTo>
                  <a:lnTo>
                    <a:pt x="170014" y="124320"/>
                  </a:lnTo>
                  <a:lnTo>
                    <a:pt x="166141" y="111658"/>
                  </a:lnTo>
                  <a:lnTo>
                    <a:pt x="161048" y="110756"/>
                  </a:lnTo>
                  <a:lnTo>
                    <a:pt x="161455" y="114490"/>
                  </a:lnTo>
                  <a:lnTo>
                    <a:pt x="157200" y="111048"/>
                  </a:lnTo>
                  <a:lnTo>
                    <a:pt x="151980" y="119138"/>
                  </a:lnTo>
                  <a:lnTo>
                    <a:pt x="162090" y="120434"/>
                  </a:lnTo>
                  <a:lnTo>
                    <a:pt x="164896" y="130416"/>
                  </a:lnTo>
                  <a:lnTo>
                    <a:pt x="176276" y="134785"/>
                  </a:lnTo>
                  <a:lnTo>
                    <a:pt x="177990" y="126758"/>
                  </a:lnTo>
                  <a:close/>
                </a:path>
                <a:path w="346075" h="226060">
                  <a:moveTo>
                    <a:pt x="178955" y="133400"/>
                  </a:moveTo>
                  <a:lnTo>
                    <a:pt x="178054" y="131660"/>
                  </a:lnTo>
                  <a:lnTo>
                    <a:pt x="177342" y="133248"/>
                  </a:lnTo>
                  <a:lnTo>
                    <a:pt x="178955" y="133400"/>
                  </a:lnTo>
                  <a:close/>
                </a:path>
                <a:path w="346075" h="226060">
                  <a:moveTo>
                    <a:pt x="182283" y="131279"/>
                  </a:moveTo>
                  <a:lnTo>
                    <a:pt x="181749" y="130784"/>
                  </a:lnTo>
                  <a:lnTo>
                    <a:pt x="181698" y="131876"/>
                  </a:lnTo>
                  <a:lnTo>
                    <a:pt x="182283" y="131279"/>
                  </a:lnTo>
                  <a:close/>
                </a:path>
                <a:path w="346075" h="226060">
                  <a:moveTo>
                    <a:pt x="187540" y="130441"/>
                  </a:moveTo>
                  <a:lnTo>
                    <a:pt x="187261" y="130060"/>
                  </a:lnTo>
                  <a:lnTo>
                    <a:pt x="186537" y="130517"/>
                  </a:lnTo>
                  <a:lnTo>
                    <a:pt x="187540" y="130441"/>
                  </a:lnTo>
                  <a:close/>
                </a:path>
                <a:path w="346075" h="226060">
                  <a:moveTo>
                    <a:pt x="188048" y="131851"/>
                  </a:moveTo>
                  <a:lnTo>
                    <a:pt x="187909" y="130505"/>
                  </a:lnTo>
                  <a:lnTo>
                    <a:pt x="186461" y="131876"/>
                  </a:lnTo>
                  <a:lnTo>
                    <a:pt x="188048" y="131851"/>
                  </a:lnTo>
                  <a:close/>
                </a:path>
                <a:path w="346075" h="226060">
                  <a:moveTo>
                    <a:pt x="188074" y="132219"/>
                  </a:moveTo>
                  <a:lnTo>
                    <a:pt x="187426" y="132435"/>
                  </a:lnTo>
                  <a:lnTo>
                    <a:pt x="188010" y="132753"/>
                  </a:lnTo>
                  <a:lnTo>
                    <a:pt x="188074" y="132219"/>
                  </a:lnTo>
                  <a:close/>
                </a:path>
                <a:path w="346075" h="226060">
                  <a:moveTo>
                    <a:pt x="188087" y="71996"/>
                  </a:moveTo>
                  <a:lnTo>
                    <a:pt x="187477" y="71907"/>
                  </a:lnTo>
                  <a:lnTo>
                    <a:pt x="187579" y="72567"/>
                  </a:lnTo>
                  <a:lnTo>
                    <a:pt x="188087" y="71996"/>
                  </a:lnTo>
                  <a:close/>
                </a:path>
                <a:path w="346075" h="226060">
                  <a:moveTo>
                    <a:pt x="189877" y="71361"/>
                  </a:moveTo>
                  <a:lnTo>
                    <a:pt x="189128" y="71120"/>
                  </a:lnTo>
                  <a:lnTo>
                    <a:pt x="189293" y="72174"/>
                  </a:lnTo>
                  <a:lnTo>
                    <a:pt x="189877" y="71361"/>
                  </a:lnTo>
                  <a:close/>
                </a:path>
                <a:path w="346075" h="226060">
                  <a:moveTo>
                    <a:pt x="193370" y="40944"/>
                  </a:moveTo>
                  <a:lnTo>
                    <a:pt x="192951" y="40335"/>
                  </a:lnTo>
                  <a:lnTo>
                    <a:pt x="192354" y="40563"/>
                  </a:lnTo>
                  <a:lnTo>
                    <a:pt x="193370" y="40944"/>
                  </a:lnTo>
                  <a:close/>
                </a:path>
                <a:path w="346075" h="226060">
                  <a:moveTo>
                    <a:pt x="196367" y="13182"/>
                  </a:moveTo>
                  <a:lnTo>
                    <a:pt x="195580" y="14236"/>
                  </a:lnTo>
                  <a:lnTo>
                    <a:pt x="196354" y="13449"/>
                  </a:lnTo>
                  <a:lnTo>
                    <a:pt x="196367" y="13182"/>
                  </a:lnTo>
                  <a:close/>
                </a:path>
                <a:path w="346075" h="226060">
                  <a:moveTo>
                    <a:pt x="200367" y="129362"/>
                  </a:moveTo>
                  <a:lnTo>
                    <a:pt x="190969" y="126479"/>
                  </a:lnTo>
                  <a:lnTo>
                    <a:pt x="190182" y="137007"/>
                  </a:lnTo>
                  <a:lnTo>
                    <a:pt x="193929" y="134213"/>
                  </a:lnTo>
                  <a:lnTo>
                    <a:pt x="197523" y="137045"/>
                  </a:lnTo>
                  <a:lnTo>
                    <a:pt x="200367" y="129362"/>
                  </a:lnTo>
                  <a:close/>
                </a:path>
                <a:path w="346075" h="226060">
                  <a:moveTo>
                    <a:pt x="202336" y="27686"/>
                  </a:moveTo>
                  <a:lnTo>
                    <a:pt x="199771" y="21818"/>
                  </a:lnTo>
                  <a:lnTo>
                    <a:pt x="195846" y="24955"/>
                  </a:lnTo>
                  <a:lnTo>
                    <a:pt x="198691" y="30886"/>
                  </a:lnTo>
                  <a:lnTo>
                    <a:pt x="202336" y="27686"/>
                  </a:lnTo>
                  <a:close/>
                </a:path>
                <a:path w="346075" h="226060">
                  <a:moveTo>
                    <a:pt x="209943" y="41973"/>
                  </a:moveTo>
                  <a:lnTo>
                    <a:pt x="209651" y="40487"/>
                  </a:lnTo>
                  <a:lnTo>
                    <a:pt x="208203" y="42367"/>
                  </a:lnTo>
                  <a:lnTo>
                    <a:pt x="209943" y="41973"/>
                  </a:lnTo>
                  <a:close/>
                </a:path>
                <a:path w="346075" h="226060">
                  <a:moveTo>
                    <a:pt x="211416" y="111683"/>
                  </a:moveTo>
                  <a:lnTo>
                    <a:pt x="209727" y="111150"/>
                  </a:lnTo>
                  <a:lnTo>
                    <a:pt x="209067" y="112687"/>
                  </a:lnTo>
                  <a:lnTo>
                    <a:pt x="211416" y="111683"/>
                  </a:lnTo>
                  <a:close/>
                </a:path>
                <a:path w="346075" h="226060">
                  <a:moveTo>
                    <a:pt x="212737" y="48450"/>
                  </a:moveTo>
                  <a:lnTo>
                    <a:pt x="212267" y="47879"/>
                  </a:lnTo>
                  <a:lnTo>
                    <a:pt x="211645" y="47459"/>
                  </a:lnTo>
                  <a:lnTo>
                    <a:pt x="212737" y="48450"/>
                  </a:lnTo>
                  <a:close/>
                </a:path>
                <a:path w="346075" h="226060">
                  <a:moveTo>
                    <a:pt x="214350" y="90068"/>
                  </a:moveTo>
                  <a:lnTo>
                    <a:pt x="213321" y="89547"/>
                  </a:lnTo>
                  <a:lnTo>
                    <a:pt x="213067" y="89916"/>
                  </a:lnTo>
                  <a:lnTo>
                    <a:pt x="214350" y="90068"/>
                  </a:lnTo>
                  <a:close/>
                </a:path>
                <a:path w="346075" h="226060">
                  <a:moveTo>
                    <a:pt x="214566" y="89128"/>
                  </a:moveTo>
                  <a:lnTo>
                    <a:pt x="213614" y="88557"/>
                  </a:lnTo>
                  <a:lnTo>
                    <a:pt x="214401" y="89954"/>
                  </a:lnTo>
                  <a:lnTo>
                    <a:pt x="214566" y="89128"/>
                  </a:lnTo>
                  <a:close/>
                </a:path>
                <a:path w="346075" h="226060">
                  <a:moveTo>
                    <a:pt x="215861" y="105651"/>
                  </a:moveTo>
                  <a:lnTo>
                    <a:pt x="215188" y="105473"/>
                  </a:lnTo>
                  <a:lnTo>
                    <a:pt x="215430" y="106146"/>
                  </a:lnTo>
                  <a:lnTo>
                    <a:pt x="215861" y="105651"/>
                  </a:lnTo>
                  <a:close/>
                </a:path>
                <a:path w="346075" h="226060">
                  <a:moveTo>
                    <a:pt x="217919" y="97370"/>
                  </a:moveTo>
                  <a:lnTo>
                    <a:pt x="217385" y="96989"/>
                  </a:lnTo>
                  <a:lnTo>
                    <a:pt x="217246" y="97358"/>
                  </a:lnTo>
                  <a:lnTo>
                    <a:pt x="217919" y="97370"/>
                  </a:lnTo>
                  <a:close/>
                </a:path>
                <a:path w="346075" h="226060">
                  <a:moveTo>
                    <a:pt x="223723" y="104609"/>
                  </a:moveTo>
                  <a:lnTo>
                    <a:pt x="219278" y="101981"/>
                  </a:lnTo>
                  <a:lnTo>
                    <a:pt x="217538" y="106349"/>
                  </a:lnTo>
                  <a:lnTo>
                    <a:pt x="223723" y="104609"/>
                  </a:lnTo>
                  <a:close/>
                </a:path>
                <a:path w="346075" h="226060">
                  <a:moveTo>
                    <a:pt x="229095" y="129286"/>
                  </a:moveTo>
                  <a:lnTo>
                    <a:pt x="229082" y="128562"/>
                  </a:lnTo>
                  <a:lnTo>
                    <a:pt x="228104" y="129146"/>
                  </a:lnTo>
                  <a:lnTo>
                    <a:pt x="229095" y="129286"/>
                  </a:lnTo>
                  <a:close/>
                </a:path>
                <a:path w="346075" h="226060">
                  <a:moveTo>
                    <a:pt x="230225" y="131495"/>
                  </a:moveTo>
                  <a:lnTo>
                    <a:pt x="229463" y="131445"/>
                  </a:lnTo>
                  <a:lnTo>
                    <a:pt x="230085" y="131902"/>
                  </a:lnTo>
                  <a:lnTo>
                    <a:pt x="230225" y="131495"/>
                  </a:lnTo>
                  <a:close/>
                </a:path>
                <a:path w="346075" h="226060">
                  <a:moveTo>
                    <a:pt x="234746" y="176885"/>
                  </a:moveTo>
                  <a:lnTo>
                    <a:pt x="234467" y="176580"/>
                  </a:lnTo>
                  <a:lnTo>
                    <a:pt x="234010" y="177584"/>
                  </a:lnTo>
                  <a:lnTo>
                    <a:pt x="234746" y="176885"/>
                  </a:lnTo>
                  <a:close/>
                </a:path>
                <a:path w="346075" h="226060">
                  <a:moveTo>
                    <a:pt x="268871" y="175590"/>
                  </a:moveTo>
                  <a:lnTo>
                    <a:pt x="266827" y="177038"/>
                  </a:lnTo>
                  <a:lnTo>
                    <a:pt x="268541" y="177495"/>
                  </a:lnTo>
                  <a:lnTo>
                    <a:pt x="268871" y="175590"/>
                  </a:lnTo>
                  <a:close/>
                </a:path>
                <a:path w="346075" h="226060">
                  <a:moveTo>
                    <a:pt x="279730" y="218465"/>
                  </a:moveTo>
                  <a:lnTo>
                    <a:pt x="278130" y="217830"/>
                  </a:lnTo>
                  <a:lnTo>
                    <a:pt x="277558" y="218567"/>
                  </a:lnTo>
                  <a:lnTo>
                    <a:pt x="279730" y="218465"/>
                  </a:lnTo>
                  <a:close/>
                </a:path>
                <a:path w="346075" h="226060">
                  <a:moveTo>
                    <a:pt x="287934" y="198374"/>
                  </a:moveTo>
                  <a:lnTo>
                    <a:pt x="287667" y="197954"/>
                  </a:lnTo>
                  <a:lnTo>
                    <a:pt x="287235" y="198107"/>
                  </a:lnTo>
                  <a:lnTo>
                    <a:pt x="287934" y="198374"/>
                  </a:lnTo>
                  <a:close/>
                </a:path>
                <a:path w="346075" h="226060">
                  <a:moveTo>
                    <a:pt x="289598" y="196392"/>
                  </a:moveTo>
                  <a:lnTo>
                    <a:pt x="288112" y="196151"/>
                  </a:lnTo>
                  <a:lnTo>
                    <a:pt x="288658" y="196900"/>
                  </a:lnTo>
                  <a:lnTo>
                    <a:pt x="289598" y="196392"/>
                  </a:lnTo>
                  <a:close/>
                </a:path>
                <a:path w="346075" h="226060">
                  <a:moveTo>
                    <a:pt x="290766" y="194894"/>
                  </a:moveTo>
                  <a:lnTo>
                    <a:pt x="268592" y="195707"/>
                  </a:lnTo>
                  <a:lnTo>
                    <a:pt x="274015" y="198551"/>
                  </a:lnTo>
                  <a:lnTo>
                    <a:pt x="290766" y="194894"/>
                  </a:lnTo>
                  <a:close/>
                </a:path>
                <a:path w="346075" h="226060">
                  <a:moveTo>
                    <a:pt x="295122" y="197815"/>
                  </a:moveTo>
                  <a:lnTo>
                    <a:pt x="294043" y="196126"/>
                  </a:lnTo>
                  <a:lnTo>
                    <a:pt x="293077" y="196938"/>
                  </a:lnTo>
                  <a:lnTo>
                    <a:pt x="295122" y="197815"/>
                  </a:lnTo>
                  <a:close/>
                </a:path>
                <a:path w="346075" h="226060">
                  <a:moveTo>
                    <a:pt x="295744" y="173189"/>
                  </a:moveTo>
                  <a:lnTo>
                    <a:pt x="295173" y="172466"/>
                  </a:lnTo>
                  <a:lnTo>
                    <a:pt x="294894" y="172961"/>
                  </a:lnTo>
                  <a:lnTo>
                    <a:pt x="295744" y="173189"/>
                  </a:lnTo>
                  <a:close/>
                </a:path>
                <a:path w="346075" h="226060">
                  <a:moveTo>
                    <a:pt x="298170" y="221932"/>
                  </a:moveTo>
                  <a:lnTo>
                    <a:pt x="294271" y="219062"/>
                  </a:lnTo>
                  <a:lnTo>
                    <a:pt x="294716" y="215188"/>
                  </a:lnTo>
                  <a:lnTo>
                    <a:pt x="295605" y="207518"/>
                  </a:lnTo>
                  <a:lnTo>
                    <a:pt x="293344" y="206476"/>
                  </a:lnTo>
                  <a:lnTo>
                    <a:pt x="289394" y="204647"/>
                  </a:lnTo>
                  <a:lnTo>
                    <a:pt x="275082" y="206476"/>
                  </a:lnTo>
                  <a:lnTo>
                    <a:pt x="274993" y="206336"/>
                  </a:lnTo>
                  <a:lnTo>
                    <a:pt x="267589" y="194564"/>
                  </a:lnTo>
                  <a:lnTo>
                    <a:pt x="266369" y="192646"/>
                  </a:lnTo>
                  <a:lnTo>
                    <a:pt x="246329" y="190461"/>
                  </a:lnTo>
                  <a:lnTo>
                    <a:pt x="242239" y="185966"/>
                  </a:lnTo>
                  <a:lnTo>
                    <a:pt x="237350" y="187515"/>
                  </a:lnTo>
                  <a:lnTo>
                    <a:pt x="234010" y="194564"/>
                  </a:lnTo>
                  <a:lnTo>
                    <a:pt x="216217" y="193281"/>
                  </a:lnTo>
                  <a:lnTo>
                    <a:pt x="205663" y="191643"/>
                  </a:lnTo>
                  <a:lnTo>
                    <a:pt x="200863" y="183540"/>
                  </a:lnTo>
                  <a:lnTo>
                    <a:pt x="166484" y="177876"/>
                  </a:lnTo>
                  <a:lnTo>
                    <a:pt x="162267" y="187337"/>
                  </a:lnTo>
                  <a:lnTo>
                    <a:pt x="157543" y="192125"/>
                  </a:lnTo>
                  <a:lnTo>
                    <a:pt x="173316" y="194729"/>
                  </a:lnTo>
                  <a:lnTo>
                    <a:pt x="173469" y="201587"/>
                  </a:lnTo>
                  <a:lnTo>
                    <a:pt x="201218" y="207937"/>
                  </a:lnTo>
                  <a:lnTo>
                    <a:pt x="210578" y="206336"/>
                  </a:lnTo>
                  <a:lnTo>
                    <a:pt x="253339" y="216738"/>
                  </a:lnTo>
                  <a:lnTo>
                    <a:pt x="276656" y="215188"/>
                  </a:lnTo>
                  <a:lnTo>
                    <a:pt x="298170" y="221932"/>
                  </a:lnTo>
                  <a:close/>
                </a:path>
                <a:path w="346075" h="226060">
                  <a:moveTo>
                    <a:pt x="298259" y="197751"/>
                  </a:moveTo>
                  <a:lnTo>
                    <a:pt x="297751" y="197281"/>
                  </a:lnTo>
                  <a:lnTo>
                    <a:pt x="296329" y="197726"/>
                  </a:lnTo>
                  <a:lnTo>
                    <a:pt x="298259" y="197751"/>
                  </a:lnTo>
                  <a:close/>
                </a:path>
                <a:path w="346075" h="226060">
                  <a:moveTo>
                    <a:pt x="312686" y="195046"/>
                  </a:moveTo>
                  <a:lnTo>
                    <a:pt x="312077" y="195491"/>
                  </a:lnTo>
                  <a:lnTo>
                    <a:pt x="312496" y="195783"/>
                  </a:lnTo>
                  <a:lnTo>
                    <a:pt x="312686" y="195046"/>
                  </a:lnTo>
                  <a:close/>
                </a:path>
                <a:path w="346075" h="226060">
                  <a:moveTo>
                    <a:pt x="313143" y="194144"/>
                  </a:moveTo>
                  <a:lnTo>
                    <a:pt x="308203" y="192557"/>
                  </a:lnTo>
                  <a:lnTo>
                    <a:pt x="308698" y="195389"/>
                  </a:lnTo>
                  <a:lnTo>
                    <a:pt x="313143" y="194144"/>
                  </a:lnTo>
                  <a:close/>
                </a:path>
                <a:path w="346075" h="226060">
                  <a:moveTo>
                    <a:pt x="313969" y="222872"/>
                  </a:moveTo>
                  <a:lnTo>
                    <a:pt x="312026" y="221297"/>
                  </a:lnTo>
                  <a:lnTo>
                    <a:pt x="311683" y="222567"/>
                  </a:lnTo>
                  <a:lnTo>
                    <a:pt x="313969" y="222872"/>
                  </a:lnTo>
                  <a:close/>
                </a:path>
                <a:path w="346075" h="226060">
                  <a:moveTo>
                    <a:pt x="314680" y="195084"/>
                  </a:moveTo>
                  <a:lnTo>
                    <a:pt x="313397" y="194348"/>
                  </a:lnTo>
                  <a:lnTo>
                    <a:pt x="313372" y="195148"/>
                  </a:lnTo>
                  <a:lnTo>
                    <a:pt x="314680" y="195084"/>
                  </a:lnTo>
                  <a:close/>
                </a:path>
                <a:path w="346075" h="226060">
                  <a:moveTo>
                    <a:pt x="315252" y="217043"/>
                  </a:moveTo>
                  <a:lnTo>
                    <a:pt x="306730" y="211797"/>
                  </a:lnTo>
                  <a:lnTo>
                    <a:pt x="295846" y="213499"/>
                  </a:lnTo>
                  <a:lnTo>
                    <a:pt x="305612" y="223862"/>
                  </a:lnTo>
                  <a:lnTo>
                    <a:pt x="315252" y="217043"/>
                  </a:lnTo>
                  <a:close/>
                </a:path>
                <a:path w="346075" h="226060">
                  <a:moveTo>
                    <a:pt x="317500" y="160413"/>
                  </a:moveTo>
                  <a:lnTo>
                    <a:pt x="316484" y="161074"/>
                  </a:lnTo>
                  <a:lnTo>
                    <a:pt x="317436" y="160896"/>
                  </a:lnTo>
                  <a:lnTo>
                    <a:pt x="317500" y="160413"/>
                  </a:lnTo>
                  <a:close/>
                </a:path>
                <a:path w="346075" h="226060">
                  <a:moveTo>
                    <a:pt x="318262" y="196862"/>
                  </a:moveTo>
                  <a:lnTo>
                    <a:pt x="315887" y="197891"/>
                  </a:lnTo>
                  <a:lnTo>
                    <a:pt x="316776" y="197637"/>
                  </a:lnTo>
                  <a:lnTo>
                    <a:pt x="318262" y="196862"/>
                  </a:lnTo>
                  <a:close/>
                </a:path>
                <a:path w="346075" h="226060">
                  <a:moveTo>
                    <a:pt x="324573" y="146596"/>
                  </a:moveTo>
                  <a:lnTo>
                    <a:pt x="324053" y="136563"/>
                  </a:lnTo>
                  <a:lnTo>
                    <a:pt x="319849" y="142735"/>
                  </a:lnTo>
                  <a:lnTo>
                    <a:pt x="321183" y="149593"/>
                  </a:lnTo>
                  <a:lnTo>
                    <a:pt x="324573" y="146596"/>
                  </a:lnTo>
                  <a:close/>
                </a:path>
                <a:path w="346075" h="226060">
                  <a:moveTo>
                    <a:pt x="326021" y="138849"/>
                  </a:moveTo>
                  <a:lnTo>
                    <a:pt x="324523" y="141859"/>
                  </a:lnTo>
                  <a:lnTo>
                    <a:pt x="325970" y="141554"/>
                  </a:lnTo>
                  <a:lnTo>
                    <a:pt x="326021" y="138849"/>
                  </a:lnTo>
                  <a:close/>
                </a:path>
                <a:path w="346075" h="226060">
                  <a:moveTo>
                    <a:pt x="330771" y="216242"/>
                  </a:moveTo>
                  <a:lnTo>
                    <a:pt x="325107" y="214096"/>
                  </a:lnTo>
                  <a:lnTo>
                    <a:pt x="320268" y="218160"/>
                  </a:lnTo>
                  <a:lnTo>
                    <a:pt x="317347" y="223710"/>
                  </a:lnTo>
                  <a:lnTo>
                    <a:pt x="325780" y="225679"/>
                  </a:lnTo>
                  <a:lnTo>
                    <a:pt x="330771" y="216242"/>
                  </a:lnTo>
                  <a:close/>
                </a:path>
                <a:path w="346075" h="226060">
                  <a:moveTo>
                    <a:pt x="340779" y="100177"/>
                  </a:moveTo>
                  <a:lnTo>
                    <a:pt x="340385" y="99618"/>
                  </a:lnTo>
                  <a:lnTo>
                    <a:pt x="340118" y="98158"/>
                  </a:lnTo>
                  <a:lnTo>
                    <a:pt x="339623" y="99021"/>
                  </a:lnTo>
                  <a:lnTo>
                    <a:pt x="340156" y="99555"/>
                  </a:lnTo>
                  <a:lnTo>
                    <a:pt x="339928" y="100164"/>
                  </a:lnTo>
                  <a:lnTo>
                    <a:pt x="340779" y="100177"/>
                  </a:lnTo>
                  <a:close/>
                </a:path>
                <a:path w="346075" h="226060">
                  <a:moveTo>
                    <a:pt x="342214" y="99034"/>
                  </a:moveTo>
                  <a:lnTo>
                    <a:pt x="341579" y="97929"/>
                  </a:lnTo>
                  <a:lnTo>
                    <a:pt x="341579" y="98615"/>
                  </a:lnTo>
                  <a:lnTo>
                    <a:pt x="342214" y="99034"/>
                  </a:lnTo>
                  <a:close/>
                </a:path>
                <a:path w="346075" h="226060">
                  <a:moveTo>
                    <a:pt x="342353" y="99568"/>
                  </a:moveTo>
                  <a:lnTo>
                    <a:pt x="339775" y="96443"/>
                  </a:lnTo>
                  <a:lnTo>
                    <a:pt x="341261" y="100114"/>
                  </a:lnTo>
                  <a:lnTo>
                    <a:pt x="342353" y="99568"/>
                  </a:lnTo>
                  <a:close/>
                </a:path>
                <a:path w="346075" h="226060">
                  <a:moveTo>
                    <a:pt x="342747" y="99250"/>
                  </a:moveTo>
                  <a:lnTo>
                    <a:pt x="342265" y="98488"/>
                  </a:lnTo>
                  <a:lnTo>
                    <a:pt x="342607" y="99314"/>
                  </a:lnTo>
                  <a:lnTo>
                    <a:pt x="342747" y="99250"/>
                  </a:lnTo>
                  <a:close/>
                </a:path>
                <a:path w="346075" h="226060">
                  <a:moveTo>
                    <a:pt x="342925" y="35153"/>
                  </a:moveTo>
                  <a:lnTo>
                    <a:pt x="342099" y="34378"/>
                  </a:lnTo>
                  <a:lnTo>
                    <a:pt x="342734" y="35369"/>
                  </a:lnTo>
                  <a:lnTo>
                    <a:pt x="342925" y="35153"/>
                  </a:lnTo>
                  <a:close/>
                </a:path>
                <a:path w="346075" h="226060">
                  <a:moveTo>
                    <a:pt x="343471" y="92735"/>
                  </a:moveTo>
                  <a:lnTo>
                    <a:pt x="342201" y="94094"/>
                  </a:lnTo>
                  <a:lnTo>
                    <a:pt x="342569" y="94361"/>
                  </a:lnTo>
                  <a:lnTo>
                    <a:pt x="343471" y="92735"/>
                  </a:lnTo>
                  <a:close/>
                </a:path>
                <a:path w="346075" h="226060">
                  <a:moveTo>
                    <a:pt x="343966" y="22961"/>
                  </a:moveTo>
                  <a:lnTo>
                    <a:pt x="343395" y="23406"/>
                  </a:lnTo>
                  <a:lnTo>
                    <a:pt x="343738" y="23634"/>
                  </a:lnTo>
                  <a:lnTo>
                    <a:pt x="343966" y="22961"/>
                  </a:lnTo>
                  <a:close/>
                </a:path>
                <a:path w="346075" h="226060">
                  <a:moveTo>
                    <a:pt x="344208" y="215150"/>
                  </a:moveTo>
                  <a:lnTo>
                    <a:pt x="344182" y="213182"/>
                  </a:lnTo>
                  <a:lnTo>
                    <a:pt x="342519" y="214807"/>
                  </a:lnTo>
                  <a:lnTo>
                    <a:pt x="344208" y="215150"/>
                  </a:lnTo>
                  <a:close/>
                </a:path>
                <a:path w="346075" h="226060">
                  <a:moveTo>
                    <a:pt x="344512" y="33299"/>
                  </a:moveTo>
                  <a:lnTo>
                    <a:pt x="342023" y="32753"/>
                  </a:lnTo>
                  <a:lnTo>
                    <a:pt x="338239" y="32308"/>
                  </a:lnTo>
                  <a:lnTo>
                    <a:pt x="344512" y="33299"/>
                  </a:lnTo>
                  <a:close/>
                </a:path>
                <a:path w="346075" h="226060">
                  <a:moveTo>
                    <a:pt x="344665" y="98653"/>
                  </a:moveTo>
                  <a:lnTo>
                    <a:pt x="343255" y="97066"/>
                  </a:lnTo>
                  <a:lnTo>
                    <a:pt x="340487" y="96774"/>
                  </a:lnTo>
                  <a:lnTo>
                    <a:pt x="344665" y="98653"/>
                  </a:lnTo>
                  <a:close/>
                </a:path>
                <a:path w="346075" h="226060">
                  <a:moveTo>
                    <a:pt x="345376" y="32105"/>
                  </a:moveTo>
                  <a:lnTo>
                    <a:pt x="343827" y="31546"/>
                  </a:lnTo>
                  <a:lnTo>
                    <a:pt x="344144" y="32067"/>
                  </a:lnTo>
                  <a:lnTo>
                    <a:pt x="345376" y="32105"/>
                  </a:lnTo>
                  <a:close/>
                </a:path>
                <a:path w="346075" h="226060">
                  <a:moveTo>
                    <a:pt x="345452" y="34518"/>
                  </a:moveTo>
                  <a:lnTo>
                    <a:pt x="343547" y="33820"/>
                  </a:lnTo>
                  <a:lnTo>
                    <a:pt x="344309" y="36258"/>
                  </a:lnTo>
                  <a:lnTo>
                    <a:pt x="345452" y="34518"/>
                  </a:lnTo>
                  <a:close/>
                </a:path>
                <a:path w="346075" h="226060">
                  <a:moveTo>
                    <a:pt x="345554" y="218376"/>
                  </a:moveTo>
                  <a:lnTo>
                    <a:pt x="345211" y="217805"/>
                  </a:lnTo>
                  <a:lnTo>
                    <a:pt x="345008" y="218922"/>
                  </a:lnTo>
                  <a:lnTo>
                    <a:pt x="345554" y="218376"/>
                  </a:lnTo>
                  <a:close/>
                </a:path>
              </a:pathLst>
            </a:custGeom>
            <a:solidFill>
              <a:srgbClr val="63A9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3821112" y="4069029"/>
              <a:ext cx="149860" cy="175895"/>
            </a:xfrm>
            <a:custGeom>
              <a:avLst/>
              <a:gdLst/>
              <a:ahLst/>
              <a:cxnLst/>
              <a:rect l="l" t="t" r="r" b="b"/>
              <a:pathLst>
                <a:path w="149860" h="175895">
                  <a:moveTo>
                    <a:pt x="1320" y="2959"/>
                  </a:moveTo>
                  <a:lnTo>
                    <a:pt x="12" y="1625"/>
                  </a:lnTo>
                  <a:lnTo>
                    <a:pt x="0" y="2603"/>
                  </a:lnTo>
                  <a:lnTo>
                    <a:pt x="1320" y="2959"/>
                  </a:lnTo>
                  <a:close/>
                </a:path>
                <a:path w="149860" h="175895">
                  <a:moveTo>
                    <a:pt x="2082" y="3898"/>
                  </a:moveTo>
                  <a:lnTo>
                    <a:pt x="1549" y="3340"/>
                  </a:lnTo>
                  <a:lnTo>
                    <a:pt x="1409" y="4127"/>
                  </a:lnTo>
                  <a:lnTo>
                    <a:pt x="2082" y="3898"/>
                  </a:lnTo>
                  <a:close/>
                </a:path>
                <a:path w="149860" h="175895">
                  <a:moveTo>
                    <a:pt x="4927" y="495"/>
                  </a:moveTo>
                  <a:lnTo>
                    <a:pt x="3200" y="0"/>
                  </a:lnTo>
                  <a:lnTo>
                    <a:pt x="3441" y="1143"/>
                  </a:lnTo>
                  <a:lnTo>
                    <a:pt x="4927" y="495"/>
                  </a:lnTo>
                  <a:close/>
                </a:path>
                <a:path w="149860" h="175895">
                  <a:moveTo>
                    <a:pt x="22250" y="54013"/>
                  </a:moveTo>
                  <a:lnTo>
                    <a:pt x="11226" y="45402"/>
                  </a:lnTo>
                  <a:lnTo>
                    <a:pt x="11379" y="49441"/>
                  </a:lnTo>
                  <a:lnTo>
                    <a:pt x="22250" y="54013"/>
                  </a:lnTo>
                  <a:close/>
                </a:path>
                <a:path w="149860" h="175895">
                  <a:moveTo>
                    <a:pt x="25171" y="58293"/>
                  </a:moveTo>
                  <a:lnTo>
                    <a:pt x="24015" y="57924"/>
                  </a:lnTo>
                  <a:lnTo>
                    <a:pt x="24574" y="58775"/>
                  </a:lnTo>
                  <a:lnTo>
                    <a:pt x="25171" y="58293"/>
                  </a:lnTo>
                  <a:close/>
                </a:path>
                <a:path w="149860" h="175895">
                  <a:moveTo>
                    <a:pt x="32473" y="58585"/>
                  </a:moveTo>
                  <a:lnTo>
                    <a:pt x="31750" y="57899"/>
                  </a:lnTo>
                  <a:lnTo>
                    <a:pt x="31508" y="59194"/>
                  </a:lnTo>
                  <a:lnTo>
                    <a:pt x="32473" y="58585"/>
                  </a:lnTo>
                  <a:close/>
                </a:path>
                <a:path w="149860" h="175895">
                  <a:moveTo>
                    <a:pt x="35534" y="58242"/>
                  </a:moveTo>
                  <a:lnTo>
                    <a:pt x="33362" y="56502"/>
                  </a:lnTo>
                  <a:lnTo>
                    <a:pt x="33274" y="56934"/>
                  </a:lnTo>
                  <a:lnTo>
                    <a:pt x="35534" y="58242"/>
                  </a:lnTo>
                  <a:close/>
                </a:path>
                <a:path w="149860" h="175895">
                  <a:moveTo>
                    <a:pt x="44183" y="74764"/>
                  </a:moveTo>
                  <a:lnTo>
                    <a:pt x="35433" y="66751"/>
                  </a:lnTo>
                  <a:lnTo>
                    <a:pt x="31610" y="68884"/>
                  </a:lnTo>
                  <a:lnTo>
                    <a:pt x="35674" y="73875"/>
                  </a:lnTo>
                  <a:lnTo>
                    <a:pt x="42748" y="82118"/>
                  </a:lnTo>
                  <a:lnTo>
                    <a:pt x="44183" y="74764"/>
                  </a:lnTo>
                  <a:close/>
                </a:path>
                <a:path w="149860" h="175895">
                  <a:moveTo>
                    <a:pt x="49644" y="26263"/>
                  </a:moveTo>
                  <a:lnTo>
                    <a:pt x="49161" y="26060"/>
                  </a:lnTo>
                  <a:lnTo>
                    <a:pt x="49288" y="26708"/>
                  </a:lnTo>
                  <a:lnTo>
                    <a:pt x="49644" y="26263"/>
                  </a:lnTo>
                  <a:close/>
                </a:path>
                <a:path w="149860" h="175895">
                  <a:moveTo>
                    <a:pt x="53467" y="96393"/>
                  </a:moveTo>
                  <a:lnTo>
                    <a:pt x="51320" y="95834"/>
                  </a:lnTo>
                  <a:lnTo>
                    <a:pt x="51574" y="99314"/>
                  </a:lnTo>
                  <a:lnTo>
                    <a:pt x="53467" y="96393"/>
                  </a:lnTo>
                  <a:close/>
                </a:path>
                <a:path w="149860" h="175895">
                  <a:moveTo>
                    <a:pt x="54254" y="94945"/>
                  </a:moveTo>
                  <a:lnTo>
                    <a:pt x="51904" y="91046"/>
                  </a:lnTo>
                  <a:lnTo>
                    <a:pt x="51409" y="92671"/>
                  </a:lnTo>
                  <a:lnTo>
                    <a:pt x="54254" y="94945"/>
                  </a:lnTo>
                  <a:close/>
                </a:path>
                <a:path w="149860" h="175895">
                  <a:moveTo>
                    <a:pt x="54825" y="65595"/>
                  </a:moveTo>
                  <a:lnTo>
                    <a:pt x="53200" y="64630"/>
                  </a:lnTo>
                  <a:lnTo>
                    <a:pt x="53136" y="65481"/>
                  </a:lnTo>
                  <a:lnTo>
                    <a:pt x="54825" y="65595"/>
                  </a:lnTo>
                  <a:close/>
                </a:path>
                <a:path w="149860" h="175895">
                  <a:moveTo>
                    <a:pt x="58597" y="88785"/>
                  </a:moveTo>
                  <a:lnTo>
                    <a:pt x="54838" y="87744"/>
                  </a:lnTo>
                  <a:lnTo>
                    <a:pt x="55511" y="89420"/>
                  </a:lnTo>
                  <a:lnTo>
                    <a:pt x="58597" y="88785"/>
                  </a:lnTo>
                  <a:close/>
                </a:path>
                <a:path w="149860" h="175895">
                  <a:moveTo>
                    <a:pt x="64897" y="117919"/>
                  </a:moveTo>
                  <a:lnTo>
                    <a:pt x="59461" y="104838"/>
                  </a:lnTo>
                  <a:lnTo>
                    <a:pt x="54698" y="109448"/>
                  </a:lnTo>
                  <a:lnTo>
                    <a:pt x="58953" y="116459"/>
                  </a:lnTo>
                  <a:lnTo>
                    <a:pt x="64897" y="117919"/>
                  </a:lnTo>
                  <a:close/>
                </a:path>
                <a:path w="149860" h="175895">
                  <a:moveTo>
                    <a:pt x="73406" y="125984"/>
                  </a:moveTo>
                  <a:lnTo>
                    <a:pt x="70294" y="121704"/>
                  </a:lnTo>
                  <a:lnTo>
                    <a:pt x="70091" y="125793"/>
                  </a:lnTo>
                  <a:lnTo>
                    <a:pt x="73406" y="125984"/>
                  </a:lnTo>
                  <a:close/>
                </a:path>
                <a:path w="149860" h="175895">
                  <a:moveTo>
                    <a:pt x="79667" y="132803"/>
                  </a:moveTo>
                  <a:lnTo>
                    <a:pt x="76238" y="129159"/>
                  </a:lnTo>
                  <a:lnTo>
                    <a:pt x="75946" y="133248"/>
                  </a:lnTo>
                  <a:lnTo>
                    <a:pt x="79667" y="132803"/>
                  </a:lnTo>
                  <a:close/>
                </a:path>
                <a:path w="149860" h="175895">
                  <a:moveTo>
                    <a:pt x="83553" y="139065"/>
                  </a:moveTo>
                  <a:lnTo>
                    <a:pt x="79883" y="133515"/>
                  </a:lnTo>
                  <a:lnTo>
                    <a:pt x="81292" y="140385"/>
                  </a:lnTo>
                  <a:lnTo>
                    <a:pt x="83553" y="139065"/>
                  </a:lnTo>
                  <a:close/>
                </a:path>
                <a:path w="149860" h="175895">
                  <a:moveTo>
                    <a:pt x="89712" y="59740"/>
                  </a:moveTo>
                  <a:lnTo>
                    <a:pt x="89369" y="58686"/>
                  </a:lnTo>
                  <a:lnTo>
                    <a:pt x="88696" y="58178"/>
                  </a:lnTo>
                  <a:lnTo>
                    <a:pt x="89712" y="59740"/>
                  </a:lnTo>
                  <a:close/>
                </a:path>
                <a:path w="149860" h="175895">
                  <a:moveTo>
                    <a:pt x="102997" y="63309"/>
                  </a:moveTo>
                  <a:lnTo>
                    <a:pt x="102184" y="57937"/>
                  </a:lnTo>
                  <a:lnTo>
                    <a:pt x="97840" y="59550"/>
                  </a:lnTo>
                  <a:lnTo>
                    <a:pt x="98742" y="63919"/>
                  </a:lnTo>
                  <a:lnTo>
                    <a:pt x="102997" y="63309"/>
                  </a:lnTo>
                  <a:close/>
                </a:path>
                <a:path w="149860" h="175895">
                  <a:moveTo>
                    <a:pt x="113030" y="173786"/>
                  </a:moveTo>
                  <a:lnTo>
                    <a:pt x="109639" y="172262"/>
                  </a:lnTo>
                  <a:lnTo>
                    <a:pt x="110959" y="175488"/>
                  </a:lnTo>
                  <a:lnTo>
                    <a:pt x="113030" y="173786"/>
                  </a:lnTo>
                  <a:close/>
                </a:path>
                <a:path w="149860" h="175895">
                  <a:moveTo>
                    <a:pt x="114617" y="71437"/>
                  </a:moveTo>
                  <a:lnTo>
                    <a:pt x="111391" y="68656"/>
                  </a:lnTo>
                  <a:lnTo>
                    <a:pt x="113195" y="76441"/>
                  </a:lnTo>
                  <a:lnTo>
                    <a:pt x="114617" y="71437"/>
                  </a:lnTo>
                  <a:close/>
                </a:path>
                <a:path w="149860" h="175895">
                  <a:moveTo>
                    <a:pt x="114973" y="71158"/>
                  </a:moveTo>
                  <a:lnTo>
                    <a:pt x="114300" y="67157"/>
                  </a:lnTo>
                  <a:lnTo>
                    <a:pt x="107734" y="65709"/>
                  </a:lnTo>
                  <a:lnTo>
                    <a:pt x="114973" y="71158"/>
                  </a:lnTo>
                  <a:close/>
                </a:path>
                <a:path w="149860" h="175895">
                  <a:moveTo>
                    <a:pt x="121031" y="86080"/>
                  </a:moveTo>
                  <a:lnTo>
                    <a:pt x="120840" y="85902"/>
                  </a:lnTo>
                  <a:lnTo>
                    <a:pt x="120307" y="86525"/>
                  </a:lnTo>
                  <a:lnTo>
                    <a:pt x="121031" y="86080"/>
                  </a:lnTo>
                  <a:close/>
                </a:path>
                <a:path w="149860" h="175895">
                  <a:moveTo>
                    <a:pt x="122186" y="85534"/>
                  </a:moveTo>
                  <a:lnTo>
                    <a:pt x="122072" y="85090"/>
                  </a:lnTo>
                  <a:lnTo>
                    <a:pt x="121526" y="85356"/>
                  </a:lnTo>
                  <a:lnTo>
                    <a:pt x="122186" y="85534"/>
                  </a:lnTo>
                  <a:close/>
                </a:path>
                <a:path w="149860" h="175895">
                  <a:moveTo>
                    <a:pt x="123850" y="81457"/>
                  </a:moveTo>
                  <a:lnTo>
                    <a:pt x="123012" y="80746"/>
                  </a:lnTo>
                  <a:lnTo>
                    <a:pt x="123609" y="81838"/>
                  </a:lnTo>
                  <a:lnTo>
                    <a:pt x="123850" y="81457"/>
                  </a:lnTo>
                  <a:close/>
                </a:path>
                <a:path w="149860" h="175895">
                  <a:moveTo>
                    <a:pt x="124333" y="79121"/>
                  </a:moveTo>
                  <a:lnTo>
                    <a:pt x="124155" y="78219"/>
                  </a:lnTo>
                  <a:lnTo>
                    <a:pt x="123799" y="78574"/>
                  </a:lnTo>
                  <a:lnTo>
                    <a:pt x="124333" y="79121"/>
                  </a:lnTo>
                  <a:close/>
                </a:path>
                <a:path w="149860" h="175895">
                  <a:moveTo>
                    <a:pt x="124841" y="77558"/>
                  </a:moveTo>
                  <a:lnTo>
                    <a:pt x="118872" y="72644"/>
                  </a:lnTo>
                  <a:lnTo>
                    <a:pt x="117132" y="74853"/>
                  </a:lnTo>
                  <a:lnTo>
                    <a:pt x="114858" y="73152"/>
                  </a:lnTo>
                  <a:lnTo>
                    <a:pt x="113804" y="77736"/>
                  </a:lnTo>
                  <a:lnTo>
                    <a:pt x="123317" y="79451"/>
                  </a:lnTo>
                  <a:lnTo>
                    <a:pt x="117602" y="75209"/>
                  </a:lnTo>
                  <a:lnTo>
                    <a:pt x="124841" y="77558"/>
                  </a:lnTo>
                  <a:close/>
                </a:path>
                <a:path w="149860" h="175895">
                  <a:moveTo>
                    <a:pt x="126974" y="82359"/>
                  </a:moveTo>
                  <a:lnTo>
                    <a:pt x="125857" y="79692"/>
                  </a:lnTo>
                  <a:lnTo>
                    <a:pt x="124675" y="81737"/>
                  </a:lnTo>
                  <a:lnTo>
                    <a:pt x="126974" y="82359"/>
                  </a:lnTo>
                  <a:close/>
                </a:path>
                <a:path w="149860" h="175895">
                  <a:moveTo>
                    <a:pt x="129070" y="74510"/>
                  </a:moveTo>
                  <a:lnTo>
                    <a:pt x="128536" y="73177"/>
                  </a:lnTo>
                  <a:lnTo>
                    <a:pt x="127635" y="74828"/>
                  </a:lnTo>
                  <a:lnTo>
                    <a:pt x="129070" y="74510"/>
                  </a:lnTo>
                  <a:close/>
                </a:path>
                <a:path w="149860" h="175895">
                  <a:moveTo>
                    <a:pt x="129946" y="76517"/>
                  </a:moveTo>
                  <a:lnTo>
                    <a:pt x="129197" y="76327"/>
                  </a:lnTo>
                  <a:lnTo>
                    <a:pt x="129641" y="77304"/>
                  </a:lnTo>
                  <a:lnTo>
                    <a:pt x="129946" y="76517"/>
                  </a:lnTo>
                  <a:close/>
                </a:path>
                <a:path w="149860" h="175895">
                  <a:moveTo>
                    <a:pt x="130543" y="93687"/>
                  </a:moveTo>
                  <a:lnTo>
                    <a:pt x="126733" y="94335"/>
                  </a:lnTo>
                  <a:lnTo>
                    <a:pt x="129159" y="96088"/>
                  </a:lnTo>
                  <a:lnTo>
                    <a:pt x="130543" y="93687"/>
                  </a:lnTo>
                  <a:close/>
                </a:path>
                <a:path w="149860" h="175895">
                  <a:moveTo>
                    <a:pt x="130594" y="79870"/>
                  </a:moveTo>
                  <a:lnTo>
                    <a:pt x="130086" y="80022"/>
                  </a:lnTo>
                  <a:lnTo>
                    <a:pt x="130111" y="80899"/>
                  </a:lnTo>
                  <a:lnTo>
                    <a:pt x="130594" y="79870"/>
                  </a:lnTo>
                  <a:close/>
                </a:path>
                <a:path w="149860" h="175895">
                  <a:moveTo>
                    <a:pt x="130695" y="77139"/>
                  </a:moveTo>
                  <a:lnTo>
                    <a:pt x="130378" y="76403"/>
                  </a:lnTo>
                  <a:lnTo>
                    <a:pt x="130302" y="77241"/>
                  </a:lnTo>
                  <a:lnTo>
                    <a:pt x="130695" y="77139"/>
                  </a:lnTo>
                  <a:close/>
                </a:path>
                <a:path w="149860" h="175895">
                  <a:moveTo>
                    <a:pt x="130759" y="78181"/>
                  </a:moveTo>
                  <a:lnTo>
                    <a:pt x="129654" y="77330"/>
                  </a:lnTo>
                  <a:lnTo>
                    <a:pt x="129120" y="77470"/>
                  </a:lnTo>
                  <a:lnTo>
                    <a:pt x="128422" y="76746"/>
                  </a:lnTo>
                  <a:lnTo>
                    <a:pt x="128739" y="80137"/>
                  </a:lnTo>
                  <a:lnTo>
                    <a:pt x="130441" y="78803"/>
                  </a:lnTo>
                  <a:lnTo>
                    <a:pt x="129235" y="77584"/>
                  </a:lnTo>
                  <a:lnTo>
                    <a:pt x="130759" y="78181"/>
                  </a:lnTo>
                  <a:close/>
                </a:path>
                <a:path w="149860" h="175895">
                  <a:moveTo>
                    <a:pt x="133705" y="78854"/>
                  </a:moveTo>
                  <a:lnTo>
                    <a:pt x="133426" y="78143"/>
                  </a:lnTo>
                  <a:lnTo>
                    <a:pt x="133388" y="78867"/>
                  </a:lnTo>
                  <a:lnTo>
                    <a:pt x="133705" y="78854"/>
                  </a:lnTo>
                  <a:close/>
                </a:path>
                <a:path w="149860" h="175895">
                  <a:moveTo>
                    <a:pt x="134124" y="79209"/>
                  </a:moveTo>
                  <a:lnTo>
                    <a:pt x="133286" y="79298"/>
                  </a:lnTo>
                  <a:lnTo>
                    <a:pt x="133705" y="79933"/>
                  </a:lnTo>
                  <a:lnTo>
                    <a:pt x="134124" y="79209"/>
                  </a:lnTo>
                  <a:close/>
                </a:path>
                <a:path w="149860" h="175895">
                  <a:moveTo>
                    <a:pt x="134696" y="95770"/>
                  </a:moveTo>
                  <a:lnTo>
                    <a:pt x="131038" y="93878"/>
                  </a:lnTo>
                  <a:lnTo>
                    <a:pt x="129781" y="96304"/>
                  </a:lnTo>
                  <a:lnTo>
                    <a:pt x="134696" y="95770"/>
                  </a:lnTo>
                  <a:close/>
                </a:path>
                <a:path w="149860" h="175895">
                  <a:moveTo>
                    <a:pt x="135432" y="78003"/>
                  </a:moveTo>
                  <a:lnTo>
                    <a:pt x="134175" y="76923"/>
                  </a:lnTo>
                  <a:lnTo>
                    <a:pt x="134251" y="78130"/>
                  </a:lnTo>
                  <a:lnTo>
                    <a:pt x="135432" y="78003"/>
                  </a:lnTo>
                  <a:close/>
                </a:path>
                <a:path w="149860" h="175895">
                  <a:moveTo>
                    <a:pt x="137083" y="78473"/>
                  </a:moveTo>
                  <a:lnTo>
                    <a:pt x="135470" y="76885"/>
                  </a:lnTo>
                  <a:lnTo>
                    <a:pt x="136194" y="78232"/>
                  </a:lnTo>
                  <a:lnTo>
                    <a:pt x="137083" y="78473"/>
                  </a:lnTo>
                  <a:close/>
                </a:path>
                <a:path w="149860" h="175895">
                  <a:moveTo>
                    <a:pt x="137096" y="76492"/>
                  </a:moveTo>
                  <a:lnTo>
                    <a:pt x="136474" y="75120"/>
                  </a:lnTo>
                  <a:lnTo>
                    <a:pt x="135737" y="74587"/>
                  </a:lnTo>
                  <a:lnTo>
                    <a:pt x="137096" y="76492"/>
                  </a:lnTo>
                  <a:close/>
                </a:path>
                <a:path w="149860" h="175895">
                  <a:moveTo>
                    <a:pt x="139217" y="75844"/>
                  </a:moveTo>
                  <a:lnTo>
                    <a:pt x="138950" y="75615"/>
                  </a:lnTo>
                  <a:lnTo>
                    <a:pt x="138709" y="76187"/>
                  </a:lnTo>
                  <a:lnTo>
                    <a:pt x="139217" y="75844"/>
                  </a:lnTo>
                  <a:close/>
                </a:path>
                <a:path w="149860" h="175895">
                  <a:moveTo>
                    <a:pt x="139611" y="72123"/>
                  </a:moveTo>
                  <a:lnTo>
                    <a:pt x="137007" y="73825"/>
                  </a:lnTo>
                  <a:lnTo>
                    <a:pt x="139065" y="74345"/>
                  </a:lnTo>
                  <a:lnTo>
                    <a:pt x="139611" y="72123"/>
                  </a:lnTo>
                  <a:close/>
                </a:path>
                <a:path w="149860" h="175895">
                  <a:moveTo>
                    <a:pt x="141516" y="96608"/>
                  </a:moveTo>
                  <a:lnTo>
                    <a:pt x="141033" y="96596"/>
                  </a:lnTo>
                  <a:lnTo>
                    <a:pt x="140995" y="97066"/>
                  </a:lnTo>
                  <a:lnTo>
                    <a:pt x="141516" y="96608"/>
                  </a:lnTo>
                  <a:close/>
                </a:path>
                <a:path w="149860" h="175895">
                  <a:moveTo>
                    <a:pt x="141541" y="96164"/>
                  </a:moveTo>
                  <a:lnTo>
                    <a:pt x="140881" y="96113"/>
                  </a:lnTo>
                  <a:lnTo>
                    <a:pt x="140855" y="96532"/>
                  </a:lnTo>
                  <a:lnTo>
                    <a:pt x="141541" y="96164"/>
                  </a:lnTo>
                  <a:close/>
                </a:path>
                <a:path w="149860" h="175895">
                  <a:moveTo>
                    <a:pt x="141579" y="87452"/>
                  </a:moveTo>
                  <a:lnTo>
                    <a:pt x="141084" y="87896"/>
                  </a:lnTo>
                  <a:lnTo>
                    <a:pt x="141490" y="88150"/>
                  </a:lnTo>
                  <a:lnTo>
                    <a:pt x="141579" y="87452"/>
                  </a:lnTo>
                  <a:close/>
                </a:path>
                <a:path w="149860" h="175895">
                  <a:moveTo>
                    <a:pt x="141960" y="78168"/>
                  </a:moveTo>
                  <a:lnTo>
                    <a:pt x="140639" y="78613"/>
                  </a:lnTo>
                  <a:lnTo>
                    <a:pt x="141706" y="79781"/>
                  </a:lnTo>
                  <a:lnTo>
                    <a:pt x="141960" y="78168"/>
                  </a:lnTo>
                  <a:close/>
                </a:path>
                <a:path w="149860" h="175895">
                  <a:moveTo>
                    <a:pt x="142100" y="77279"/>
                  </a:moveTo>
                  <a:lnTo>
                    <a:pt x="140385" y="76123"/>
                  </a:lnTo>
                  <a:lnTo>
                    <a:pt x="141033" y="75882"/>
                  </a:lnTo>
                  <a:lnTo>
                    <a:pt x="140347" y="75552"/>
                  </a:lnTo>
                  <a:lnTo>
                    <a:pt x="140347" y="76098"/>
                  </a:lnTo>
                  <a:lnTo>
                    <a:pt x="139839" y="75742"/>
                  </a:lnTo>
                  <a:lnTo>
                    <a:pt x="140258" y="77343"/>
                  </a:lnTo>
                  <a:lnTo>
                    <a:pt x="142100" y="77279"/>
                  </a:lnTo>
                  <a:close/>
                </a:path>
                <a:path w="149860" h="175895">
                  <a:moveTo>
                    <a:pt x="142405" y="80340"/>
                  </a:moveTo>
                  <a:lnTo>
                    <a:pt x="141605" y="79730"/>
                  </a:lnTo>
                  <a:lnTo>
                    <a:pt x="141846" y="80479"/>
                  </a:lnTo>
                  <a:lnTo>
                    <a:pt x="142405" y="80340"/>
                  </a:lnTo>
                  <a:close/>
                </a:path>
                <a:path w="149860" h="175895">
                  <a:moveTo>
                    <a:pt x="143179" y="88531"/>
                  </a:moveTo>
                  <a:lnTo>
                    <a:pt x="142608" y="87972"/>
                  </a:lnTo>
                  <a:lnTo>
                    <a:pt x="142506" y="88328"/>
                  </a:lnTo>
                  <a:lnTo>
                    <a:pt x="143179" y="88531"/>
                  </a:lnTo>
                  <a:close/>
                </a:path>
                <a:path w="149860" h="175895">
                  <a:moveTo>
                    <a:pt x="144703" y="85763"/>
                  </a:moveTo>
                  <a:lnTo>
                    <a:pt x="143192" y="84810"/>
                  </a:lnTo>
                  <a:lnTo>
                    <a:pt x="143459" y="85686"/>
                  </a:lnTo>
                  <a:lnTo>
                    <a:pt x="144703" y="85763"/>
                  </a:lnTo>
                  <a:close/>
                </a:path>
                <a:path w="149860" h="175895">
                  <a:moveTo>
                    <a:pt x="145427" y="90309"/>
                  </a:moveTo>
                  <a:lnTo>
                    <a:pt x="144805" y="88519"/>
                  </a:lnTo>
                  <a:lnTo>
                    <a:pt x="144081" y="88722"/>
                  </a:lnTo>
                  <a:lnTo>
                    <a:pt x="145427" y="90309"/>
                  </a:lnTo>
                  <a:close/>
                </a:path>
                <a:path w="149860" h="175895">
                  <a:moveTo>
                    <a:pt x="145465" y="95796"/>
                  </a:moveTo>
                  <a:lnTo>
                    <a:pt x="142265" y="96647"/>
                  </a:lnTo>
                  <a:lnTo>
                    <a:pt x="143611" y="101092"/>
                  </a:lnTo>
                  <a:lnTo>
                    <a:pt x="145465" y="95796"/>
                  </a:lnTo>
                  <a:close/>
                </a:path>
                <a:path w="149860" h="175895">
                  <a:moveTo>
                    <a:pt x="145580" y="95288"/>
                  </a:moveTo>
                  <a:lnTo>
                    <a:pt x="145288" y="94830"/>
                  </a:lnTo>
                  <a:lnTo>
                    <a:pt x="144462" y="95542"/>
                  </a:lnTo>
                  <a:lnTo>
                    <a:pt x="145580" y="95288"/>
                  </a:lnTo>
                  <a:close/>
                </a:path>
                <a:path w="149860" h="175895">
                  <a:moveTo>
                    <a:pt x="147815" y="78435"/>
                  </a:moveTo>
                  <a:lnTo>
                    <a:pt x="147218" y="78295"/>
                  </a:lnTo>
                  <a:lnTo>
                    <a:pt x="147040" y="78943"/>
                  </a:lnTo>
                  <a:lnTo>
                    <a:pt x="147815" y="78435"/>
                  </a:lnTo>
                  <a:close/>
                </a:path>
                <a:path w="149860" h="175895">
                  <a:moveTo>
                    <a:pt x="148132" y="78917"/>
                  </a:moveTo>
                  <a:lnTo>
                    <a:pt x="147434" y="79209"/>
                  </a:lnTo>
                  <a:lnTo>
                    <a:pt x="147612" y="79514"/>
                  </a:lnTo>
                  <a:lnTo>
                    <a:pt x="148132" y="78917"/>
                  </a:lnTo>
                  <a:close/>
                </a:path>
                <a:path w="149860" h="175895">
                  <a:moveTo>
                    <a:pt x="148170" y="76415"/>
                  </a:moveTo>
                  <a:lnTo>
                    <a:pt x="147027" y="71628"/>
                  </a:lnTo>
                  <a:lnTo>
                    <a:pt x="143205" y="74726"/>
                  </a:lnTo>
                  <a:lnTo>
                    <a:pt x="148170" y="76415"/>
                  </a:lnTo>
                  <a:close/>
                </a:path>
                <a:path w="149860" h="175895">
                  <a:moveTo>
                    <a:pt x="148272" y="77876"/>
                  </a:moveTo>
                  <a:lnTo>
                    <a:pt x="148259" y="77419"/>
                  </a:lnTo>
                  <a:lnTo>
                    <a:pt x="147789" y="78117"/>
                  </a:lnTo>
                  <a:lnTo>
                    <a:pt x="148272" y="77876"/>
                  </a:lnTo>
                  <a:close/>
                </a:path>
                <a:path w="149860" h="175895">
                  <a:moveTo>
                    <a:pt x="148717" y="77444"/>
                  </a:moveTo>
                  <a:lnTo>
                    <a:pt x="148513" y="76708"/>
                  </a:lnTo>
                  <a:lnTo>
                    <a:pt x="148183" y="77254"/>
                  </a:lnTo>
                  <a:lnTo>
                    <a:pt x="148717" y="77444"/>
                  </a:lnTo>
                  <a:close/>
                </a:path>
                <a:path w="149860" h="175895">
                  <a:moveTo>
                    <a:pt x="148945" y="89954"/>
                  </a:moveTo>
                  <a:lnTo>
                    <a:pt x="146481" y="87299"/>
                  </a:lnTo>
                  <a:lnTo>
                    <a:pt x="145783" y="87591"/>
                  </a:lnTo>
                  <a:lnTo>
                    <a:pt x="148945" y="89954"/>
                  </a:lnTo>
                  <a:close/>
                </a:path>
                <a:path w="149860" h="175895">
                  <a:moveTo>
                    <a:pt x="149517" y="78409"/>
                  </a:moveTo>
                  <a:lnTo>
                    <a:pt x="148894" y="78346"/>
                  </a:lnTo>
                  <a:lnTo>
                    <a:pt x="148767" y="78714"/>
                  </a:lnTo>
                  <a:lnTo>
                    <a:pt x="149517" y="78409"/>
                  </a:lnTo>
                  <a:close/>
                </a:path>
                <a:path w="149860" h="175895">
                  <a:moveTo>
                    <a:pt x="149542" y="79032"/>
                  </a:moveTo>
                  <a:lnTo>
                    <a:pt x="148729" y="78765"/>
                  </a:lnTo>
                  <a:lnTo>
                    <a:pt x="149326" y="79463"/>
                  </a:lnTo>
                  <a:lnTo>
                    <a:pt x="149542" y="79032"/>
                  </a:lnTo>
                  <a:close/>
                </a:path>
              </a:pathLst>
            </a:custGeom>
            <a:solidFill>
              <a:srgbClr val="63A9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3821117" y="4069021"/>
              <a:ext cx="709930" cy="260350"/>
            </a:xfrm>
            <a:custGeom>
              <a:avLst/>
              <a:gdLst/>
              <a:ahLst/>
              <a:cxnLst/>
              <a:rect l="l" t="t" r="r" b="b"/>
              <a:pathLst>
                <a:path w="709929" h="260350">
                  <a:moveTo>
                    <a:pt x="611755" y="154208"/>
                  </a:moveTo>
                  <a:lnTo>
                    <a:pt x="619568" y="159522"/>
                  </a:lnTo>
                  <a:lnTo>
                    <a:pt x="648588" y="165617"/>
                  </a:lnTo>
                  <a:lnTo>
                    <a:pt x="663944" y="175935"/>
                  </a:lnTo>
                  <a:lnTo>
                    <a:pt x="673026" y="194524"/>
                  </a:lnTo>
                  <a:lnTo>
                    <a:pt x="679923" y="198218"/>
                  </a:lnTo>
                  <a:lnTo>
                    <a:pt x="671857" y="198764"/>
                  </a:lnTo>
                  <a:lnTo>
                    <a:pt x="684797" y="202331"/>
                  </a:lnTo>
                  <a:lnTo>
                    <a:pt x="673090" y="201869"/>
                  </a:lnTo>
                  <a:lnTo>
                    <a:pt x="679773" y="207581"/>
                  </a:lnTo>
                  <a:lnTo>
                    <a:pt x="677085" y="219285"/>
                  </a:lnTo>
                  <a:lnTo>
                    <a:pt x="693519" y="215523"/>
                  </a:lnTo>
                  <a:lnTo>
                    <a:pt x="709402" y="232176"/>
                  </a:lnTo>
                  <a:lnTo>
                    <a:pt x="709384" y="197201"/>
                  </a:lnTo>
                  <a:lnTo>
                    <a:pt x="706602" y="194516"/>
                  </a:lnTo>
                  <a:lnTo>
                    <a:pt x="709131" y="130809"/>
                  </a:lnTo>
                  <a:lnTo>
                    <a:pt x="690544" y="127236"/>
                  </a:lnTo>
                  <a:lnTo>
                    <a:pt x="660137" y="113098"/>
                  </a:lnTo>
                  <a:lnTo>
                    <a:pt x="649182" y="117940"/>
                  </a:lnTo>
                  <a:lnTo>
                    <a:pt x="649673" y="122893"/>
                  </a:lnTo>
                  <a:lnTo>
                    <a:pt x="637032" y="125463"/>
                  </a:lnTo>
                  <a:lnTo>
                    <a:pt x="624105" y="142379"/>
                  </a:lnTo>
                  <a:lnTo>
                    <a:pt x="617877" y="142605"/>
                  </a:lnTo>
                  <a:lnTo>
                    <a:pt x="613987" y="135280"/>
                  </a:lnTo>
                  <a:lnTo>
                    <a:pt x="611647" y="136426"/>
                  </a:lnTo>
                  <a:lnTo>
                    <a:pt x="610632" y="129057"/>
                  </a:lnTo>
                  <a:lnTo>
                    <a:pt x="608214" y="134773"/>
                  </a:lnTo>
                  <a:lnTo>
                    <a:pt x="603594" y="126765"/>
                  </a:lnTo>
                  <a:lnTo>
                    <a:pt x="602001" y="116100"/>
                  </a:lnTo>
                  <a:lnTo>
                    <a:pt x="605174" y="111147"/>
                  </a:lnTo>
                  <a:lnTo>
                    <a:pt x="600157" y="101545"/>
                  </a:lnTo>
                  <a:lnTo>
                    <a:pt x="576623" y="95845"/>
                  </a:lnTo>
                  <a:lnTo>
                    <a:pt x="558104" y="103234"/>
                  </a:lnTo>
                  <a:lnTo>
                    <a:pt x="553774" y="112800"/>
                  </a:lnTo>
                  <a:lnTo>
                    <a:pt x="568938" y="114839"/>
                  </a:lnTo>
                  <a:lnTo>
                    <a:pt x="574662" y="125599"/>
                  </a:lnTo>
                  <a:lnTo>
                    <a:pt x="599994" y="123063"/>
                  </a:lnTo>
                  <a:lnTo>
                    <a:pt x="596324" y="130307"/>
                  </a:lnTo>
                  <a:lnTo>
                    <a:pt x="591405" y="131669"/>
                  </a:lnTo>
                  <a:lnTo>
                    <a:pt x="588817" y="127760"/>
                  </a:lnTo>
                  <a:lnTo>
                    <a:pt x="581296" y="133810"/>
                  </a:lnTo>
                  <a:lnTo>
                    <a:pt x="569818" y="133053"/>
                  </a:lnTo>
                  <a:lnTo>
                    <a:pt x="582522" y="140898"/>
                  </a:lnTo>
                  <a:lnTo>
                    <a:pt x="584146" y="153570"/>
                  </a:lnTo>
                  <a:lnTo>
                    <a:pt x="590290" y="152596"/>
                  </a:lnTo>
                  <a:lnTo>
                    <a:pt x="595829" y="141837"/>
                  </a:lnTo>
                  <a:lnTo>
                    <a:pt x="596324" y="147260"/>
                  </a:lnTo>
                  <a:lnTo>
                    <a:pt x="598341" y="145446"/>
                  </a:lnTo>
                  <a:lnTo>
                    <a:pt x="605427" y="153057"/>
                  </a:lnTo>
                  <a:lnTo>
                    <a:pt x="605952" y="150511"/>
                  </a:lnTo>
                  <a:lnTo>
                    <a:pt x="615101" y="151770"/>
                  </a:lnTo>
                  <a:lnTo>
                    <a:pt x="611482" y="151343"/>
                  </a:lnTo>
                  <a:lnTo>
                    <a:pt x="611755" y="154208"/>
                  </a:lnTo>
                  <a:close/>
                </a:path>
                <a:path w="709929" h="260350">
                  <a:moveTo>
                    <a:pt x="666814" y="220496"/>
                  </a:moveTo>
                  <a:lnTo>
                    <a:pt x="676714" y="215590"/>
                  </a:lnTo>
                  <a:lnTo>
                    <a:pt x="679443" y="207771"/>
                  </a:lnTo>
                  <a:lnTo>
                    <a:pt x="672312" y="204567"/>
                  </a:lnTo>
                  <a:lnTo>
                    <a:pt x="663413" y="208154"/>
                  </a:lnTo>
                  <a:lnTo>
                    <a:pt x="657087" y="220953"/>
                  </a:lnTo>
                  <a:lnTo>
                    <a:pt x="669935" y="219886"/>
                  </a:lnTo>
                  <a:lnTo>
                    <a:pt x="666814" y="220496"/>
                  </a:lnTo>
                  <a:close/>
                </a:path>
                <a:path w="709929" h="260350">
                  <a:moveTo>
                    <a:pt x="676276" y="218867"/>
                  </a:moveTo>
                  <a:lnTo>
                    <a:pt x="675224" y="216541"/>
                  </a:lnTo>
                  <a:lnTo>
                    <a:pt x="671165" y="219580"/>
                  </a:lnTo>
                  <a:lnTo>
                    <a:pt x="676276" y="218867"/>
                  </a:lnTo>
                  <a:close/>
                </a:path>
                <a:path w="709929" h="260350">
                  <a:moveTo>
                    <a:pt x="672477" y="194628"/>
                  </a:moveTo>
                  <a:lnTo>
                    <a:pt x="673136" y="196303"/>
                  </a:lnTo>
                  <a:lnTo>
                    <a:pt x="674684" y="195775"/>
                  </a:lnTo>
                  <a:lnTo>
                    <a:pt x="672477" y="194628"/>
                  </a:lnTo>
                  <a:close/>
                </a:path>
                <a:path w="709929" h="260350">
                  <a:moveTo>
                    <a:pt x="674350" y="201437"/>
                  </a:moveTo>
                  <a:lnTo>
                    <a:pt x="674352" y="201063"/>
                  </a:lnTo>
                  <a:lnTo>
                    <a:pt x="673705" y="201264"/>
                  </a:lnTo>
                  <a:lnTo>
                    <a:pt x="674350" y="201437"/>
                  </a:lnTo>
                  <a:close/>
                </a:path>
                <a:path w="709929" h="260350">
                  <a:moveTo>
                    <a:pt x="623677" y="115211"/>
                  </a:moveTo>
                  <a:lnTo>
                    <a:pt x="635885" y="119744"/>
                  </a:lnTo>
                  <a:lnTo>
                    <a:pt x="645729" y="118189"/>
                  </a:lnTo>
                  <a:lnTo>
                    <a:pt x="623677" y="115211"/>
                  </a:lnTo>
                  <a:close/>
                </a:path>
                <a:path w="709929" h="260350">
                  <a:moveTo>
                    <a:pt x="627592" y="102906"/>
                  </a:moveTo>
                  <a:lnTo>
                    <a:pt x="629566" y="108521"/>
                  </a:lnTo>
                  <a:lnTo>
                    <a:pt x="637738" y="107084"/>
                  </a:lnTo>
                  <a:lnTo>
                    <a:pt x="621924" y="100346"/>
                  </a:lnTo>
                  <a:lnTo>
                    <a:pt x="627592" y="102906"/>
                  </a:lnTo>
                  <a:close/>
                </a:path>
                <a:path w="709929" h="260350">
                  <a:moveTo>
                    <a:pt x="636905" y="119969"/>
                  </a:moveTo>
                  <a:lnTo>
                    <a:pt x="637089" y="120665"/>
                  </a:lnTo>
                  <a:lnTo>
                    <a:pt x="637226" y="119938"/>
                  </a:lnTo>
                  <a:lnTo>
                    <a:pt x="636905" y="119969"/>
                  </a:lnTo>
                  <a:close/>
                </a:path>
                <a:path w="709929" h="260350">
                  <a:moveTo>
                    <a:pt x="628314" y="135879"/>
                  </a:moveTo>
                  <a:lnTo>
                    <a:pt x="627628" y="135941"/>
                  </a:lnTo>
                  <a:lnTo>
                    <a:pt x="627639" y="136593"/>
                  </a:lnTo>
                  <a:lnTo>
                    <a:pt x="628314" y="135879"/>
                  </a:lnTo>
                  <a:close/>
                </a:path>
                <a:path w="709929" h="260350">
                  <a:moveTo>
                    <a:pt x="618201" y="113144"/>
                  </a:moveTo>
                  <a:lnTo>
                    <a:pt x="619279" y="113893"/>
                  </a:lnTo>
                  <a:lnTo>
                    <a:pt x="620428" y="113595"/>
                  </a:lnTo>
                  <a:lnTo>
                    <a:pt x="618201" y="113144"/>
                  </a:lnTo>
                  <a:close/>
                </a:path>
                <a:path w="709929" h="260350">
                  <a:moveTo>
                    <a:pt x="614221" y="104931"/>
                  </a:moveTo>
                  <a:lnTo>
                    <a:pt x="613601" y="107002"/>
                  </a:lnTo>
                  <a:lnTo>
                    <a:pt x="616091" y="107030"/>
                  </a:lnTo>
                  <a:lnTo>
                    <a:pt x="614221" y="104931"/>
                  </a:lnTo>
                  <a:close/>
                </a:path>
                <a:path w="709929" h="260350">
                  <a:moveTo>
                    <a:pt x="614354" y="187699"/>
                  </a:moveTo>
                  <a:lnTo>
                    <a:pt x="613962" y="190702"/>
                  </a:lnTo>
                  <a:lnTo>
                    <a:pt x="614939" y="188303"/>
                  </a:lnTo>
                  <a:lnTo>
                    <a:pt x="614354" y="187699"/>
                  </a:lnTo>
                  <a:close/>
                </a:path>
                <a:path w="709929" h="260350">
                  <a:moveTo>
                    <a:pt x="613601" y="131950"/>
                  </a:moveTo>
                  <a:lnTo>
                    <a:pt x="613338" y="132400"/>
                  </a:lnTo>
                  <a:lnTo>
                    <a:pt x="614252" y="132278"/>
                  </a:lnTo>
                  <a:lnTo>
                    <a:pt x="613601" y="131950"/>
                  </a:lnTo>
                  <a:close/>
                </a:path>
                <a:path w="709929" h="260350">
                  <a:moveTo>
                    <a:pt x="613713" y="190786"/>
                  </a:moveTo>
                  <a:lnTo>
                    <a:pt x="612987" y="191839"/>
                  </a:lnTo>
                  <a:lnTo>
                    <a:pt x="614054" y="190993"/>
                  </a:lnTo>
                  <a:lnTo>
                    <a:pt x="613713" y="190786"/>
                  </a:lnTo>
                  <a:close/>
                </a:path>
                <a:path w="709929" h="260350">
                  <a:moveTo>
                    <a:pt x="609328" y="188033"/>
                  </a:moveTo>
                  <a:lnTo>
                    <a:pt x="613002" y="184747"/>
                  </a:lnTo>
                  <a:lnTo>
                    <a:pt x="610402" y="174314"/>
                  </a:lnTo>
                  <a:lnTo>
                    <a:pt x="604186" y="178926"/>
                  </a:lnTo>
                  <a:lnTo>
                    <a:pt x="609328" y="188033"/>
                  </a:lnTo>
                  <a:close/>
                </a:path>
                <a:path w="709929" h="260350">
                  <a:moveTo>
                    <a:pt x="611772" y="190289"/>
                  </a:moveTo>
                  <a:lnTo>
                    <a:pt x="611144" y="191187"/>
                  </a:lnTo>
                  <a:lnTo>
                    <a:pt x="612402" y="191886"/>
                  </a:lnTo>
                  <a:lnTo>
                    <a:pt x="611772" y="190289"/>
                  </a:lnTo>
                  <a:close/>
                </a:path>
                <a:path w="709929" h="260350">
                  <a:moveTo>
                    <a:pt x="612663" y="193003"/>
                  </a:moveTo>
                  <a:lnTo>
                    <a:pt x="611311" y="193596"/>
                  </a:lnTo>
                  <a:lnTo>
                    <a:pt x="611860" y="194545"/>
                  </a:lnTo>
                  <a:lnTo>
                    <a:pt x="612663" y="193003"/>
                  </a:lnTo>
                  <a:close/>
                </a:path>
                <a:path w="709929" h="260350">
                  <a:moveTo>
                    <a:pt x="611510" y="179103"/>
                  </a:moveTo>
                  <a:lnTo>
                    <a:pt x="611598" y="180128"/>
                  </a:lnTo>
                  <a:lnTo>
                    <a:pt x="612460" y="179970"/>
                  </a:lnTo>
                  <a:lnTo>
                    <a:pt x="611510" y="179103"/>
                  </a:lnTo>
                  <a:close/>
                </a:path>
                <a:path w="709929" h="260350">
                  <a:moveTo>
                    <a:pt x="609903" y="191014"/>
                  </a:moveTo>
                  <a:lnTo>
                    <a:pt x="610036" y="191338"/>
                  </a:lnTo>
                  <a:lnTo>
                    <a:pt x="610430" y="190539"/>
                  </a:lnTo>
                  <a:lnTo>
                    <a:pt x="609903" y="191014"/>
                  </a:lnTo>
                  <a:close/>
                </a:path>
                <a:path w="709929" h="260350">
                  <a:moveTo>
                    <a:pt x="607505" y="189808"/>
                  </a:moveTo>
                  <a:lnTo>
                    <a:pt x="610353" y="189924"/>
                  </a:lnTo>
                  <a:lnTo>
                    <a:pt x="602679" y="185782"/>
                  </a:lnTo>
                  <a:lnTo>
                    <a:pt x="603580" y="197421"/>
                  </a:lnTo>
                  <a:lnTo>
                    <a:pt x="609079" y="192636"/>
                  </a:lnTo>
                  <a:lnTo>
                    <a:pt x="607505" y="189808"/>
                  </a:lnTo>
                  <a:close/>
                </a:path>
                <a:path w="709929" h="260350">
                  <a:moveTo>
                    <a:pt x="609669" y="125778"/>
                  </a:moveTo>
                  <a:lnTo>
                    <a:pt x="608826" y="127026"/>
                  </a:lnTo>
                  <a:lnTo>
                    <a:pt x="610042" y="127516"/>
                  </a:lnTo>
                  <a:lnTo>
                    <a:pt x="609669" y="125778"/>
                  </a:lnTo>
                  <a:close/>
                </a:path>
                <a:path w="709929" h="260350">
                  <a:moveTo>
                    <a:pt x="609934" y="172893"/>
                  </a:moveTo>
                  <a:lnTo>
                    <a:pt x="608743" y="173539"/>
                  </a:lnTo>
                  <a:lnTo>
                    <a:pt x="609260" y="174168"/>
                  </a:lnTo>
                  <a:lnTo>
                    <a:pt x="609934" y="172893"/>
                  </a:lnTo>
                  <a:close/>
                </a:path>
                <a:path w="709929" h="260350">
                  <a:moveTo>
                    <a:pt x="608748" y="194331"/>
                  </a:moveTo>
                  <a:lnTo>
                    <a:pt x="608703" y="193652"/>
                  </a:lnTo>
                  <a:lnTo>
                    <a:pt x="608317" y="195094"/>
                  </a:lnTo>
                  <a:lnTo>
                    <a:pt x="608748" y="194331"/>
                  </a:lnTo>
                  <a:close/>
                </a:path>
                <a:path w="709929" h="260350">
                  <a:moveTo>
                    <a:pt x="606768" y="152059"/>
                  </a:moveTo>
                  <a:lnTo>
                    <a:pt x="606817" y="152537"/>
                  </a:lnTo>
                  <a:lnTo>
                    <a:pt x="607897" y="152622"/>
                  </a:lnTo>
                  <a:lnTo>
                    <a:pt x="606768" y="152059"/>
                  </a:lnTo>
                  <a:close/>
                </a:path>
                <a:path w="709929" h="260350">
                  <a:moveTo>
                    <a:pt x="603297" y="183391"/>
                  </a:moveTo>
                  <a:lnTo>
                    <a:pt x="604467" y="186433"/>
                  </a:lnTo>
                  <a:lnTo>
                    <a:pt x="605956" y="186900"/>
                  </a:lnTo>
                  <a:lnTo>
                    <a:pt x="603297" y="183391"/>
                  </a:lnTo>
                  <a:close/>
                </a:path>
                <a:path w="709929" h="260350">
                  <a:moveTo>
                    <a:pt x="606944" y="121311"/>
                  </a:moveTo>
                  <a:lnTo>
                    <a:pt x="605799" y="122623"/>
                  </a:lnTo>
                  <a:lnTo>
                    <a:pt x="606868" y="122736"/>
                  </a:lnTo>
                  <a:lnTo>
                    <a:pt x="606944" y="121311"/>
                  </a:lnTo>
                  <a:close/>
                </a:path>
                <a:path w="709929" h="260350">
                  <a:moveTo>
                    <a:pt x="605995" y="176526"/>
                  </a:moveTo>
                  <a:lnTo>
                    <a:pt x="604729" y="177549"/>
                  </a:lnTo>
                  <a:lnTo>
                    <a:pt x="605962" y="177256"/>
                  </a:lnTo>
                  <a:lnTo>
                    <a:pt x="605995" y="176526"/>
                  </a:lnTo>
                  <a:close/>
                </a:path>
                <a:path w="709929" h="260350">
                  <a:moveTo>
                    <a:pt x="605131" y="175303"/>
                  </a:moveTo>
                  <a:lnTo>
                    <a:pt x="604817" y="175360"/>
                  </a:lnTo>
                  <a:lnTo>
                    <a:pt x="605331" y="175892"/>
                  </a:lnTo>
                  <a:lnTo>
                    <a:pt x="605131" y="175303"/>
                  </a:lnTo>
                  <a:close/>
                </a:path>
                <a:path w="709929" h="260350">
                  <a:moveTo>
                    <a:pt x="603989" y="179466"/>
                  </a:moveTo>
                  <a:lnTo>
                    <a:pt x="604138" y="180749"/>
                  </a:lnTo>
                  <a:lnTo>
                    <a:pt x="604822" y="179897"/>
                  </a:lnTo>
                  <a:lnTo>
                    <a:pt x="603989" y="179466"/>
                  </a:lnTo>
                  <a:close/>
                </a:path>
                <a:path w="709929" h="260350">
                  <a:moveTo>
                    <a:pt x="604521" y="117414"/>
                  </a:moveTo>
                  <a:lnTo>
                    <a:pt x="603217" y="118738"/>
                  </a:lnTo>
                  <a:lnTo>
                    <a:pt x="604245" y="118755"/>
                  </a:lnTo>
                  <a:lnTo>
                    <a:pt x="604521" y="117414"/>
                  </a:lnTo>
                  <a:close/>
                </a:path>
                <a:path w="709929" h="260350">
                  <a:moveTo>
                    <a:pt x="602426" y="151000"/>
                  </a:moveTo>
                  <a:lnTo>
                    <a:pt x="602209" y="152050"/>
                  </a:lnTo>
                  <a:lnTo>
                    <a:pt x="603456" y="152033"/>
                  </a:lnTo>
                  <a:lnTo>
                    <a:pt x="602426" y="151000"/>
                  </a:lnTo>
                  <a:close/>
                </a:path>
                <a:path w="709929" h="260350">
                  <a:moveTo>
                    <a:pt x="599878" y="123479"/>
                  </a:moveTo>
                  <a:lnTo>
                    <a:pt x="598995" y="123695"/>
                  </a:lnTo>
                  <a:lnTo>
                    <a:pt x="599842" y="123899"/>
                  </a:lnTo>
                  <a:lnTo>
                    <a:pt x="599878" y="123479"/>
                  </a:lnTo>
                  <a:close/>
                </a:path>
                <a:path w="709929" h="260350">
                  <a:moveTo>
                    <a:pt x="599560" y="149349"/>
                  </a:moveTo>
                  <a:lnTo>
                    <a:pt x="599287" y="148196"/>
                  </a:lnTo>
                  <a:lnTo>
                    <a:pt x="599347" y="149773"/>
                  </a:lnTo>
                  <a:lnTo>
                    <a:pt x="599560" y="149349"/>
                  </a:lnTo>
                  <a:close/>
                </a:path>
                <a:path w="709929" h="260350">
                  <a:moveTo>
                    <a:pt x="599453" y="124424"/>
                  </a:moveTo>
                  <a:lnTo>
                    <a:pt x="597346" y="125026"/>
                  </a:lnTo>
                  <a:lnTo>
                    <a:pt x="599213" y="125512"/>
                  </a:lnTo>
                  <a:lnTo>
                    <a:pt x="599453" y="124424"/>
                  </a:lnTo>
                  <a:close/>
                </a:path>
                <a:path w="709929" h="260350">
                  <a:moveTo>
                    <a:pt x="598492" y="123687"/>
                  </a:moveTo>
                  <a:lnTo>
                    <a:pt x="597562" y="124133"/>
                  </a:lnTo>
                  <a:lnTo>
                    <a:pt x="598480" y="124322"/>
                  </a:lnTo>
                  <a:lnTo>
                    <a:pt x="598492" y="123687"/>
                  </a:lnTo>
                  <a:close/>
                </a:path>
                <a:path w="709929" h="260350">
                  <a:moveTo>
                    <a:pt x="593204" y="127829"/>
                  </a:moveTo>
                  <a:lnTo>
                    <a:pt x="593491" y="128855"/>
                  </a:lnTo>
                  <a:lnTo>
                    <a:pt x="594792" y="128519"/>
                  </a:lnTo>
                  <a:lnTo>
                    <a:pt x="593204" y="127829"/>
                  </a:lnTo>
                  <a:close/>
                </a:path>
                <a:path w="709929" h="260350">
                  <a:moveTo>
                    <a:pt x="593835" y="129852"/>
                  </a:moveTo>
                  <a:lnTo>
                    <a:pt x="593690" y="130796"/>
                  </a:lnTo>
                  <a:lnTo>
                    <a:pt x="594091" y="130319"/>
                  </a:lnTo>
                  <a:lnTo>
                    <a:pt x="593835" y="129852"/>
                  </a:lnTo>
                  <a:close/>
                </a:path>
                <a:path w="709929" h="260350">
                  <a:moveTo>
                    <a:pt x="590647" y="153793"/>
                  </a:moveTo>
                  <a:lnTo>
                    <a:pt x="591439" y="155455"/>
                  </a:lnTo>
                  <a:lnTo>
                    <a:pt x="593830" y="155571"/>
                  </a:lnTo>
                  <a:lnTo>
                    <a:pt x="590647" y="153793"/>
                  </a:lnTo>
                  <a:close/>
                </a:path>
                <a:path w="709929" h="260350">
                  <a:moveTo>
                    <a:pt x="590709" y="128033"/>
                  </a:moveTo>
                  <a:lnTo>
                    <a:pt x="590366" y="128153"/>
                  </a:lnTo>
                  <a:lnTo>
                    <a:pt x="591028" y="128271"/>
                  </a:lnTo>
                  <a:lnTo>
                    <a:pt x="590709" y="128033"/>
                  </a:lnTo>
                  <a:close/>
                </a:path>
                <a:path w="709929" h="260350">
                  <a:moveTo>
                    <a:pt x="587903" y="172335"/>
                  </a:moveTo>
                  <a:lnTo>
                    <a:pt x="584586" y="178450"/>
                  </a:lnTo>
                  <a:lnTo>
                    <a:pt x="585587" y="178379"/>
                  </a:lnTo>
                  <a:lnTo>
                    <a:pt x="587903" y="172335"/>
                  </a:lnTo>
                  <a:close/>
                </a:path>
                <a:path w="709929" h="260350">
                  <a:moveTo>
                    <a:pt x="582052" y="179209"/>
                  </a:moveTo>
                  <a:lnTo>
                    <a:pt x="579746" y="177289"/>
                  </a:lnTo>
                  <a:lnTo>
                    <a:pt x="581225" y="182548"/>
                  </a:lnTo>
                  <a:lnTo>
                    <a:pt x="582052" y="179209"/>
                  </a:lnTo>
                  <a:close/>
                </a:path>
                <a:path w="709929" h="260350">
                  <a:moveTo>
                    <a:pt x="581613" y="177255"/>
                  </a:moveTo>
                  <a:lnTo>
                    <a:pt x="581927" y="178458"/>
                  </a:lnTo>
                  <a:lnTo>
                    <a:pt x="582303" y="176557"/>
                  </a:lnTo>
                  <a:lnTo>
                    <a:pt x="581613" y="177255"/>
                  </a:lnTo>
                  <a:close/>
                </a:path>
                <a:path w="709929" h="260350">
                  <a:moveTo>
                    <a:pt x="580092" y="143032"/>
                  </a:moveTo>
                  <a:lnTo>
                    <a:pt x="580521" y="144424"/>
                  </a:lnTo>
                  <a:lnTo>
                    <a:pt x="580931" y="143856"/>
                  </a:lnTo>
                  <a:lnTo>
                    <a:pt x="580092" y="143032"/>
                  </a:lnTo>
                  <a:close/>
                </a:path>
                <a:path w="709929" h="260350">
                  <a:moveTo>
                    <a:pt x="577339" y="131051"/>
                  </a:moveTo>
                  <a:lnTo>
                    <a:pt x="577024" y="131436"/>
                  </a:lnTo>
                  <a:lnTo>
                    <a:pt x="577901" y="131515"/>
                  </a:lnTo>
                  <a:lnTo>
                    <a:pt x="577339" y="131051"/>
                  </a:lnTo>
                  <a:close/>
                </a:path>
                <a:path w="709929" h="260350">
                  <a:moveTo>
                    <a:pt x="574998" y="175880"/>
                  </a:moveTo>
                  <a:lnTo>
                    <a:pt x="574733" y="175993"/>
                  </a:lnTo>
                  <a:lnTo>
                    <a:pt x="575353" y="175988"/>
                  </a:lnTo>
                  <a:lnTo>
                    <a:pt x="574998" y="175880"/>
                  </a:lnTo>
                  <a:close/>
                </a:path>
                <a:path w="709929" h="260350">
                  <a:moveTo>
                    <a:pt x="574197" y="176799"/>
                  </a:moveTo>
                  <a:lnTo>
                    <a:pt x="574563" y="177934"/>
                  </a:lnTo>
                  <a:lnTo>
                    <a:pt x="574751" y="177179"/>
                  </a:lnTo>
                  <a:lnTo>
                    <a:pt x="574197" y="176799"/>
                  </a:lnTo>
                  <a:close/>
                </a:path>
                <a:path w="709929" h="260350">
                  <a:moveTo>
                    <a:pt x="570363" y="172632"/>
                  </a:moveTo>
                  <a:lnTo>
                    <a:pt x="569474" y="173506"/>
                  </a:lnTo>
                  <a:lnTo>
                    <a:pt x="570113" y="173551"/>
                  </a:lnTo>
                  <a:lnTo>
                    <a:pt x="570363" y="172632"/>
                  </a:lnTo>
                  <a:close/>
                </a:path>
                <a:path w="709929" h="260350">
                  <a:moveTo>
                    <a:pt x="570091" y="198605"/>
                  </a:moveTo>
                  <a:lnTo>
                    <a:pt x="568617" y="199801"/>
                  </a:lnTo>
                  <a:lnTo>
                    <a:pt x="569503" y="199617"/>
                  </a:lnTo>
                  <a:lnTo>
                    <a:pt x="570091" y="198605"/>
                  </a:lnTo>
                  <a:close/>
                </a:path>
                <a:path w="709929" h="260350">
                  <a:moveTo>
                    <a:pt x="568816" y="200431"/>
                  </a:moveTo>
                  <a:lnTo>
                    <a:pt x="565863" y="201578"/>
                  </a:lnTo>
                  <a:lnTo>
                    <a:pt x="569282" y="202787"/>
                  </a:lnTo>
                  <a:lnTo>
                    <a:pt x="568816" y="200431"/>
                  </a:lnTo>
                  <a:close/>
                </a:path>
                <a:path w="709929" h="260350">
                  <a:moveTo>
                    <a:pt x="564715" y="200662"/>
                  </a:moveTo>
                  <a:lnTo>
                    <a:pt x="558130" y="206499"/>
                  </a:lnTo>
                  <a:lnTo>
                    <a:pt x="556217" y="214328"/>
                  </a:lnTo>
                  <a:lnTo>
                    <a:pt x="564209" y="208901"/>
                  </a:lnTo>
                  <a:lnTo>
                    <a:pt x="564715" y="200662"/>
                  </a:lnTo>
                  <a:close/>
                </a:path>
                <a:path w="709929" h="260350">
                  <a:moveTo>
                    <a:pt x="564264" y="159053"/>
                  </a:moveTo>
                  <a:lnTo>
                    <a:pt x="564721" y="160279"/>
                  </a:lnTo>
                  <a:lnTo>
                    <a:pt x="565133" y="160124"/>
                  </a:lnTo>
                  <a:lnTo>
                    <a:pt x="564264" y="159053"/>
                  </a:lnTo>
                  <a:close/>
                </a:path>
                <a:path w="709929" h="260350">
                  <a:moveTo>
                    <a:pt x="563695" y="193719"/>
                  </a:moveTo>
                  <a:lnTo>
                    <a:pt x="562829" y="195792"/>
                  </a:lnTo>
                  <a:lnTo>
                    <a:pt x="563534" y="194343"/>
                  </a:lnTo>
                  <a:lnTo>
                    <a:pt x="563695" y="193719"/>
                  </a:lnTo>
                  <a:close/>
                </a:path>
                <a:path w="709929" h="260350">
                  <a:moveTo>
                    <a:pt x="562172" y="196758"/>
                  </a:moveTo>
                  <a:lnTo>
                    <a:pt x="561689" y="197515"/>
                  </a:lnTo>
                  <a:lnTo>
                    <a:pt x="562574" y="196950"/>
                  </a:lnTo>
                  <a:lnTo>
                    <a:pt x="562172" y="196758"/>
                  </a:lnTo>
                  <a:close/>
                </a:path>
                <a:path w="709929" h="260350">
                  <a:moveTo>
                    <a:pt x="562186" y="201398"/>
                  </a:moveTo>
                  <a:lnTo>
                    <a:pt x="561605" y="201892"/>
                  </a:lnTo>
                  <a:lnTo>
                    <a:pt x="562178" y="202081"/>
                  </a:lnTo>
                  <a:lnTo>
                    <a:pt x="562186" y="201398"/>
                  </a:lnTo>
                  <a:close/>
                </a:path>
                <a:path w="709929" h="260350">
                  <a:moveTo>
                    <a:pt x="561064" y="151521"/>
                  </a:moveTo>
                  <a:lnTo>
                    <a:pt x="560809" y="153010"/>
                  </a:lnTo>
                  <a:lnTo>
                    <a:pt x="561537" y="152915"/>
                  </a:lnTo>
                  <a:lnTo>
                    <a:pt x="561064" y="151521"/>
                  </a:lnTo>
                  <a:close/>
                </a:path>
                <a:path w="709929" h="260350">
                  <a:moveTo>
                    <a:pt x="560406" y="154264"/>
                  </a:moveTo>
                  <a:lnTo>
                    <a:pt x="559136" y="153436"/>
                  </a:lnTo>
                  <a:lnTo>
                    <a:pt x="559275" y="154287"/>
                  </a:lnTo>
                  <a:lnTo>
                    <a:pt x="560406" y="154264"/>
                  </a:lnTo>
                  <a:close/>
                </a:path>
                <a:path w="709929" h="260350">
                  <a:moveTo>
                    <a:pt x="547811" y="97175"/>
                  </a:moveTo>
                  <a:lnTo>
                    <a:pt x="553706" y="96147"/>
                  </a:lnTo>
                  <a:lnTo>
                    <a:pt x="549980" y="91749"/>
                  </a:lnTo>
                  <a:lnTo>
                    <a:pt x="554001" y="95957"/>
                  </a:lnTo>
                  <a:lnTo>
                    <a:pt x="559888" y="95036"/>
                  </a:lnTo>
                  <a:lnTo>
                    <a:pt x="554882" y="91039"/>
                  </a:lnTo>
                  <a:lnTo>
                    <a:pt x="543847" y="92099"/>
                  </a:lnTo>
                  <a:lnTo>
                    <a:pt x="547811" y="97175"/>
                  </a:lnTo>
                  <a:close/>
                </a:path>
                <a:path w="709929" h="260350">
                  <a:moveTo>
                    <a:pt x="558661" y="203700"/>
                  </a:moveTo>
                  <a:lnTo>
                    <a:pt x="558092" y="204310"/>
                  </a:lnTo>
                  <a:lnTo>
                    <a:pt x="558835" y="204213"/>
                  </a:lnTo>
                  <a:lnTo>
                    <a:pt x="558661" y="203700"/>
                  </a:lnTo>
                  <a:close/>
                </a:path>
                <a:path w="709929" h="260350">
                  <a:moveTo>
                    <a:pt x="558380" y="153178"/>
                  </a:moveTo>
                  <a:lnTo>
                    <a:pt x="558400" y="152401"/>
                  </a:lnTo>
                  <a:lnTo>
                    <a:pt x="558016" y="152873"/>
                  </a:lnTo>
                  <a:lnTo>
                    <a:pt x="558380" y="153178"/>
                  </a:lnTo>
                  <a:close/>
                </a:path>
                <a:path w="709929" h="260350">
                  <a:moveTo>
                    <a:pt x="557113" y="205128"/>
                  </a:moveTo>
                  <a:lnTo>
                    <a:pt x="554458" y="205508"/>
                  </a:lnTo>
                  <a:lnTo>
                    <a:pt x="555552" y="206983"/>
                  </a:lnTo>
                  <a:lnTo>
                    <a:pt x="557113" y="205128"/>
                  </a:lnTo>
                  <a:close/>
                </a:path>
                <a:path w="709929" h="260350">
                  <a:moveTo>
                    <a:pt x="555109" y="215580"/>
                  </a:moveTo>
                  <a:lnTo>
                    <a:pt x="551550" y="218775"/>
                  </a:lnTo>
                  <a:lnTo>
                    <a:pt x="555254" y="217528"/>
                  </a:lnTo>
                  <a:lnTo>
                    <a:pt x="555109" y="215580"/>
                  </a:lnTo>
                  <a:close/>
                </a:path>
                <a:path w="709929" h="260350">
                  <a:moveTo>
                    <a:pt x="556825" y="105900"/>
                  </a:moveTo>
                  <a:lnTo>
                    <a:pt x="555837" y="107198"/>
                  </a:lnTo>
                  <a:lnTo>
                    <a:pt x="556652" y="106732"/>
                  </a:lnTo>
                  <a:lnTo>
                    <a:pt x="556825" y="105900"/>
                  </a:lnTo>
                  <a:close/>
                </a:path>
                <a:path w="709929" h="260350">
                  <a:moveTo>
                    <a:pt x="556133" y="208708"/>
                  </a:moveTo>
                  <a:lnTo>
                    <a:pt x="554171" y="209417"/>
                  </a:lnTo>
                  <a:lnTo>
                    <a:pt x="556223" y="209643"/>
                  </a:lnTo>
                  <a:lnTo>
                    <a:pt x="556133" y="208708"/>
                  </a:lnTo>
                  <a:close/>
                </a:path>
                <a:path w="709929" h="260350">
                  <a:moveTo>
                    <a:pt x="550106" y="107289"/>
                  </a:moveTo>
                  <a:lnTo>
                    <a:pt x="554504" y="111165"/>
                  </a:lnTo>
                  <a:lnTo>
                    <a:pt x="555166" y="104644"/>
                  </a:lnTo>
                  <a:lnTo>
                    <a:pt x="550106" y="107289"/>
                  </a:lnTo>
                  <a:close/>
                </a:path>
                <a:path w="709929" h="260350">
                  <a:moveTo>
                    <a:pt x="552422" y="206540"/>
                  </a:moveTo>
                  <a:lnTo>
                    <a:pt x="553509" y="207700"/>
                  </a:lnTo>
                  <a:lnTo>
                    <a:pt x="554118" y="206733"/>
                  </a:lnTo>
                  <a:lnTo>
                    <a:pt x="552422" y="206540"/>
                  </a:lnTo>
                  <a:close/>
                </a:path>
                <a:path w="709929" h="260350">
                  <a:moveTo>
                    <a:pt x="551635" y="102150"/>
                  </a:moveTo>
                  <a:lnTo>
                    <a:pt x="546122" y="103348"/>
                  </a:lnTo>
                  <a:lnTo>
                    <a:pt x="551185" y="104062"/>
                  </a:lnTo>
                  <a:lnTo>
                    <a:pt x="551635" y="102150"/>
                  </a:lnTo>
                  <a:close/>
                </a:path>
                <a:path w="709929" h="260350">
                  <a:moveTo>
                    <a:pt x="506772" y="144315"/>
                  </a:moveTo>
                  <a:lnTo>
                    <a:pt x="511178" y="137860"/>
                  </a:lnTo>
                  <a:lnTo>
                    <a:pt x="515576" y="143970"/>
                  </a:lnTo>
                  <a:lnTo>
                    <a:pt x="521969" y="140005"/>
                  </a:lnTo>
                  <a:lnTo>
                    <a:pt x="531981" y="144121"/>
                  </a:lnTo>
                  <a:lnTo>
                    <a:pt x="531888" y="141461"/>
                  </a:lnTo>
                  <a:lnTo>
                    <a:pt x="538084" y="142079"/>
                  </a:lnTo>
                  <a:lnTo>
                    <a:pt x="552033" y="150376"/>
                  </a:lnTo>
                  <a:lnTo>
                    <a:pt x="552751" y="146451"/>
                  </a:lnTo>
                  <a:lnTo>
                    <a:pt x="545075" y="136646"/>
                  </a:lnTo>
                  <a:lnTo>
                    <a:pt x="531152" y="133529"/>
                  </a:lnTo>
                  <a:lnTo>
                    <a:pt x="525807" y="136370"/>
                  </a:lnTo>
                  <a:lnTo>
                    <a:pt x="524552" y="133679"/>
                  </a:lnTo>
                  <a:lnTo>
                    <a:pt x="511210" y="134785"/>
                  </a:lnTo>
                  <a:lnTo>
                    <a:pt x="505868" y="139390"/>
                  </a:lnTo>
                  <a:lnTo>
                    <a:pt x="506772" y="144315"/>
                  </a:lnTo>
                  <a:close/>
                </a:path>
                <a:path w="709929" h="260350">
                  <a:moveTo>
                    <a:pt x="544671" y="116359"/>
                  </a:moveTo>
                  <a:lnTo>
                    <a:pt x="534874" y="119540"/>
                  </a:lnTo>
                  <a:lnTo>
                    <a:pt x="546219" y="121686"/>
                  </a:lnTo>
                  <a:lnTo>
                    <a:pt x="544671" y="116359"/>
                  </a:lnTo>
                  <a:close/>
                </a:path>
                <a:path w="709929" h="260350">
                  <a:moveTo>
                    <a:pt x="542924" y="124183"/>
                  </a:moveTo>
                  <a:lnTo>
                    <a:pt x="543073" y="124654"/>
                  </a:lnTo>
                  <a:lnTo>
                    <a:pt x="543849" y="124322"/>
                  </a:lnTo>
                  <a:lnTo>
                    <a:pt x="542924" y="124183"/>
                  </a:lnTo>
                  <a:close/>
                </a:path>
                <a:path w="709929" h="260350">
                  <a:moveTo>
                    <a:pt x="542725" y="94829"/>
                  </a:moveTo>
                  <a:lnTo>
                    <a:pt x="542316" y="94945"/>
                  </a:lnTo>
                  <a:lnTo>
                    <a:pt x="542815" y="95448"/>
                  </a:lnTo>
                  <a:lnTo>
                    <a:pt x="542725" y="94829"/>
                  </a:lnTo>
                  <a:close/>
                </a:path>
                <a:path w="709929" h="260350">
                  <a:moveTo>
                    <a:pt x="541281" y="90289"/>
                  </a:moveTo>
                  <a:lnTo>
                    <a:pt x="540803" y="91263"/>
                  </a:lnTo>
                  <a:lnTo>
                    <a:pt x="541517" y="91251"/>
                  </a:lnTo>
                  <a:lnTo>
                    <a:pt x="541281" y="90289"/>
                  </a:lnTo>
                  <a:close/>
                </a:path>
                <a:path w="709929" h="260350">
                  <a:moveTo>
                    <a:pt x="537522" y="108379"/>
                  </a:moveTo>
                  <a:lnTo>
                    <a:pt x="535084" y="108938"/>
                  </a:lnTo>
                  <a:lnTo>
                    <a:pt x="537150" y="109648"/>
                  </a:lnTo>
                  <a:lnTo>
                    <a:pt x="537522" y="108379"/>
                  </a:lnTo>
                  <a:close/>
                </a:path>
                <a:path w="709929" h="260350">
                  <a:moveTo>
                    <a:pt x="538381" y="160175"/>
                  </a:moveTo>
                  <a:lnTo>
                    <a:pt x="538033" y="160709"/>
                  </a:lnTo>
                  <a:lnTo>
                    <a:pt x="538540" y="160808"/>
                  </a:lnTo>
                  <a:lnTo>
                    <a:pt x="538381" y="160175"/>
                  </a:lnTo>
                  <a:close/>
                </a:path>
                <a:path w="709929" h="260350">
                  <a:moveTo>
                    <a:pt x="537073" y="85530"/>
                  </a:moveTo>
                  <a:lnTo>
                    <a:pt x="537320" y="86165"/>
                  </a:lnTo>
                  <a:lnTo>
                    <a:pt x="537653" y="85584"/>
                  </a:lnTo>
                  <a:lnTo>
                    <a:pt x="537073" y="85530"/>
                  </a:lnTo>
                  <a:close/>
                </a:path>
                <a:path w="709929" h="260350">
                  <a:moveTo>
                    <a:pt x="537567" y="96690"/>
                  </a:moveTo>
                  <a:lnTo>
                    <a:pt x="536832" y="97519"/>
                  </a:lnTo>
                  <a:lnTo>
                    <a:pt x="537746" y="97814"/>
                  </a:lnTo>
                  <a:lnTo>
                    <a:pt x="537567" y="96690"/>
                  </a:lnTo>
                  <a:close/>
                </a:path>
                <a:path w="709929" h="260350">
                  <a:moveTo>
                    <a:pt x="538003" y="215815"/>
                  </a:moveTo>
                  <a:lnTo>
                    <a:pt x="537014" y="216446"/>
                  </a:lnTo>
                  <a:lnTo>
                    <a:pt x="537258" y="216816"/>
                  </a:lnTo>
                  <a:lnTo>
                    <a:pt x="538003" y="215815"/>
                  </a:lnTo>
                  <a:close/>
                </a:path>
                <a:path w="709929" h="260350">
                  <a:moveTo>
                    <a:pt x="534229" y="211052"/>
                  </a:moveTo>
                  <a:lnTo>
                    <a:pt x="533603" y="213784"/>
                  </a:lnTo>
                  <a:lnTo>
                    <a:pt x="537167" y="212929"/>
                  </a:lnTo>
                  <a:lnTo>
                    <a:pt x="534229" y="211052"/>
                  </a:lnTo>
                  <a:close/>
                </a:path>
                <a:path w="709929" h="260350">
                  <a:moveTo>
                    <a:pt x="535297" y="108396"/>
                  </a:moveTo>
                  <a:lnTo>
                    <a:pt x="534173" y="108711"/>
                  </a:lnTo>
                  <a:lnTo>
                    <a:pt x="535054" y="108817"/>
                  </a:lnTo>
                  <a:lnTo>
                    <a:pt x="535297" y="108396"/>
                  </a:lnTo>
                  <a:close/>
                </a:path>
                <a:path w="709929" h="260350">
                  <a:moveTo>
                    <a:pt x="533508" y="91036"/>
                  </a:moveTo>
                  <a:lnTo>
                    <a:pt x="532786" y="90667"/>
                  </a:lnTo>
                  <a:lnTo>
                    <a:pt x="533410" y="91644"/>
                  </a:lnTo>
                  <a:lnTo>
                    <a:pt x="533508" y="91036"/>
                  </a:lnTo>
                  <a:close/>
                </a:path>
                <a:path w="709929" h="260350">
                  <a:moveTo>
                    <a:pt x="528181" y="89752"/>
                  </a:moveTo>
                  <a:lnTo>
                    <a:pt x="530874" y="91964"/>
                  </a:lnTo>
                  <a:lnTo>
                    <a:pt x="532217" y="92552"/>
                  </a:lnTo>
                  <a:lnTo>
                    <a:pt x="528181" y="89752"/>
                  </a:lnTo>
                  <a:close/>
                </a:path>
                <a:path w="709929" h="260350">
                  <a:moveTo>
                    <a:pt x="532032" y="212219"/>
                  </a:moveTo>
                  <a:lnTo>
                    <a:pt x="531711" y="213233"/>
                  </a:lnTo>
                  <a:lnTo>
                    <a:pt x="532579" y="212969"/>
                  </a:lnTo>
                  <a:lnTo>
                    <a:pt x="532032" y="212219"/>
                  </a:lnTo>
                  <a:close/>
                </a:path>
                <a:path w="709929" h="260350">
                  <a:moveTo>
                    <a:pt x="532008" y="194420"/>
                  </a:moveTo>
                  <a:lnTo>
                    <a:pt x="531487" y="194393"/>
                  </a:lnTo>
                  <a:lnTo>
                    <a:pt x="531641" y="195134"/>
                  </a:lnTo>
                  <a:lnTo>
                    <a:pt x="532008" y="194420"/>
                  </a:lnTo>
                  <a:close/>
                </a:path>
                <a:path w="709929" h="260350">
                  <a:moveTo>
                    <a:pt x="521804" y="217258"/>
                  </a:moveTo>
                  <a:lnTo>
                    <a:pt x="522623" y="218228"/>
                  </a:lnTo>
                  <a:lnTo>
                    <a:pt x="524194" y="217749"/>
                  </a:lnTo>
                  <a:lnTo>
                    <a:pt x="521804" y="217258"/>
                  </a:lnTo>
                  <a:close/>
                </a:path>
                <a:path w="709929" h="260350">
                  <a:moveTo>
                    <a:pt x="502766" y="77847"/>
                  </a:moveTo>
                  <a:lnTo>
                    <a:pt x="503516" y="94706"/>
                  </a:lnTo>
                  <a:lnTo>
                    <a:pt x="513784" y="104260"/>
                  </a:lnTo>
                  <a:lnTo>
                    <a:pt x="506820" y="83858"/>
                  </a:lnTo>
                  <a:lnTo>
                    <a:pt x="521561" y="86253"/>
                  </a:lnTo>
                  <a:lnTo>
                    <a:pt x="511412" y="78348"/>
                  </a:lnTo>
                  <a:lnTo>
                    <a:pt x="518896" y="74063"/>
                  </a:lnTo>
                  <a:lnTo>
                    <a:pt x="519481" y="66262"/>
                  </a:lnTo>
                  <a:lnTo>
                    <a:pt x="511264" y="69126"/>
                  </a:lnTo>
                  <a:lnTo>
                    <a:pt x="505914" y="78115"/>
                  </a:lnTo>
                  <a:lnTo>
                    <a:pt x="502658" y="76297"/>
                  </a:lnTo>
                  <a:lnTo>
                    <a:pt x="507953" y="70778"/>
                  </a:lnTo>
                  <a:lnTo>
                    <a:pt x="506053" y="60824"/>
                  </a:lnTo>
                  <a:lnTo>
                    <a:pt x="509380" y="56604"/>
                  </a:lnTo>
                  <a:lnTo>
                    <a:pt x="501752" y="63435"/>
                  </a:lnTo>
                  <a:lnTo>
                    <a:pt x="499194" y="71497"/>
                  </a:lnTo>
                  <a:lnTo>
                    <a:pt x="502766" y="77847"/>
                  </a:lnTo>
                  <a:close/>
                </a:path>
                <a:path w="709929" h="260350">
                  <a:moveTo>
                    <a:pt x="520390" y="146874"/>
                  </a:moveTo>
                  <a:lnTo>
                    <a:pt x="520089" y="147503"/>
                  </a:lnTo>
                  <a:lnTo>
                    <a:pt x="520785" y="146847"/>
                  </a:lnTo>
                  <a:lnTo>
                    <a:pt x="520390" y="146874"/>
                  </a:lnTo>
                  <a:close/>
                </a:path>
                <a:path w="709929" h="260350">
                  <a:moveTo>
                    <a:pt x="517273" y="144486"/>
                  </a:moveTo>
                  <a:lnTo>
                    <a:pt x="518457" y="146552"/>
                  </a:lnTo>
                  <a:lnTo>
                    <a:pt x="519060" y="144489"/>
                  </a:lnTo>
                  <a:lnTo>
                    <a:pt x="517273" y="144486"/>
                  </a:lnTo>
                  <a:close/>
                </a:path>
                <a:path w="709929" h="260350">
                  <a:moveTo>
                    <a:pt x="517910" y="199855"/>
                  </a:moveTo>
                  <a:lnTo>
                    <a:pt x="516968" y="201322"/>
                  </a:lnTo>
                  <a:lnTo>
                    <a:pt x="518719" y="201062"/>
                  </a:lnTo>
                  <a:lnTo>
                    <a:pt x="517910" y="199855"/>
                  </a:lnTo>
                  <a:close/>
                </a:path>
                <a:path w="709929" h="260350">
                  <a:moveTo>
                    <a:pt x="517492" y="50213"/>
                  </a:moveTo>
                  <a:lnTo>
                    <a:pt x="511462" y="55189"/>
                  </a:lnTo>
                  <a:lnTo>
                    <a:pt x="512864" y="59214"/>
                  </a:lnTo>
                  <a:lnTo>
                    <a:pt x="517986" y="56304"/>
                  </a:lnTo>
                  <a:lnTo>
                    <a:pt x="517492" y="50213"/>
                  </a:lnTo>
                  <a:close/>
                </a:path>
                <a:path w="709929" h="260350">
                  <a:moveTo>
                    <a:pt x="515306" y="144744"/>
                  </a:moveTo>
                  <a:lnTo>
                    <a:pt x="515124" y="146614"/>
                  </a:lnTo>
                  <a:lnTo>
                    <a:pt x="517231" y="145862"/>
                  </a:lnTo>
                  <a:lnTo>
                    <a:pt x="515306" y="144744"/>
                  </a:lnTo>
                  <a:close/>
                </a:path>
                <a:path w="709929" h="260350">
                  <a:moveTo>
                    <a:pt x="513222" y="105019"/>
                  </a:moveTo>
                  <a:lnTo>
                    <a:pt x="513411" y="106235"/>
                  </a:lnTo>
                  <a:lnTo>
                    <a:pt x="514783" y="106032"/>
                  </a:lnTo>
                  <a:lnTo>
                    <a:pt x="513222" y="105019"/>
                  </a:lnTo>
                  <a:close/>
                </a:path>
                <a:path w="709929" h="260350">
                  <a:moveTo>
                    <a:pt x="514213" y="107184"/>
                  </a:moveTo>
                  <a:lnTo>
                    <a:pt x="513874" y="107113"/>
                  </a:lnTo>
                  <a:lnTo>
                    <a:pt x="514545" y="107510"/>
                  </a:lnTo>
                  <a:lnTo>
                    <a:pt x="514213" y="107184"/>
                  </a:lnTo>
                  <a:close/>
                </a:path>
                <a:path w="709929" h="260350">
                  <a:moveTo>
                    <a:pt x="513742" y="115254"/>
                  </a:moveTo>
                  <a:lnTo>
                    <a:pt x="512883" y="115912"/>
                  </a:lnTo>
                  <a:lnTo>
                    <a:pt x="513929" y="115941"/>
                  </a:lnTo>
                  <a:lnTo>
                    <a:pt x="513742" y="115254"/>
                  </a:lnTo>
                  <a:close/>
                </a:path>
                <a:path w="709929" h="260350">
                  <a:moveTo>
                    <a:pt x="509562" y="148002"/>
                  </a:moveTo>
                  <a:lnTo>
                    <a:pt x="513539" y="144613"/>
                  </a:lnTo>
                  <a:lnTo>
                    <a:pt x="507106" y="147401"/>
                  </a:lnTo>
                  <a:lnTo>
                    <a:pt x="509562" y="148002"/>
                  </a:lnTo>
                  <a:close/>
                </a:path>
                <a:path w="709929" h="260350">
                  <a:moveTo>
                    <a:pt x="511311" y="217530"/>
                  </a:moveTo>
                  <a:lnTo>
                    <a:pt x="509792" y="217848"/>
                  </a:lnTo>
                  <a:lnTo>
                    <a:pt x="511943" y="218640"/>
                  </a:lnTo>
                  <a:lnTo>
                    <a:pt x="511311" y="217530"/>
                  </a:lnTo>
                  <a:close/>
                </a:path>
                <a:path w="709929" h="260350">
                  <a:moveTo>
                    <a:pt x="511152" y="54428"/>
                  </a:moveTo>
                  <a:lnTo>
                    <a:pt x="510912" y="53299"/>
                  </a:lnTo>
                  <a:lnTo>
                    <a:pt x="510539" y="55106"/>
                  </a:lnTo>
                  <a:lnTo>
                    <a:pt x="511152" y="54428"/>
                  </a:lnTo>
                  <a:close/>
                </a:path>
                <a:path w="709929" h="260350">
                  <a:moveTo>
                    <a:pt x="502905" y="111091"/>
                  </a:moveTo>
                  <a:lnTo>
                    <a:pt x="499194" y="116188"/>
                  </a:lnTo>
                  <a:lnTo>
                    <a:pt x="510774" y="116489"/>
                  </a:lnTo>
                  <a:lnTo>
                    <a:pt x="502905" y="111091"/>
                  </a:lnTo>
                  <a:close/>
                </a:path>
                <a:path w="709929" h="260350">
                  <a:moveTo>
                    <a:pt x="505141" y="216033"/>
                  </a:moveTo>
                  <a:lnTo>
                    <a:pt x="507605" y="217908"/>
                  </a:lnTo>
                  <a:lnTo>
                    <a:pt x="509536" y="216527"/>
                  </a:lnTo>
                  <a:lnTo>
                    <a:pt x="505141" y="216033"/>
                  </a:lnTo>
                  <a:close/>
                </a:path>
                <a:path w="709929" h="260350">
                  <a:moveTo>
                    <a:pt x="507329" y="135604"/>
                  </a:moveTo>
                  <a:lnTo>
                    <a:pt x="506294" y="136914"/>
                  </a:lnTo>
                  <a:lnTo>
                    <a:pt x="507889" y="136438"/>
                  </a:lnTo>
                  <a:lnTo>
                    <a:pt x="507329" y="135604"/>
                  </a:lnTo>
                  <a:close/>
                </a:path>
                <a:path w="709929" h="260350">
                  <a:moveTo>
                    <a:pt x="501049" y="95210"/>
                  </a:moveTo>
                  <a:lnTo>
                    <a:pt x="497530" y="97217"/>
                  </a:lnTo>
                  <a:lnTo>
                    <a:pt x="500046" y="103081"/>
                  </a:lnTo>
                  <a:lnTo>
                    <a:pt x="506331" y="103303"/>
                  </a:lnTo>
                  <a:lnTo>
                    <a:pt x="501049" y="95210"/>
                  </a:lnTo>
                  <a:close/>
                </a:path>
                <a:path w="709929" h="260350">
                  <a:moveTo>
                    <a:pt x="504883" y="55121"/>
                  </a:moveTo>
                  <a:lnTo>
                    <a:pt x="504848" y="56291"/>
                  </a:lnTo>
                  <a:lnTo>
                    <a:pt x="505643" y="55492"/>
                  </a:lnTo>
                  <a:lnTo>
                    <a:pt x="504883" y="55121"/>
                  </a:lnTo>
                  <a:close/>
                </a:path>
                <a:path w="709929" h="260350">
                  <a:moveTo>
                    <a:pt x="504638" y="139188"/>
                  </a:moveTo>
                  <a:lnTo>
                    <a:pt x="503342" y="140752"/>
                  </a:lnTo>
                  <a:lnTo>
                    <a:pt x="505098" y="140823"/>
                  </a:lnTo>
                  <a:lnTo>
                    <a:pt x="504638" y="139188"/>
                  </a:lnTo>
                  <a:close/>
                </a:path>
                <a:path w="709929" h="260350">
                  <a:moveTo>
                    <a:pt x="503765" y="216880"/>
                  </a:moveTo>
                  <a:lnTo>
                    <a:pt x="502178" y="217704"/>
                  </a:lnTo>
                  <a:lnTo>
                    <a:pt x="504558" y="217425"/>
                  </a:lnTo>
                  <a:lnTo>
                    <a:pt x="503765" y="216880"/>
                  </a:lnTo>
                  <a:close/>
                </a:path>
                <a:path w="709929" h="260350">
                  <a:moveTo>
                    <a:pt x="501521" y="108729"/>
                  </a:moveTo>
                  <a:lnTo>
                    <a:pt x="500523" y="110163"/>
                  </a:lnTo>
                  <a:lnTo>
                    <a:pt x="503593" y="110301"/>
                  </a:lnTo>
                  <a:lnTo>
                    <a:pt x="501521" y="108729"/>
                  </a:lnTo>
                  <a:close/>
                </a:path>
                <a:path w="709929" h="260350">
                  <a:moveTo>
                    <a:pt x="501762" y="140824"/>
                  </a:moveTo>
                  <a:lnTo>
                    <a:pt x="500768" y="141963"/>
                  </a:lnTo>
                  <a:lnTo>
                    <a:pt x="502445" y="142559"/>
                  </a:lnTo>
                  <a:lnTo>
                    <a:pt x="501762" y="140824"/>
                  </a:lnTo>
                  <a:close/>
                </a:path>
                <a:path w="709929" h="260350">
                  <a:moveTo>
                    <a:pt x="498851" y="206484"/>
                  </a:moveTo>
                  <a:lnTo>
                    <a:pt x="498490" y="209012"/>
                  </a:lnTo>
                  <a:lnTo>
                    <a:pt x="500447" y="207435"/>
                  </a:lnTo>
                  <a:lnTo>
                    <a:pt x="498851" y="206484"/>
                  </a:lnTo>
                  <a:close/>
                </a:path>
                <a:path w="709929" h="260350">
                  <a:moveTo>
                    <a:pt x="499623" y="88512"/>
                  </a:moveTo>
                  <a:lnTo>
                    <a:pt x="499143" y="90234"/>
                  </a:lnTo>
                  <a:lnTo>
                    <a:pt x="500158" y="90004"/>
                  </a:lnTo>
                  <a:lnTo>
                    <a:pt x="499623" y="88512"/>
                  </a:lnTo>
                  <a:close/>
                </a:path>
                <a:path w="709929" h="260350">
                  <a:moveTo>
                    <a:pt x="499165" y="78932"/>
                  </a:moveTo>
                  <a:lnTo>
                    <a:pt x="498828" y="80872"/>
                  </a:lnTo>
                  <a:lnTo>
                    <a:pt x="500015" y="79521"/>
                  </a:lnTo>
                  <a:lnTo>
                    <a:pt x="499165" y="78932"/>
                  </a:lnTo>
                  <a:close/>
                </a:path>
                <a:path w="709929" h="260350">
                  <a:moveTo>
                    <a:pt x="499229" y="108075"/>
                  </a:moveTo>
                  <a:lnTo>
                    <a:pt x="499276" y="109188"/>
                  </a:lnTo>
                  <a:lnTo>
                    <a:pt x="499475" y="108239"/>
                  </a:lnTo>
                  <a:lnTo>
                    <a:pt x="499229" y="108075"/>
                  </a:lnTo>
                  <a:close/>
                </a:path>
                <a:path w="709929" h="260350">
                  <a:moveTo>
                    <a:pt x="499401" y="84839"/>
                  </a:moveTo>
                  <a:lnTo>
                    <a:pt x="498401" y="85205"/>
                  </a:lnTo>
                  <a:lnTo>
                    <a:pt x="499540" y="86037"/>
                  </a:lnTo>
                  <a:lnTo>
                    <a:pt x="499401" y="84839"/>
                  </a:lnTo>
                  <a:close/>
                </a:path>
                <a:path w="709929" h="260350">
                  <a:moveTo>
                    <a:pt x="499379" y="83168"/>
                  </a:moveTo>
                  <a:lnTo>
                    <a:pt x="498927" y="83790"/>
                  </a:lnTo>
                  <a:lnTo>
                    <a:pt x="499689" y="83635"/>
                  </a:lnTo>
                  <a:lnTo>
                    <a:pt x="499379" y="83168"/>
                  </a:lnTo>
                  <a:close/>
                </a:path>
                <a:path w="709929" h="260350">
                  <a:moveTo>
                    <a:pt x="498131" y="99983"/>
                  </a:moveTo>
                  <a:lnTo>
                    <a:pt x="498672" y="100787"/>
                  </a:lnTo>
                  <a:lnTo>
                    <a:pt x="499303" y="100362"/>
                  </a:lnTo>
                  <a:lnTo>
                    <a:pt x="498131" y="99983"/>
                  </a:lnTo>
                  <a:close/>
                </a:path>
                <a:path w="709929" h="260350">
                  <a:moveTo>
                    <a:pt x="498285" y="111892"/>
                  </a:moveTo>
                  <a:lnTo>
                    <a:pt x="497447" y="112653"/>
                  </a:lnTo>
                  <a:lnTo>
                    <a:pt x="498696" y="112543"/>
                  </a:lnTo>
                  <a:lnTo>
                    <a:pt x="498285" y="111892"/>
                  </a:lnTo>
                  <a:close/>
                </a:path>
                <a:path w="709929" h="260350">
                  <a:moveTo>
                    <a:pt x="497986" y="77160"/>
                  </a:moveTo>
                  <a:lnTo>
                    <a:pt x="497446" y="78336"/>
                  </a:lnTo>
                  <a:lnTo>
                    <a:pt x="498908" y="78490"/>
                  </a:lnTo>
                  <a:lnTo>
                    <a:pt x="497986" y="77160"/>
                  </a:lnTo>
                  <a:close/>
                </a:path>
                <a:path w="709929" h="260350">
                  <a:moveTo>
                    <a:pt x="496689" y="99852"/>
                  </a:moveTo>
                  <a:lnTo>
                    <a:pt x="495495" y="101463"/>
                  </a:lnTo>
                  <a:lnTo>
                    <a:pt x="498066" y="102679"/>
                  </a:lnTo>
                  <a:lnTo>
                    <a:pt x="496689" y="99852"/>
                  </a:lnTo>
                  <a:close/>
                </a:path>
                <a:path w="709929" h="260350">
                  <a:moveTo>
                    <a:pt x="496669" y="94464"/>
                  </a:moveTo>
                  <a:lnTo>
                    <a:pt x="494671" y="96514"/>
                  </a:lnTo>
                  <a:lnTo>
                    <a:pt x="496989" y="98122"/>
                  </a:lnTo>
                  <a:lnTo>
                    <a:pt x="496669" y="94464"/>
                  </a:lnTo>
                  <a:close/>
                </a:path>
                <a:path w="709929" h="260350">
                  <a:moveTo>
                    <a:pt x="497117" y="91771"/>
                  </a:moveTo>
                  <a:lnTo>
                    <a:pt x="495998" y="92408"/>
                  </a:lnTo>
                  <a:lnTo>
                    <a:pt x="496947" y="92470"/>
                  </a:lnTo>
                  <a:lnTo>
                    <a:pt x="497117" y="91771"/>
                  </a:lnTo>
                  <a:close/>
                </a:path>
                <a:path w="709929" h="260350">
                  <a:moveTo>
                    <a:pt x="477701" y="139929"/>
                  </a:moveTo>
                  <a:lnTo>
                    <a:pt x="480513" y="146490"/>
                  </a:lnTo>
                  <a:lnTo>
                    <a:pt x="488249" y="150169"/>
                  </a:lnTo>
                  <a:lnTo>
                    <a:pt x="496784" y="146037"/>
                  </a:lnTo>
                  <a:lnTo>
                    <a:pt x="489676" y="137763"/>
                  </a:lnTo>
                  <a:lnTo>
                    <a:pt x="477701" y="139929"/>
                  </a:lnTo>
                  <a:close/>
                </a:path>
                <a:path w="709929" h="260350">
                  <a:moveTo>
                    <a:pt x="496088" y="149521"/>
                  </a:moveTo>
                  <a:lnTo>
                    <a:pt x="495097" y="150044"/>
                  </a:lnTo>
                  <a:lnTo>
                    <a:pt x="496657" y="150194"/>
                  </a:lnTo>
                  <a:lnTo>
                    <a:pt x="496088" y="149521"/>
                  </a:lnTo>
                  <a:close/>
                </a:path>
                <a:path w="709929" h="260350">
                  <a:moveTo>
                    <a:pt x="495717" y="214604"/>
                  </a:moveTo>
                  <a:lnTo>
                    <a:pt x="495174" y="215979"/>
                  </a:lnTo>
                  <a:lnTo>
                    <a:pt x="496234" y="214930"/>
                  </a:lnTo>
                  <a:lnTo>
                    <a:pt x="495717" y="214604"/>
                  </a:lnTo>
                  <a:close/>
                </a:path>
                <a:path w="709929" h="260350">
                  <a:moveTo>
                    <a:pt x="495098" y="93268"/>
                  </a:moveTo>
                  <a:lnTo>
                    <a:pt x="494262" y="94078"/>
                  </a:lnTo>
                  <a:lnTo>
                    <a:pt x="494960" y="93990"/>
                  </a:lnTo>
                  <a:lnTo>
                    <a:pt x="495098" y="93268"/>
                  </a:lnTo>
                  <a:close/>
                </a:path>
                <a:path w="709929" h="260350">
                  <a:moveTo>
                    <a:pt x="493893" y="94079"/>
                  </a:moveTo>
                  <a:lnTo>
                    <a:pt x="493239" y="94589"/>
                  </a:lnTo>
                  <a:lnTo>
                    <a:pt x="494313" y="94530"/>
                  </a:lnTo>
                  <a:lnTo>
                    <a:pt x="493893" y="94079"/>
                  </a:lnTo>
                  <a:close/>
                </a:path>
                <a:path w="709929" h="260350">
                  <a:moveTo>
                    <a:pt x="491549" y="24589"/>
                  </a:moveTo>
                  <a:lnTo>
                    <a:pt x="488900" y="20319"/>
                  </a:lnTo>
                  <a:lnTo>
                    <a:pt x="487821" y="28701"/>
                  </a:lnTo>
                  <a:lnTo>
                    <a:pt x="491549" y="24589"/>
                  </a:lnTo>
                  <a:close/>
                </a:path>
                <a:path w="709929" h="260350">
                  <a:moveTo>
                    <a:pt x="490619" y="32575"/>
                  </a:moveTo>
                  <a:lnTo>
                    <a:pt x="489225" y="31004"/>
                  </a:lnTo>
                  <a:lnTo>
                    <a:pt x="489650" y="32736"/>
                  </a:lnTo>
                  <a:lnTo>
                    <a:pt x="490619" y="32575"/>
                  </a:lnTo>
                  <a:close/>
                </a:path>
                <a:path w="709929" h="260350">
                  <a:moveTo>
                    <a:pt x="487147" y="207492"/>
                  </a:moveTo>
                  <a:lnTo>
                    <a:pt x="476624" y="209138"/>
                  </a:lnTo>
                  <a:lnTo>
                    <a:pt x="474231" y="214526"/>
                  </a:lnTo>
                  <a:lnTo>
                    <a:pt x="484650" y="213996"/>
                  </a:lnTo>
                  <a:lnTo>
                    <a:pt x="490481" y="210242"/>
                  </a:lnTo>
                  <a:lnTo>
                    <a:pt x="487147" y="207492"/>
                  </a:lnTo>
                  <a:close/>
                </a:path>
                <a:path w="709929" h="260350">
                  <a:moveTo>
                    <a:pt x="488622" y="30327"/>
                  </a:moveTo>
                  <a:lnTo>
                    <a:pt x="487386" y="28453"/>
                  </a:lnTo>
                  <a:lnTo>
                    <a:pt x="487758" y="29832"/>
                  </a:lnTo>
                  <a:lnTo>
                    <a:pt x="488622" y="30327"/>
                  </a:lnTo>
                  <a:close/>
                </a:path>
                <a:path w="709929" h="260350">
                  <a:moveTo>
                    <a:pt x="484545" y="118328"/>
                  </a:moveTo>
                  <a:lnTo>
                    <a:pt x="483374" y="118555"/>
                  </a:lnTo>
                  <a:lnTo>
                    <a:pt x="484986" y="118641"/>
                  </a:lnTo>
                  <a:lnTo>
                    <a:pt x="484545" y="118328"/>
                  </a:lnTo>
                  <a:close/>
                </a:path>
                <a:path w="709929" h="260350">
                  <a:moveTo>
                    <a:pt x="468376" y="118068"/>
                  </a:moveTo>
                  <a:lnTo>
                    <a:pt x="476663" y="120196"/>
                  </a:lnTo>
                  <a:lnTo>
                    <a:pt x="477566" y="118286"/>
                  </a:lnTo>
                  <a:lnTo>
                    <a:pt x="468376" y="118068"/>
                  </a:lnTo>
                  <a:close/>
                </a:path>
                <a:path w="709929" h="260350">
                  <a:moveTo>
                    <a:pt x="476174" y="121102"/>
                  </a:moveTo>
                  <a:lnTo>
                    <a:pt x="476951" y="127508"/>
                  </a:lnTo>
                  <a:lnTo>
                    <a:pt x="477794" y="126036"/>
                  </a:lnTo>
                  <a:lnTo>
                    <a:pt x="476174" y="121102"/>
                  </a:lnTo>
                  <a:close/>
                </a:path>
                <a:path w="709929" h="260350">
                  <a:moveTo>
                    <a:pt x="473648" y="214231"/>
                  </a:moveTo>
                  <a:lnTo>
                    <a:pt x="473274" y="214514"/>
                  </a:lnTo>
                  <a:lnTo>
                    <a:pt x="473837" y="214613"/>
                  </a:lnTo>
                  <a:lnTo>
                    <a:pt x="473648" y="214231"/>
                  </a:lnTo>
                  <a:close/>
                </a:path>
                <a:path w="709929" h="260350">
                  <a:moveTo>
                    <a:pt x="472487" y="37588"/>
                  </a:moveTo>
                  <a:lnTo>
                    <a:pt x="469902" y="33069"/>
                  </a:lnTo>
                  <a:lnTo>
                    <a:pt x="469538" y="36715"/>
                  </a:lnTo>
                  <a:lnTo>
                    <a:pt x="472487" y="37588"/>
                  </a:lnTo>
                  <a:close/>
                </a:path>
                <a:path w="709929" h="260350">
                  <a:moveTo>
                    <a:pt x="469245" y="54269"/>
                  </a:moveTo>
                  <a:lnTo>
                    <a:pt x="467737" y="54082"/>
                  </a:lnTo>
                  <a:lnTo>
                    <a:pt x="468884" y="54771"/>
                  </a:lnTo>
                  <a:lnTo>
                    <a:pt x="469245" y="54269"/>
                  </a:lnTo>
                  <a:close/>
                </a:path>
                <a:path w="709929" h="260350">
                  <a:moveTo>
                    <a:pt x="469095" y="47780"/>
                  </a:moveTo>
                  <a:lnTo>
                    <a:pt x="467582" y="48494"/>
                  </a:lnTo>
                  <a:lnTo>
                    <a:pt x="468097" y="49135"/>
                  </a:lnTo>
                  <a:lnTo>
                    <a:pt x="469095" y="47780"/>
                  </a:lnTo>
                  <a:close/>
                </a:path>
                <a:path w="709929" h="260350">
                  <a:moveTo>
                    <a:pt x="468416" y="57719"/>
                  </a:moveTo>
                  <a:lnTo>
                    <a:pt x="467501" y="57727"/>
                  </a:lnTo>
                  <a:lnTo>
                    <a:pt x="468279" y="58108"/>
                  </a:lnTo>
                  <a:lnTo>
                    <a:pt x="468416" y="57719"/>
                  </a:lnTo>
                  <a:close/>
                </a:path>
                <a:path w="709929" h="260350">
                  <a:moveTo>
                    <a:pt x="454766" y="115770"/>
                  </a:moveTo>
                  <a:lnTo>
                    <a:pt x="452853" y="121921"/>
                  </a:lnTo>
                  <a:lnTo>
                    <a:pt x="466875" y="119761"/>
                  </a:lnTo>
                  <a:lnTo>
                    <a:pt x="454766" y="115770"/>
                  </a:lnTo>
                  <a:close/>
                </a:path>
                <a:path w="709929" h="260350">
                  <a:moveTo>
                    <a:pt x="466580" y="66664"/>
                  </a:moveTo>
                  <a:lnTo>
                    <a:pt x="464946" y="68492"/>
                  </a:lnTo>
                  <a:lnTo>
                    <a:pt x="466096" y="68205"/>
                  </a:lnTo>
                  <a:lnTo>
                    <a:pt x="466580" y="66664"/>
                  </a:lnTo>
                  <a:close/>
                </a:path>
                <a:path w="709929" h="260350">
                  <a:moveTo>
                    <a:pt x="423027" y="149541"/>
                  </a:moveTo>
                  <a:lnTo>
                    <a:pt x="418771" y="146226"/>
                  </a:lnTo>
                  <a:lnTo>
                    <a:pt x="423294" y="139637"/>
                  </a:lnTo>
                  <a:lnTo>
                    <a:pt x="404939" y="118292"/>
                  </a:lnTo>
                  <a:lnTo>
                    <a:pt x="411298" y="120236"/>
                  </a:lnTo>
                  <a:lnTo>
                    <a:pt x="428175" y="105064"/>
                  </a:lnTo>
                  <a:lnTo>
                    <a:pt x="436347" y="106677"/>
                  </a:lnTo>
                  <a:lnTo>
                    <a:pt x="438034" y="102045"/>
                  </a:lnTo>
                  <a:lnTo>
                    <a:pt x="432125" y="99252"/>
                  </a:lnTo>
                  <a:lnTo>
                    <a:pt x="414927" y="105916"/>
                  </a:lnTo>
                  <a:lnTo>
                    <a:pt x="410392" y="102916"/>
                  </a:lnTo>
                  <a:lnTo>
                    <a:pt x="401848" y="112732"/>
                  </a:lnTo>
                  <a:lnTo>
                    <a:pt x="395342" y="112389"/>
                  </a:lnTo>
                  <a:lnTo>
                    <a:pt x="385801" y="100244"/>
                  </a:lnTo>
                  <a:lnTo>
                    <a:pt x="386978" y="87578"/>
                  </a:lnTo>
                  <a:lnTo>
                    <a:pt x="394220" y="82497"/>
                  </a:lnTo>
                  <a:lnTo>
                    <a:pt x="432155" y="82737"/>
                  </a:lnTo>
                  <a:lnTo>
                    <a:pt x="436517" y="85817"/>
                  </a:lnTo>
                  <a:lnTo>
                    <a:pt x="453297" y="83688"/>
                  </a:lnTo>
                  <a:lnTo>
                    <a:pt x="465671" y="67879"/>
                  </a:lnTo>
                  <a:lnTo>
                    <a:pt x="464619" y="64475"/>
                  </a:lnTo>
                  <a:lnTo>
                    <a:pt x="444828" y="77575"/>
                  </a:lnTo>
                  <a:lnTo>
                    <a:pt x="428683" y="77836"/>
                  </a:lnTo>
                  <a:lnTo>
                    <a:pt x="399420" y="69699"/>
                  </a:lnTo>
                  <a:lnTo>
                    <a:pt x="393748" y="78680"/>
                  </a:lnTo>
                  <a:lnTo>
                    <a:pt x="388707" y="75769"/>
                  </a:lnTo>
                  <a:lnTo>
                    <a:pt x="381374" y="87472"/>
                  </a:lnTo>
                  <a:lnTo>
                    <a:pt x="382830" y="91428"/>
                  </a:lnTo>
                  <a:lnTo>
                    <a:pt x="378838" y="90860"/>
                  </a:lnTo>
                  <a:lnTo>
                    <a:pt x="382880" y="104166"/>
                  </a:lnTo>
                  <a:lnTo>
                    <a:pt x="380664" y="100520"/>
                  </a:lnTo>
                  <a:lnTo>
                    <a:pt x="374704" y="108595"/>
                  </a:lnTo>
                  <a:lnTo>
                    <a:pt x="374564" y="120820"/>
                  </a:lnTo>
                  <a:lnTo>
                    <a:pt x="365774" y="133160"/>
                  </a:lnTo>
                  <a:lnTo>
                    <a:pt x="368438" y="145632"/>
                  </a:lnTo>
                  <a:lnTo>
                    <a:pt x="376473" y="144267"/>
                  </a:lnTo>
                  <a:lnTo>
                    <a:pt x="379113" y="152867"/>
                  </a:lnTo>
                  <a:lnTo>
                    <a:pt x="376234" y="177035"/>
                  </a:lnTo>
                  <a:lnTo>
                    <a:pt x="392037" y="177190"/>
                  </a:lnTo>
                  <a:lnTo>
                    <a:pt x="389085" y="169998"/>
                  </a:lnTo>
                  <a:lnTo>
                    <a:pt x="391392" y="140951"/>
                  </a:lnTo>
                  <a:lnTo>
                    <a:pt x="387836" y="136548"/>
                  </a:lnTo>
                  <a:lnTo>
                    <a:pt x="394171" y="131893"/>
                  </a:lnTo>
                  <a:lnTo>
                    <a:pt x="401834" y="132472"/>
                  </a:lnTo>
                  <a:lnTo>
                    <a:pt x="398476" y="145034"/>
                  </a:lnTo>
                  <a:lnTo>
                    <a:pt x="409721" y="153342"/>
                  </a:lnTo>
                  <a:lnTo>
                    <a:pt x="408610" y="164120"/>
                  </a:lnTo>
                  <a:lnTo>
                    <a:pt x="416106" y="166136"/>
                  </a:lnTo>
                  <a:lnTo>
                    <a:pt x="417368" y="160486"/>
                  </a:lnTo>
                  <a:lnTo>
                    <a:pt x="429280" y="158784"/>
                  </a:lnTo>
                  <a:lnTo>
                    <a:pt x="429425" y="154213"/>
                  </a:lnTo>
                  <a:lnTo>
                    <a:pt x="423027" y="149541"/>
                  </a:lnTo>
                  <a:close/>
                </a:path>
                <a:path w="709929" h="260350">
                  <a:moveTo>
                    <a:pt x="447279" y="235237"/>
                  </a:moveTo>
                  <a:lnTo>
                    <a:pt x="441589" y="239798"/>
                  </a:lnTo>
                  <a:lnTo>
                    <a:pt x="440145" y="245901"/>
                  </a:lnTo>
                  <a:lnTo>
                    <a:pt x="443078" y="246318"/>
                  </a:lnTo>
                  <a:lnTo>
                    <a:pt x="438245" y="251235"/>
                  </a:lnTo>
                  <a:lnTo>
                    <a:pt x="454001" y="247564"/>
                  </a:lnTo>
                  <a:lnTo>
                    <a:pt x="464971" y="230693"/>
                  </a:lnTo>
                  <a:lnTo>
                    <a:pt x="457328" y="230931"/>
                  </a:lnTo>
                  <a:lnTo>
                    <a:pt x="450913" y="237829"/>
                  </a:lnTo>
                  <a:lnTo>
                    <a:pt x="447279" y="235237"/>
                  </a:lnTo>
                  <a:close/>
                </a:path>
                <a:path w="709929" h="260350">
                  <a:moveTo>
                    <a:pt x="464961" y="62754"/>
                  </a:moveTo>
                  <a:lnTo>
                    <a:pt x="463787" y="62572"/>
                  </a:lnTo>
                  <a:lnTo>
                    <a:pt x="464929" y="63132"/>
                  </a:lnTo>
                  <a:lnTo>
                    <a:pt x="464961" y="62754"/>
                  </a:lnTo>
                  <a:close/>
                </a:path>
                <a:path w="709929" h="260350">
                  <a:moveTo>
                    <a:pt x="455399" y="216353"/>
                  </a:moveTo>
                  <a:lnTo>
                    <a:pt x="451816" y="220929"/>
                  </a:lnTo>
                  <a:lnTo>
                    <a:pt x="464133" y="219476"/>
                  </a:lnTo>
                  <a:lnTo>
                    <a:pt x="455399" y="216353"/>
                  </a:lnTo>
                  <a:close/>
                </a:path>
                <a:path w="709929" h="260350">
                  <a:moveTo>
                    <a:pt x="458667" y="64299"/>
                  </a:moveTo>
                  <a:lnTo>
                    <a:pt x="458469" y="63651"/>
                  </a:lnTo>
                  <a:lnTo>
                    <a:pt x="457928" y="64079"/>
                  </a:lnTo>
                  <a:lnTo>
                    <a:pt x="458667" y="64299"/>
                  </a:lnTo>
                  <a:close/>
                </a:path>
                <a:path w="709929" h="260350">
                  <a:moveTo>
                    <a:pt x="452107" y="218685"/>
                  </a:moveTo>
                  <a:lnTo>
                    <a:pt x="451711" y="219444"/>
                  </a:lnTo>
                  <a:lnTo>
                    <a:pt x="452417" y="218998"/>
                  </a:lnTo>
                  <a:lnTo>
                    <a:pt x="452107" y="218685"/>
                  </a:lnTo>
                  <a:close/>
                </a:path>
                <a:path w="709929" h="260350">
                  <a:moveTo>
                    <a:pt x="452337" y="121921"/>
                  </a:moveTo>
                  <a:lnTo>
                    <a:pt x="452260" y="120949"/>
                  </a:lnTo>
                  <a:lnTo>
                    <a:pt x="451385" y="121562"/>
                  </a:lnTo>
                  <a:lnTo>
                    <a:pt x="452337" y="121921"/>
                  </a:lnTo>
                  <a:close/>
                </a:path>
                <a:path w="709929" h="260350">
                  <a:moveTo>
                    <a:pt x="451123" y="217145"/>
                  </a:moveTo>
                  <a:lnTo>
                    <a:pt x="445282" y="221201"/>
                  </a:lnTo>
                  <a:lnTo>
                    <a:pt x="448877" y="222719"/>
                  </a:lnTo>
                  <a:lnTo>
                    <a:pt x="451123" y="217145"/>
                  </a:lnTo>
                  <a:close/>
                </a:path>
                <a:path w="709929" h="260350">
                  <a:moveTo>
                    <a:pt x="447888" y="183411"/>
                  </a:moveTo>
                  <a:lnTo>
                    <a:pt x="446398" y="181416"/>
                  </a:lnTo>
                  <a:lnTo>
                    <a:pt x="447365" y="183098"/>
                  </a:lnTo>
                  <a:lnTo>
                    <a:pt x="447888" y="183411"/>
                  </a:lnTo>
                  <a:close/>
                </a:path>
                <a:path w="709929" h="260350">
                  <a:moveTo>
                    <a:pt x="446712" y="179606"/>
                  </a:moveTo>
                  <a:lnTo>
                    <a:pt x="445330" y="178940"/>
                  </a:lnTo>
                  <a:lnTo>
                    <a:pt x="445398" y="179792"/>
                  </a:lnTo>
                  <a:lnTo>
                    <a:pt x="446712" y="179606"/>
                  </a:lnTo>
                  <a:close/>
                </a:path>
                <a:path w="709929" h="260350">
                  <a:moveTo>
                    <a:pt x="443257" y="217043"/>
                  </a:moveTo>
                  <a:lnTo>
                    <a:pt x="434388" y="222731"/>
                  </a:lnTo>
                  <a:lnTo>
                    <a:pt x="439611" y="223309"/>
                  </a:lnTo>
                  <a:lnTo>
                    <a:pt x="445453" y="218272"/>
                  </a:lnTo>
                  <a:lnTo>
                    <a:pt x="443257" y="217043"/>
                  </a:lnTo>
                  <a:close/>
                </a:path>
                <a:path w="709929" h="260350">
                  <a:moveTo>
                    <a:pt x="444932" y="122409"/>
                  </a:moveTo>
                  <a:lnTo>
                    <a:pt x="444484" y="121527"/>
                  </a:lnTo>
                  <a:lnTo>
                    <a:pt x="444200" y="122304"/>
                  </a:lnTo>
                  <a:lnTo>
                    <a:pt x="444932" y="122409"/>
                  </a:lnTo>
                  <a:close/>
                </a:path>
                <a:path w="709929" h="260350">
                  <a:moveTo>
                    <a:pt x="444810" y="176711"/>
                  </a:moveTo>
                  <a:lnTo>
                    <a:pt x="444157" y="176331"/>
                  </a:lnTo>
                  <a:lnTo>
                    <a:pt x="444530" y="177005"/>
                  </a:lnTo>
                  <a:lnTo>
                    <a:pt x="444810" y="176711"/>
                  </a:lnTo>
                  <a:close/>
                </a:path>
                <a:path w="709929" h="260350">
                  <a:moveTo>
                    <a:pt x="443693" y="120034"/>
                  </a:moveTo>
                  <a:lnTo>
                    <a:pt x="443229" y="120455"/>
                  </a:lnTo>
                  <a:lnTo>
                    <a:pt x="444108" y="121346"/>
                  </a:lnTo>
                  <a:lnTo>
                    <a:pt x="443693" y="120034"/>
                  </a:lnTo>
                  <a:close/>
                </a:path>
                <a:path w="709929" h="260350">
                  <a:moveTo>
                    <a:pt x="444100" y="220776"/>
                  </a:moveTo>
                  <a:lnTo>
                    <a:pt x="444027" y="220149"/>
                  </a:lnTo>
                  <a:lnTo>
                    <a:pt x="443759" y="220776"/>
                  </a:lnTo>
                  <a:lnTo>
                    <a:pt x="444100" y="220776"/>
                  </a:lnTo>
                  <a:close/>
                </a:path>
                <a:path w="709929" h="260350">
                  <a:moveTo>
                    <a:pt x="443956" y="176610"/>
                  </a:moveTo>
                  <a:lnTo>
                    <a:pt x="442403" y="175182"/>
                  </a:lnTo>
                  <a:lnTo>
                    <a:pt x="442926" y="176314"/>
                  </a:lnTo>
                  <a:lnTo>
                    <a:pt x="443956" y="176610"/>
                  </a:lnTo>
                  <a:close/>
                </a:path>
                <a:path w="709929" h="260350">
                  <a:moveTo>
                    <a:pt x="442586" y="120258"/>
                  </a:moveTo>
                  <a:lnTo>
                    <a:pt x="441997" y="120343"/>
                  </a:lnTo>
                  <a:lnTo>
                    <a:pt x="442594" y="120685"/>
                  </a:lnTo>
                  <a:lnTo>
                    <a:pt x="442586" y="120258"/>
                  </a:lnTo>
                  <a:close/>
                </a:path>
                <a:path w="709929" h="260350">
                  <a:moveTo>
                    <a:pt x="441139" y="172401"/>
                  </a:moveTo>
                  <a:lnTo>
                    <a:pt x="439338" y="171667"/>
                  </a:lnTo>
                  <a:lnTo>
                    <a:pt x="440170" y="173731"/>
                  </a:lnTo>
                  <a:lnTo>
                    <a:pt x="441139" y="172401"/>
                  </a:lnTo>
                  <a:close/>
                </a:path>
                <a:path w="709929" h="260350">
                  <a:moveTo>
                    <a:pt x="439418" y="113382"/>
                  </a:moveTo>
                  <a:lnTo>
                    <a:pt x="438481" y="116061"/>
                  </a:lnTo>
                  <a:lnTo>
                    <a:pt x="440776" y="115804"/>
                  </a:lnTo>
                  <a:lnTo>
                    <a:pt x="439418" y="113382"/>
                  </a:lnTo>
                  <a:close/>
                </a:path>
                <a:path w="709929" h="260350">
                  <a:moveTo>
                    <a:pt x="433968" y="108277"/>
                  </a:moveTo>
                  <a:lnTo>
                    <a:pt x="428570" y="110265"/>
                  </a:lnTo>
                  <a:lnTo>
                    <a:pt x="429156" y="115160"/>
                  </a:lnTo>
                  <a:lnTo>
                    <a:pt x="433489" y="110552"/>
                  </a:lnTo>
                  <a:lnTo>
                    <a:pt x="433570" y="115852"/>
                  </a:lnTo>
                  <a:lnTo>
                    <a:pt x="439122" y="112956"/>
                  </a:lnTo>
                  <a:lnTo>
                    <a:pt x="433968" y="108277"/>
                  </a:lnTo>
                  <a:close/>
                </a:path>
                <a:path w="709929" h="260350">
                  <a:moveTo>
                    <a:pt x="439543" y="173607"/>
                  </a:moveTo>
                  <a:lnTo>
                    <a:pt x="438806" y="172978"/>
                  </a:lnTo>
                  <a:lnTo>
                    <a:pt x="438574" y="173362"/>
                  </a:lnTo>
                  <a:lnTo>
                    <a:pt x="439543" y="173607"/>
                  </a:lnTo>
                  <a:close/>
                </a:path>
                <a:path w="709929" h="260350">
                  <a:moveTo>
                    <a:pt x="438170" y="247435"/>
                  </a:moveTo>
                  <a:lnTo>
                    <a:pt x="435820" y="249901"/>
                  </a:lnTo>
                  <a:lnTo>
                    <a:pt x="437407" y="250959"/>
                  </a:lnTo>
                  <a:lnTo>
                    <a:pt x="438170" y="247435"/>
                  </a:lnTo>
                  <a:close/>
                </a:path>
                <a:path w="709929" h="260350">
                  <a:moveTo>
                    <a:pt x="437250" y="252611"/>
                  </a:moveTo>
                  <a:lnTo>
                    <a:pt x="428451" y="260107"/>
                  </a:lnTo>
                  <a:lnTo>
                    <a:pt x="437411" y="256406"/>
                  </a:lnTo>
                  <a:lnTo>
                    <a:pt x="437250" y="252611"/>
                  </a:lnTo>
                  <a:close/>
                </a:path>
                <a:path w="709929" h="260350">
                  <a:moveTo>
                    <a:pt x="437054" y="116372"/>
                  </a:moveTo>
                  <a:lnTo>
                    <a:pt x="435523" y="117706"/>
                  </a:lnTo>
                  <a:lnTo>
                    <a:pt x="436296" y="117482"/>
                  </a:lnTo>
                  <a:lnTo>
                    <a:pt x="437054" y="116372"/>
                  </a:lnTo>
                  <a:close/>
                </a:path>
                <a:path w="709929" h="260350">
                  <a:moveTo>
                    <a:pt x="434455" y="217898"/>
                  </a:moveTo>
                  <a:lnTo>
                    <a:pt x="431145" y="220709"/>
                  </a:lnTo>
                  <a:lnTo>
                    <a:pt x="435732" y="220441"/>
                  </a:lnTo>
                  <a:lnTo>
                    <a:pt x="434455" y="217898"/>
                  </a:lnTo>
                  <a:close/>
                </a:path>
                <a:path w="709929" h="260350">
                  <a:moveTo>
                    <a:pt x="436136" y="109379"/>
                  </a:moveTo>
                  <a:lnTo>
                    <a:pt x="435511" y="108959"/>
                  </a:lnTo>
                  <a:lnTo>
                    <a:pt x="435830" y="110348"/>
                  </a:lnTo>
                  <a:lnTo>
                    <a:pt x="436136" y="109379"/>
                  </a:lnTo>
                  <a:close/>
                </a:path>
                <a:path w="709929" h="260350">
                  <a:moveTo>
                    <a:pt x="435190" y="153711"/>
                  </a:moveTo>
                  <a:lnTo>
                    <a:pt x="430229" y="153793"/>
                  </a:lnTo>
                  <a:lnTo>
                    <a:pt x="433003" y="156354"/>
                  </a:lnTo>
                  <a:lnTo>
                    <a:pt x="435190" y="153711"/>
                  </a:lnTo>
                  <a:close/>
                </a:path>
                <a:path w="709929" h="260350">
                  <a:moveTo>
                    <a:pt x="424601" y="176138"/>
                  </a:moveTo>
                  <a:lnTo>
                    <a:pt x="428116" y="178607"/>
                  </a:lnTo>
                  <a:lnTo>
                    <a:pt x="434655" y="172090"/>
                  </a:lnTo>
                  <a:lnTo>
                    <a:pt x="430178" y="170983"/>
                  </a:lnTo>
                  <a:lnTo>
                    <a:pt x="431095" y="165119"/>
                  </a:lnTo>
                  <a:lnTo>
                    <a:pt x="434483" y="165583"/>
                  </a:lnTo>
                  <a:lnTo>
                    <a:pt x="432417" y="157993"/>
                  </a:lnTo>
                  <a:lnTo>
                    <a:pt x="424601" y="176138"/>
                  </a:lnTo>
                  <a:close/>
                </a:path>
                <a:path w="709929" h="260350">
                  <a:moveTo>
                    <a:pt x="433993" y="146322"/>
                  </a:moveTo>
                  <a:lnTo>
                    <a:pt x="431882" y="145994"/>
                  </a:lnTo>
                  <a:lnTo>
                    <a:pt x="433114" y="146294"/>
                  </a:lnTo>
                  <a:lnTo>
                    <a:pt x="433993" y="146322"/>
                  </a:lnTo>
                  <a:close/>
                </a:path>
                <a:path w="709929" h="260350">
                  <a:moveTo>
                    <a:pt x="433602" y="221056"/>
                  </a:moveTo>
                  <a:lnTo>
                    <a:pt x="430351" y="222053"/>
                  </a:lnTo>
                  <a:lnTo>
                    <a:pt x="430848" y="222396"/>
                  </a:lnTo>
                  <a:lnTo>
                    <a:pt x="433602" y="221056"/>
                  </a:lnTo>
                  <a:close/>
                </a:path>
                <a:path w="709929" h="260350">
                  <a:moveTo>
                    <a:pt x="432818" y="117920"/>
                  </a:moveTo>
                  <a:lnTo>
                    <a:pt x="432057" y="119682"/>
                  </a:lnTo>
                  <a:lnTo>
                    <a:pt x="433412" y="119134"/>
                  </a:lnTo>
                  <a:lnTo>
                    <a:pt x="432818" y="117920"/>
                  </a:lnTo>
                  <a:close/>
                </a:path>
                <a:path w="709929" h="260350">
                  <a:moveTo>
                    <a:pt x="433022" y="165032"/>
                  </a:moveTo>
                  <a:lnTo>
                    <a:pt x="432428" y="164601"/>
                  </a:lnTo>
                  <a:lnTo>
                    <a:pt x="432076" y="165445"/>
                  </a:lnTo>
                  <a:lnTo>
                    <a:pt x="433022" y="165032"/>
                  </a:lnTo>
                  <a:close/>
                </a:path>
                <a:path w="709929" h="260350">
                  <a:moveTo>
                    <a:pt x="388660" y="227575"/>
                  </a:moveTo>
                  <a:lnTo>
                    <a:pt x="412295" y="228156"/>
                  </a:lnTo>
                  <a:lnTo>
                    <a:pt x="428595" y="223586"/>
                  </a:lnTo>
                  <a:lnTo>
                    <a:pt x="431459" y="218761"/>
                  </a:lnTo>
                  <a:lnTo>
                    <a:pt x="429132" y="215383"/>
                  </a:lnTo>
                  <a:lnTo>
                    <a:pt x="429221" y="218959"/>
                  </a:lnTo>
                  <a:lnTo>
                    <a:pt x="420314" y="224403"/>
                  </a:lnTo>
                  <a:lnTo>
                    <a:pt x="394484" y="218526"/>
                  </a:lnTo>
                  <a:lnTo>
                    <a:pt x="382662" y="221112"/>
                  </a:lnTo>
                  <a:lnTo>
                    <a:pt x="381926" y="226506"/>
                  </a:lnTo>
                  <a:lnTo>
                    <a:pt x="388660" y="227575"/>
                  </a:lnTo>
                  <a:close/>
                </a:path>
                <a:path w="709929" h="260350">
                  <a:moveTo>
                    <a:pt x="420675" y="170003"/>
                  </a:moveTo>
                  <a:lnTo>
                    <a:pt x="419896" y="173743"/>
                  </a:lnTo>
                  <a:lnTo>
                    <a:pt x="424919" y="174540"/>
                  </a:lnTo>
                  <a:lnTo>
                    <a:pt x="427180" y="162333"/>
                  </a:lnTo>
                  <a:lnTo>
                    <a:pt x="421533" y="163771"/>
                  </a:lnTo>
                  <a:lnTo>
                    <a:pt x="420675" y="170003"/>
                  </a:lnTo>
                  <a:close/>
                </a:path>
                <a:path w="709929" h="260350">
                  <a:moveTo>
                    <a:pt x="427227" y="161189"/>
                  </a:moveTo>
                  <a:lnTo>
                    <a:pt x="427214" y="160534"/>
                  </a:lnTo>
                  <a:lnTo>
                    <a:pt x="426346" y="160680"/>
                  </a:lnTo>
                  <a:lnTo>
                    <a:pt x="427227" y="161189"/>
                  </a:lnTo>
                  <a:close/>
                </a:path>
                <a:path w="709929" h="260350">
                  <a:moveTo>
                    <a:pt x="425116" y="98020"/>
                  </a:moveTo>
                  <a:lnTo>
                    <a:pt x="424371" y="98125"/>
                  </a:lnTo>
                  <a:lnTo>
                    <a:pt x="424439" y="98567"/>
                  </a:lnTo>
                  <a:lnTo>
                    <a:pt x="425116" y="98020"/>
                  </a:lnTo>
                  <a:close/>
                </a:path>
                <a:path w="709929" h="260350">
                  <a:moveTo>
                    <a:pt x="424342" y="177906"/>
                  </a:moveTo>
                  <a:lnTo>
                    <a:pt x="423604" y="177467"/>
                  </a:lnTo>
                  <a:lnTo>
                    <a:pt x="423357" y="178633"/>
                  </a:lnTo>
                  <a:lnTo>
                    <a:pt x="424342" y="177906"/>
                  </a:lnTo>
                  <a:close/>
                </a:path>
                <a:path w="709929" h="260350">
                  <a:moveTo>
                    <a:pt x="423854" y="175565"/>
                  </a:moveTo>
                  <a:lnTo>
                    <a:pt x="423191" y="175769"/>
                  </a:lnTo>
                  <a:lnTo>
                    <a:pt x="423595" y="176462"/>
                  </a:lnTo>
                  <a:lnTo>
                    <a:pt x="423854" y="175565"/>
                  </a:lnTo>
                  <a:close/>
                </a:path>
                <a:path w="709929" h="260350">
                  <a:moveTo>
                    <a:pt x="422996" y="144234"/>
                  </a:moveTo>
                  <a:lnTo>
                    <a:pt x="421918" y="143636"/>
                  </a:lnTo>
                  <a:lnTo>
                    <a:pt x="422425" y="144678"/>
                  </a:lnTo>
                  <a:lnTo>
                    <a:pt x="422996" y="144234"/>
                  </a:lnTo>
                  <a:close/>
                </a:path>
                <a:path w="709929" h="260350">
                  <a:moveTo>
                    <a:pt x="421563" y="221077"/>
                  </a:moveTo>
                  <a:lnTo>
                    <a:pt x="421157" y="221953"/>
                  </a:lnTo>
                  <a:lnTo>
                    <a:pt x="422157" y="221825"/>
                  </a:lnTo>
                  <a:lnTo>
                    <a:pt x="421563" y="221077"/>
                  </a:lnTo>
                  <a:close/>
                </a:path>
                <a:path w="709929" h="260350">
                  <a:moveTo>
                    <a:pt x="419510" y="93803"/>
                  </a:moveTo>
                  <a:lnTo>
                    <a:pt x="420418" y="94638"/>
                  </a:lnTo>
                  <a:lnTo>
                    <a:pt x="421652" y="95104"/>
                  </a:lnTo>
                  <a:lnTo>
                    <a:pt x="419510" y="93803"/>
                  </a:lnTo>
                  <a:close/>
                </a:path>
                <a:path w="709929" h="260350">
                  <a:moveTo>
                    <a:pt x="421441" y="145706"/>
                  </a:moveTo>
                  <a:lnTo>
                    <a:pt x="420302" y="145123"/>
                  </a:lnTo>
                  <a:lnTo>
                    <a:pt x="420916" y="145889"/>
                  </a:lnTo>
                  <a:lnTo>
                    <a:pt x="421441" y="145706"/>
                  </a:lnTo>
                  <a:close/>
                </a:path>
                <a:path w="709929" h="260350">
                  <a:moveTo>
                    <a:pt x="418980" y="93781"/>
                  </a:moveTo>
                  <a:lnTo>
                    <a:pt x="418046" y="94274"/>
                  </a:lnTo>
                  <a:lnTo>
                    <a:pt x="418510" y="94835"/>
                  </a:lnTo>
                  <a:lnTo>
                    <a:pt x="418980" y="93781"/>
                  </a:lnTo>
                  <a:close/>
                </a:path>
                <a:path w="709929" h="260350">
                  <a:moveTo>
                    <a:pt x="414312" y="97210"/>
                  </a:moveTo>
                  <a:lnTo>
                    <a:pt x="418114" y="96659"/>
                  </a:lnTo>
                  <a:lnTo>
                    <a:pt x="410795" y="99213"/>
                  </a:lnTo>
                  <a:lnTo>
                    <a:pt x="414312" y="97210"/>
                  </a:lnTo>
                  <a:close/>
                </a:path>
                <a:path w="709929" h="260350">
                  <a:moveTo>
                    <a:pt x="417213" y="94357"/>
                  </a:moveTo>
                  <a:lnTo>
                    <a:pt x="416369" y="94524"/>
                  </a:lnTo>
                  <a:lnTo>
                    <a:pt x="416469" y="94808"/>
                  </a:lnTo>
                  <a:lnTo>
                    <a:pt x="417213" y="94357"/>
                  </a:lnTo>
                  <a:close/>
                </a:path>
                <a:path w="709929" h="260350">
                  <a:moveTo>
                    <a:pt x="416906" y="171391"/>
                  </a:moveTo>
                  <a:lnTo>
                    <a:pt x="414004" y="168683"/>
                  </a:lnTo>
                  <a:lnTo>
                    <a:pt x="412562" y="171902"/>
                  </a:lnTo>
                  <a:lnTo>
                    <a:pt x="416281" y="175125"/>
                  </a:lnTo>
                  <a:lnTo>
                    <a:pt x="416906" y="171391"/>
                  </a:lnTo>
                  <a:close/>
                </a:path>
                <a:path w="709929" h="260350">
                  <a:moveTo>
                    <a:pt x="414497" y="252242"/>
                  </a:moveTo>
                  <a:lnTo>
                    <a:pt x="411890" y="255288"/>
                  </a:lnTo>
                  <a:lnTo>
                    <a:pt x="415546" y="254276"/>
                  </a:lnTo>
                  <a:lnTo>
                    <a:pt x="414497" y="252242"/>
                  </a:lnTo>
                  <a:close/>
                </a:path>
                <a:path w="709929" h="260350">
                  <a:moveTo>
                    <a:pt x="413288" y="204307"/>
                  </a:moveTo>
                  <a:lnTo>
                    <a:pt x="412443" y="204017"/>
                  </a:lnTo>
                  <a:lnTo>
                    <a:pt x="412366" y="205424"/>
                  </a:lnTo>
                  <a:lnTo>
                    <a:pt x="413288" y="204307"/>
                  </a:lnTo>
                  <a:close/>
                </a:path>
                <a:path w="709929" h="260350">
                  <a:moveTo>
                    <a:pt x="411290" y="218964"/>
                  </a:moveTo>
                  <a:lnTo>
                    <a:pt x="410881" y="219802"/>
                  </a:lnTo>
                  <a:lnTo>
                    <a:pt x="411821" y="219594"/>
                  </a:lnTo>
                  <a:lnTo>
                    <a:pt x="411290" y="218964"/>
                  </a:lnTo>
                  <a:close/>
                </a:path>
                <a:path w="709929" h="260350">
                  <a:moveTo>
                    <a:pt x="410145" y="92502"/>
                  </a:moveTo>
                  <a:lnTo>
                    <a:pt x="409020" y="93010"/>
                  </a:lnTo>
                  <a:lnTo>
                    <a:pt x="410367" y="93542"/>
                  </a:lnTo>
                  <a:lnTo>
                    <a:pt x="410145" y="92502"/>
                  </a:lnTo>
                  <a:close/>
                </a:path>
                <a:path w="709929" h="260350">
                  <a:moveTo>
                    <a:pt x="409121" y="255020"/>
                  </a:moveTo>
                  <a:lnTo>
                    <a:pt x="408367" y="255643"/>
                  </a:lnTo>
                  <a:lnTo>
                    <a:pt x="410087" y="255260"/>
                  </a:lnTo>
                  <a:lnTo>
                    <a:pt x="409121" y="255020"/>
                  </a:lnTo>
                  <a:close/>
                </a:path>
                <a:path w="709929" h="260350">
                  <a:moveTo>
                    <a:pt x="402917" y="204341"/>
                  </a:moveTo>
                  <a:lnTo>
                    <a:pt x="401604" y="204308"/>
                  </a:lnTo>
                  <a:lnTo>
                    <a:pt x="401829" y="205015"/>
                  </a:lnTo>
                  <a:lnTo>
                    <a:pt x="402917" y="204341"/>
                  </a:lnTo>
                  <a:close/>
                </a:path>
                <a:path w="709929" h="260350">
                  <a:moveTo>
                    <a:pt x="401302" y="203518"/>
                  </a:moveTo>
                  <a:lnTo>
                    <a:pt x="398785" y="203075"/>
                  </a:lnTo>
                  <a:lnTo>
                    <a:pt x="399198" y="203597"/>
                  </a:lnTo>
                  <a:lnTo>
                    <a:pt x="401302" y="203518"/>
                  </a:lnTo>
                  <a:close/>
                </a:path>
                <a:path w="709929" h="260350">
                  <a:moveTo>
                    <a:pt x="371181" y="241233"/>
                  </a:moveTo>
                  <a:lnTo>
                    <a:pt x="379832" y="242224"/>
                  </a:lnTo>
                  <a:lnTo>
                    <a:pt x="391893" y="250606"/>
                  </a:lnTo>
                  <a:lnTo>
                    <a:pt x="397811" y="247188"/>
                  </a:lnTo>
                  <a:lnTo>
                    <a:pt x="383988" y="234395"/>
                  </a:lnTo>
                  <a:lnTo>
                    <a:pt x="369921" y="236753"/>
                  </a:lnTo>
                  <a:lnTo>
                    <a:pt x="371181" y="241233"/>
                  </a:lnTo>
                  <a:close/>
                </a:path>
                <a:path w="709929" h="260350">
                  <a:moveTo>
                    <a:pt x="394327" y="200160"/>
                  </a:moveTo>
                  <a:lnTo>
                    <a:pt x="395840" y="200917"/>
                  </a:lnTo>
                  <a:lnTo>
                    <a:pt x="395273" y="199496"/>
                  </a:lnTo>
                  <a:lnTo>
                    <a:pt x="394327" y="200160"/>
                  </a:lnTo>
                  <a:close/>
                </a:path>
                <a:path w="709929" h="260350">
                  <a:moveTo>
                    <a:pt x="393660" y="184167"/>
                  </a:moveTo>
                  <a:lnTo>
                    <a:pt x="392347" y="179703"/>
                  </a:lnTo>
                  <a:lnTo>
                    <a:pt x="392345" y="191025"/>
                  </a:lnTo>
                  <a:lnTo>
                    <a:pt x="393660" y="184167"/>
                  </a:lnTo>
                  <a:close/>
                </a:path>
                <a:path w="709929" h="260350">
                  <a:moveTo>
                    <a:pt x="391568" y="184999"/>
                  </a:moveTo>
                  <a:lnTo>
                    <a:pt x="390944" y="186113"/>
                  </a:lnTo>
                  <a:lnTo>
                    <a:pt x="391316" y="185466"/>
                  </a:lnTo>
                  <a:lnTo>
                    <a:pt x="391568" y="184999"/>
                  </a:lnTo>
                  <a:close/>
                </a:path>
                <a:path w="709929" h="260350">
                  <a:moveTo>
                    <a:pt x="391100" y="74257"/>
                  </a:moveTo>
                  <a:lnTo>
                    <a:pt x="390733" y="73961"/>
                  </a:lnTo>
                  <a:lnTo>
                    <a:pt x="390949" y="74939"/>
                  </a:lnTo>
                  <a:lnTo>
                    <a:pt x="391100" y="74257"/>
                  </a:lnTo>
                  <a:close/>
                </a:path>
                <a:path w="709929" h="260350">
                  <a:moveTo>
                    <a:pt x="389435" y="228545"/>
                  </a:moveTo>
                  <a:lnTo>
                    <a:pt x="389328" y="227939"/>
                  </a:lnTo>
                  <a:lnTo>
                    <a:pt x="388839" y="228442"/>
                  </a:lnTo>
                  <a:lnTo>
                    <a:pt x="389435" y="228545"/>
                  </a:lnTo>
                  <a:close/>
                </a:path>
                <a:path w="709929" h="260350">
                  <a:moveTo>
                    <a:pt x="379530" y="223966"/>
                  </a:moveTo>
                  <a:lnTo>
                    <a:pt x="379365" y="226490"/>
                  </a:lnTo>
                  <a:lnTo>
                    <a:pt x="381352" y="224659"/>
                  </a:lnTo>
                  <a:lnTo>
                    <a:pt x="379530" y="223966"/>
                  </a:lnTo>
                  <a:close/>
                </a:path>
                <a:path w="709929" h="260350">
                  <a:moveTo>
                    <a:pt x="376746" y="221433"/>
                  </a:moveTo>
                  <a:lnTo>
                    <a:pt x="375727" y="225049"/>
                  </a:lnTo>
                  <a:lnTo>
                    <a:pt x="377357" y="223268"/>
                  </a:lnTo>
                  <a:lnTo>
                    <a:pt x="376746" y="221433"/>
                  </a:lnTo>
                  <a:close/>
                </a:path>
                <a:path w="709929" h="260350">
                  <a:moveTo>
                    <a:pt x="373720" y="220638"/>
                  </a:moveTo>
                  <a:lnTo>
                    <a:pt x="373741" y="221616"/>
                  </a:lnTo>
                  <a:lnTo>
                    <a:pt x="374524" y="220865"/>
                  </a:lnTo>
                  <a:lnTo>
                    <a:pt x="373720" y="220638"/>
                  </a:lnTo>
                  <a:close/>
                </a:path>
                <a:path w="709929" h="260350">
                  <a:moveTo>
                    <a:pt x="374408" y="175483"/>
                  </a:moveTo>
                  <a:lnTo>
                    <a:pt x="373672" y="174784"/>
                  </a:lnTo>
                  <a:lnTo>
                    <a:pt x="374181" y="175926"/>
                  </a:lnTo>
                  <a:lnTo>
                    <a:pt x="374408" y="175483"/>
                  </a:lnTo>
                  <a:close/>
                </a:path>
                <a:path w="709929" h="260350">
                  <a:moveTo>
                    <a:pt x="336886" y="222603"/>
                  </a:moveTo>
                  <a:lnTo>
                    <a:pt x="334568" y="229943"/>
                  </a:lnTo>
                  <a:lnTo>
                    <a:pt x="338734" y="231673"/>
                  </a:lnTo>
                  <a:lnTo>
                    <a:pt x="355963" y="228106"/>
                  </a:lnTo>
                  <a:lnTo>
                    <a:pt x="359897" y="224086"/>
                  </a:lnTo>
                  <a:lnTo>
                    <a:pt x="361023" y="228203"/>
                  </a:lnTo>
                  <a:lnTo>
                    <a:pt x="372367" y="223875"/>
                  </a:lnTo>
                  <a:lnTo>
                    <a:pt x="369171" y="219115"/>
                  </a:lnTo>
                  <a:lnTo>
                    <a:pt x="364257" y="222388"/>
                  </a:lnTo>
                  <a:lnTo>
                    <a:pt x="364011" y="218911"/>
                  </a:lnTo>
                  <a:lnTo>
                    <a:pt x="358520" y="220124"/>
                  </a:lnTo>
                  <a:lnTo>
                    <a:pt x="352848" y="215642"/>
                  </a:lnTo>
                  <a:lnTo>
                    <a:pt x="349579" y="218186"/>
                  </a:lnTo>
                  <a:lnTo>
                    <a:pt x="358139" y="224668"/>
                  </a:lnTo>
                  <a:lnTo>
                    <a:pt x="350996" y="225706"/>
                  </a:lnTo>
                  <a:lnTo>
                    <a:pt x="347346" y="220767"/>
                  </a:lnTo>
                  <a:lnTo>
                    <a:pt x="340975" y="220071"/>
                  </a:lnTo>
                  <a:lnTo>
                    <a:pt x="336886" y="222603"/>
                  </a:lnTo>
                  <a:close/>
                </a:path>
                <a:path w="709929" h="260350">
                  <a:moveTo>
                    <a:pt x="370337" y="216367"/>
                  </a:moveTo>
                  <a:lnTo>
                    <a:pt x="369448" y="217947"/>
                  </a:lnTo>
                  <a:lnTo>
                    <a:pt x="371229" y="217894"/>
                  </a:lnTo>
                  <a:lnTo>
                    <a:pt x="370337" y="216367"/>
                  </a:lnTo>
                  <a:close/>
                </a:path>
                <a:path w="709929" h="260350">
                  <a:moveTo>
                    <a:pt x="225122" y="58412"/>
                  </a:moveTo>
                  <a:lnTo>
                    <a:pt x="216079" y="66990"/>
                  </a:lnTo>
                  <a:lnTo>
                    <a:pt x="212717" y="77947"/>
                  </a:lnTo>
                  <a:lnTo>
                    <a:pt x="219082" y="90296"/>
                  </a:lnTo>
                  <a:lnTo>
                    <a:pt x="216930" y="98439"/>
                  </a:lnTo>
                  <a:lnTo>
                    <a:pt x="222354" y="102186"/>
                  </a:lnTo>
                  <a:lnTo>
                    <a:pt x="219007" y="100735"/>
                  </a:lnTo>
                  <a:lnTo>
                    <a:pt x="218934" y="103391"/>
                  </a:lnTo>
                  <a:lnTo>
                    <a:pt x="231443" y="111159"/>
                  </a:lnTo>
                  <a:lnTo>
                    <a:pt x="229051" y="118766"/>
                  </a:lnTo>
                  <a:lnTo>
                    <a:pt x="234571" y="136236"/>
                  </a:lnTo>
                  <a:lnTo>
                    <a:pt x="239282" y="134348"/>
                  </a:lnTo>
                  <a:lnTo>
                    <a:pt x="245357" y="137862"/>
                  </a:lnTo>
                  <a:lnTo>
                    <a:pt x="257094" y="134473"/>
                  </a:lnTo>
                  <a:lnTo>
                    <a:pt x="259784" y="145269"/>
                  </a:lnTo>
                  <a:lnTo>
                    <a:pt x="265365" y="141705"/>
                  </a:lnTo>
                  <a:lnTo>
                    <a:pt x="271337" y="143097"/>
                  </a:lnTo>
                  <a:lnTo>
                    <a:pt x="277380" y="136459"/>
                  </a:lnTo>
                  <a:lnTo>
                    <a:pt x="282702" y="141506"/>
                  </a:lnTo>
                  <a:lnTo>
                    <a:pt x="286176" y="139404"/>
                  </a:lnTo>
                  <a:lnTo>
                    <a:pt x="286564" y="144044"/>
                  </a:lnTo>
                  <a:lnTo>
                    <a:pt x="300258" y="144077"/>
                  </a:lnTo>
                  <a:lnTo>
                    <a:pt x="302062" y="154969"/>
                  </a:lnTo>
                  <a:lnTo>
                    <a:pt x="323106" y="145590"/>
                  </a:lnTo>
                  <a:lnTo>
                    <a:pt x="327031" y="138775"/>
                  </a:lnTo>
                  <a:lnTo>
                    <a:pt x="324777" y="135586"/>
                  </a:lnTo>
                  <a:lnTo>
                    <a:pt x="328051" y="136026"/>
                  </a:lnTo>
                  <a:lnTo>
                    <a:pt x="332380" y="124532"/>
                  </a:lnTo>
                  <a:lnTo>
                    <a:pt x="328588" y="123125"/>
                  </a:lnTo>
                  <a:lnTo>
                    <a:pt x="330113" y="117866"/>
                  </a:lnTo>
                  <a:lnTo>
                    <a:pt x="327057" y="118002"/>
                  </a:lnTo>
                  <a:lnTo>
                    <a:pt x="334971" y="111417"/>
                  </a:lnTo>
                  <a:lnTo>
                    <a:pt x="333927" y="107779"/>
                  </a:lnTo>
                  <a:lnTo>
                    <a:pt x="338625" y="109050"/>
                  </a:lnTo>
                  <a:lnTo>
                    <a:pt x="342873" y="99534"/>
                  </a:lnTo>
                  <a:lnTo>
                    <a:pt x="347524" y="99473"/>
                  </a:lnTo>
                  <a:lnTo>
                    <a:pt x="346150" y="87607"/>
                  </a:lnTo>
                  <a:lnTo>
                    <a:pt x="350232" y="78842"/>
                  </a:lnTo>
                  <a:lnTo>
                    <a:pt x="354474" y="78503"/>
                  </a:lnTo>
                  <a:lnTo>
                    <a:pt x="352405" y="73615"/>
                  </a:lnTo>
                  <a:lnTo>
                    <a:pt x="359681" y="78142"/>
                  </a:lnTo>
                  <a:lnTo>
                    <a:pt x="369252" y="75336"/>
                  </a:lnTo>
                  <a:lnTo>
                    <a:pt x="351886" y="61571"/>
                  </a:lnTo>
                  <a:lnTo>
                    <a:pt x="350925" y="56888"/>
                  </a:lnTo>
                  <a:lnTo>
                    <a:pt x="355053" y="54155"/>
                  </a:lnTo>
                  <a:lnTo>
                    <a:pt x="341608" y="36040"/>
                  </a:lnTo>
                  <a:lnTo>
                    <a:pt x="351152" y="32175"/>
                  </a:lnTo>
                  <a:lnTo>
                    <a:pt x="342416" y="22998"/>
                  </a:lnTo>
                  <a:lnTo>
                    <a:pt x="321254" y="22848"/>
                  </a:lnTo>
                  <a:lnTo>
                    <a:pt x="316691" y="29679"/>
                  </a:lnTo>
                  <a:lnTo>
                    <a:pt x="315714" y="43189"/>
                  </a:lnTo>
                  <a:lnTo>
                    <a:pt x="309207" y="46952"/>
                  </a:lnTo>
                  <a:lnTo>
                    <a:pt x="311575" y="51799"/>
                  </a:lnTo>
                  <a:lnTo>
                    <a:pt x="304523" y="56192"/>
                  </a:lnTo>
                  <a:lnTo>
                    <a:pt x="305914" y="60986"/>
                  </a:lnTo>
                  <a:lnTo>
                    <a:pt x="300976" y="68421"/>
                  </a:lnTo>
                  <a:lnTo>
                    <a:pt x="286497" y="71720"/>
                  </a:lnTo>
                  <a:lnTo>
                    <a:pt x="269268" y="66186"/>
                  </a:lnTo>
                  <a:lnTo>
                    <a:pt x="258824" y="75294"/>
                  </a:lnTo>
                  <a:lnTo>
                    <a:pt x="249581" y="73800"/>
                  </a:lnTo>
                  <a:lnTo>
                    <a:pt x="239495" y="77351"/>
                  </a:lnTo>
                  <a:lnTo>
                    <a:pt x="225358" y="65567"/>
                  </a:lnTo>
                  <a:lnTo>
                    <a:pt x="225122" y="58412"/>
                  </a:lnTo>
                  <a:close/>
                </a:path>
                <a:path w="709929" h="260350">
                  <a:moveTo>
                    <a:pt x="362211" y="69147"/>
                  </a:moveTo>
                  <a:lnTo>
                    <a:pt x="361262" y="67890"/>
                  </a:lnTo>
                  <a:lnTo>
                    <a:pt x="361504" y="69103"/>
                  </a:lnTo>
                  <a:lnTo>
                    <a:pt x="362211" y="69147"/>
                  </a:lnTo>
                  <a:close/>
                </a:path>
                <a:path w="709929" h="260350">
                  <a:moveTo>
                    <a:pt x="353499" y="223924"/>
                  </a:moveTo>
                  <a:lnTo>
                    <a:pt x="353682" y="225093"/>
                  </a:lnTo>
                  <a:lnTo>
                    <a:pt x="354104" y="224267"/>
                  </a:lnTo>
                  <a:lnTo>
                    <a:pt x="353499" y="223924"/>
                  </a:lnTo>
                  <a:close/>
                </a:path>
                <a:path w="709929" h="260350">
                  <a:moveTo>
                    <a:pt x="351936" y="57435"/>
                  </a:moveTo>
                  <a:lnTo>
                    <a:pt x="352346" y="57271"/>
                  </a:lnTo>
                  <a:lnTo>
                    <a:pt x="351122" y="57778"/>
                  </a:lnTo>
                  <a:lnTo>
                    <a:pt x="351936" y="57435"/>
                  </a:lnTo>
                  <a:close/>
                </a:path>
                <a:path w="709929" h="260350">
                  <a:moveTo>
                    <a:pt x="349147" y="26206"/>
                  </a:moveTo>
                  <a:lnTo>
                    <a:pt x="351889" y="28308"/>
                  </a:lnTo>
                  <a:lnTo>
                    <a:pt x="352883" y="26789"/>
                  </a:lnTo>
                  <a:lnTo>
                    <a:pt x="349147" y="26206"/>
                  </a:lnTo>
                  <a:close/>
                </a:path>
                <a:path w="709929" h="260350">
                  <a:moveTo>
                    <a:pt x="352090" y="36971"/>
                  </a:moveTo>
                  <a:lnTo>
                    <a:pt x="351338" y="35390"/>
                  </a:lnTo>
                  <a:lnTo>
                    <a:pt x="350322" y="36282"/>
                  </a:lnTo>
                  <a:lnTo>
                    <a:pt x="352090" y="36971"/>
                  </a:lnTo>
                  <a:close/>
                </a:path>
                <a:path w="709929" h="260350">
                  <a:moveTo>
                    <a:pt x="350079" y="30763"/>
                  </a:moveTo>
                  <a:lnTo>
                    <a:pt x="350065" y="31760"/>
                  </a:lnTo>
                  <a:lnTo>
                    <a:pt x="351303" y="31666"/>
                  </a:lnTo>
                  <a:lnTo>
                    <a:pt x="350079" y="30763"/>
                  </a:lnTo>
                  <a:close/>
                </a:path>
                <a:path w="709929" h="260350">
                  <a:moveTo>
                    <a:pt x="348723" y="26501"/>
                  </a:moveTo>
                  <a:lnTo>
                    <a:pt x="347891" y="28591"/>
                  </a:lnTo>
                  <a:lnTo>
                    <a:pt x="349737" y="28965"/>
                  </a:lnTo>
                  <a:lnTo>
                    <a:pt x="348723" y="26501"/>
                  </a:lnTo>
                  <a:close/>
                </a:path>
                <a:path w="709929" h="260350">
                  <a:moveTo>
                    <a:pt x="349828" y="221847"/>
                  </a:moveTo>
                  <a:lnTo>
                    <a:pt x="349439" y="222101"/>
                  </a:lnTo>
                  <a:lnTo>
                    <a:pt x="350141" y="222805"/>
                  </a:lnTo>
                  <a:lnTo>
                    <a:pt x="349828" y="221847"/>
                  </a:lnTo>
                  <a:close/>
                </a:path>
                <a:path w="709929" h="260350">
                  <a:moveTo>
                    <a:pt x="349982" y="47063"/>
                  </a:moveTo>
                  <a:lnTo>
                    <a:pt x="349280" y="46508"/>
                  </a:lnTo>
                  <a:lnTo>
                    <a:pt x="349116" y="47338"/>
                  </a:lnTo>
                  <a:lnTo>
                    <a:pt x="349982" y="47063"/>
                  </a:lnTo>
                  <a:close/>
                </a:path>
                <a:path w="709929" h="260350">
                  <a:moveTo>
                    <a:pt x="347646" y="216759"/>
                  </a:moveTo>
                  <a:lnTo>
                    <a:pt x="345988" y="218392"/>
                  </a:lnTo>
                  <a:lnTo>
                    <a:pt x="347681" y="218736"/>
                  </a:lnTo>
                  <a:lnTo>
                    <a:pt x="347646" y="216759"/>
                  </a:lnTo>
                  <a:close/>
                </a:path>
                <a:path w="709929" h="260350">
                  <a:moveTo>
                    <a:pt x="348681" y="221391"/>
                  </a:moveTo>
                  <a:lnTo>
                    <a:pt x="348470" y="222502"/>
                  </a:lnTo>
                  <a:lnTo>
                    <a:pt x="349027" y="221964"/>
                  </a:lnTo>
                  <a:lnTo>
                    <a:pt x="348681" y="221391"/>
                  </a:lnTo>
                  <a:close/>
                </a:path>
                <a:path w="709929" h="260350">
                  <a:moveTo>
                    <a:pt x="348923" y="38100"/>
                  </a:moveTo>
                  <a:lnTo>
                    <a:pt x="347021" y="37409"/>
                  </a:lnTo>
                  <a:lnTo>
                    <a:pt x="347773" y="39841"/>
                  </a:lnTo>
                  <a:lnTo>
                    <a:pt x="348923" y="38100"/>
                  </a:lnTo>
                  <a:close/>
                </a:path>
                <a:path w="709929" h="260350">
                  <a:moveTo>
                    <a:pt x="348840" y="35688"/>
                  </a:moveTo>
                  <a:lnTo>
                    <a:pt x="347289" y="35131"/>
                  </a:lnTo>
                  <a:lnTo>
                    <a:pt x="347618" y="35656"/>
                  </a:lnTo>
                  <a:lnTo>
                    <a:pt x="348840" y="35688"/>
                  </a:lnTo>
                  <a:close/>
                </a:path>
                <a:path w="709929" h="260350">
                  <a:moveTo>
                    <a:pt x="348129" y="102232"/>
                  </a:moveTo>
                  <a:lnTo>
                    <a:pt x="346724" y="100642"/>
                  </a:lnTo>
                  <a:lnTo>
                    <a:pt x="343958" y="100360"/>
                  </a:lnTo>
                  <a:lnTo>
                    <a:pt x="348129" y="102232"/>
                  </a:lnTo>
                  <a:close/>
                </a:path>
                <a:path w="709929" h="260350">
                  <a:moveTo>
                    <a:pt x="345487" y="36336"/>
                  </a:moveTo>
                  <a:lnTo>
                    <a:pt x="347984" y="36888"/>
                  </a:lnTo>
                  <a:lnTo>
                    <a:pt x="341709" y="35892"/>
                  </a:lnTo>
                  <a:lnTo>
                    <a:pt x="345487" y="36336"/>
                  </a:lnTo>
                  <a:close/>
                </a:path>
                <a:path w="709929" h="260350">
                  <a:moveTo>
                    <a:pt x="347428" y="26544"/>
                  </a:moveTo>
                  <a:lnTo>
                    <a:pt x="346866" y="26984"/>
                  </a:lnTo>
                  <a:lnTo>
                    <a:pt x="347206" y="27211"/>
                  </a:lnTo>
                  <a:lnTo>
                    <a:pt x="347428" y="26544"/>
                  </a:lnTo>
                  <a:close/>
                </a:path>
                <a:path w="709929" h="260350">
                  <a:moveTo>
                    <a:pt x="346942" y="96312"/>
                  </a:moveTo>
                  <a:lnTo>
                    <a:pt x="345667" y="97678"/>
                  </a:lnTo>
                  <a:lnTo>
                    <a:pt x="346041" y="97943"/>
                  </a:lnTo>
                  <a:lnTo>
                    <a:pt x="346942" y="96312"/>
                  </a:lnTo>
                  <a:close/>
                </a:path>
                <a:path w="709929" h="260350">
                  <a:moveTo>
                    <a:pt x="346115" y="100621"/>
                  </a:moveTo>
                  <a:lnTo>
                    <a:pt x="345905" y="101139"/>
                  </a:lnTo>
                  <a:lnTo>
                    <a:pt x="346680" y="100729"/>
                  </a:lnTo>
                  <a:lnTo>
                    <a:pt x="346115" y="100621"/>
                  </a:lnTo>
                  <a:close/>
                </a:path>
                <a:path w="709929" h="260350">
                  <a:moveTo>
                    <a:pt x="346396" y="38737"/>
                  </a:moveTo>
                  <a:lnTo>
                    <a:pt x="345563" y="37961"/>
                  </a:lnTo>
                  <a:lnTo>
                    <a:pt x="346200" y="38953"/>
                  </a:lnTo>
                  <a:lnTo>
                    <a:pt x="346396" y="38737"/>
                  </a:lnTo>
                  <a:close/>
                </a:path>
                <a:path w="709929" h="260350">
                  <a:moveTo>
                    <a:pt x="346214" y="102832"/>
                  </a:moveTo>
                  <a:lnTo>
                    <a:pt x="345729" y="102071"/>
                  </a:lnTo>
                  <a:lnTo>
                    <a:pt x="346081" y="102896"/>
                  </a:lnTo>
                  <a:lnTo>
                    <a:pt x="346214" y="102832"/>
                  </a:lnTo>
                  <a:close/>
                </a:path>
                <a:path w="709929" h="260350">
                  <a:moveTo>
                    <a:pt x="345823" y="103149"/>
                  </a:moveTo>
                  <a:lnTo>
                    <a:pt x="343245" y="100022"/>
                  </a:lnTo>
                  <a:lnTo>
                    <a:pt x="344732" y="103698"/>
                  </a:lnTo>
                  <a:lnTo>
                    <a:pt x="345823" y="103149"/>
                  </a:lnTo>
                  <a:close/>
                </a:path>
                <a:path w="709929" h="260350">
                  <a:moveTo>
                    <a:pt x="345686" y="102616"/>
                  </a:moveTo>
                  <a:lnTo>
                    <a:pt x="345049" y="101507"/>
                  </a:lnTo>
                  <a:lnTo>
                    <a:pt x="345050" y="102195"/>
                  </a:lnTo>
                  <a:lnTo>
                    <a:pt x="345686" y="102616"/>
                  </a:lnTo>
                  <a:close/>
                </a:path>
                <a:path w="709929" h="260350">
                  <a:moveTo>
                    <a:pt x="344243" y="103755"/>
                  </a:moveTo>
                  <a:lnTo>
                    <a:pt x="343703" y="102943"/>
                  </a:lnTo>
                  <a:lnTo>
                    <a:pt x="343393" y="103744"/>
                  </a:lnTo>
                  <a:lnTo>
                    <a:pt x="344243" y="103755"/>
                  </a:lnTo>
                  <a:close/>
                </a:path>
                <a:path w="709929" h="260350">
                  <a:moveTo>
                    <a:pt x="343899" y="103397"/>
                  </a:moveTo>
                  <a:lnTo>
                    <a:pt x="343590" y="101747"/>
                  </a:lnTo>
                  <a:lnTo>
                    <a:pt x="343090" y="102602"/>
                  </a:lnTo>
                  <a:lnTo>
                    <a:pt x="343899" y="103397"/>
                  </a:lnTo>
                  <a:close/>
                </a:path>
                <a:path w="709929" h="260350">
                  <a:moveTo>
                    <a:pt x="323738" y="221739"/>
                  </a:moveTo>
                  <a:lnTo>
                    <a:pt x="320809" y="227289"/>
                  </a:lnTo>
                  <a:lnTo>
                    <a:pt x="329243" y="229257"/>
                  </a:lnTo>
                  <a:lnTo>
                    <a:pt x="334241" y="219831"/>
                  </a:lnTo>
                  <a:lnTo>
                    <a:pt x="328579" y="217682"/>
                  </a:lnTo>
                  <a:lnTo>
                    <a:pt x="323738" y="221739"/>
                  </a:lnTo>
                  <a:close/>
                </a:path>
                <a:path w="709929" h="260350">
                  <a:moveTo>
                    <a:pt x="329492" y="142435"/>
                  </a:moveTo>
                  <a:lnTo>
                    <a:pt x="327985" y="145437"/>
                  </a:lnTo>
                  <a:lnTo>
                    <a:pt x="329442" y="145131"/>
                  </a:lnTo>
                  <a:lnTo>
                    <a:pt x="329492" y="142435"/>
                  </a:lnTo>
                  <a:close/>
                </a:path>
                <a:path w="709929" h="260350">
                  <a:moveTo>
                    <a:pt x="327522" y="140149"/>
                  </a:moveTo>
                  <a:lnTo>
                    <a:pt x="323315" y="146318"/>
                  </a:lnTo>
                  <a:lnTo>
                    <a:pt x="324646" y="153182"/>
                  </a:lnTo>
                  <a:lnTo>
                    <a:pt x="328039" y="150180"/>
                  </a:lnTo>
                  <a:lnTo>
                    <a:pt x="327522" y="140149"/>
                  </a:lnTo>
                  <a:close/>
                </a:path>
                <a:path w="709929" h="260350">
                  <a:moveTo>
                    <a:pt x="321732" y="200446"/>
                  </a:moveTo>
                  <a:lnTo>
                    <a:pt x="320241" y="201214"/>
                  </a:lnTo>
                  <a:lnTo>
                    <a:pt x="319350" y="201477"/>
                  </a:lnTo>
                  <a:lnTo>
                    <a:pt x="321732" y="200446"/>
                  </a:lnTo>
                  <a:close/>
                </a:path>
                <a:path w="709929" h="260350">
                  <a:moveTo>
                    <a:pt x="320962" y="163996"/>
                  </a:moveTo>
                  <a:lnTo>
                    <a:pt x="319947" y="164659"/>
                  </a:lnTo>
                  <a:lnTo>
                    <a:pt x="320908" y="164482"/>
                  </a:lnTo>
                  <a:lnTo>
                    <a:pt x="320962" y="163996"/>
                  </a:lnTo>
                  <a:close/>
                </a:path>
                <a:path w="709929" h="260350">
                  <a:moveTo>
                    <a:pt x="299320" y="217084"/>
                  </a:moveTo>
                  <a:lnTo>
                    <a:pt x="309079" y="227441"/>
                  </a:lnTo>
                  <a:lnTo>
                    <a:pt x="318725" y="220628"/>
                  </a:lnTo>
                  <a:lnTo>
                    <a:pt x="310197" y="215375"/>
                  </a:lnTo>
                  <a:lnTo>
                    <a:pt x="299320" y="217084"/>
                  </a:lnTo>
                  <a:close/>
                </a:path>
                <a:path w="709929" h="260350">
                  <a:moveTo>
                    <a:pt x="316865" y="197932"/>
                  </a:moveTo>
                  <a:lnTo>
                    <a:pt x="316845" y="198728"/>
                  </a:lnTo>
                  <a:lnTo>
                    <a:pt x="318147" y="198669"/>
                  </a:lnTo>
                  <a:lnTo>
                    <a:pt x="316865" y="197932"/>
                  </a:lnTo>
                  <a:close/>
                </a:path>
                <a:path w="709929" h="260350">
                  <a:moveTo>
                    <a:pt x="315492" y="224876"/>
                  </a:moveTo>
                  <a:lnTo>
                    <a:pt x="315151" y="226156"/>
                  </a:lnTo>
                  <a:lnTo>
                    <a:pt x="317438" y="226451"/>
                  </a:lnTo>
                  <a:lnTo>
                    <a:pt x="315492" y="224876"/>
                  </a:lnTo>
                  <a:close/>
                </a:path>
                <a:path w="709929" h="260350">
                  <a:moveTo>
                    <a:pt x="311674" y="196138"/>
                  </a:moveTo>
                  <a:lnTo>
                    <a:pt x="312160" y="198978"/>
                  </a:lnTo>
                  <a:lnTo>
                    <a:pt x="316614" y="197724"/>
                  </a:lnTo>
                  <a:lnTo>
                    <a:pt x="311674" y="196138"/>
                  </a:lnTo>
                  <a:close/>
                </a:path>
                <a:path w="709929" h="260350">
                  <a:moveTo>
                    <a:pt x="316154" y="198635"/>
                  </a:moveTo>
                  <a:lnTo>
                    <a:pt x="315547" y="199068"/>
                  </a:lnTo>
                  <a:lnTo>
                    <a:pt x="315964" y="199365"/>
                  </a:lnTo>
                  <a:lnTo>
                    <a:pt x="316154" y="198635"/>
                  </a:lnTo>
                  <a:close/>
                </a:path>
                <a:path w="709929" h="260350">
                  <a:moveTo>
                    <a:pt x="301218" y="200858"/>
                  </a:moveTo>
                  <a:lnTo>
                    <a:pt x="299803" y="201312"/>
                  </a:lnTo>
                  <a:lnTo>
                    <a:pt x="301726" y="201340"/>
                  </a:lnTo>
                  <a:lnTo>
                    <a:pt x="301218" y="200858"/>
                  </a:lnTo>
                  <a:close/>
                </a:path>
                <a:path w="709929" h="260350">
                  <a:moveTo>
                    <a:pt x="214046" y="209920"/>
                  </a:moveTo>
                  <a:lnTo>
                    <a:pt x="256801" y="220324"/>
                  </a:lnTo>
                  <a:lnTo>
                    <a:pt x="280130" y="218777"/>
                  </a:lnTo>
                  <a:lnTo>
                    <a:pt x="301636" y="225517"/>
                  </a:lnTo>
                  <a:lnTo>
                    <a:pt x="297743" y="222644"/>
                  </a:lnTo>
                  <a:lnTo>
                    <a:pt x="299070" y="211105"/>
                  </a:lnTo>
                  <a:lnTo>
                    <a:pt x="292863" y="208230"/>
                  </a:lnTo>
                  <a:lnTo>
                    <a:pt x="278551" y="210057"/>
                  </a:lnTo>
                  <a:lnTo>
                    <a:pt x="269843" y="196233"/>
                  </a:lnTo>
                  <a:lnTo>
                    <a:pt x="249803" y="194047"/>
                  </a:lnTo>
                  <a:lnTo>
                    <a:pt x="245707" y="189550"/>
                  </a:lnTo>
                  <a:lnTo>
                    <a:pt x="240820" y="191095"/>
                  </a:lnTo>
                  <a:lnTo>
                    <a:pt x="237476" y="198151"/>
                  </a:lnTo>
                  <a:lnTo>
                    <a:pt x="219684" y="196859"/>
                  </a:lnTo>
                  <a:lnTo>
                    <a:pt x="209129" y="195220"/>
                  </a:lnTo>
                  <a:lnTo>
                    <a:pt x="204330" y="187125"/>
                  </a:lnTo>
                  <a:lnTo>
                    <a:pt x="169946" y="181459"/>
                  </a:lnTo>
                  <a:lnTo>
                    <a:pt x="165732" y="190926"/>
                  </a:lnTo>
                  <a:lnTo>
                    <a:pt x="160580" y="196155"/>
                  </a:lnTo>
                  <a:lnTo>
                    <a:pt x="157037" y="195057"/>
                  </a:lnTo>
                  <a:lnTo>
                    <a:pt x="176785" y="198310"/>
                  </a:lnTo>
                  <a:lnTo>
                    <a:pt x="176934" y="205173"/>
                  </a:lnTo>
                  <a:lnTo>
                    <a:pt x="204683" y="211514"/>
                  </a:lnTo>
                  <a:lnTo>
                    <a:pt x="214046" y="209920"/>
                  </a:lnTo>
                  <a:close/>
                </a:path>
                <a:path w="709929" h="260350">
                  <a:moveTo>
                    <a:pt x="298646" y="176049"/>
                  </a:moveTo>
                  <a:lnTo>
                    <a:pt x="298366" y="176542"/>
                  </a:lnTo>
                  <a:lnTo>
                    <a:pt x="299216" y="176768"/>
                  </a:lnTo>
                  <a:lnTo>
                    <a:pt x="298646" y="176049"/>
                  </a:lnTo>
                  <a:close/>
                </a:path>
                <a:path w="709929" h="260350">
                  <a:moveTo>
                    <a:pt x="297505" y="199712"/>
                  </a:moveTo>
                  <a:lnTo>
                    <a:pt x="296548" y="200521"/>
                  </a:lnTo>
                  <a:lnTo>
                    <a:pt x="298590" y="201401"/>
                  </a:lnTo>
                  <a:lnTo>
                    <a:pt x="297505" y="199712"/>
                  </a:lnTo>
                  <a:close/>
                </a:path>
                <a:path w="709929" h="260350">
                  <a:moveTo>
                    <a:pt x="277488" y="202138"/>
                  </a:moveTo>
                  <a:lnTo>
                    <a:pt x="294231" y="198471"/>
                  </a:lnTo>
                  <a:lnTo>
                    <a:pt x="272062" y="199288"/>
                  </a:lnTo>
                  <a:lnTo>
                    <a:pt x="277488" y="202138"/>
                  </a:lnTo>
                  <a:close/>
                </a:path>
                <a:path w="709929" h="260350">
                  <a:moveTo>
                    <a:pt x="291586" y="199731"/>
                  </a:moveTo>
                  <a:lnTo>
                    <a:pt x="292121" y="200490"/>
                  </a:lnTo>
                  <a:lnTo>
                    <a:pt x="293067" y="199973"/>
                  </a:lnTo>
                  <a:lnTo>
                    <a:pt x="291586" y="199731"/>
                  </a:lnTo>
                  <a:close/>
                </a:path>
                <a:path w="709929" h="260350">
                  <a:moveTo>
                    <a:pt x="291134" y="201532"/>
                  </a:moveTo>
                  <a:lnTo>
                    <a:pt x="290706" y="201690"/>
                  </a:lnTo>
                  <a:lnTo>
                    <a:pt x="291402" y="201961"/>
                  </a:lnTo>
                  <a:lnTo>
                    <a:pt x="291134" y="201532"/>
                  </a:lnTo>
                  <a:close/>
                </a:path>
                <a:path w="709929" h="260350">
                  <a:moveTo>
                    <a:pt x="281594" y="221408"/>
                  </a:moveTo>
                  <a:lnTo>
                    <a:pt x="281025" y="222145"/>
                  </a:lnTo>
                  <a:lnTo>
                    <a:pt x="283200" y="222043"/>
                  </a:lnTo>
                  <a:lnTo>
                    <a:pt x="281594" y="221408"/>
                  </a:lnTo>
                  <a:close/>
                </a:path>
                <a:path w="709929" h="260350">
                  <a:moveTo>
                    <a:pt x="272338" y="179167"/>
                  </a:moveTo>
                  <a:lnTo>
                    <a:pt x="270291" y="180615"/>
                  </a:lnTo>
                  <a:lnTo>
                    <a:pt x="272011" y="181079"/>
                  </a:lnTo>
                  <a:lnTo>
                    <a:pt x="272338" y="179167"/>
                  </a:lnTo>
                  <a:close/>
                </a:path>
                <a:path w="709929" h="260350">
                  <a:moveTo>
                    <a:pt x="237930" y="180159"/>
                  </a:moveTo>
                  <a:lnTo>
                    <a:pt x="237475" y="181169"/>
                  </a:lnTo>
                  <a:lnTo>
                    <a:pt x="238214" y="180473"/>
                  </a:lnTo>
                  <a:lnTo>
                    <a:pt x="237930" y="180159"/>
                  </a:lnTo>
                  <a:close/>
                </a:path>
                <a:path w="709929" h="260350">
                  <a:moveTo>
                    <a:pt x="233689" y="135074"/>
                  </a:moveTo>
                  <a:lnTo>
                    <a:pt x="232930" y="135032"/>
                  </a:lnTo>
                  <a:lnTo>
                    <a:pt x="233552" y="135488"/>
                  </a:lnTo>
                  <a:lnTo>
                    <a:pt x="233689" y="135074"/>
                  </a:lnTo>
                  <a:close/>
                </a:path>
                <a:path w="709929" h="260350">
                  <a:moveTo>
                    <a:pt x="232561" y="132871"/>
                  </a:moveTo>
                  <a:lnTo>
                    <a:pt x="232549" y="132142"/>
                  </a:lnTo>
                  <a:lnTo>
                    <a:pt x="231577" y="132732"/>
                  </a:lnTo>
                  <a:lnTo>
                    <a:pt x="232561" y="132871"/>
                  </a:lnTo>
                  <a:close/>
                </a:path>
                <a:path w="709929" h="260350">
                  <a:moveTo>
                    <a:pt x="227190" y="108194"/>
                  </a:moveTo>
                  <a:lnTo>
                    <a:pt x="222747" y="105562"/>
                  </a:lnTo>
                  <a:lnTo>
                    <a:pt x="221005" y="109930"/>
                  </a:lnTo>
                  <a:lnTo>
                    <a:pt x="227190" y="108194"/>
                  </a:lnTo>
                  <a:close/>
                </a:path>
                <a:path w="709929" h="260350">
                  <a:moveTo>
                    <a:pt x="221392" y="100954"/>
                  </a:moveTo>
                  <a:lnTo>
                    <a:pt x="220849" y="100573"/>
                  </a:lnTo>
                  <a:lnTo>
                    <a:pt x="220716" y="100946"/>
                  </a:lnTo>
                  <a:lnTo>
                    <a:pt x="221392" y="100954"/>
                  </a:lnTo>
                  <a:close/>
                </a:path>
                <a:path w="709929" h="260350">
                  <a:moveTo>
                    <a:pt x="219331" y="109229"/>
                  </a:moveTo>
                  <a:lnTo>
                    <a:pt x="218661" y="109061"/>
                  </a:lnTo>
                  <a:lnTo>
                    <a:pt x="218899" y="109733"/>
                  </a:lnTo>
                  <a:lnTo>
                    <a:pt x="219331" y="109229"/>
                  </a:lnTo>
                  <a:close/>
                </a:path>
                <a:path w="709929" h="260350">
                  <a:moveTo>
                    <a:pt x="218031" y="92706"/>
                  </a:moveTo>
                  <a:lnTo>
                    <a:pt x="217076" y="92144"/>
                  </a:lnTo>
                  <a:lnTo>
                    <a:pt x="217869" y="93539"/>
                  </a:lnTo>
                  <a:lnTo>
                    <a:pt x="218031" y="92706"/>
                  </a:lnTo>
                  <a:close/>
                </a:path>
                <a:path w="709929" h="260350">
                  <a:moveTo>
                    <a:pt x="217815" y="93647"/>
                  </a:moveTo>
                  <a:lnTo>
                    <a:pt x="216791" y="93132"/>
                  </a:lnTo>
                  <a:lnTo>
                    <a:pt x="216535" y="93504"/>
                  </a:lnTo>
                  <a:lnTo>
                    <a:pt x="217815" y="93647"/>
                  </a:lnTo>
                  <a:close/>
                </a:path>
                <a:path w="709929" h="260350">
                  <a:moveTo>
                    <a:pt x="215112" y="51042"/>
                  </a:moveTo>
                  <a:lnTo>
                    <a:pt x="216207" y="52027"/>
                  </a:lnTo>
                  <a:lnTo>
                    <a:pt x="215729" y="51459"/>
                  </a:lnTo>
                  <a:lnTo>
                    <a:pt x="215112" y="51042"/>
                  </a:lnTo>
                  <a:close/>
                </a:path>
                <a:path w="709929" h="260350">
                  <a:moveTo>
                    <a:pt x="214880" y="115266"/>
                  </a:moveTo>
                  <a:lnTo>
                    <a:pt x="213197" y="114738"/>
                  </a:lnTo>
                  <a:lnTo>
                    <a:pt x="212538" y="116265"/>
                  </a:lnTo>
                  <a:lnTo>
                    <a:pt x="214880" y="115266"/>
                  </a:lnTo>
                  <a:close/>
                </a:path>
                <a:path w="709929" h="260350">
                  <a:moveTo>
                    <a:pt x="213115" y="44070"/>
                  </a:moveTo>
                  <a:lnTo>
                    <a:pt x="211672" y="45947"/>
                  </a:lnTo>
                  <a:lnTo>
                    <a:pt x="213411" y="45555"/>
                  </a:lnTo>
                  <a:lnTo>
                    <a:pt x="213115" y="44070"/>
                  </a:lnTo>
                  <a:close/>
                </a:path>
                <a:path w="709929" h="260350">
                  <a:moveTo>
                    <a:pt x="203238" y="25395"/>
                  </a:moveTo>
                  <a:lnTo>
                    <a:pt x="199313" y="28537"/>
                  </a:lnTo>
                  <a:lnTo>
                    <a:pt x="202154" y="34473"/>
                  </a:lnTo>
                  <a:lnTo>
                    <a:pt x="205799" y="31272"/>
                  </a:lnTo>
                  <a:lnTo>
                    <a:pt x="203238" y="25395"/>
                  </a:lnTo>
                  <a:close/>
                </a:path>
                <a:path w="709929" h="260350">
                  <a:moveTo>
                    <a:pt x="197391" y="137797"/>
                  </a:moveTo>
                  <a:lnTo>
                    <a:pt x="200991" y="140630"/>
                  </a:lnTo>
                  <a:lnTo>
                    <a:pt x="203835" y="132945"/>
                  </a:lnTo>
                  <a:lnTo>
                    <a:pt x="194437" y="130063"/>
                  </a:lnTo>
                  <a:lnTo>
                    <a:pt x="193649" y="140594"/>
                  </a:lnTo>
                  <a:lnTo>
                    <a:pt x="197391" y="137797"/>
                  </a:lnTo>
                  <a:close/>
                </a:path>
                <a:path w="709929" h="260350">
                  <a:moveTo>
                    <a:pt x="199830" y="16768"/>
                  </a:moveTo>
                  <a:lnTo>
                    <a:pt x="199042" y="17824"/>
                  </a:lnTo>
                  <a:lnTo>
                    <a:pt x="199826" y="17032"/>
                  </a:lnTo>
                  <a:lnTo>
                    <a:pt x="199830" y="16768"/>
                  </a:lnTo>
                  <a:close/>
                </a:path>
                <a:path w="709929" h="260350">
                  <a:moveTo>
                    <a:pt x="196417" y="43920"/>
                  </a:moveTo>
                  <a:lnTo>
                    <a:pt x="195821" y="44143"/>
                  </a:lnTo>
                  <a:lnTo>
                    <a:pt x="196832" y="44524"/>
                  </a:lnTo>
                  <a:lnTo>
                    <a:pt x="196417" y="43920"/>
                  </a:lnTo>
                  <a:close/>
                </a:path>
                <a:path w="709929" h="260350">
                  <a:moveTo>
                    <a:pt x="192593" y="74706"/>
                  </a:moveTo>
                  <a:lnTo>
                    <a:pt x="192764" y="75751"/>
                  </a:lnTo>
                  <a:lnTo>
                    <a:pt x="193351" y="74939"/>
                  </a:lnTo>
                  <a:lnTo>
                    <a:pt x="192593" y="74706"/>
                  </a:lnTo>
                  <a:close/>
                </a:path>
                <a:path w="709929" h="260350">
                  <a:moveTo>
                    <a:pt x="191382" y="134093"/>
                  </a:moveTo>
                  <a:lnTo>
                    <a:pt x="189931" y="135457"/>
                  </a:lnTo>
                  <a:lnTo>
                    <a:pt x="191518" y="135439"/>
                  </a:lnTo>
                  <a:lnTo>
                    <a:pt x="191382" y="134093"/>
                  </a:lnTo>
                  <a:close/>
                </a:path>
                <a:path w="709929" h="260350">
                  <a:moveTo>
                    <a:pt x="190951" y="75487"/>
                  </a:moveTo>
                  <a:lnTo>
                    <a:pt x="191052" y="76145"/>
                  </a:lnTo>
                  <a:lnTo>
                    <a:pt x="191553" y="75577"/>
                  </a:lnTo>
                  <a:lnTo>
                    <a:pt x="190951" y="75487"/>
                  </a:lnTo>
                  <a:close/>
                </a:path>
                <a:path w="709929" h="260350">
                  <a:moveTo>
                    <a:pt x="191541" y="135802"/>
                  </a:moveTo>
                  <a:lnTo>
                    <a:pt x="190891" y="136015"/>
                  </a:lnTo>
                  <a:lnTo>
                    <a:pt x="191473" y="136341"/>
                  </a:lnTo>
                  <a:lnTo>
                    <a:pt x="191541" y="135802"/>
                  </a:lnTo>
                  <a:close/>
                </a:path>
                <a:path w="709929" h="260350">
                  <a:moveTo>
                    <a:pt x="190734" y="133637"/>
                  </a:moveTo>
                  <a:lnTo>
                    <a:pt x="190004" y="134099"/>
                  </a:lnTo>
                  <a:lnTo>
                    <a:pt x="191005" y="134030"/>
                  </a:lnTo>
                  <a:lnTo>
                    <a:pt x="190734" y="133637"/>
                  </a:lnTo>
                  <a:close/>
                </a:path>
                <a:path w="709929" h="260350">
                  <a:moveTo>
                    <a:pt x="185214" y="134370"/>
                  </a:moveTo>
                  <a:lnTo>
                    <a:pt x="185161" y="135459"/>
                  </a:lnTo>
                  <a:lnTo>
                    <a:pt x="185746" y="134867"/>
                  </a:lnTo>
                  <a:lnTo>
                    <a:pt x="185214" y="134370"/>
                  </a:lnTo>
                  <a:close/>
                </a:path>
                <a:path w="709929" h="260350">
                  <a:moveTo>
                    <a:pt x="181520" y="135247"/>
                  </a:moveTo>
                  <a:lnTo>
                    <a:pt x="180808" y="136837"/>
                  </a:lnTo>
                  <a:lnTo>
                    <a:pt x="182429" y="136989"/>
                  </a:lnTo>
                  <a:lnTo>
                    <a:pt x="181520" y="135247"/>
                  </a:lnTo>
                  <a:close/>
                </a:path>
                <a:path w="709929" h="260350">
                  <a:moveTo>
                    <a:pt x="164922" y="118072"/>
                  </a:moveTo>
                  <a:lnTo>
                    <a:pt x="160663" y="114627"/>
                  </a:lnTo>
                  <a:lnTo>
                    <a:pt x="155453" y="122727"/>
                  </a:lnTo>
                  <a:lnTo>
                    <a:pt x="165564" y="124011"/>
                  </a:lnTo>
                  <a:lnTo>
                    <a:pt x="168366" y="133994"/>
                  </a:lnTo>
                  <a:lnTo>
                    <a:pt x="179740" y="138369"/>
                  </a:lnTo>
                  <a:lnTo>
                    <a:pt x="181455" y="130337"/>
                  </a:lnTo>
                  <a:lnTo>
                    <a:pt x="173482" y="127908"/>
                  </a:lnTo>
                  <a:lnTo>
                    <a:pt x="169605" y="115240"/>
                  </a:lnTo>
                  <a:lnTo>
                    <a:pt x="164513" y="114337"/>
                  </a:lnTo>
                  <a:lnTo>
                    <a:pt x="164922" y="118072"/>
                  </a:lnTo>
                  <a:close/>
                </a:path>
                <a:path w="709929" h="260350">
                  <a:moveTo>
                    <a:pt x="173676" y="41900"/>
                  </a:moveTo>
                  <a:lnTo>
                    <a:pt x="173477" y="42285"/>
                  </a:lnTo>
                  <a:lnTo>
                    <a:pt x="174019" y="41798"/>
                  </a:lnTo>
                  <a:lnTo>
                    <a:pt x="173676" y="41900"/>
                  </a:lnTo>
                  <a:close/>
                </a:path>
                <a:path w="709929" h="260350">
                  <a:moveTo>
                    <a:pt x="173281" y="38279"/>
                  </a:moveTo>
                  <a:lnTo>
                    <a:pt x="172468" y="39554"/>
                  </a:lnTo>
                  <a:lnTo>
                    <a:pt x="173417" y="39972"/>
                  </a:lnTo>
                  <a:lnTo>
                    <a:pt x="173281" y="38279"/>
                  </a:lnTo>
                  <a:close/>
                </a:path>
                <a:path w="709929" h="260350">
                  <a:moveTo>
                    <a:pt x="172480" y="40690"/>
                  </a:moveTo>
                  <a:lnTo>
                    <a:pt x="171994" y="42094"/>
                  </a:lnTo>
                  <a:lnTo>
                    <a:pt x="173347" y="41744"/>
                  </a:lnTo>
                  <a:lnTo>
                    <a:pt x="172480" y="40690"/>
                  </a:lnTo>
                  <a:close/>
                </a:path>
                <a:path w="709929" h="260350">
                  <a:moveTo>
                    <a:pt x="172261" y="38534"/>
                  </a:moveTo>
                  <a:lnTo>
                    <a:pt x="171960" y="39730"/>
                  </a:lnTo>
                  <a:lnTo>
                    <a:pt x="172546" y="38922"/>
                  </a:lnTo>
                  <a:lnTo>
                    <a:pt x="172261" y="38534"/>
                  </a:lnTo>
                  <a:close/>
                </a:path>
                <a:path w="709929" h="260350">
                  <a:moveTo>
                    <a:pt x="3464" y="4793"/>
                  </a:moveTo>
                  <a:lnTo>
                    <a:pt x="7459" y="18626"/>
                  </a:lnTo>
                  <a:lnTo>
                    <a:pt x="30015" y="35785"/>
                  </a:lnTo>
                  <a:lnTo>
                    <a:pt x="39442" y="46734"/>
                  </a:lnTo>
                  <a:lnTo>
                    <a:pt x="42133" y="56073"/>
                  </a:lnTo>
                  <a:lnTo>
                    <a:pt x="58143" y="64647"/>
                  </a:lnTo>
                  <a:lnTo>
                    <a:pt x="62982" y="86654"/>
                  </a:lnTo>
                  <a:lnTo>
                    <a:pt x="72393" y="91133"/>
                  </a:lnTo>
                  <a:lnTo>
                    <a:pt x="89993" y="126430"/>
                  </a:lnTo>
                  <a:lnTo>
                    <a:pt x="101265" y="140636"/>
                  </a:lnTo>
                  <a:lnTo>
                    <a:pt x="147156" y="182331"/>
                  </a:lnTo>
                  <a:lnTo>
                    <a:pt x="146681" y="175698"/>
                  </a:lnTo>
                  <a:lnTo>
                    <a:pt x="155709" y="180335"/>
                  </a:lnTo>
                  <a:lnTo>
                    <a:pt x="157609" y="174746"/>
                  </a:lnTo>
                  <a:lnTo>
                    <a:pt x="164493" y="181870"/>
                  </a:lnTo>
                  <a:lnTo>
                    <a:pt x="169619" y="136829"/>
                  </a:lnTo>
                  <a:lnTo>
                    <a:pt x="163049" y="127483"/>
                  </a:lnTo>
                  <a:lnTo>
                    <a:pt x="149269" y="127353"/>
                  </a:lnTo>
                  <a:lnTo>
                    <a:pt x="151952" y="123573"/>
                  </a:lnTo>
                  <a:lnTo>
                    <a:pt x="145716" y="120580"/>
                  </a:lnTo>
                  <a:lnTo>
                    <a:pt x="143601" y="106229"/>
                  </a:lnTo>
                  <a:lnTo>
                    <a:pt x="134154" y="105843"/>
                  </a:lnTo>
                  <a:lnTo>
                    <a:pt x="128635" y="101409"/>
                  </a:lnTo>
                  <a:lnTo>
                    <a:pt x="131552" y="96703"/>
                  </a:lnTo>
                  <a:lnTo>
                    <a:pt x="126035" y="94857"/>
                  </a:lnTo>
                  <a:lnTo>
                    <a:pt x="134987" y="90735"/>
                  </a:lnTo>
                  <a:lnTo>
                    <a:pt x="133479" y="85844"/>
                  </a:lnTo>
                  <a:lnTo>
                    <a:pt x="127595" y="82123"/>
                  </a:lnTo>
                  <a:lnTo>
                    <a:pt x="118946" y="86489"/>
                  </a:lnTo>
                  <a:lnTo>
                    <a:pt x="124224" y="83512"/>
                  </a:lnTo>
                  <a:lnTo>
                    <a:pt x="121224" y="79512"/>
                  </a:lnTo>
                  <a:lnTo>
                    <a:pt x="113288" y="77876"/>
                  </a:lnTo>
                  <a:lnTo>
                    <a:pt x="109410" y="69252"/>
                  </a:lnTo>
                  <a:lnTo>
                    <a:pt x="97722" y="64037"/>
                  </a:lnTo>
                  <a:lnTo>
                    <a:pt x="92295" y="55155"/>
                  </a:lnTo>
                  <a:lnTo>
                    <a:pt x="87334" y="56017"/>
                  </a:lnTo>
                  <a:lnTo>
                    <a:pt x="89639" y="59905"/>
                  </a:lnTo>
                  <a:lnTo>
                    <a:pt x="84919" y="57178"/>
                  </a:lnTo>
                  <a:lnTo>
                    <a:pt x="72471" y="41604"/>
                  </a:lnTo>
                  <a:lnTo>
                    <a:pt x="48077" y="27040"/>
                  </a:lnTo>
                  <a:lnTo>
                    <a:pt x="49811" y="22294"/>
                  </a:lnTo>
                  <a:lnTo>
                    <a:pt x="37695" y="9431"/>
                  </a:lnTo>
                  <a:lnTo>
                    <a:pt x="20623" y="10041"/>
                  </a:lnTo>
                  <a:lnTo>
                    <a:pt x="8618" y="3588"/>
                  </a:lnTo>
                  <a:lnTo>
                    <a:pt x="3464" y="4793"/>
                  </a:lnTo>
                  <a:close/>
                </a:path>
                <a:path w="709929" h="260350">
                  <a:moveTo>
                    <a:pt x="164192" y="43250"/>
                  </a:moveTo>
                  <a:lnTo>
                    <a:pt x="164723" y="47083"/>
                  </a:lnTo>
                  <a:lnTo>
                    <a:pt x="165950" y="45113"/>
                  </a:lnTo>
                  <a:lnTo>
                    <a:pt x="164192" y="43250"/>
                  </a:lnTo>
                  <a:close/>
                </a:path>
                <a:path w="709929" h="260350">
                  <a:moveTo>
                    <a:pt x="161576" y="180952"/>
                  </a:moveTo>
                  <a:lnTo>
                    <a:pt x="161214" y="181791"/>
                  </a:lnTo>
                  <a:lnTo>
                    <a:pt x="161822" y="181208"/>
                  </a:lnTo>
                  <a:lnTo>
                    <a:pt x="161576" y="180952"/>
                  </a:lnTo>
                  <a:close/>
                </a:path>
                <a:path w="709929" h="260350">
                  <a:moveTo>
                    <a:pt x="161080" y="182074"/>
                  </a:moveTo>
                  <a:lnTo>
                    <a:pt x="160564" y="182449"/>
                  </a:lnTo>
                  <a:lnTo>
                    <a:pt x="161393" y="182458"/>
                  </a:lnTo>
                  <a:lnTo>
                    <a:pt x="161080" y="182074"/>
                  </a:lnTo>
                  <a:close/>
                </a:path>
                <a:path w="709929" h="260350">
                  <a:moveTo>
                    <a:pt x="157932" y="180178"/>
                  </a:moveTo>
                  <a:lnTo>
                    <a:pt x="156946" y="180676"/>
                  </a:lnTo>
                  <a:lnTo>
                    <a:pt x="157773" y="180816"/>
                  </a:lnTo>
                  <a:lnTo>
                    <a:pt x="157932" y="180178"/>
                  </a:lnTo>
                  <a:close/>
                </a:path>
                <a:path w="709929" h="260350">
                  <a:moveTo>
                    <a:pt x="157563" y="191518"/>
                  </a:moveTo>
                  <a:lnTo>
                    <a:pt x="156435" y="192941"/>
                  </a:lnTo>
                  <a:lnTo>
                    <a:pt x="157185" y="193155"/>
                  </a:lnTo>
                  <a:lnTo>
                    <a:pt x="157563" y="191518"/>
                  </a:lnTo>
                  <a:close/>
                </a:path>
                <a:path w="709929" h="260350">
                  <a:moveTo>
                    <a:pt x="146509" y="90089"/>
                  </a:moveTo>
                  <a:lnTo>
                    <a:pt x="144630" y="94204"/>
                  </a:lnTo>
                  <a:lnTo>
                    <a:pt x="153449" y="95217"/>
                  </a:lnTo>
                  <a:lnTo>
                    <a:pt x="146509" y="90089"/>
                  </a:lnTo>
                  <a:close/>
                </a:path>
                <a:path w="709929" h="260350">
                  <a:moveTo>
                    <a:pt x="151162" y="180547"/>
                  </a:moveTo>
                  <a:lnTo>
                    <a:pt x="151094" y="180198"/>
                  </a:lnTo>
                  <a:lnTo>
                    <a:pt x="150503" y="180570"/>
                  </a:lnTo>
                  <a:lnTo>
                    <a:pt x="151162" y="180547"/>
                  </a:lnTo>
                  <a:close/>
                </a:path>
                <a:path w="709929" h="260350">
                  <a:moveTo>
                    <a:pt x="150185" y="74706"/>
                  </a:moveTo>
                  <a:lnTo>
                    <a:pt x="150187" y="75036"/>
                  </a:lnTo>
                  <a:lnTo>
                    <a:pt x="151116" y="74947"/>
                  </a:lnTo>
                  <a:lnTo>
                    <a:pt x="150185" y="74706"/>
                  </a:lnTo>
                  <a:close/>
                </a:path>
                <a:path w="709929" h="260350">
                  <a:moveTo>
                    <a:pt x="148730" y="78760"/>
                  </a:moveTo>
                  <a:lnTo>
                    <a:pt x="149333" y="79461"/>
                  </a:lnTo>
                  <a:lnTo>
                    <a:pt x="149537" y="79034"/>
                  </a:lnTo>
                  <a:lnTo>
                    <a:pt x="148730" y="78760"/>
                  </a:lnTo>
                  <a:close/>
                </a:path>
                <a:path w="709929" h="260350">
                  <a:moveTo>
                    <a:pt x="148890" y="78345"/>
                  </a:moveTo>
                  <a:lnTo>
                    <a:pt x="148773" y="78716"/>
                  </a:lnTo>
                  <a:lnTo>
                    <a:pt x="149522" y="78412"/>
                  </a:lnTo>
                  <a:lnTo>
                    <a:pt x="148890" y="78345"/>
                  </a:lnTo>
                  <a:close/>
                </a:path>
                <a:path w="709929" h="260350">
                  <a:moveTo>
                    <a:pt x="146482" y="87297"/>
                  </a:moveTo>
                  <a:lnTo>
                    <a:pt x="145784" y="87590"/>
                  </a:lnTo>
                  <a:lnTo>
                    <a:pt x="148941" y="89953"/>
                  </a:lnTo>
                  <a:lnTo>
                    <a:pt x="146482" y="87297"/>
                  </a:lnTo>
                  <a:close/>
                </a:path>
                <a:path w="709929" h="260350">
                  <a:moveTo>
                    <a:pt x="148520" y="76714"/>
                  </a:moveTo>
                  <a:lnTo>
                    <a:pt x="148185" y="77260"/>
                  </a:lnTo>
                  <a:lnTo>
                    <a:pt x="148724" y="77442"/>
                  </a:lnTo>
                  <a:lnTo>
                    <a:pt x="148520" y="76714"/>
                  </a:lnTo>
                  <a:close/>
                </a:path>
                <a:path w="709929" h="260350">
                  <a:moveTo>
                    <a:pt x="148269" y="77876"/>
                  </a:moveTo>
                  <a:lnTo>
                    <a:pt x="148258" y="77419"/>
                  </a:lnTo>
                  <a:lnTo>
                    <a:pt x="147789" y="78123"/>
                  </a:lnTo>
                  <a:lnTo>
                    <a:pt x="148269" y="77876"/>
                  </a:lnTo>
                  <a:close/>
                </a:path>
                <a:path w="709929" h="260350">
                  <a:moveTo>
                    <a:pt x="143212" y="74729"/>
                  </a:moveTo>
                  <a:lnTo>
                    <a:pt x="148178" y="76416"/>
                  </a:lnTo>
                  <a:lnTo>
                    <a:pt x="147034" y="71630"/>
                  </a:lnTo>
                  <a:lnTo>
                    <a:pt x="143212" y="74729"/>
                  </a:lnTo>
                  <a:close/>
                </a:path>
                <a:path w="709929" h="260350">
                  <a:moveTo>
                    <a:pt x="148131" y="78919"/>
                  </a:moveTo>
                  <a:lnTo>
                    <a:pt x="147440" y="79213"/>
                  </a:lnTo>
                  <a:lnTo>
                    <a:pt x="147617" y="79520"/>
                  </a:lnTo>
                  <a:lnTo>
                    <a:pt x="148131" y="78919"/>
                  </a:lnTo>
                  <a:close/>
                </a:path>
                <a:path w="709929" h="260350">
                  <a:moveTo>
                    <a:pt x="147216" y="78297"/>
                  </a:moveTo>
                  <a:lnTo>
                    <a:pt x="147042" y="78939"/>
                  </a:lnTo>
                  <a:lnTo>
                    <a:pt x="147815" y="78438"/>
                  </a:lnTo>
                  <a:lnTo>
                    <a:pt x="147216" y="78297"/>
                  </a:lnTo>
                  <a:close/>
                </a:path>
                <a:path w="709929" h="260350">
                  <a:moveTo>
                    <a:pt x="145466" y="95792"/>
                  </a:moveTo>
                  <a:lnTo>
                    <a:pt x="142266" y="96647"/>
                  </a:lnTo>
                  <a:lnTo>
                    <a:pt x="143610" y="101093"/>
                  </a:lnTo>
                  <a:lnTo>
                    <a:pt x="145466" y="95792"/>
                  </a:lnTo>
                  <a:close/>
                </a:path>
                <a:path w="709929" h="260350">
                  <a:moveTo>
                    <a:pt x="144085" y="88718"/>
                  </a:moveTo>
                  <a:lnTo>
                    <a:pt x="145423" y="90308"/>
                  </a:lnTo>
                  <a:lnTo>
                    <a:pt x="144804" y="88523"/>
                  </a:lnTo>
                  <a:lnTo>
                    <a:pt x="144085" y="88718"/>
                  </a:lnTo>
                  <a:close/>
                </a:path>
                <a:path w="709929" h="260350">
                  <a:moveTo>
                    <a:pt x="145287" y="94834"/>
                  </a:moveTo>
                  <a:lnTo>
                    <a:pt x="144465" y="95548"/>
                  </a:lnTo>
                  <a:lnTo>
                    <a:pt x="145582" y="95289"/>
                  </a:lnTo>
                  <a:lnTo>
                    <a:pt x="145287" y="94834"/>
                  </a:lnTo>
                  <a:close/>
                </a:path>
                <a:path w="709929" h="260350">
                  <a:moveTo>
                    <a:pt x="143190" y="84817"/>
                  </a:moveTo>
                  <a:lnTo>
                    <a:pt x="143460" y="85694"/>
                  </a:lnTo>
                  <a:lnTo>
                    <a:pt x="144701" y="85765"/>
                  </a:lnTo>
                  <a:lnTo>
                    <a:pt x="143190" y="84817"/>
                  </a:lnTo>
                  <a:close/>
                </a:path>
                <a:path w="709929" h="260350">
                  <a:moveTo>
                    <a:pt x="139607" y="72119"/>
                  </a:moveTo>
                  <a:lnTo>
                    <a:pt x="137007" y="73820"/>
                  </a:lnTo>
                  <a:lnTo>
                    <a:pt x="139064" y="74345"/>
                  </a:lnTo>
                  <a:lnTo>
                    <a:pt x="139607" y="72119"/>
                  </a:lnTo>
                  <a:close/>
                </a:path>
                <a:path w="709929" h="260350">
                  <a:moveTo>
                    <a:pt x="138957" y="75621"/>
                  </a:moveTo>
                  <a:lnTo>
                    <a:pt x="138704" y="76185"/>
                  </a:lnTo>
                  <a:lnTo>
                    <a:pt x="139212" y="75842"/>
                  </a:lnTo>
                  <a:lnTo>
                    <a:pt x="138957" y="75621"/>
                  </a:lnTo>
                  <a:close/>
                </a:path>
                <a:path w="709929" h="260350">
                  <a:moveTo>
                    <a:pt x="135734" y="74592"/>
                  </a:moveTo>
                  <a:lnTo>
                    <a:pt x="137093" y="76499"/>
                  </a:lnTo>
                  <a:lnTo>
                    <a:pt x="136475" y="75117"/>
                  </a:lnTo>
                  <a:lnTo>
                    <a:pt x="135734" y="74592"/>
                  </a:lnTo>
                  <a:close/>
                </a:path>
                <a:path w="709929" h="260350">
                  <a:moveTo>
                    <a:pt x="135475" y="76887"/>
                  </a:moveTo>
                  <a:lnTo>
                    <a:pt x="136189" y="78234"/>
                  </a:lnTo>
                  <a:lnTo>
                    <a:pt x="137081" y="78480"/>
                  </a:lnTo>
                  <a:lnTo>
                    <a:pt x="135475" y="76887"/>
                  </a:lnTo>
                  <a:close/>
                </a:path>
                <a:path w="709929" h="260350">
                  <a:moveTo>
                    <a:pt x="134177" y="76925"/>
                  </a:moveTo>
                  <a:lnTo>
                    <a:pt x="134251" y="78128"/>
                  </a:lnTo>
                  <a:lnTo>
                    <a:pt x="135434" y="78010"/>
                  </a:lnTo>
                  <a:lnTo>
                    <a:pt x="134177" y="76925"/>
                  </a:lnTo>
                  <a:close/>
                </a:path>
                <a:path w="709929" h="260350">
                  <a:moveTo>
                    <a:pt x="131037" y="93874"/>
                  </a:moveTo>
                  <a:lnTo>
                    <a:pt x="129776" y="96308"/>
                  </a:lnTo>
                  <a:lnTo>
                    <a:pt x="134691" y="95766"/>
                  </a:lnTo>
                  <a:lnTo>
                    <a:pt x="131037" y="93874"/>
                  </a:lnTo>
                  <a:close/>
                </a:path>
                <a:path w="709929" h="260350">
                  <a:moveTo>
                    <a:pt x="134120" y="79216"/>
                  </a:moveTo>
                  <a:lnTo>
                    <a:pt x="133283" y="79296"/>
                  </a:lnTo>
                  <a:lnTo>
                    <a:pt x="133702" y="79930"/>
                  </a:lnTo>
                  <a:lnTo>
                    <a:pt x="134120" y="79216"/>
                  </a:lnTo>
                  <a:close/>
                </a:path>
                <a:path w="709929" h="260350">
                  <a:moveTo>
                    <a:pt x="133705" y="78851"/>
                  </a:moveTo>
                  <a:lnTo>
                    <a:pt x="133431" y="78143"/>
                  </a:lnTo>
                  <a:lnTo>
                    <a:pt x="133390" y="78862"/>
                  </a:lnTo>
                  <a:lnTo>
                    <a:pt x="133705" y="78851"/>
                  </a:lnTo>
                  <a:close/>
                </a:path>
                <a:path w="709929" h="260350">
                  <a:moveTo>
                    <a:pt x="129657" y="77333"/>
                  </a:moveTo>
                  <a:lnTo>
                    <a:pt x="129037" y="77503"/>
                  </a:lnTo>
                  <a:lnTo>
                    <a:pt x="130760" y="78177"/>
                  </a:lnTo>
                  <a:lnTo>
                    <a:pt x="129657" y="77333"/>
                  </a:lnTo>
                  <a:close/>
                </a:path>
                <a:path w="709929" h="260350">
                  <a:moveTo>
                    <a:pt x="130702" y="77141"/>
                  </a:moveTo>
                  <a:lnTo>
                    <a:pt x="130373" y="76399"/>
                  </a:lnTo>
                  <a:lnTo>
                    <a:pt x="130300" y="77240"/>
                  </a:lnTo>
                  <a:lnTo>
                    <a:pt x="130702" y="77141"/>
                  </a:lnTo>
                  <a:close/>
                </a:path>
                <a:path w="709929" h="260350">
                  <a:moveTo>
                    <a:pt x="130595" y="79878"/>
                  </a:moveTo>
                  <a:lnTo>
                    <a:pt x="130091" y="80029"/>
                  </a:lnTo>
                  <a:lnTo>
                    <a:pt x="130114" y="80902"/>
                  </a:lnTo>
                  <a:lnTo>
                    <a:pt x="130595" y="79878"/>
                  </a:lnTo>
                  <a:close/>
                </a:path>
                <a:path w="709929" h="260350">
                  <a:moveTo>
                    <a:pt x="130546" y="93690"/>
                  </a:moveTo>
                  <a:lnTo>
                    <a:pt x="126736" y="94342"/>
                  </a:lnTo>
                  <a:lnTo>
                    <a:pt x="129154" y="96090"/>
                  </a:lnTo>
                  <a:lnTo>
                    <a:pt x="130546" y="93690"/>
                  </a:lnTo>
                  <a:close/>
                </a:path>
                <a:path w="709929" h="260350">
                  <a:moveTo>
                    <a:pt x="128426" y="76746"/>
                  </a:moveTo>
                  <a:lnTo>
                    <a:pt x="128736" y="80132"/>
                  </a:lnTo>
                  <a:lnTo>
                    <a:pt x="130436" y="78804"/>
                  </a:lnTo>
                  <a:lnTo>
                    <a:pt x="128426" y="76746"/>
                  </a:lnTo>
                  <a:close/>
                </a:path>
                <a:path w="709929" h="260350">
                  <a:moveTo>
                    <a:pt x="129197" y="76324"/>
                  </a:moveTo>
                  <a:lnTo>
                    <a:pt x="129645" y="77308"/>
                  </a:lnTo>
                  <a:lnTo>
                    <a:pt x="129952" y="76523"/>
                  </a:lnTo>
                  <a:lnTo>
                    <a:pt x="129197" y="76324"/>
                  </a:lnTo>
                  <a:close/>
                </a:path>
                <a:path w="709929" h="260350">
                  <a:moveTo>
                    <a:pt x="128538" y="73178"/>
                  </a:moveTo>
                  <a:lnTo>
                    <a:pt x="127637" y="74823"/>
                  </a:lnTo>
                  <a:lnTo>
                    <a:pt x="129069" y="74512"/>
                  </a:lnTo>
                  <a:lnTo>
                    <a:pt x="128538" y="73178"/>
                  </a:lnTo>
                  <a:close/>
                </a:path>
                <a:path w="709929" h="260350">
                  <a:moveTo>
                    <a:pt x="125862" y="79697"/>
                  </a:moveTo>
                  <a:lnTo>
                    <a:pt x="124679" y="81740"/>
                  </a:lnTo>
                  <a:lnTo>
                    <a:pt x="126980" y="82358"/>
                  </a:lnTo>
                  <a:lnTo>
                    <a:pt x="125862" y="79697"/>
                  </a:lnTo>
                  <a:close/>
                </a:path>
                <a:path w="709929" h="260350">
                  <a:moveTo>
                    <a:pt x="118874" y="72650"/>
                  </a:moveTo>
                  <a:lnTo>
                    <a:pt x="117019" y="75009"/>
                  </a:lnTo>
                  <a:lnTo>
                    <a:pt x="124846" y="77557"/>
                  </a:lnTo>
                  <a:lnTo>
                    <a:pt x="118874" y="72650"/>
                  </a:lnTo>
                  <a:close/>
                </a:path>
                <a:path w="709929" h="260350">
                  <a:moveTo>
                    <a:pt x="124160" y="78220"/>
                  </a:moveTo>
                  <a:lnTo>
                    <a:pt x="123798" y="78575"/>
                  </a:lnTo>
                  <a:lnTo>
                    <a:pt x="124333" y="79125"/>
                  </a:lnTo>
                  <a:lnTo>
                    <a:pt x="124160" y="78220"/>
                  </a:lnTo>
                  <a:close/>
                </a:path>
                <a:path w="709929" h="260350">
                  <a:moveTo>
                    <a:pt x="123610" y="81845"/>
                  </a:moveTo>
                  <a:lnTo>
                    <a:pt x="123853" y="81453"/>
                  </a:lnTo>
                  <a:lnTo>
                    <a:pt x="123011" y="80750"/>
                  </a:lnTo>
                  <a:lnTo>
                    <a:pt x="123610" y="81845"/>
                  </a:lnTo>
                  <a:close/>
                </a:path>
                <a:path w="709929" h="260350">
                  <a:moveTo>
                    <a:pt x="114857" y="73153"/>
                  </a:moveTo>
                  <a:lnTo>
                    <a:pt x="113805" y="77734"/>
                  </a:lnTo>
                  <a:lnTo>
                    <a:pt x="123312" y="79452"/>
                  </a:lnTo>
                  <a:lnTo>
                    <a:pt x="114857" y="73153"/>
                  </a:lnTo>
                  <a:close/>
                </a:path>
                <a:path w="709929" h="260350">
                  <a:moveTo>
                    <a:pt x="122074" y="85086"/>
                  </a:moveTo>
                  <a:lnTo>
                    <a:pt x="121523" y="85361"/>
                  </a:lnTo>
                  <a:lnTo>
                    <a:pt x="122182" y="85532"/>
                  </a:lnTo>
                  <a:lnTo>
                    <a:pt x="122074" y="85086"/>
                  </a:lnTo>
                  <a:close/>
                </a:path>
                <a:path w="709929" h="260350">
                  <a:moveTo>
                    <a:pt x="121037" y="86081"/>
                  </a:moveTo>
                  <a:lnTo>
                    <a:pt x="120846" y="85908"/>
                  </a:lnTo>
                  <a:lnTo>
                    <a:pt x="120309" y="86526"/>
                  </a:lnTo>
                  <a:lnTo>
                    <a:pt x="121037" y="86081"/>
                  </a:lnTo>
                  <a:close/>
                </a:path>
                <a:path w="709929" h="260350">
                  <a:moveTo>
                    <a:pt x="107729" y="65710"/>
                  </a:moveTo>
                  <a:lnTo>
                    <a:pt x="114977" y="71162"/>
                  </a:lnTo>
                  <a:lnTo>
                    <a:pt x="114303" y="67157"/>
                  </a:lnTo>
                  <a:lnTo>
                    <a:pt x="107729" y="65710"/>
                  </a:lnTo>
                  <a:close/>
                </a:path>
                <a:path w="709929" h="260350">
                  <a:moveTo>
                    <a:pt x="111391" y="68653"/>
                  </a:moveTo>
                  <a:lnTo>
                    <a:pt x="113201" y="76439"/>
                  </a:lnTo>
                  <a:lnTo>
                    <a:pt x="114616" y="71439"/>
                  </a:lnTo>
                  <a:lnTo>
                    <a:pt x="111391" y="68653"/>
                  </a:lnTo>
                  <a:close/>
                </a:path>
                <a:path w="709929" h="260350">
                  <a:moveTo>
                    <a:pt x="109640" y="172260"/>
                  </a:moveTo>
                  <a:lnTo>
                    <a:pt x="110956" y="175487"/>
                  </a:lnTo>
                  <a:lnTo>
                    <a:pt x="113030" y="173788"/>
                  </a:lnTo>
                  <a:lnTo>
                    <a:pt x="109640" y="172260"/>
                  </a:lnTo>
                  <a:close/>
                </a:path>
                <a:path w="709929" h="260350">
                  <a:moveTo>
                    <a:pt x="102186" y="57941"/>
                  </a:moveTo>
                  <a:lnTo>
                    <a:pt x="97844" y="59552"/>
                  </a:lnTo>
                  <a:lnTo>
                    <a:pt x="98742" y="63924"/>
                  </a:lnTo>
                  <a:lnTo>
                    <a:pt x="102997" y="63316"/>
                  </a:lnTo>
                  <a:lnTo>
                    <a:pt x="102186" y="57941"/>
                  </a:lnTo>
                  <a:close/>
                </a:path>
                <a:path w="709929" h="260350">
                  <a:moveTo>
                    <a:pt x="88692" y="58184"/>
                  </a:moveTo>
                  <a:lnTo>
                    <a:pt x="89712" y="59743"/>
                  </a:lnTo>
                  <a:lnTo>
                    <a:pt x="89374" y="58687"/>
                  </a:lnTo>
                  <a:lnTo>
                    <a:pt x="88692" y="58184"/>
                  </a:lnTo>
                  <a:close/>
                </a:path>
                <a:path w="709929" h="260350">
                  <a:moveTo>
                    <a:pt x="79878" y="133511"/>
                  </a:moveTo>
                  <a:lnTo>
                    <a:pt x="81296" y="140385"/>
                  </a:lnTo>
                  <a:lnTo>
                    <a:pt x="83556" y="139065"/>
                  </a:lnTo>
                  <a:lnTo>
                    <a:pt x="79878" y="133511"/>
                  </a:lnTo>
                  <a:close/>
                </a:path>
                <a:path w="709929" h="260350">
                  <a:moveTo>
                    <a:pt x="76236" y="129165"/>
                  </a:moveTo>
                  <a:lnTo>
                    <a:pt x="75952" y="133245"/>
                  </a:lnTo>
                  <a:lnTo>
                    <a:pt x="79671" y="132800"/>
                  </a:lnTo>
                  <a:lnTo>
                    <a:pt x="76236" y="129165"/>
                  </a:lnTo>
                  <a:close/>
                </a:path>
                <a:path w="709929" h="260350">
                  <a:moveTo>
                    <a:pt x="70298" y="121709"/>
                  </a:moveTo>
                  <a:lnTo>
                    <a:pt x="70096" y="125797"/>
                  </a:lnTo>
                  <a:lnTo>
                    <a:pt x="73406" y="125987"/>
                  </a:lnTo>
                  <a:lnTo>
                    <a:pt x="70298" y="121709"/>
                  </a:lnTo>
                  <a:close/>
                </a:path>
                <a:path w="709929" h="260350">
                  <a:moveTo>
                    <a:pt x="59465" y="104839"/>
                  </a:moveTo>
                  <a:lnTo>
                    <a:pt x="54697" y="109449"/>
                  </a:lnTo>
                  <a:lnTo>
                    <a:pt x="58953" y="116460"/>
                  </a:lnTo>
                  <a:lnTo>
                    <a:pt x="64894" y="117916"/>
                  </a:lnTo>
                  <a:lnTo>
                    <a:pt x="59465" y="104839"/>
                  </a:lnTo>
                  <a:close/>
                </a:path>
                <a:path w="709929" h="260350">
                  <a:moveTo>
                    <a:pt x="58593" y="88783"/>
                  </a:moveTo>
                  <a:lnTo>
                    <a:pt x="54842" y="87742"/>
                  </a:lnTo>
                  <a:lnTo>
                    <a:pt x="55513" y="89425"/>
                  </a:lnTo>
                  <a:lnTo>
                    <a:pt x="58593" y="88783"/>
                  </a:lnTo>
                  <a:close/>
                </a:path>
                <a:path w="709929" h="260350">
                  <a:moveTo>
                    <a:pt x="54820" y="65596"/>
                  </a:moveTo>
                  <a:lnTo>
                    <a:pt x="53205" y="64633"/>
                  </a:lnTo>
                  <a:lnTo>
                    <a:pt x="53143" y="65480"/>
                  </a:lnTo>
                  <a:lnTo>
                    <a:pt x="54820" y="65596"/>
                  </a:lnTo>
                  <a:close/>
                </a:path>
                <a:path w="709929" h="260350">
                  <a:moveTo>
                    <a:pt x="54260" y="94943"/>
                  </a:moveTo>
                  <a:lnTo>
                    <a:pt x="51899" y="91052"/>
                  </a:lnTo>
                  <a:lnTo>
                    <a:pt x="51405" y="92667"/>
                  </a:lnTo>
                  <a:lnTo>
                    <a:pt x="54260" y="94943"/>
                  </a:lnTo>
                  <a:close/>
                </a:path>
                <a:path w="709929" h="260350">
                  <a:moveTo>
                    <a:pt x="53473" y="96400"/>
                  </a:moveTo>
                  <a:lnTo>
                    <a:pt x="51327" y="95837"/>
                  </a:lnTo>
                  <a:lnTo>
                    <a:pt x="51575" y="99309"/>
                  </a:lnTo>
                  <a:lnTo>
                    <a:pt x="53473" y="96400"/>
                  </a:lnTo>
                  <a:close/>
                </a:path>
                <a:path w="709929" h="260350">
                  <a:moveTo>
                    <a:pt x="49649" y="26269"/>
                  </a:moveTo>
                  <a:lnTo>
                    <a:pt x="49162" y="26056"/>
                  </a:lnTo>
                  <a:lnTo>
                    <a:pt x="49291" y="26704"/>
                  </a:lnTo>
                  <a:lnTo>
                    <a:pt x="49649" y="26269"/>
                  </a:lnTo>
                  <a:close/>
                </a:path>
                <a:path w="709929" h="260350">
                  <a:moveTo>
                    <a:pt x="35670" y="73880"/>
                  </a:moveTo>
                  <a:lnTo>
                    <a:pt x="42745" y="82114"/>
                  </a:lnTo>
                  <a:lnTo>
                    <a:pt x="44187" y="74762"/>
                  </a:lnTo>
                  <a:lnTo>
                    <a:pt x="35431" y="66752"/>
                  </a:lnTo>
                  <a:lnTo>
                    <a:pt x="31616" y="68883"/>
                  </a:lnTo>
                  <a:lnTo>
                    <a:pt x="35670" y="73880"/>
                  </a:lnTo>
                  <a:close/>
                </a:path>
                <a:path w="709929" h="260350">
                  <a:moveTo>
                    <a:pt x="35536" y="58241"/>
                  </a:moveTo>
                  <a:lnTo>
                    <a:pt x="33362" y="56507"/>
                  </a:lnTo>
                  <a:lnTo>
                    <a:pt x="33269" y="56941"/>
                  </a:lnTo>
                  <a:lnTo>
                    <a:pt x="35536" y="58241"/>
                  </a:lnTo>
                  <a:close/>
                </a:path>
                <a:path w="709929" h="260350">
                  <a:moveTo>
                    <a:pt x="32481" y="58582"/>
                  </a:moveTo>
                  <a:lnTo>
                    <a:pt x="31745" y="57901"/>
                  </a:lnTo>
                  <a:lnTo>
                    <a:pt x="31504" y="59192"/>
                  </a:lnTo>
                  <a:lnTo>
                    <a:pt x="32481" y="58582"/>
                  </a:lnTo>
                  <a:close/>
                </a:path>
                <a:path w="709929" h="260350">
                  <a:moveTo>
                    <a:pt x="25172" y="58296"/>
                  </a:moveTo>
                  <a:lnTo>
                    <a:pt x="24021" y="57920"/>
                  </a:lnTo>
                  <a:lnTo>
                    <a:pt x="24572" y="58781"/>
                  </a:lnTo>
                  <a:lnTo>
                    <a:pt x="25172" y="58296"/>
                  </a:lnTo>
                  <a:close/>
                </a:path>
                <a:path w="709929" h="260350">
                  <a:moveTo>
                    <a:pt x="22247" y="54017"/>
                  </a:moveTo>
                  <a:lnTo>
                    <a:pt x="11224" y="45399"/>
                  </a:lnTo>
                  <a:lnTo>
                    <a:pt x="11374" y="49444"/>
                  </a:lnTo>
                  <a:lnTo>
                    <a:pt x="22247" y="54017"/>
                  </a:lnTo>
                  <a:close/>
                </a:path>
                <a:path w="709929" h="260350">
                  <a:moveTo>
                    <a:pt x="4930" y="496"/>
                  </a:moveTo>
                  <a:lnTo>
                    <a:pt x="3198" y="0"/>
                  </a:lnTo>
                  <a:lnTo>
                    <a:pt x="3448" y="1141"/>
                  </a:lnTo>
                  <a:lnTo>
                    <a:pt x="4930" y="496"/>
                  </a:lnTo>
                  <a:close/>
                </a:path>
                <a:path w="709929" h="260350">
                  <a:moveTo>
                    <a:pt x="2089" y="3903"/>
                  </a:moveTo>
                  <a:lnTo>
                    <a:pt x="1555" y="3343"/>
                  </a:lnTo>
                  <a:lnTo>
                    <a:pt x="1405" y="4126"/>
                  </a:lnTo>
                  <a:lnTo>
                    <a:pt x="2089" y="3903"/>
                  </a:lnTo>
                  <a:close/>
                </a:path>
                <a:path w="709929" h="260350">
                  <a:moveTo>
                    <a:pt x="1317" y="2962"/>
                  </a:moveTo>
                  <a:lnTo>
                    <a:pt x="15" y="1627"/>
                  </a:lnTo>
                  <a:lnTo>
                    <a:pt x="0" y="2610"/>
                  </a:lnTo>
                  <a:lnTo>
                    <a:pt x="1317" y="296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3406686" y="3572890"/>
              <a:ext cx="450850" cy="482600"/>
            </a:xfrm>
            <a:custGeom>
              <a:avLst/>
              <a:gdLst/>
              <a:ahLst/>
              <a:cxnLst/>
              <a:rect l="l" t="t" r="r" b="b"/>
              <a:pathLst>
                <a:path w="450850" h="482600">
                  <a:moveTo>
                    <a:pt x="28155" y="228841"/>
                  </a:moveTo>
                  <a:lnTo>
                    <a:pt x="27254" y="228892"/>
                  </a:lnTo>
                  <a:lnTo>
                    <a:pt x="28117" y="229095"/>
                  </a:lnTo>
                  <a:lnTo>
                    <a:pt x="28155" y="228841"/>
                  </a:lnTo>
                  <a:close/>
                </a:path>
                <a:path w="450850" h="482600">
                  <a:moveTo>
                    <a:pt x="171627" y="442658"/>
                  </a:moveTo>
                  <a:lnTo>
                    <a:pt x="170789" y="442620"/>
                  </a:lnTo>
                  <a:lnTo>
                    <a:pt x="171081" y="443306"/>
                  </a:lnTo>
                  <a:lnTo>
                    <a:pt x="171627" y="442658"/>
                  </a:lnTo>
                  <a:close/>
                </a:path>
                <a:path w="450850" h="482600">
                  <a:moveTo>
                    <a:pt x="307568" y="238315"/>
                  </a:moveTo>
                  <a:lnTo>
                    <a:pt x="306666" y="238544"/>
                  </a:lnTo>
                  <a:lnTo>
                    <a:pt x="306349" y="239941"/>
                  </a:lnTo>
                  <a:lnTo>
                    <a:pt x="307568" y="238315"/>
                  </a:lnTo>
                  <a:close/>
                </a:path>
                <a:path w="450850" h="482600">
                  <a:moveTo>
                    <a:pt x="307898" y="244373"/>
                  </a:moveTo>
                  <a:lnTo>
                    <a:pt x="307721" y="240842"/>
                  </a:lnTo>
                  <a:lnTo>
                    <a:pt x="306425" y="243001"/>
                  </a:lnTo>
                  <a:lnTo>
                    <a:pt x="307898" y="244373"/>
                  </a:lnTo>
                  <a:close/>
                </a:path>
                <a:path w="450850" h="482600">
                  <a:moveTo>
                    <a:pt x="313829" y="245643"/>
                  </a:moveTo>
                  <a:lnTo>
                    <a:pt x="312978" y="245910"/>
                  </a:lnTo>
                  <a:lnTo>
                    <a:pt x="313550" y="246075"/>
                  </a:lnTo>
                  <a:lnTo>
                    <a:pt x="313829" y="245643"/>
                  </a:lnTo>
                  <a:close/>
                </a:path>
                <a:path w="450850" h="482600">
                  <a:moveTo>
                    <a:pt x="314502" y="244957"/>
                  </a:moveTo>
                  <a:lnTo>
                    <a:pt x="313423" y="245186"/>
                  </a:lnTo>
                  <a:lnTo>
                    <a:pt x="314337" y="245605"/>
                  </a:lnTo>
                  <a:lnTo>
                    <a:pt x="314502" y="244957"/>
                  </a:lnTo>
                  <a:close/>
                </a:path>
                <a:path w="450850" h="482600">
                  <a:moveTo>
                    <a:pt x="314629" y="244195"/>
                  </a:moveTo>
                  <a:lnTo>
                    <a:pt x="314210" y="242290"/>
                  </a:lnTo>
                  <a:lnTo>
                    <a:pt x="313588" y="243484"/>
                  </a:lnTo>
                  <a:lnTo>
                    <a:pt x="314629" y="244195"/>
                  </a:lnTo>
                  <a:close/>
                </a:path>
                <a:path w="450850" h="482600">
                  <a:moveTo>
                    <a:pt x="315048" y="241350"/>
                  </a:moveTo>
                  <a:lnTo>
                    <a:pt x="314413" y="241515"/>
                  </a:lnTo>
                  <a:lnTo>
                    <a:pt x="314985" y="241884"/>
                  </a:lnTo>
                  <a:lnTo>
                    <a:pt x="315048" y="241350"/>
                  </a:lnTo>
                  <a:close/>
                </a:path>
                <a:path w="450850" h="482600">
                  <a:moveTo>
                    <a:pt x="315226" y="242722"/>
                  </a:moveTo>
                  <a:lnTo>
                    <a:pt x="314566" y="242570"/>
                  </a:lnTo>
                  <a:lnTo>
                    <a:pt x="315137" y="243001"/>
                  </a:lnTo>
                  <a:lnTo>
                    <a:pt x="315226" y="242722"/>
                  </a:lnTo>
                  <a:close/>
                </a:path>
                <a:path w="450850" h="482600">
                  <a:moveTo>
                    <a:pt x="315531" y="239915"/>
                  </a:moveTo>
                  <a:lnTo>
                    <a:pt x="315087" y="241312"/>
                  </a:lnTo>
                  <a:lnTo>
                    <a:pt x="315518" y="241274"/>
                  </a:lnTo>
                  <a:lnTo>
                    <a:pt x="315531" y="239915"/>
                  </a:lnTo>
                  <a:close/>
                </a:path>
                <a:path w="450850" h="482600">
                  <a:moveTo>
                    <a:pt x="317754" y="245414"/>
                  </a:moveTo>
                  <a:lnTo>
                    <a:pt x="317093" y="244322"/>
                  </a:lnTo>
                  <a:lnTo>
                    <a:pt x="316484" y="245364"/>
                  </a:lnTo>
                  <a:lnTo>
                    <a:pt x="317754" y="245414"/>
                  </a:lnTo>
                  <a:close/>
                </a:path>
                <a:path w="450850" h="482600">
                  <a:moveTo>
                    <a:pt x="318973" y="245275"/>
                  </a:moveTo>
                  <a:lnTo>
                    <a:pt x="318566" y="245186"/>
                  </a:lnTo>
                  <a:lnTo>
                    <a:pt x="318490" y="245808"/>
                  </a:lnTo>
                  <a:lnTo>
                    <a:pt x="318973" y="245275"/>
                  </a:lnTo>
                  <a:close/>
                </a:path>
                <a:path w="450850" h="482600">
                  <a:moveTo>
                    <a:pt x="371411" y="406679"/>
                  </a:moveTo>
                  <a:lnTo>
                    <a:pt x="370801" y="406641"/>
                  </a:lnTo>
                  <a:lnTo>
                    <a:pt x="370560" y="407555"/>
                  </a:lnTo>
                  <a:lnTo>
                    <a:pt x="371411" y="406679"/>
                  </a:lnTo>
                  <a:close/>
                </a:path>
                <a:path w="450850" h="482600">
                  <a:moveTo>
                    <a:pt x="375577" y="421970"/>
                  </a:moveTo>
                  <a:lnTo>
                    <a:pt x="375399" y="417931"/>
                  </a:lnTo>
                  <a:lnTo>
                    <a:pt x="373545" y="421398"/>
                  </a:lnTo>
                  <a:lnTo>
                    <a:pt x="375577" y="421970"/>
                  </a:lnTo>
                  <a:close/>
                </a:path>
                <a:path w="450850" h="482600">
                  <a:moveTo>
                    <a:pt x="377952" y="409790"/>
                  </a:moveTo>
                  <a:lnTo>
                    <a:pt x="377139" y="407847"/>
                  </a:lnTo>
                  <a:lnTo>
                    <a:pt x="376313" y="409575"/>
                  </a:lnTo>
                  <a:lnTo>
                    <a:pt x="377952" y="409790"/>
                  </a:lnTo>
                  <a:close/>
                </a:path>
                <a:path w="450850" h="482600">
                  <a:moveTo>
                    <a:pt x="378345" y="386308"/>
                  </a:moveTo>
                  <a:lnTo>
                    <a:pt x="377964" y="384454"/>
                  </a:lnTo>
                  <a:lnTo>
                    <a:pt x="377507" y="386194"/>
                  </a:lnTo>
                  <a:lnTo>
                    <a:pt x="378345" y="386308"/>
                  </a:lnTo>
                  <a:close/>
                </a:path>
                <a:path w="450850" h="482600">
                  <a:moveTo>
                    <a:pt x="378764" y="401205"/>
                  </a:moveTo>
                  <a:lnTo>
                    <a:pt x="376885" y="398462"/>
                  </a:lnTo>
                  <a:lnTo>
                    <a:pt x="376770" y="406908"/>
                  </a:lnTo>
                  <a:lnTo>
                    <a:pt x="378764" y="401205"/>
                  </a:lnTo>
                  <a:close/>
                </a:path>
                <a:path w="450850" h="482600">
                  <a:moveTo>
                    <a:pt x="379006" y="396519"/>
                  </a:moveTo>
                  <a:lnTo>
                    <a:pt x="378510" y="396303"/>
                  </a:lnTo>
                  <a:lnTo>
                    <a:pt x="378383" y="397090"/>
                  </a:lnTo>
                  <a:lnTo>
                    <a:pt x="379006" y="396519"/>
                  </a:lnTo>
                  <a:close/>
                </a:path>
                <a:path w="450850" h="482600">
                  <a:moveTo>
                    <a:pt x="380072" y="444665"/>
                  </a:moveTo>
                  <a:lnTo>
                    <a:pt x="379044" y="443865"/>
                  </a:lnTo>
                  <a:lnTo>
                    <a:pt x="378536" y="445274"/>
                  </a:lnTo>
                  <a:lnTo>
                    <a:pt x="380072" y="444665"/>
                  </a:lnTo>
                  <a:close/>
                </a:path>
                <a:path w="450850" h="482600">
                  <a:moveTo>
                    <a:pt x="382511" y="375221"/>
                  </a:moveTo>
                  <a:lnTo>
                    <a:pt x="379044" y="399135"/>
                  </a:lnTo>
                  <a:lnTo>
                    <a:pt x="379628" y="395224"/>
                  </a:lnTo>
                  <a:lnTo>
                    <a:pt x="382511" y="375221"/>
                  </a:lnTo>
                  <a:close/>
                </a:path>
                <a:path w="450850" h="482600">
                  <a:moveTo>
                    <a:pt x="383247" y="401002"/>
                  </a:moveTo>
                  <a:lnTo>
                    <a:pt x="382206" y="399605"/>
                  </a:lnTo>
                  <a:lnTo>
                    <a:pt x="382536" y="400900"/>
                  </a:lnTo>
                  <a:lnTo>
                    <a:pt x="383247" y="401002"/>
                  </a:lnTo>
                  <a:close/>
                </a:path>
                <a:path w="450850" h="482600">
                  <a:moveTo>
                    <a:pt x="383374" y="399415"/>
                  </a:moveTo>
                  <a:lnTo>
                    <a:pt x="383171" y="398322"/>
                  </a:lnTo>
                  <a:lnTo>
                    <a:pt x="382092" y="398195"/>
                  </a:lnTo>
                  <a:lnTo>
                    <a:pt x="382435" y="398538"/>
                  </a:lnTo>
                  <a:lnTo>
                    <a:pt x="382117" y="399046"/>
                  </a:lnTo>
                  <a:lnTo>
                    <a:pt x="382600" y="398691"/>
                  </a:lnTo>
                  <a:lnTo>
                    <a:pt x="383374" y="399415"/>
                  </a:lnTo>
                  <a:close/>
                </a:path>
                <a:path w="450850" h="482600">
                  <a:moveTo>
                    <a:pt x="384060" y="398589"/>
                  </a:moveTo>
                  <a:lnTo>
                    <a:pt x="383794" y="396811"/>
                  </a:lnTo>
                  <a:lnTo>
                    <a:pt x="383247" y="398030"/>
                  </a:lnTo>
                  <a:lnTo>
                    <a:pt x="384060" y="398589"/>
                  </a:lnTo>
                  <a:close/>
                </a:path>
                <a:path w="450850" h="482600">
                  <a:moveTo>
                    <a:pt x="385851" y="459498"/>
                  </a:moveTo>
                  <a:lnTo>
                    <a:pt x="384873" y="457403"/>
                  </a:lnTo>
                  <a:lnTo>
                    <a:pt x="384035" y="458647"/>
                  </a:lnTo>
                  <a:lnTo>
                    <a:pt x="385851" y="459498"/>
                  </a:lnTo>
                  <a:close/>
                </a:path>
                <a:path w="450850" h="482600">
                  <a:moveTo>
                    <a:pt x="390004" y="464489"/>
                  </a:moveTo>
                  <a:lnTo>
                    <a:pt x="389001" y="462711"/>
                  </a:lnTo>
                  <a:lnTo>
                    <a:pt x="388264" y="463511"/>
                  </a:lnTo>
                  <a:lnTo>
                    <a:pt x="390004" y="464489"/>
                  </a:lnTo>
                  <a:close/>
                </a:path>
                <a:path w="450850" h="482600">
                  <a:moveTo>
                    <a:pt x="391210" y="461784"/>
                  </a:moveTo>
                  <a:lnTo>
                    <a:pt x="390296" y="459359"/>
                  </a:lnTo>
                  <a:lnTo>
                    <a:pt x="390042" y="461416"/>
                  </a:lnTo>
                  <a:lnTo>
                    <a:pt x="391210" y="461784"/>
                  </a:lnTo>
                  <a:close/>
                </a:path>
                <a:path w="450850" h="482600">
                  <a:moveTo>
                    <a:pt x="391668" y="463283"/>
                  </a:moveTo>
                  <a:lnTo>
                    <a:pt x="391388" y="462457"/>
                  </a:lnTo>
                  <a:lnTo>
                    <a:pt x="391528" y="463931"/>
                  </a:lnTo>
                  <a:lnTo>
                    <a:pt x="391668" y="463283"/>
                  </a:lnTo>
                  <a:close/>
                </a:path>
                <a:path w="450850" h="482600">
                  <a:moveTo>
                    <a:pt x="391960" y="462051"/>
                  </a:moveTo>
                  <a:lnTo>
                    <a:pt x="391629" y="460883"/>
                  </a:lnTo>
                  <a:lnTo>
                    <a:pt x="391490" y="461784"/>
                  </a:lnTo>
                  <a:lnTo>
                    <a:pt x="391960" y="462051"/>
                  </a:lnTo>
                  <a:close/>
                </a:path>
                <a:path w="450850" h="482600">
                  <a:moveTo>
                    <a:pt x="394360" y="472668"/>
                  </a:moveTo>
                  <a:lnTo>
                    <a:pt x="392430" y="472630"/>
                  </a:lnTo>
                  <a:lnTo>
                    <a:pt x="392684" y="474611"/>
                  </a:lnTo>
                  <a:lnTo>
                    <a:pt x="394360" y="472668"/>
                  </a:lnTo>
                  <a:close/>
                </a:path>
                <a:path w="450850" h="482600">
                  <a:moveTo>
                    <a:pt x="397294" y="478383"/>
                  </a:moveTo>
                  <a:lnTo>
                    <a:pt x="393065" y="475653"/>
                  </a:lnTo>
                  <a:lnTo>
                    <a:pt x="395122" y="482079"/>
                  </a:lnTo>
                  <a:lnTo>
                    <a:pt x="397294" y="478383"/>
                  </a:lnTo>
                  <a:close/>
                </a:path>
                <a:path w="450850" h="482600">
                  <a:moveTo>
                    <a:pt x="450583" y="136029"/>
                  </a:moveTo>
                  <a:lnTo>
                    <a:pt x="445795" y="130162"/>
                  </a:lnTo>
                  <a:lnTo>
                    <a:pt x="433133" y="129171"/>
                  </a:lnTo>
                  <a:lnTo>
                    <a:pt x="438543" y="122529"/>
                  </a:lnTo>
                  <a:lnTo>
                    <a:pt x="436664" y="117513"/>
                  </a:lnTo>
                  <a:lnTo>
                    <a:pt x="431368" y="120002"/>
                  </a:lnTo>
                  <a:lnTo>
                    <a:pt x="435038" y="114490"/>
                  </a:lnTo>
                  <a:lnTo>
                    <a:pt x="430034" y="110388"/>
                  </a:lnTo>
                  <a:lnTo>
                    <a:pt x="417449" y="117386"/>
                  </a:lnTo>
                  <a:lnTo>
                    <a:pt x="408927" y="113169"/>
                  </a:lnTo>
                  <a:lnTo>
                    <a:pt x="402628" y="116065"/>
                  </a:lnTo>
                  <a:lnTo>
                    <a:pt x="398437" y="122351"/>
                  </a:lnTo>
                  <a:lnTo>
                    <a:pt x="387477" y="124980"/>
                  </a:lnTo>
                  <a:lnTo>
                    <a:pt x="374459" y="139306"/>
                  </a:lnTo>
                  <a:lnTo>
                    <a:pt x="360641" y="138887"/>
                  </a:lnTo>
                  <a:lnTo>
                    <a:pt x="360959" y="144297"/>
                  </a:lnTo>
                  <a:lnTo>
                    <a:pt x="369112" y="148666"/>
                  </a:lnTo>
                  <a:lnTo>
                    <a:pt x="367957" y="156286"/>
                  </a:lnTo>
                  <a:lnTo>
                    <a:pt x="323037" y="157022"/>
                  </a:lnTo>
                  <a:lnTo>
                    <a:pt x="317233" y="151142"/>
                  </a:lnTo>
                  <a:lnTo>
                    <a:pt x="319138" y="138226"/>
                  </a:lnTo>
                  <a:lnTo>
                    <a:pt x="315125" y="134404"/>
                  </a:lnTo>
                  <a:lnTo>
                    <a:pt x="307365" y="137693"/>
                  </a:lnTo>
                  <a:lnTo>
                    <a:pt x="305396" y="151866"/>
                  </a:lnTo>
                  <a:lnTo>
                    <a:pt x="308457" y="158127"/>
                  </a:lnTo>
                  <a:lnTo>
                    <a:pt x="305485" y="164261"/>
                  </a:lnTo>
                  <a:lnTo>
                    <a:pt x="272719" y="160934"/>
                  </a:lnTo>
                  <a:lnTo>
                    <a:pt x="268884" y="156159"/>
                  </a:lnTo>
                  <a:lnTo>
                    <a:pt x="262483" y="158051"/>
                  </a:lnTo>
                  <a:lnTo>
                    <a:pt x="245960" y="144945"/>
                  </a:lnTo>
                  <a:lnTo>
                    <a:pt x="232473" y="147980"/>
                  </a:lnTo>
                  <a:lnTo>
                    <a:pt x="223697" y="144919"/>
                  </a:lnTo>
                  <a:lnTo>
                    <a:pt x="222719" y="141274"/>
                  </a:lnTo>
                  <a:lnTo>
                    <a:pt x="211112" y="138785"/>
                  </a:lnTo>
                  <a:lnTo>
                    <a:pt x="195986" y="129540"/>
                  </a:lnTo>
                  <a:lnTo>
                    <a:pt x="195986" y="339852"/>
                  </a:lnTo>
                  <a:lnTo>
                    <a:pt x="195986" y="340436"/>
                  </a:lnTo>
                  <a:lnTo>
                    <a:pt x="195618" y="339902"/>
                  </a:lnTo>
                  <a:lnTo>
                    <a:pt x="195986" y="339852"/>
                  </a:lnTo>
                  <a:lnTo>
                    <a:pt x="195986" y="129540"/>
                  </a:lnTo>
                  <a:lnTo>
                    <a:pt x="183362" y="121805"/>
                  </a:lnTo>
                  <a:lnTo>
                    <a:pt x="187744" y="105460"/>
                  </a:lnTo>
                  <a:lnTo>
                    <a:pt x="197993" y="96608"/>
                  </a:lnTo>
                  <a:lnTo>
                    <a:pt x="182778" y="90335"/>
                  </a:lnTo>
                  <a:lnTo>
                    <a:pt x="177431" y="83629"/>
                  </a:lnTo>
                  <a:lnTo>
                    <a:pt x="166751" y="82334"/>
                  </a:lnTo>
                  <a:lnTo>
                    <a:pt x="163245" y="77482"/>
                  </a:lnTo>
                  <a:lnTo>
                    <a:pt x="163004" y="65913"/>
                  </a:lnTo>
                  <a:lnTo>
                    <a:pt x="158267" y="62560"/>
                  </a:lnTo>
                  <a:lnTo>
                    <a:pt x="157314" y="55333"/>
                  </a:lnTo>
                  <a:lnTo>
                    <a:pt x="162420" y="52044"/>
                  </a:lnTo>
                  <a:lnTo>
                    <a:pt x="166103" y="58813"/>
                  </a:lnTo>
                  <a:lnTo>
                    <a:pt x="171348" y="53975"/>
                  </a:lnTo>
                  <a:lnTo>
                    <a:pt x="168998" y="43357"/>
                  </a:lnTo>
                  <a:lnTo>
                    <a:pt x="161696" y="34404"/>
                  </a:lnTo>
                  <a:lnTo>
                    <a:pt x="161340" y="26771"/>
                  </a:lnTo>
                  <a:lnTo>
                    <a:pt x="167119" y="21958"/>
                  </a:lnTo>
                  <a:lnTo>
                    <a:pt x="155638" y="16649"/>
                  </a:lnTo>
                  <a:lnTo>
                    <a:pt x="152717" y="50"/>
                  </a:lnTo>
                  <a:lnTo>
                    <a:pt x="141058" y="0"/>
                  </a:lnTo>
                  <a:lnTo>
                    <a:pt x="138582" y="8966"/>
                  </a:lnTo>
                  <a:lnTo>
                    <a:pt x="117005" y="18580"/>
                  </a:lnTo>
                  <a:lnTo>
                    <a:pt x="96634" y="13677"/>
                  </a:lnTo>
                  <a:lnTo>
                    <a:pt x="88442" y="16192"/>
                  </a:lnTo>
                  <a:lnTo>
                    <a:pt x="85915" y="20993"/>
                  </a:lnTo>
                  <a:lnTo>
                    <a:pt x="90157" y="23126"/>
                  </a:lnTo>
                  <a:lnTo>
                    <a:pt x="88747" y="27749"/>
                  </a:lnTo>
                  <a:lnTo>
                    <a:pt x="93814" y="28257"/>
                  </a:lnTo>
                  <a:lnTo>
                    <a:pt x="88760" y="33693"/>
                  </a:lnTo>
                  <a:lnTo>
                    <a:pt x="92621" y="39611"/>
                  </a:lnTo>
                  <a:lnTo>
                    <a:pt x="89801" y="42811"/>
                  </a:lnTo>
                  <a:lnTo>
                    <a:pt x="97434" y="51409"/>
                  </a:lnTo>
                  <a:lnTo>
                    <a:pt x="100393" y="49580"/>
                  </a:lnTo>
                  <a:lnTo>
                    <a:pt x="100025" y="56007"/>
                  </a:lnTo>
                  <a:lnTo>
                    <a:pt x="110693" y="60782"/>
                  </a:lnTo>
                  <a:lnTo>
                    <a:pt x="98831" y="67056"/>
                  </a:lnTo>
                  <a:lnTo>
                    <a:pt x="97396" y="80708"/>
                  </a:lnTo>
                  <a:lnTo>
                    <a:pt x="100647" y="81572"/>
                  </a:lnTo>
                  <a:lnTo>
                    <a:pt x="87452" y="94183"/>
                  </a:lnTo>
                  <a:lnTo>
                    <a:pt x="89077" y="97447"/>
                  </a:lnTo>
                  <a:lnTo>
                    <a:pt x="80187" y="101968"/>
                  </a:lnTo>
                  <a:lnTo>
                    <a:pt x="73240" y="118262"/>
                  </a:lnTo>
                  <a:lnTo>
                    <a:pt x="64846" y="122593"/>
                  </a:lnTo>
                  <a:lnTo>
                    <a:pt x="57073" y="136994"/>
                  </a:lnTo>
                  <a:lnTo>
                    <a:pt x="41198" y="141478"/>
                  </a:lnTo>
                  <a:lnTo>
                    <a:pt x="33464" y="136220"/>
                  </a:lnTo>
                  <a:lnTo>
                    <a:pt x="21412" y="150647"/>
                  </a:lnTo>
                  <a:lnTo>
                    <a:pt x="20205" y="158076"/>
                  </a:lnTo>
                  <a:lnTo>
                    <a:pt x="30480" y="161569"/>
                  </a:lnTo>
                  <a:lnTo>
                    <a:pt x="29298" y="172059"/>
                  </a:lnTo>
                  <a:lnTo>
                    <a:pt x="38163" y="176530"/>
                  </a:lnTo>
                  <a:lnTo>
                    <a:pt x="44716" y="193370"/>
                  </a:lnTo>
                  <a:lnTo>
                    <a:pt x="41186" y="195681"/>
                  </a:lnTo>
                  <a:lnTo>
                    <a:pt x="45085" y="198183"/>
                  </a:lnTo>
                  <a:lnTo>
                    <a:pt x="38785" y="201345"/>
                  </a:lnTo>
                  <a:lnTo>
                    <a:pt x="37185" y="197815"/>
                  </a:lnTo>
                  <a:lnTo>
                    <a:pt x="9550" y="199707"/>
                  </a:lnTo>
                  <a:lnTo>
                    <a:pt x="8305" y="205473"/>
                  </a:lnTo>
                  <a:lnTo>
                    <a:pt x="0" y="207441"/>
                  </a:lnTo>
                  <a:lnTo>
                    <a:pt x="1562" y="212153"/>
                  </a:lnTo>
                  <a:lnTo>
                    <a:pt x="7835" y="207670"/>
                  </a:lnTo>
                  <a:lnTo>
                    <a:pt x="3022" y="214744"/>
                  </a:lnTo>
                  <a:lnTo>
                    <a:pt x="15367" y="224548"/>
                  </a:lnTo>
                  <a:lnTo>
                    <a:pt x="23380" y="226275"/>
                  </a:lnTo>
                  <a:lnTo>
                    <a:pt x="35255" y="221043"/>
                  </a:lnTo>
                  <a:lnTo>
                    <a:pt x="30365" y="229247"/>
                  </a:lnTo>
                  <a:lnTo>
                    <a:pt x="11341" y="233349"/>
                  </a:lnTo>
                  <a:lnTo>
                    <a:pt x="28892" y="252958"/>
                  </a:lnTo>
                  <a:lnTo>
                    <a:pt x="40538" y="260235"/>
                  </a:lnTo>
                  <a:lnTo>
                    <a:pt x="59994" y="251929"/>
                  </a:lnTo>
                  <a:lnTo>
                    <a:pt x="63144" y="234721"/>
                  </a:lnTo>
                  <a:lnTo>
                    <a:pt x="71158" y="234442"/>
                  </a:lnTo>
                  <a:lnTo>
                    <a:pt x="66446" y="239128"/>
                  </a:lnTo>
                  <a:lnTo>
                    <a:pt x="66751" y="243890"/>
                  </a:lnTo>
                  <a:lnTo>
                    <a:pt x="70396" y="244030"/>
                  </a:lnTo>
                  <a:lnTo>
                    <a:pt x="68173" y="253707"/>
                  </a:lnTo>
                  <a:lnTo>
                    <a:pt x="72466" y="261924"/>
                  </a:lnTo>
                  <a:lnTo>
                    <a:pt x="68694" y="274345"/>
                  </a:lnTo>
                  <a:lnTo>
                    <a:pt x="71094" y="288696"/>
                  </a:lnTo>
                  <a:lnTo>
                    <a:pt x="74142" y="287604"/>
                  </a:lnTo>
                  <a:lnTo>
                    <a:pt x="71818" y="292900"/>
                  </a:lnTo>
                  <a:lnTo>
                    <a:pt x="81102" y="335648"/>
                  </a:lnTo>
                  <a:lnTo>
                    <a:pt x="94970" y="360146"/>
                  </a:lnTo>
                  <a:lnTo>
                    <a:pt x="108038" y="400062"/>
                  </a:lnTo>
                  <a:lnTo>
                    <a:pt x="115951" y="409714"/>
                  </a:lnTo>
                  <a:lnTo>
                    <a:pt x="128714" y="448589"/>
                  </a:lnTo>
                  <a:lnTo>
                    <a:pt x="144246" y="461594"/>
                  </a:lnTo>
                  <a:lnTo>
                    <a:pt x="152069" y="456844"/>
                  </a:lnTo>
                  <a:lnTo>
                    <a:pt x="154444" y="447840"/>
                  </a:lnTo>
                  <a:lnTo>
                    <a:pt x="168630" y="442734"/>
                  </a:lnTo>
                  <a:lnTo>
                    <a:pt x="165100" y="439877"/>
                  </a:lnTo>
                  <a:lnTo>
                    <a:pt x="170764" y="427977"/>
                  </a:lnTo>
                  <a:lnTo>
                    <a:pt x="180251" y="426847"/>
                  </a:lnTo>
                  <a:lnTo>
                    <a:pt x="178384" y="406069"/>
                  </a:lnTo>
                  <a:lnTo>
                    <a:pt x="187426" y="379704"/>
                  </a:lnTo>
                  <a:lnTo>
                    <a:pt x="182841" y="351904"/>
                  </a:lnTo>
                  <a:lnTo>
                    <a:pt x="186855" y="341033"/>
                  </a:lnTo>
                  <a:lnTo>
                    <a:pt x="195326" y="339940"/>
                  </a:lnTo>
                  <a:lnTo>
                    <a:pt x="195300" y="341134"/>
                  </a:lnTo>
                  <a:lnTo>
                    <a:pt x="196278" y="340868"/>
                  </a:lnTo>
                  <a:lnTo>
                    <a:pt x="195999" y="340461"/>
                  </a:lnTo>
                  <a:lnTo>
                    <a:pt x="197446" y="340296"/>
                  </a:lnTo>
                  <a:lnTo>
                    <a:pt x="196646" y="339763"/>
                  </a:lnTo>
                  <a:lnTo>
                    <a:pt x="197421" y="339661"/>
                  </a:lnTo>
                  <a:lnTo>
                    <a:pt x="202641" y="331368"/>
                  </a:lnTo>
                  <a:lnTo>
                    <a:pt x="217131" y="327494"/>
                  </a:lnTo>
                  <a:lnTo>
                    <a:pt x="217830" y="319493"/>
                  </a:lnTo>
                  <a:lnTo>
                    <a:pt x="245795" y="299097"/>
                  </a:lnTo>
                  <a:lnTo>
                    <a:pt x="258927" y="282790"/>
                  </a:lnTo>
                  <a:lnTo>
                    <a:pt x="280289" y="272338"/>
                  </a:lnTo>
                  <a:lnTo>
                    <a:pt x="290144" y="260070"/>
                  </a:lnTo>
                  <a:lnTo>
                    <a:pt x="288391" y="250050"/>
                  </a:lnTo>
                  <a:lnTo>
                    <a:pt x="302907" y="243205"/>
                  </a:lnTo>
                  <a:lnTo>
                    <a:pt x="307314" y="235051"/>
                  </a:lnTo>
                  <a:lnTo>
                    <a:pt x="309206" y="245579"/>
                  </a:lnTo>
                  <a:lnTo>
                    <a:pt x="310324" y="244132"/>
                  </a:lnTo>
                  <a:lnTo>
                    <a:pt x="310349" y="245059"/>
                  </a:lnTo>
                  <a:lnTo>
                    <a:pt x="310908" y="243941"/>
                  </a:lnTo>
                  <a:lnTo>
                    <a:pt x="310642" y="243725"/>
                  </a:lnTo>
                  <a:lnTo>
                    <a:pt x="315645" y="237248"/>
                  </a:lnTo>
                  <a:lnTo>
                    <a:pt x="315798" y="238493"/>
                  </a:lnTo>
                  <a:lnTo>
                    <a:pt x="315264" y="239293"/>
                  </a:lnTo>
                  <a:lnTo>
                    <a:pt x="315861" y="238925"/>
                  </a:lnTo>
                  <a:lnTo>
                    <a:pt x="316484" y="243649"/>
                  </a:lnTo>
                  <a:lnTo>
                    <a:pt x="322338" y="244576"/>
                  </a:lnTo>
                  <a:lnTo>
                    <a:pt x="320776" y="218440"/>
                  </a:lnTo>
                  <a:lnTo>
                    <a:pt x="316611" y="217538"/>
                  </a:lnTo>
                  <a:lnTo>
                    <a:pt x="317855" y="213436"/>
                  </a:lnTo>
                  <a:lnTo>
                    <a:pt x="314274" y="211175"/>
                  </a:lnTo>
                  <a:lnTo>
                    <a:pt x="316928" y="200482"/>
                  </a:lnTo>
                  <a:lnTo>
                    <a:pt x="305523" y="193548"/>
                  </a:lnTo>
                  <a:lnTo>
                    <a:pt x="312343" y="184683"/>
                  </a:lnTo>
                  <a:lnTo>
                    <a:pt x="321094" y="182956"/>
                  </a:lnTo>
                  <a:lnTo>
                    <a:pt x="307251" y="174231"/>
                  </a:lnTo>
                  <a:lnTo>
                    <a:pt x="313601" y="164769"/>
                  </a:lnTo>
                  <a:lnTo>
                    <a:pt x="311670" y="160134"/>
                  </a:lnTo>
                  <a:lnTo>
                    <a:pt x="315988" y="166192"/>
                  </a:lnTo>
                  <a:lnTo>
                    <a:pt x="322224" y="164071"/>
                  </a:lnTo>
                  <a:lnTo>
                    <a:pt x="326339" y="170776"/>
                  </a:lnTo>
                  <a:lnTo>
                    <a:pt x="332257" y="167944"/>
                  </a:lnTo>
                  <a:lnTo>
                    <a:pt x="334264" y="183261"/>
                  </a:lnTo>
                  <a:lnTo>
                    <a:pt x="373799" y="187744"/>
                  </a:lnTo>
                  <a:lnTo>
                    <a:pt x="365823" y="202476"/>
                  </a:lnTo>
                  <a:lnTo>
                    <a:pt x="357720" y="203200"/>
                  </a:lnTo>
                  <a:lnTo>
                    <a:pt x="354076" y="210985"/>
                  </a:lnTo>
                  <a:lnTo>
                    <a:pt x="361365" y="222872"/>
                  </a:lnTo>
                  <a:lnTo>
                    <a:pt x="366522" y="209575"/>
                  </a:lnTo>
                  <a:lnTo>
                    <a:pt x="371703" y="210032"/>
                  </a:lnTo>
                  <a:lnTo>
                    <a:pt x="376669" y="238899"/>
                  </a:lnTo>
                  <a:lnTo>
                    <a:pt x="378206" y="236016"/>
                  </a:lnTo>
                  <a:lnTo>
                    <a:pt x="381101" y="239331"/>
                  </a:lnTo>
                  <a:lnTo>
                    <a:pt x="385800" y="234124"/>
                  </a:lnTo>
                  <a:lnTo>
                    <a:pt x="387832" y="203479"/>
                  </a:lnTo>
                  <a:lnTo>
                    <a:pt x="400227" y="207784"/>
                  </a:lnTo>
                  <a:lnTo>
                    <a:pt x="409562" y="187375"/>
                  </a:lnTo>
                  <a:lnTo>
                    <a:pt x="407606" y="182562"/>
                  </a:lnTo>
                  <a:lnTo>
                    <a:pt x="416306" y="169786"/>
                  </a:lnTo>
                  <a:lnTo>
                    <a:pt x="415823" y="160413"/>
                  </a:lnTo>
                  <a:lnTo>
                    <a:pt x="432676" y="148869"/>
                  </a:lnTo>
                  <a:lnTo>
                    <a:pt x="440093" y="147358"/>
                  </a:lnTo>
                  <a:lnTo>
                    <a:pt x="446519" y="152133"/>
                  </a:lnTo>
                  <a:lnTo>
                    <a:pt x="442772" y="143014"/>
                  </a:lnTo>
                  <a:lnTo>
                    <a:pt x="450583" y="136029"/>
                  </a:lnTo>
                  <a:close/>
                </a:path>
              </a:pathLst>
            </a:custGeom>
            <a:solidFill>
              <a:srgbClr val="9DBD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3406693" y="3572884"/>
              <a:ext cx="450850" cy="482600"/>
            </a:xfrm>
            <a:custGeom>
              <a:avLst/>
              <a:gdLst/>
              <a:ahLst/>
              <a:cxnLst/>
              <a:rect l="l" t="t" r="r" b="b"/>
              <a:pathLst>
                <a:path w="450850" h="482600">
                  <a:moveTo>
                    <a:pt x="0" y="207441"/>
                  </a:moveTo>
                  <a:lnTo>
                    <a:pt x="1558" y="212154"/>
                  </a:lnTo>
                  <a:lnTo>
                    <a:pt x="7840" y="207672"/>
                  </a:lnTo>
                  <a:lnTo>
                    <a:pt x="3021" y="214747"/>
                  </a:lnTo>
                  <a:lnTo>
                    <a:pt x="15367" y="224548"/>
                  </a:lnTo>
                  <a:lnTo>
                    <a:pt x="23376" y="226274"/>
                  </a:lnTo>
                  <a:lnTo>
                    <a:pt x="35258" y="221044"/>
                  </a:lnTo>
                  <a:lnTo>
                    <a:pt x="30370" y="229252"/>
                  </a:lnTo>
                  <a:lnTo>
                    <a:pt x="11341" y="233348"/>
                  </a:lnTo>
                  <a:lnTo>
                    <a:pt x="28893" y="252963"/>
                  </a:lnTo>
                  <a:lnTo>
                    <a:pt x="40531" y="260231"/>
                  </a:lnTo>
                  <a:lnTo>
                    <a:pt x="59999" y="251930"/>
                  </a:lnTo>
                  <a:lnTo>
                    <a:pt x="63147" y="234722"/>
                  </a:lnTo>
                  <a:lnTo>
                    <a:pt x="71153" y="234446"/>
                  </a:lnTo>
                  <a:lnTo>
                    <a:pt x="66449" y="239133"/>
                  </a:lnTo>
                  <a:lnTo>
                    <a:pt x="66752" y="243885"/>
                  </a:lnTo>
                  <a:lnTo>
                    <a:pt x="70397" y="244029"/>
                  </a:lnTo>
                  <a:lnTo>
                    <a:pt x="68173" y="253709"/>
                  </a:lnTo>
                  <a:lnTo>
                    <a:pt x="72460" y="261920"/>
                  </a:lnTo>
                  <a:lnTo>
                    <a:pt x="68690" y="274346"/>
                  </a:lnTo>
                  <a:lnTo>
                    <a:pt x="71088" y="288695"/>
                  </a:lnTo>
                  <a:lnTo>
                    <a:pt x="74139" y="287598"/>
                  </a:lnTo>
                  <a:lnTo>
                    <a:pt x="71813" y="292903"/>
                  </a:lnTo>
                  <a:lnTo>
                    <a:pt x="81101" y="335649"/>
                  </a:lnTo>
                  <a:lnTo>
                    <a:pt x="94974" y="360151"/>
                  </a:lnTo>
                  <a:lnTo>
                    <a:pt x="108035" y="400059"/>
                  </a:lnTo>
                  <a:lnTo>
                    <a:pt x="115956" y="409721"/>
                  </a:lnTo>
                  <a:lnTo>
                    <a:pt x="128714" y="448591"/>
                  </a:lnTo>
                  <a:lnTo>
                    <a:pt x="144239" y="461600"/>
                  </a:lnTo>
                  <a:lnTo>
                    <a:pt x="152066" y="456840"/>
                  </a:lnTo>
                  <a:lnTo>
                    <a:pt x="154446" y="447843"/>
                  </a:lnTo>
                  <a:lnTo>
                    <a:pt x="168624" y="442737"/>
                  </a:lnTo>
                  <a:lnTo>
                    <a:pt x="165098" y="439881"/>
                  </a:lnTo>
                  <a:lnTo>
                    <a:pt x="170764" y="427981"/>
                  </a:lnTo>
                  <a:lnTo>
                    <a:pt x="180251" y="426847"/>
                  </a:lnTo>
                  <a:lnTo>
                    <a:pt x="178381" y="406064"/>
                  </a:lnTo>
                  <a:lnTo>
                    <a:pt x="187430" y="379703"/>
                  </a:lnTo>
                  <a:lnTo>
                    <a:pt x="182845" y="351903"/>
                  </a:lnTo>
                  <a:lnTo>
                    <a:pt x="186856" y="341034"/>
                  </a:lnTo>
                  <a:lnTo>
                    <a:pt x="197422" y="339665"/>
                  </a:lnTo>
                  <a:lnTo>
                    <a:pt x="202636" y="331374"/>
                  </a:lnTo>
                  <a:lnTo>
                    <a:pt x="217133" y="327500"/>
                  </a:lnTo>
                  <a:lnTo>
                    <a:pt x="217831" y="319489"/>
                  </a:lnTo>
                  <a:lnTo>
                    <a:pt x="245792" y="299093"/>
                  </a:lnTo>
                  <a:lnTo>
                    <a:pt x="258923" y="282792"/>
                  </a:lnTo>
                  <a:lnTo>
                    <a:pt x="280293" y="272341"/>
                  </a:lnTo>
                  <a:lnTo>
                    <a:pt x="290149" y="260073"/>
                  </a:lnTo>
                  <a:lnTo>
                    <a:pt x="288385" y="250054"/>
                  </a:lnTo>
                  <a:lnTo>
                    <a:pt x="302911" y="243206"/>
                  </a:lnTo>
                  <a:lnTo>
                    <a:pt x="307313" y="235046"/>
                  </a:lnTo>
                  <a:lnTo>
                    <a:pt x="309200" y="245575"/>
                  </a:lnTo>
                  <a:lnTo>
                    <a:pt x="315643" y="237252"/>
                  </a:lnTo>
                  <a:lnTo>
                    <a:pt x="316489" y="243651"/>
                  </a:lnTo>
                  <a:lnTo>
                    <a:pt x="322343" y="244574"/>
                  </a:lnTo>
                  <a:lnTo>
                    <a:pt x="320774" y="218435"/>
                  </a:lnTo>
                  <a:lnTo>
                    <a:pt x="316604" y="217540"/>
                  </a:lnTo>
                  <a:lnTo>
                    <a:pt x="317848" y="213435"/>
                  </a:lnTo>
                  <a:lnTo>
                    <a:pt x="314271" y="211172"/>
                  </a:lnTo>
                  <a:lnTo>
                    <a:pt x="316931" y="200484"/>
                  </a:lnTo>
                  <a:lnTo>
                    <a:pt x="305523" y="193551"/>
                  </a:lnTo>
                  <a:lnTo>
                    <a:pt x="312348" y="184682"/>
                  </a:lnTo>
                  <a:lnTo>
                    <a:pt x="321089" y="182955"/>
                  </a:lnTo>
                  <a:lnTo>
                    <a:pt x="307247" y="174227"/>
                  </a:lnTo>
                  <a:lnTo>
                    <a:pt x="313598" y="164768"/>
                  </a:lnTo>
                  <a:lnTo>
                    <a:pt x="311676" y="160132"/>
                  </a:lnTo>
                  <a:lnTo>
                    <a:pt x="315990" y="166190"/>
                  </a:lnTo>
                  <a:lnTo>
                    <a:pt x="322218" y="164074"/>
                  </a:lnTo>
                  <a:lnTo>
                    <a:pt x="326340" y="170775"/>
                  </a:lnTo>
                  <a:lnTo>
                    <a:pt x="332262" y="167942"/>
                  </a:lnTo>
                  <a:lnTo>
                    <a:pt x="334259" y="183260"/>
                  </a:lnTo>
                  <a:lnTo>
                    <a:pt x="373803" y="187749"/>
                  </a:lnTo>
                  <a:lnTo>
                    <a:pt x="365825" y="202473"/>
                  </a:lnTo>
                  <a:lnTo>
                    <a:pt x="357725" y="203197"/>
                  </a:lnTo>
                  <a:lnTo>
                    <a:pt x="354079" y="210985"/>
                  </a:lnTo>
                  <a:lnTo>
                    <a:pt x="361367" y="222866"/>
                  </a:lnTo>
                  <a:lnTo>
                    <a:pt x="366521" y="209571"/>
                  </a:lnTo>
                  <a:lnTo>
                    <a:pt x="371703" y="210035"/>
                  </a:lnTo>
                  <a:lnTo>
                    <a:pt x="376664" y="238896"/>
                  </a:lnTo>
                  <a:lnTo>
                    <a:pt x="378209" y="236017"/>
                  </a:lnTo>
                  <a:lnTo>
                    <a:pt x="381104" y="239327"/>
                  </a:lnTo>
                  <a:lnTo>
                    <a:pt x="385795" y="234124"/>
                  </a:lnTo>
                  <a:lnTo>
                    <a:pt x="387829" y="203484"/>
                  </a:lnTo>
                  <a:lnTo>
                    <a:pt x="400221" y="207791"/>
                  </a:lnTo>
                  <a:lnTo>
                    <a:pt x="409557" y="187378"/>
                  </a:lnTo>
                  <a:lnTo>
                    <a:pt x="407604" y="182564"/>
                  </a:lnTo>
                  <a:lnTo>
                    <a:pt x="416310" y="169786"/>
                  </a:lnTo>
                  <a:lnTo>
                    <a:pt x="415816" y="160419"/>
                  </a:lnTo>
                  <a:lnTo>
                    <a:pt x="432678" y="148866"/>
                  </a:lnTo>
                  <a:lnTo>
                    <a:pt x="440086" y="147353"/>
                  </a:lnTo>
                  <a:lnTo>
                    <a:pt x="446523" y="152127"/>
                  </a:lnTo>
                  <a:lnTo>
                    <a:pt x="442767" y="143013"/>
                  </a:lnTo>
                  <a:lnTo>
                    <a:pt x="450583" y="136032"/>
                  </a:lnTo>
                  <a:lnTo>
                    <a:pt x="445800" y="130160"/>
                  </a:lnTo>
                  <a:lnTo>
                    <a:pt x="433130" y="129166"/>
                  </a:lnTo>
                  <a:lnTo>
                    <a:pt x="438542" y="122529"/>
                  </a:lnTo>
                  <a:lnTo>
                    <a:pt x="436664" y="117515"/>
                  </a:lnTo>
                  <a:lnTo>
                    <a:pt x="431361" y="120005"/>
                  </a:lnTo>
                  <a:lnTo>
                    <a:pt x="435036" y="114486"/>
                  </a:lnTo>
                  <a:lnTo>
                    <a:pt x="430038" y="110390"/>
                  </a:lnTo>
                  <a:lnTo>
                    <a:pt x="417449" y="117386"/>
                  </a:lnTo>
                  <a:lnTo>
                    <a:pt x="408926" y="113165"/>
                  </a:lnTo>
                  <a:lnTo>
                    <a:pt x="402632" y="116069"/>
                  </a:lnTo>
                  <a:lnTo>
                    <a:pt x="398430" y="122353"/>
                  </a:lnTo>
                  <a:lnTo>
                    <a:pt x="387474" y="124980"/>
                  </a:lnTo>
                  <a:lnTo>
                    <a:pt x="374457" y="139305"/>
                  </a:lnTo>
                  <a:lnTo>
                    <a:pt x="360647" y="138893"/>
                  </a:lnTo>
                  <a:lnTo>
                    <a:pt x="360963" y="144303"/>
                  </a:lnTo>
                  <a:lnTo>
                    <a:pt x="369115" y="148662"/>
                  </a:lnTo>
                  <a:lnTo>
                    <a:pt x="367958" y="156282"/>
                  </a:lnTo>
                  <a:lnTo>
                    <a:pt x="323033" y="157024"/>
                  </a:lnTo>
                  <a:lnTo>
                    <a:pt x="317226" y="151140"/>
                  </a:lnTo>
                  <a:lnTo>
                    <a:pt x="319132" y="138223"/>
                  </a:lnTo>
                  <a:lnTo>
                    <a:pt x="315123" y="134402"/>
                  </a:lnTo>
                  <a:lnTo>
                    <a:pt x="307363" y="137690"/>
                  </a:lnTo>
                  <a:lnTo>
                    <a:pt x="305391" y="151867"/>
                  </a:lnTo>
                  <a:lnTo>
                    <a:pt x="308454" y="158134"/>
                  </a:lnTo>
                  <a:lnTo>
                    <a:pt x="305491" y="164259"/>
                  </a:lnTo>
                  <a:lnTo>
                    <a:pt x="272723" y="160933"/>
                  </a:lnTo>
                  <a:lnTo>
                    <a:pt x="268890" y="156154"/>
                  </a:lnTo>
                  <a:lnTo>
                    <a:pt x="262481" y="158049"/>
                  </a:lnTo>
                  <a:lnTo>
                    <a:pt x="245956" y="144941"/>
                  </a:lnTo>
                  <a:lnTo>
                    <a:pt x="232477" y="147978"/>
                  </a:lnTo>
                  <a:lnTo>
                    <a:pt x="223698" y="144915"/>
                  </a:lnTo>
                  <a:lnTo>
                    <a:pt x="222716" y="141275"/>
                  </a:lnTo>
                  <a:lnTo>
                    <a:pt x="211109" y="138783"/>
                  </a:lnTo>
                  <a:lnTo>
                    <a:pt x="183365" y="121806"/>
                  </a:lnTo>
                  <a:lnTo>
                    <a:pt x="187746" y="105459"/>
                  </a:lnTo>
                  <a:lnTo>
                    <a:pt x="197997" y="96605"/>
                  </a:lnTo>
                  <a:lnTo>
                    <a:pt x="182774" y="90340"/>
                  </a:lnTo>
                  <a:lnTo>
                    <a:pt x="177432" y="83631"/>
                  </a:lnTo>
                  <a:lnTo>
                    <a:pt x="166746" y="82333"/>
                  </a:lnTo>
                  <a:lnTo>
                    <a:pt x="163238" y="77479"/>
                  </a:lnTo>
                  <a:lnTo>
                    <a:pt x="163004" y="65918"/>
                  </a:lnTo>
                  <a:lnTo>
                    <a:pt x="158262" y="62558"/>
                  </a:lnTo>
                  <a:lnTo>
                    <a:pt x="157308" y="55339"/>
                  </a:lnTo>
                  <a:lnTo>
                    <a:pt x="162417" y="52039"/>
                  </a:lnTo>
                  <a:lnTo>
                    <a:pt x="166107" y="58820"/>
                  </a:lnTo>
                  <a:lnTo>
                    <a:pt x="171351" y="53978"/>
                  </a:lnTo>
                  <a:lnTo>
                    <a:pt x="168996" y="43360"/>
                  </a:lnTo>
                  <a:lnTo>
                    <a:pt x="161689" y="34404"/>
                  </a:lnTo>
                  <a:lnTo>
                    <a:pt x="161337" y="26767"/>
                  </a:lnTo>
                  <a:lnTo>
                    <a:pt x="167122" y="21955"/>
                  </a:lnTo>
                  <a:lnTo>
                    <a:pt x="155632" y="16646"/>
                  </a:lnTo>
                  <a:lnTo>
                    <a:pt x="152720" y="56"/>
                  </a:lnTo>
                  <a:lnTo>
                    <a:pt x="141058" y="0"/>
                  </a:lnTo>
                  <a:lnTo>
                    <a:pt x="138579" y="8969"/>
                  </a:lnTo>
                  <a:lnTo>
                    <a:pt x="117008" y="18586"/>
                  </a:lnTo>
                  <a:lnTo>
                    <a:pt x="96633" y="13675"/>
                  </a:lnTo>
                  <a:lnTo>
                    <a:pt x="88439" y="16192"/>
                  </a:lnTo>
                  <a:lnTo>
                    <a:pt x="85914" y="20998"/>
                  </a:lnTo>
                  <a:lnTo>
                    <a:pt x="90153" y="23124"/>
                  </a:lnTo>
                  <a:lnTo>
                    <a:pt x="88749" y="27748"/>
                  </a:lnTo>
                  <a:lnTo>
                    <a:pt x="93813" y="28255"/>
                  </a:lnTo>
                  <a:lnTo>
                    <a:pt x="88758" y="33691"/>
                  </a:lnTo>
                  <a:lnTo>
                    <a:pt x="92624" y="39609"/>
                  </a:lnTo>
                  <a:lnTo>
                    <a:pt x="89797" y="42814"/>
                  </a:lnTo>
                  <a:lnTo>
                    <a:pt x="97437" y="51408"/>
                  </a:lnTo>
                  <a:lnTo>
                    <a:pt x="100395" y="49585"/>
                  </a:lnTo>
                  <a:lnTo>
                    <a:pt x="100020" y="56012"/>
                  </a:lnTo>
                  <a:lnTo>
                    <a:pt x="110692" y="60784"/>
                  </a:lnTo>
                  <a:lnTo>
                    <a:pt x="98832" y="67055"/>
                  </a:lnTo>
                  <a:lnTo>
                    <a:pt x="97395" y="80706"/>
                  </a:lnTo>
                  <a:lnTo>
                    <a:pt x="100645" y="81576"/>
                  </a:lnTo>
                  <a:lnTo>
                    <a:pt x="87447" y="94181"/>
                  </a:lnTo>
                  <a:lnTo>
                    <a:pt x="89075" y="97444"/>
                  </a:lnTo>
                  <a:lnTo>
                    <a:pt x="80185" y="101972"/>
                  </a:lnTo>
                  <a:lnTo>
                    <a:pt x="73242" y="118260"/>
                  </a:lnTo>
                  <a:lnTo>
                    <a:pt x="64840" y="122587"/>
                  </a:lnTo>
                  <a:lnTo>
                    <a:pt x="57075" y="137000"/>
                  </a:lnTo>
                  <a:lnTo>
                    <a:pt x="41196" y="141474"/>
                  </a:lnTo>
                  <a:lnTo>
                    <a:pt x="33459" y="136217"/>
                  </a:lnTo>
                  <a:lnTo>
                    <a:pt x="21409" y="150644"/>
                  </a:lnTo>
                  <a:lnTo>
                    <a:pt x="20199" y="158080"/>
                  </a:lnTo>
                  <a:lnTo>
                    <a:pt x="30476" y="161566"/>
                  </a:lnTo>
                  <a:lnTo>
                    <a:pt x="29300" y="172055"/>
                  </a:lnTo>
                  <a:lnTo>
                    <a:pt x="38159" y="176536"/>
                  </a:lnTo>
                  <a:lnTo>
                    <a:pt x="44710" y="193371"/>
                  </a:lnTo>
                  <a:lnTo>
                    <a:pt x="41185" y="195680"/>
                  </a:lnTo>
                  <a:lnTo>
                    <a:pt x="45085" y="198186"/>
                  </a:lnTo>
                  <a:lnTo>
                    <a:pt x="38780" y="201352"/>
                  </a:lnTo>
                  <a:lnTo>
                    <a:pt x="37187" y="197819"/>
                  </a:lnTo>
                  <a:lnTo>
                    <a:pt x="9547" y="199702"/>
                  </a:lnTo>
                  <a:lnTo>
                    <a:pt x="8311" y="205471"/>
                  </a:lnTo>
                  <a:lnTo>
                    <a:pt x="0" y="207441"/>
                  </a:lnTo>
                  <a:close/>
                </a:path>
                <a:path w="450850" h="482600">
                  <a:moveTo>
                    <a:pt x="397299" y="478384"/>
                  </a:moveTo>
                  <a:lnTo>
                    <a:pt x="393061" y="475655"/>
                  </a:lnTo>
                  <a:lnTo>
                    <a:pt x="395120" y="482078"/>
                  </a:lnTo>
                  <a:lnTo>
                    <a:pt x="397299" y="478384"/>
                  </a:lnTo>
                  <a:close/>
                </a:path>
                <a:path w="450850" h="482600">
                  <a:moveTo>
                    <a:pt x="394357" y="472671"/>
                  </a:moveTo>
                  <a:lnTo>
                    <a:pt x="392435" y="472626"/>
                  </a:lnTo>
                  <a:lnTo>
                    <a:pt x="392679" y="474616"/>
                  </a:lnTo>
                  <a:lnTo>
                    <a:pt x="394357" y="472671"/>
                  </a:lnTo>
                  <a:close/>
                </a:path>
                <a:path w="450850" h="482600">
                  <a:moveTo>
                    <a:pt x="391953" y="462048"/>
                  </a:moveTo>
                  <a:lnTo>
                    <a:pt x="391628" y="460879"/>
                  </a:lnTo>
                  <a:lnTo>
                    <a:pt x="391495" y="461783"/>
                  </a:lnTo>
                  <a:lnTo>
                    <a:pt x="391953" y="462048"/>
                  </a:lnTo>
                  <a:close/>
                </a:path>
                <a:path w="450850" h="482600">
                  <a:moveTo>
                    <a:pt x="391671" y="463277"/>
                  </a:moveTo>
                  <a:lnTo>
                    <a:pt x="391387" y="462457"/>
                  </a:lnTo>
                  <a:lnTo>
                    <a:pt x="391527" y="463928"/>
                  </a:lnTo>
                  <a:lnTo>
                    <a:pt x="391671" y="463277"/>
                  </a:lnTo>
                  <a:close/>
                </a:path>
                <a:path w="450850" h="482600">
                  <a:moveTo>
                    <a:pt x="391206" y="461784"/>
                  </a:moveTo>
                  <a:lnTo>
                    <a:pt x="390298" y="459359"/>
                  </a:lnTo>
                  <a:lnTo>
                    <a:pt x="390048" y="461410"/>
                  </a:lnTo>
                  <a:lnTo>
                    <a:pt x="391206" y="461784"/>
                  </a:lnTo>
                  <a:close/>
                </a:path>
                <a:path w="450850" h="482600">
                  <a:moveTo>
                    <a:pt x="389998" y="464492"/>
                  </a:moveTo>
                  <a:lnTo>
                    <a:pt x="388994" y="462715"/>
                  </a:lnTo>
                  <a:lnTo>
                    <a:pt x="388259" y="463511"/>
                  </a:lnTo>
                  <a:lnTo>
                    <a:pt x="389998" y="464492"/>
                  </a:lnTo>
                  <a:close/>
                </a:path>
                <a:path w="450850" h="482600">
                  <a:moveTo>
                    <a:pt x="385844" y="459501"/>
                  </a:moveTo>
                  <a:lnTo>
                    <a:pt x="384869" y="457402"/>
                  </a:lnTo>
                  <a:lnTo>
                    <a:pt x="384037" y="458654"/>
                  </a:lnTo>
                  <a:lnTo>
                    <a:pt x="385844" y="459501"/>
                  </a:lnTo>
                  <a:close/>
                </a:path>
                <a:path w="450850" h="482600">
                  <a:moveTo>
                    <a:pt x="379633" y="395226"/>
                  </a:moveTo>
                  <a:lnTo>
                    <a:pt x="382509" y="375223"/>
                  </a:lnTo>
                  <a:lnTo>
                    <a:pt x="379045" y="399133"/>
                  </a:lnTo>
                  <a:lnTo>
                    <a:pt x="379633" y="395226"/>
                  </a:lnTo>
                  <a:close/>
                </a:path>
                <a:path w="450850" h="482600">
                  <a:moveTo>
                    <a:pt x="383792" y="396816"/>
                  </a:moveTo>
                  <a:lnTo>
                    <a:pt x="383249" y="398028"/>
                  </a:lnTo>
                  <a:lnTo>
                    <a:pt x="384057" y="398592"/>
                  </a:lnTo>
                  <a:lnTo>
                    <a:pt x="383792" y="396816"/>
                  </a:lnTo>
                  <a:close/>
                </a:path>
                <a:path w="450850" h="482600">
                  <a:moveTo>
                    <a:pt x="382204" y="399602"/>
                  </a:moveTo>
                  <a:lnTo>
                    <a:pt x="382536" y="400905"/>
                  </a:lnTo>
                  <a:lnTo>
                    <a:pt x="383249" y="401006"/>
                  </a:lnTo>
                  <a:lnTo>
                    <a:pt x="382204" y="399602"/>
                  </a:lnTo>
                  <a:close/>
                </a:path>
                <a:path w="450850" h="482600">
                  <a:moveTo>
                    <a:pt x="383168" y="398322"/>
                  </a:moveTo>
                  <a:lnTo>
                    <a:pt x="382091" y="398192"/>
                  </a:lnTo>
                  <a:lnTo>
                    <a:pt x="383374" y="399415"/>
                  </a:lnTo>
                  <a:lnTo>
                    <a:pt x="383168" y="398322"/>
                  </a:lnTo>
                  <a:close/>
                </a:path>
                <a:path w="450850" h="482600">
                  <a:moveTo>
                    <a:pt x="382525" y="398405"/>
                  </a:moveTo>
                  <a:lnTo>
                    <a:pt x="382117" y="399046"/>
                  </a:lnTo>
                  <a:lnTo>
                    <a:pt x="382753" y="398570"/>
                  </a:lnTo>
                  <a:lnTo>
                    <a:pt x="382525" y="398405"/>
                  </a:lnTo>
                  <a:close/>
                </a:path>
                <a:path w="450850" h="482600">
                  <a:moveTo>
                    <a:pt x="380077" y="444669"/>
                  </a:moveTo>
                  <a:lnTo>
                    <a:pt x="379045" y="443866"/>
                  </a:lnTo>
                  <a:lnTo>
                    <a:pt x="378534" y="445277"/>
                  </a:lnTo>
                  <a:lnTo>
                    <a:pt x="380077" y="444669"/>
                  </a:lnTo>
                  <a:close/>
                </a:path>
                <a:path w="450850" h="482600">
                  <a:moveTo>
                    <a:pt x="376764" y="406904"/>
                  </a:moveTo>
                  <a:lnTo>
                    <a:pt x="378761" y="401206"/>
                  </a:lnTo>
                  <a:lnTo>
                    <a:pt x="376883" y="398465"/>
                  </a:lnTo>
                  <a:lnTo>
                    <a:pt x="376764" y="406904"/>
                  </a:lnTo>
                  <a:close/>
                </a:path>
                <a:path w="450850" h="482600">
                  <a:moveTo>
                    <a:pt x="378507" y="396307"/>
                  </a:moveTo>
                  <a:lnTo>
                    <a:pt x="378385" y="397087"/>
                  </a:lnTo>
                  <a:lnTo>
                    <a:pt x="379005" y="396517"/>
                  </a:lnTo>
                  <a:lnTo>
                    <a:pt x="378507" y="396307"/>
                  </a:lnTo>
                  <a:close/>
                </a:path>
                <a:path w="450850" h="482600">
                  <a:moveTo>
                    <a:pt x="377970" y="384451"/>
                  </a:moveTo>
                  <a:lnTo>
                    <a:pt x="377504" y="386197"/>
                  </a:lnTo>
                  <a:lnTo>
                    <a:pt x="378345" y="386314"/>
                  </a:lnTo>
                  <a:lnTo>
                    <a:pt x="377970" y="384451"/>
                  </a:lnTo>
                  <a:close/>
                </a:path>
                <a:path w="450850" h="482600">
                  <a:moveTo>
                    <a:pt x="377135" y="407850"/>
                  </a:moveTo>
                  <a:lnTo>
                    <a:pt x="376317" y="409570"/>
                  </a:lnTo>
                  <a:lnTo>
                    <a:pt x="377950" y="409796"/>
                  </a:lnTo>
                  <a:lnTo>
                    <a:pt x="377135" y="407850"/>
                  </a:lnTo>
                  <a:close/>
                </a:path>
                <a:path w="450850" h="482600">
                  <a:moveTo>
                    <a:pt x="375397" y="417936"/>
                  </a:moveTo>
                  <a:lnTo>
                    <a:pt x="373541" y="421400"/>
                  </a:lnTo>
                  <a:lnTo>
                    <a:pt x="375575" y="421967"/>
                  </a:lnTo>
                  <a:lnTo>
                    <a:pt x="375397" y="417936"/>
                  </a:lnTo>
                  <a:close/>
                </a:path>
                <a:path w="450850" h="482600">
                  <a:moveTo>
                    <a:pt x="370796" y="406639"/>
                  </a:moveTo>
                  <a:lnTo>
                    <a:pt x="370553" y="407551"/>
                  </a:lnTo>
                  <a:lnTo>
                    <a:pt x="371405" y="406675"/>
                  </a:lnTo>
                  <a:lnTo>
                    <a:pt x="370796" y="406639"/>
                  </a:lnTo>
                  <a:close/>
                </a:path>
                <a:path w="450850" h="482600">
                  <a:moveTo>
                    <a:pt x="318563" y="245185"/>
                  </a:moveTo>
                  <a:lnTo>
                    <a:pt x="318485" y="245814"/>
                  </a:lnTo>
                  <a:lnTo>
                    <a:pt x="318978" y="245269"/>
                  </a:lnTo>
                  <a:lnTo>
                    <a:pt x="318563" y="245185"/>
                  </a:lnTo>
                  <a:close/>
                </a:path>
                <a:path w="450850" h="482600">
                  <a:moveTo>
                    <a:pt x="317094" y="244321"/>
                  </a:moveTo>
                  <a:lnTo>
                    <a:pt x="316486" y="245367"/>
                  </a:lnTo>
                  <a:lnTo>
                    <a:pt x="317756" y="245410"/>
                  </a:lnTo>
                  <a:lnTo>
                    <a:pt x="317094" y="244321"/>
                  </a:lnTo>
                  <a:close/>
                </a:path>
                <a:path w="450850" h="482600">
                  <a:moveTo>
                    <a:pt x="315970" y="238236"/>
                  </a:moveTo>
                  <a:lnTo>
                    <a:pt x="315259" y="239299"/>
                  </a:lnTo>
                  <a:lnTo>
                    <a:pt x="316544" y="238503"/>
                  </a:lnTo>
                  <a:lnTo>
                    <a:pt x="315970" y="238236"/>
                  </a:lnTo>
                  <a:close/>
                </a:path>
                <a:path w="450850" h="482600">
                  <a:moveTo>
                    <a:pt x="315533" y="239911"/>
                  </a:moveTo>
                  <a:lnTo>
                    <a:pt x="315081" y="241308"/>
                  </a:lnTo>
                  <a:lnTo>
                    <a:pt x="315513" y="241270"/>
                  </a:lnTo>
                  <a:lnTo>
                    <a:pt x="315533" y="239911"/>
                  </a:lnTo>
                  <a:close/>
                </a:path>
                <a:path w="450850" h="482600">
                  <a:moveTo>
                    <a:pt x="315132" y="243006"/>
                  </a:moveTo>
                  <a:lnTo>
                    <a:pt x="315231" y="242724"/>
                  </a:lnTo>
                  <a:lnTo>
                    <a:pt x="314566" y="242566"/>
                  </a:lnTo>
                  <a:lnTo>
                    <a:pt x="315132" y="243006"/>
                  </a:lnTo>
                  <a:close/>
                </a:path>
                <a:path w="450850" h="482600">
                  <a:moveTo>
                    <a:pt x="314990" y="241890"/>
                  </a:moveTo>
                  <a:lnTo>
                    <a:pt x="315049" y="241348"/>
                  </a:lnTo>
                  <a:lnTo>
                    <a:pt x="314412" y="241511"/>
                  </a:lnTo>
                  <a:lnTo>
                    <a:pt x="314990" y="241890"/>
                  </a:lnTo>
                  <a:close/>
                </a:path>
                <a:path w="450850" h="482600">
                  <a:moveTo>
                    <a:pt x="314209" y="242295"/>
                  </a:moveTo>
                  <a:lnTo>
                    <a:pt x="313584" y="243486"/>
                  </a:lnTo>
                  <a:lnTo>
                    <a:pt x="314623" y="244200"/>
                  </a:lnTo>
                  <a:lnTo>
                    <a:pt x="314209" y="242295"/>
                  </a:lnTo>
                  <a:close/>
                </a:path>
                <a:path w="450850" h="482600">
                  <a:moveTo>
                    <a:pt x="314496" y="244957"/>
                  </a:moveTo>
                  <a:lnTo>
                    <a:pt x="313416" y="245188"/>
                  </a:lnTo>
                  <a:lnTo>
                    <a:pt x="314334" y="245609"/>
                  </a:lnTo>
                  <a:lnTo>
                    <a:pt x="314496" y="244957"/>
                  </a:lnTo>
                  <a:close/>
                </a:path>
                <a:path w="450850" h="482600">
                  <a:moveTo>
                    <a:pt x="313551" y="246072"/>
                  </a:moveTo>
                  <a:lnTo>
                    <a:pt x="313831" y="245649"/>
                  </a:lnTo>
                  <a:lnTo>
                    <a:pt x="312976" y="245913"/>
                  </a:lnTo>
                  <a:lnTo>
                    <a:pt x="313551" y="246072"/>
                  </a:lnTo>
                  <a:close/>
                </a:path>
                <a:path w="450850" h="482600">
                  <a:moveTo>
                    <a:pt x="310316" y="243416"/>
                  </a:moveTo>
                  <a:lnTo>
                    <a:pt x="310347" y="245057"/>
                  </a:lnTo>
                  <a:lnTo>
                    <a:pt x="310907" y="243936"/>
                  </a:lnTo>
                  <a:lnTo>
                    <a:pt x="310316" y="243416"/>
                  </a:lnTo>
                  <a:close/>
                </a:path>
                <a:path w="450850" h="482600">
                  <a:moveTo>
                    <a:pt x="307719" y="240837"/>
                  </a:moveTo>
                  <a:lnTo>
                    <a:pt x="306428" y="242995"/>
                  </a:lnTo>
                  <a:lnTo>
                    <a:pt x="307898" y="244380"/>
                  </a:lnTo>
                  <a:lnTo>
                    <a:pt x="307719" y="240837"/>
                  </a:lnTo>
                  <a:close/>
                </a:path>
                <a:path w="450850" h="482600">
                  <a:moveTo>
                    <a:pt x="306353" y="239946"/>
                  </a:moveTo>
                  <a:lnTo>
                    <a:pt x="307569" y="238315"/>
                  </a:lnTo>
                  <a:lnTo>
                    <a:pt x="306671" y="238547"/>
                  </a:lnTo>
                  <a:lnTo>
                    <a:pt x="306353" y="239946"/>
                  </a:lnTo>
                  <a:close/>
                </a:path>
                <a:path w="450850" h="482600">
                  <a:moveTo>
                    <a:pt x="197449" y="340294"/>
                  </a:moveTo>
                  <a:lnTo>
                    <a:pt x="196003" y="339312"/>
                  </a:lnTo>
                  <a:lnTo>
                    <a:pt x="195990" y="340467"/>
                  </a:lnTo>
                  <a:lnTo>
                    <a:pt x="197449" y="340294"/>
                  </a:lnTo>
                  <a:close/>
                </a:path>
                <a:path w="450850" h="482600">
                  <a:moveTo>
                    <a:pt x="196280" y="340868"/>
                  </a:moveTo>
                  <a:lnTo>
                    <a:pt x="195335" y="339473"/>
                  </a:lnTo>
                  <a:lnTo>
                    <a:pt x="195294" y="341131"/>
                  </a:lnTo>
                  <a:lnTo>
                    <a:pt x="196280" y="340868"/>
                  </a:lnTo>
                  <a:close/>
                </a:path>
                <a:path w="450850" h="482600">
                  <a:moveTo>
                    <a:pt x="171628" y="442662"/>
                  </a:moveTo>
                  <a:lnTo>
                    <a:pt x="170793" y="442618"/>
                  </a:lnTo>
                  <a:lnTo>
                    <a:pt x="171082" y="443309"/>
                  </a:lnTo>
                  <a:lnTo>
                    <a:pt x="171628" y="442662"/>
                  </a:lnTo>
                  <a:close/>
                </a:path>
                <a:path w="450850" h="482600">
                  <a:moveTo>
                    <a:pt x="28158" y="228844"/>
                  </a:moveTo>
                  <a:lnTo>
                    <a:pt x="27248" y="228892"/>
                  </a:lnTo>
                  <a:lnTo>
                    <a:pt x="28121" y="229098"/>
                  </a:lnTo>
                  <a:lnTo>
                    <a:pt x="28158" y="228844"/>
                  </a:lnTo>
                  <a:close/>
                </a:path>
                <a:path w="450850" h="482600">
                  <a:moveTo>
                    <a:pt x="22126" y="231753"/>
                  </a:moveTo>
                  <a:lnTo>
                    <a:pt x="22446" y="231401"/>
                  </a:lnTo>
                  <a:lnTo>
                    <a:pt x="21423" y="231301"/>
                  </a:lnTo>
                  <a:lnTo>
                    <a:pt x="22126" y="231753"/>
                  </a:lnTo>
                  <a:close/>
                </a:path>
                <a:path w="450850" h="482600">
                  <a:moveTo>
                    <a:pt x="6598" y="207870"/>
                  </a:moveTo>
                  <a:lnTo>
                    <a:pt x="5965" y="207998"/>
                  </a:lnTo>
                  <a:lnTo>
                    <a:pt x="6189" y="208437"/>
                  </a:lnTo>
                  <a:lnTo>
                    <a:pt x="6598" y="20787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9" name="object 229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972409" y="2766567"/>
              <a:ext cx="176804" cy="121191"/>
            </a:xfrm>
            <a:prstGeom prst="rect">
              <a:avLst/>
            </a:prstGeom>
          </p:spPr>
        </p:pic>
        <p:sp>
          <p:nvSpPr>
            <p:cNvPr id="230" name="object 230" descr=""/>
            <p:cNvSpPr/>
            <p:nvPr/>
          </p:nvSpPr>
          <p:spPr>
            <a:xfrm>
              <a:off x="2602925" y="3299470"/>
              <a:ext cx="104775" cy="64769"/>
            </a:xfrm>
            <a:custGeom>
              <a:avLst/>
              <a:gdLst/>
              <a:ahLst/>
              <a:cxnLst/>
              <a:rect l="l" t="t" r="r" b="b"/>
              <a:pathLst>
                <a:path w="104775" h="64770">
                  <a:moveTo>
                    <a:pt x="36004" y="64638"/>
                  </a:moveTo>
                  <a:lnTo>
                    <a:pt x="19782" y="60337"/>
                  </a:lnTo>
                  <a:lnTo>
                    <a:pt x="0" y="39336"/>
                  </a:lnTo>
                  <a:lnTo>
                    <a:pt x="5664" y="36534"/>
                  </a:lnTo>
                  <a:lnTo>
                    <a:pt x="5302" y="27015"/>
                  </a:lnTo>
                  <a:lnTo>
                    <a:pt x="9129" y="24501"/>
                  </a:lnTo>
                  <a:lnTo>
                    <a:pt x="5326" y="20817"/>
                  </a:lnTo>
                  <a:lnTo>
                    <a:pt x="15073" y="20250"/>
                  </a:lnTo>
                  <a:lnTo>
                    <a:pt x="16779" y="13083"/>
                  </a:lnTo>
                  <a:lnTo>
                    <a:pt x="25705" y="19542"/>
                  </a:lnTo>
                  <a:lnTo>
                    <a:pt x="39610" y="18922"/>
                  </a:lnTo>
                  <a:lnTo>
                    <a:pt x="41764" y="12666"/>
                  </a:lnTo>
                  <a:lnTo>
                    <a:pt x="51672" y="11640"/>
                  </a:lnTo>
                  <a:lnTo>
                    <a:pt x="54266" y="7770"/>
                  </a:lnTo>
                  <a:lnTo>
                    <a:pt x="59005" y="10510"/>
                  </a:lnTo>
                  <a:lnTo>
                    <a:pt x="72878" y="34"/>
                  </a:lnTo>
                  <a:lnTo>
                    <a:pt x="82209" y="0"/>
                  </a:lnTo>
                  <a:lnTo>
                    <a:pt x="87190" y="5710"/>
                  </a:lnTo>
                  <a:lnTo>
                    <a:pt x="94147" y="3726"/>
                  </a:lnTo>
                  <a:lnTo>
                    <a:pt x="104416" y="12705"/>
                  </a:lnTo>
                  <a:lnTo>
                    <a:pt x="91198" y="24575"/>
                  </a:lnTo>
                  <a:lnTo>
                    <a:pt x="76413" y="53409"/>
                  </a:lnTo>
                  <a:lnTo>
                    <a:pt x="53308" y="54836"/>
                  </a:lnTo>
                  <a:lnTo>
                    <a:pt x="36004" y="64638"/>
                  </a:lnTo>
                  <a:close/>
                </a:path>
              </a:pathLst>
            </a:custGeom>
            <a:solidFill>
              <a:srgbClr val="57A4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2602925" y="3299469"/>
              <a:ext cx="104775" cy="64769"/>
            </a:xfrm>
            <a:custGeom>
              <a:avLst/>
              <a:gdLst/>
              <a:ahLst/>
              <a:cxnLst/>
              <a:rect l="l" t="t" r="r" b="b"/>
              <a:pathLst>
                <a:path w="104775" h="64770">
                  <a:moveTo>
                    <a:pt x="0" y="39336"/>
                  </a:moveTo>
                  <a:lnTo>
                    <a:pt x="19782" y="60337"/>
                  </a:lnTo>
                  <a:lnTo>
                    <a:pt x="36004" y="64638"/>
                  </a:lnTo>
                  <a:lnTo>
                    <a:pt x="53308" y="54836"/>
                  </a:lnTo>
                  <a:lnTo>
                    <a:pt x="76413" y="53409"/>
                  </a:lnTo>
                  <a:lnTo>
                    <a:pt x="91198" y="24575"/>
                  </a:lnTo>
                  <a:lnTo>
                    <a:pt x="104416" y="12705"/>
                  </a:lnTo>
                  <a:lnTo>
                    <a:pt x="94147" y="3726"/>
                  </a:lnTo>
                  <a:lnTo>
                    <a:pt x="87190" y="5710"/>
                  </a:lnTo>
                  <a:lnTo>
                    <a:pt x="82209" y="0"/>
                  </a:lnTo>
                  <a:lnTo>
                    <a:pt x="72878" y="34"/>
                  </a:lnTo>
                  <a:lnTo>
                    <a:pt x="59005" y="10510"/>
                  </a:lnTo>
                  <a:lnTo>
                    <a:pt x="54266" y="7770"/>
                  </a:lnTo>
                  <a:lnTo>
                    <a:pt x="51672" y="11640"/>
                  </a:lnTo>
                  <a:lnTo>
                    <a:pt x="41764" y="12666"/>
                  </a:lnTo>
                  <a:lnTo>
                    <a:pt x="39610" y="18922"/>
                  </a:lnTo>
                  <a:lnTo>
                    <a:pt x="25705" y="19542"/>
                  </a:lnTo>
                  <a:lnTo>
                    <a:pt x="16779" y="13083"/>
                  </a:lnTo>
                  <a:lnTo>
                    <a:pt x="15073" y="20250"/>
                  </a:lnTo>
                  <a:lnTo>
                    <a:pt x="5326" y="20817"/>
                  </a:lnTo>
                  <a:lnTo>
                    <a:pt x="9129" y="24501"/>
                  </a:lnTo>
                  <a:lnTo>
                    <a:pt x="5302" y="27015"/>
                  </a:lnTo>
                  <a:lnTo>
                    <a:pt x="5664" y="36534"/>
                  </a:lnTo>
                  <a:lnTo>
                    <a:pt x="0" y="3933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975436" y="3901109"/>
              <a:ext cx="95885" cy="56515"/>
            </a:xfrm>
            <a:custGeom>
              <a:avLst/>
              <a:gdLst/>
              <a:ahLst/>
              <a:cxnLst/>
              <a:rect l="l" t="t" r="r" b="b"/>
              <a:pathLst>
                <a:path w="95884" h="56514">
                  <a:moveTo>
                    <a:pt x="27343" y="51231"/>
                  </a:moveTo>
                  <a:lnTo>
                    <a:pt x="27114" y="50101"/>
                  </a:lnTo>
                  <a:lnTo>
                    <a:pt x="26123" y="50609"/>
                  </a:lnTo>
                  <a:lnTo>
                    <a:pt x="27343" y="51231"/>
                  </a:lnTo>
                  <a:close/>
                </a:path>
                <a:path w="95884" h="56514">
                  <a:moveTo>
                    <a:pt x="38277" y="6426"/>
                  </a:moveTo>
                  <a:lnTo>
                    <a:pt x="37452" y="6553"/>
                  </a:lnTo>
                  <a:lnTo>
                    <a:pt x="36995" y="7175"/>
                  </a:lnTo>
                  <a:lnTo>
                    <a:pt x="38277" y="6426"/>
                  </a:lnTo>
                  <a:close/>
                </a:path>
                <a:path w="95884" h="56514">
                  <a:moveTo>
                    <a:pt x="54521" y="406"/>
                  </a:moveTo>
                  <a:lnTo>
                    <a:pt x="53975" y="0"/>
                  </a:lnTo>
                  <a:lnTo>
                    <a:pt x="52489" y="1841"/>
                  </a:lnTo>
                  <a:lnTo>
                    <a:pt x="54521" y="406"/>
                  </a:lnTo>
                  <a:close/>
                </a:path>
                <a:path w="95884" h="56514">
                  <a:moveTo>
                    <a:pt x="95758" y="24345"/>
                  </a:moveTo>
                  <a:lnTo>
                    <a:pt x="86982" y="17983"/>
                  </a:lnTo>
                  <a:lnTo>
                    <a:pt x="89496" y="19837"/>
                  </a:lnTo>
                  <a:lnTo>
                    <a:pt x="81965" y="19164"/>
                  </a:lnTo>
                  <a:lnTo>
                    <a:pt x="81953" y="15887"/>
                  </a:lnTo>
                  <a:lnTo>
                    <a:pt x="85191" y="17449"/>
                  </a:lnTo>
                  <a:lnTo>
                    <a:pt x="77978" y="11341"/>
                  </a:lnTo>
                  <a:lnTo>
                    <a:pt x="67157" y="8597"/>
                  </a:lnTo>
                  <a:lnTo>
                    <a:pt x="22390" y="10452"/>
                  </a:lnTo>
                  <a:lnTo>
                    <a:pt x="3060" y="23202"/>
                  </a:lnTo>
                  <a:lnTo>
                    <a:pt x="0" y="32893"/>
                  </a:lnTo>
                  <a:lnTo>
                    <a:pt x="13690" y="42595"/>
                  </a:lnTo>
                  <a:lnTo>
                    <a:pt x="17691" y="39458"/>
                  </a:lnTo>
                  <a:lnTo>
                    <a:pt x="23863" y="41402"/>
                  </a:lnTo>
                  <a:lnTo>
                    <a:pt x="24955" y="50190"/>
                  </a:lnTo>
                  <a:lnTo>
                    <a:pt x="30441" y="49809"/>
                  </a:lnTo>
                  <a:lnTo>
                    <a:pt x="29705" y="54330"/>
                  </a:lnTo>
                  <a:lnTo>
                    <a:pt x="35852" y="56324"/>
                  </a:lnTo>
                  <a:lnTo>
                    <a:pt x="40932" y="51003"/>
                  </a:lnTo>
                  <a:lnTo>
                    <a:pt x="40030" y="43764"/>
                  </a:lnTo>
                  <a:lnTo>
                    <a:pt x="46329" y="44094"/>
                  </a:lnTo>
                  <a:lnTo>
                    <a:pt x="51562" y="39039"/>
                  </a:lnTo>
                  <a:lnTo>
                    <a:pt x="55562" y="42900"/>
                  </a:lnTo>
                  <a:lnTo>
                    <a:pt x="68719" y="27254"/>
                  </a:lnTo>
                  <a:lnTo>
                    <a:pt x="75298" y="30429"/>
                  </a:lnTo>
                  <a:lnTo>
                    <a:pt x="95758" y="24345"/>
                  </a:lnTo>
                  <a:close/>
                </a:path>
              </a:pathLst>
            </a:custGeom>
            <a:solidFill>
              <a:srgbClr val="7DB3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975436" y="3901104"/>
              <a:ext cx="95885" cy="56515"/>
            </a:xfrm>
            <a:custGeom>
              <a:avLst/>
              <a:gdLst/>
              <a:ahLst/>
              <a:cxnLst/>
              <a:rect l="l" t="t" r="r" b="b"/>
              <a:pathLst>
                <a:path w="95884" h="56514">
                  <a:moveTo>
                    <a:pt x="24967" y="50190"/>
                  </a:moveTo>
                  <a:lnTo>
                    <a:pt x="30448" y="49813"/>
                  </a:lnTo>
                  <a:lnTo>
                    <a:pt x="29712" y="54330"/>
                  </a:lnTo>
                  <a:lnTo>
                    <a:pt x="35863" y="56327"/>
                  </a:lnTo>
                  <a:lnTo>
                    <a:pt x="40934" y="50996"/>
                  </a:lnTo>
                  <a:lnTo>
                    <a:pt x="40036" y="43761"/>
                  </a:lnTo>
                  <a:lnTo>
                    <a:pt x="46338" y="44093"/>
                  </a:lnTo>
                  <a:lnTo>
                    <a:pt x="51563" y="39036"/>
                  </a:lnTo>
                  <a:lnTo>
                    <a:pt x="55569" y="42903"/>
                  </a:lnTo>
                  <a:lnTo>
                    <a:pt x="68721" y="27257"/>
                  </a:lnTo>
                  <a:lnTo>
                    <a:pt x="75304" y="30429"/>
                  </a:lnTo>
                  <a:lnTo>
                    <a:pt x="95770" y="24341"/>
                  </a:lnTo>
                  <a:lnTo>
                    <a:pt x="86991" y="17986"/>
                  </a:lnTo>
                  <a:lnTo>
                    <a:pt x="89500" y="19841"/>
                  </a:lnTo>
                  <a:lnTo>
                    <a:pt x="81975" y="19169"/>
                  </a:lnTo>
                  <a:lnTo>
                    <a:pt x="81962" y="15881"/>
                  </a:lnTo>
                  <a:lnTo>
                    <a:pt x="85198" y="17445"/>
                  </a:lnTo>
                  <a:lnTo>
                    <a:pt x="77986" y="11337"/>
                  </a:lnTo>
                  <a:lnTo>
                    <a:pt x="67158" y="8595"/>
                  </a:lnTo>
                  <a:lnTo>
                    <a:pt x="22392" y="10455"/>
                  </a:lnTo>
                  <a:lnTo>
                    <a:pt x="3070" y="23207"/>
                  </a:lnTo>
                  <a:lnTo>
                    <a:pt x="0" y="32885"/>
                  </a:lnTo>
                  <a:lnTo>
                    <a:pt x="13695" y="42596"/>
                  </a:lnTo>
                  <a:lnTo>
                    <a:pt x="17691" y="39456"/>
                  </a:lnTo>
                  <a:lnTo>
                    <a:pt x="23864" y="41404"/>
                  </a:lnTo>
                  <a:lnTo>
                    <a:pt x="24967" y="50190"/>
                  </a:lnTo>
                  <a:close/>
                </a:path>
                <a:path w="95884" h="56514">
                  <a:moveTo>
                    <a:pt x="53975" y="0"/>
                  </a:moveTo>
                  <a:lnTo>
                    <a:pt x="52499" y="1837"/>
                  </a:lnTo>
                  <a:lnTo>
                    <a:pt x="54530" y="400"/>
                  </a:lnTo>
                  <a:lnTo>
                    <a:pt x="53975" y="0"/>
                  </a:lnTo>
                  <a:close/>
                </a:path>
                <a:path w="95884" h="56514">
                  <a:moveTo>
                    <a:pt x="38278" y="6421"/>
                  </a:moveTo>
                  <a:lnTo>
                    <a:pt x="37455" y="6546"/>
                  </a:lnTo>
                  <a:lnTo>
                    <a:pt x="36999" y="7178"/>
                  </a:lnTo>
                  <a:lnTo>
                    <a:pt x="38278" y="6421"/>
                  </a:lnTo>
                  <a:close/>
                </a:path>
                <a:path w="95884" h="56514">
                  <a:moveTo>
                    <a:pt x="27117" y="50094"/>
                  </a:moveTo>
                  <a:lnTo>
                    <a:pt x="26128" y="50612"/>
                  </a:lnTo>
                  <a:lnTo>
                    <a:pt x="27345" y="51224"/>
                  </a:lnTo>
                  <a:lnTo>
                    <a:pt x="27117" y="5009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1205395" y="3843032"/>
              <a:ext cx="43815" cy="34290"/>
            </a:xfrm>
            <a:custGeom>
              <a:avLst/>
              <a:gdLst/>
              <a:ahLst/>
              <a:cxnLst/>
              <a:rect l="l" t="t" r="r" b="b"/>
              <a:pathLst>
                <a:path w="43815" h="34289">
                  <a:moveTo>
                    <a:pt x="11569" y="23926"/>
                  </a:moveTo>
                  <a:lnTo>
                    <a:pt x="10096" y="24015"/>
                  </a:lnTo>
                  <a:lnTo>
                    <a:pt x="11303" y="24460"/>
                  </a:lnTo>
                  <a:lnTo>
                    <a:pt x="11569" y="23926"/>
                  </a:lnTo>
                  <a:close/>
                </a:path>
                <a:path w="43815" h="34289">
                  <a:moveTo>
                    <a:pt x="13169" y="32499"/>
                  </a:moveTo>
                  <a:lnTo>
                    <a:pt x="11557" y="32334"/>
                  </a:lnTo>
                  <a:lnTo>
                    <a:pt x="11950" y="33108"/>
                  </a:lnTo>
                  <a:lnTo>
                    <a:pt x="13169" y="32499"/>
                  </a:lnTo>
                  <a:close/>
                </a:path>
                <a:path w="43815" h="34289">
                  <a:moveTo>
                    <a:pt x="16433" y="30556"/>
                  </a:moveTo>
                  <a:lnTo>
                    <a:pt x="16306" y="30353"/>
                  </a:lnTo>
                  <a:lnTo>
                    <a:pt x="15951" y="30353"/>
                  </a:lnTo>
                  <a:lnTo>
                    <a:pt x="16433" y="30556"/>
                  </a:lnTo>
                  <a:close/>
                </a:path>
                <a:path w="43815" h="34289">
                  <a:moveTo>
                    <a:pt x="25501" y="21971"/>
                  </a:moveTo>
                  <a:lnTo>
                    <a:pt x="19608" y="18415"/>
                  </a:lnTo>
                  <a:lnTo>
                    <a:pt x="21221" y="21145"/>
                  </a:lnTo>
                  <a:lnTo>
                    <a:pt x="25501" y="21971"/>
                  </a:lnTo>
                  <a:close/>
                </a:path>
                <a:path w="43815" h="34289">
                  <a:moveTo>
                    <a:pt x="28244" y="1498"/>
                  </a:moveTo>
                  <a:lnTo>
                    <a:pt x="25476" y="0"/>
                  </a:lnTo>
                  <a:lnTo>
                    <a:pt x="22860" y="368"/>
                  </a:lnTo>
                  <a:lnTo>
                    <a:pt x="28244" y="1498"/>
                  </a:lnTo>
                  <a:close/>
                </a:path>
                <a:path w="43815" h="34289">
                  <a:moveTo>
                    <a:pt x="43472" y="15049"/>
                  </a:moveTo>
                  <a:lnTo>
                    <a:pt x="41554" y="6337"/>
                  </a:lnTo>
                  <a:lnTo>
                    <a:pt x="25768" y="2247"/>
                  </a:lnTo>
                  <a:lnTo>
                    <a:pt x="16065" y="4038"/>
                  </a:lnTo>
                  <a:lnTo>
                    <a:pt x="16243" y="7378"/>
                  </a:lnTo>
                  <a:lnTo>
                    <a:pt x="26987" y="10312"/>
                  </a:lnTo>
                  <a:lnTo>
                    <a:pt x="25298" y="17310"/>
                  </a:lnTo>
                  <a:lnTo>
                    <a:pt x="32423" y="25247"/>
                  </a:lnTo>
                  <a:lnTo>
                    <a:pt x="24041" y="27178"/>
                  </a:lnTo>
                  <a:lnTo>
                    <a:pt x="3746" y="23114"/>
                  </a:lnTo>
                  <a:lnTo>
                    <a:pt x="0" y="28295"/>
                  </a:lnTo>
                  <a:lnTo>
                    <a:pt x="8928" y="33743"/>
                  </a:lnTo>
                  <a:lnTo>
                    <a:pt x="16332" y="29565"/>
                  </a:lnTo>
                  <a:lnTo>
                    <a:pt x="36995" y="30238"/>
                  </a:lnTo>
                  <a:lnTo>
                    <a:pt x="41554" y="33566"/>
                  </a:lnTo>
                  <a:lnTo>
                    <a:pt x="42519" y="28562"/>
                  </a:lnTo>
                  <a:lnTo>
                    <a:pt x="37680" y="23939"/>
                  </a:lnTo>
                  <a:lnTo>
                    <a:pt x="41871" y="22326"/>
                  </a:lnTo>
                  <a:lnTo>
                    <a:pt x="39573" y="18491"/>
                  </a:lnTo>
                  <a:lnTo>
                    <a:pt x="43472" y="15049"/>
                  </a:lnTo>
                  <a:close/>
                </a:path>
              </a:pathLst>
            </a:custGeom>
            <a:solidFill>
              <a:srgbClr val="B5C25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1205402" y="3843029"/>
              <a:ext cx="43815" cy="34290"/>
            </a:xfrm>
            <a:custGeom>
              <a:avLst/>
              <a:gdLst/>
              <a:ahLst/>
              <a:cxnLst/>
              <a:rect l="l" t="t" r="r" b="b"/>
              <a:pathLst>
                <a:path w="43815" h="34289">
                  <a:moveTo>
                    <a:pt x="0" y="28293"/>
                  </a:moveTo>
                  <a:lnTo>
                    <a:pt x="8925" y="33737"/>
                  </a:lnTo>
                  <a:lnTo>
                    <a:pt x="16332" y="29564"/>
                  </a:lnTo>
                  <a:lnTo>
                    <a:pt x="36997" y="30233"/>
                  </a:lnTo>
                  <a:lnTo>
                    <a:pt x="41546" y="33568"/>
                  </a:lnTo>
                  <a:lnTo>
                    <a:pt x="42514" y="28564"/>
                  </a:lnTo>
                  <a:lnTo>
                    <a:pt x="37675" y="23942"/>
                  </a:lnTo>
                  <a:lnTo>
                    <a:pt x="41869" y="22321"/>
                  </a:lnTo>
                  <a:lnTo>
                    <a:pt x="39576" y="18481"/>
                  </a:lnTo>
                  <a:lnTo>
                    <a:pt x="43469" y="15049"/>
                  </a:lnTo>
                  <a:lnTo>
                    <a:pt x="41550" y="6327"/>
                  </a:lnTo>
                  <a:lnTo>
                    <a:pt x="25765" y="2248"/>
                  </a:lnTo>
                  <a:lnTo>
                    <a:pt x="16066" y="4033"/>
                  </a:lnTo>
                  <a:lnTo>
                    <a:pt x="16241" y="7371"/>
                  </a:lnTo>
                  <a:lnTo>
                    <a:pt x="26989" y="10307"/>
                  </a:lnTo>
                  <a:lnTo>
                    <a:pt x="25296" y="17301"/>
                  </a:lnTo>
                  <a:lnTo>
                    <a:pt x="32424" y="25247"/>
                  </a:lnTo>
                  <a:lnTo>
                    <a:pt x="24035" y="27172"/>
                  </a:lnTo>
                  <a:lnTo>
                    <a:pt x="3740" y="23113"/>
                  </a:lnTo>
                  <a:lnTo>
                    <a:pt x="0" y="28293"/>
                  </a:lnTo>
                  <a:close/>
                </a:path>
                <a:path w="43815" h="34289">
                  <a:moveTo>
                    <a:pt x="25472" y="0"/>
                  </a:moveTo>
                  <a:lnTo>
                    <a:pt x="22855" y="371"/>
                  </a:lnTo>
                  <a:lnTo>
                    <a:pt x="28243" y="1491"/>
                  </a:lnTo>
                  <a:lnTo>
                    <a:pt x="25472" y="0"/>
                  </a:lnTo>
                  <a:close/>
                </a:path>
                <a:path w="43815" h="34289">
                  <a:moveTo>
                    <a:pt x="25504" y="21972"/>
                  </a:moveTo>
                  <a:lnTo>
                    <a:pt x="19603" y="18409"/>
                  </a:lnTo>
                  <a:lnTo>
                    <a:pt x="21217" y="21141"/>
                  </a:lnTo>
                  <a:lnTo>
                    <a:pt x="25504" y="21972"/>
                  </a:lnTo>
                  <a:close/>
                </a:path>
                <a:path w="43815" h="34289">
                  <a:moveTo>
                    <a:pt x="16304" y="30349"/>
                  </a:moveTo>
                  <a:lnTo>
                    <a:pt x="15948" y="30345"/>
                  </a:lnTo>
                  <a:lnTo>
                    <a:pt x="16431" y="30558"/>
                  </a:lnTo>
                  <a:lnTo>
                    <a:pt x="16304" y="30349"/>
                  </a:lnTo>
                  <a:close/>
                </a:path>
                <a:path w="43815" h="34289">
                  <a:moveTo>
                    <a:pt x="11561" y="32332"/>
                  </a:moveTo>
                  <a:lnTo>
                    <a:pt x="11954" y="33111"/>
                  </a:lnTo>
                  <a:lnTo>
                    <a:pt x="13165" y="32499"/>
                  </a:lnTo>
                  <a:lnTo>
                    <a:pt x="11561" y="32332"/>
                  </a:lnTo>
                  <a:close/>
                </a:path>
                <a:path w="43815" h="34289">
                  <a:moveTo>
                    <a:pt x="11567" y="23927"/>
                  </a:moveTo>
                  <a:lnTo>
                    <a:pt x="10091" y="24013"/>
                  </a:lnTo>
                  <a:lnTo>
                    <a:pt x="11307" y="24461"/>
                  </a:lnTo>
                  <a:lnTo>
                    <a:pt x="11567" y="2392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6" name="object 23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03542" y="4023992"/>
              <a:ext cx="81460" cy="120651"/>
            </a:xfrm>
            <a:prstGeom prst="rect">
              <a:avLst/>
            </a:prstGeom>
          </p:spPr>
        </p:pic>
        <p:sp>
          <p:nvSpPr>
            <p:cNvPr id="237" name="object 237" descr=""/>
            <p:cNvSpPr/>
            <p:nvPr/>
          </p:nvSpPr>
          <p:spPr>
            <a:xfrm>
              <a:off x="2096325" y="396224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39">
                  <a:moveTo>
                    <a:pt x="6908" y="17284"/>
                  </a:moveTo>
                  <a:lnTo>
                    <a:pt x="4572" y="18288"/>
                  </a:lnTo>
                  <a:lnTo>
                    <a:pt x="6858" y="18643"/>
                  </a:lnTo>
                  <a:lnTo>
                    <a:pt x="6908" y="17284"/>
                  </a:lnTo>
                  <a:close/>
                </a:path>
                <a:path w="47625" h="27939">
                  <a:moveTo>
                    <a:pt x="7962" y="12547"/>
                  </a:moveTo>
                  <a:lnTo>
                    <a:pt x="6553" y="11099"/>
                  </a:lnTo>
                  <a:lnTo>
                    <a:pt x="7137" y="13322"/>
                  </a:lnTo>
                  <a:lnTo>
                    <a:pt x="7962" y="12547"/>
                  </a:lnTo>
                  <a:close/>
                </a:path>
                <a:path w="47625" h="27939">
                  <a:moveTo>
                    <a:pt x="8280" y="21844"/>
                  </a:moveTo>
                  <a:lnTo>
                    <a:pt x="7670" y="21691"/>
                  </a:lnTo>
                  <a:lnTo>
                    <a:pt x="7188" y="23164"/>
                  </a:lnTo>
                  <a:lnTo>
                    <a:pt x="8280" y="21844"/>
                  </a:lnTo>
                  <a:close/>
                </a:path>
                <a:path w="47625" h="27939">
                  <a:moveTo>
                    <a:pt x="8547" y="18084"/>
                  </a:moveTo>
                  <a:lnTo>
                    <a:pt x="6781" y="19189"/>
                  </a:lnTo>
                  <a:lnTo>
                    <a:pt x="8026" y="19265"/>
                  </a:lnTo>
                  <a:lnTo>
                    <a:pt x="8547" y="18084"/>
                  </a:lnTo>
                  <a:close/>
                </a:path>
                <a:path w="47625" h="27939">
                  <a:moveTo>
                    <a:pt x="10096" y="20345"/>
                  </a:moveTo>
                  <a:lnTo>
                    <a:pt x="9601" y="19837"/>
                  </a:lnTo>
                  <a:lnTo>
                    <a:pt x="8788" y="20688"/>
                  </a:lnTo>
                  <a:lnTo>
                    <a:pt x="10096" y="20345"/>
                  </a:lnTo>
                  <a:close/>
                </a:path>
                <a:path w="47625" h="27939">
                  <a:moveTo>
                    <a:pt x="10337" y="24536"/>
                  </a:moveTo>
                  <a:lnTo>
                    <a:pt x="9271" y="23329"/>
                  </a:lnTo>
                  <a:lnTo>
                    <a:pt x="7239" y="25107"/>
                  </a:lnTo>
                  <a:lnTo>
                    <a:pt x="10337" y="24536"/>
                  </a:lnTo>
                  <a:close/>
                </a:path>
                <a:path w="47625" h="27939">
                  <a:moveTo>
                    <a:pt x="10706" y="21310"/>
                  </a:moveTo>
                  <a:lnTo>
                    <a:pt x="9817" y="21323"/>
                  </a:lnTo>
                  <a:lnTo>
                    <a:pt x="9372" y="21983"/>
                  </a:lnTo>
                  <a:lnTo>
                    <a:pt x="10706" y="21310"/>
                  </a:lnTo>
                  <a:close/>
                </a:path>
                <a:path w="47625" h="27939">
                  <a:moveTo>
                    <a:pt x="10909" y="25438"/>
                  </a:moveTo>
                  <a:lnTo>
                    <a:pt x="10782" y="24345"/>
                  </a:lnTo>
                  <a:lnTo>
                    <a:pt x="10414" y="23418"/>
                  </a:lnTo>
                  <a:lnTo>
                    <a:pt x="10909" y="25438"/>
                  </a:lnTo>
                  <a:close/>
                </a:path>
                <a:path w="47625" h="27939">
                  <a:moveTo>
                    <a:pt x="10985" y="12496"/>
                  </a:moveTo>
                  <a:lnTo>
                    <a:pt x="8521" y="12954"/>
                  </a:lnTo>
                  <a:lnTo>
                    <a:pt x="10375" y="14566"/>
                  </a:lnTo>
                  <a:lnTo>
                    <a:pt x="10985" y="12496"/>
                  </a:lnTo>
                  <a:close/>
                </a:path>
                <a:path w="47625" h="27939">
                  <a:moveTo>
                    <a:pt x="11899" y="19799"/>
                  </a:moveTo>
                  <a:lnTo>
                    <a:pt x="11861" y="18529"/>
                  </a:lnTo>
                  <a:lnTo>
                    <a:pt x="10299" y="19075"/>
                  </a:lnTo>
                  <a:lnTo>
                    <a:pt x="11899" y="19799"/>
                  </a:lnTo>
                  <a:close/>
                </a:path>
                <a:path w="47625" h="27939">
                  <a:moveTo>
                    <a:pt x="12065" y="17399"/>
                  </a:moveTo>
                  <a:lnTo>
                    <a:pt x="10896" y="17805"/>
                  </a:lnTo>
                  <a:lnTo>
                    <a:pt x="11798" y="17945"/>
                  </a:lnTo>
                  <a:lnTo>
                    <a:pt x="12065" y="17399"/>
                  </a:lnTo>
                  <a:close/>
                </a:path>
                <a:path w="47625" h="27939">
                  <a:moveTo>
                    <a:pt x="12877" y="25590"/>
                  </a:moveTo>
                  <a:lnTo>
                    <a:pt x="12128" y="23672"/>
                  </a:lnTo>
                  <a:lnTo>
                    <a:pt x="11734" y="24511"/>
                  </a:lnTo>
                  <a:lnTo>
                    <a:pt x="12877" y="25590"/>
                  </a:lnTo>
                  <a:close/>
                </a:path>
                <a:path w="47625" h="27939">
                  <a:moveTo>
                    <a:pt x="13373" y="20929"/>
                  </a:moveTo>
                  <a:lnTo>
                    <a:pt x="13360" y="20523"/>
                  </a:lnTo>
                  <a:lnTo>
                    <a:pt x="12585" y="21297"/>
                  </a:lnTo>
                  <a:lnTo>
                    <a:pt x="13373" y="20929"/>
                  </a:lnTo>
                  <a:close/>
                </a:path>
                <a:path w="47625" h="27939">
                  <a:moveTo>
                    <a:pt x="13741" y="21844"/>
                  </a:moveTo>
                  <a:lnTo>
                    <a:pt x="12458" y="23025"/>
                  </a:lnTo>
                  <a:lnTo>
                    <a:pt x="13550" y="23342"/>
                  </a:lnTo>
                  <a:lnTo>
                    <a:pt x="13741" y="21844"/>
                  </a:lnTo>
                  <a:close/>
                </a:path>
                <a:path w="47625" h="27939">
                  <a:moveTo>
                    <a:pt x="14490" y="20637"/>
                  </a:moveTo>
                  <a:lnTo>
                    <a:pt x="13995" y="20764"/>
                  </a:lnTo>
                  <a:lnTo>
                    <a:pt x="14058" y="21755"/>
                  </a:lnTo>
                  <a:lnTo>
                    <a:pt x="14490" y="20637"/>
                  </a:lnTo>
                  <a:close/>
                </a:path>
                <a:path w="47625" h="27939">
                  <a:moveTo>
                    <a:pt x="16344" y="21742"/>
                  </a:moveTo>
                  <a:lnTo>
                    <a:pt x="14643" y="23063"/>
                  </a:lnTo>
                  <a:lnTo>
                    <a:pt x="15354" y="22948"/>
                  </a:lnTo>
                  <a:lnTo>
                    <a:pt x="16344" y="21742"/>
                  </a:lnTo>
                  <a:close/>
                </a:path>
                <a:path w="47625" h="27939">
                  <a:moveTo>
                    <a:pt x="16510" y="19215"/>
                  </a:moveTo>
                  <a:lnTo>
                    <a:pt x="16281" y="18605"/>
                  </a:lnTo>
                  <a:lnTo>
                    <a:pt x="15430" y="19685"/>
                  </a:lnTo>
                  <a:lnTo>
                    <a:pt x="16510" y="19215"/>
                  </a:lnTo>
                  <a:close/>
                </a:path>
                <a:path w="47625" h="27939">
                  <a:moveTo>
                    <a:pt x="47498" y="3403"/>
                  </a:moveTo>
                  <a:lnTo>
                    <a:pt x="46418" y="101"/>
                  </a:lnTo>
                  <a:lnTo>
                    <a:pt x="23888" y="0"/>
                  </a:lnTo>
                  <a:lnTo>
                    <a:pt x="0" y="5422"/>
                  </a:lnTo>
                  <a:lnTo>
                    <a:pt x="8496" y="6375"/>
                  </a:lnTo>
                  <a:lnTo>
                    <a:pt x="5930" y="10248"/>
                  </a:lnTo>
                  <a:lnTo>
                    <a:pt x="13296" y="10617"/>
                  </a:lnTo>
                  <a:lnTo>
                    <a:pt x="11734" y="14935"/>
                  </a:lnTo>
                  <a:lnTo>
                    <a:pt x="26187" y="10807"/>
                  </a:lnTo>
                  <a:lnTo>
                    <a:pt x="18021" y="15252"/>
                  </a:lnTo>
                  <a:lnTo>
                    <a:pt x="19062" y="16865"/>
                  </a:lnTo>
                  <a:lnTo>
                    <a:pt x="17018" y="18097"/>
                  </a:lnTo>
                  <a:lnTo>
                    <a:pt x="18542" y="17678"/>
                  </a:lnTo>
                  <a:lnTo>
                    <a:pt x="19113" y="16954"/>
                  </a:lnTo>
                  <a:lnTo>
                    <a:pt x="19723" y="17881"/>
                  </a:lnTo>
                  <a:lnTo>
                    <a:pt x="22186" y="15290"/>
                  </a:lnTo>
                  <a:lnTo>
                    <a:pt x="18669" y="21107"/>
                  </a:lnTo>
                  <a:lnTo>
                    <a:pt x="22606" y="26403"/>
                  </a:lnTo>
                  <a:lnTo>
                    <a:pt x="26974" y="23126"/>
                  </a:lnTo>
                  <a:lnTo>
                    <a:pt x="25273" y="27736"/>
                  </a:lnTo>
                  <a:lnTo>
                    <a:pt x="31711" y="18516"/>
                  </a:lnTo>
                  <a:lnTo>
                    <a:pt x="46342" y="15405"/>
                  </a:lnTo>
                  <a:lnTo>
                    <a:pt x="42557" y="7912"/>
                  </a:lnTo>
                  <a:lnTo>
                    <a:pt x="47498" y="3403"/>
                  </a:lnTo>
                  <a:close/>
                </a:path>
              </a:pathLst>
            </a:custGeom>
            <a:solidFill>
              <a:srgbClr val="CEC8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2096328" y="3962238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39">
                  <a:moveTo>
                    <a:pt x="0" y="5429"/>
                  </a:moveTo>
                  <a:lnTo>
                    <a:pt x="8504" y="6375"/>
                  </a:lnTo>
                  <a:lnTo>
                    <a:pt x="5934" y="10250"/>
                  </a:lnTo>
                  <a:lnTo>
                    <a:pt x="13303" y="10620"/>
                  </a:lnTo>
                  <a:lnTo>
                    <a:pt x="11733" y="14935"/>
                  </a:lnTo>
                  <a:lnTo>
                    <a:pt x="26188" y="10804"/>
                  </a:lnTo>
                  <a:lnTo>
                    <a:pt x="18022" y="15249"/>
                  </a:lnTo>
                  <a:lnTo>
                    <a:pt x="19725" y="17883"/>
                  </a:lnTo>
                  <a:lnTo>
                    <a:pt x="22193" y="15295"/>
                  </a:lnTo>
                  <a:lnTo>
                    <a:pt x="18670" y="21116"/>
                  </a:lnTo>
                  <a:lnTo>
                    <a:pt x="22605" y="26412"/>
                  </a:lnTo>
                  <a:lnTo>
                    <a:pt x="26973" y="23123"/>
                  </a:lnTo>
                  <a:lnTo>
                    <a:pt x="25276" y="27740"/>
                  </a:lnTo>
                  <a:lnTo>
                    <a:pt x="31714" y="18520"/>
                  </a:lnTo>
                  <a:lnTo>
                    <a:pt x="46350" y="15413"/>
                  </a:lnTo>
                  <a:lnTo>
                    <a:pt x="42560" y="7918"/>
                  </a:lnTo>
                  <a:lnTo>
                    <a:pt x="47506" y="3400"/>
                  </a:lnTo>
                  <a:lnTo>
                    <a:pt x="46421" y="107"/>
                  </a:lnTo>
                  <a:lnTo>
                    <a:pt x="23892" y="0"/>
                  </a:lnTo>
                  <a:lnTo>
                    <a:pt x="0" y="5429"/>
                  </a:lnTo>
                  <a:close/>
                </a:path>
                <a:path w="47625" h="27939">
                  <a:moveTo>
                    <a:pt x="19295" y="16729"/>
                  </a:moveTo>
                  <a:lnTo>
                    <a:pt x="17015" y="18096"/>
                  </a:lnTo>
                  <a:lnTo>
                    <a:pt x="18545" y="17685"/>
                  </a:lnTo>
                  <a:lnTo>
                    <a:pt x="19295" y="16729"/>
                  </a:lnTo>
                  <a:close/>
                </a:path>
                <a:path w="47625" h="27939">
                  <a:moveTo>
                    <a:pt x="16278" y="18611"/>
                  </a:moveTo>
                  <a:lnTo>
                    <a:pt x="15438" y="19691"/>
                  </a:lnTo>
                  <a:lnTo>
                    <a:pt x="16517" y="19212"/>
                  </a:lnTo>
                  <a:lnTo>
                    <a:pt x="16278" y="18611"/>
                  </a:lnTo>
                  <a:close/>
                </a:path>
                <a:path w="47625" h="27939">
                  <a:moveTo>
                    <a:pt x="16353" y="21740"/>
                  </a:moveTo>
                  <a:lnTo>
                    <a:pt x="14642" y="23070"/>
                  </a:lnTo>
                  <a:lnTo>
                    <a:pt x="15361" y="22947"/>
                  </a:lnTo>
                  <a:lnTo>
                    <a:pt x="16353" y="21740"/>
                  </a:lnTo>
                  <a:close/>
                </a:path>
                <a:path w="47625" h="27939">
                  <a:moveTo>
                    <a:pt x="14497" y="20640"/>
                  </a:moveTo>
                  <a:lnTo>
                    <a:pt x="13994" y="20761"/>
                  </a:lnTo>
                  <a:lnTo>
                    <a:pt x="14062" y="21761"/>
                  </a:lnTo>
                  <a:lnTo>
                    <a:pt x="14497" y="20640"/>
                  </a:lnTo>
                  <a:close/>
                </a:path>
                <a:path w="47625" h="27939">
                  <a:moveTo>
                    <a:pt x="13743" y="21841"/>
                  </a:moveTo>
                  <a:lnTo>
                    <a:pt x="12456" y="23027"/>
                  </a:lnTo>
                  <a:lnTo>
                    <a:pt x="13559" y="23339"/>
                  </a:lnTo>
                  <a:lnTo>
                    <a:pt x="13743" y="21841"/>
                  </a:lnTo>
                  <a:close/>
                </a:path>
                <a:path w="47625" h="27939">
                  <a:moveTo>
                    <a:pt x="13363" y="20528"/>
                  </a:moveTo>
                  <a:lnTo>
                    <a:pt x="12591" y="21297"/>
                  </a:lnTo>
                  <a:lnTo>
                    <a:pt x="13380" y="20927"/>
                  </a:lnTo>
                  <a:lnTo>
                    <a:pt x="13363" y="20528"/>
                  </a:lnTo>
                  <a:close/>
                </a:path>
                <a:path w="47625" h="27939">
                  <a:moveTo>
                    <a:pt x="12131" y="23677"/>
                  </a:moveTo>
                  <a:lnTo>
                    <a:pt x="11740" y="24509"/>
                  </a:lnTo>
                  <a:lnTo>
                    <a:pt x="12885" y="25591"/>
                  </a:lnTo>
                  <a:lnTo>
                    <a:pt x="12131" y="23677"/>
                  </a:lnTo>
                  <a:close/>
                </a:path>
                <a:path w="47625" h="27939">
                  <a:moveTo>
                    <a:pt x="11800" y="17945"/>
                  </a:moveTo>
                  <a:lnTo>
                    <a:pt x="12067" y="17398"/>
                  </a:lnTo>
                  <a:lnTo>
                    <a:pt x="10902" y="17803"/>
                  </a:lnTo>
                  <a:lnTo>
                    <a:pt x="11800" y="17945"/>
                  </a:lnTo>
                  <a:close/>
                </a:path>
                <a:path w="47625" h="27939">
                  <a:moveTo>
                    <a:pt x="11866" y="18532"/>
                  </a:moveTo>
                  <a:lnTo>
                    <a:pt x="10306" y="19074"/>
                  </a:lnTo>
                  <a:lnTo>
                    <a:pt x="11908" y="19796"/>
                  </a:lnTo>
                  <a:lnTo>
                    <a:pt x="11866" y="18532"/>
                  </a:lnTo>
                  <a:close/>
                </a:path>
                <a:path w="47625" h="27939">
                  <a:moveTo>
                    <a:pt x="10791" y="24342"/>
                  </a:moveTo>
                  <a:lnTo>
                    <a:pt x="10912" y="25442"/>
                  </a:lnTo>
                  <a:lnTo>
                    <a:pt x="10412" y="23421"/>
                  </a:lnTo>
                  <a:lnTo>
                    <a:pt x="10791" y="24342"/>
                  </a:lnTo>
                  <a:close/>
                </a:path>
                <a:path w="47625" h="27939">
                  <a:moveTo>
                    <a:pt x="10993" y="12501"/>
                  </a:moveTo>
                  <a:lnTo>
                    <a:pt x="8530" y="12959"/>
                  </a:lnTo>
                  <a:lnTo>
                    <a:pt x="10375" y="14573"/>
                  </a:lnTo>
                  <a:lnTo>
                    <a:pt x="10993" y="12501"/>
                  </a:lnTo>
                  <a:close/>
                </a:path>
                <a:path w="47625" h="27939">
                  <a:moveTo>
                    <a:pt x="10707" y="21315"/>
                  </a:moveTo>
                  <a:lnTo>
                    <a:pt x="9821" y="21330"/>
                  </a:lnTo>
                  <a:lnTo>
                    <a:pt x="9379" y="21981"/>
                  </a:lnTo>
                  <a:lnTo>
                    <a:pt x="10707" y="21315"/>
                  </a:lnTo>
                  <a:close/>
                </a:path>
                <a:path w="47625" h="27939">
                  <a:moveTo>
                    <a:pt x="9275" y="23326"/>
                  </a:moveTo>
                  <a:lnTo>
                    <a:pt x="7248" y="25113"/>
                  </a:lnTo>
                  <a:lnTo>
                    <a:pt x="10337" y="24542"/>
                  </a:lnTo>
                  <a:lnTo>
                    <a:pt x="9275" y="23326"/>
                  </a:lnTo>
                  <a:close/>
                </a:path>
                <a:path w="47625" h="27939">
                  <a:moveTo>
                    <a:pt x="9607" y="19844"/>
                  </a:moveTo>
                  <a:lnTo>
                    <a:pt x="8789" y="20695"/>
                  </a:lnTo>
                  <a:lnTo>
                    <a:pt x="10099" y="20349"/>
                  </a:lnTo>
                  <a:lnTo>
                    <a:pt x="9607" y="19844"/>
                  </a:lnTo>
                  <a:close/>
                </a:path>
                <a:path w="47625" h="27939">
                  <a:moveTo>
                    <a:pt x="7670" y="21699"/>
                  </a:moveTo>
                  <a:lnTo>
                    <a:pt x="7197" y="23167"/>
                  </a:lnTo>
                  <a:lnTo>
                    <a:pt x="8286" y="21846"/>
                  </a:lnTo>
                  <a:lnTo>
                    <a:pt x="7670" y="21699"/>
                  </a:lnTo>
                  <a:close/>
                </a:path>
                <a:path w="47625" h="27939">
                  <a:moveTo>
                    <a:pt x="8551" y="18085"/>
                  </a:moveTo>
                  <a:lnTo>
                    <a:pt x="6786" y="19186"/>
                  </a:lnTo>
                  <a:lnTo>
                    <a:pt x="8030" y="19267"/>
                  </a:lnTo>
                  <a:lnTo>
                    <a:pt x="8551" y="18085"/>
                  </a:lnTo>
                  <a:close/>
                </a:path>
                <a:path w="47625" h="27939">
                  <a:moveTo>
                    <a:pt x="7967" y="12547"/>
                  </a:moveTo>
                  <a:lnTo>
                    <a:pt x="6561" y="11105"/>
                  </a:lnTo>
                  <a:lnTo>
                    <a:pt x="7140" y="13323"/>
                  </a:lnTo>
                  <a:lnTo>
                    <a:pt x="7967" y="12547"/>
                  </a:lnTo>
                  <a:close/>
                </a:path>
                <a:path w="47625" h="27939">
                  <a:moveTo>
                    <a:pt x="6917" y="17282"/>
                  </a:moveTo>
                  <a:lnTo>
                    <a:pt x="4579" y="18286"/>
                  </a:lnTo>
                  <a:lnTo>
                    <a:pt x="6857" y="18645"/>
                  </a:lnTo>
                  <a:lnTo>
                    <a:pt x="6917" y="1728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2121687" y="3962348"/>
              <a:ext cx="114935" cy="86360"/>
            </a:xfrm>
            <a:custGeom>
              <a:avLst/>
              <a:gdLst/>
              <a:ahLst/>
              <a:cxnLst/>
              <a:rect l="l" t="t" r="r" b="b"/>
              <a:pathLst>
                <a:path w="114935" h="86360">
                  <a:moveTo>
                    <a:pt x="1943" y="26911"/>
                  </a:moveTo>
                  <a:lnTo>
                    <a:pt x="0" y="28727"/>
                  </a:lnTo>
                  <a:lnTo>
                    <a:pt x="1549" y="28549"/>
                  </a:lnTo>
                  <a:lnTo>
                    <a:pt x="1943" y="26911"/>
                  </a:lnTo>
                  <a:close/>
                </a:path>
                <a:path w="114935" h="86360">
                  <a:moveTo>
                    <a:pt x="2667" y="26987"/>
                  </a:moveTo>
                  <a:lnTo>
                    <a:pt x="2400" y="25793"/>
                  </a:lnTo>
                  <a:lnTo>
                    <a:pt x="1803" y="26746"/>
                  </a:lnTo>
                  <a:lnTo>
                    <a:pt x="2667" y="26987"/>
                  </a:lnTo>
                  <a:close/>
                </a:path>
                <a:path w="114935" h="86360">
                  <a:moveTo>
                    <a:pt x="2768" y="29324"/>
                  </a:moveTo>
                  <a:lnTo>
                    <a:pt x="2654" y="28244"/>
                  </a:lnTo>
                  <a:lnTo>
                    <a:pt x="2425" y="29400"/>
                  </a:lnTo>
                  <a:lnTo>
                    <a:pt x="2768" y="29324"/>
                  </a:lnTo>
                  <a:close/>
                </a:path>
                <a:path w="114935" h="86360">
                  <a:moveTo>
                    <a:pt x="22161" y="45288"/>
                  </a:moveTo>
                  <a:lnTo>
                    <a:pt x="20447" y="45135"/>
                  </a:lnTo>
                  <a:lnTo>
                    <a:pt x="21234" y="46278"/>
                  </a:lnTo>
                  <a:lnTo>
                    <a:pt x="22161" y="45288"/>
                  </a:lnTo>
                  <a:close/>
                </a:path>
                <a:path w="114935" h="86360">
                  <a:moveTo>
                    <a:pt x="114566" y="67348"/>
                  </a:moveTo>
                  <a:lnTo>
                    <a:pt x="109728" y="60528"/>
                  </a:lnTo>
                  <a:lnTo>
                    <a:pt x="113271" y="56730"/>
                  </a:lnTo>
                  <a:lnTo>
                    <a:pt x="111417" y="51066"/>
                  </a:lnTo>
                  <a:lnTo>
                    <a:pt x="106972" y="49479"/>
                  </a:lnTo>
                  <a:lnTo>
                    <a:pt x="109880" y="37071"/>
                  </a:lnTo>
                  <a:lnTo>
                    <a:pt x="105422" y="35483"/>
                  </a:lnTo>
                  <a:lnTo>
                    <a:pt x="104127" y="25361"/>
                  </a:lnTo>
                  <a:lnTo>
                    <a:pt x="98780" y="27089"/>
                  </a:lnTo>
                  <a:lnTo>
                    <a:pt x="103365" y="20307"/>
                  </a:lnTo>
                  <a:lnTo>
                    <a:pt x="96012" y="16103"/>
                  </a:lnTo>
                  <a:lnTo>
                    <a:pt x="96774" y="10464"/>
                  </a:lnTo>
                  <a:lnTo>
                    <a:pt x="91274" y="2959"/>
                  </a:lnTo>
                  <a:lnTo>
                    <a:pt x="82651" y="10236"/>
                  </a:lnTo>
                  <a:lnTo>
                    <a:pt x="73507" y="7162"/>
                  </a:lnTo>
                  <a:lnTo>
                    <a:pt x="67475" y="12382"/>
                  </a:lnTo>
                  <a:lnTo>
                    <a:pt x="63817" y="7023"/>
                  </a:lnTo>
                  <a:lnTo>
                    <a:pt x="58191" y="10426"/>
                  </a:lnTo>
                  <a:lnTo>
                    <a:pt x="55753" y="3708"/>
                  </a:lnTo>
                  <a:lnTo>
                    <a:pt x="42189" y="5829"/>
                  </a:lnTo>
                  <a:lnTo>
                    <a:pt x="21056" y="0"/>
                  </a:lnTo>
                  <a:lnTo>
                    <a:pt x="21844" y="5588"/>
                  </a:lnTo>
                  <a:lnTo>
                    <a:pt x="17195" y="7810"/>
                  </a:lnTo>
                  <a:lnTo>
                    <a:pt x="20980" y="15303"/>
                  </a:lnTo>
                  <a:lnTo>
                    <a:pt x="6350" y="18415"/>
                  </a:lnTo>
                  <a:lnTo>
                    <a:pt x="2451" y="25260"/>
                  </a:lnTo>
                  <a:lnTo>
                    <a:pt x="5054" y="31203"/>
                  </a:lnTo>
                  <a:lnTo>
                    <a:pt x="6032" y="30619"/>
                  </a:lnTo>
                  <a:lnTo>
                    <a:pt x="6781" y="31432"/>
                  </a:lnTo>
                  <a:lnTo>
                    <a:pt x="7086" y="29984"/>
                  </a:lnTo>
                  <a:lnTo>
                    <a:pt x="8191" y="29311"/>
                  </a:lnTo>
                  <a:lnTo>
                    <a:pt x="6235" y="34036"/>
                  </a:lnTo>
                  <a:lnTo>
                    <a:pt x="9525" y="38874"/>
                  </a:lnTo>
                  <a:lnTo>
                    <a:pt x="23469" y="45643"/>
                  </a:lnTo>
                  <a:lnTo>
                    <a:pt x="21691" y="48983"/>
                  </a:lnTo>
                  <a:lnTo>
                    <a:pt x="27241" y="57048"/>
                  </a:lnTo>
                  <a:lnTo>
                    <a:pt x="35267" y="53022"/>
                  </a:lnTo>
                  <a:lnTo>
                    <a:pt x="40754" y="43903"/>
                  </a:lnTo>
                  <a:lnTo>
                    <a:pt x="59626" y="42113"/>
                  </a:lnTo>
                  <a:lnTo>
                    <a:pt x="68148" y="53047"/>
                  </a:lnTo>
                  <a:lnTo>
                    <a:pt x="71081" y="62763"/>
                  </a:lnTo>
                  <a:lnTo>
                    <a:pt x="68033" y="67932"/>
                  </a:lnTo>
                  <a:lnTo>
                    <a:pt x="83324" y="65608"/>
                  </a:lnTo>
                  <a:lnTo>
                    <a:pt x="88328" y="77266"/>
                  </a:lnTo>
                  <a:lnTo>
                    <a:pt x="86347" y="82905"/>
                  </a:lnTo>
                  <a:lnTo>
                    <a:pt x="92557" y="85839"/>
                  </a:lnTo>
                  <a:lnTo>
                    <a:pt x="98767" y="78028"/>
                  </a:lnTo>
                  <a:lnTo>
                    <a:pt x="106006" y="80568"/>
                  </a:lnTo>
                  <a:lnTo>
                    <a:pt x="109956" y="73177"/>
                  </a:lnTo>
                  <a:lnTo>
                    <a:pt x="105333" y="69799"/>
                  </a:lnTo>
                  <a:lnTo>
                    <a:pt x="106222" y="65582"/>
                  </a:lnTo>
                  <a:lnTo>
                    <a:pt x="114566" y="67348"/>
                  </a:lnTo>
                  <a:close/>
                </a:path>
              </a:pathLst>
            </a:custGeom>
            <a:solidFill>
              <a:srgbClr val="9CBD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2121693" y="3962346"/>
              <a:ext cx="114935" cy="86360"/>
            </a:xfrm>
            <a:custGeom>
              <a:avLst/>
              <a:gdLst/>
              <a:ahLst/>
              <a:cxnLst/>
              <a:rect l="l" t="t" r="r" b="b"/>
              <a:pathLst>
                <a:path w="114935" h="86360">
                  <a:moveTo>
                    <a:pt x="2455" y="25251"/>
                  </a:moveTo>
                  <a:lnTo>
                    <a:pt x="5058" y="31203"/>
                  </a:lnTo>
                  <a:lnTo>
                    <a:pt x="8189" y="29312"/>
                  </a:lnTo>
                  <a:lnTo>
                    <a:pt x="6234" y="34028"/>
                  </a:lnTo>
                  <a:lnTo>
                    <a:pt x="9527" y="38869"/>
                  </a:lnTo>
                  <a:lnTo>
                    <a:pt x="23472" y="45644"/>
                  </a:lnTo>
                  <a:lnTo>
                    <a:pt x="21691" y="48983"/>
                  </a:lnTo>
                  <a:lnTo>
                    <a:pt x="27239" y="57050"/>
                  </a:lnTo>
                  <a:lnTo>
                    <a:pt x="35272" y="53023"/>
                  </a:lnTo>
                  <a:lnTo>
                    <a:pt x="40756" y="43896"/>
                  </a:lnTo>
                  <a:lnTo>
                    <a:pt x="59621" y="42113"/>
                  </a:lnTo>
                  <a:lnTo>
                    <a:pt x="68150" y="53042"/>
                  </a:lnTo>
                  <a:lnTo>
                    <a:pt x="71077" y="62766"/>
                  </a:lnTo>
                  <a:lnTo>
                    <a:pt x="68031" y="67927"/>
                  </a:lnTo>
                  <a:lnTo>
                    <a:pt x="83326" y="65609"/>
                  </a:lnTo>
                  <a:lnTo>
                    <a:pt x="88329" y="77264"/>
                  </a:lnTo>
                  <a:lnTo>
                    <a:pt x="86346" y="82902"/>
                  </a:lnTo>
                  <a:lnTo>
                    <a:pt x="92554" y="85833"/>
                  </a:lnTo>
                  <a:lnTo>
                    <a:pt x="98762" y="78024"/>
                  </a:lnTo>
                  <a:lnTo>
                    <a:pt x="106009" y="80565"/>
                  </a:lnTo>
                  <a:lnTo>
                    <a:pt x="109961" y="73180"/>
                  </a:lnTo>
                  <a:lnTo>
                    <a:pt x="105337" y="69791"/>
                  </a:lnTo>
                  <a:lnTo>
                    <a:pt x="106226" y="65584"/>
                  </a:lnTo>
                  <a:lnTo>
                    <a:pt x="114564" y="67341"/>
                  </a:lnTo>
                  <a:lnTo>
                    <a:pt x="109723" y="60528"/>
                  </a:lnTo>
                  <a:lnTo>
                    <a:pt x="113269" y="56722"/>
                  </a:lnTo>
                  <a:lnTo>
                    <a:pt x="111411" y="51057"/>
                  </a:lnTo>
                  <a:lnTo>
                    <a:pt x="106978" y="49474"/>
                  </a:lnTo>
                  <a:lnTo>
                    <a:pt x="109877" y="37063"/>
                  </a:lnTo>
                  <a:lnTo>
                    <a:pt x="105418" y="35479"/>
                  </a:lnTo>
                  <a:lnTo>
                    <a:pt x="104125" y="25356"/>
                  </a:lnTo>
                  <a:lnTo>
                    <a:pt x="98778" y="27089"/>
                  </a:lnTo>
                  <a:lnTo>
                    <a:pt x="103362" y="20308"/>
                  </a:lnTo>
                  <a:lnTo>
                    <a:pt x="96015" y="16106"/>
                  </a:lnTo>
                  <a:lnTo>
                    <a:pt x="96779" y="10465"/>
                  </a:lnTo>
                  <a:lnTo>
                    <a:pt x="91275" y="2955"/>
                  </a:lnTo>
                  <a:lnTo>
                    <a:pt x="82651" y="10226"/>
                  </a:lnTo>
                  <a:lnTo>
                    <a:pt x="73504" y="7153"/>
                  </a:lnTo>
                  <a:lnTo>
                    <a:pt x="67475" y="12375"/>
                  </a:lnTo>
                  <a:lnTo>
                    <a:pt x="63823" y="7022"/>
                  </a:lnTo>
                  <a:lnTo>
                    <a:pt x="58192" y="10427"/>
                  </a:lnTo>
                  <a:lnTo>
                    <a:pt x="55749" y="3699"/>
                  </a:lnTo>
                  <a:lnTo>
                    <a:pt x="42188" y="5829"/>
                  </a:lnTo>
                  <a:lnTo>
                    <a:pt x="21057" y="0"/>
                  </a:lnTo>
                  <a:lnTo>
                    <a:pt x="21845" y="5585"/>
                  </a:lnTo>
                  <a:lnTo>
                    <a:pt x="17196" y="7810"/>
                  </a:lnTo>
                  <a:lnTo>
                    <a:pt x="20986" y="15305"/>
                  </a:lnTo>
                  <a:lnTo>
                    <a:pt x="6349" y="18412"/>
                  </a:lnTo>
                  <a:lnTo>
                    <a:pt x="2455" y="25251"/>
                  </a:lnTo>
                  <a:close/>
                </a:path>
                <a:path w="114935" h="86360">
                  <a:moveTo>
                    <a:pt x="22168" y="45287"/>
                  </a:moveTo>
                  <a:lnTo>
                    <a:pt x="20450" y="45136"/>
                  </a:lnTo>
                  <a:lnTo>
                    <a:pt x="21234" y="46278"/>
                  </a:lnTo>
                  <a:lnTo>
                    <a:pt x="22168" y="45287"/>
                  </a:lnTo>
                  <a:close/>
                </a:path>
                <a:path w="114935" h="86360">
                  <a:moveTo>
                    <a:pt x="7203" y="29452"/>
                  </a:moveTo>
                  <a:lnTo>
                    <a:pt x="5709" y="30264"/>
                  </a:lnTo>
                  <a:lnTo>
                    <a:pt x="6785" y="31428"/>
                  </a:lnTo>
                  <a:lnTo>
                    <a:pt x="7203" y="29452"/>
                  </a:lnTo>
                  <a:close/>
                </a:path>
                <a:path w="114935" h="86360">
                  <a:moveTo>
                    <a:pt x="2772" y="29321"/>
                  </a:moveTo>
                  <a:lnTo>
                    <a:pt x="2655" y="28242"/>
                  </a:lnTo>
                  <a:lnTo>
                    <a:pt x="2427" y="29398"/>
                  </a:lnTo>
                  <a:lnTo>
                    <a:pt x="2772" y="29321"/>
                  </a:lnTo>
                  <a:close/>
                </a:path>
                <a:path w="114935" h="86360">
                  <a:moveTo>
                    <a:pt x="1806" y="26744"/>
                  </a:moveTo>
                  <a:lnTo>
                    <a:pt x="2666" y="26988"/>
                  </a:lnTo>
                  <a:lnTo>
                    <a:pt x="2396" y="25788"/>
                  </a:lnTo>
                  <a:lnTo>
                    <a:pt x="1806" y="26744"/>
                  </a:lnTo>
                  <a:close/>
                </a:path>
                <a:path w="114935" h="86360">
                  <a:moveTo>
                    <a:pt x="1941" y="26901"/>
                  </a:moveTo>
                  <a:lnTo>
                    <a:pt x="0" y="28724"/>
                  </a:lnTo>
                  <a:lnTo>
                    <a:pt x="1547" y="28552"/>
                  </a:lnTo>
                  <a:lnTo>
                    <a:pt x="1941" y="2690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931125" y="3880104"/>
              <a:ext cx="62230" cy="65405"/>
            </a:xfrm>
            <a:custGeom>
              <a:avLst/>
              <a:gdLst/>
              <a:ahLst/>
              <a:cxnLst/>
              <a:rect l="l" t="t" r="r" b="b"/>
              <a:pathLst>
                <a:path w="62230" h="65404">
                  <a:moveTo>
                    <a:pt x="32907" y="65112"/>
                  </a:moveTo>
                  <a:lnTo>
                    <a:pt x="14063" y="61898"/>
                  </a:lnTo>
                  <a:lnTo>
                    <a:pt x="0" y="52798"/>
                  </a:lnTo>
                  <a:lnTo>
                    <a:pt x="228" y="41143"/>
                  </a:lnTo>
                  <a:lnTo>
                    <a:pt x="7613" y="28097"/>
                  </a:lnTo>
                  <a:lnTo>
                    <a:pt x="27512" y="28095"/>
                  </a:lnTo>
                  <a:lnTo>
                    <a:pt x="28569" y="23266"/>
                  </a:lnTo>
                  <a:lnTo>
                    <a:pt x="12111" y="9136"/>
                  </a:lnTo>
                  <a:lnTo>
                    <a:pt x="19097" y="9133"/>
                  </a:lnTo>
                  <a:lnTo>
                    <a:pt x="19093" y="6"/>
                  </a:lnTo>
                  <a:lnTo>
                    <a:pt x="47420" y="0"/>
                  </a:lnTo>
                  <a:lnTo>
                    <a:pt x="46299" y="30957"/>
                  </a:lnTo>
                  <a:lnTo>
                    <a:pt x="49109" y="30649"/>
                  </a:lnTo>
                  <a:lnTo>
                    <a:pt x="61607" y="33689"/>
                  </a:lnTo>
                  <a:lnTo>
                    <a:pt x="47381" y="44206"/>
                  </a:lnTo>
                  <a:lnTo>
                    <a:pt x="47393" y="51945"/>
                  </a:lnTo>
                  <a:lnTo>
                    <a:pt x="32907" y="65112"/>
                  </a:lnTo>
                  <a:close/>
                </a:path>
              </a:pathLst>
            </a:custGeom>
            <a:solidFill>
              <a:srgbClr val="68AC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931125" y="3880104"/>
              <a:ext cx="62230" cy="65405"/>
            </a:xfrm>
            <a:custGeom>
              <a:avLst/>
              <a:gdLst/>
              <a:ahLst/>
              <a:cxnLst/>
              <a:rect l="l" t="t" r="r" b="b"/>
              <a:pathLst>
                <a:path w="62230" h="65404">
                  <a:moveTo>
                    <a:pt x="49109" y="30649"/>
                  </a:moveTo>
                  <a:lnTo>
                    <a:pt x="46299" y="30957"/>
                  </a:lnTo>
                  <a:lnTo>
                    <a:pt x="47420" y="0"/>
                  </a:lnTo>
                  <a:lnTo>
                    <a:pt x="19093" y="6"/>
                  </a:lnTo>
                  <a:lnTo>
                    <a:pt x="19097" y="9133"/>
                  </a:lnTo>
                  <a:lnTo>
                    <a:pt x="12111" y="9136"/>
                  </a:lnTo>
                  <a:lnTo>
                    <a:pt x="28569" y="23266"/>
                  </a:lnTo>
                  <a:lnTo>
                    <a:pt x="27512" y="28095"/>
                  </a:lnTo>
                  <a:lnTo>
                    <a:pt x="7613" y="28097"/>
                  </a:lnTo>
                  <a:lnTo>
                    <a:pt x="228" y="41143"/>
                  </a:lnTo>
                  <a:lnTo>
                    <a:pt x="0" y="52798"/>
                  </a:lnTo>
                  <a:lnTo>
                    <a:pt x="14063" y="61898"/>
                  </a:lnTo>
                  <a:lnTo>
                    <a:pt x="32907" y="65112"/>
                  </a:lnTo>
                  <a:lnTo>
                    <a:pt x="47393" y="51945"/>
                  </a:lnTo>
                  <a:lnTo>
                    <a:pt x="47381" y="44206"/>
                  </a:lnTo>
                  <a:lnTo>
                    <a:pt x="61607" y="33689"/>
                  </a:lnTo>
                  <a:lnTo>
                    <a:pt x="49109" y="3064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2663025" y="3449357"/>
              <a:ext cx="127000" cy="137160"/>
            </a:xfrm>
            <a:custGeom>
              <a:avLst/>
              <a:gdLst/>
              <a:ahLst/>
              <a:cxnLst/>
              <a:rect l="l" t="t" r="r" b="b"/>
              <a:pathLst>
                <a:path w="127000" h="137160">
                  <a:moveTo>
                    <a:pt x="11201" y="67830"/>
                  </a:moveTo>
                  <a:lnTo>
                    <a:pt x="9525" y="66586"/>
                  </a:lnTo>
                  <a:lnTo>
                    <a:pt x="11023" y="69507"/>
                  </a:lnTo>
                  <a:lnTo>
                    <a:pt x="11201" y="67830"/>
                  </a:lnTo>
                  <a:close/>
                </a:path>
                <a:path w="127000" h="137160">
                  <a:moveTo>
                    <a:pt x="12395" y="73075"/>
                  </a:moveTo>
                  <a:lnTo>
                    <a:pt x="8636" y="66167"/>
                  </a:lnTo>
                  <a:lnTo>
                    <a:pt x="5283" y="71958"/>
                  </a:lnTo>
                  <a:lnTo>
                    <a:pt x="12395" y="73075"/>
                  </a:lnTo>
                  <a:close/>
                </a:path>
                <a:path w="127000" h="137160">
                  <a:moveTo>
                    <a:pt x="13830" y="79222"/>
                  </a:moveTo>
                  <a:lnTo>
                    <a:pt x="9486" y="78308"/>
                  </a:lnTo>
                  <a:lnTo>
                    <a:pt x="12750" y="82346"/>
                  </a:lnTo>
                  <a:lnTo>
                    <a:pt x="13830" y="79222"/>
                  </a:lnTo>
                  <a:close/>
                </a:path>
                <a:path w="127000" h="137160">
                  <a:moveTo>
                    <a:pt x="46024" y="105041"/>
                  </a:moveTo>
                  <a:lnTo>
                    <a:pt x="45859" y="104267"/>
                  </a:lnTo>
                  <a:lnTo>
                    <a:pt x="45339" y="104457"/>
                  </a:lnTo>
                  <a:lnTo>
                    <a:pt x="46024" y="105041"/>
                  </a:lnTo>
                  <a:close/>
                </a:path>
                <a:path w="127000" h="137160">
                  <a:moveTo>
                    <a:pt x="47713" y="109283"/>
                  </a:moveTo>
                  <a:lnTo>
                    <a:pt x="45389" y="106680"/>
                  </a:lnTo>
                  <a:lnTo>
                    <a:pt x="44754" y="109842"/>
                  </a:lnTo>
                  <a:lnTo>
                    <a:pt x="47713" y="109283"/>
                  </a:lnTo>
                  <a:close/>
                </a:path>
                <a:path w="127000" h="137160">
                  <a:moveTo>
                    <a:pt x="48780" y="89903"/>
                  </a:moveTo>
                  <a:lnTo>
                    <a:pt x="48361" y="89535"/>
                  </a:lnTo>
                  <a:lnTo>
                    <a:pt x="48133" y="90284"/>
                  </a:lnTo>
                  <a:lnTo>
                    <a:pt x="48780" y="89903"/>
                  </a:lnTo>
                  <a:close/>
                </a:path>
                <a:path w="127000" h="137160">
                  <a:moveTo>
                    <a:pt x="50888" y="116154"/>
                  </a:moveTo>
                  <a:lnTo>
                    <a:pt x="50431" y="115989"/>
                  </a:lnTo>
                  <a:lnTo>
                    <a:pt x="50660" y="116916"/>
                  </a:lnTo>
                  <a:lnTo>
                    <a:pt x="50888" y="116154"/>
                  </a:lnTo>
                  <a:close/>
                </a:path>
                <a:path w="127000" h="137160">
                  <a:moveTo>
                    <a:pt x="53644" y="84429"/>
                  </a:moveTo>
                  <a:lnTo>
                    <a:pt x="53632" y="84023"/>
                  </a:lnTo>
                  <a:lnTo>
                    <a:pt x="53251" y="85039"/>
                  </a:lnTo>
                  <a:lnTo>
                    <a:pt x="53644" y="84429"/>
                  </a:lnTo>
                  <a:close/>
                </a:path>
                <a:path w="127000" h="137160">
                  <a:moveTo>
                    <a:pt x="53924" y="51828"/>
                  </a:moveTo>
                  <a:lnTo>
                    <a:pt x="53301" y="51562"/>
                  </a:lnTo>
                  <a:lnTo>
                    <a:pt x="52120" y="52527"/>
                  </a:lnTo>
                  <a:lnTo>
                    <a:pt x="53924" y="51828"/>
                  </a:lnTo>
                  <a:close/>
                </a:path>
                <a:path w="127000" h="137160">
                  <a:moveTo>
                    <a:pt x="54470" y="75730"/>
                  </a:moveTo>
                  <a:lnTo>
                    <a:pt x="52349" y="77457"/>
                  </a:lnTo>
                  <a:lnTo>
                    <a:pt x="53555" y="76581"/>
                  </a:lnTo>
                  <a:lnTo>
                    <a:pt x="54470" y="75730"/>
                  </a:lnTo>
                  <a:close/>
                </a:path>
                <a:path w="127000" h="137160">
                  <a:moveTo>
                    <a:pt x="54825" y="87731"/>
                  </a:moveTo>
                  <a:lnTo>
                    <a:pt x="52031" y="88798"/>
                  </a:lnTo>
                  <a:lnTo>
                    <a:pt x="53924" y="88696"/>
                  </a:lnTo>
                  <a:lnTo>
                    <a:pt x="54825" y="87731"/>
                  </a:lnTo>
                  <a:close/>
                </a:path>
                <a:path w="127000" h="137160">
                  <a:moveTo>
                    <a:pt x="54864" y="79908"/>
                  </a:moveTo>
                  <a:lnTo>
                    <a:pt x="52984" y="79984"/>
                  </a:lnTo>
                  <a:lnTo>
                    <a:pt x="53606" y="81775"/>
                  </a:lnTo>
                  <a:lnTo>
                    <a:pt x="54864" y="79908"/>
                  </a:lnTo>
                  <a:close/>
                </a:path>
                <a:path w="127000" h="137160">
                  <a:moveTo>
                    <a:pt x="55308" y="37274"/>
                  </a:moveTo>
                  <a:lnTo>
                    <a:pt x="52933" y="33629"/>
                  </a:lnTo>
                  <a:lnTo>
                    <a:pt x="50939" y="33756"/>
                  </a:lnTo>
                  <a:lnTo>
                    <a:pt x="55308" y="37274"/>
                  </a:lnTo>
                  <a:close/>
                </a:path>
                <a:path w="127000" h="137160">
                  <a:moveTo>
                    <a:pt x="57365" y="54292"/>
                  </a:moveTo>
                  <a:lnTo>
                    <a:pt x="57289" y="52755"/>
                  </a:lnTo>
                  <a:lnTo>
                    <a:pt x="55689" y="52425"/>
                  </a:lnTo>
                  <a:lnTo>
                    <a:pt x="57365" y="54292"/>
                  </a:lnTo>
                  <a:close/>
                </a:path>
                <a:path w="127000" h="137160">
                  <a:moveTo>
                    <a:pt x="60883" y="49872"/>
                  </a:moveTo>
                  <a:lnTo>
                    <a:pt x="59664" y="52273"/>
                  </a:lnTo>
                  <a:lnTo>
                    <a:pt x="60312" y="52235"/>
                  </a:lnTo>
                  <a:lnTo>
                    <a:pt x="60883" y="49872"/>
                  </a:lnTo>
                  <a:close/>
                </a:path>
                <a:path w="127000" h="137160">
                  <a:moveTo>
                    <a:pt x="63030" y="49568"/>
                  </a:moveTo>
                  <a:lnTo>
                    <a:pt x="62776" y="48374"/>
                  </a:lnTo>
                  <a:lnTo>
                    <a:pt x="62318" y="49631"/>
                  </a:lnTo>
                  <a:lnTo>
                    <a:pt x="63030" y="49568"/>
                  </a:lnTo>
                  <a:close/>
                </a:path>
                <a:path w="127000" h="137160">
                  <a:moveTo>
                    <a:pt x="63627" y="136652"/>
                  </a:moveTo>
                  <a:lnTo>
                    <a:pt x="63461" y="135648"/>
                  </a:lnTo>
                  <a:lnTo>
                    <a:pt x="62357" y="136042"/>
                  </a:lnTo>
                  <a:lnTo>
                    <a:pt x="63627" y="136652"/>
                  </a:lnTo>
                  <a:close/>
                </a:path>
                <a:path w="127000" h="137160">
                  <a:moveTo>
                    <a:pt x="65976" y="75463"/>
                  </a:moveTo>
                  <a:lnTo>
                    <a:pt x="65595" y="75044"/>
                  </a:lnTo>
                  <a:lnTo>
                    <a:pt x="65862" y="75831"/>
                  </a:lnTo>
                  <a:lnTo>
                    <a:pt x="65976" y="75463"/>
                  </a:lnTo>
                  <a:close/>
                </a:path>
                <a:path w="127000" h="137160">
                  <a:moveTo>
                    <a:pt x="67627" y="81762"/>
                  </a:moveTo>
                  <a:lnTo>
                    <a:pt x="65951" y="82626"/>
                  </a:lnTo>
                  <a:lnTo>
                    <a:pt x="66319" y="84543"/>
                  </a:lnTo>
                  <a:lnTo>
                    <a:pt x="67627" y="81762"/>
                  </a:lnTo>
                  <a:close/>
                </a:path>
                <a:path w="127000" h="137160">
                  <a:moveTo>
                    <a:pt x="68135" y="85572"/>
                  </a:moveTo>
                  <a:lnTo>
                    <a:pt x="67703" y="87071"/>
                  </a:lnTo>
                  <a:lnTo>
                    <a:pt x="67627" y="88950"/>
                  </a:lnTo>
                  <a:lnTo>
                    <a:pt x="68135" y="85572"/>
                  </a:lnTo>
                  <a:close/>
                </a:path>
                <a:path w="127000" h="137160">
                  <a:moveTo>
                    <a:pt x="69913" y="92075"/>
                  </a:moveTo>
                  <a:lnTo>
                    <a:pt x="68948" y="90843"/>
                  </a:lnTo>
                  <a:lnTo>
                    <a:pt x="67945" y="92443"/>
                  </a:lnTo>
                  <a:lnTo>
                    <a:pt x="69913" y="92075"/>
                  </a:lnTo>
                  <a:close/>
                </a:path>
                <a:path w="127000" h="137160">
                  <a:moveTo>
                    <a:pt x="70002" y="100672"/>
                  </a:moveTo>
                  <a:lnTo>
                    <a:pt x="68173" y="100126"/>
                  </a:lnTo>
                  <a:lnTo>
                    <a:pt x="66687" y="100787"/>
                  </a:lnTo>
                  <a:lnTo>
                    <a:pt x="70002" y="100672"/>
                  </a:lnTo>
                  <a:close/>
                </a:path>
                <a:path w="127000" h="137160">
                  <a:moveTo>
                    <a:pt x="70180" y="75819"/>
                  </a:moveTo>
                  <a:lnTo>
                    <a:pt x="63550" y="62318"/>
                  </a:lnTo>
                  <a:lnTo>
                    <a:pt x="55232" y="60350"/>
                  </a:lnTo>
                  <a:lnTo>
                    <a:pt x="51079" y="54940"/>
                  </a:lnTo>
                  <a:lnTo>
                    <a:pt x="44970" y="57848"/>
                  </a:lnTo>
                  <a:lnTo>
                    <a:pt x="70180" y="75819"/>
                  </a:lnTo>
                  <a:close/>
                </a:path>
                <a:path w="127000" h="137160">
                  <a:moveTo>
                    <a:pt x="70764" y="98285"/>
                  </a:moveTo>
                  <a:lnTo>
                    <a:pt x="70256" y="97917"/>
                  </a:lnTo>
                  <a:lnTo>
                    <a:pt x="69888" y="99250"/>
                  </a:lnTo>
                  <a:lnTo>
                    <a:pt x="70764" y="98285"/>
                  </a:lnTo>
                  <a:close/>
                </a:path>
                <a:path w="127000" h="137160">
                  <a:moveTo>
                    <a:pt x="71767" y="99110"/>
                  </a:moveTo>
                  <a:lnTo>
                    <a:pt x="71208" y="98958"/>
                  </a:lnTo>
                  <a:lnTo>
                    <a:pt x="71081" y="99593"/>
                  </a:lnTo>
                  <a:lnTo>
                    <a:pt x="71767" y="99110"/>
                  </a:lnTo>
                  <a:close/>
                </a:path>
                <a:path w="127000" h="137160">
                  <a:moveTo>
                    <a:pt x="72123" y="60185"/>
                  </a:moveTo>
                  <a:lnTo>
                    <a:pt x="69126" y="56121"/>
                  </a:lnTo>
                  <a:lnTo>
                    <a:pt x="69469" y="58547"/>
                  </a:lnTo>
                  <a:lnTo>
                    <a:pt x="72123" y="60185"/>
                  </a:lnTo>
                  <a:close/>
                </a:path>
                <a:path w="127000" h="137160">
                  <a:moveTo>
                    <a:pt x="72504" y="94462"/>
                  </a:moveTo>
                  <a:lnTo>
                    <a:pt x="72047" y="95046"/>
                  </a:lnTo>
                  <a:lnTo>
                    <a:pt x="72428" y="96761"/>
                  </a:lnTo>
                  <a:lnTo>
                    <a:pt x="72504" y="94462"/>
                  </a:lnTo>
                  <a:close/>
                </a:path>
                <a:path w="127000" h="137160">
                  <a:moveTo>
                    <a:pt x="73660" y="23025"/>
                  </a:moveTo>
                  <a:lnTo>
                    <a:pt x="71653" y="19469"/>
                  </a:lnTo>
                  <a:lnTo>
                    <a:pt x="69481" y="22326"/>
                  </a:lnTo>
                  <a:lnTo>
                    <a:pt x="73660" y="23025"/>
                  </a:lnTo>
                  <a:close/>
                </a:path>
                <a:path w="127000" h="137160">
                  <a:moveTo>
                    <a:pt x="76111" y="77279"/>
                  </a:moveTo>
                  <a:lnTo>
                    <a:pt x="72275" y="76911"/>
                  </a:lnTo>
                  <a:lnTo>
                    <a:pt x="75869" y="81254"/>
                  </a:lnTo>
                  <a:lnTo>
                    <a:pt x="76111" y="77279"/>
                  </a:lnTo>
                  <a:close/>
                </a:path>
                <a:path w="127000" h="137160">
                  <a:moveTo>
                    <a:pt x="76238" y="102704"/>
                  </a:moveTo>
                  <a:lnTo>
                    <a:pt x="74879" y="101295"/>
                  </a:lnTo>
                  <a:lnTo>
                    <a:pt x="75361" y="101968"/>
                  </a:lnTo>
                  <a:lnTo>
                    <a:pt x="76238" y="102704"/>
                  </a:lnTo>
                  <a:close/>
                </a:path>
                <a:path w="127000" h="137160">
                  <a:moveTo>
                    <a:pt x="76606" y="87096"/>
                  </a:moveTo>
                  <a:lnTo>
                    <a:pt x="75946" y="85140"/>
                  </a:lnTo>
                  <a:lnTo>
                    <a:pt x="74841" y="86868"/>
                  </a:lnTo>
                  <a:lnTo>
                    <a:pt x="76606" y="87096"/>
                  </a:lnTo>
                  <a:close/>
                </a:path>
                <a:path w="127000" h="137160">
                  <a:moveTo>
                    <a:pt x="77393" y="45834"/>
                  </a:moveTo>
                  <a:lnTo>
                    <a:pt x="77114" y="44526"/>
                  </a:lnTo>
                  <a:lnTo>
                    <a:pt x="76568" y="45834"/>
                  </a:lnTo>
                  <a:lnTo>
                    <a:pt x="77393" y="45834"/>
                  </a:lnTo>
                  <a:close/>
                </a:path>
                <a:path w="127000" h="137160">
                  <a:moveTo>
                    <a:pt x="78282" y="93916"/>
                  </a:moveTo>
                  <a:lnTo>
                    <a:pt x="77393" y="95338"/>
                  </a:lnTo>
                  <a:lnTo>
                    <a:pt x="78143" y="95199"/>
                  </a:lnTo>
                  <a:lnTo>
                    <a:pt x="78282" y="93916"/>
                  </a:lnTo>
                  <a:close/>
                </a:path>
                <a:path w="127000" h="137160">
                  <a:moveTo>
                    <a:pt x="79629" y="100342"/>
                  </a:moveTo>
                  <a:lnTo>
                    <a:pt x="78460" y="100799"/>
                  </a:lnTo>
                  <a:lnTo>
                    <a:pt x="79032" y="101422"/>
                  </a:lnTo>
                  <a:lnTo>
                    <a:pt x="79629" y="100342"/>
                  </a:lnTo>
                  <a:close/>
                </a:path>
                <a:path w="127000" h="137160">
                  <a:moveTo>
                    <a:pt x="80022" y="84658"/>
                  </a:moveTo>
                  <a:lnTo>
                    <a:pt x="78320" y="82308"/>
                  </a:lnTo>
                  <a:lnTo>
                    <a:pt x="77304" y="82715"/>
                  </a:lnTo>
                  <a:lnTo>
                    <a:pt x="80022" y="84658"/>
                  </a:lnTo>
                  <a:close/>
                </a:path>
                <a:path w="127000" h="137160">
                  <a:moveTo>
                    <a:pt x="80949" y="87096"/>
                  </a:moveTo>
                  <a:lnTo>
                    <a:pt x="80441" y="86347"/>
                  </a:lnTo>
                  <a:lnTo>
                    <a:pt x="80340" y="87109"/>
                  </a:lnTo>
                  <a:lnTo>
                    <a:pt x="80949" y="87096"/>
                  </a:lnTo>
                  <a:close/>
                </a:path>
                <a:path w="127000" h="137160">
                  <a:moveTo>
                    <a:pt x="81305" y="93700"/>
                  </a:moveTo>
                  <a:lnTo>
                    <a:pt x="79413" y="93141"/>
                  </a:lnTo>
                  <a:lnTo>
                    <a:pt x="78854" y="94970"/>
                  </a:lnTo>
                  <a:lnTo>
                    <a:pt x="81305" y="93700"/>
                  </a:lnTo>
                  <a:close/>
                </a:path>
                <a:path w="127000" h="137160">
                  <a:moveTo>
                    <a:pt x="82969" y="100037"/>
                  </a:moveTo>
                  <a:lnTo>
                    <a:pt x="81800" y="98933"/>
                  </a:lnTo>
                  <a:lnTo>
                    <a:pt x="81534" y="100342"/>
                  </a:lnTo>
                  <a:lnTo>
                    <a:pt x="82969" y="100037"/>
                  </a:lnTo>
                  <a:close/>
                </a:path>
                <a:path w="127000" h="137160">
                  <a:moveTo>
                    <a:pt x="83693" y="35052"/>
                  </a:moveTo>
                  <a:lnTo>
                    <a:pt x="77812" y="38404"/>
                  </a:lnTo>
                  <a:lnTo>
                    <a:pt x="82423" y="40081"/>
                  </a:lnTo>
                  <a:lnTo>
                    <a:pt x="83693" y="35052"/>
                  </a:lnTo>
                  <a:close/>
                </a:path>
                <a:path w="127000" h="137160">
                  <a:moveTo>
                    <a:pt x="84099" y="86220"/>
                  </a:moveTo>
                  <a:lnTo>
                    <a:pt x="82791" y="85915"/>
                  </a:lnTo>
                  <a:lnTo>
                    <a:pt x="82003" y="86588"/>
                  </a:lnTo>
                  <a:lnTo>
                    <a:pt x="84099" y="86220"/>
                  </a:lnTo>
                  <a:close/>
                </a:path>
                <a:path w="127000" h="137160">
                  <a:moveTo>
                    <a:pt x="84416" y="98120"/>
                  </a:moveTo>
                  <a:lnTo>
                    <a:pt x="84315" y="97383"/>
                  </a:lnTo>
                  <a:lnTo>
                    <a:pt x="83489" y="98018"/>
                  </a:lnTo>
                  <a:lnTo>
                    <a:pt x="84416" y="98120"/>
                  </a:lnTo>
                  <a:close/>
                </a:path>
                <a:path w="127000" h="137160">
                  <a:moveTo>
                    <a:pt x="84518" y="107111"/>
                  </a:moveTo>
                  <a:lnTo>
                    <a:pt x="83439" y="105321"/>
                  </a:lnTo>
                  <a:lnTo>
                    <a:pt x="83312" y="107378"/>
                  </a:lnTo>
                  <a:lnTo>
                    <a:pt x="84518" y="107111"/>
                  </a:lnTo>
                  <a:close/>
                </a:path>
                <a:path w="127000" h="137160">
                  <a:moveTo>
                    <a:pt x="85534" y="95631"/>
                  </a:moveTo>
                  <a:lnTo>
                    <a:pt x="85229" y="90932"/>
                  </a:lnTo>
                  <a:lnTo>
                    <a:pt x="82626" y="93802"/>
                  </a:lnTo>
                  <a:lnTo>
                    <a:pt x="85534" y="95631"/>
                  </a:lnTo>
                  <a:close/>
                </a:path>
                <a:path w="127000" h="137160">
                  <a:moveTo>
                    <a:pt x="86436" y="64858"/>
                  </a:moveTo>
                  <a:lnTo>
                    <a:pt x="85839" y="63512"/>
                  </a:lnTo>
                  <a:lnTo>
                    <a:pt x="85737" y="64312"/>
                  </a:lnTo>
                  <a:lnTo>
                    <a:pt x="86436" y="64858"/>
                  </a:lnTo>
                  <a:close/>
                </a:path>
                <a:path w="127000" h="137160">
                  <a:moveTo>
                    <a:pt x="87541" y="97282"/>
                  </a:moveTo>
                  <a:lnTo>
                    <a:pt x="87058" y="96659"/>
                  </a:lnTo>
                  <a:lnTo>
                    <a:pt x="86372" y="96977"/>
                  </a:lnTo>
                  <a:lnTo>
                    <a:pt x="87541" y="97282"/>
                  </a:lnTo>
                  <a:close/>
                </a:path>
                <a:path w="127000" h="137160">
                  <a:moveTo>
                    <a:pt x="87807" y="26301"/>
                  </a:moveTo>
                  <a:lnTo>
                    <a:pt x="85813" y="25387"/>
                  </a:lnTo>
                  <a:lnTo>
                    <a:pt x="85674" y="27698"/>
                  </a:lnTo>
                  <a:lnTo>
                    <a:pt x="87807" y="26301"/>
                  </a:lnTo>
                  <a:close/>
                </a:path>
                <a:path w="127000" h="137160">
                  <a:moveTo>
                    <a:pt x="89750" y="106946"/>
                  </a:moveTo>
                  <a:lnTo>
                    <a:pt x="88861" y="106324"/>
                  </a:lnTo>
                  <a:lnTo>
                    <a:pt x="88874" y="107467"/>
                  </a:lnTo>
                  <a:lnTo>
                    <a:pt x="89750" y="106946"/>
                  </a:lnTo>
                  <a:close/>
                </a:path>
                <a:path w="127000" h="137160">
                  <a:moveTo>
                    <a:pt x="92087" y="96761"/>
                  </a:moveTo>
                  <a:lnTo>
                    <a:pt x="89192" y="98513"/>
                  </a:lnTo>
                  <a:lnTo>
                    <a:pt x="91097" y="98069"/>
                  </a:lnTo>
                  <a:lnTo>
                    <a:pt x="92087" y="96761"/>
                  </a:lnTo>
                  <a:close/>
                </a:path>
                <a:path w="127000" h="137160">
                  <a:moveTo>
                    <a:pt x="94907" y="64541"/>
                  </a:moveTo>
                  <a:lnTo>
                    <a:pt x="90004" y="64960"/>
                  </a:lnTo>
                  <a:lnTo>
                    <a:pt x="92570" y="72339"/>
                  </a:lnTo>
                  <a:lnTo>
                    <a:pt x="94907" y="64541"/>
                  </a:lnTo>
                  <a:close/>
                </a:path>
                <a:path w="127000" h="137160">
                  <a:moveTo>
                    <a:pt x="96850" y="130441"/>
                  </a:moveTo>
                  <a:lnTo>
                    <a:pt x="96266" y="127863"/>
                  </a:lnTo>
                  <a:lnTo>
                    <a:pt x="88214" y="130492"/>
                  </a:lnTo>
                  <a:lnTo>
                    <a:pt x="88887" y="126593"/>
                  </a:lnTo>
                  <a:lnTo>
                    <a:pt x="66052" y="126301"/>
                  </a:lnTo>
                  <a:lnTo>
                    <a:pt x="64287" y="121907"/>
                  </a:lnTo>
                  <a:lnTo>
                    <a:pt x="59461" y="123113"/>
                  </a:lnTo>
                  <a:lnTo>
                    <a:pt x="57531" y="119862"/>
                  </a:lnTo>
                  <a:lnTo>
                    <a:pt x="54368" y="126593"/>
                  </a:lnTo>
                  <a:lnTo>
                    <a:pt x="72732" y="131267"/>
                  </a:lnTo>
                  <a:lnTo>
                    <a:pt x="73952" y="134404"/>
                  </a:lnTo>
                  <a:lnTo>
                    <a:pt x="96850" y="130441"/>
                  </a:lnTo>
                  <a:close/>
                </a:path>
                <a:path w="127000" h="137160">
                  <a:moveTo>
                    <a:pt x="97155" y="81610"/>
                  </a:moveTo>
                  <a:lnTo>
                    <a:pt x="92443" y="83934"/>
                  </a:lnTo>
                  <a:lnTo>
                    <a:pt x="94132" y="84124"/>
                  </a:lnTo>
                  <a:lnTo>
                    <a:pt x="97155" y="81610"/>
                  </a:lnTo>
                  <a:close/>
                </a:path>
                <a:path w="127000" h="137160">
                  <a:moveTo>
                    <a:pt x="98069" y="103022"/>
                  </a:moveTo>
                  <a:lnTo>
                    <a:pt x="96951" y="102590"/>
                  </a:lnTo>
                  <a:lnTo>
                    <a:pt x="97536" y="104355"/>
                  </a:lnTo>
                  <a:lnTo>
                    <a:pt x="98069" y="103022"/>
                  </a:lnTo>
                  <a:close/>
                </a:path>
                <a:path w="127000" h="137160">
                  <a:moveTo>
                    <a:pt x="99631" y="102654"/>
                  </a:moveTo>
                  <a:lnTo>
                    <a:pt x="98183" y="101866"/>
                  </a:lnTo>
                  <a:lnTo>
                    <a:pt x="98082" y="103009"/>
                  </a:lnTo>
                  <a:lnTo>
                    <a:pt x="99631" y="102654"/>
                  </a:lnTo>
                  <a:close/>
                </a:path>
                <a:path w="127000" h="137160">
                  <a:moveTo>
                    <a:pt x="100863" y="82816"/>
                  </a:moveTo>
                  <a:lnTo>
                    <a:pt x="100418" y="82156"/>
                  </a:lnTo>
                  <a:lnTo>
                    <a:pt x="100139" y="82346"/>
                  </a:lnTo>
                  <a:lnTo>
                    <a:pt x="100863" y="82816"/>
                  </a:lnTo>
                  <a:close/>
                </a:path>
                <a:path w="127000" h="137160">
                  <a:moveTo>
                    <a:pt x="101295" y="87553"/>
                  </a:moveTo>
                  <a:lnTo>
                    <a:pt x="100952" y="87769"/>
                  </a:lnTo>
                  <a:lnTo>
                    <a:pt x="101104" y="88988"/>
                  </a:lnTo>
                  <a:lnTo>
                    <a:pt x="101295" y="87553"/>
                  </a:lnTo>
                  <a:close/>
                </a:path>
                <a:path w="127000" h="137160">
                  <a:moveTo>
                    <a:pt x="101815" y="55499"/>
                  </a:moveTo>
                  <a:lnTo>
                    <a:pt x="97739" y="48056"/>
                  </a:lnTo>
                  <a:lnTo>
                    <a:pt x="90322" y="50838"/>
                  </a:lnTo>
                  <a:lnTo>
                    <a:pt x="101815" y="55499"/>
                  </a:lnTo>
                  <a:close/>
                </a:path>
                <a:path w="127000" h="137160">
                  <a:moveTo>
                    <a:pt x="102120" y="8305"/>
                  </a:moveTo>
                  <a:lnTo>
                    <a:pt x="101561" y="2870"/>
                  </a:lnTo>
                  <a:lnTo>
                    <a:pt x="95148" y="0"/>
                  </a:lnTo>
                  <a:lnTo>
                    <a:pt x="94437" y="8153"/>
                  </a:lnTo>
                  <a:lnTo>
                    <a:pt x="82207" y="10452"/>
                  </a:lnTo>
                  <a:lnTo>
                    <a:pt x="65570" y="3695"/>
                  </a:lnTo>
                  <a:lnTo>
                    <a:pt x="15024" y="18351"/>
                  </a:lnTo>
                  <a:lnTo>
                    <a:pt x="15811" y="24472"/>
                  </a:lnTo>
                  <a:lnTo>
                    <a:pt x="9982" y="33845"/>
                  </a:lnTo>
                  <a:lnTo>
                    <a:pt x="4673" y="35877"/>
                  </a:lnTo>
                  <a:lnTo>
                    <a:pt x="6261" y="39408"/>
                  </a:lnTo>
                  <a:lnTo>
                    <a:pt x="2819" y="42824"/>
                  </a:lnTo>
                  <a:lnTo>
                    <a:pt x="0" y="41884"/>
                  </a:lnTo>
                  <a:lnTo>
                    <a:pt x="11074" y="56692"/>
                  </a:lnTo>
                  <a:lnTo>
                    <a:pt x="12509" y="53441"/>
                  </a:lnTo>
                  <a:lnTo>
                    <a:pt x="17653" y="55791"/>
                  </a:lnTo>
                  <a:lnTo>
                    <a:pt x="11696" y="56540"/>
                  </a:lnTo>
                  <a:lnTo>
                    <a:pt x="11125" y="59766"/>
                  </a:lnTo>
                  <a:lnTo>
                    <a:pt x="17487" y="69456"/>
                  </a:lnTo>
                  <a:lnTo>
                    <a:pt x="37706" y="66992"/>
                  </a:lnTo>
                  <a:lnTo>
                    <a:pt x="48666" y="72123"/>
                  </a:lnTo>
                  <a:lnTo>
                    <a:pt x="44157" y="76695"/>
                  </a:lnTo>
                  <a:lnTo>
                    <a:pt x="28435" y="68757"/>
                  </a:lnTo>
                  <a:lnTo>
                    <a:pt x="21209" y="71208"/>
                  </a:lnTo>
                  <a:lnTo>
                    <a:pt x="16941" y="77825"/>
                  </a:lnTo>
                  <a:lnTo>
                    <a:pt x="25323" y="86385"/>
                  </a:lnTo>
                  <a:lnTo>
                    <a:pt x="26149" y="98463"/>
                  </a:lnTo>
                  <a:lnTo>
                    <a:pt x="28829" y="100291"/>
                  </a:lnTo>
                  <a:lnTo>
                    <a:pt x="33083" y="94589"/>
                  </a:lnTo>
                  <a:lnTo>
                    <a:pt x="36410" y="104927"/>
                  </a:lnTo>
                  <a:lnTo>
                    <a:pt x="42329" y="98628"/>
                  </a:lnTo>
                  <a:lnTo>
                    <a:pt x="49237" y="105638"/>
                  </a:lnTo>
                  <a:lnTo>
                    <a:pt x="41833" y="83858"/>
                  </a:lnTo>
                  <a:lnTo>
                    <a:pt x="48780" y="89306"/>
                  </a:lnTo>
                  <a:lnTo>
                    <a:pt x="50711" y="88303"/>
                  </a:lnTo>
                  <a:lnTo>
                    <a:pt x="51650" y="88455"/>
                  </a:lnTo>
                  <a:lnTo>
                    <a:pt x="51511" y="88074"/>
                  </a:lnTo>
                  <a:lnTo>
                    <a:pt x="50914" y="88201"/>
                  </a:lnTo>
                  <a:lnTo>
                    <a:pt x="54114" y="86525"/>
                  </a:lnTo>
                  <a:lnTo>
                    <a:pt x="46050" y="77685"/>
                  </a:lnTo>
                  <a:lnTo>
                    <a:pt x="54292" y="74549"/>
                  </a:lnTo>
                  <a:lnTo>
                    <a:pt x="61963" y="82270"/>
                  </a:lnTo>
                  <a:lnTo>
                    <a:pt x="62649" y="72085"/>
                  </a:lnTo>
                  <a:lnTo>
                    <a:pt x="39230" y="58966"/>
                  </a:lnTo>
                  <a:lnTo>
                    <a:pt x="46012" y="56807"/>
                  </a:lnTo>
                  <a:lnTo>
                    <a:pt x="45262" y="48920"/>
                  </a:lnTo>
                  <a:lnTo>
                    <a:pt x="49593" y="52095"/>
                  </a:lnTo>
                  <a:lnTo>
                    <a:pt x="47282" y="54000"/>
                  </a:lnTo>
                  <a:lnTo>
                    <a:pt x="51574" y="51968"/>
                  </a:lnTo>
                  <a:lnTo>
                    <a:pt x="39954" y="35509"/>
                  </a:lnTo>
                  <a:lnTo>
                    <a:pt x="40055" y="25958"/>
                  </a:lnTo>
                  <a:lnTo>
                    <a:pt x="45046" y="22796"/>
                  </a:lnTo>
                  <a:lnTo>
                    <a:pt x="44907" y="27990"/>
                  </a:lnTo>
                  <a:lnTo>
                    <a:pt x="56235" y="31165"/>
                  </a:lnTo>
                  <a:lnTo>
                    <a:pt x="61429" y="36741"/>
                  </a:lnTo>
                  <a:lnTo>
                    <a:pt x="57505" y="28549"/>
                  </a:lnTo>
                  <a:lnTo>
                    <a:pt x="67741" y="32842"/>
                  </a:lnTo>
                  <a:lnTo>
                    <a:pt x="59855" y="27686"/>
                  </a:lnTo>
                  <a:lnTo>
                    <a:pt x="57492" y="20485"/>
                  </a:lnTo>
                  <a:lnTo>
                    <a:pt x="69456" y="16243"/>
                  </a:lnTo>
                  <a:lnTo>
                    <a:pt x="74002" y="18542"/>
                  </a:lnTo>
                  <a:lnTo>
                    <a:pt x="78536" y="13677"/>
                  </a:lnTo>
                  <a:lnTo>
                    <a:pt x="94373" y="20650"/>
                  </a:lnTo>
                  <a:lnTo>
                    <a:pt x="97472" y="10172"/>
                  </a:lnTo>
                  <a:lnTo>
                    <a:pt x="102120" y="8305"/>
                  </a:lnTo>
                  <a:close/>
                </a:path>
                <a:path w="127000" h="137160">
                  <a:moveTo>
                    <a:pt x="106070" y="92392"/>
                  </a:moveTo>
                  <a:lnTo>
                    <a:pt x="104952" y="90957"/>
                  </a:lnTo>
                  <a:lnTo>
                    <a:pt x="105714" y="92329"/>
                  </a:lnTo>
                  <a:lnTo>
                    <a:pt x="106070" y="92392"/>
                  </a:lnTo>
                  <a:close/>
                </a:path>
                <a:path w="127000" h="137160">
                  <a:moveTo>
                    <a:pt x="106083" y="82346"/>
                  </a:moveTo>
                  <a:lnTo>
                    <a:pt x="106019" y="79705"/>
                  </a:lnTo>
                  <a:lnTo>
                    <a:pt x="101473" y="81165"/>
                  </a:lnTo>
                  <a:lnTo>
                    <a:pt x="106083" y="82346"/>
                  </a:lnTo>
                  <a:close/>
                </a:path>
                <a:path w="127000" h="137160">
                  <a:moveTo>
                    <a:pt x="107911" y="124828"/>
                  </a:moveTo>
                  <a:lnTo>
                    <a:pt x="105473" y="126212"/>
                  </a:lnTo>
                  <a:lnTo>
                    <a:pt x="107200" y="125615"/>
                  </a:lnTo>
                  <a:lnTo>
                    <a:pt x="107911" y="124828"/>
                  </a:lnTo>
                  <a:close/>
                </a:path>
                <a:path w="127000" h="137160">
                  <a:moveTo>
                    <a:pt x="108432" y="94576"/>
                  </a:moveTo>
                  <a:lnTo>
                    <a:pt x="106260" y="93395"/>
                  </a:lnTo>
                  <a:lnTo>
                    <a:pt x="106984" y="96164"/>
                  </a:lnTo>
                  <a:lnTo>
                    <a:pt x="108432" y="94576"/>
                  </a:lnTo>
                  <a:close/>
                </a:path>
                <a:path w="127000" h="137160">
                  <a:moveTo>
                    <a:pt x="111137" y="117284"/>
                  </a:moveTo>
                  <a:lnTo>
                    <a:pt x="109397" y="122415"/>
                  </a:lnTo>
                  <a:lnTo>
                    <a:pt x="110058" y="125095"/>
                  </a:lnTo>
                  <a:lnTo>
                    <a:pt x="111137" y="117284"/>
                  </a:lnTo>
                  <a:close/>
                </a:path>
                <a:path w="127000" h="137160">
                  <a:moveTo>
                    <a:pt x="111188" y="102857"/>
                  </a:moveTo>
                  <a:lnTo>
                    <a:pt x="109855" y="102425"/>
                  </a:lnTo>
                  <a:lnTo>
                    <a:pt x="110401" y="103327"/>
                  </a:lnTo>
                  <a:lnTo>
                    <a:pt x="111188" y="102857"/>
                  </a:lnTo>
                  <a:close/>
                </a:path>
                <a:path w="127000" h="137160">
                  <a:moveTo>
                    <a:pt x="111455" y="117106"/>
                  </a:moveTo>
                  <a:lnTo>
                    <a:pt x="111442" y="115887"/>
                  </a:lnTo>
                  <a:lnTo>
                    <a:pt x="110985" y="117081"/>
                  </a:lnTo>
                  <a:lnTo>
                    <a:pt x="111455" y="117106"/>
                  </a:lnTo>
                  <a:close/>
                </a:path>
                <a:path w="127000" h="137160">
                  <a:moveTo>
                    <a:pt x="113360" y="97574"/>
                  </a:moveTo>
                  <a:lnTo>
                    <a:pt x="108470" y="98399"/>
                  </a:lnTo>
                  <a:lnTo>
                    <a:pt x="106997" y="100914"/>
                  </a:lnTo>
                  <a:lnTo>
                    <a:pt x="113360" y="97574"/>
                  </a:lnTo>
                  <a:close/>
                </a:path>
                <a:path w="127000" h="137160">
                  <a:moveTo>
                    <a:pt x="114592" y="106578"/>
                  </a:moveTo>
                  <a:lnTo>
                    <a:pt x="112471" y="105092"/>
                  </a:lnTo>
                  <a:lnTo>
                    <a:pt x="113411" y="105892"/>
                  </a:lnTo>
                  <a:lnTo>
                    <a:pt x="114592" y="106578"/>
                  </a:lnTo>
                  <a:close/>
                </a:path>
                <a:path w="127000" h="137160">
                  <a:moveTo>
                    <a:pt x="117132" y="109359"/>
                  </a:moveTo>
                  <a:lnTo>
                    <a:pt x="115849" y="109550"/>
                  </a:lnTo>
                  <a:lnTo>
                    <a:pt x="116865" y="109943"/>
                  </a:lnTo>
                  <a:lnTo>
                    <a:pt x="117132" y="109359"/>
                  </a:lnTo>
                  <a:close/>
                </a:path>
                <a:path w="127000" h="137160">
                  <a:moveTo>
                    <a:pt x="121412" y="103466"/>
                  </a:moveTo>
                  <a:lnTo>
                    <a:pt x="120751" y="101841"/>
                  </a:lnTo>
                  <a:lnTo>
                    <a:pt x="119900" y="102755"/>
                  </a:lnTo>
                  <a:lnTo>
                    <a:pt x="121412" y="103466"/>
                  </a:lnTo>
                  <a:close/>
                </a:path>
                <a:path w="127000" h="137160">
                  <a:moveTo>
                    <a:pt x="126987" y="105549"/>
                  </a:moveTo>
                  <a:lnTo>
                    <a:pt x="119291" y="112052"/>
                  </a:lnTo>
                  <a:lnTo>
                    <a:pt x="120053" y="116217"/>
                  </a:lnTo>
                  <a:lnTo>
                    <a:pt x="126987" y="105549"/>
                  </a:lnTo>
                  <a:close/>
                </a:path>
              </a:pathLst>
            </a:custGeom>
            <a:solidFill>
              <a:srgbClr val="71AF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2657335" y="3489553"/>
              <a:ext cx="17145" cy="29845"/>
            </a:xfrm>
            <a:custGeom>
              <a:avLst/>
              <a:gdLst/>
              <a:ahLst/>
              <a:cxnLst/>
              <a:rect l="l" t="t" r="r" b="b"/>
              <a:pathLst>
                <a:path w="17144" h="29845">
                  <a:moveTo>
                    <a:pt x="7239" y="8318"/>
                  </a:moveTo>
                  <a:lnTo>
                    <a:pt x="4876" y="0"/>
                  </a:lnTo>
                  <a:lnTo>
                    <a:pt x="0" y="508"/>
                  </a:lnTo>
                  <a:lnTo>
                    <a:pt x="7239" y="8318"/>
                  </a:lnTo>
                  <a:close/>
                </a:path>
                <a:path w="17144" h="29845">
                  <a:moveTo>
                    <a:pt x="8064" y="11823"/>
                  </a:moveTo>
                  <a:lnTo>
                    <a:pt x="7848" y="10845"/>
                  </a:lnTo>
                  <a:lnTo>
                    <a:pt x="7708" y="11277"/>
                  </a:lnTo>
                  <a:lnTo>
                    <a:pt x="8064" y="11823"/>
                  </a:lnTo>
                  <a:close/>
                </a:path>
                <a:path w="17144" h="29845">
                  <a:moveTo>
                    <a:pt x="16725" y="22809"/>
                  </a:moveTo>
                  <a:lnTo>
                    <a:pt x="16598" y="18529"/>
                  </a:lnTo>
                  <a:lnTo>
                    <a:pt x="14122" y="21882"/>
                  </a:lnTo>
                  <a:lnTo>
                    <a:pt x="16725" y="22809"/>
                  </a:lnTo>
                  <a:close/>
                </a:path>
                <a:path w="17144" h="29845">
                  <a:moveTo>
                    <a:pt x="16891" y="27635"/>
                  </a:moveTo>
                  <a:lnTo>
                    <a:pt x="15214" y="26390"/>
                  </a:lnTo>
                  <a:lnTo>
                    <a:pt x="16713" y="29311"/>
                  </a:lnTo>
                  <a:lnTo>
                    <a:pt x="16891" y="27635"/>
                  </a:lnTo>
                  <a:close/>
                </a:path>
              </a:pathLst>
            </a:custGeom>
            <a:solidFill>
              <a:srgbClr val="71AF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2657337" y="3449348"/>
              <a:ext cx="132715" cy="137160"/>
            </a:xfrm>
            <a:custGeom>
              <a:avLst/>
              <a:gdLst/>
              <a:ahLst/>
              <a:cxnLst/>
              <a:rect l="l" t="t" r="r" b="b"/>
              <a:pathLst>
                <a:path w="132714" h="137160">
                  <a:moveTo>
                    <a:pt x="124980" y="112053"/>
                  </a:moveTo>
                  <a:lnTo>
                    <a:pt x="125751" y="116215"/>
                  </a:lnTo>
                  <a:lnTo>
                    <a:pt x="132686" y="105551"/>
                  </a:lnTo>
                  <a:lnTo>
                    <a:pt x="124980" y="112053"/>
                  </a:lnTo>
                  <a:close/>
                </a:path>
                <a:path w="132714" h="137160">
                  <a:moveTo>
                    <a:pt x="126446" y="101848"/>
                  </a:moveTo>
                  <a:lnTo>
                    <a:pt x="125594" y="102765"/>
                  </a:lnTo>
                  <a:lnTo>
                    <a:pt x="127108" y="103466"/>
                  </a:lnTo>
                  <a:lnTo>
                    <a:pt x="126446" y="101848"/>
                  </a:lnTo>
                  <a:close/>
                </a:path>
                <a:path w="132714" h="137160">
                  <a:moveTo>
                    <a:pt x="122823" y="109361"/>
                  </a:moveTo>
                  <a:lnTo>
                    <a:pt x="121543" y="109555"/>
                  </a:lnTo>
                  <a:lnTo>
                    <a:pt x="122559" y="109953"/>
                  </a:lnTo>
                  <a:lnTo>
                    <a:pt x="122823" y="109361"/>
                  </a:lnTo>
                  <a:close/>
                </a:path>
                <a:path w="132714" h="137160">
                  <a:moveTo>
                    <a:pt x="119104" y="105900"/>
                  </a:moveTo>
                  <a:lnTo>
                    <a:pt x="120287" y="106577"/>
                  </a:lnTo>
                  <a:lnTo>
                    <a:pt x="118164" y="105094"/>
                  </a:lnTo>
                  <a:lnTo>
                    <a:pt x="119104" y="105900"/>
                  </a:lnTo>
                  <a:close/>
                </a:path>
                <a:path w="132714" h="137160">
                  <a:moveTo>
                    <a:pt x="114170" y="98402"/>
                  </a:moveTo>
                  <a:lnTo>
                    <a:pt x="112686" y="100915"/>
                  </a:lnTo>
                  <a:lnTo>
                    <a:pt x="119057" y="97582"/>
                  </a:lnTo>
                  <a:lnTo>
                    <a:pt x="114170" y="98402"/>
                  </a:lnTo>
                  <a:close/>
                </a:path>
                <a:path w="132714" h="137160">
                  <a:moveTo>
                    <a:pt x="115091" y="122413"/>
                  </a:moveTo>
                  <a:lnTo>
                    <a:pt x="115747" y="125099"/>
                  </a:lnTo>
                  <a:lnTo>
                    <a:pt x="116829" y="117289"/>
                  </a:lnTo>
                  <a:lnTo>
                    <a:pt x="115091" y="122413"/>
                  </a:lnTo>
                  <a:close/>
                </a:path>
                <a:path w="132714" h="137160">
                  <a:moveTo>
                    <a:pt x="117132" y="115891"/>
                  </a:moveTo>
                  <a:lnTo>
                    <a:pt x="116679" y="117083"/>
                  </a:lnTo>
                  <a:lnTo>
                    <a:pt x="117155" y="117108"/>
                  </a:lnTo>
                  <a:lnTo>
                    <a:pt x="117132" y="115891"/>
                  </a:lnTo>
                  <a:close/>
                </a:path>
                <a:path w="132714" h="137160">
                  <a:moveTo>
                    <a:pt x="116099" y="103326"/>
                  </a:moveTo>
                  <a:lnTo>
                    <a:pt x="116878" y="102859"/>
                  </a:lnTo>
                  <a:lnTo>
                    <a:pt x="115547" y="102423"/>
                  </a:lnTo>
                  <a:lnTo>
                    <a:pt x="116099" y="103326"/>
                  </a:lnTo>
                  <a:close/>
                </a:path>
                <a:path w="132714" h="137160">
                  <a:moveTo>
                    <a:pt x="111948" y="93395"/>
                  </a:moveTo>
                  <a:lnTo>
                    <a:pt x="112672" y="96173"/>
                  </a:lnTo>
                  <a:lnTo>
                    <a:pt x="114127" y="94586"/>
                  </a:lnTo>
                  <a:lnTo>
                    <a:pt x="111948" y="93395"/>
                  </a:lnTo>
                  <a:close/>
                </a:path>
                <a:path w="132714" h="137160">
                  <a:moveTo>
                    <a:pt x="107168" y="81168"/>
                  </a:moveTo>
                  <a:lnTo>
                    <a:pt x="111771" y="82346"/>
                  </a:lnTo>
                  <a:lnTo>
                    <a:pt x="111714" y="79715"/>
                  </a:lnTo>
                  <a:lnTo>
                    <a:pt x="107168" y="81168"/>
                  </a:lnTo>
                  <a:close/>
                </a:path>
                <a:path w="132714" h="137160">
                  <a:moveTo>
                    <a:pt x="113607" y="124828"/>
                  </a:moveTo>
                  <a:lnTo>
                    <a:pt x="111169" y="126217"/>
                  </a:lnTo>
                  <a:lnTo>
                    <a:pt x="112899" y="125614"/>
                  </a:lnTo>
                  <a:lnTo>
                    <a:pt x="113607" y="124828"/>
                  </a:lnTo>
                  <a:close/>
                </a:path>
                <a:path w="132714" h="137160">
                  <a:moveTo>
                    <a:pt x="110643" y="90962"/>
                  </a:moveTo>
                  <a:lnTo>
                    <a:pt x="111408" y="92338"/>
                  </a:lnTo>
                  <a:lnTo>
                    <a:pt x="111761" y="92391"/>
                  </a:lnTo>
                  <a:lnTo>
                    <a:pt x="110643" y="90962"/>
                  </a:lnTo>
                  <a:close/>
                </a:path>
                <a:path w="132714" h="137160">
                  <a:moveTo>
                    <a:pt x="5692" y="41892"/>
                  </a:moveTo>
                  <a:lnTo>
                    <a:pt x="16769" y="56695"/>
                  </a:lnTo>
                  <a:lnTo>
                    <a:pt x="18201" y="53441"/>
                  </a:lnTo>
                  <a:lnTo>
                    <a:pt x="23342" y="55800"/>
                  </a:lnTo>
                  <a:lnTo>
                    <a:pt x="17390" y="56544"/>
                  </a:lnTo>
                  <a:lnTo>
                    <a:pt x="16818" y="59775"/>
                  </a:lnTo>
                  <a:lnTo>
                    <a:pt x="23185" y="69455"/>
                  </a:lnTo>
                  <a:lnTo>
                    <a:pt x="43406" y="66999"/>
                  </a:lnTo>
                  <a:lnTo>
                    <a:pt x="54354" y="72121"/>
                  </a:lnTo>
                  <a:lnTo>
                    <a:pt x="49845" y="76703"/>
                  </a:lnTo>
                  <a:lnTo>
                    <a:pt x="34126" y="68763"/>
                  </a:lnTo>
                  <a:lnTo>
                    <a:pt x="26902" y="71218"/>
                  </a:lnTo>
                  <a:lnTo>
                    <a:pt x="22634" y="77825"/>
                  </a:lnTo>
                  <a:lnTo>
                    <a:pt x="31016" y="86382"/>
                  </a:lnTo>
                  <a:lnTo>
                    <a:pt x="31842" y="98463"/>
                  </a:lnTo>
                  <a:lnTo>
                    <a:pt x="34527" y="100297"/>
                  </a:lnTo>
                  <a:lnTo>
                    <a:pt x="38783" y="94594"/>
                  </a:lnTo>
                  <a:lnTo>
                    <a:pt x="42108" y="104927"/>
                  </a:lnTo>
                  <a:lnTo>
                    <a:pt x="48026" y="98637"/>
                  </a:lnTo>
                  <a:lnTo>
                    <a:pt x="54936" y="105641"/>
                  </a:lnTo>
                  <a:lnTo>
                    <a:pt x="47528" y="83865"/>
                  </a:lnTo>
                  <a:lnTo>
                    <a:pt x="54473" y="89312"/>
                  </a:lnTo>
                  <a:lnTo>
                    <a:pt x="59808" y="86522"/>
                  </a:lnTo>
                  <a:lnTo>
                    <a:pt x="51743" y="77693"/>
                  </a:lnTo>
                  <a:lnTo>
                    <a:pt x="59981" y="74551"/>
                  </a:lnTo>
                  <a:lnTo>
                    <a:pt x="67662" y="82272"/>
                  </a:lnTo>
                  <a:lnTo>
                    <a:pt x="68341" y="72088"/>
                  </a:lnTo>
                  <a:lnTo>
                    <a:pt x="44918" y="58975"/>
                  </a:lnTo>
                  <a:lnTo>
                    <a:pt x="51706" y="56804"/>
                  </a:lnTo>
                  <a:lnTo>
                    <a:pt x="50953" y="48927"/>
                  </a:lnTo>
                  <a:lnTo>
                    <a:pt x="55282" y="52098"/>
                  </a:lnTo>
                  <a:lnTo>
                    <a:pt x="52976" y="54004"/>
                  </a:lnTo>
                  <a:lnTo>
                    <a:pt x="57263" y="51969"/>
                  </a:lnTo>
                  <a:lnTo>
                    <a:pt x="45643" y="35511"/>
                  </a:lnTo>
                  <a:lnTo>
                    <a:pt x="45753" y="25966"/>
                  </a:lnTo>
                  <a:lnTo>
                    <a:pt x="50745" y="22804"/>
                  </a:lnTo>
                  <a:lnTo>
                    <a:pt x="50600" y="28000"/>
                  </a:lnTo>
                  <a:lnTo>
                    <a:pt x="61923" y="31170"/>
                  </a:lnTo>
                  <a:lnTo>
                    <a:pt x="67122" y="36743"/>
                  </a:lnTo>
                  <a:lnTo>
                    <a:pt x="63198" y="28557"/>
                  </a:lnTo>
                  <a:lnTo>
                    <a:pt x="73433" y="32849"/>
                  </a:lnTo>
                  <a:lnTo>
                    <a:pt x="65548" y="27692"/>
                  </a:lnTo>
                  <a:lnTo>
                    <a:pt x="63183" y="20486"/>
                  </a:lnTo>
                  <a:lnTo>
                    <a:pt x="75145" y="16244"/>
                  </a:lnTo>
                  <a:lnTo>
                    <a:pt x="79692" y="18543"/>
                  </a:lnTo>
                  <a:lnTo>
                    <a:pt x="84228" y="13681"/>
                  </a:lnTo>
                  <a:lnTo>
                    <a:pt x="100069" y="20655"/>
                  </a:lnTo>
                  <a:lnTo>
                    <a:pt x="103165" y="10170"/>
                  </a:lnTo>
                  <a:lnTo>
                    <a:pt x="107808" y="8313"/>
                  </a:lnTo>
                  <a:lnTo>
                    <a:pt x="107259" y="2873"/>
                  </a:lnTo>
                  <a:lnTo>
                    <a:pt x="100836" y="0"/>
                  </a:lnTo>
                  <a:lnTo>
                    <a:pt x="100126" y="8161"/>
                  </a:lnTo>
                  <a:lnTo>
                    <a:pt x="87899" y="10457"/>
                  </a:lnTo>
                  <a:lnTo>
                    <a:pt x="71268" y="3701"/>
                  </a:lnTo>
                  <a:lnTo>
                    <a:pt x="20711" y="18349"/>
                  </a:lnTo>
                  <a:lnTo>
                    <a:pt x="21503" y="24472"/>
                  </a:lnTo>
                  <a:lnTo>
                    <a:pt x="15673" y="33846"/>
                  </a:lnTo>
                  <a:lnTo>
                    <a:pt x="10365" y="35877"/>
                  </a:lnTo>
                  <a:lnTo>
                    <a:pt x="11954" y="39414"/>
                  </a:lnTo>
                  <a:lnTo>
                    <a:pt x="8513" y="42827"/>
                  </a:lnTo>
                  <a:lnTo>
                    <a:pt x="5692" y="41892"/>
                  </a:lnTo>
                  <a:close/>
                </a:path>
                <a:path w="132714" h="137160">
                  <a:moveTo>
                    <a:pt x="96019" y="50840"/>
                  </a:moveTo>
                  <a:lnTo>
                    <a:pt x="107510" y="55506"/>
                  </a:lnTo>
                  <a:lnTo>
                    <a:pt x="103436" y="48061"/>
                  </a:lnTo>
                  <a:lnTo>
                    <a:pt x="96019" y="50840"/>
                  </a:lnTo>
                  <a:close/>
                </a:path>
                <a:path w="132714" h="137160">
                  <a:moveTo>
                    <a:pt x="106995" y="87560"/>
                  </a:moveTo>
                  <a:lnTo>
                    <a:pt x="106644" y="87769"/>
                  </a:lnTo>
                  <a:lnTo>
                    <a:pt x="106802" y="88994"/>
                  </a:lnTo>
                  <a:lnTo>
                    <a:pt x="106995" y="87560"/>
                  </a:lnTo>
                  <a:close/>
                </a:path>
                <a:path w="132714" h="137160">
                  <a:moveTo>
                    <a:pt x="106111" y="82159"/>
                  </a:moveTo>
                  <a:lnTo>
                    <a:pt x="105828" y="82344"/>
                  </a:lnTo>
                  <a:lnTo>
                    <a:pt x="106557" y="82814"/>
                  </a:lnTo>
                  <a:lnTo>
                    <a:pt x="106111" y="82159"/>
                  </a:lnTo>
                  <a:close/>
                </a:path>
                <a:path w="132714" h="137160">
                  <a:moveTo>
                    <a:pt x="103776" y="103018"/>
                  </a:moveTo>
                  <a:lnTo>
                    <a:pt x="105320" y="102651"/>
                  </a:lnTo>
                  <a:lnTo>
                    <a:pt x="103875" y="101869"/>
                  </a:lnTo>
                  <a:lnTo>
                    <a:pt x="103776" y="103018"/>
                  </a:lnTo>
                  <a:close/>
                </a:path>
                <a:path w="132714" h="137160">
                  <a:moveTo>
                    <a:pt x="103767" y="103028"/>
                  </a:moveTo>
                  <a:lnTo>
                    <a:pt x="102645" y="102596"/>
                  </a:lnTo>
                  <a:lnTo>
                    <a:pt x="103231" y="104363"/>
                  </a:lnTo>
                  <a:lnTo>
                    <a:pt x="103767" y="103028"/>
                  </a:lnTo>
                  <a:close/>
                </a:path>
                <a:path w="132714" h="137160">
                  <a:moveTo>
                    <a:pt x="98134" y="83935"/>
                  </a:moveTo>
                  <a:lnTo>
                    <a:pt x="99827" y="84124"/>
                  </a:lnTo>
                  <a:lnTo>
                    <a:pt x="102848" y="81615"/>
                  </a:lnTo>
                  <a:lnTo>
                    <a:pt x="98134" y="83935"/>
                  </a:lnTo>
                  <a:close/>
                </a:path>
                <a:path w="132714" h="137160">
                  <a:moveTo>
                    <a:pt x="60059" y="126594"/>
                  </a:moveTo>
                  <a:lnTo>
                    <a:pt x="78424" y="131267"/>
                  </a:lnTo>
                  <a:lnTo>
                    <a:pt x="79640" y="134411"/>
                  </a:lnTo>
                  <a:lnTo>
                    <a:pt x="102540" y="130448"/>
                  </a:lnTo>
                  <a:lnTo>
                    <a:pt x="101961" y="127861"/>
                  </a:lnTo>
                  <a:lnTo>
                    <a:pt x="93911" y="130499"/>
                  </a:lnTo>
                  <a:lnTo>
                    <a:pt x="94585" y="126598"/>
                  </a:lnTo>
                  <a:lnTo>
                    <a:pt x="71748" y="126310"/>
                  </a:lnTo>
                  <a:lnTo>
                    <a:pt x="69977" y="121912"/>
                  </a:lnTo>
                  <a:lnTo>
                    <a:pt x="65150" y="123113"/>
                  </a:lnTo>
                  <a:lnTo>
                    <a:pt x="63223" y="119860"/>
                  </a:lnTo>
                  <a:lnTo>
                    <a:pt x="60059" y="126594"/>
                  </a:lnTo>
                  <a:close/>
                </a:path>
                <a:path w="132714" h="137160">
                  <a:moveTo>
                    <a:pt x="95704" y="64967"/>
                  </a:moveTo>
                  <a:lnTo>
                    <a:pt x="98261" y="72339"/>
                  </a:lnTo>
                  <a:lnTo>
                    <a:pt x="100597" y="64545"/>
                  </a:lnTo>
                  <a:lnTo>
                    <a:pt x="95704" y="64967"/>
                  </a:lnTo>
                  <a:close/>
                </a:path>
                <a:path w="132714" h="137160">
                  <a:moveTo>
                    <a:pt x="94880" y="98515"/>
                  </a:moveTo>
                  <a:lnTo>
                    <a:pt x="96789" y="98072"/>
                  </a:lnTo>
                  <a:lnTo>
                    <a:pt x="97785" y="96758"/>
                  </a:lnTo>
                  <a:lnTo>
                    <a:pt x="94880" y="98515"/>
                  </a:lnTo>
                  <a:close/>
                </a:path>
                <a:path w="132714" h="137160">
                  <a:moveTo>
                    <a:pt x="94559" y="106331"/>
                  </a:moveTo>
                  <a:lnTo>
                    <a:pt x="94574" y="107472"/>
                  </a:lnTo>
                  <a:lnTo>
                    <a:pt x="95443" y="106949"/>
                  </a:lnTo>
                  <a:lnTo>
                    <a:pt x="94559" y="106331"/>
                  </a:lnTo>
                  <a:close/>
                </a:path>
                <a:path w="132714" h="137160">
                  <a:moveTo>
                    <a:pt x="91513" y="25392"/>
                  </a:moveTo>
                  <a:lnTo>
                    <a:pt x="91363" y="27702"/>
                  </a:lnTo>
                  <a:lnTo>
                    <a:pt x="93505" y="26309"/>
                  </a:lnTo>
                  <a:lnTo>
                    <a:pt x="91513" y="25392"/>
                  </a:lnTo>
                  <a:close/>
                </a:path>
                <a:path w="132714" h="137160">
                  <a:moveTo>
                    <a:pt x="92747" y="96660"/>
                  </a:moveTo>
                  <a:lnTo>
                    <a:pt x="92060" y="96986"/>
                  </a:lnTo>
                  <a:lnTo>
                    <a:pt x="93232" y="97281"/>
                  </a:lnTo>
                  <a:lnTo>
                    <a:pt x="92747" y="96660"/>
                  </a:lnTo>
                  <a:close/>
                </a:path>
                <a:path w="132714" h="137160">
                  <a:moveTo>
                    <a:pt x="91536" y="63518"/>
                  </a:moveTo>
                  <a:lnTo>
                    <a:pt x="91434" y="64322"/>
                  </a:lnTo>
                  <a:lnTo>
                    <a:pt x="92130" y="64862"/>
                  </a:lnTo>
                  <a:lnTo>
                    <a:pt x="91536" y="63518"/>
                  </a:lnTo>
                  <a:close/>
                </a:path>
                <a:path w="132714" h="137160">
                  <a:moveTo>
                    <a:pt x="88314" y="93803"/>
                  </a:moveTo>
                  <a:lnTo>
                    <a:pt x="91223" y="95637"/>
                  </a:lnTo>
                  <a:lnTo>
                    <a:pt x="90925" y="90935"/>
                  </a:lnTo>
                  <a:lnTo>
                    <a:pt x="88314" y="93803"/>
                  </a:lnTo>
                  <a:close/>
                </a:path>
                <a:path w="132714" h="137160">
                  <a:moveTo>
                    <a:pt x="89008" y="107386"/>
                  </a:moveTo>
                  <a:lnTo>
                    <a:pt x="90213" y="107110"/>
                  </a:lnTo>
                  <a:lnTo>
                    <a:pt x="89127" y="105328"/>
                  </a:lnTo>
                  <a:lnTo>
                    <a:pt x="89008" y="107386"/>
                  </a:lnTo>
                  <a:close/>
                </a:path>
                <a:path w="132714" h="137160">
                  <a:moveTo>
                    <a:pt x="90007" y="97389"/>
                  </a:moveTo>
                  <a:lnTo>
                    <a:pt x="89181" y="98028"/>
                  </a:lnTo>
                  <a:lnTo>
                    <a:pt x="90108" y="98130"/>
                  </a:lnTo>
                  <a:lnTo>
                    <a:pt x="90007" y="97389"/>
                  </a:lnTo>
                  <a:close/>
                </a:path>
                <a:path w="132714" h="137160">
                  <a:moveTo>
                    <a:pt x="88488" y="85916"/>
                  </a:moveTo>
                  <a:lnTo>
                    <a:pt x="87698" y="86590"/>
                  </a:lnTo>
                  <a:lnTo>
                    <a:pt x="89794" y="86227"/>
                  </a:lnTo>
                  <a:lnTo>
                    <a:pt x="88488" y="85916"/>
                  </a:lnTo>
                  <a:close/>
                </a:path>
                <a:path w="132714" h="137160">
                  <a:moveTo>
                    <a:pt x="83512" y="38403"/>
                  </a:moveTo>
                  <a:lnTo>
                    <a:pt x="88116" y="40084"/>
                  </a:lnTo>
                  <a:lnTo>
                    <a:pt x="89389" y="35061"/>
                  </a:lnTo>
                  <a:lnTo>
                    <a:pt x="83512" y="38403"/>
                  </a:lnTo>
                  <a:close/>
                </a:path>
                <a:path w="132714" h="137160">
                  <a:moveTo>
                    <a:pt x="87491" y="98935"/>
                  </a:moveTo>
                  <a:lnTo>
                    <a:pt x="87227" y="100351"/>
                  </a:lnTo>
                  <a:lnTo>
                    <a:pt x="88664" y="100043"/>
                  </a:lnTo>
                  <a:lnTo>
                    <a:pt x="87491" y="98935"/>
                  </a:lnTo>
                  <a:close/>
                </a:path>
                <a:path w="132714" h="137160">
                  <a:moveTo>
                    <a:pt x="84549" y="94974"/>
                  </a:moveTo>
                  <a:lnTo>
                    <a:pt x="86994" y="93700"/>
                  </a:lnTo>
                  <a:lnTo>
                    <a:pt x="85109" y="93149"/>
                  </a:lnTo>
                  <a:lnTo>
                    <a:pt x="84549" y="94974"/>
                  </a:lnTo>
                  <a:close/>
                </a:path>
                <a:path w="132714" h="137160">
                  <a:moveTo>
                    <a:pt x="86132" y="86345"/>
                  </a:moveTo>
                  <a:lnTo>
                    <a:pt x="86028" y="87119"/>
                  </a:lnTo>
                  <a:lnTo>
                    <a:pt x="86638" y="87095"/>
                  </a:lnTo>
                  <a:lnTo>
                    <a:pt x="86132" y="86345"/>
                  </a:lnTo>
                  <a:close/>
                </a:path>
                <a:path w="132714" h="137160">
                  <a:moveTo>
                    <a:pt x="83002" y="82722"/>
                  </a:moveTo>
                  <a:lnTo>
                    <a:pt x="85717" y="84665"/>
                  </a:lnTo>
                  <a:lnTo>
                    <a:pt x="84016" y="82309"/>
                  </a:lnTo>
                  <a:lnTo>
                    <a:pt x="83002" y="82722"/>
                  </a:lnTo>
                  <a:close/>
                </a:path>
                <a:path w="132714" h="137160">
                  <a:moveTo>
                    <a:pt x="85326" y="100343"/>
                  </a:moveTo>
                  <a:lnTo>
                    <a:pt x="84150" y="100805"/>
                  </a:lnTo>
                  <a:lnTo>
                    <a:pt x="84726" y="101423"/>
                  </a:lnTo>
                  <a:lnTo>
                    <a:pt x="85326" y="100343"/>
                  </a:lnTo>
                  <a:close/>
                </a:path>
                <a:path w="132714" h="137160">
                  <a:moveTo>
                    <a:pt x="83976" y="93919"/>
                  </a:moveTo>
                  <a:lnTo>
                    <a:pt x="83087" y="95343"/>
                  </a:lnTo>
                  <a:lnTo>
                    <a:pt x="83834" y="95196"/>
                  </a:lnTo>
                  <a:lnTo>
                    <a:pt x="83976" y="93919"/>
                  </a:lnTo>
                  <a:close/>
                </a:path>
                <a:path w="132714" h="137160">
                  <a:moveTo>
                    <a:pt x="82808" y="44527"/>
                  </a:moveTo>
                  <a:lnTo>
                    <a:pt x="82265" y="45839"/>
                  </a:lnTo>
                  <a:lnTo>
                    <a:pt x="83081" y="45839"/>
                  </a:lnTo>
                  <a:lnTo>
                    <a:pt x="82808" y="44527"/>
                  </a:lnTo>
                  <a:close/>
                </a:path>
                <a:path w="132714" h="137160">
                  <a:moveTo>
                    <a:pt x="77970" y="76920"/>
                  </a:moveTo>
                  <a:lnTo>
                    <a:pt x="81560" y="81252"/>
                  </a:lnTo>
                  <a:lnTo>
                    <a:pt x="81802" y="77286"/>
                  </a:lnTo>
                  <a:lnTo>
                    <a:pt x="77970" y="76920"/>
                  </a:lnTo>
                  <a:close/>
                </a:path>
                <a:path w="132714" h="137160">
                  <a:moveTo>
                    <a:pt x="80538" y="86870"/>
                  </a:moveTo>
                  <a:lnTo>
                    <a:pt x="82299" y="87093"/>
                  </a:lnTo>
                  <a:lnTo>
                    <a:pt x="81634" y="85144"/>
                  </a:lnTo>
                  <a:lnTo>
                    <a:pt x="80538" y="86870"/>
                  </a:lnTo>
                  <a:close/>
                </a:path>
                <a:path w="132714" h="137160">
                  <a:moveTo>
                    <a:pt x="81058" y="101975"/>
                  </a:moveTo>
                  <a:lnTo>
                    <a:pt x="81930" y="102711"/>
                  </a:lnTo>
                  <a:lnTo>
                    <a:pt x="80573" y="101296"/>
                  </a:lnTo>
                  <a:lnTo>
                    <a:pt x="81058" y="101975"/>
                  </a:lnTo>
                  <a:close/>
                </a:path>
                <a:path w="132714" h="137160">
                  <a:moveTo>
                    <a:pt x="75169" y="22332"/>
                  </a:moveTo>
                  <a:lnTo>
                    <a:pt x="79356" y="23029"/>
                  </a:lnTo>
                  <a:lnTo>
                    <a:pt x="77350" y="19471"/>
                  </a:lnTo>
                  <a:lnTo>
                    <a:pt x="75169" y="22332"/>
                  </a:lnTo>
                  <a:close/>
                </a:path>
                <a:path w="132714" h="137160">
                  <a:moveTo>
                    <a:pt x="77737" y="95055"/>
                  </a:moveTo>
                  <a:lnTo>
                    <a:pt x="78123" y="96768"/>
                  </a:lnTo>
                  <a:lnTo>
                    <a:pt x="78199" y="94466"/>
                  </a:lnTo>
                  <a:lnTo>
                    <a:pt x="77737" y="95055"/>
                  </a:lnTo>
                  <a:close/>
                </a:path>
                <a:path w="132714" h="137160">
                  <a:moveTo>
                    <a:pt x="74821" y="56128"/>
                  </a:moveTo>
                  <a:lnTo>
                    <a:pt x="75163" y="58553"/>
                  </a:lnTo>
                  <a:lnTo>
                    <a:pt x="77817" y="60187"/>
                  </a:lnTo>
                  <a:lnTo>
                    <a:pt x="74821" y="56128"/>
                  </a:lnTo>
                  <a:close/>
                </a:path>
                <a:path w="132714" h="137160">
                  <a:moveTo>
                    <a:pt x="76902" y="98964"/>
                  </a:moveTo>
                  <a:lnTo>
                    <a:pt x="76777" y="99592"/>
                  </a:lnTo>
                  <a:lnTo>
                    <a:pt x="77459" y="99120"/>
                  </a:lnTo>
                  <a:lnTo>
                    <a:pt x="76902" y="98964"/>
                  </a:lnTo>
                  <a:close/>
                </a:path>
                <a:path w="132714" h="137160">
                  <a:moveTo>
                    <a:pt x="75950" y="97920"/>
                  </a:moveTo>
                  <a:lnTo>
                    <a:pt x="75588" y="99257"/>
                  </a:lnTo>
                  <a:lnTo>
                    <a:pt x="76463" y="98286"/>
                  </a:lnTo>
                  <a:lnTo>
                    <a:pt x="75950" y="97920"/>
                  </a:lnTo>
                  <a:close/>
                </a:path>
                <a:path w="132714" h="137160">
                  <a:moveTo>
                    <a:pt x="50660" y="57857"/>
                  </a:moveTo>
                  <a:lnTo>
                    <a:pt x="75879" y="75824"/>
                  </a:lnTo>
                  <a:lnTo>
                    <a:pt x="69245" y="62319"/>
                  </a:lnTo>
                  <a:lnTo>
                    <a:pt x="60928" y="60353"/>
                  </a:lnTo>
                  <a:lnTo>
                    <a:pt x="56769" y="54948"/>
                  </a:lnTo>
                  <a:lnTo>
                    <a:pt x="50660" y="57857"/>
                  </a:lnTo>
                  <a:close/>
                </a:path>
                <a:path w="132714" h="137160">
                  <a:moveTo>
                    <a:pt x="73867" y="100131"/>
                  </a:moveTo>
                  <a:lnTo>
                    <a:pt x="72384" y="100796"/>
                  </a:lnTo>
                  <a:lnTo>
                    <a:pt x="75696" y="100676"/>
                  </a:lnTo>
                  <a:lnTo>
                    <a:pt x="73867" y="100131"/>
                  </a:lnTo>
                  <a:close/>
                </a:path>
                <a:path w="132714" h="137160">
                  <a:moveTo>
                    <a:pt x="75602" y="92075"/>
                  </a:moveTo>
                  <a:lnTo>
                    <a:pt x="74636" y="90849"/>
                  </a:lnTo>
                  <a:lnTo>
                    <a:pt x="73643" y="92453"/>
                  </a:lnTo>
                  <a:lnTo>
                    <a:pt x="75602" y="92075"/>
                  </a:lnTo>
                  <a:close/>
                </a:path>
                <a:path w="132714" h="137160">
                  <a:moveTo>
                    <a:pt x="73400" y="87074"/>
                  </a:moveTo>
                  <a:lnTo>
                    <a:pt x="73325" y="88953"/>
                  </a:lnTo>
                  <a:lnTo>
                    <a:pt x="73825" y="85578"/>
                  </a:lnTo>
                  <a:lnTo>
                    <a:pt x="73400" y="87074"/>
                  </a:lnTo>
                  <a:close/>
                </a:path>
                <a:path w="132714" h="137160">
                  <a:moveTo>
                    <a:pt x="71648" y="82633"/>
                  </a:moveTo>
                  <a:lnTo>
                    <a:pt x="72018" y="84545"/>
                  </a:lnTo>
                  <a:lnTo>
                    <a:pt x="73324" y="81763"/>
                  </a:lnTo>
                  <a:lnTo>
                    <a:pt x="71648" y="82633"/>
                  </a:lnTo>
                  <a:close/>
                </a:path>
                <a:path w="132714" h="137160">
                  <a:moveTo>
                    <a:pt x="71663" y="75462"/>
                  </a:moveTo>
                  <a:lnTo>
                    <a:pt x="71290" y="75045"/>
                  </a:lnTo>
                  <a:lnTo>
                    <a:pt x="71562" y="75832"/>
                  </a:lnTo>
                  <a:lnTo>
                    <a:pt x="71663" y="75462"/>
                  </a:lnTo>
                  <a:close/>
                </a:path>
                <a:path w="132714" h="137160">
                  <a:moveTo>
                    <a:pt x="69324" y="136651"/>
                  </a:moveTo>
                  <a:lnTo>
                    <a:pt x="69157" y="135649"/>
                  </a:lnTo>
                  <a:lnTo>
                    <a:pt x="68050" y="136042"/>
                  </a:lnTo>
                  <a:lnTo>
                    <a:pt x="69324" y="136651"/>
                  </a:lnTo>
                  <a:close/>
                </a:path>
                <a:path w="132714" h="137160">
                  <a:moveTo>
                    <a:pt x="68469" y="48375"/>
                  </a:moveTo>
                  <a:lnTo>
                    <a:pt x="68016" y="49636"/>
                  </a:lnTo>
                  <a:lnTo>
                    <a:pt x="68719" y="49574"/>
                  </a:lnTo>
                  <a:lnTo>
                    <a:pt x="68469" y="48375"/>
                  </a:lnTo>
                  <a:close/>
                </a:path>
                <a:path w="132714" h="137160">
                  <a:moveTo>
                    <a:pt x="66576" y="49879"/>
                  </a:moveTo>
                  <a:lnTo>
                    <a:pt x="65358" y="52273"/>
                  </a:lnTo>
                  <a:lnTo>
                    <a:pt x="66010" y="52238"/>
                  </a:lnTo>
                  <a:lnTo>
                    <a:pt x="66576" y="49879"/>
                  </a:lnTo>
                  <a:close/>
                </a:path>
                <a:path w="132714" h="137160">
                  <a:moveTo>
                    <a:pt x="61386" y="52435"/>
                  </a:moveTo>
                  <a:lnTo>
                    <a:pt x="63065" y="54294"/>
                  </a:lnTo>
                  <a:lnTo>
                    <a:pt x="62977" y="52761"/>
                  </a:lnTo>
                  <a:lnTo>
                    <a:pt x="61386" y="52435"/>
                  </a:lnTo>
                  <a:close/>
                </a:path>
                <a:path w="132714" h="137160">
                  <a:moveTo>
                    <a:pt x="56632" y="33763"/>
                  </a:moveTo>
                  <a:lnTo>
                    <a:pt x="60999" y="37280"/>
                  </a:lnTo>
                  <a:lnTo>
                    <a:pt x="58632" y="33634"/>
                  </a:lnTo>
                  <a:lnTo>
                    <a:pt x="56632" y="33763"/>
                  </a:lnTo>
                  <a:close/>
                </a:path>
                <a:path w="132714" h="137160">
                  <a:moveTo>
                    <a:pt x="58680" y="79986"/>
                  </a:moveTo>
                  <a:lnTo>
                    <a:pt x="59295" y="81781"/>
                  </a:lnTo>
                  <a:lnTo>
                    <a:pt x="60555" y="79918"/>
                  </a:lnTo>
                  <a:lnTo>
                    <a:pt x="58680" y="79986"/>
                  </a:lnTo>
                  <a:close/>
                </a:path>
                <a:path w="132714" h="137160">
                  <a:moveTo>
                    <a:pt x="60518" y="87730"/>
                  </a:moveTo>
                  <a:lnTo>
                    <a:pt x="57726" y="88806"/>
                  </a:lnTo>
                  <a:lnTo>
                    <a:pt x="59615" y="88699"/>
                  </a:lnTo>
                  <a:lnTo>
                    <a:pt x="60518" y="87730"/>
                  </a:lnTo>
                  <a:close/>
                </a:path>
                <a:path w="132714" h="137160">
                  <a:moveTo>
                    <a:pt x="59246" y="76585"/>
                  </a:moveTo>
                  <a:lnTo>
                    <a:pt x="58039" y="77464"/>
                  </a:lnTo>
                  <a:lnTo>
                    <a:pt x="60161" y="75728"/>
                  </a:lnTo>
                  <a:lnTo>
                    <a:pt x="59246" y="76585"/>
                  </a:lnTo>
                  <a:close/>
                </a:path>
                <a:path w="132714" h="137160">
                  <a:moveTo>
                    <a:pt x="59322" y="84025"/>
                  </a:moveTo>
                  <a:lnTo>
                    <a:pt x="58944" y="85037"/>
                  </a:lnTo>
                  <a:lnTo>
                    <a:pt x="59332" y="84436"/>
                  </a:lnTo>
                  <a:lnTo>
                    <a:pt x="59322" y="84025"/>
                  </a:lnTo>
                  <a:close/>
                </a:path>
                <a:path w="132714" h="137160">
                  <a:moveTo>
                    <a:pt x="58998" y="51565"/>
                  </a:moveTo>
                  <a:lnTo>
                    <a:pt x="57817" y="52530"/>
                  </a:lnTo>
                  <a:lnTo>
                    <a:pt x="59619" y="51835"/>
                  </a:lnTo>
                  <a:lnTo>
                    <a:pt x="58998" y="51565"/>
                  </a:lnTo>
                  <a:close/>
                </a:path>
                <a:path w="132714" h="137160">
                  <a:moveTo>
                    <a:pt x="57198" y="88080"/>
                  </a:moveTo>
                  <a:lnTo>
                    <a:pt x="56222" y="88272"/>
                  </a:lnTo>
                  <a:lnTo>
                    <a:pt x="57348" y="88453"/>
                  </a:lnTo>
                  <a:lnTo>
                    <a:pt x="57198" y="88080"/>
                  </a:lnTo>
                  <a:close/>
                </a:path>
                <a:path w="132714" h="137160">
                  <a:moveTo>
                    <a:pt x="56123" y="115996"/>
                  </a:moveTo>
                  <a:lnTo>
                    <a:pt x="56354" y="116925"/>
                  </a:lnTo>
                  <a:lnTo>
                    <a:pt x="56581" y="116158"/>
                  </a:lnTo>
                  <a:lnTo>
                    <a:pt x="56123" y="115996"/>
                  </a:lnTo>
                  <a:close/>
                </a:path>
                <a:path w="132714" h="137160">
                  <a:moveTo>
                    <a:pt x="54469" y="89903"/>
                  </a:moveTo>
                  <a:lnTo>
                    <a:pt x="54061" y="89537"/>
                  </a:lnTo>
                  <a:lnTo>
                    <a:pt x="53831" y="90281"/>
                  </a:lnTo>
                  <a:lnTo>
                    <a:pt x="54469" y="89903"/>
                  </a:lnTo>
                  <a:close/>
                </a:path>
                <a:path w="132714" h="137160">
                  <a:moveTo>
                    <a:pt x="50449" y="109845"/>
                  </a:moveTo>
                  <a:lnTo>
                    <a:pt x="53402" y="109293"/>
                  </a:lnTo>
                  <a:lnTo>
                    <a:pt x="51089" y="106688"/>
                  </a:lnTo>
                  <a:lnTo>
                    <a:pt x="50449" y="109845"/>
                  </a:lnTo>
                  <a:close/>
                </a:path>
                <a:path w="132714" h="137160">
                  <a:moveTo>
                    <a:pt x="51552" y="104275"/>
                  </a:moveTo>
                  <a:lnTo>
                    <a:pt x="51032" y="104459"/>
                  </a:lnTo>
                  <a:lnTo>
                    <a:pt x="51720" y="105040"/>
                  </a:lnTo>
                  <a:lnTo>
                    <a:pt x="51552" y="104275"/>
                  </a:lnTo>
                  <a:close/>
                </a:path>
                <a:path w="132714" h="137160">
                  <a:moveTo>
                    <a:pt x="15185" y="78308"/>
                  </a:moveTo>
                  <a:lnTo>
                    <a:pt x="18449" y="82356"/>
                  </a:lnTo>
                  <a:lnTo>
                    <a:pt x="19518" y="79223"/>
                  </a:lnTo>
                  <a:lnTo>
                    <a:pt x="15185" y="78308"/>
                  </a:lnTo>
                  <a:close/>
                </a:path>
                <a:path w="132714" h="137160">
                  <a:moveTo>
                    <a:pt x="20367" y="62645"/>
                  </a:moveTo>
                  <a:lnTo>
                    <a:pt x="19478" y="62689"/>
                  </a:lnTo>
                  <a:lnTo>
                    <a:pt x="19872" y="63299"/>
                  </a:lnTo>
                  <a:lnTo>
                    <a:pt x="20367" y="62645"/>
                  </a:lnTo>
                  <a:close/>
                </a:path>
                <a:path w="132714" h="137160">
                  <a:moveTo>
                    <a:pt x="10973" y="71956"/>
                  </a:moveTo>
                  <a:lnTo>
                    <a:pt x="18094" y="73085"/>
                  </a:lnTo>
                  <a:lnTo>
                    <a:pt x="14332" y="66166"/>
                  </a:lnTo>
                  <a:lnTo>
                    <a:pt x="10973" y="71956"/>
                  </a:lnTo>
                  <a:close/>
                </a:path>
                <a:path w="132714" h="137160">
                  <a:moveTo>
                    <a:pt x="15221" y="66591"/>
                  </a:moveTo>
                  <a:lnTo>
                    <a:pt x="16716" y="69516"/>
                  </a:lnTo>
                  <a:lnTo>
                    <a:pt x="16894" y="67840"/>
                  </a:lnTo>
                  <a:lnTo>
                    <a:pt x="15221" y="66591"/>
                  </a:lnTo>
                  <a:close/>
                </a:path>
                <a:path w="132714" h="137160">
                  <a:moveTo>
                    <a:pt x="14128" y="62084"/>
                  </a:moveTo>
                  <a:lnTo>
                    <a:pt x="16728" y="63007"/>
                  </a:lnTo>
                  <a:lnTo>
                    <a:pt x="16607" y="58733"/>
                  </a:lnTo>
                  <a:lnTo>
                    <a:pt x="14128" y="62084"/>
                  </a:lnTo>
                  <a:close/>
                </a:path>
                <a:path w="132714" h="137160">
                  <a:moveTo>
                    <a:pt x="7710" y="51479"/>
                  </a:moveTo>
                  <a:lnTo>
                    <a:pt x="8068" y="52029"/>
                  </a:lnTo>
                  <a:lnTo>
                    <a:pt x="7859" y="51041"/>
                  </a:lnTo>
                  <a:lnTo>
                    <a:pt x="7710" y="51479"/>
                  </a:lnTo>
                  <a:close/>
                </a:path>
                <a:path w="132714" h="137160">
                  <a:moveTo>
                    <a:pt x="0" y="40705"/>
                  </a:moveTo>
                  <a:lnTo>
                    <a:pt x="7243" y="48512"/>
                  </a:lnTo>
                  <a:lnTo>
                    <a:pt x="4879" y="40201"/>
                  </a:lnTo>
                  <a:lnTo>
                    <a:pt x="0" y="4070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6" name="object 24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00700" y="3983907"/>
              <a:ext cx="75431" cy="105752"/>
            </a:xfrm>
            <a:prstGeom prst="rect">
              <a:avLst/>
            </a:prstGeom>
          </p:spPr>
        </p:pic>
        <p:sp>
          <p:nvSpPr>
            <p:cNvPr id="247" name="object 247" descr=""/>
            <p:cNvSpPr/>
            <p:nvPr/>
          </p:nvSpPr>
          <p:spPr>
            <a:xfrm>
              <a:off x="2444966" y="3137712"/>
              <a:ext cx="141605" cy="192405"/>
            </a:xfrm>
            <a:custGeom>
              <a:avLst/>
              <a:gdLst/>
              <a:ahLst/>
              <a:cxnLst/>
              <a:rect l="l" t="t" r="r" b="b"/>
              <a:pathLst>
                <a:path w="141605" h="192404">
                  <a:moveTo>
                    <a:pt x="14312" y="38315"/>
                  </a:moveTo>
                  <a:lnTo>
                    <a:pt x="12065" y="38341"/>
                  </a:lnTo>
                  <a:lnTo>
                    <a:pt x="12827" y="39446"/>
                  </a:lnTo>
                  <a:lnTo>
                    <a:pt x="14312" y="38315"/>
                  </a:lnTo>
                  <a:close/>
                </a:path>
                <a:path w="141605" h="192404">
                  <a:moveTo>
                    <a:pt x="22644" y="35153"/>
                  </a:moveTo>
                  <a:lnTo>
                    <a:pt x="20320" y="35153"/>
                  </a:lnTo>
                  <a:lnTo>
                    <a:pt x="22326" y="35458"/>
                  </a:lnTo>
                  <a:lnTo>
                    <a:pt x="22644" y="35153"/>
                  </a:lnTo>
                  <a:close/>
                </a:path>
                <a:path w="141605" h="192404">
                  <a:moveTo>
                    <a:pt x="38303" y="11772"/>
                  </a:moveTo>
                  <a:lnTo>
                    <a:pt x="37884" y="9385"/>
                  </a:lnTo>
                  <a:lnTo>
                    <a:pt x="37223" y="10312"/>
                  </a:lnTo>
                  <a:lnTo>
                    <a:pt x="38303" y="11772"/>
                  </a:lnTo>
                  <a:close/>
                </a:path>
                <a:path w="141605" h="192404">
                  <a:moveTo>
                    <a:pt x="40728" y="4495"/>
                  </a:moveTo>
                  <a:lnTo>
                    <a:pt x="38798" y="0"/>
                  </a:lnTo>
                  <a:lnTo>
                    <a:pt x="37033" y="7988"/>
                  </a:lnTo>
                  <a:lnTo>
                    <a:pt x="40728" y="4495"/>
                  </a:lnTo>
                  <a:close/>
                </a:path>
                <a:path w="141605" h="192404">
                  <a:moveTo>
                    <a:pt x="41490" y="9906"/>
                  </a:moveTo>
                  <a:lnTo>
                    <a:pt x="41097" y="7912"/>
                  </a:lnTo>
                  <a:lnTo>
                    <a:pt x="39001" y="8585"/>
                  </a:lnTo>
                  <a:lnTo>
                    <a:pt x="41490" y="9906"/>
                  </a:lnTo>
                  <a:close/>
                </a:path>
                <a:path w="141605" h="192404">
                  <a:moveTo>
                    <a:pt x="43624" y="13182"/>
                  </a:moveTo>
                  <a:lnTo>
                    <a:pt x="41808" y="13970"/>
                  </a:lnTo>
                  <a:lnTo>
                    <a:pt x="43116" y="14833"/>
                  </a:lnTo>
                  <a:lnTo>
                    <a:pt x="43624" y="13182"/>
                  </a:lnTo>
                  <a:close/>
                </a:path>
                <a:path w="141605" h="192404">
                  <a:moveTo>
                    <a:pt x="83870" y="17322"/>
                  </a:moveTo>
                  <a:lnTo>
                    <a:pt x="80378" y="13906"/>
                  </a:lnTo>
                  <a:lnTo>
                    <a:pt x="79362" y="16357"/>
                  </a:lnTo>
                  <a:lnTo>
                    <a:pt x="83870" y="17322"/>
                  </a:lnTo>
                  <a:close/>
                </a:path>
                <a:path w="141605" h="192404">
                  <a:moveTo>
                    <a:pt x="86652" y="27686"/>
                  </a:moveTo>
                  <a:lnTo>
                    <a:pt x="84848" y="28016"/>
                  </a:lnTo>
                  <a:lnTo>
                    <a:pt x="85877" y="28968"/>
                  </a:lnTo>
                  <a:lnTo>
                    <a:pt x="86652" y="27686"/>
                  </a:lnTo>
                  <a:close/>
                </a:path>
                <a:path w="141605" h="192404">
                  <a:moveTo>
                    <a:pt x="112166" y="12065"/>
                  </a:moveTo>
                  <a:lnTo>
                    <a:pt x="111607" y="12458"/>
                  </a:lnTo>
                  <a:lnTo>
                    <a:pt x="111328" y="13995"/>
                  </a:lnTo>
                  <a:lnTo>
                    <a:pt x="112166" y="12065"/>
                  </a:lnTo>
                  <a:close/>
                </a:path>
                <a:path w="141605" h="192404">
                  <a:moveTo>
                    <a:pt x="118389" y="13462"/>
                  </a:moveTo>
                  <a:lnTo>
                    <a:pt x="116535" y="9791"/>
                  </a:lnTo>
                  <a:lnTo>
                    <a:pt x="113703" y="13182"/>
                  </a:lnTo>
                  <a:lnTo>
                    <a:pt x="114033" y="13462"/>
                  </a:lnTo>
                  <a:lnTo>
                    <a:pt x="115392" y="13462"/>
                  </a:lnTo>
                  <a:lnTo>
                    <a:pt x="118389" y="13462"/>
                  </a:lnTo>
                  <a:close/>
                </a:path>
                <a:path w="141605" h="192404">
                  <a:moveTo>
                    <a:pt x="128816" y="29794"/>
                  </a:moveTo>
                  <a:lnTo>
                    <a:pt x="121589" y="23545"/>
                  </a:lnTo>
                  <a:lnTo>
                    <a:pt x="121780" y="27419"/>
                  </a:lnTo>
                  <a:lnTo>
                    <a:pt x="126072" y="28359"/>
                  </a:lnTo>
                  <a:lnTo>
                    <a:pt x="122974" y="31838"/>
                  </a:lnTo>
                  <a:lnTo>
                    <a:pt x="128816" y="29794"/>
                  </a:lnTo>
                  <a:close/>
                </a:path>
                <a:path w="141605" h="192404">
                  <a:moveTo>
                    <a:pt x="141338" y="97675"/>
                  </a:moveTo>
                  <a:lnTo>
                    <a:pt x="134467" y="83299"/>
                  </a:lnTo>
                  <a:lnTo>
                    <a:pt x="134480" y="81813"/>
                  </a:lnTo>
                  <a:lnTo>
                    <a:pt x="134861" y="64490"/>
                  </a:lnTo>
                  <a:lnTo>
                    <a:pt x="127228" y="57861"/>
                  </a:lnTo>
                  <a:lnTo>
                    <a:pt x="132270" y="47193"/>
                  </a:lnTo>
                  <a:lnTo>
                    <a:pt x="131470" y="43611"/>
                  </a:lnTo>
                  <a:lnTo>
                    <a:pt x="130708" y="40157"/>
                  </a:lnTo>
                  <a:lnTo>
                    <a:pt x="129527" y="34785"/>
                  </a:lnTo>
                  <a:lnTo>
                    <a:pt x="122542" y="32067"/>
                  </a:lnTo>
                  <a:lnTo>
                    <a:pt x="122148" y="30289"/>
                  </a:lnTo>
                  <a:lnTo>
                    <a:pt x="121081" y="25488"/>
                  </a:lnTo>
                  <a:lnTo>
                    <a:pt x="120624" y="23406"/>
                  </a:lnTo>
                  <a:lnTo>
                    <a:pt x="116928" y="25488"/>
                  </a:lnTo>
                  <a:lnTo>
                    <a:pt x="113347" y="20637"/>
                  </a:lnTo>
                  <a:lnTo>
                    <a:pt x="112801" y="19913"/>
                  </a:lnTo>
                  <a:lnTo>
                    <a:pt x="115836" y="21894"/>
                  </a:lnTo>
                  <a:lnTo>
                    <a:pt x="121272" y="19138"/>
                  </a:lnTo>
                  <a:lnTo>
                    <a:pt x="120103" y="16840"/>
                  </a:lnTo>
                  <a:lnTo>
                    <a:pt x="118427" y="13538"/>
                  </a:lnTo>
                  <a:lnTo>
                    <a:pt x="115455" y="13538"/>
                  </a:lnTo>
                  <a:lnTo>
                    <a:pt x="114134" y="13538"/>
                  </a:lnTo>
                  <a:lnTo>
                    <a:pt x="112306" y="13639"/>
                  </a:lnTo>
                  <a:lnTo>
                    <a:pt x="111734" y="18465"/>
                  </a:lnTo>
                  <a:lnTo>
                    <a:pt x="110159" y="16332"/>
                  </a:lnTo>
                  <a:lnTo>
                    <a:pt x="100761" y="20637"/>
                  </a:lnTo>
                  <a:lnTo>
                    <a:pt x="109169" y="16243"/>
                  </a:lnTo>
                  <a:lnTo>
                    <a:pt x="102260" y="15290"/>
                  </a:lnTo>
                  <a:lnTo>
                    <a:pt x="96481" y="23837"/>
                  </a:lnTo>
                  <a:lnTo>
                    <a:pt x="89738" y="23876"/>
                  </a:lnTo>
                  <a:lnTo>
                    <a:pt x="85750" y="30289"/>
                  </a:lnTo>
                  <a:lnTo>
                    <a:pt x="85166" y="29883"/>
                  </a:lnTo>
                  <a:lnTo>
                    <a:pt x="81813" y="27520"/>
                  </a:lnTo>
                  <a:lnTo>
                    <a:pt x="77419" y="29883"/>
                  </a:lnTo>
                  <a:lnTo>
                    <a:pt x="75247" y="26492"/>
                  </a:lnTo>
                  <a:lnTo>
                    <a:pt x="80479" y="22694"/>
                  </a:lnTo>
                  <a:lnTo>
                    <a:pt x="80683" y="18567"/>
                  </a:lnTo>
                  <a:lnTo>
                    <a:pt x="80733" y="17462"/>
                  </a:lnTo>
                  <a:lnTo>
                    <a:pt x="66344" y="18567"/>
                  </a:lnTo>
                  <a:lnTo>
                    <a:pt x="65862" y="16090"/>
                  </a:lnTo>
                  <a:lnTo>
                    <a:pt x="65671" y="15125"/>
                  </a:lnTo>
                  <a:lnTo>
                    <a:pt x="61493" y="16090"/>
                  </a:lnTo>
                  <a:lnTo>
                    <a:pt x="61950" y="15113"/>
                  </a:lnTo>
                  <a:lnTo>
                    <a:pt x="62026" y="14935"/>
                  </a:lnTo>
                  <a:lnTo>
                    <a:pt x="62395" y="14135"/>
                  </a:lnTo>
                  <a:lnTo>
                    <a:pt x="62471" y="13970"/>
                  </a:lnTo>
                  <a:lnTo>
                    <a:pt x="64109" y="10426"/>
                  </a:lnTo>
                  <a:lnTo>
                    <a:pt x="59359" y="13970"/>
                  </a:lnTo>
                  <a:lnTo>
                    <a:pt x="62941" y="7251"/>
                  </a:lnTo>
                  <a:lnTo>
                    <a:pt x="59194" y="6604"/>
                  </a:lnTo>
                  <a:lnTo>
                    <a:pt x="59194" y="14147"/>
                  </a:lnTo>
                  <a:lnTo>
                    <a:pt x="59105" y="14935"/>
                  </a:lnTo>
                  <a:lnTo>
                    <a:pt x="58039" y="14147"/>
                  </a:lnTo>
                  <a:lnTo>
                    <a:pt x="59194" y="14147"/>
                  </a:lnTo>
                  <a:lnTo>
                    <a:pt x="59194" y="6604"/>
                  </a:lnTo>
                  <a:lnTo>
                    <a:pt x="42583" y="3721"/>
                  </a:lnTo>
                  <a:lnTo>
                    <a:pt x="45516" y="15697"/>
                  </a:lnTo>
                  <a:lnTo>
                    <a:pt x="48425" y="15113"/>
                  </a:lnTo>
                  <a:lnTo>
                    <a:pt x="41592" y="19913"/>
                  </a:lnTo>
                  <a:lnTo>
                    <a:pt x="47282" y="20053"/>
                  </a:lnTo>
                  <a:lnTo>
                    <a:pt x="46951" y="27520"/>
                  </a:lnTo>
                  <a:lnTo>
                    <a:pt x="46888" y="29883"/>
                  </a:lnTo>
                  <a:lnTo>
                    <a:pt x="53149" y="31546"/>
                  </a:lnTo>
                  <a:lnTo>
                    <a:pt x="60426" y="39992"/>
                  </a:lnTo>
                  <a:lnTo>
                    <a:pt x="52476" y="31686"/>
                  </a:lnTo>
                  <a:lnTo>
                    <a:pt x="43268" y="30746"/>
                  </a:lnTo>
                  <a:lnTo>
                    <a:pt x="41656" y="39992"/>
                  </a:lnTo>
                  <a:lnTo>
                    <a:pt x="36969" y="38150"/>
                  </a:lnTo>
                  <a:lnTo>
                    <a:pt x="36588" y="43611"/>
                  </a:lnTo>
                  <a:lnTo>
                    <a:pt x="32956" y="35458"/>
                  </a:lnTo>
                  <a:lnTo>
                    <a:pt x="20142" y="37299"/>
                  </a:lnTo>
                  <a:lnTo>
                    <a:pt x="17310" y="44577"/>
                  </a:lnTo>
                  <a:lnTo>
                    <a:pt x="21043" y="45339"/>
                  </a:lnTo>
                  <a:lnTo>
                    <a:pt x="20586" y="53594"/>
                  </a:lnTo>
                  <a:lnTo>
                    <a:pt x="18148" y="62953"/>
                  </a:lnTo>
                  <a:lnTo>
                    <a:pt x="13106" y="63233"/>
                  </a:lnTo>
                  <a:lnTo>
                    <a:pt x="12649" y="66954"/>
                  </a:lnTo>
                  <a:lnTo>
                    <a:pt x="17221" y="67487"/>
                  </a:lnTo>
                  <a:lnTo>
                    <a:pt x="18249" y="73317"/>
                  </a:lnTo>
                  <a:lnTo>
                    <a:pt x="12598" y="77470"/>
                  </a:lnTo>
                  <a:lnTo>
                    <a:pt x="13004" y="81813"/>
                  </a:lnTo>
                  <a:lnTo>
                    <a:pt x="1308" y="83299"/>
                  </a:lnTo>
                  <a:lnTo>
                    <a:pt x="5372" y="95135"/>
                  </a:lnTo>
                  <a:lnTo>
                    <a:pt x="0" y="103098"/>
                  </a:lnTo>
                  <a:lnTo>
                    <a:pt x="7620" y="117271"/>
                  </a:lnTo>
                  <a:lnTo>
                    <a:pt x="3683" y="126911"/>
                  </a:lnTo>
                  <a:lnTo>
                    <a:pt x="9702" y="133261"/>
                  </a:lnTo>
                  <a:lnTo>
                    <a:pt x="7556" y="140931"/>
                  </a:lnTo>
                  <a:lnTo>
                    <a:pt x="13271" y="148170"/>
                  </a:lnTo>
                  <a:lnTo>
                    <a:pt x="24041" y="147777"/>
                  </a:lnTo>
                  <a:lnTo>
                    <a:pt x="36055" y="152615"/>
                  </a:lnTo>
                  <a:lnTo>
                    <a:pt x="26225" y="172529"/>
                  </a:lnTo>
                  <a:lnTo>
                    <a:pt x="26403" y="184734"/>
                  </a:lnTo>
                  <a:lnTo>
                    <a:pt x="39903" y="185140"/>
                  </a:lnTo>
                  <a:lnTo>
                    <a:pt x="41617" y="179933"/>
                  </a:lnTo>
                  <a:lnTo>
                    <a:pt x="49580" y="182511"/>
                  </a:lnTo>
                  <a:lnTo>
                    <a:pt x="48882" y="179933"/>
                  </a:lnTo>
                  <a:lnTo>
                    <a:pt x="48780" y="179527"/>
                  </a:lnTo>
                  <a:lnTo>
                    <a:pt x="60515" y="184594"/>
                  </a:lnTo>
                  <a:lnTo>
                    <a:pt x="67183" y="192024"/>
                  </a:lnTo>
                  <a:lnTo>
                    <a:pt x="70561" y="185547"/>
                  </a:lnTo>
                  <a:lnTo>
                    <a:pt x="83197" y="189128"/>
                  </a:lnTo>
                  <a:lnTo>
                    <a:pt x="90411" y="185547"/>
                  </a:lnTo>
                  <a:lnTo>
                    <a:pt x="98552" y="181483"/>
                  </a:lnTo>
                  <a:lnTo>
                    <a:pt x="110642" y="186969"/>
                  </a:lnTo>
                  <a:lnTo>
                    <a:pt x="108877" y="181483"/>
                  </a:lnTo>
                  <a:lnTo>
                    <a:pt x="108242" y="179527"/>
                  </a:lnTo>
                  <a:lnTo>
                    <a:pt x="106070" y="172720"/>
                  </a:lnTo>
                  <a:lnTo>
                    <a:pt x="114896" y="167906"/>
                  </a:lnTo>
                  <a:lnTo>
                    <a:pt x="118008" y="161671"/>
                  </a:lnTo>
                  <a:lnTo>
                    <a:pt x="121119" y="163423"/>
                  </a:lnTo>
                  <a:lnTo>
                    <a:pt x="121627" y="161671"/>
                  </a:lnTo>
                  <a:lnTo>
                    <a:pt x="122859" y="157391"/>
                  </a:lnTo>
                  <a:lnTo>
                    <a:pt x="111633" y="147777"/>
                  </a:lnTo>
                  <a:lnTo>
                    <a:pt x="104584" y="141757"/>
                  </a:lnTo>
                  <a:lnTo>
                    <a:pt x="100685" y="133972"/>
                  </a:lnTo>
                  <a:lnTo>
                    <a:pt x="102920" y="130175"/>
                  </a:lnTo>
                  <a:lnTo>
                    <a:pt x="96405" y="120662"/>
                  </a:lnTo>
                  <a:lnTo>
                    <a:pt x="99441" y="124142"/>
                  </a:lnTo>
                  <a:lnTo>
                    <a:pt x="101333" y="120662"/>
                  </a:lnTo>
                  <a:lnTo>
                    <a:pt x="102412" y="118694"/>
                  </a:lnTo>
                  <a:lnTo>
                    <a:pt x="131318" y="106464"/>
                  </a:lnTo>
                  <a:lnTo>
                    <a:pt x="129984" y="102666"/>
                  </a:lnTo>
                  <a:lnTo>
                    <a:pt x="137668" y="108356"/>
                  </a:lnTo>
                  <a:lnTo>
                    <a:pt x="139623" y="102666"/>
                  </a:lnTo>
                  <a:lnTo>
                    <a:pt x="141338" y="97675"/>
                  </a:lnTo>
                  <a:close/>
                </a:path>
              </a:pathLst>
            </a:custGeom>
            <a:solidFill>
              <a:srgbClr val="3A8B5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2444973" y="3137704"/>
              <a:ext cx="141605" cy="192405"/>
            </a:xfrm>
            <a:custGeom>
              <a:avLst/>
              <a:gdLst/>
              <a:ahLst/>
              <a:cxnLst/>
              <a:rect l="l" t="t" r="r" b="b"/>
              <a:pathLst>
                <a:path w="141605" h="192404">
                  <a:moveTo>
                    <a:pt x="49581" y="182513"/>
                  </a:moveTo>
                  <a:lnTo>
                    <a:pt x="48776" y="179522"/>
                  </a:lnTo>
                  <a:lnTo>
                    <a:pt x="60518" y="184597"/>
                  </a:lnTo>
                  <a:lnTo>
                    <a:pt x="67185" y="192027"/>
                  </a:lnTo>
                  <a:lnTo>
                    <a:pt x="70565" y="185544"/>
                  </a:lnTo>
                  <a:lnTo>
                    <a:pt x="83200" y="189135"/>
                  </a:lnTo>
                  <a:lnTo>
                    <a:pt x="98554" y="181481"/>
                  </a:lnTo>
                  <a:lnTo>
                    <a:pt x="110637" y="186975"/>
                  </a:lnTo>
                  <a:lnTo>
                    <a:pt x="106064" y="172717"/>
                  </a:lnTo>
                  <a:lnTo>
                    <a:pt x="114896" y="167909"/>
                  </a:lnTo>
                  <a:lnTo>
                    <a:pt x="118005" y="161676"/>
                  </a:lnTo>
                  <a:lnTo>
                    <a:pt x="121117" y="163429"/>
                  </a:lnTo>
                  <a:lnTo>
                    <a:pt x="122853" y="157390"/>
                  </a:lnTo>
                  <a:lnTo>
                    <a:pt x="104587" y="141758"/>
                  </a:lnTo>
                  <a:lnTo>
                    <a:pt x="100688" y="133970"/>
                  </a:lnTo>
                  <a:lnTo>
                    <a:pt x="102918" y="130175"/>
                  </a:lnTo>
                  <a:lnTo>
                    <a:pt x="96407" y="120662"/>
                  </a:lnTo>
                  <a:lnTo>
                    <a:pt x="99441" y="124146"/>
                  </a:lnTo>
                  <a:lnTo>
                    <a:pt x="102407" y="118695"/>
                  </a:lnTo>
                  <a:lnTo>
                    <a:pt x="131316" y="106466"/>
                  </a:lnTo>
                  <a:lnTo>
                    <a:pt x="129983" y="102662"/>
                  </a:lnTo>
                  <a:lnTo>
                    <a:pt x="137667" y="108353"/>
                  </a:lnTo>
                  <a:lnTo>
                    <a:pt x="141332" y="97670"/>
                  </a:lnTo>
                  <a:lnTo>
                    <a:pt x="134442" y="83253"/>
                  </a:lnTo>
                  <a:lnTo>
                    <a:pt x="134856" y="64488"/>
                  </a:lnTo>
                  <a:lnTo>
                    <a:pt x="127227" y="57860"/>
                  </a:lnTo>
                  <a:lnTo>
                    <a:pt x="132266" y="47193"/>
                  </a:lnTo>
                  <a:lnTo>
                    <a:pt x="129521" y="34785"/>
                  </a:lnTo>
                  <a:lnTo>
                    <a:pt x="122539" y="32071"/>
                  </a:lnTo>
                  <a:lnTo>
                    <a:pt x="120624" y="23401"/>
                  </a:lnTo>
                  <a:lnTo>
                    <a:pt x="116926" y="25487"/>
                  </a:lnTo>
                  <a:lnTo>
                    <a:pt x="110163" y="16334"/>
                  </a:lnTo>
                  <a:lnTo>
                    <a:pt x="100759" y="20637"/>
                  </a:lnTo>
                  <a:lnTo>
                    <a:pt x="109174" y="16247"/>
                  </a:lnTo>
                  <a:lnTo>
                    <a:pt x="102254" y="15293"/>
                  </a:lnTo>
                  <a:lnTo>
                    <a:pt x="96485" y="23844"/>
                  </a:lnTo>
                  <a:lnTo>
                    <a:pt x="89743" y="23881"/>
                  </a:lnTo>
                  <a:lnTo>
                    <a:pt x="85748" y="30291"/>
                  </a:lnTo>
                  <a:lnTo>
                    <a:pt x="81811" y="27527"/>
                  </a:lnTo>
                  <a:lnTo>
                    <a:pt x="77412" y="29883"/>
                  </a:lnTo>
                  <a:lnTo>
                    <a:pt x="75248" y="26491"/>
                  </a:lnTo>
                  <a:lnTo>
                    <a:pt x="80476" y="22692"/>
                  </a:lnTo>
                  <a:lnTo>
                    <a:pt x="80735" y="17459"/>
                  </a:lnTo>
                  <a:lnTo>
                    <a:pt x="66346" y="18563"/>
                  </a:lnTo>
                  <a:lnTo>
                    <a:pt x="65672" y="15131"/>
                  </a:lnTo>
                  <a:lnTo>
                    <a:pt x="61494" y="16093"/>
                  </a:lnTo>
                  <a:lnTo>
                    <a:pt x="64113" y="10428"/>
                  </a:lnTo>
                  <a:lnTo>
                    <a:pt x="59352" y="13973"/>
                  </a:lnTo>
                  <a:lnTo>
                    <a:pt x="62943" y="7253"/>
                  </a:lnTo>
                  <a:lnTo>
                    <a:pt x="42579" y="3727"/>
                  </a:lnTo>
                  <a:lnTo>
                    <a:pt x="45512" y="15702"/>
                  </a:lnTo>
                  <a:lnTo>
                    <a:pt x="48429" y="15110"/>
                  </a:lnTo>
                  <a:lnTo>
                    <a:pt x="41587" y="19921"/>
                  </a:lnTo>
                  <a:lnTo>
                    <a:pt x="47279" y="20058"/>
                  </a:lnTo>
                  <a:lnTo>
                    <a:pt x="46852" y="29875"/>
                  </a:lnTo>
                  <a:lnTo>
                    <a:pt x="53149" y="31548"/>
                  </a:lnTo>
                  <a:lnTo>
                    <a:pt x="60585" y="40165"/>
                  </a:lnTo>
                  <a:lnTo>
                    <a:pt x="52469" y="31692"/>
                  </a:lnTo>
                  <a:lnTo>
                    <a:pt x="43270" y="30752"/>
                  </a:lnTo>
                  <a:lnTo>
                    <a:pt x="41654" y="39993"/>
                  </a:lnTo>
                  <a:lnTo>
                    <a:pt x="36971" y="38156"/>
                  </a:lnTo>
                  <a:lnTo>
                    <a:pt x="36593" y="43612"/>
                  </a:lnTo>
                  <a:lnTo>
                    <a:pt x="32954" y="35461"/>
                  </a:lnTo>
                  <a:lnTo>
                    <a:pt x="20146" y="37305"/>
                  </a:lnTo>
                  <a:lnTo>
                    <a:pt x="17302" y="44580"/>
                  </a:lnTo>
                  <a:lnTo>
                    <a:pt x="21040" y="45334"/>
                  </a:lnTo>
                  <a:lnTo>
                    <a:pt x="20591" y="53590"/>
                  </a:lnTo>
                  <a:lnTo>
                    <a:pt x="18148" y="62950"/>
                  </a:lnTo>
                  <a:lnTo>
                    <a:pt x="13101" y="63233"/>
                  </a:lnTo>
                  <a:lnTo>
                    <a:pt x="12644" y="66959"/>
                  </a:lnTo>
                  <a:lnTo>
                    <a:pt x="17215" y="67493"/>
                  </a:lnTo>
                  <a:lnTo>
                    <a:pt x="18247" y="73324"/>
                  </a:lnTo>
                  <a:lnTo>
                    <a:pt x="12599" y="77466"/>
                  </a:lnTo>
                  <a:lnTo>
                    <a:pt x="13008" y="81813"/>
                  </a:lnTo>
                  <a:lnTo>
                    <a:pt x="1302" y="83303"/>
                  </a:lnTo>
                  <a:lnTo>
                    <a:pt x="5373" y="95138"/>
                  </a:lnTo>
                  <a:lnTo>
                    <a:pt x="0" y="103097"/>
                  </a:lnTo>
                  <a:lnTo>
                    <a:pt x="7623" y="117273"/>
                  </a:lnTo>
                  <a:lnTo>
                    <a:pt x="3675" y="126911"/>
                  </a:lnTo>
                  <a:lnTo>
                    <a:pt x="9700" y="133265"/>
                  </a:lnTo>
                  <a:lnTo>
                    <a:pt x="7552" y="140929"/>
                  </a:lnTo>
                  <a:lnTo>
                    <a:pt x="13273" y="148178"/>
                  </a:lnTo>
                  <a:lnTo>
                    <a:pt x="24034" y="147783"/>
                  </a:lnTo>
                  <a:lnTo>
                    <a:pt x="36050" y="152620"/>
                  </a:lnTo>
                  <a:lnTo>
                    <a:pt x="26223" y="172527"/>
                  </a:lnTo>
                  <a:lnTo>
                    <a:pt x="26399" y="184739"/>
                  </a:lnTo>
                  <a:lnTo>
                    <a:pt x="39906" y="185144"/>
                  </a:lnTo>
                  <a:lnTo>
                    <a:pt x="41621" y="179931"/>
                  </a:lnTo>
                  <a:lnTo>
                    <a:pt x="49581" y="182513"/>
                  </a:lnTo>
                  <a:close/>
                </a:path>
                <a:path w="141605" h="192404">
                  <a:moveTo>
                    <a:pt x="59211" y="14135"/>
                  </a:moveTo>
                  <a:lnTo>
                    <a:pt x="59109" y="14940"/>
                  </a:lnTo>
                  <a:lnTo>
                    <a:pt x="58036" y="14148"/>
                  </a:lnTo>
                  <a:lnTo>
                    <a:pt x="59211" y="14135"/>
                  </a:lnTo>
                  <a:close/>
                </a:path>
                <a:path w="141605" h="192404">
                  <a:moveTo>
                    <a:pt x="128813" y="29799"/>
                  </a:moveTo>
                  <a:lnTo>
                    <a:pt x="121590" y="23546"/>
                  </a:lnTo>
                  <a:lnTo>
                    <a:pt x="121778" y="27424"/>
                  </a:lnTo>
                  <a:lnTo>
                    <a:pt x="126069" y="28362"/>
                  </a:lnTo>
                  <a:lnTo>
                    <a:pt x="122968" y="31838"/>
                  </a:lnTo>
                  <a:lnTo>
                    <a:pt x="128813" y="29799"/>
                  </a:lnTo>
                  <a:close/>
                </a:path>
                <a:path w="141605" h="192404">
                  <a:moveTo>
                    <a:pt x="115386" y="13457"/>
                  </a:moveTo>
                  <a:lnTo>
                    <a:pt x="112308" y="13646"/>
                  </a:lnTo>
                  <a:lnTo>
                    <a:pt x="111658" y="19156"/>
                  </a:lnTo>
                  <a:lnTo>
                    <a:pt x="115832" y="21897"/>
                  </a:lnTo>
                  <a:lnTo>
                    <a:pt x="121267" y="19140"/>
                  </a:lnTo>
                  <a:lnTo>
                    <a:pt x="116534" y="9795"/>
                  </a:lnTo>
                  <a:lnTo>
                    <a:pt x="113697" y="13183"/>
                  </a:lnTo>
                  <a:lnTo>
                    <a:pt x="118246" y="16841"/>
                  </a:lnTo>
                  <a:lnTo>
                    <a:pt x="115386" y="13457"/>
                  </a:lnTo>
                  <a:close/>
                </a:path>
                <a:path w="141605" h="192404">
                  <a:moveTo>
                    <a:pt x="112164" y="12070"/>
                  </a:moveTo>
                  <a:lnTo>
                    <a:pt x="111328" y="13991"/>
                  </a:lnTo>
                  <a:lnTo>
                    <a:pt x="111609" y="12464"/>
                  </a:lnTo>
                  <a:lnTo>
                    <a:pt x="112164" y="12070"/>
                  </a:lnTo>
                  <a:close/>
                </a:path>
                <a:path w="141605" h="192404">
                  <a:moveTo>
                    <a:pt x="86650" y="27689"/>
                  </a:moveTo>
                  <a:lnTo>
                    <a:pt x="84853" y="28018"/>
                  </a:lnTo>
                  <a:lnTo>
                    <a:pt x="85879" y="28970"/>
                  </a:lnTo>
                  <a:lnTo>
                    <a:pt x="86650" y="27689"/>
                  </a:lnTo>
                  <a:close/>
                </a:path>
                <a:path w="141605" h="192404">
                  <a:moveTo>
                    <a:pt x="80379" y="13904"/>
                  </a:moveTo>
                  <a:lnTo>
                    <a:pt x="79359" y="16355"/>
                  </a:lnTo>
                  <a:lnTo>
                    <a:pt x="83868" y="17318"/>
                  </a:lnTo>
                  <a:lnTo>
                    <a:pt x="80379" y="13904"/>
                  </a:lnTo>
                  <a:close/>
                </a:path>
                <a:path w="141605" h="192404">
                  <a:moveTo>
                    <a:pt x="43628" y="13188"/>
                  </a:moveTo>
                  <a:lnTo>
                    <a:pt x="41806" y="13970"/>
                  </a:lnTo>
                  <a:lnTo>
                    <a:pt x="43111" y="14834"/>
                  </a:lnTo>
                  <a:lnTo>
                    <a:pt x="43628" y="13188"/>
                  </a:lnTo>
                  <a:close/>
                </a:path>
                <a:path w="141605" h="192404">
                  <a:moveTo>
                    <a:pt x="38999" y="8588"/>
                  </a:moveTo>
                  <a:lnTo>
                    <a:pt x="41494" y="9907"/>
                  </a:lnTo>
                  <a:lnTo>
                    <a:pt x="41093" y="7912"/>
                  </a:lnTo>
                  <a:lnTo>
                    <a:pt x="38999" y="8588"/>
                  </a:lnTo>
                  <a:close/>
                </a:path>
                <a:path w="141605" h="192404">
                  <a:moveTo>
                    <a:pt x="40726" y="4491"/>
                  </a:moveTo>
                  <a:lnTo>
                    <a:pt x="38803" y="0"/>
                  </a:lnTo>
                  <a:lnTo>
                    <a:pt x="37028" y="7986"/>
                  </a:lnTo>
                  <a:lnTo>
                    <a:pt x="40726" y="4491"/>
                  </a:lnTo>
                  <a:close/>
                </a:path>
                <a:path w="141605" h="192404">
                  <a:moveTo>
                    <a:pt x="37226" y="10307"/>
                  </a:moveTo>
                  <a:lnTo>
                    <a:pt x="38303" y="11779"/>
                  </a:lnTo>
                  <a:lnTo>
                    <a:pt x="37882" y="9381"/>
                  </a:lnTo>
                  <a:lnTo>
                    <a:pt x="37226" y="10307"/>
                  </a:lnTo>
                  <a:close/>
                </a:path>
                <a:path w="141605" h="192404">
                  <a:moveTo>
                    <a:pt x="22639" y="35161"/>
                  </a:moveTo>
                  <a:lnTo>
                    <a:pt x="20316" y="35158"/>
                  </a:lnTo>
                  <a:lnTo>
                    <a:pt x="22328" y="35463"/>
                  </a:lnTo>
                  <a:lnTo>
                    <a:pt x="22639" y="35161"/>
                  </a:lnTo>
                  <a:close/>
                </a:path>
                <a:path w="141605" h="192404">
                  <a:moveTo>
                    <a:pt x="14312" y="38317"/>
                  </a:moveTo>
                  <a:lnTo>
                    <a:pt x="12065" y="38348"/>
                  </a:lnTo>
                  <a:lnTo>
                    <a:pt x="12831" y="39448"/>
                  </a:lnTo>
                  <a:lnTo>
                    <a:pt x="14312" y="3831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2971621" y="3411128"/>
              <a:ext cx="103505" cy="51435"/>
            </a:xfrm>
            <a:custGeom>
              <a:avLst/>
              <a:gdLst/>
              <a:ahLst/>
              <a:cxnLst/>
              <a:rect l="l" t="t" r="r" b="b"/>
              <a:pathLst>
                <a:path w="103505" h="51435">
                  <a:moveTo>
                    <a:pt x="102503" y="51356"/>
                  </a:moveTo>
                  <a:lnTo>
                    <a:pt x="81850" y="43926"/>
                  </a:lnTo>
                  <a:lnTo>
                    <a:pt x="76446" y="48375"/>
                  </a:lnTo>
                  <a:lnTo>
                    <a:pt x="57849" y="51356"/>
                  </a:lnTo>
                  <a:lnTo>
                    <a:pt x="49918" y="50033"/>
                  </a:lnTo>
                  <a:lnTo>
                    <a:pt x="43668" y="41599"/>
                  </a:lnTo>
                  <a:lnTo>
                    <a:pt x="38344" y="44480"/>
                  </a:lnTo>
                  <a:lnTo>
                    <a:pt x="23767" y="42945"/>
                  </a:lnTo>
                  <a:lnTo>
                    <a:pt x="27168" y="30392"/>
                  </a:lnTo>
                  <a:lnTo>
                    <a:pt x="22080" y="17553"/>
                  </a:lnTo>
                  <a:lnTo>
                    <a:pt x="0" y="3912"/>
                  </a:lnTo>
                  <a:lnTo>
                    <a:pt x="1583" y="0"/>
                  </a:lnTo>
                  <a:lnTo>
                    <a:pt x="10156" y="123"/>
                  </a:lnTo>
                  <a:lnTo>
                    <a:pt x="24918" y="7411"/>
                  </a:lnTo>
                  <a:lnTo>
                    <a:pt x="44005" y="8326"/>
                  </a:lnTo>
                  <a:lnTo>
                    <a:pt x="61062" y="21610"/>
                  </a:lnTo>
                  <a:lnTo>
                    <a:pt x="69502" y="17261"/>
                  </a:lnTo>
                  <a:lnTo>
                    <a:pt x="73926" y="20128"/>
                  </a:lnTo>
                  <a:lnTo>
                    <a:pt x="79507" y="18221"/>
                  </a:lnTo>
                  <a:lnTo>
                    <a:pt x="88991" y="22824"/>
                  </a:lnTo>
                  <a:lnTo>
                    <a:pt x="87028" y="29083"/>
                  </a:lnTo>
                  <a:lnTo>
                    <a:pt x="99052" y="34825"/>
                  </a:lnTo>
                  <a:lnTo>
                    <a:pt x="95440" y="40449"/>
                  </a:lnTo>
                  <a:lnTo>
                    <a:pt x="103131" y="46715"/>
                  </a:lnTo>
                  <a:lnTo>
                    <a:pt x="102503" y="51356"/>
                  </a:lnTo>
                  <a:close/>
                </a:path>
              </a:pathLst>
            </a:custGeom>
            <a:solidFill>
              <a:srgbClr val="4797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2971621" y="3411128"/>
              <a:ext cx="103505" cy="51435"/>
            </a:xfrm>
            <a:custGeom>
              <a:avLst/>
              <a:gdLst/>
              <a:ahLst/>
              <a:cxnLst/>
              <a:rect l="l" t="t" r="r" b="b"/>
              <a:pathLst>
                <a:path w="103505" h="51435">
                  <a:moveTo>
                    <a:pt x="0" y="3912"/>
                  </a:moveTo>
                  <a:lnTo>
                    <a:pt x="22080" y="17553"/>
                  </a:lnTo>
                  <a:lnTo>
                    <a:pt x="27168" y="30392"/>
                  </a:lnTo>
                  <a:lnTo>
                    <a:pt x="23767" y="42945"/>
                  </a:lnTo>
                  <a:lnTo>
                    <a:pt x="38344" y="44480"/>
                  </a:lnTo>
                  <a:lnTo>
                    <a:pt x="43668" y="41599"/>
                  </a:lnTo>
                  <a:lnTo>
                    <a:pt x="49918" y="50033"/>
                  </a:lnTo>
                  <a:lnTo>
                    <a:pt x="57849" y="51356"/>
                  </a:lnTo>
                  <a:lnTo>
                    <a:pt x="76446" y="48375"/>
                  </a:lnTo>
                  <a:lnTo>
                    <a:pt x="81850" y="43926"/>
                  </a:lnTo>
                  <a:lnTo>
                    <a:pt x="102503" y="51356"/>
                  </a:lnTo>
                  <a:lnTo>
                    <a:pt x="103131" y="46715"/>
                  </a:lnTo>
                  <a:lnTo>
                    <a:pt x="95440" y="40449"/>
                  </a:lnTo>
                  <a:lnTo>
                    <a:pt x="99052" y="34825"/>
                  </a:lnTo>
                  <a:lnTo>
                    <a:pt x="87028" y="29083"/>
                  </a:lnTo>
                  <a:lnTo>
                    <a:pt x="88991" y="22824"/>
                  </a:lnTo>
                  <a:lnTo>
                    <a:pt x="79507" y="18221"/>
                  </a:lnTo>
                  <a:lnTo>
                    <a:pt x="73926" y="20128"/>
                  </a:lnTo>
                  <a:lnTo>
                    <a:pt x="69502" y="17261"/>
                  </a:lnTo>
                  <a:lnTo>
                    <a:pt x="61062" y="21610"/>
                  </a:lnTo>
                  <a:lnTo>
                    <a:pt x="44005" y="8326"/>
                  </a:lnTo>
                  <a:lnTo>
                    <a:pt x="24918" y="7411"/>
                  </a:lnTo>
                  <a:lnTo>
                    <a:pt x="10156" y="123"/>
                  </a:lnTo>
                  <a:lnTo>
                    <a:pt x="1583" y="0"/>
                  </a:lnTo>
                  <a:lnTo>
                    <a:pt x="0" y="391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2094818" y="3944105"/>
              <a:ext cx="46990" cy="12700"/>
            </a:xfrm>
            <a:custGeom>
              <a:avLst/>
              <a:gdLst/>
              <a:ahLst/>
              <a:cxnLst/>
              <a:rect l="l" t="t" r="r" b="b"/>
              <a:pathLst>
                <a:path w="46989" h="12700">
                  <a:moveTo>
                    <a:pt x="1172" y="12381"/>
                  </a:moveTo>
                  <a:lnTo>
                    <a:pt x="0" y="7745"/>
                  </a:lnTo>
                  <a:lnTo>
                    <a:pt x="4146" y="3737"/>
                  </a:lnTo>
                  <a:lnTo>
                    <a:pt x="20660" y="3723"/>
                  </a:lnTo>
                  <a:lnTo>
                    <a:pt x="27066" y="0"/>
                  </a:lnTo>
                  <a:lnTo>
                    <a:pt x="46625" y="6240"/>
                  </a:lnTo>
                  <a:lnTo>
                    <a:pt x="37943" y="9456"/>
                  </a:lnTo>
                  <a:lnTo>
                    <a:pt x="26598" y="3626"/>
                  </a:lnTo>
                  <a:lnTo>
                    <a:pt x="15588" y="7599"/>
                  </a:lnTo>
                  <a:lnTo>
                    <a:pt x="15599" y="10465"/>
                  </a:lnTo>
                  <a:lnTo>
                    <a:pt x="1172" y="12381"/>
                  </a:lnTo>
                  <a:close/>
                </a:path>
              </a:pathLst>
            </a:custGeom>
            <a:solidFill>
              <a:srgbClr val="86B6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2094818" y="3944104"/>
              <a:ext cx="46990" cy="12700"/>
            </a:xfrm>
            <a:custGeom>
              <a:avLst/>
              <a:gdLst/>
              <a:ahLst/>
              <a:cxnLst/>
              <a:rect l="l" t="t" r="r" b="b"/>
              <a:pathLst>
                <a:path w="46989" h="12700">
                  <a:moveTo>
                    <a:pt x="4146" y="3737"/>
                  </a:moveTo>
                  <a:lnTo>
                    <a:pt x="0" y="7745"/>
                  </a:lnTo>
                  <a:lnTo>
                    <a:pt x="1172" y="12381"/>
                  </a:lnTo>
                  <a:lnTo>
                    <a:pt x="15599" y="10465"/>
                  </a:lnTo>
                  <a:lnTo>
                    <a:pt x="15588" y="7599"/>
                  </a:lnTo>
                  <a:lnTo>
                    <a:pt x="26598" y="3626"/>
                  </a:lnTo>
                  <a:lnTo>
                    <a:pt x="37943" y="9456"/>
                  </a:lnTo>
                  <a:lnTo>
                    <a:pt x="46625" y="6240"/>
                  </a:lnTo>
                  <a:lnTo>
                    <a:pt x="27066" y="0"/>
                  </a:lnTo>
                  <a:lnTo>
                    <a:pt x="20660" y="3723"/>
                  </a:lnTo>
                  <a:lnTo>
                    <a:pt x="4146" y="373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3" name="object 25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485284" y="4120808"/>
              <a:ext cx="96542" cy="103222"/>
            </a:xfrm>
            <a:prstGeom prst="rect">
              <a:avLst/>
            </a:prstGeom>
          </p:spPr>
        </p:pic>
        <p:sp>
          <p:nvSpPr>
            <p:cNvPr id="254" name="object 254" descr=""/>
            <p:cNvSpPr/>
            <p:nvPr/>
          </p:nvSpPr>
          <p:spPr>
            <a:xfrm>
              <a:off x="2280526" y="3239528"/>
              <a:ext cx="221615" cy="217804"/>
            </a:xfrm>
            <a:custGeom>
              <a:avLst/>
              <a:gdLst/>
              <a:ahLst/>
              <a:cxnLst/>
              <a:rect l="l" t="t" r="r" b="b"/>
              <a:pathLst>
                <a:path w="221614" h="217804">
                  <a:moveTo>
                    <a:pt x="20815" y="81699"/>
                  </a:moveTo>
                  <a:lnTo>
                    <a:pt x="19799" y="81483"/>
                  </a:lnTo>
                  <a:lnTo>
                    <a:pt x="20307" y="82232"/>
                  </a:lnTo>
                  <a:lnTo>
                    <a:pt x="20815" y="81699"/>
                  </a:lnTo>
                  <a:close/>
                </a:path>
                <a:path w="221614" h="217804">
                  <a:moveTo>
                    <a:pt x="26035" y="90030"/>
                  </a:moveTo>
                  <a:lnTo>
                    <a:pt x="24803" y="88138"/>
                  </a:lnTo>
                  <a:lnTo>
                    <a:pt x="23774" y="88938"/>
                  </a:lnTo>
                  <a:lnTo>
                    <a:pt x="26035" y="90030"/>
                  </a:lnTo>
                  <a:close/>
                </a:path>
                <a:path w="221614" h="217804">
                  <a:moveTo>
                    <a:pt x="37973" y="102666"/>
                  </a:moveTo>
                  <a:lnTo>
                    <a:pt x="37033" y="102387"/>
                  </a:lnTo>
                  <a:lnTo>
                    <a:pt x="36842" y="102895"/>
                  </a:lnTo>
                  <a:lnTo>
                    <a:pt x="37973" y="102666"/>
                  </a:lnTo>
                  <a:close/>
                </a:path>
                <a:path w="221614" h="217804">
                  <a:moveTo>
                    <a:pt x="40513" y="98450"/>
                  </a:moveTo>
                  <a:lnTo>
                    <a:pt x="39408" y="95973"/>
                  </a:lnTo>
                  <a:lnTo>
                    <a:pt x="38201" y="96481"/>
                  </a:lnTo>
                  <a:lnTo>
                    <a:pt x="40513" y="98450"/>
                  </a:lnTo>
                  <a:close/>
                </a:path>
                <a:path w="221614" h="217804">
                  <a:moveTo>
                    <a:pt x="53301" y="115531"/>
                  </a:moveTo>
                  <a:lnTo>
                    <a:pt x="52832" y="114173"/>
                  </a:lnTo>
                  <a:lnTo>
                    <a:pt x="49911" y="113868"/>
                  </a:lnTo>
                  <a:lnTo>
                    <a:pt x="53301" y="115531"/>
                  </a:lnTo>
                  <a:close/>
                </a:path>
                <a:path w="221614" h="217804">
                  <a:moveTo>
                    <a:pt x="54698" y="119430"/>
                  </a:moveTo>
                  <a:lnTo>
                    <a:pt x="52324" y="118821"/>
                  </a:lnTo>
                  <a:lnTo>
                    <a:pt x="54546" y="122999"/>
                  </a:lnTo>
                  <a:lnTo>
                    <a:pt x="54698" y="119430"/>
                  </a:lnTo>
                  <a:close/>
                </a:path>
                <a:path w="221614" h="217804">
                  <a:moveTo>
                    <a:pt x="200494" y="50800"/>
                  </a:moveTo>
                  <a:lnTo>
                    <a:pt x="188480" y="45961"/>
                  </a:lnTo>
                  <a:lnTo>
                    <a:pt x="177711" y="46355"/>
                  </a:lnTo>
                  <a:lnTo>
                    <a:pt x="172923" y="38938"/>
                  </a:lnTo>
                  <a:lnTo>
                    <a:pt x="158229" y="38442"/>
                  </a:lnTo>
                  <a:lnTo>
                    <a:pt x="148717" y="31305"/>
                  </a:lnTo>
                  <a:lnTo>
                    <a:pt x="149009" y="22758"/>
                  </a:lnTo>
                  <a:lnTo>
                    <a:pt x="138569" y="27482"/>
                  </a:lnTo>
                  <a:lnTo>
                    <a:pt x="138607" y="19850"/>
                  </a:lnTo>
                  <a:lnTo>
                    <a:pt x="130733" y="18872"/>
                  </a:lnTo>
                  <a:lnTo>
                    <a:pt x="122301" y="7327"/>
                  </a:lnTo>
                  <a:lnTo>
                    <a:pt x="116776" y="8890"/>
                  </a:lnTo>
                  <a:lnTo>
                    <a:pt x="113017" y="0"/>
                  </a:lnTo>
                  <a:lnTo>
                    <a:pt x="98132" y="5372"/>
                  </a:lnTo>
                  <a:lnTo>
                    <a:pt x="99161" y="21907"/>
                  </a:lnTo>
                  <a:lnTo>
                    <a:pt x="76911" y="33312"/>
                  </a:lnTo>
                  <a:lnTo>
                    <a:pt x="74764" y="37947"/>
                  </a:lnTo>
                  <a:lnTo>
                    <a:pt x="78155" y="40068"/>
                  </a:lnTo>
                  <a:lnTo>
                    <a:pt x="70192" y="43662"/>
                  </a:lnTo>
                  <a:lnTo>
                    <a:pt x="55664" y="41744"/>
                  </a:lnTo>
                  <a:lnTo>
                    <a:pt x="53682" y="33782"/>
                  </a:lnTo>
                  <a:lnTo>
                    <a:pt x="43891" y="32994"/>
                  </a:lnTo>
                  <a:lnTo>
                    <a:pt x="51422" y="58318"/>
                  </a:lnTo>
                  <a:lnTo>
                    <a:pt x="43014" y="57645"/>
                  </a:lnTo>
                  <a:lnTo>
                    <a:pt x="42938" y="60718"/>
                  </a:lnTo>
                  <a:lnTo>
                    <a:pt x="38023" y="57861"/>
                  </a:lnTo>
                  <a:lnTo>
                    <a:pt x="32385" y="62115"/>
                  </a:lnTo>
                  <a:lnTo>
                    <a:pt x="24066" y="53365"/>
                  </a:lnTo>
                  <a:lnTo>
                    <a:pt x="0" y="61937"/>
                  </a:lnTo>
                  <a:lnTo>
                    <a:pt x="101" y="65773"/>
                  </a:lnTo>
                  <a:lnTo>
                    <a:pt x="7264" y="66624"/>
                  </a:lnTo>
                  <a:lnTo>
                    <a:pt x="2565" y="67449"/>
                  </a:lnTo>
                  <a:lnTo>
                    <a:pt x="7315" y="71450"/>
                  </a:lnTo>
                  <a:lnTo>
                    <a:pt x="952" y="72097"/>
                  </a:lnTo>
                  <a:lnTo>
                    <a:pt x="6337" y="78206"/>
                  </a:lnTo>
                  <a:lnTo>
                    <a:pt x="12814" y="75844"/>
                  </a:lnTo>
                  <a:lnTo>
                    <a:pt x="22021" y="79286"/>
                  </a:lnTo>
                  <a:lnTo>
                    <a:pt x="25361" y="85585"/>
                  </a:lnTo>
                  <a:lnTo>
                    <a:pt x="31216" y="81826"/>
                  </a:lnTo>
                  <a:lnTo>
                    <a:pt x="29756" y="85013"/>
                  </a:lnTo>
                  <a:lnTo>
                    <a:pt x="35674" y="84709"/>
                  </a:lnTo>
                  <a:lnTo>
                    <a:pt x="34467" y="89776"/>
                  </a:lnTo>
                  <a:lnTo>
                    <a:pt x="41884" y="89369"/>
                  </a:lnTo>
                  <a:lnTo>
                    <a:pt x="39052" y="93319"/>
                  </a:lnTo>
                  <a:lnTo>
                    <a:pt x="43154" y="95719"/>
                  </a:lnTo>
                  <a:lnTo>
                    <a:pt x="40716" y="100482"/>
                  </a:lnTo>
                  <a:lnTo>
                    <a:pt x="45732" y="107734"/>
                  </a:lnTo>
                  <a:lnTo>
                    <a:pt x="56261" y="111975"/>
                  </a:lnTo>
                  <a:lnTo>
                    <a:pt x="58445" y="119507"/>
                  </a:lnTo>
                  <a:lnTo>
                    <a:pt x="54660" y="125514"/>
                  </a:lnTo>
                  <a:lnTo>
                    <a:pt x="61633" y="131013"/>
                  </a:lnTo>
                  <a:lnTo>
                    <a:pt x="64706" y="139877"/>
                  </a:lnTo>
                  <a:lnTo>
                    <a:pt x="56946" y="128371"/>
                  </a:lnTo>
                  <a:lnTo>
                    <a:pt x="54419" y="147053"/>
                  </a:lnTo>
                  <a:lnTo>
                    <a:pt x="58026" y="148005"/>
                  </a:lnTo>
                  <a:lnTo>
                    <a:pt x="55283" y="148234"/>
                  </a:lnTo>
                  <a:lnTo>
                    <a:pt x="47028" y="177431"/>
                  </a:lnTo>
                  <a:lnTo>
                    <a:pt x="64465" y="187845"/>
                  </a:lnTo>
                  <a:lnTo>
                    <a:pt x="78282" y="190563"/>
                  </a:lnTo>
                  <a:lnTo>
                    <a:pt x="84162" y="190195"/>
                  </a:lnTo>
                  <a:lnTo>
                    <a:pt x="84670" y="186601"/>
                  </a:lnTo>
                  <a:lnTo>
                    <a:pt x="100507" y="191757"/>
                  </a:lnTo>
                  <a:lnTo>
                    <a:pt x="104851" y="197396"/>
                  </a:lnTo>
                  <a:lnTo>
                    <a:pt x="112953" y="197675"/>
                  </a:lnTo>
                  <a:lnTo>
                    <a:pt x="122707" y="195541"/>
                  </a:lnTo>
                  <a:lnTo>
                    <a:pt x="121348" y="182460"/>
                  </a:lnTo>
                  <a:lnTo>
                    <a:pt x="135572" y="171996"/>
                  </a:lnTo>
                  <a:lnTo>
                    <a:pt x="155600" y="176047"/>
                  </a:lnTo>
                  <a:lnTo>
                    <a:pt x="163677" y="182638"/>
                  </a:lnTo>
                  <a:lnTo>
                    <a:pt x="175856" y="180327"/>
                  </a:lnTo>
                  <a:lnTo>
                    <a:pt x="192798" y="160655"/>
                  </a:lnTo>
                  <a:lnTo>
                    <a:pt x="180162" y="154343"/>
                  </a:lnTo>
                  <a:lnTo>
                    <a:pt x="182765" y="147015"/>
                  </a:lnTo>
                  <a:lnTo>
                    <a:pt x="175983" y="138544"/>
                  </a:lnTo>
                  <a:lnTo>
                    <a:pt x="184594" y="131864"/>
                  </a:lnTo>
                  <a:lnTo>
                    <a:pt x="178803" y="124777"/>
                  </a:lnTo>
                  <a:lnTo>
                    <a:pt x="182435" y="120484"/>
                  </a:lnTo>
                  <a:lnTo>
                    <a:pt x="178752" y="109969"/>
                  </a:lnTo>
                  <a:lnTo>
                    <a:pt x="165773" y="114388"/>
                  </a:lnTo>
                  <a:lnTo>
                    <a:pt x="172999" y="97955"/>
                  </a:lnTo>
                  <a:lnTo>
                    <a:pt x="182460" y="88938"/>
                  </a:lnTo>
                  <a:lnTo>
                    <a:pt x="181483" y="85115"/>
                  </a:lnTo>
                  <a:lnTo>
                    <a:pt x="187629" y="86525"/>
                  </a:lnTo>
                  <a:lnTo>
                    <a:pt x="190842" y="82918"/>
                  </a:lnTo>
                  <a:lnTo>
                    <a:pt x="190665" y="70713"/>
                  </a:lnTo>
                  <a:lnTo>
                    <a:pt x="200494" y="50800"/>
                  </a:lnTo>
                  <a:close/>
                </a:path>
                <a:path w="221614" h="217804">
                  <a:moveTo>
                    <a:pt x="221081" y="202476"/>
                  </a:moveTo>
                  <a:lnTo>
                    <a:pt x="219773" y="183984"/>
                  </a:lnTo>
                  <a:lnTo>
                    <a:pt x="217589" y="190068"/>
                  </a:lnTo>
                  <a:lnTo>
                    <a:pt x="206070" y="196710"/>
                  </a:lnTo>
                  <a:lnTo>
                    <a:pt x="209245" y="213182"/>
                  </a:lnTo>
                  <a:lnTo>
                    <a:pt x="216027" y="217525"/>
                  </a:lnTo>
                  <a:lnTo>
                    <a:pt x="221081" y="202476"/>
                  </a:lnTo>
                  <a:close/>
                </a:path>
              </a:pathLst>
            </a:custGeom>
            <a:solidFill>
              <a:srgbClr val="5CA6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2280527" y="3239522"/>
              <a:ext cx="221615" cy="217804"/>
            </a:xfrm>
            <a:custGeom>
              <a:avLst/>
              <a:gdLst/>
              <a:ahLst/>
              <a:cxnLst/>
              <a:rect l="l" t="t" r="r" b="b"/>
              <a:pathLst>
                <a:path w="221614" h="217804">
                  <a:moveTo>
                    <a:pt x="206078" y="196704"/>
                  </a:moveTo>
                  <a:lnTo>
                    <a:pt x="209254" y="213179"/>
                  </a:lnTo>
                  <a:lnTo>
                    <a:pt x="216028" y="217525"/>
                  </a:lnTo>
                  <a:lnTo>
                    <a:pt x="221091" y="202472"/>
                  </a:lnTo>
                  <a:lnTo>
                    <a:pt x="219777" y="183981"/>
                  </a:lnTo>
                  <a:lnTo>
                    <a:pt x="217590" y="190072"/>
                  </a:lnTo>
                  <a:lnTo>
                    <a:pt x="206078" y="196704"/>
                  </a:lnTo>
                  <a:close/>
                </a:path>
                <a:path w="221614" h="217804">
                  <a:moveTo>
                    <a:pt x="70198" y="43661"/>
                  </a:moveTo>
                  <a:lnTo>
                    <a:pt x="55674" y="41742"/>
                  </a:lnTo>
                  <a:lnTo>
                    <a:pt x="53682" y="33780"/>
                  </a:lnTo>
                  <a:lnTo>
                    <a:pt x="43890" y="33000"/>
                  </a:lnTo>
                  <a:lnTo>
                    <a:pt x="51425" y="58312"/>
                  </a:lnTo>
                  <a:lnTo>
                    <a:pt x="43025" y="57644"/>
                  </a:lnTo>
                  <a:lnTo>
                    <a:pt x="42946" y="60721"/>
                  </a:lnTo>
                  <a:lnTo>
                    <a:pt x="38025" y="57854"/>
                  </a:lnTo>
                  <a:lnTo>
                    <a:pt x="32390" y="62116"/>
                  </a:lnTo>
                  <a:lnTo>
                    <a:pt x="24068" y="53364"/>
                  </a:lnTo>
                  <a:lnTo>
                    <a:pt x="0" y="61937"/>
                  </a:lnTo>
                  <a:lnTo>
                    <a:pt x="100" y="65773"/>
                  </a:lnTo>
                  <a:lnTo>
                    <a:pt x="7274" y="66620"/>
                  </a:lnTo>
                  <a:lnTo>
                    <a:pt x="2567" y="67443"/>
                  </a:lnTo>
                  <a:lnTo>
                    <a:pt x="7314" y="71451"/>
                  </a:lnTo>
                  <a:lnTo>
                    <a:pt x="958" y="72098"/>
                  </a:lnTo>
                  <a:lnTo>
                    <a:pt x="6342" y="78208"/>
                  </a:lnTo>
                  <a:lnTo>
                    <a:pt x="12814" y="75839"/>
                  </a:lnTo>
                  <a:lnTo>
                    <a:pt x="22023" y="79287"/>
                  </a:lnTo>
                  <a:lnTo>
                    <a:pt x="25362" y="85586"/>
                  </a:lnTo>
                  <a:lnTo>
                    <a:pt x="31221" y="81824"/>
                  </a:lnTo>
                  <a:lnTo>
                    <a:pt x="29760" y="85017"/>
                  </a:lnTo>
                  <a:lnTo>
                    <a:pt x="35676" y="84711"/>
                  </a:lnTo>
                  <a:lnTo>
                    <a:pt x="34473" y="89770"/>
                  </a:lnTo>
                  <a:lnTo>
                    <a:pt x="41887" y="89367"/>
                  </a:lnTo>
                  <a:lnTo>
                    <a:pt x="39051" y="93314"/>
                  </a:lnTo>
                  <a:lnTo>
                    <a:pt x="43164" y="95720"/>
                  </a:lnTo>
                  <a:lnTo>
                    <a:pt x="40715" y="100476"/>
                  </a:lnTo>
                  <a:lnTo>
                    <a:pt x="45731" y="107734"/>
                  </a:lnTo>
                  <a:lnTo>
                    <a:pt x="56271" y="111976"/>
                  </a:lnTo>
                  <a:lnTo>
                    <a:pt x="58454" y="119501"/>
                  </a:lnTo>
                  <a:lnTo>
                    <a:pt x="54671" y="125509"/>
                  </a:lnTo>
                  <a:lnTo>
                    <a:pt x="61632" y="131013"/>
                  </a:lnTo>
                  <a:lnTo>
                    <a:pt x="64710" y="139883"/>
                  </a:lnTo>
                  <a:lnTo>
                    <a:pt x="56954" y="128369"/>
                  </a:lnTo>
                  <a:lnTo>
                    <a:pt x="54428" y="147052"/>
                  </a:lnTo>
                  <a:lnTo>
                    <a:pt x="58030" y="148000"/>
                  </a:lnTo>
                  <a:lnTo>
                    <a:pt x="55288" y="148230"/>
                  </a:lnTo>
                  <a:lnTo>
                    <a:pt x="47038" y="177432"/>
                  </a:lnTo>
                  <a:lnTo>
                    <a:pt x="64474" y="187848"/>
                  </a:lnTo>
                  <a:lnTo>
                    <a:pt x="78293" y="190567"/>
                  </a:lnTo>
                  <a:lnTo>
                    <a:pt x="84170" y="190196"/>
                  </a:lnTo>
                  <a:lnTo>
                    <a:pt x="84680" y="186603"/>
                  </a:lnTo>
                  <a:lnTo>
                    <a:pt x="100511" y="191755"/>
                  </a:lnTo>
                  <a:lnTo>
                    <a:pt x="104851" y="197391"/>
                  </a:lnTo>
                  <a:lnTo>
                    <a:pt x="112954" y="197673"/>
                  </a:lnTo>
                  <a:lnTo>
                    <a:pt x="122715" y="195547"/>
                  </a:lnTo>
                  <a:lnTo>
                    <a:pt x="121347" y="182464"/>
                  </a:lnTo>
                  <a:lnTo>
                    <a:pt x="135573" y="171990"/>
                  </a:lnTo>
                  <a:lnTo>
                    <a:pt x="155611" y="176049"/>
                  </a:lnTo>
                  <a:lnTo>
                    <a:pt x="163684" y="182641"/>
                  </a:lnTo>
                  <a:lnTo>
                    <a:pt x="175860" y="180320"/>
                  </a:lnTo>
                  <a:lnTo>
                    <a:pt x="192801" y="160654"/>
                  </a:lnTo>
                  <a:lnTo>
                    <a:pt x="180166" y="154344"/>
                  </a:lnTo>
                  <a:lnTo>
                    <a:pt x="182770" y="147010"/>
                  </a:lnTo>
                  <a:lnTo>
                    <a:pt x="175994" y="138539"/>
                  </a:lnTo>
                  <a:lnTo>
                    <a:pt x="184601" y="131862"/>
                  </a:lnTo>
                  <a:lnTo>
                    <a:pt x="178807" y="124778"/>
                  </a:lnTo>
                  <a:lnTo>
                    <a:pt x="182442" y="120482"/>
                  </a:lnTo>
                  <a:lnTo>
                    <a:pt x="178751" y="109973"/>
                  </a:lnTo>
                  <a:lnTo>
                    <a:pt x="165775" y="114382"/>
                  </a:lnTo>
                  <a:lnTo>
                    <a:pt x="173002" y="97955"/>
                  </a:lnTo>
                  <a:lnTo>
                    <a:pt x="182459" y="88933"/>
                  </a:lnTo>
                  <a:lnTo>
                    <a:pt x="181490" y="85109"/>
                  </a:lnTo>
                  <a:lnTo>
                    <a:pt x="187638" y="86528"/>
                  </a:lnTo>
                  <a:lnTo>
                    <a:pt x="190845" y="82921"/>
                  </a:lnTo>
                  <a:lnTo>
                    <a:pt x="190669" y="70709"/>
                  </a:lnTo>
                  <a:lnTo>
                    <a:pt x="200495" y="50802"/>
                  </a:lnTo>
                  <a:lnTo>
                    <a:pt x="188479" y="45965"/>
                  </a:lnTo>
                  <a:lnTo>
                    <a:pt x="177719" y="46360"/>
                  </a:lnTo>
                  <a:lnTo>
                    <a:pt x="172934" y="38938"/>
                  </a:lnTo>
                  <a:lnTo>
                    <a:pt x="158234" y="38437"/>
                  </a:lnTo>
                  <a:lnTo>
                    <a:pt x="148718" y="31306"/>
                  </a:lnTo>
                  <a:lnTo>
                    <a:pt x="149011" y="22757"/>
                  </a:lnTo>
                  <a:lnTo>
                    <a:pt x="138572" y="27477"/>
                  </a:lnTo>
                  <a:lnTo>
                    <a:pt x="138613" y="19848"/>
                  </a:lnTo>
                  <a:lnTo>
                    <a:pt x="130739" y="18875"/>
                  </a:lnTo>
                  <a:lnTo>
                    <a:pt x="122309" y="7322"/>
                  </a:lnTo>
                  <a:lnTo>
                    <a:pt x="116786" y="8883"/>
                  </a:lnTo>
                  <a:lnTo>
                    <a:pt x="113016" y="0"/>
                  </a:lnTo>
                  <a:lnTo>
                    <a:pt x="98140" y="5372"/>
                  </a:lnTo>
                  <a:lnTo>
                    <a:pt x="99160" y="21911"/>
                  </a:lnTo>
                  <a:lnTo>
                    <a:pt x="76913" y="33315"/>
                  </a:lnTo>
                  <a:lnTo>
                    <a:pt x="74768" y="37947"/>
                  </a:lnTo>
                  <a:lnTo>
                    <a:pt x="78160" y="40070"/>
                  </a:lnTo>
                  <a:lnTo>
                    <a:pt x="70198" y="43661"/>
                  </a:lnTo>
                  <a:close/>
                </a:path>
                <a:path w="221614" h="217804">
                  <a:moveTo>
                    <a:pt x="52331" y="118817"/>
                  </a:moveTo>
                  <a:lnTo>
                    <a:pt x="54550" y="123003"/>
                  </a:lnTo>
                  <a:lnTo>
                    <a:pt x="54702" y="119430"/>
                  </a:lnTo>
                  <a:lnTo>
                    <a:pt x="52331" y="118817"/>
                  </a:lnTo>
                  <a:close/>
                </a:path>
                <a:path w="221614" h="217804">
                  <a:moveTo>
                    <a:pt x="49913" y="113864"/>
                  </a:moveTo>
                  <a:lnTo>
                    <a:pt x="53308" y="115529"/>
                  </a:lnTo>
                  <a:lnTo>
                    <a:pt x="52834" y="114177"/>
                  </a:lnTo>
                  <a:lnTo>
                    <a:pt x="49913" y="113864"/>
                  </a:lnTo>
                  <a:close/>
                </a:path>
                <a:path w="221614" h="217804">
                  <a:moveTo>
                    <a:pt x="38206" y="96479"/>
                  </a:moveTo>
                  <a:lnTo>
                    <a:pt x="40517" y="98452"/>
                  </a:lnTo>
                  <a:lnTo>
                    <a:pt x="39412" y="95967"/>
                  </a:lnTo>
                  <a:lnTo>
                    <a:pt x="38206" y="96479"/>
                  </a:lnTo>
                  <a:close/>
                </a:path>
                <a:path w="221614" h="217804">
                  <a:moveTo>
                    <a:pt x="37037" y="102380"/>
                  </a:moveTo>
                  <a:lnTo>
                    <a:pt x="36852" y="102898"/>
                  </a:lnTo>
                  <a:lnTo>
                    <a:pt x="37974" y="102662"/>
                  </a:lnTo>
                  <a:lnTo>
                    <a:pt x="37037" y="102380"/>
                  </a:lnTo>
                  <a:close/>
                </a:path>
                <a:path w="221614" h="217804">
                  <a:moveTo>
                    <a:pt x="23777" y="88939"/>
                  </a:moveTo>
                  <a:lnTo>
                    <a:pt x="26033" y="90032"/>
                  </a:lnTo>
                  <a:lnTo>
                    <a:pt x="24805" y="88142"/>
                  </a:lnTo>
                  <a:lnTo>
                    <a:pt x="23777" y="88939"/>
                  </a:lnTo>
                  <a:close/>
                </a:path>
                <a:path w="221614" h="217804">
                  <a:moveTo>
                    <a:pt x="19805" y="81481"/>
                  </a:moveTo>
                  <a:lnTo>
                    <a:pt x="20312" y="82234"/>
                  </a:lnTo>
                  <a:lnTo>
                    <a:pt x="20818" y="81703"/>
                  </a:lnTo>
                  <a:lnTo>
                    <a:pt x="19805" y="8148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2655811" y="2621038"/>
              <a:ext cx="186055" cy="379730"/>
            </a:xfrm>
            <a:custGeom>
              <a:avLst/>
              <a:gdLst/>
              <a:ahLst/>
              <a:cxnLst/>
              <a:rect l="l" t="t" r="r" b="b"/>
              <a:pathLst>
                <a:path w="186055" h="379730">
                  <a:moveTo>
                    <a:pt x="2044" y="367118"/>
                  </a:moveTo>
                  <a:lnTo>
                    <a:pt x="965" y="364413"/>
                  </a:lnTo>
                  <a:lnTo>
                    <a:pt x="0" y="369557"/>
                  </a:lnTo>
                  <a:lnTo>
                    <a:pt x="2044" y="367118"/>
                  </a:lnTo>
                  <a:close/>
                </a:path>
                <a:path w="186055" h="379730">
                  <a:moveTo>
                    <a:pt x="4737" y="364858"/>
                  </a:moveTo>
                  <a:lnTo>
                    <a:pt x="4508" y="364248"/>
                  </a:lnTo>
                  <a:lnTo>
                    <a:pt x="4038" y="364883"/>
                  </a:lnTo>
                  <a:lnTo>
                    <a:pt x="4737" y="364858"/>
                  </a:lnTo>
                  <a:close/>
                </a:path>
                <a:path w="186055" h="379730">
                  <a:moveTo>
                    <a:pt x="11036" y="365277"/>
                  </a:moveTo>
                  <a:lnTo>
                    <a:pt x="5105" y="360883"/>
                  </a:lnTo>
                  <a:lnTo>
                    <a:pt x="4876" y="366344"/>
                  </a:lnTo>
                  <a:lnTo>
                    <a:pt x="3314" y="363664"/>
                  </a:lnTo>
                  <a:lnTo>
                    <a:pt x="1803" y="366407"/>
                  </a:lnTo>
                  <a:lnTo>
                    <a:pt x="6184" y="371944"/>
                  </a:lnTo>
                  <a:lnTo>
                    <a:pt x="10248" y="373265"/>
                  </a:lnTo>
                  <a:lnTo>
                    <a:pt x="7086" y="366636"/>
                  </a:lnTo>
                  <a:lnTo>
                    <a:pt x="9639" y="368731"/>
                  </a:lnTo>
                  <a:lnTo>
                    <a:pt x="11036" y="365277"/>
                  </a:lnTo>
                  <a:close/>
                </a:path>
                <a:path w="186055" h="379730">
                  <a:moveTo>
                    <a:pt x="11633" y="369531"/>
                  </a:moveTo>
                  <a:lnTo>
                    <a:pt x="10756" y="369011"/>
                  </a:lnTo>
                  <a:lnTo>
                    <a:pt x="10566" y="371843"/>
                  </a:lnTo>
                  <a:lnTo>
                    <a:pt x="11633" y="369531"/>
                  </a:lnTo>
                  <a:close/>
                </a:path>
                <a:path w="186055" h="379730">
                  <a:moveTo>
                    <a:pt x="13703" y="366598"/>
                  </a:moveTo>
                  <a:lnTo>
                    <a:pt x="12268" y="365074"/>
                  </a:lnTo>
                  <a:lnTo>
                    <a:pt x="12636" y="366979"/>
                  </a:lnTo>
                  <a:lnTo>
                    <a:pt x="13703" y="366598"/>
                  </a:lnTo>
                  <a:close/>
                </a:path>
                <a:path w="186055" h="379730">
                  <a:moveTo>
                    <a:pt x="13728" y="373684"/>
                  </a:moveTo>
                  <a:lnTo>
                    <a:pt x="12598" y="373557"/>
                  </a:lnTo>
                  <a:lnTo>
                    <a:pt x="13004" y="374802"/>
                  </a:lnTo>
                  <a:lnTo>
                    <a:pt x="13728" y="373684"/>
                  </a:lnTo>
                  <a:close/>
                </a:path>
                <a:path w="186055" h="379730">
                  <a:moveTo>
                    <a:pt x="14097" y="372071"/>
                  </a:moveTo>
                  <a:lnTo>
                    <a:pt x="13512" y="372427"/>
                  </a:lnTo>
                  <a:lnTo>
                    <a:pt x="13893" y="373405"/>
                  </a:lnTo>
                  <a:lnTo>
                    <a:pt x="14097" y="372071"/>
                  </a:lnTo>
                  <a:close/>
                </a:path>
                <a:path w="186055" h="379730">
                  <a:moveTo>
                    <a:pt x="15354" y="372122"/>
                  </a:moveTo>
                  <a:lnTo>
                    <a:pt x="14503" y="372287"/>
                  </a:lnTo>
                  <a:lnTo>
                    <a:pt x="15125" y="372821"/>
                  </a:lnTo>
                  <a:lnTo>
                    <a:pt x="15354" y="372122"/>
                  </a:lnTo>
                  <a:close/>
                </a:path>
                <a:path w="186055" h="379730">
                  <a:moveTo>
                    <a:pt x="16332" y="373545"/>
                  </a:moveTo>
                  <a:lnTo>
                    <a:pt x="16027" y="372287"/>
                  </a:lnTo>
                  <a:lnTo>
                    <a:pt x="14846" y="373862"/>
                  </a:lnTo>
                  <a:lnTo>
                    <a:pt x="16332" y="373545"/>
                  </a:lnTo>
                  <a:close/>
                </a:path>
                <a:path w="186055" h="379730">
                  <a:moveTo>
                    <a:pt x="17741" y="370255"/>
                  </a:moveTo>
                  <a:lnTo>
                    <a:pt x="17233" y="369404"/>
                  </a:lnTo>
                  <a:lnTo>
                    <a:pt x="16878" y="370027"/>
                  </a:lnTo>
                  <a:lnTo>
                    <a:pt x="17741" y="370255"/>
                  </a:lnTo>
                  <a:close/>
                </a:path>
                <a:path w="186055" h="379730">
                  <a:moveTo>
                    <a:pt x="18161" y="367906"/>
                  </a:moveTo>
                  <a:lnTo>
                    <a:pt x="17551" y="366801"/>
                  </a:lnTo>
                  <a:lnTo>
                    <a:pt x="17233" y="367677"/>
                  </a:lnTo>
                  <a:lnTo>
                    <a:pt x="18161" y="367906"/>
                  </a:lnTo>
                  <a:close/>
                </a:path>
                <a:path w="186055" h="379730">
                  <a:moveTo>
                    <a:pt x="19342" y="363181"/>
                  </a:moveTo>
                  <a:lnTo>
                    <a:pt x="18796" y="362737"/>
                  </a:lnTo>
                  <a:lnTo>
                    <a:pt x="18567" y="364426"/>
                  </a:lnTo>
                  <a:lnTo>
                    <a:pt x="19342" y="363181"/>
                  </a:lnTo>
                  <a:close/>
                </a:path>
                <a:path w="186055" h="379730">
                  <a:moveTo>
                    <a:pt x="19748" y="365696"/>
                  </a:moveTo>
                  <a:lnTo>
                    <a:pt x="19164" y="365213"/>
                  </a:lnTo>
                  <a:lnTo>
                    <a:pt x="18923" y="366966"/>
                  </a:lnTo>
                  <a:lnTo>
                    <a:pt x="19748" y="365696"/>
                  </a:lnTo>
                  <a:close/>
                </a:path>
                <a:path w="186055" h="379730">
                  <a:moveTo>
                    <a:pt x="21209" y="376428"/>
                  </a:moveTo>
                  <a:lnTo>
                    <a:pt x="20548" y="375780"/>
                  </a:lnTo>
                  <a:lnTo>
                    <a:pt x="21132" y="377177"/>
                  </a:lnTo>
                  <a:lnTo>
                    <a:pt x="21209" y="376428"/>
                  </a:lnTo>
                  <a:close/>
                </a:path>
                <a:path w="186055" h="379730">
                  <a:moveTo>
                    <a:pt x="21678" y="358876"/>
                  </a:moveTo>
                  <a:lnTo>
                    <a:pt x="21361" y="360413"/>
                  </a:lnTo>
                  <a:lnTo>
                    <a:pt x="21678" y="360641"/>
                  </a:lnTo>
                  <a:lnTo>
                    <a:pt x="21678" y="358876"/>
                  </a:lnTo>
                  <a:close/>
                </a:path>
                <a:path w="186055" h="379730">
                  <a:moveTo>
                    <a:pt x="22313" y="375627"/>
                  </a:moveTo>
                  <a:lnTo>
                    <a:pt x="21590" y="375310"/>
                  </a:lnTo>
                  <a:lnTo>
                    <a:pt x="21399" y="376110"/>
                  </a:lnTo>
                  <a:lnTo>
                    <a:pt x="22313" y="375627"/>
                  </a:lnTo>
                  <a:close/>
                </a:path>
                <a:path w="186055" h="379730">
                  <a:moveTo>
                    <a:pt x="23952" y="291858"/>
                  </a:moveTo>
                  <a:lnTo>
                    <a:pt x="23469" y="291236"/>
                  </a:lnTo>
                  <a:lnTo>
                    <a:pt x="23317" y="292100"/>
                  </a:lnTo>
                  <a:lnTo>
                    <a:pt x="23952" y="291858"/>
                  </a:lnTo>
                  <a:close/>
                </a:path>
                <a:path w="186055" h="379730">
                  <a:moveTo>
                    <a:pt x="23990" y="286473"/>
                  </a:moveTo>
                  <a:lnTo>
                    <a:pt x="23520" y="285724"/>
                  </a:lnTo>
                  <a:lnTo>
                    <a:pt x="23406" y="286956"/>
                  </a:lnTo>
                  <a:lnTo>
                    <a:pt x="23990" y="286473"/>
                  </a:lnTo>
                  <a:close/>
                </a:path>
                <a:path w="186055" h="379730">
                  <a:moveTo>
                    <a:pt x="24053" y="359117"/>
                  </a:moveTo>
                  <a:lnTo>
                    <a:pt x="23329" y="358444"/>
                  </a:lnTo>
                  <a:lnTo>
                    <a:pt x="23329" y="359714"/>
                  </a:lnTo>
                  <a:lnTo>
                    <a:pt x="24053" y="359117"/>
                  </a:lnTo>
                  <a:close/>
                </a:path>
                <a:path w="186055" h="379730">
                  <a:moveTo>
                    <a:pt x="25781" y="277431"/>
                  </a:moveTo>
                  <a:lnTo>
                    <a:pt x="24892" y="276733"/>
                  </a:lnTo>
                  <a:lnTo>
                    <a:pt x="25057" y="279006"/>
                  </a:lnTo>
                  <a:lnTo>
                    <a:pt x="25781" y="277431"/>
                  </a:lnTo>
                  <a:close/>
                </a:path>
                <a:path w="186055" h="379730">
                  <a:moveTo>
                    <a:pt x="25882" y="281838"/>
                  </a:moveTo>
                  <a:lnTo>
                    <a:pt x="25146" y="281419"/>
                  </a:lnTo>
                  <a:lnTo>
                    <a:pt x="24384" y="282879"/>
                  </a:lnTo>
                  <a:lnTo>
                    <a:pt x="25882" y="281838"/>
                  </a:lnTo>
                  <a:close/>
                </a:path>
                <a:path w="186055" h="379730">
                  <a:moveTo>
                    <a:pt x="27482" y="357390"/>
                  </a:moveTo>
                  <a:lnTo>
                    <a:pt x="26225" y="355879"/>
                  </a:lnTo>
                  <a:lnTo>
                    <a:pt x="26873" y="358889"/>
                  </a:lnTo>
                  <a:lnTo>
                    <a:pt x="27482" y="357390"/>
                  </a:lnTo>
                  <a:close/>
                </a:path>
                <a:path w="186055" h="379730">
                  <a:moveTo>
                    <a:pt x="27533" y="271653"/>
                  </a:moveTo>
                  <a:lnTo>
                    <a:pt x="26377" y="263436"/>
                  </a:lnTo>
                  <a:lnTo>
                    <a:pt x="23774" y="267703"/>
                  </a:lnTo>
                  <a:lnTo>
                    <a:pt x="27533" y="271653"/>
                  </a:lnTo>
                  <a:close/>
                </a:path>
                <a:path w="186055" h="379730">
                  <a:moveTo>
                    <a:pt x="27838" y="348386"/>
                  </a:moveTo>
                  <a:lnTo>
                    <a:pt x="25704" y="346189"/>
                  </a:lnTo>
                  <a:lnTo>
                    <a:pt x="26060" y="347903"/>
                  </a:lnTo>
                  <a:lnTo>
                    <a:pt x="27838" y="348386"/>
                  </a:lnTo>
                  <a:close/>
                </a:path>
                <a:path w="186055" h="379730">
                  <a:moveTo>
                    <a:pt x="28549" y="264350"/>
                  </a:moveTo>
                  <a:lnTo>
                    <a:pt x="27635" y="264274"/>
                  </a:lnTo>
                  <a:lnTo>
                    <a:pt x="27927" y="267169"/>
                  </a:lnTo>
                  <a:lnTo>
                    <a:pt x="28549" y="264350"/>
                  </a:lnTo>
                  <a:close/>
                </a:path>
                <a:path w="186055" h="379730">
                  <a:moveTo>
                    <a:pt x="28638" y="336156"/>
                  </a:moveTo>
                  <a:lnTo>
                    <a:pt x="28295" y="335826"/>
                  </a:lnTo>
                  <a:lnTo>
                    <a:pt x="27978" y="337273"/>
                  </a:lnTo>
                  <a:lnTo>
                    <a:pt x="28638" y="336156"/>
                  </a:lnTo>
                  <a:close/>
                </a:path>
                <a:path w="186055" h="379730">
                  <a:moveTo>
                    <a:pt x="29044" y="351586"/>
                  </a:moveTo>
                  <a:lnTo>
                    <a:pt x="28676" y="350507"/>
                  </a:lnTo>
                  <a:lnTo>
                    <a:pt x="28155" y="351650"/>
                  </a:lnTo>
                  <a:lnTo>
                    <a:pt x="29044" y="351586"/>
                  </a:lnTo>
                  <a:close/>
                </a:path>
                <a:path w="186055" h="379730">
                  <a:moveTo>
                    <a:pt x="29692" y="367474"/>
                  </a:moveTo>
                  <a:lnTo>
                    <a:pt x="29413" y="366661"/>
                  </a:lnTo>
                  <a:lnTo>
                    <a:pt x="28803" y="367093"/>
                  </a:lnTo>
                  <a:lnTo>
                    <a:pt x="29692" y="367474"/>
                  </a:lnTo>
                  <a:close/>
                </a:path>
                <a:path w="186055" h="379730">
                  <a:moveTo>
                    <a:pt x="29743" y="367626"/>
                  </a:moveTo>
                  <a:lnTo>
                    <a:pt x="28422" y="366979"/>
                  </a:lnTo>
                  <a:lnTo>
                    <a:pt x="27559" y="368350"/>
                  </a:lnTo>
                  <a:lnTo>
                    <a:pt x="29743" y="367626"/>
                  </a:lnTo>
                  <a:close/>
                </a:path>
                <a:path w="186055" h="379730">
                  <a:moveTo>
                    <a:pt x="29895" y="357441"/>
                  </a:moveTo>
                  <a:lnTo>
                    <a:pt x="26187" y="353898"/>
                  </a:lnTo>
                  <a:lnTo>
                    <a:pt x="28790" y="358419"/>
                  </a:lnTo>
                  <a:lnTo>
                    <a:pt x="29895" y="357441"/>
                  </a:lnTo>
                  <a:close/>
                </a:path>
                <a:path w="186055" h="379730">
                  <a:moveTo>
                    <a:pt x="32359" y="366229"/>
                  </a:moveTo>
                  <a:lnTo>
                    <a:pt x="31699" y="365633"/>
                  </a:lnTo>
                  <a:lnTo>
                    <a:pt x="31064" y="367207"/>
                  </a:lnTo>
                  <a:lnTo>
                    <a:pt x="32359" y="366229"/>
                  </a:lnTo>
                  <a:close/>
                </a:path>
                <a:path w="186055" h="379730">
                  <a:moveTo>
                    <a:pt x="32448" y="360908"/>
                  </a:moveTo>
                  <a:lnTo>
                    <a:pt x="32346" y="360019"/>
                  </a:lnTo>
                  <a:lnTo>
                    <a:pt x="31826" y="360553"/>
                  </a:lnTo>
                  <a:lnTo>
                    <a:pt x="32448" y="360908"/>
                  </a:lnTo>
                  <a:close/>
                </a:path>
                <a:path w="186055" h="379730">
                  <a:moveTo>
                    <a:pt x="32791" y="369608"/>
                  </a:moveTo>
                  <a:lnTo>
                    <a:pt x="31864" y="368376"/>
                  </a:lnTo>
                  <a:lnTo>
                    <a:pt x="30454" y="370700"/>
                  </a:lnTo>
                  <a:lnTo>
                    <a:pt x="32791" y="369608"/>
                  </a:lnTo>
                  <a:close/>
                </a:path>
                <a:path w="186055" h="379730">
                  <a:moveTo>
                    <a:pt x="34645" y="267385"/>
                  </a:moveTo>
                  <a:lnTo>
                    <a:pt x="33312" y="265518"/>
                  </a:lnTo>
                  <a:lnTo>
                    <a:pt x="32791" y="268274"/>
                  </a:lnTo>
                  <a:lnTo>
                    <a:pt x="34645" y="267385"/>
                  </a:lnTo>
                  <a:close/>
                </a:path>
                <a:path w="186055" h="379730">
                  <a:moveTo>
                    <a:pt x="35902" y="367284"/>
                  </a:moveTo>
                  <a:lnTo>
                    <a:pt x="33731" y="367893"/>
                  </a:lnTo>
                  <a:lnTo>
                    <a:pt x="35826" y="368973"/>
                  </a:lnTo>
                  <a:lnTo>
                    <a:pt x="35902" y="367284"/>
                  </a:lnTo>
                  <a:close/>
                </a:path>
                <a:path w="186055" h="379730">
                  <a:moveTo>
                    <a:pt x="37528" y="365252"/>
                  </a:moveTo>
                  <a:lnTo>
                    <a:pt x="36182" y="364769"/>
                  </a:lnTo>
                  <a:lnTo>
                    <a:pt x="37299" y="365569"/>
                  </a:lnTo>
                  <a:lnTo>
                    <a:pt x="37528" y="365252"/>
                  </a:lnTo>
                  <a:close/>
                </a:path>
                <a:path w="186055" h="379730">
                  <a:moveTo>
                    <a:pt x="39204" y="367284"/>
                  </a:moveTo>
                  <a:lnTo>
                    <a:pt x="37490" y="367995"/>
                  </a:lnTo>
                  <a:lnTo>
                    <a:pt x="38379" y="369519"/>
                  </a:lnTo>
                  <a:lnTo>
                    <a:pt x="39204" y="367284"/>
                  </a:lnTo>
                  <a:close/>
                </a:path>
                <a:path w="186055" h="379730">
                  <a:moveTo>
                    <a:pt x="39560" y="265569"/>
                  </a:moveTo>
                  <a:lnTo>
                    <a:pt x="38150" y="263626"/>
                  </a:lnTo>
                  <a:lnTo>
                    <a:pt x="39154" y="267970"/>
                  </a:lnTo>
                  <a:lnTo>
                    <a:pt x="39560" y="265569"/>
                  </a:lnTo>
                  <a:close/>
                </a:path>
                <a:path w="186055" h="379730">
                  <a:moveTo>
                    <a:pt x="42341" y="363156"/>
                  </a:moveTo>
                  <a:lnTo>
                    <a:pt x="41402" y="362267"/>
                  </a:lnTo>
                  <a:lnTo>
                    <a:pt x="39712" y="362953"/>
                  </a:lnTo>
                  <a:lnTo>
                    <a:pt x="42341" y="363156"/>
                  </a:lnTo>
                  <a:close/>
                </a:path>
                <a:path w="186055" h="379730">
                  <a:moveTo>
                    <a:pt x="42926" y="364070"/>
                  </a:moveTo>
                  <a:lnTo>
                    <a:pt x="39700" y="364261"/>
                  </a:lnTo>
                  <a:lnTo>
                    <a:pt x="41605" y="366331"/>
                  </a:lnTo>
                  <a:lnTo>
                    <a:pt x="42926" y="364070"/>
                  </a:lnTo>
                  <a:close/>
                </a:path>
                <a:path w="186055" h="379730">
                  <a:moveTo>
                    <a:pt x="43967" y="367728"/>
                  </a:moveTo>
                  <a:lnTo>
                    <a:pt x="42494" y="368477"/>
                  </a:lnTo>
                  <a:lnTo>
                    <a:pt x="43141" y="369582"/>
                  </a:lnTo>
                  <a:lnTo>
                    <a:pt x="43967" y="367728"/>
                  </a:lnTo>
                  <a:close/>
                </a:path>
                <a:path w="186055" h="379730">
                  <a:moveTo>
                    <a:pt x="44869" y="364642"/>
                  </a:moveTo>
                  <a:lnTo>
                    <a:pt x="44500" y="362585"/>
                  </a:lnTo>
                  <a:lnTo>
                    <a:pt x="42659" y="363982"/>
                  </a:lnTo>
                  <a:lnTo>
                    <a:pt x="42926" y="364070"/>
                  </a:lnTo>
                  <a:lnTo>
                    <a:pt x="44869" y="364642"/>
                  </a:lnTo>
                  <a:close/>
                </a:path>
                <a:path w="186055" h="379730">
                  <a:moveTo>
                    <a:pt x="45224" y="364566"/>
                  </a:moveTo>
                  <a:lnTo>
                    <a:pt x="43497" y="365480"/>
                  </a:lnTo>
                  <a:lnTo>
                    <a:pt x="44437" y="366420"/>
                  </a:lnTo>
                  <a:lnTo>
                    <a:pt x="45224" y="364566"/>
                  </a:lnTo>
                  <a:close/>
                </a:path>
                <a:path w="186055" h="379730">
                  <a:moveTo>
                    <a:pt x="46113" y="377240"/>
                  </a:moveTo>
                  <a:lnTo>
                    <a:pt x="44297" y="378841"/>
                  </a:lnTo>
                  <a:lnTo>
                    <a:pt x="45148" y="378180"/>
                  </a:lnTo>
                  <a:lnTo>
                    <a:pt x="46113" y="377240"/>
                  </a:lnTo>
                  <a:close/>
                </a:path>
                <a:path w="186055" h="379730">
                  <a:moveTo>
                    <a:pt x="46189" y="362369"/>
                  </a:moveTo>
                  <a:lnTo>
                    <a:pt x="44958" y="362534"/>
                  </a:lnTo>
                  <a:lnTo>
                    <a:pt x="45605" y="363067"/>
                  </a:lnTo>
                  <a:lnTo>
                    <a:pt x="46189" y="362369"/>
                  </a:lnTo>
                  <a:close/>
                </a:path>
                <a:path w="186055" h="379730">
                  <a:moveTo>
                    <a:pt x="46532" y="374675"/>
                  </a:moveTo>
                  <a:lnTo>
                    <a:pt x="46012" y="374523"/>
                  </a:lnTo>
                  <a:lnTo>
                    <a:pt x="46037" y="375577"/>
                  </a:lnTo>
                  <a:lnTo>
                    <a:pt x="46532" y="374675"/>
                  </a:lnTo>
                  <a:close/>
                </a:path>
                <a:path w="186055" h="379730">
                  <a:moveTo>
                    <a:pt x="47917" y="248259"/>
                  </a:moveTo>
                  <a:lnTo>
                    <a:pt x="47256" y="249669"/>
                  </a:lnTo>
                  <a:lnTo>
                    <a:pt x="47764" y="249364"/>
                  </a:lnTo>
                  <a:lnTo>
                    <a:pt x="47917" y="248259"/>
                  </a:lnTo>
                  <a:close/>
                </a:path>
                <a:path w="186055" h="379730">
                  <a:moveTo>
                    <a:pt x="48056" y="375615"/>
                  </a:moveTo>
                  <a:lnTo>
                    <a:pt x="47447" y="374434"/>
                  </a:lnTo>
                  <a:lnTo>
                    <a:pt x="47155" y="375627"/>
                  </a:lnTo>
                  <a:lnTo>
                    <a:pt x="48056" y="375615"/>
                  </a:lnTo>
                  <a:close/>
                </a:path>
                <a:path w="186055" h="379730">
                  <a:moveTo>
                    <a:pt x="50380" y="251587"/>
                  </a:moveTo>
                  <a:lnTo>
                    <a:pt x="49733" y="249643"/>
                  </a:lnTo>
                  <a:lnTo>
                    <a:pt x="49022" y="252120"/>
                  </a:lnTo>
                  <a:lnTo>
                    <a:pt x="50380" y="251587"/>
                  </a:lnTo>
                  <a:close/>
                </a:path>
                <a:path w="186055" h="379730">
                  <a:moveTo>
                    <a:pt x="52730" y="373545"/>
                  </a:moveTo>
                  <a:lnTo>
                    <a:pt x="52705" y="372541"/>
                  </a:lnTo>
                  <a:lnTo>
                    <a:pt x="52158" y="372986"/>
                  </a:lnTo>
                  <a:lnTo>
                    <a:pt x="52730" y="373545"/>
                  </a:lnTo>
                  <a:close/>
                </a:path>
                <a:path w="186055" h="379730">
                  <a:moveTo>
                    <a:pt x="52895" y="371335"/>
                  </a:moveTo>
                  <a:lnTo>
                    <a:pt x="52324" y="370293"/>
                  </a:lnTo>
                  <a:lnTo>
                    <a:pt x="51168" y="371081"/>
                  </a:lnTo>
                  <a:lnTo>
                    <a:pt x="52895" y="371335"/>
                  </a:lnTo>
                  <a:close/>
                </a:path>
                <a:path w="186055" h="379730">
                  <a:moveTo>
                    <a:pt x="53594" y="374332"/>
                  </a:moveTo>
                  <a:lnTo>
                    <a:pt x="50507" y="374777"/>
                  </a:lnTo>
                  <a:lnTo>
                    <a:pt x="53594" y="374434"/>
                  </a:lnTo>
                  <a:close/>
                </a:path>
                <a:path w="186055" h="379730">
                  <a:moveTo>
                    <a:pt x="61468" y="376364"/>
                  </a:moveTo>
                  <a:lnTo>
                    <a:pt x="59448" y="376834"/>
                  </a:lnTo>
                  <a:lnTo>
                    <a:pt x="60947" y="377583"/>
                  </a:lnTo>
                  <a:lnTo>
                    <a:pt x="61468" y="376364"/>
                  </a:lnTo>
                  <a:close/>
                </a:path>
                <a:path w="186055" h="379730">
                  <a:moveTo>
                    <a:pt x="68135" y="374611"/>
                  </a:moveTo>
                  <a:lnTo>
                    <a:pt x="66636" y="374345"/>
                  </a:lnTo>
                  <a:lnTo>
                    <a:pt x="66319" y="375920"/>
                  </a:lnTo>
                  <a:lnTo>
                    <a:pt x="68135" y="374611"/>
                  </a:lnTo>
                  <a:close/>
                </a:path>
                <a:path w="186055" h="379730">
                  <a:moveTo>
                    <a:pt x="84594" y="205435"/>
                  </a:moveTo>
                  <a:lnTo>
                    <a:pt x="81813" y="203161"/>
                  </a:lnTo>
                  <a:lnTo>
                    <a:pt x="77939" y="204368"/>
                  </a:lnTo>
                  <a:lnTo>
                    <a:pt x="78867" y="208076"/>
                  </a:lnTo>
                  <a:lnTo>
                    <a:pt x="84594" y="205435"/>
                  </a:lnTo>
                  <a:close/>
                </a:path>
                <a:path w="186055" h="379730">
                  <a:moveTo>
                    <a:pt x="94361" y="366090"/>
                  </a:moveTo>
                  <a:lnTo>
                    <a:pt x="93586" y="364502"/>
                  </a:lnTo>
                  <a:lnTo>
                    <a:pt x="93014" y="365607"/>
                  </a:lnTo>
                  <a:lnTo>
                    <a:pt x="94361" y="366090"/>
                  </a:lnTo>
                  <a:close/>
                </a:path>
                <a:path w="186055" h="379730">
                  <a:moveTo>
                    <a:pt x="97663" y="367080"/>
                  </a:moveTo>
                  <a:lnTo>
                    <a:pt x="96951" y="367017"/>
                  </a:lnTo>
                  <a:lnTo>
                    <a:pt x="97599" y="367766"/>
                  </a:lnTo>
                  <a:lnTo>
                    <a:pt x="97663" y="367080"/>
                  </a:lnTo>
                  <a:close/>
                </a:path>
                <a:path w="186055" h="379730">
                  <a:moveTo>
                    <a:pt x="101739" y="365594"/>
                  </a:moveTo>
                  <a:lnTo>
                    <a:pt x="101396" y="364490"/>
                  </a:lnTo>
                  <a:lnTo>
                    <a:pt x="100736" y="365188"/>
                  </a:lnTo>
                  <a:lnTo>
                    <a:pt x="101739" y="365594"/>
                  </a:lnTo>
                  <a:close/>
                </a:path>
                <a:path w="186055" h="379730">
                  <a:moveTo>
                    <a:pt x="109486" y="360654"/>
                  </a:moveTo>
                  <a:lnTo>
                    <a:pt x="108559" y="360260"/>
                  </a:lnTo>
                  <a:lnTo>
                    <a:pt x="108343" y="361569"/>
                  </a:lnTo>
                  <a:lnTo>
                    <a:pt x="109486" y="360654"/>
                  </a:lnTo>
                  <a:close/>
                </a:path>
                <a:path w="186055" h="379730">
                  <a:moveTo>
                    <a:pt x="113779" y="359943"/>
                  </a:moveTo>
                  <a:lnTo>
                    <a:pt x="113220" y="359575"/>
                  </a:lnTo>
                  <a:lnTo>
                    <a:pt x="112661" y="360235"/>
                  </a:lnTo>
                  <a:lnTo>
                    <a:pt x="113779" y="359943"/>
                  </a:lnTo>
                  <a:close/>
                </a:path>
                <a:path w="186055" h="379730">
                  <a:moveTo>
                    <a:pt x="115671" y="360019"/>
                  </a:moveTo>
                  <a:lnTo>
                    <a:pt x="115214" y="360133"/>
                  </a:lnTo>
                  <a:lnTo>
                    <a:pt x="115608" y="361391"/>
                  </a:lnTo>
                  <a:lnTo>
                    <a:pt x="115671" y="360019"/>
                  </a:lnTo>
                  <a:close/>
                </a:path>
                <a:path w="186055" h="379730">
                  <a:moveTo>
                    <a:pt x="185889" y="280136"/>
                  </a:moveTo>
                  <a:lnTo>
                    <a:pt x="181419" y="271373"/>
                  </a:lnTo>
                  <a:lnTo>
                    <a:pt x="180530" y="269621"/>
                  </a:lnTo>
                  <a:lnTo>
                    <a:pt x="170980" y="260413"/>
                  </a:lnTo>
                  <a:lnTo>
                    <a:pt x="163436" y="253161"/>
                  </a:lnTo>
                  <a:lnTo>
                    <a:pt x="161048" y="250850"/>
                  </a:lnTo>
                  <a:lnTo>
                    <a:pt x="162445" y="248970"/>
                  </a:lnTo>
                  <a:lnTo>
                    <a:pt x="168414" y="240906"/>
                  </a:lnTo>
                  <a:lnTo>
                    <a:pt x="169900" y="238899"/>
                  </a:lnTo>
                  <a:lnTo>
                    <a:pt x="168846" y="233184"/>
                  </a:lnTo>
                  <a:lnTo>
                    <a:pt x="162064" y="228193"/>
                  </a:lnTo>
                  <a:lnTo>
                    <a:pt x="162674" y="215201"/>
                  </a:lnTo>
                  <a:lnTo>
                    <a:pt x="157378" y="214287"/>
                  </a:lnTo>
                  <a:lnTo>
                    <a:pt x="156781" y="212801"/>
                  </a:lnTo>
                  <a:lnTo>
                    <a:pt x="155371" y="209296"/>
                  </a:lnTo>
                  <a:lnTo>
                    <a:pt x="155460" y="207543"/>
                  </a:lnTo>
                  <a:lnTo>
                    <a:pt x="155613" y="204393"/>
                  </a:lnTo>
                  <a:lnTo>
                    <a:pt x="159791" y="202768"/>
                  </a:lnTo>
                  <a:lnTo>
                    <a:pt x="155232" y="197065"/>
                  </a:lnTo>
                  <a:lnTo>
                    <a:pt x="159283" y="185940"/>
                  </a:lnTo>
                  <a:lnTo>
                    <a:pt x="157111" y="183070"/>
                  </a:lnTo>
                  <a:lnTo>
                    <a:pt x="163487" y="180682"/>
                  </a:lnTo>
                  <a:lnTo>
                    <a:pt x="162433" y="177774"/>
                  </a:lnTo>
                  <a:lnTo>
                    <a:pt x="146431" y="133578"/>
                  </a:lnTo>
                  <a:lnTo>
                    <a:pt x="161645" y="103746"/>
                  </a:lnTo>
                  <a:lnTo>
                    <a:pt x="150977" y="87261"/>
                  </a:lnTo>
                  <a:lnTo>
                    <a:pt x="140525" y="82257"/>
                  </a:lnTo>
                  <a:lnTo>
                    <a:pt x="137261" y="67919"/>
                  </a:lnTo>
                  <a:lnTo>
                    <a:pt x="137553" y="67195"/>
                  </a:lnTo>
                  <a:lnTo>
                    <a:pt x="142900" y="53848"/>
                  </a:lnTo>
                  <a:lnTo>
                    <a:pt x="137007" y="51917"/>
                  </a:lnTo>
                  <a:lnTo>
                    <a:pt x="144932" y="46050"/>
                  </a:lnTo>
                  <a:lnTo>
                    <a:pt x="143471" y="38366"/>
                  </a:lnTo>
                  <a:lnTo>
                    <a:pt x="151130" y="27406"/>
                  </a:lnTo>
                  <a:lnTo>
                    <a:pt x="148094" y="17741"/>
                  </a:lnTo>
                  <a:lnTo>
                    <a:pt x="136829" y="12344"/>
                  </a:lnTo>
                  <a:lnTo>
                    <a:pt x="134353" y="7912"/>
                  </a:lnTo>
                  <a:lnTo>
                    <a:pt x="129946" y="0"/>
                  </a:lnTo>
                  <a:lnTo>
                    <a:pt x="116611" y="7912"/>
                  </a:lnTo>
                  <a:lnTo>
                    <a:pt x="106845" y="6934"/>
                  </a:lnTo>
                  <a:lnTo>
                    <a:pt x="99656" y="16675"/>
                  </a:lnTo>
                  <a:lnTo>
                    <a:pt x="96215" y="47675"/>
                  </a:lnTo>
                  <a:lnTo>
                    <a:pt x="86690" y="56832"/>
                  </a:lnTo>
                  <a:lnTo>
                    <a:pt x="82854" y="67195"/>
                  </a:lnTo>
                  <a:lnTo>
                    <a:pt x="78701" y="64096"/>
                  </a:lnTo>
                  <a:lnTo>
                    <a:pt x="66903" y="55283"/>
                  </a:lnTo>
                  <a:lnTo>
                    <a:pt x="55994" y="64096"/>
                  </a:lnTo>
                  <a:lnTo>
                    <a:pt x="43738" y="60363"/>
                  </a:lnTo>
                  <a:lnTo>
                    <a:pt x="37198" y="46659"/>
                  </a:lnTo>
                  <a:lnTo>
                    <a:pt x="32219" y="36271"/>
                  </a:lnTo>
                  <a:lnTo>
                    <a:pt x="26873" y="34759"/>
                  </a:lnTo>
                  <a:lnTo>
                    <a:pt x="22618" y="38595"/>
                  </a:lnTo>
                  <a:lnTo>
                    <a:pt x="23380" y="46659"/>
                  </a:lnTo>
                  <a:lnTo>
                    <a:pt x="18161" y="43053"/>
                  </a:lnTo>
                  <a:lnTo>
                    <a:pt x="15519" y="45669"/>
                  </a:lnTo>
                  <a:lnTo>
                    <a:pt x="38658" y="70421"/>
                  </a:lnTo>
                  <a:lnTo>
                    <a:pt x="50990" y="74472"/>
                  </a:lnTo>
                  <a:lnTo>
                    <a:pt x="63195" y="91757"/>
                  </a:lnTo>
                  <a:lnTo>
                    <a:pt x="59639" y="111950"/>
                  </a:lnTo>
                  <a:lnTo>
                    <a:pt x="65062" y="113398"/>
                  </a:lnTo>
                  <a:lnTo>
                    <a:pt x="61925" y="124091"/>
                  </a:lnTo>
                  <a:lnTo>
                    <a:pt x="68719" y="137680"/>
                  </a:lnTo>
                  <a:lnTo>
                    <a:pt x="63411" y="157899"/>
                  </a:lnTo>
                  <a:lnTo>
                    <a:pt x="71132" y="178650"/>
                  </a:lnTo>
                  <a:lnTo>
                    <a:pt x="76301" y="177774"/>
                  </a:lnTo>
                  <a:lnTo>
                    <a:pt x="89115" y="188683"/>
                  </a:lnTo>
                  <a:lnTo>
                    <a:pt x="87782" y="201993"/>
                  </a:lnTo>
                  <a:lnTo>
                    <a:pt x="91668" y="207543"/>
                  </a:lnTo>
                  <a:lnTo>
                    <a:pt x="87503" y="206425"/>
                  </a:lnTo>
                  <a:lnTo>
                    <a:pt x="89103" y="212801"/>
                  </a:lnTo>
                  <a:lnTo>
                    <a:pt x="86245" y="209613"/>
                  </a:lnTo>
                  <a:lnTo>
                    <a:pt x="77165" y="213258"/>
                  </a:lnTo>
                  <a:lnTo>
                    <a:pt x="62712" y="240906"/>
                  </a:lnTo>
                  <a:lnTo>
                    <a:pt x="59715" y="239445"/>
                  </a:lnTo>
                  <a:lnTo>
                    <a:pt x="59626" y="244576"/>
                  </a:lnTo>
                  <a:lnTo>
                    <a:pt x="53657" y="248970"/>
                  </a:lnTo>
                  <a:lnTo>
                    <a:pt x="51828" y="245935"/>
                  </a:lnTo>
                  <a:lnTo>
                    <a:pt x="49034" y="247840"/>
                  </a:lnTo>
                  <a:lnTo>
                    <a:pt x="51841" y="253161"/>
                  </a:lnTo>
                  <a:lnTo>
                    <a:pt x="47409" y="252171"/>
                  </a:lnTo>
                  <a:lnTo>
                    <a:pt x="44361" y="260413"/>
                  </a:lnTo>
                  <a:lnTo>
                    <a:pt x="43192" y="257175"/>
                  </a:lnTo>
                  <a:lnTo>
                    <a:pt x="43141" y="267042"/>
                  </a:lnTo>
                  <a:lnTo>
                    <a:pt x="37439" y="271373"/>
                  </a:lnTo>
                  <a:lnTo>
                    <a:pt x="36626" y="267500"/>
                  </a:lnTo>
                  <a:lnTo>
                    <a:pt x="30556" y="269189"/>
                  </a:lnTo>
                  <a:lnTo>
                    <a:pt x="32677" y="275577"/>
                  </a:lnTo>
                  <a:lnTo>
                    <a:pt x="27673" y="275844"/>
                  </a:lnTo>
                  <a:lnTo>
                    <a:pt x="29806" y="277609"/>
                  </a:lnTo>
                  <a:lnTo>
                    <a:pt x="28917" y="279095"/>
                  </a:lnTo>
                  <a:lnTo>
                    <a:pt x="28752" y="278193"/>
                  </a:lnTo>
                  <a:lnTo>
                    <a:pt x="28409" y="278117"/>
                  </a:lnTo>
                  <a:lnTo>
                    <a:pt x="28879" y="279158"/>
                  </a:lnTo>
                  <a:lnTo>
                    <a:pt x="23761" y="287731"/>
                  </a:lnTo>
                  <a:lnTo>
                    <a:pt x="32651" y="324916"/>
                  </a:lnTo>
                  <a:lnTo>
                    <a:pt x="30187" y="323469"/>
                  </a:lnTo>
                  <a:lnTo>
                    <a:pt x="28638" y="336156"/>
                  </a:lnTo>
                  <a:lnTo>
                    <a:pt x="27444" y="346113"/>
                  </a:lnTo>
                  <a:lnTo>
                    <a:pt x="31559" y="358876"/>
                  </a:lnTo>
                  <a:lnTo>
                    <a:pt x="35534" y="354749"/>
                  </a:lnTo>
                  <a:lnTo>
                    <a:pt x="34836" y="357682"/>
                  </a:lnTo>
                  <a:lnTo>
                    <a:pt x="34213" y="356857"/>
                  </a:lnTo>
                  <a:lnTo>
                    <a:pt x="33718" y="359727"/>
                  </a:lnTo>
                  <a:lnTo>
                    <a:pt x="34823" y="357720"/>
                  </a:lnTo>
                  <a:lnTo>
                    <a:pt x="34569" y="358825"/>
                  </a:lnTo>
                  <a:lnTo>
                    <a:pt x="35471" y="359092"/>
                  </a:lnTo>
                  <a:lnTo>
                    <a:pt x="36017" y="362775"/>
                  </a:lnTo>
                  <a:lnTo>
                    <a:pt x="37719" y="362127"/>
                  </a:lnTo>
                  <a:lnTo>
                    <a:pt x="35610" y="359130"/>
                  </a:lnTo>
                  <a:lnTo>
                    <a:pt x="37312" y="359613"/>
                  </a:lnTo>
                  <a:lnTo>
                    <a:pt x="37820" y="361022"/>
                  </a:lnTo>
                  <a:lnTo>
                    <a:pt x="39065" y="360451"/>
                  </a:lnTo>
                  <a:lnTo>
                    <a:pt x="38112" y="359841"/>
                  </a:lnTo>
                  <a:lnTo>
                    <a:pt x="41338" y="360756"/>
                  </a:lnTo>
                  <a:lnTo>
                    <a:pt x="40284" y="361340"/>
                  </a:lnTo>
                  <a:lnTo>
                    <a:pt x="42240" y="362013"/>
                  </a:lnTo>
                  <a:lnTo>
                    <a:pt x="41389" y="360768"/>
                  </a:lnTo>
                  <a:lnTo>
                    <a:pt x="46545" y="362229"/>
                  </a:lnTo>
                  <a:lnTo>
                    <a:pt x="46723" y="366306"/>
                  </a:lnTo>
                  <a:lnTo>
                    <a:pt x="45123" y="366801"/>
                  </a:lnTo>
                  <a:lnTo>
                    <a:pt x="45580" y="373646"/>
                  </a:lnTo>
                  <a:lnTo>
                    <a:pt x="49707" y="373786"/>
                  </a:lnTo>
                  <a:lnTo>
                    <a:pt x="52959" y="364363"/>
                  </a:lnTo>
                  <a:lnTo>
                    <a:pt x="52412" y="364540"/>
                  </a:lnTo>
                  <a:lnTo>
                    <a:pt x="53822" y="363804"/>
                  </a:lnTo>
                  <a:lnTo>
                    <a:pt x="53594" y="374332"/>
                  </a:lnTo>
                  <a:lnTo>
                    <a:pt x="55194" y="374103"/>
                  </a:lnTo>
                  <a:lnTo>
                    <a:pt x="53200" y="379488"/>
                  </a:lnTo>
                  <a:lnTo>
                    <a:pt x="58661" y="374103"/>
                  </a:lnTo>
                  <a:lnTo>
                    <a:pt x="61315" y="371487"/>
                  </a:lnTo>
                  <a:lnTo>
                    <a:pt x="58851" y="376720"/>
                  </a:lnTo>
                  <a:lnTo>
                    <a:pt x="73545" y="371513"/>
                  </a:lnTo>
                  <a:lnTo>
                    <a:pt x="75145" y="374853"/>
                  </a:lnTo>
                  <a:lnTo>
                    <a:pt x="78206" y="371513"/>
                  </a:lnTo>
                  <a:lnTo>
                    <a:pt x="81610" y="367792"/>
                  </a:lnTo>
                  <a:lnTo>
                    <a:pt x="94043" y="363905"/>
                  </a:lnTo>
                  <a:lnTo>
                    <a:pt x="97929" y="366585"/>
                  </a:lnTo>
                  <a:lnTo>
                    <a:pt x="98856" y="364617"/>
                  </a:lnTo>
                  <a:lnTo>
                    <a:pt x="99783" y="364109"/>
                  </a:lnTo>
                  <a:lnTo>
                    <a:pt x="99301" y="363651"/>
                  </a:lnTo>
                  <a:lnTo>
                    <a:pt x="100711" y="360667"/>
                  </a:lnTo>
                  <a:lnTo>
                    <a:pt x="106553" y="362140"/>
                  </a:lnTo>
                  <a:lnTo>
                    <a:pt x="106629" y="360667"/>
                  </a:lnTo>
                  <a:lnTo>
                    <a:pt x="106718" y="358952"/>
                  </a:lnTo>
                  <a:lnTo>
                    <a:pt x="110515" y="360743"/>
                  </a:lnTo>
                  <a:lnTo>
                    <a:pt x="113728" y="358952"/>
                  </a:lnTo>
                  <a:lnTo>
                    <a:pt x="117868" y="356641"/>
                  </a:lnTo>
                  <a:lnTo>
                    <a:pt x="125564" y="359092"/>
                  </a:lnTo>
                  <a:lnTo>
                    <a:pt x="127660" y="356641"/>
                  </a:lnTo>
                  <a:lnTo>
                    <a:pt x="129286" y="354749"/>
                  </a:lnTo>
                  <a:lnTo>
                    <a:pt x="154876" y="324916"/>
                  </a:lnTo>
                  <a:lnTo>
                    <a:pt x="175945" y="300367"/>
                  </a:lnTo>
                  <a:lnTo>
                    <a:pt x="185889" y="280136"/>
                  </a:lnTo>
                  <a:close/>
                </a:path>
              </a:pathLst>
            </a:custGeom>
            <a:solidFill>
              <a:srgbClr val="3485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2655822" y="2621038"/>
              <a:ext cx="186055" cy="379730"/>
            </a:xfrm>
            <a:custGeom>
              <a:avLst/>
              <a:gdLst/>
              <a:ahLst/>
              <a:cxnLst/>
              <a:rect l="l" t="t" r="r" b="b"/>
              <a:pathLst>
                <a:path w="186055" h="379730">
                  <a:moveTo>
                    <a:pt x="27442" y="346103"/>
                  </a:moveTo>
                  <a:lnTo>
                    <a:pt x="31550" y="358865"/>
                  </a:lnTo>
                  <a:lnTo>
                    <a:pt x="35525" y="354736"/>
                  </a:lnTo>
                  <a:lnTo>
                    <a:pt x="34567" y="358818"/>
                  </a:lnTo>
                  <a:lnTo>
                    <a:pt x="46546" y="362221"/>
                  </a:lnTo>
                  <a:lnTo>
                    <a:pt x="46770" y="367441"/>
                  </a:lnTo>
                  <a:lnTo>
                    <a:pt x="53819" y="363799"/>
                  </a:lnTo>
                  <a:lnTo>
                    <a:pt x="53589" y="374422"/>
                  </a:lnTo>
                  <a:lnTo>
                    <a:pt x="50504" y="374774"/>
                  </a:lnTo>
                  <a:lnTo>
                    <a:pt x="55192" y="374095"/>
                  </a:lnTo>
                  <a:lnTo>
                    <a:pt x="53199" y="379479"/>
                  </a:lnTo>
                  <a:lnTo>
                    <a:pt x="61309" y="371480"/>
                  </a:lnTo>
                  <a:lnTo>
                    <a:pt x="58845" y="376709"/>
                  </a:lnTo>
                  <a:lnTo>
                    <a:pt x="73540" y="371508"/>
                  </a:lnTo>
                  <a:lnTo>
                    <a:pt x="75137" y="374851"/>
                  </a:lnTo>
                  <a:lnTo>
                    <a:pt x="81607" y="367785"/>
                  </a:lnTo>
                  <a:lnTo>
                    <a:pt x="94033" y="363896"/>
                  </a:lnTo>
                  <a:lnTo>
                    <a:pt x="97920" y="366583"/>
                  </a:lnTo>
                  <a:lnTo>
                    <a:pt x="100703" y="360661"/>
                  </a:lnTo>
                  <a:lnTo>
                    <a:pt x="106547" y="362136"/>
                  </a:lnTo>
                  <a:lnTo>
                    <a:pt x="106717" y="358949"/>
                  </a:lnTo>
                  <a:lnTo>
                    <a:pt x="110516" y="360736"/>
                  </a:lnTo>
                  <a:lnTo>
                    <a:pt x="117866" y="356635"/>
                  </a:lnTo>
                  <a:lnTo>
                    <a:pt x="125554" y="359084"/>
                  </a:lnTo>
                  <a:lnTo>
                    <a:pt x="175941" y="300356"/>
                  </a:lnTo>
                  <a:lnTo>
                    <a:pt x="185882" y="280134"/>
                  </a:lnTo>
                  <a:lnTo>
                    <a:pt x="180524" y="269618"/>
                  </a:lnTo>
                  <a:lnTo>
                    <a:pt x="161043" y="250846"/>
                  </a:lnTo>
                  <a:lnTo>
                    <a:pt x="169900" y="238889"/>
                  </a:lnTo>
                  <a:lnTo>
                    <a:pt x="168837" y="233174"/>
                  </a:lnTo>
                  <a:lnTo>
                    <a:pt x="162055" y="228183"/>
                  </a:lnTo>
                  <a:lnTo>
                    <a:pt x="162674" y="215189"/>
                  </a:lnTo>
                  <a:lnTo>
                    <a:pt x="157368" y="214277"/>
                  </a:lnTo>
                  <a:lnTo>
                    <a:pt x="155365" y="209286"/>
                  </a:lnTo>
                  <a:lnTo>
                    <a:pt x="155603" y="204387"/>
                  </a:lnTo>
                  <a:lnTo>
                    <a:pt x="159780" y="202765"/>
                  </a:lnTo>
                  <a:lnTo>
                    <a:pt x="155230" y="197055"/>
                  </a:lnTo>
                  <a:lnTo>
                    <a:pt x="159277" y="185934"/>
                  </a:lnTo>
                  <a:lnTo>
                    <a:pt x="157101" y="183061"/>
                  </a:lnTo>
                  <a:lnTo>
                    <a:pt x="163481" y="180676"/>
                  </a:lnTo>
                  <a:lnTo>
                    <a:pt x="146429" y="133576"/>
                  </a:lnTo>
                  <a:lnTo>
                    <a:pt x="161638" y="103736"/>
                  </a:lnTo>
                  <a:lnTo>
                    <a:pt x="150972" y="87257"/>
                  </a:lnTo>
                  <a:lnTo>
                    <a:pt x="140527" y="82252"/>
                  </a:lnTo>
                  <a:lnTo>
                    <a:pt x="137260" y="67915"/>
                  </a:lnTo>
                  <a:lnTo>
                    <a:pt x="142895" y="53839"/>
                  </a:lnTo>
                  <a:lnTo>
                    <a:pt x="137001" y="51906"/>
                  </a:lnTo>
                  <a:lnTo>
                    <a:pt x="144926" y="46042"/>
                  </a:lnTo>
                  <a:lnTo>
                    <a:pt x="143462" y="38358"/>
                  </a:lnTo>
                  <a:lnTo>
                    <a:pt x="151125" y="27404"/>
                  </a:lnTo>
                  <a:lnTo>
                    <a:pt x="148086" y="17737"/>
                  </a:lnTo>
                  <a:lnTo>
                    <a:pt x="136826" y="12335"/>
                  </a:lnTo>
                  <a:lnTo>
                    <a:pt x="129939" y="0"/>
                  </a:lnTo>
                  <a:lnTo>
                    <a:pt x="116602" y="7901"/>
                  </a:lnTo>
                  <a:lnTo>
                    <a:pt x="106839" y="6926"/>
                  </a:lnTo>
                  <a:lnTo>
                    <a:pt x="99654" y="16673"/>
                  </a:lnTo>
                  <a:lnTo>
                    <a:pt x="96215" y="47672"/>
                  </a:lnTo>
                  <a:lnTo>
                    <a:pt x="86683" y="56826"/>
                  </a:lnTo>
                  <a:lnTo>
                    <a:pt x="82853" y="67194"/>
                  </a:lnTo>
                  <a:lnTo>
                    <a:pt x="66901" y="55276"/>
                  </a:lnTo>
                  <a:lnTo>
                    <a:pt x="55984" y="64086"/>
                  </a:lnTo>
                  <a:lnTo>
                    <a:pt x="43730" y="60353"/>
                  </a:lnTo>
                  <a:lnTo>
                    <a:pt x="32218" y="36259"/>
                  </a:lnTo>
                  <a:lnTo>
                    <a:pt x="26874" y="34753"/>
                  </a:lnTo>
                  <a:lnTo>
                    <a:pt x="22619" y="38584"/>
                  </a:lnTo>
                  <a:lnTo>
                    <a:pt x="23378" y="46659"/>
                  </a:lnTo>
                  <a:lnTo>
                    <a:pt x="18160" y="43050"/>
                  </a:lnTo>
                  <a:lnTo>
                    <a:pt x="15509" y="45657"/>
                  </a:lnTo>
                  <a:lnTo>
                    <a:pt x="38658" y="70417"/>
                  </a:lnTo>
                  <a:lnTo>
                    <a:pt x="50987" y="74464"/>
                  </a:lnTo>
                  <a:lnTo>
                    <a:pt x="63186" y="91747"/>
                  </a:lnTo>
                  <a:lnTo>
                    <a:pt x="59638" y="111946"/>
                  </a:lnTo>
                  <a:lnTo>
                    <a:pt x="65062" y="113395"/>
                  </a:lnTo>
                  <a:lnTo>
                    <a:pt x="61919" y="124084"/>
                  </a:lnTo>
                  <a:lnTo>
                    <a:pt x="68718" y="137678"/>
                  </a:lnTo>
                  <a:lnTo>
                    <a:pt x="63400" y="157891"/>
                  </a:lnTo>
                  <a:lnTo>
                    <a:pt x="71130" y="178641"/>
                  </a:lnTo>
                  <a:lnTo>
                    <a:pt x="76297" y="177765"/>
                  </a:lnTo>
                  <a:lnTo>
                    <a:pt x="89107" y="188679"/>
                  </a:lnTo>
                  <a:lnTo>
                    <a:pt x="87778" y="201991"/>
                  </a:lnTo>
                  <a:lnTo>
                    <a:pt x="91665" y="207537"/>
                  </a:lnTo>
                  <a:lnTo>
                    <a:pt x="87502" y="206424"/>
                  </a:lnTo>
                  <a:lnTo>
                    <a:pt x="89098" y="212797"/>
                  </a:lnTo>
                  <a:lnTo>
                    <a:pt x="86243" y="209607"/>
                  </a:lnTo>
                  <a:lnTo>
                    <a:pt x="77163" y="213247"/>
                  </a:lnTo>
                  <a:lnTo>
                    <a:pt x="62704" y="240894"/>
                  </a:lnTo>
                  <a:lnTo>
                    <a:pt x="59717" y="239437"/>
                  </a:lnTo>
                  <a:lnTo>
                    <a:pt x="59626" y="244575"/>
                  </a:lnTo>
                  <a:lnTo>
                    <a:pt x="53649" y="248963"/>
                  </a:lnTo>
                  <a:lnTo>
                    <a:pt x="51817" y="245930"/>
                  </a:lnTo>
                  <a:lnTo>
                    <a:pt x="49026" y="247840"/>
                  </a:lnTo>
                  <a:lnTo>
                    <a:pt x="51841" y="253154"/>
                  </a:lnTo>
                  <a:lnTo>
                    <a:pt x="47401" y="252164"/>
                  </a:lnTo>
                  <a:lnTo>
                    <a:pt x="44360" y="260411"/>
                  </a:lnTo>
                  <a:lnTo>
                    <a:pt x="43182" y="257164"/>
                  </a:lnTo>
                  <a:lnTo>
                    <a:pt x="43142" y="267033"/>
                  </a:lnTo>
                  <a:lnTo>
                    <a:pt x="37437" y="271363"/>
                  </a:lnTo>
                  <a:lnTo>
                    <a:pt x="36621" y="267493"/>
                  </a:lnTo>
                  <a:lnTo>
                    <a:pt x="30547" y="269187"/>
                  </a:lnTo>
                  <a:lnTo>
                    <a:pt x="32674" y="275566"/>
                  </a:lnTo>
                  <a:lnTo>
                    <a:pt x="27669" y="275838"/>
                  </a:lnTo>
                  <a:lnTo>
                    <a:pt x="29802" y="277599"/>
                  </a:lnTo>
                  <a:lnTo>
                    <a:pt x="23760" y="287725"/>
                  </a:lnTo>
                  <a:lnTo>
                    <a:pt x="32650" y="324908"/>
                  </a:lnTo>
                  <a:lnTo>
                    <a:pt x="30177" y="323459"/>
                  </a:lnTo>
                  <a:lnTo>
                    <a:pt x="27442" y="346103"/>
                  </a:lnTo>
                  <a:close/>
                </a:path>
                <a:path w="186055" h="379730">
                  <a:moveTo>
                    <a:pt x="115672" y="360014"/>
                  </a:moveTo>
                  <a:lnTo>
                    <a:pt x="115204" y="360129"/>
                  </a:lnTo>
                  <a:lnTo>
                    <a:pt x="115604" y="361390"/>
                  </a:lnTo>
                  <a:lnTo>
                    <a:pt x="115672" y="360014"/>
                  </a:lnTo>
                  <a:close/>
                </a:path>
                <a:path w="186055" h="379730">
                  <a:moveTo>
                    <a:pt x="113215" y="359569"/>
                  </a:moveTo>
                  <a:lnTo>
                    <a:pt x="112655" y="360230"/>
                  </a:lnTo>
                  <a:lnTo>
                    <a:pt x="113780" y="359942"/>
                  </a:lnTo>
                  <a:lnTo>
                    <a:pt x="113215" y="359569"/>
                  </a:lnTo>
                  <a:close/>
                </a:path>
                <a:path w="186055" h="379730">
                  <a:moveTo>
                    <a:pt x="108558" y="360248"/>
                  </a:moveTo>
                  <a:lnTo>
                    <a:pt x="108333" y="361568"/>
                  </a:lnTo>
                  <a:lnTo>
                    <a:pt x="109484" y="360652"/>
                  </a:lnTo>
                  <a:lnTo>
                    <a:pt x="108558" y="360248"/>
                  </a:lnTo>
                  <a:close/>
                </a:path>
                <a:path w="186055" h="379730">
                  <a:moveTo>
                    <a:pt x="101390" y="364488"/>
                  </a:moveTo>
                  <a:lnTo>
                    <a:pt x="100730" y="365183"/>
                  </a:lnTo>
                  <a:lnTo>
                    <a:pt x="101731" y="365594"/>
                  </a:lnTo>
                  <a:lnTo>
                    <a:pt x="101390" y="364488"/>
                  </a:lnTo>
                  <a:close/>
                </a:path>
                <a:path w="186055" h="379730">
                  <a:moveTo>
                    <a:pt x="98864" y="363210"/>
                  </a:moveTo>
                  <a:lnTo>
                    <a:pt x="98645" y="364706"/>
                  </a:lnTo>
                  <a:lnTo>
                    <a:pt x="99782" y="364105"/>
                  </a:lnTo>
                  <a:lnTo>
                    <a:pt x="98864" y="363210"/>
                  </a:lnTo>
                  <a:close/>
                </a:path>
                <a:path w="186055" h="379730">
                  <a:moveTo>
                    <a:pt x="97664" y="367071"/>
                  </a:moveTo>
                  <a:lnTo>
                    <a:pt x="96952" y="367012"/>
                  </a:lnTo>
                  <a:lnTo>
                    <a:pt x="97599" y="367757"/>
                  </a:lnTo>
                  <a:lnTo>
                    <a:pt x="97664" y="367071"/>
                  </a:lnTo>
                  <a:close/>
                </a:path>
                <a:path w="186055" h="379730">
                  <a:moveTo>
                    <a:pt x="93580" y="364498"/>
                  </a:moveTo>
                  <a:lnTo>
                    <a:pt x="93006" y="365606"/>
                  </a:lnTo>
                  <a:lnTo>
                    <a:pt x="94360" y="366079"/>
                  </a:lnTo>
                  <a:lnTo>
                    <a:pt x="93580" y="364498"/>
                  </a:lnTo>
                  <a:close/>
                </a:path>
                <a:path w="186055" h="379730">
                  <a:moveTo>
                    <a:pt x="81814" y="203150"/>
                  </a:moveTo>
                  <a:lnTo>
                    <a:pt x="77941" y="204362"/>
                  </a:lnTo>
                  <a:lnTo>
                    <a:pt x="78868" y="208069"/>
                  </a:lnTo>
                  <a:lnTo>
                    <a:pt x="84589" y="205433"/>
                  </a:lnTo>
                  <a:lnTo>
                    <a:pt x="81814" y="203150"/>
                  </a:lnTo>
                  <a:close/>
                </a:path>
                <a:path w="186055" h="379730">
                  <a:moveTo>
                    <a:pt x="66634" y="374333"/>
                  </a:moveTo>
                  <a:lnTo>
                    <a:pt x="66320" y="375908"/>
                  </a:lnTo>
                  <a:lnTo>
                    <a:pt x="68127" y="374604"/>
                  </a:lnTo>
                  <a:lnTo>
                    <a:pt x="66634" y="374333"/>
                  </a:lnTo>
                  <a:close/>
                </a:path>
                <a:path w="186055" h="379730">
                  <a:moveTo>
                    <a:pt x="61460" y="376358"/>
                  </a:moveTo>
                  <a:lnTo>
                    <a:pt x="59448" y="376826"/>
                  </a:lnTo>
                  <a:lnTo>
                    <a:pt x="60942" y="377574"/>
                  </a:lnTo>
                  <a:lnTo>
                    <a:pt x="61460" y="376358"/>
                  </a:lnTo>
                  <a:close/>
                </a:path>
                <a:path w="186055" h="379730">
                  <a:moveTo>
                    <a:pt x="45574" y="373638"/>
                  </a:moveTo>
                  <a:lnTo>
                    <a:pt x="49697" y="373783"/>
                  </a:lnTo>
                  <a:lnTo>
                    <a:pt x="52950" y="364360"/>
                  </a:lnTo>
                  <a:lnTo>
                    <a:pt x="45114" y="366794"/>
                  </a:lnTo>
                  <a:lnTo>
                    <a:pt x="45574" y="373638"/>
                  </a:lnTo>
                  <a:close/>
                </a:path>
                <a:path w="186055" h="379730">
                  <a:moveTo>
                    <a:pt x="52316" y="370292"/>
                  </a:moveTo>
                  <a:lnTo>
                    <a:pt x="51169" y="371075"/>
                  </a:lnTo>
                  <a:lnTo>
                    <a:pt x="52893" y="371335"/>
                  </a:lnTo>
                  <a:lnTo>
                    <a:pt x="52316" y="370292"/>
                  </a:lnTo>
                  <a:close/>
                </a:path>
                <a:path w="186055" h="379730">
                  <a:moveTo>
                    <a:pt x="52699" y="372532"/>
                  </a:moveTo>
                  <a:lnTo>
                    <a:pt x="52151" y="372983"/>
                  </a:lnTo>
                  <a:lnTo>
                    <a:pt x="52722" y="373539"/>
                  </a:lnTo>
                  <a:lnTo>
                    <a:pt x="52699" y="372532"/>
                  </a:lnTo>
                  <a:close/>
                </a:path>
                <a:path w="186055" h="379730">
                  <a:moveTo>
                    <a:pt x="49730" y="249634"/>
                  </a:moveTo>
                  <a:lnTo>
                    <a:pt x="49017" y="252112"/>
                  </a:lnTo>
                  <a:lnTo>
                    <a:pt x="50373" y="251585"/>
                  </a:lnTo>
                  <a:lnTo>
                    <a:pt x="49730" y="249634"/>
                  </a:lnTo>
                  <a:close/>
                </a:path>
                <a:path w="186055" h="379730">
                  <a:moveTo>
                    <a:pt x="47910" y="248249"/>
                  </a:moveTo>
                  <a:lnTo>
                    <a:pt x="47256" y="249662"/>
                  </a:lnTo>
                  <a:lnTo>
                    <a:pt x="47762" y="249358"/>
                  </a:lnTo>
                  <a:lnTo>
                    <a:pt x="47910" y="248249"/>
                  </a:lnTo>
                  <a:close/>
                </a:path>
                <a:path w="186055" h="379730">
                  <a:moveTo>
                    <a:pt x="47437" y="374431"/>
                  </a:moveTo>
                  <a:lnTo>
                    <a:pt x="47156" y="375628"/>
                  </a:lnTo>
                  <a:lnTo>
                    <a:pt x="48055" y="375609"/>
                  </a:lnTo>
                  <a:lnTo>
                    <a:pt x="47437" y="374431"/>
                  </a:lnTo>
                  <a:close/>
                </a:path>
                <a:path w="186055" h="379730">
                  <a:moveTo>
                    <a:pt x="46006" y="374518"/>
                  </a:moveTo>
                  <a:lnTo>
                    <a:pt x="46037" y="375575"/>
                  </a:lnTo>
                  <a:lnTo>
                    <a:pt x="46529" y="374672"/>
                  </a:lnTo>
                  <a:lnTo>
                    <a:pt x="46006" y="374518"/>
                  </a:lnTo>
                  <a:close/>
                </a:path>
                <a:path w="186055" h="379730">
                  <a:moveTo>
                    <a:pt x="46190" y="362367"/>
                  </a:moveTo>
                  <a:lnTo>
                    <a:pt x="44957" y="362533"/>
                  </a:lnTo>
                  <a:lnTo>
                    <a:pt x="45596" y="363063"/>
                  </a:lnTo>
                  <a:lnTo>
                    <a:pt x="46190" y="362367"/>
                  </a:lnTo>
                  <a:close/>
                </a:path>
                <a:path w="186055" h="379730">
                  <a:moveTo>
                    <a:pt x="46109" y="377238"/>
                  </a:moveTo>
                  <a:lnTo>
                    <a:pt x="45145" y="378170"/>
                  </a:lnTo>
                  <a:lnTo>
                    <a:pt x="44292" y="378837"/>
                  </a:lnTo>
                  <a:lnTo>
                    <a:pt x="46109" y="377238"/>
                  </a:lnTo>
                  <a:close/>
                </a:path>
                <a:path w="186055" h="379730">
                  <a:moveTo>
                    <a:pt x="44492" y="362573"/>
                  </a:moveTo>
                  <a:lnTo>
                    <a:pt x="42650" y="363980"/>
                  </a:lnTo>
                  <a:lnTo>
                    <a:pt x="44870" y="364641"/>
                  </a:lnTo>
                  <a:lnTo>
                    <a:pt x="44492" y="362573"/>
                  </a:lnTo>
                  <a:close/>
                </a:path>
                <a:path w="186055" h="379730">
                  <a:moveTo>
                    <a:pt x="45221" y="364557"/>
                  </a:moveTo>
                  <a:lnTo>
                    <a:pt x="43495" y="365469"/>
                  </a:lnTo>
                  <a:lnTo>
                    <a:pt x="44438" y="366412"/>
                  </a:lnTo>
                  <a:lnTo>
                    <a:pt x="45221" y="364557"/>
                  </a:lnTo>
                  <a:close/>
                </a:path>
                <a:path w="186055" h="379730">
                  <a:moveTo>
                    <a:pt x="43957" y="367723"/>
                  </a:moveTo>
                  <a:lnTo>
                    <a:pt x="42485" y="368471"/>
                  </a:lnTo>
                  <a:lnTo>
                    <a:pt x="43142" y="369573"/>
                  </a:lnTo>
                  <a:lnTo>
                    <a:pt x="43957" y="367723"/>
                  </a:lnTo>
                  <a:close/>
                </a:path>
                <a:path w="186055" h="379730">
                  <a:moveTo>
                    <a:pt x="41597" y="366331"/>
                  </a:moveTo>
                  <a:lnTo>
                    <a:pt x="42917" y="364061"/>
                  </a:lnTo>
                  <a:lnTo>
                    <a:pt x="39692" y="364254"/>
                  </a:lnTo>
                  <a:lnTo>
                    <a:pt x="41597" y="366331"/>
                  </a:lnTo>
                  <a:close/>
                </a:path>
                <a:path w="186055" h="379730">
                  <a:moveTo>
                    <a:pt x="41398" y="362264"/>
                  </a:moveTo>
                  <a:lnTo>
                    <a:pt x="39709" y="362951"/>
                  </a:lnTo>
                  <a:lnTo>
                    <a:pt x="42343" y="363154"/>
                  </a:lnTo>
                  <a:lnTo>
                    <a:pt x="41398" y="362264"/>
                  </a:lnTo>
                  <a:close/>
                </a:path>
                <a:path w="186055" h="379730">
                  <a:moveTo>
                    <a:pt x="41372" y="360730"/>
                  </a:moveTo>
                  <a:lnTo>
                    <a:pt x="40284" y="361330"/>
                  </a:lnTo>
                  <a:lnTo>
                    <a:pt x="42235" y="362011"/>
                  </a:lnTo>
                  <a:lnTo>
                    <a:pt x="41372" y="360730"/>
                  </a:lnTo>
                  <a:close/>
                </a:path>
                <a:path w="186055" h="379730">
                  <a:moveTo>
                    <a:pt x="38147" y="263614"/>
                  </a:moveTo>
                  <a:lnTo>
                    <a:pt x="39148" y="267966"/>
                  </a:lnTo>
                  <a:lnTo>
                    <a:pt x="39557" y="265562"/>
                  </a:lnTo>
                  <a:lnTo>
                    <a:pt x="38147" y="263614"/>
                  </a:lnTo>
                  <a:close/>
                </a:path>
                <a:path w="186055" h="379730">
                  <a:moveTo>
                    <a:pt x="39195" y="367279"/>
                  </a:moveTo>
                  <a:lnTo>
                    <a:pt x="37480" y="367993"/>
                  </a:lnTo>
                  <a:lnTo>
                    <a:pt x="38377" y="369517"/>
                  </a:lnTo>
                  <a:lnTo>
                    <a:pt x="39195" y="367279"/>
                  </a:lnTo>
                  <a:close/>
                </a:path>
                <a:path w="186055" h="379730">
                  <a:moveTo>
                    <a:pt x="37178" y="359228"/>
                  </a:moveTo>
                  <a:lnTo>
                    <a:pt x="37811" y="361018"/>
                  </a:lnTo>
                  <a:lnTo>
                    <a:pt x="39065" y="360442"/>
                  </a:lnTo>
                  <a:lnTo>
                    <a:pt x="37178" y="359228"/>
                  </a:lnTo>
                  <a:close/>
                </a:path>
                <a:path w="186055" h="379730">
                  <a:moveTo>
                    <a:pt x="35446" y="358868"/>
                  </a:moveTo>
                  <a:lnTo>
                    <a:pt x="36007" y="362770"/>
                  </a:lnTo>
                  <a:lnTo>
                    <a:pt x="37720" y="362124"/>
                  </a:lnTo>
                  <a:lnTo>
                    <a:pt x="35446" y="358868"/>
                  </a:lnTo>
                  <a:close/>
                </a:path>
                <a:path w="186055" h="379730">
                  <a:moveTo>
                    <a:pt x="37517" y="365251"/>
                  </a:moveTo>
                  <a:lnTo>
                    <a:pt x="36172" y="364759"/>
                  </a:lnTo>
                  <a:lnTo>
                    <a:pt x="37289" y="365563"/>
                  </a:lnTo>
                  <a:lnTo>
                    <a:pt x="37517" y="365251"/>
                  </a:lnTo>
                  <a:close/>
                </a:path>
                <a:path w="186055" h="379730">
                  <a:moveTo>
                    <a:pt x="35902" y="367282"/>
                  </a:moveTo>
                  <a:lnTo>
                    <a:pt x="33721" y="367891"/>
                  </a:lnTo>
                  <a:lnTo>
                    <a:pt x="35820" y="368968"/>
                  </a:lnTo>
                  <a:lnTo>
                    <a:pt x="35902" y="367282"/>
                  </a:lnTo>
                  <a:close/>
                </a:path>
                <a:path w="186055" h="379730">
                  <a:moveTo>
                    <a:pt x="34215" y="356851"/>
                  </a:moveTo>
                  <a:lnTo>
                    <a:pt x="33707" y="359716"/>
                  </a:lnTo>
                  <a:lnTo>
                    <a:pt x="34842" y="357673"/>
                  </a:lnTo>
                  <a:lnTo>
                    <a:pt x="34215" y="356851"/>
                  </a:lnTo>
                  <a:close/>
                </a:path>
                <a:path w="186055" h="379730">
                  <a:moveTo>
                    <a:pt x="33308" y="265507"/>
                  </a:moveTo>
                  <a:lnTo>
                    <a:pt x="32792" y="268271"/>
                  </a:lnTo>
                  <a:lnTo>
                    <a:pt x="34638" y="267383"/>
                  </a:lnTo>
                  <a:lnTo>
                    <a:pt x="33308" y="265507"/>
                  </a:lnTo>
                  <a:close/>
                </a:path>
                <a:path w="186055" h="379730">
                  <a:moveTo>
                    <a:pt x="31854" y="368372"/>
                  </a:moveTo>
                  <a:lnTo>
                    <a:pt x="30450" y="370697"/>
                  </a:lnTo>
                  <a:lnTo>
                    <a:pt x="32791" y="369601"/>
                  </a:lnTo>
                  <a:lnTo>
                    <a:pt x="31854" y="368372"/>
                  </a:lnTo>
                  <a:close/>
                </a:path>
                <a:path w="186055" h="379730">
                  <a:moveTo>
                    <a:pt x="32337" y="360011"/>
                  </a:moveTo>
                  <a:lnTo>
                    <a:pt x="31823" y="360549"/>
                  </a:lnTo>
                  <a:lnTo>
                    <a:pt x="32445" y="360902"/>
                  </a:lnTo>
                  <a:lnTo>
                    <a:pt x="32337" y="360011"/>
                  </a:lnTo>
                  <a:close/>
                </a:path>
                <a:path w="186055" h="379730">
                  <a:moveTo>
                    <a:pt x="31700" y="365622"/>
                  </a:moveTo>
                  <a:lnTo>
                    <a:pt x="31058" y="367208"/>
                  </a:lnTo>
                  <a:lnTo>
                    <a:pt x="32360" y="366222"/>
                  </a:lnTo>
                  <a:lnTo>
                    <a:pt x="31700" y="365622"/>
                  </a:lnTo>
                  <a:close/>
                </a:path>
                <a:path w="186055" h="379730">
                  <a:moveTo>
                    <a:pt x="29896" y="357432"/>
                  </a:moveTo>
                  <a:lnTo>
                    <a:pt x="26182" y="353887"/>
                  </a:lnTo>
                  <a:lnTo>
                    <a:pt x="28785" y="358407"/>
                  </a:lnTo>
                  <a:lnTo>
                    <a:pt x="29896" y="357432"/>
                  </a:lnTo>
                  <a:close/>
                </a:path>
                <a:path w="186055" h="379730">
                  <a:moveTo>
                    <a:pt x="28421" y="366968"/>
                  </a:moveTo>
                  <a:lnTo>
                    <a:pt x="27555" y="368350"/>
                  </a:lnTo>
                  <a:lnTo>
                    <a:pt x="29738" y="367621"/>
                  </a:lnTo>
                  <a:lnTo>
                    <a:pt x="28421" y="366968"/>
                  </a:lnTo>
                  <a:close/>
                </a:path>
                <a:path w="186055" h="379730">
                  <a:moveTo>
                    <a:pt x="29402" y="366654"/>
                  </a:moveTo>
                  <a:lnTo>
                    <a:pt x="28796" y="367086"/>
                  </a:lnTo>
                  <a:lnTo>
                    <a:pt x="29692" y="367465"/>
                  </a:lnTo>
                  <a:lnTo>
                    <a:pt x="29402" y="366654"/>
                  </a:lnTo>
                  <a:close/>
                </a:path>
                <a:path w="186055" h="379730">
                  <a:moveTo>
                    <a:pt x="26368" y="263428"/>
                  </a:moveTo>
                  <a:lnTo>
                    <a:pt x="23773" y="267695"/>
                  </a:lnTo>
                  <a:lnTo>
                    <a:pt x="27530" y="271650"/>
                  </a:lnTo>
                  <a:lnTo>
                    <a:pt x="26368" y="263428"/>
                  </a:lnTo>
                  <a:close/>
                </a:path>
                <a:path w="186055" h="379730">
                  <a:moveTo>
                    <a:pt x="28666" y="350503"/>
                  </a:moveTo>
                  <a:lnTo>
                    <a:pt x="28146" y="351643"/>
                  </a:lnTo>
                  <a:lnTo>
                    <a:pt x="29043" y="351576"/>
                  </a:lnTo>
                  <a:lnTo>
                    <a:pt x="28666" y="350503"/>
                  </a:lnTo>
                  <a:close/>
                </a:path>
                <a:path w="186055" h="379730">
                  <a:moveTo>
                    <a:pt x="27626" y="264268"/>
                  </a:moveTo>
                  <a:lnTo>
                    <a:pt x="27925" y="267163"/>
                  </a:lnTo>
                  <a:lnTo>
                    <a:pt x="28543" y="264341"/>
                  </a:lnTo>
                  <a:lnTo>
                    <a:pt x="27626" y="264268"/>
                  </a:lnTo>
                  <a:close/>
                </a:path>
                <a:path w="186055" h="379730">
                  <a:moveTo>
                    <a:pt x="28748" y="278183"/>
                  </a:moveTo>
                  <a:lnTo>
                    <a:pt x="28405" y="278116"/>
                  </a:lnTo>
                  <a:lnTo>
                    <a:pt x="28961" y="279327"/>
                  </a:lnTo>
                  <a:lnTo>
                    <a:pt x="28748" y="278183"/>
                  </a:lnTo>
                  <a:close/>
                </a:path>
                <a:path w="186055" h="379730">
                  <a:moveTo>
                    <a:pt x="28286" y="335819"/>
                  </a:moveTo>
                  <a:lnTo>
                    <a:pt x="27970" y="337263"/>
                  </a:lnTo>
                  <a:lnTo>
                    <a:pt x="28629" y="336152"/>
                  </a:lnTo>
                  <a:lnTo>
                    <a:pt x="28286" y="335819"/>
                  </a:lnTo>
                  <a:close/>
                </a:path>
                <a:path w="186055" h="379730">
                  <a:moveTo>
                    <a:pt x="26217" y="355868"/>
                  </a:moveTo>
                  <a:lnTo>
                    <a:pt x="26865" y="358883"/>
                  </a:lnTo>
                  <a:lnTo>
                    <a:pt x="27482" y="357385"/>
                  </a:lnTo>
                  <a:lnTo>
                    <a:pt x="26217" y="355868"/>
                  </a:lnTo>
                  <a:close/>
                </a:path>
                <a:path w="186055" h="379730">
                  <a:moveTo>
                    <a:pt x="25705" y="346182"/>
                  </a:moveTo>
                  <a:lnTo>
                    <a:pt x="26050" y="347894"/>
                  </a:lnTo>
                  <a:lnTo>
                    <a:pt x="27834" y="348384"/>
                  </a:lnTo>
                  <a:lnTo>
                    <a:pt x="25705" y="346182"/>
                  </a:lnTo>
                  <a:close/>
                </a:path>
                <a:path w="186055" h="379730">
                  <a:moveTo>
                    <a:pt x="24882" y="276722"/>
                  </a:moveTo>
                  <a:lnTo>
                    <a:pt x="25055" y="278998"/>
                  </a:lnTo>
                  <a:lnTo>
                    <a:pt x="25779" y="277429"/>
                  </a:lnTo>
                  <a:lnTo>
                    <a:pt x="24882" y="276722"/>
                  </a:lnTo>
                  <a:close/>
                </a:path>
                <a:path w="186055" h="379730">
                  <a:moveTo>
                    <a:pt x="25145" y="281414"/>
                  </a:moveTo>
                  <a:lnTo>
                    <a:pt x="24378" y="282871"/>
                  </a:lnTo>
                  <a:lnTo>
                    <a:pt x="25873" y="281837"/>
                  </a:lnTo>
                  <a:lnTo>
                    <a:pt x="25145" y="281414"/>
                  </a:lnTo>
                  <a:close/>
                </a:path>
                <a:path w="186055" h="379730">
                  <a:moveTo>
                    <a:pt x="23325" y="358442"/>
                  </a:moveTo>
                  <a:lnTo>
                    <a:pt x="23327" y="359707"/>
                  </a:lnTo>
                  <a:lnTo>
                    <a:pt x="24046" y="359115"/>
                  </a:lnTo>
                  <a:lnTo>
                    <a:pt x="23325" y="358442"/>
                  </a:lnTo>
                  <a:close/>
                </a:path>
                <a:path w="186055" h="379730">
                  <a:moveTo>
                    <a:pt x="23514" y="285719"/>
                  </a:moveTo>
                  <a:lnTo>
                    <a:pt x="23402" y="286945"/>
                  </a:lnTo>
                  <a:lnTo>
                    <a:pt x="23989" y="286474"/>
                  </a:lnTo>
                  <a:lnTo>
                    <a:pt x="23514" y="285719"/>
                  </a:lnTo>
                  <a:close/>
                </a:path>
                <a:path w="186055" h="379730">
                  <a:moveTo>
                    <a:pt x="23464" y="291233"/>
                  </a:moveTo>
                  <a:lnTo>
                    <a:pt x="23318" y="292090"/>
                  </a:lnTo>
                  <a:lnTo>
                    <a:pt x="23946" y="291846"/>
                  </a:lnTo>
                  <a:lnTo>
                    <a:pt x="23464" y="291233"/>
                  </a:lnTo>
                  <a:close/>
                </a:path>
                <a:path w="186055" h="379730">
                  <a:moveTo>
                    <a:pt x="21580" y="375304"/>
                  </a:moveTo>
                  <a:lnTo>
                    <a:pt x="21399" y="376105"/>
                  </a:lnTo>
                  <a:lnTo>
                    <a:pt x="22305" y="375628"/>
                  </a:lnTo>
                  <a:lnTo>
                    <a:pt x="21580" y="375304"/>
                  </a:lnTo>
                  <a:close/>
                </a:path>
                <a:path w="186055" h="379730">
                  <a:moveTo>
                    <a:pt x="21676" y="358865"/>
                  </a:moveTo>
                  <a:lnTo>
                    <a:pt x="21359" y="360411"/>
                  </a:lnTo>
                  <a:lnTo>
                    <a:pt x="21676" y="360630"/>
                  </a:lnTo>
                  <a:lnTo>
                    <a:pt x="21676" y="358865"/>
                  </a:lnTo>
                  <a:close/>
                </a:path>
                <a:path w="186055" h="379730">
                  <a:moveTo>
                    <a:pt x="21207" y="376419"/>
                  </a:moveTo>
                  <a:lnTo>
                    <a:pt x="20545" y="375769"/>
                  </a:lnTo>
                  <a:lnTo>
                    <a:pt x="21123" y="377170"/>
                  </a:lnTo>
                  <a:lnTo>
                    <a:pt x="21207" y="376419"/>
                  </a:lnTo>
                  <a:close/>
                </a:path>
                <a:path w="186055" h="379730">
                  <a:moveTo>
                    <a:pt x="19159" y="365205"/>
                  </a:moveTo>
                  <a:lnTo>
                    <a:pt x="18920" y="366959"/>
                  </a:lnTo>
                  <a:lnTo>
                    <a:pt x="19745" y="365693"/>
                  </a:lnTo>
                  <a:lnTo>
                    <a:pt x="19159" y="365205"/>
                  </a:lnTo>
                  <a:close/>
                </a:path>
                <a:path w="186055" h="379730">
                  <a:moveTo>
                    <a:pt x="18796" y="362736"/>
                  </a:moveTo>
                  <a:lnTo>
                    <a:pt x="18559" y="364423"/>
                  </a:lnTo>
                  <a:lnTo>
                    <a:pt x="19342" y="363179"/>
                  </a:lnTo>
                  <a:lnTo>
                    <a:pt x="18796" y="362736"/>
                  </a:lnTo>
                  <a:close/>
                </a:path>
                <a:path w="186055" h="379730">
                  <a:moveTo>
                    <a:pt x="17546" y="366797"/>
                  </a:moveTo>
                  <a:lnTo>
                    <a:pt x="17228" y="367674"/>
                  </a:lnTo>
                  <a:lnTo>
                    <a:pt x="18151" y="367894"/>
                  </a:lnTo>
                  <a:lnTo>
                    <a:pt x="17546" y="366797"/>
                  </a:lnTo>
                  <a:close/>
                </a:path>
                <a:path w="186055" h="379730">
                  <a:moveTo>
                    <a:pt x="17224" y="369402"/>
                  </a:moveTo>
                  <a:lnTo>
                    <a:pt x="16870" y="370022"/>
                  </a:lnTo>
                  <a:lnTo>
                    <a:pt x="17733" y="370245"/>
                  </a:lnTo>
                  <a:lnTo>
                    <a:pt x="17224" y="369402"/>
                  </a:lnTo>
                  <a:close/>
                </a:path>
                <a:path w="186055" h="379730">
                  <a:moveTo>
                    <a:pt x="16022" y="372279"/>
                  </a:moveTo>
                  <a:lnTo>
                    <a:pt x="14843" y="373854"/>
                  </a:lnTo>
                  <a:lnTo>
                    <a:pt x="16330" y="373539"/>
                  </a:lnTo>
                  <a:lnTo>
                    <a:pt x="16022" y="372279"/>
                  </a:lnTo>
                  <a:close/>
                </a:path>
                <a:path w="186055" h="379730">
                  <a:moveTo>
                    <a:pt x="15350" y="372115"/>
                  </a:moveTo>
                  <a:lnTo>
                    <a:pt x="14497" y="372279"/>
                  </a:lnTo>
                  <a:lnTo>
                    <a:pt x="15116" y="372816"/>
                  </a:lnTo>
                  <a:lnTo>
                    <a:pt x="15350" y="372115"/>
                  </a:lnTo>
                  <a:close/>
                </a:path>
                <a:path w="186055" h="379730">
                  <a:moveTo>
                    <a:pt x="14088" y="372065"/>
                  </a:moveTo>
                  <a:lnTo>
                    <a:pt x="13511" y="372424"/>
                  </a:lnTo>
                  <a:lnTo>
                    <a:pt x="13884" y="373397"/>
                  </a:lnTo>
                  <a:lnTo>
                    <a:pt x="14088" y="372065"/>
                  </a:lnTo>
                  <a:close/>
                </a:path>
                <a:path w="186055" h="379730">
                  <a:moveTo>
                    <a:pt x="12598" y="373552"/>
                  </a:moveTo>
                  <a:lnTo>
                    <a:pt x="13003" y="374795"/>
                  </a:lnTo>
                  <a:lnTo>
                    <a:pt x="13718" y="373678"/>
                  </a:lnTo>
                  <a:lnTo>
                    <a:pt x="12598" y="373552"/>
                  </a:lnTo>
                  <a:close/>
                </a:path>
                <a:path w="186055" h="379730">
                  <a:moveTo>
                    <a:pt x="12269" y="365064"/>
                  </a:moveTo>
                  <a:lnTo>
                    <a:pt x="12627" y="366978"/>
                  </a:lnTo>
                  <a:lnTo>
                    <a:pt x="13704" y="366592"/>
                  </a:lnTo>
                  <a:lnTo>
                    <a:pt x="12269" y="365064"/>
                  </a:lnTo>
                  <a:close/>
                </a:path>
                <a:path w="186055" h="379730">
                  <a:moveTo>
                    <a:pt x="10753" y="368999"/>
                  </a:moveTo>
                  <a:lnTo>
                    <a:pt x="10564" y="371842"/>
                  </a:lnTo>
                  <a:lnTo>
                    <a:pt x="11628" y="369523"/>
                  </a:lnTo>
                  <a:lnTo>
                    <a:pt x="10753" y="368999"/>
                  </a:lnTo>
                  <a:close/>
                </a:path>
                <a:path w="186055" h="379730">
                  <a:moveTo>
                    <a:pt x="6180" y="371941"/>
                  </a:moveTo>
                  <a:lnTo>
                    <a:pt x="10243" y="373258"/>
                  </a:lnTo>
                  <a:lnTo>
                    <a:pt x="7084" y="366633"/>
                  </a:lnTo>
                  <a:lnTo>
                    <a:pt x="9629" y="368720"/>
                  </a:lnTo>
                  <a:lnTo>
                    <a:pt x="11034" y="365273"/>
                  </a:lnTo>
                  <a:lnTo>
                    <a:pt x="5098" y="360871"/>
                  </a:lnTo>
                  <a:lnTo>
                    <a:pt x="4866" y="366343"/>
                  </a:lnTo>
                  <a:lnTo>
                    <a:pt x="3309" y="363662"/>
                  </a:lnTo>
                  <a:lnTo>
                    <a:pt x="1794" y="366406"/>
                  </a:lnTo>
                  <a:lnTo>
                    <a:pt x="6180" y="371941"/>
                  </a:lnTo>
                  <a:close/>
                </a:path>
                <a:path w="186055" h="379730">
                  <a:moveTo>
                    <a:pt x="4504" y="364239"/>
                  </a:moveTo>
                  <a:lnTo>
                    <a:pt x="4033" y="364881"/>
                  </a:lnTo>
                  <a:lnTo>
                    <a:pt x="4735" y="364856"/>
                  </a:lnTo>
                  <a:lnTo>
                    <a:pt x="4504" y="364239"/>
                  </a:lnTo>
                  <a:close/>
                </a:path>
                <a:path w="186055" h="379730">
                  <a:moveTo>
                    <a:pt x="959" y="364410"/>
                  </a:moveTo>
                  <a:lnTo>
                    <a:pt x="0" y="369551"/>
                  </a:lnTo>
                  <a:lnTo>
                    <a:pt x="2036" y="367108"/>
                  </a:lnTo>
                  <a:lnTo>
                    <a:pt x="959" y="36441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5084191" y="4354055"/>
              <a:ext cx="48260" cy="107314"/>
            </a:xfrm>
            <a:custGeom>
              <a:avLst/>
              <a:gdLst/>
              <a:ahLst/>
              <a:cxnLst/>
              <a:rect l="l" t="t" r="r" b="b"/>
              <a:pathLst>
                <a:path w="48260" h="107314">
                  <a:moveTo>
                    <a:pt x="419" y="73888"/>
                  </a:moveTo>
                  <a:lnTo>
                    <a:pt x="0" y="74193"/>
                  </a:lnTo>
                  <a:lnTo>
                    <a:pt x="241" y="74256"/>
                  </a:lnTo>
                  <a:lnTo>
                    <a:pt x="419" y="73888"/>
                  </a:lnTo>
                  <a:close/>
                </a:path>
                <a:path w="48260" h="107314">
                  <a:moveTo>
                    <a:pt x="3556" y="0"/>
                  </a:moveTo>
                  <a:lnTo>
                    <a:pt x="2108" y="0"/>
                  </a:lnTo>
                  <a:lnTo>
                    <a:pt x="2197" y="127"/>
                  </a:lnTo>
                  <a:lnTo>
                    <a:pt x="3556" y="0"/>
                  </a:lnTo>
                  <a:close/>
                </a:path>
                <a:path w="48260" h="107314">
                  <a:moveTo>
                    <a:pt x="3721" y="76415"/>
                  </a:moveTo>
                  <a:lnTo>
                    <a:pt x="3200" y="76250"/>
                  </a:lnTo>
                  <a:lnTo>
                    <a:pt x="3200" y="76758"/>
                  </a:lnTo>
                  <a:lnTo>
                    <a:pt x="3721" y="76415"/>
                  </a:lnTo>
                  <a:close/>
                </a:path>
                <a:path w="48260" h="107314">
                  <a:moveTo>
                    <a:pt x="3771" y="77381"/>
                  </a:moveTo>
                  <a:lnTo>
                    <a:pt x="3492" y="76987"/>
                  </a:lnTo>
                  <a:lnTo>
                    <a:pt x="3365" y="77419"/>
                  </a:lnTo>
                  <a:lnTo>
                    <a:pt x="3771" y="77381"/>
                  </a:lnTo>
                  <a:close/>
                </a:path>
                <a:path w="48260" h="107314">
                  <a:moveTo>
                    <a:pt x="4356" y="84124"/>
                  </a:moveTo>
                  <a:lnTo>
                    <a:pt x="4191" y="83705"/>
                  </a:lnTo>
                  <a:lnTo>
                    <a:pt x="3860" y="84099"/>
                  </a:lnTo>
                  <a:lnTo>
                    <a:pt x="4356" y="84124"/>
                  </a:lnTo>
                  <a:close/>
                </a:path>
                <a:path w="48260" h="107314">
                  <a:moveTo>
                    <a:pt x="4584" y="84137"/>
                  </a:moveTo>
                  <a:lnTo>
                    <a:pt x="4254" y="84467"/>
                  </a:lnTo>
                  <a:lnTo>
                    <a:pt x="4508" y="84391"/>
                  </a:lnTo>
                  <a:lnTo>
                    <a:pt x="4584" y="84137"/>
                  </a:lnTo>
                  <a:close/>
                </a:path>
                <a:path w="48260" h="107314">
                  <a:moveTo>
                    <a:pt x="5943" y="73050"/>
                  </a:moveTo>
                  <a:lnTo>
                    <a:pt x="4762" y="73444"/>
                  </a:lnTo>
                  <a:lnTo>
                    <a:pt x="4775" y="73875"/>
                  </a:lnTo>
                  <a:lnTo>
                    <a:pt x="5943" y="73050"/>
                  </a:lnTo>
                  <a:close/>
                </a:path>
                <a:path w="48260" h="107314">
                  <a:moveTo>
                    <a:pt x="6807" y="71704"/>
                  </a:moveTo>
                  <a:lnTo>
                    <a:pt x="6337" y="71945"/>
                  </a:lnTo>
                  <a:lnTo>
                    <a:pt x="6210" y="72364"/>
                  </a:lnTo>
                  <a:lnTo>
                    <a:pt x="6807" y="71704"/>
                  </a:lnTo>
                  <a:close/>
                </a:path>
                <a:path w="48260" h="107314">
                  <a:moveTo>
                    <a:pt x="6946" y="71069"/>
                  </a:moveTo>
                  <a:lnTo>
                    <a:pt x="6578" y="70815"/>
                  </a:lnTo>
                  <a:lnTo>
                    <a:pt x="6781" y="71462"/>
                  </a:lnTo>
                  <a:lnTo>
                    <a:pt x="6946" y="71069"/>
                  </a:lnTo>
                  <a:close/>
                </a:path>
                <a:path w="48260" h="107314">
                  <a:moveTo>
                    <a:pt x="8280" y="69786"/>
                  </a:moveTo>
                  <a:lnTo>
                    <a:pt x="7708" y="70078"/>
                  </a:lnTo>
                  <a:lnTo>
                    <a:pt x="7632" y="70700"/>
                  </a:lnTo>
                  <a:lnTo>
                    <a:pt x="8280" y="69786"/>
                  </a:lnTo>
                  <a:close/>
                </a:path>
                <a:path w="48260" h="107314">
                  <a:moveTo>
                    <a:pt x="10541" y="67043"/>
                  </a:moveTo>
                  <a:lnTo>
                    <a:pt x="8407" y="69049"/>
                  </a:lnTo>
                  <a:lnTo>
                    <a:pt x="9004" y="68605"/>
                  </a:lnTo>
                  <a:lnTo>
                    <a:pt x="10541" y="67043"/>
                  </a:lnTo>
                  <a:close/>
                </a:path>
                <a:path w="48260" h="107314">
                  <a:moveTo>
                    <a:pt x="11569" y="97548"/>
                  </a:moveTo>
                  <a:lnTo>
                    <a:pt x="11391" y="96342"/>
                  </a:lnTo>
                  <a:lnTo>
                    <a:pt x="10668" y="96291"/>
                  </a:lnTo>
                  <a:lnTo>
                    <a:pt x="11569" y="97548"/>
                  </a:lnTo>
                  <a:close/>
                </a:path>
                <a:path w="48260" h="107314">
                  <a:moveTo>
                    <a:pt x="18542" y="106972"/>
                  </a:moveTo>
                  <a:lnTo>
                    <a:pt x="18338" y="106794"/>
                  </a:lnTo>
                  <a:lnTo>
                    <a:pt x="18313" y="107061"/>
                  </a:lnTo>
                  <a:lnTo>
                    <a:pt x="18542" y="106972"/>
                  </a:lnTo>
                  <a:close/>
                </a:path>
                <a:path w="48260" h="107314">
                  <a:moveTo>
                    <a:pt x="19443" y="94310"/>
                  </a:moveTo>
                  <a:lnTo>
                    <a:pt x="18973" y="93789"/>
                  </a:lnTo>
                  <a:lnTo>
                    <a:pt x="18211" y="94716"/>
                  </a:lnTo>
                  <a:lnTo>
                    <a:pt x="19443" y="94310"/>
                  </a:lnTo>
                  <a:close/>
                </a:path>
                <a:path w="48260" h="107314">
                  <a:moveTo>
                    <a:pt x="19900" y="105524"/>
                  </a:moveTo>
                  <a:lnTo>
                    <a:pt x="19621" y="105371"/>
                  </a:lnTo>
                  <a:lnTo>
                    <a:pt x="19621" y="105714"/>
                  </a:lnTo>
                  <a:lnTo>
                    <a:pt x="19900" y="105524"/>
                  </a:lnTo>
                  <a:close/>
                </a:path>
                <a:path w="48260" h="107314">
                  <a:moveTo>
                    <a:pt x="20320" y="76365"/>
                  </a:moveTo>
                  <a:lnTo>
                    <a:pt x="19900" y="76263"/>
                  </a:lnTo>
                  <a:lnTo>
                    <a:pt x="20167" y="76530"/>
                  </a:lnTo>
                  <a:lnTo>
                    <a:pt x="20320" y="76365"/>
                  </a:lnTo>
                  <a:close/>
                </a:path>
                <a:path w="48260" h="107314">
                  <a:moveTo>
                    <a:pt x="20535" y="76860"/>
                  </a:moveTo>
                  <a:lnTo>
                    <a:pt x="20193" y="77101"/>
                  </a:lnTo>
                  <a:lnTo>
                    <a:pt x="20485" y="77089"/>
                  </a:lnTo>
                  <a:lnTo>
                    <a:pt x="20535" y="76860"/>
                  </a:lnTo>
                  <a:close/>
                </a:path>
                <a:path w="48260" h="107314">
                  <a:moveTo>
                    <a:pt x="21894" y="68846"/>
                  </a:moveTo>
                  <a:lnTo>
                    <a:pt x="21818" y="68529"/>
                  </a:lnTo>
                  <a:lnTo>
                    <a:pt x="21221" y="68859"/>
                  </a:lnTo>
                  <a:lnTo>
                    <a:pt x="21894" y="68846"/>
                  </a:lnTo>
                  <a:close/>
                </a:path>
                <a:path w="48260" h="107314">
                  <a:moveTo>
                    <a:pt x="24320" y="104228"/>
                  </a:moveTo>
                  <a:lnTo>
                    <a:pt x="19227" y="105244"/>
                  </a:lnTo>
                  <a:lnTo>
                    <a:pt x="18618" y="105486"/>
                  </a:lnTo>
                  <a:lnTo>
                    <a:pt x="24320" y="104228"/>
                  </a:lnTo>
                  <a:close/>
                </a:path>
                <a:path w="48260" h="107314">
                  <a:moveTo>
                    <a:pt x="24841" y="102590"/>
                  </a:moveTo>
                  <a:lnTo>
                    <a:pt x="24422" y="102057"/>
                  </a:lnTo>
                  <a:lnTo>
                    <a:pt x="24358" y="103022"/>
                  </a:lnTo>
                  <a:lnTo>
                    <a:pt x="24841" y="102590"/>
                  </a:lnTo>
                  <a:close/>
                </a:path>
                <a:path w="48260" h="107314">
                  <a:moveTo>
                    <a:pt x="26606" y="64985"/>
                  </a:moveTo>
                  <a:lnTo>
                    <a:pt x="25895" y="64973"/>
                  </a:lnTo>
                  <a:lnTo>
                    <a:pt x="25755" y="65366"/>
                  </a:lnTo>
                  <a:lnTo>
                    <a:pt x="26606" y="64985"/>
                  </a:lnTo>
                  <a:close/>
                </a:path>
                <a:path w="48260" h="107314">
                  <a:moveTo>
                    <a:pt x="27609" y="87960"/>
                  </a:moveTo>
                  <a:lnTo>
                    <a:pt x="19507" y="76822"/>
                  </a:lnTo>
                  <a:lnTo>
                    <a:pt x="19227" y="76911"/>
                  </a:lnTo>
                  <a:lnTo>
                    <a:pt x="18770" y="76898"/>
                  </a:lnTo>
                  <a:lnTo>
                    <a:pt x="18910" y="77012"/>
                  </a:lnTo>
                  <a:lnTo>
                    <a:pt x="9398" y="79984"/>
                  </a:lnTo>
                  <a:lnTo>
                    <a:pt x="5156" y="87287"/>
                  </a:lnTo>
                  <a:lnTo>
                    <a:pt x="15189" y="92443"/>
                  </a:lnTo>
                  <a:lnTo>
                    <a:pt x="27609" y="87960"/>
                  </a:lnTo>
                  <a:close/>
                </a:path>
                <a:path w="48260" h="107314">
                  <a:moveTo>
                    <a:pt x="28219" y="64706"/>
                  </a:moveTo>
                  <a:lnTo>
                    <a:pt x="27863" y="64731"/>
                  </a:lnTo>
                  <a:lnTo>
                    <a:pt x="27965" y="64935"/>
                  </a:lnTo>
                  <a:lnTo>
                    <a:pt x="28219" y="64706"/>
                  </a:lnTo>
                  <a:close/>
                </a:path>
                <a:path w="48260" h="107314">
                  <a:moveTo>
                    <a:pt x="28930" y="84112"/>
                  </a:moveTo>
                  <a:lnTo>
                    <a:pt x="27914" y="83248"/>
                  </a:lnTo>
                  <a:lnTo>
                    <a:pt x="28244" y="84353"/>
                  </a:lnTo>
                  <a:lnTo>
                    <a:pt x="28930" y="84112"/>
                  </a:lnTo>
                  <a:close/>
                </a:path>
                <a:path w="48260" h="107314">
                  <a:moveTo>
                    <a:pt x="29756" y="82969"/>
                  </a:moveTo>
                  <a:lnTo>
                    <a:pt x="28702" y="81864"/>
                  </a:lnTo>
                  <a:lnTo>
                    <a:pt x="28638" y="83845"/>
                  </a:lnTo>
                  <a:lnTo>
                    <a:pt x="29756" y="82969"/>
                  </a:lnTo>
                  <a:close/>
                </a:path>
                <a:path w="48260" h="107314">
                  <a:moveTo>
                    <a:pt x="29845" y="63334"/>
                  </a:moveTo>
                  <a:lnTo>
                    <a:pt x="29565" y="63334"/>
                  </a:lnTo>
                  <a:lnTo>
                    <a:pt x="29743" y="63563"/>
                  </a:lnTo>
                  <a:lnTo>
                    <a:pt x="29845" y="63334"/>
                  </a:lnTo>
                  <a:close/>
                </a:path>
                <a:path w="48260" h="107314">
                  <a:moveTo>
                    <a:pt x="31953" y="78854"/>
                  </a:moveTo>
                  <a:lnTo>
                    <a:pt x="31457" y="79006"/>
                  </a:lnTo>
                  <a:lnTo>
                    <a:pt x="31762" y="79273"/>
                  </a:lnTo>
                  <a:lnTo>
                    <a:pt x="31953" y="78854"/>
                  </a:lnTo>
                  <a:close/>
                </a:path>
                <a:path w="48260" h="107314">
                  <a:moveTo>
                    <a:pt x="32473" y="81991"/>
                  </a:moveTo>
                  <a:lnTo>
                    <a:pt x="32207" y="81305"/>
                  </a:lnTo>
                  <a:lnTo>
                    <a:pt x="32169" y="81800"/>
                  </a:lnTo>
                  <a:lnTo>
                    <a:pt x="32473" y="81991"/>
                  </a:lnTo>
                  <a:close/>
                </a:path>
                <a:path w="48260" h="107314">
                  <a:moveTo>
                    <a:pt x="33413" y="62445"/>
                  </a:moveTo>
                  <a:lnTo>
                    <a:pt x="33070" y="62522"/>
                  </a:lnTo>
                  <a:lnTo>
                    <a:pt x="33235" y="62712"/>
                  </a:lnTo>
                  <a:lnTo>
                    <a:pt x="33413" y="62445"/>
                  </a:lnTo>
                  <a:close/>
                </a:path>
                <a:path w="48260" h="107314">
                  <a:moveTo>
                    <a:pt x="34683" y="61798"/>
                  </a:moveTo>
                  <a:lnTo>
                    <a:pt x="33820" y="62103"/>
                  </a:lnTo>
                  <a:lnTo>
                    <a:pt x="34493" y="62077"/>
                  </a:lnTo>
                  <a:lnTo>
                    <a:pt x="34683" y="61798"/>
                  </a:lnTo>
                  <a:close/>
                </a:path>
                <a:path w="48260" h="107314">
                  <a:moveTo>
                    <a:pt x="34975" y="84543"/>
                  </a:moveTo>
                  <a:lnTo>
                    <a:pt x="34366" y="84289"/>
                  </a:lnTo>
                  <a:lnTo>
                    <a:pt x="34658" y="84797"/>
                  </a:lnTo>
                  <a:lnTo>
                    <a:pt x="34975" y="84543"/>
                  </a:lnTo>
                  <a:close/>
                </a:path>
                <a:path w="48260" h="107314">
                  <a:moveTo>
                    <a:pt x="35598" y="61861"/>
                  </a:moveTo>
                  <a:lnTo>
                    <a:pt x="35394" y="61760"/>
                  </a:lnTo>
                  <a:lnTo>
                    <a:pt x="35191" y="61976"/>
                  </a:lnTo>
                  <a:lnTo>
                    <a:pt x="35598" y="61861"/>
                  </a:lnTo>
                  <a:close/>
                </a:path>
                <a:path w="48260" h="107314">
                  <a:moveTo>
                    <a:pt x="37909" y="89496"/>
                  </a:moveTo>
                  <a:lnTo>
                    <a:pt x="36626" y="86944"/>
                  </a:lnTo>
                  <a:lnTo>
                    <a:pt x="36195" y="88188"/>
                  </a:lnTo>
                  <a:lnTo>
                    <a:pt x="37909" y="89496"/>
                  </a:lnTo>
                  <a:close/>
                </a:path>
                <a:path w="48260" h="107314">
                  <a:moveTo>
                    <a:pt x="38112" y="61125"/>
                  </a:moveTo>
                  <a:lnTo>
                    <a:pt x="37503" y="61036"/>
                  </a:lnTo>
                  <a:lnTo>
                    <a:pt x="37934" y="61341"/>
                  </a:lnTo>
                  <a:lnTo>
                    <a:pt x="38112" y="61125"/>
                  </a:lnTo>
                  <a:close/>
                </a:path>
                <a:path w="48260" h="107314">
                  <a:moveTo>
                    <a:pt x="39090" y="76796"/>
                  </a:moveTo>
                  <a:lnTo>
                    <a:pt x="37604" y="75971"/>
                  </a:lnTo>
                  <a:lnTo>
                    <a:pt x="37947" y="78232"/>
                  </a:lnTo>
                  <a:lnTo>
                    <a:pt x="39090" y="76796"/>
                  </a:lnTo>
                  <a:close/>
                </a:path>
                <a:path w="48260" h="107314">
                  <a:moveTo>
                    <a:pt x="39116" y="84531"/>
                  </a:moveTo>
                  <a:lnTo>
                    <a:pt x="38214" y="84493"/>
                  </a:lnTo>
                  <a:lnTo>
                    <a:pt x="38976" y="85191"/>
                  </a:lnTo>
                  <a:lnTo>
                    <a:pt x="39116" y="84531"/>
                  </a:lnTo>
                  <a:close/>
                </a:path>
                <a:path w="48260" h="107314">
                  <a:moveTo>
                    <a:pt x="41859" y="58839"/>
                  </a:moveTo>
                  <a:lnTo>
                    <a:pt x="41605" y="58674"/>
                  </a:lnTo>
                  <a:lnTo>
                    <a:pt x="41757" y="59080"/>
                  </a:lnTo>
                  <a:lnTo>
                    <a:pt x="41859" y="58839"/>
                  </a:lnTo>
                  <a:close/>
                </a:path>
                <a:path w="48260" h="107314">
                  <a:moveTo>
                    <a:pt x="44450" y="107035"/>
                  </a:moveTo>
                  <a:lnTo>
                    <a:pt x="44056" y="106273"/>
                  </a:lnTo>
                  <a:lnTo>
                    <a:pt x="43497" y="107099"/>
                  </a:lnTo>
                  <a:lnTo>
                    <a:pt x="44450" y="107035"/>
                  </a:lnTo>
                  <a:close/>
                </a:path>
                <a:path w="48260" h="107314">
                  <a:moveTo>
                    <a:pt x="46951" y="97218"/>
                  </a:moveTo>
                  <a:lnTo>
                    <a:pt x="45021" y="97586"/>
                  </a:lnTo>
                  <a:lnTo>
                    <a:pt x="46443" y="98082"/>
                  </a:lnTo>
                  <a:lnTo>
                    <a:pt x="46951" y="97218"/>
                  </a:lnTo>
                  <a:close/>
                </a:path>
                <a:path w="48260" h="107314">
                  <a:moveTo>
                    <a:pt x="47675" y="71259"/>
                  </a:moveTo>
                  <a:lnTo>
                    <a:pt x="47028" y="69837"/>
                  </a:lnTo>
                  <a:lnTo>
                    <a:pt x="46291" y="71907"/>
                  </a:lnTo>
                  <a:lnTo>
                    <a:pt x="47675" y="71259"/>
                  </a:lnTo>
                  <a:close/>
                </a:path>
                <a:path w="48260" h="107314">
                  <a:moveTo>
                    <a:pt x="47675" y="64160"/>
                  </a:moveTo>
                  <a:lnTo>
                    <a:pt x="47332" y="63842"/>
                  </a:lnTo>
                  <a:lnTo>
                    <a:pt x="47371" y="64389"/>
                  </a:lnTo>
                  <a:lnTo>
                    <a:pt x="47675" y="64160"/>
                  </a:lnTo>
                  <a:close/>
                </a:path>
                <a:path w="48260" h="107314">
                  <a:moveTo>
                    <a:pt x="47675" y="58420"/>
                  </a:moveTo>
                  <a:lnTo>
                    <a:pt x="24422" y="68872"/>
                  </a:lnTo>
                  <a:lnTo>
                    <a:pt x="27876" y="72034"/>
                  </a:lnTo>
                  <a:lnTo>
                    <a:pt x="35293" y="66929"/>
                  </a:lnTo>
                  <a:lnTo>
                    <a:pt x="46507" y="67919"/>
                  </a:lnTo>
                  <a:lnTo>
                    <a:pt x="46469" y="65989"/>
                  </a:lnTo>
                  <a:lnTo>
                    <a:pt x="46837" y="65760"/>
                  </a:lnTo>
                  <a:lnTo>
                    <a:pt x="46469" y="65760"/>
                  </a:lnTo>
                  <a:lnTo>
                    <a:pt x="46443" y="63195"/>
                  </a:lnTo>
                  <a:lnTo>
                    <a:pt x="39547" y="67094"/>
                  </a:lnTo>
                  <a:lnTo>
                    <a:pt x="47675" y="58420"/>
                  </a:lnTo>
                  <a:close/>
                </a:path>
              </a:pathLst>
            </a:custGeom>
            <a:solidFill>
              <a:srgbClr val="8FB9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5084193" y="4354045"/>
              <a:ext cx="48260" cy="107314"/>
            </a:xfrm>
            <a:custGeom>
              <a:avLst/>
              <a:gdLst/>
              <a:ahLst/>
              <a:cxnLst/>
              <a:rect l="l" t="t" r="r" b="b"/>
              <a:pathLst>
                <a:path w="48260" h="107314">
                  <a:moveTo>
                    <a:pt x="47683" y="64165"/>
                  </a:moveTo>
                  <a:lnTo>
                    <a:pt x="47341" y="63840"/>
                  </a:lnTo>
                  <a:lnTo>
                    <a:pt x="47375" y="64389"/>
                  </a:lnTo>
                  <a:lnTo>
                    <a:pt x="47683" y="64165"/>
                  </a:lnTo>
                  <a:close/>
                </a:path>
                <a:path w="48260" h="107314">
                  <a:moveTo>
                    <a:pt x="47682" y="71260"/>
                  </a:moveTo>
                  <a:lnTo>
                    <a:pt x="47032" y="69842"/>
                  </a:lnTo>
                  <a:lnTo>
                    <a:pt x="46299" y="71912"/>
                  </a:lnTo>
                  <a:lnTo>
                    <a:pt x="47682" y="71260"/>
                  </a:lnTo>
                  <a:close/>
                </a:path>
                <a:path w="48260" h="107314">
                  <a:moveTo>
                    <a:pt x="47679" y="58421"/>
                  </a:moveTo>
                  <a:lnTo>
                    <a:pt x="24432" y="68873"/>
                  </a:lnTo>
                  <a:lnTo>
                    <a:pt x="27877" y="72036"/>
                  </a:lnTo>
                  <a:lnTo>
                    <a:pt x="35301" y="66938"/>
                  </a:lnTo>
                  <a:lnTo>
                    <a:pt x="46512" y="67926"/>
                  </a:lnTo>
                  <a:lnTo>
                    <a:pt x="46452" y="63198"/>
                  </a:lnTo>
                  <a:lnTo>
                    <a:pt x="39553" y="67096"/>
                  </a:lnTo>
                  <a:lnTo>
                    <a:pt x="47679" y="58421"/>
                  </a:lnTo>
                  <a:close/>
                </a:path>
                <a:path w="48260" h="107314">
                  <a:moveTo>
                    <a:pt x="46958" y="97222"/>
                  </a:moveTo>
                  <a:lnTo>
                    <a:pt x="45029" y="97593"/>
                  </a:lnTo>
                  <a:lnTo>
                    <a:pt x="46447" y="98085"/>
                  </a:lnTo>
                  <a:lnTo>
                    <a:pt x="46958" y="97222"/>
                  </a:lnTo>
                  <a:close/>
                </a:path>
                <a:path w="48260" h="107314">
                  <a:moveTo>
                    <a:pt x="46836" y="65767"/>
                  </a:moveTo>
                  <a:lnTo>
                    <a:pt x="46390" y="65765"/>
                  </a:lnTo>
                  <a:lnTo>
                    <a:pt x="45738" y="66443"/>
                  </a:lnTo>
                  <a:lnTo>
                    <a:pt x="46836" y="65767"/>
                  </a:lnTo>
                  <a:close/>
                </a:path>
                <a:path w="48260" h="107314">
                  <a:moveTo>
                    <a:pt x="44448" y="107038"/>
                  </a:moveTo>
                  <a:lnTo>
                    <a:pt x="44057" y="106275"/>
                  </a:lnTo>
                  <a:lnTo>
                    <a:pt x="43497" y="107100"/>
                  </a:lnTo>
                  <a:lnTo>
                    <a:pt x="44448" y="107038"/>
                  </a:lnTo>
                  <a:close/>
                </a:path>
                <a:path w="48260" h="107314">
                  <a:moveTo>
                    <a:pt x="41869" y="58845"/>
                  </a:moveTo>
                  <a:lnTo>
                    <a:pt x="41608" y="58676"/>
                  </a:lnTo>
                  <a:lnTo>
                    <a:pt x="41766" y="59078"/>
                  </a:lnTo>
                  <a:lnTo>
                    <a:pt x="41869" y="58845"/>
                  </a:lnTo>
                  <a:close/>
                </a:path>
                <a:path w="48260" h="107314">
                  <a:moveTo>
                    <a:pt x="39125" y="84534"/>
                  </a:moveTo>
                  <a:lnTo>
                    <a:pt x="38213" y="84501"/>
                  </a:lnTo>
                  <a:lnTo>
                    <a:pt x="38980" y="85192"/>
                  </a:lnTo>
                  <a:lnTo>
                    <a:pt x="39125" y="84534"/>
                  </a:lnTo>
                  <a:close/>
                </a:path>
                <a:path w="48260" h="107314">
                  <a:moveTo>
                    <a:pt x="39096" y="76796"/>
                  </a:moveTo>
                  <a:lnTo>
                    <a:pt x="37605" y="75976"/>
                  </a:lnTo>
                  <a:lnTo>
                    <a:pt x="37956" y="78241"/>
                  </a:lnTo>
                  <a:lnTo>
                    <a:pt x="39096" y="76796"/>
                  </a:lnTo>
                  <a:close/>
                </a:path>
                <a:path w="48260" h="107314">
                  <a:moveTo>
                    <a:pt x="38113" y="61131"/>
                  </a:moveTo>
                  <a:lnTo>
                    <a:pt x="37511" y="61037"/>
                  </a:lnTo>
                  <a:lnTo>
                    <a:pt x="37942" y="61341"/>
                  </a:lnTo>
                  <a:lnTo>
                    <a:pt x="38113" y="61131"/>
                  </a:lnTo>
                  <a:close/>
                </a:path>
                <a:path w="48260" h="107314">
                  <a:moveTo>
                    <a:pt x="37914" y="89502"/>
                  </a:moveTo>
                  <a:lnTo>
                    <a:pt x="36630" y="86948"/>
                  </a:lnTo>
                  <a:lnTo>
                    <a:pt x="36195" y="88189"/>
                  </a:lnTo>
                  <a:lnTo>
                    <a:pt x="37914" y="89502"/>
                  </a:lnTo>
                  <a:close/>
                </a:path>
                <a:path w="48260" h="107314">
                  <a:moveTo>
                    <a:pt x="35605" y="61867"/>
                  </a:moveTo>
                  <a:lnTo>
                    <a:pt x="35402" y="61758"/>
                  </a:lnTo>
                  <a:lnTo>
                    <a:pt x="35192" y="61981"/>
                  </a:lnTo>
                  <a:lnTo>
                    <a:pt x="35605" y="61867"/>
                  </a:lnTo>
                  <a:close/>
                </a:path>
                <a:path w="48260" h="107314">
                  <a:moveTo>
                    <a:pt x="34976" y="84552"/>
                  </a:moveTo>
                  <a:lnTo>
                    <a:pt x="34366" y="84294"/>
                  </a:lnTo>
                  <a:lnTo>
                    <a:pt x="34659" y="84795"/>
                  </a:lnTo>
                  <a:lnTo>
                    <a:pt x="34976" y="84552"/>
                  </a:lnTo>
                  <a:close/>
                </a:path>
                <a:path w="48260" h="107314">
                  <a:moveTo>
                    <a:pt x="34693" y="61803"/>
                  </a:moveTo>
                  <a:lnTo>
                    <a:pt x="33825" y="62100"/>
                  </a:lnTo>
                  <a:lnTo>
                    <a:pt x="34497" y="62083"/>
                  </a:lnTo>
                  <a:lnTo>
                    <a:pt x="34693" y="61803"/>
                  </a:lnTo>
                  <a:close/>
                </a:path>
                <a:path w="48260" h="107314">
                  <a:moveTo>
                    <a:pt x="33416" y="62449"/>
                  </a:moveTo>
                  <a:lnTo>
                    <a:pt x="33075" y="62520"/>
                  </a:lnTo>
                  <a:lnTo>
                    <a:pt x="33244" y="62721"/>
                  </a:lnTo>
                  <a:lnTo>
                    <a:pt x="33416" y="62449"/>
                  </a:lnTo>
                  <a:close/>
                </a:path>
                <a:path w="48260" h="107314">
                  <a:moveTo>
                    <a:pt x="32471" y="81997"/>
                  </a:moveTo>
                  <a:lnTo>
                    <a:pt x="32206" y="81304"/>
                  </a:lnTo>
                  <a:lnTo>
                    <a:pt x="32167" y="81807"/>
                  </a:lnTo>
                  <a:lnTo>
                    <a:pt x="32471" y="81997"/>
                  </a:lnTo>
                  <a:close/>
                </a:path>
                <a:path w="48260" h="107314">
                  <a:moveTo>
                    <a:pt x="31768" y="79278"/>
                  </a:moveTo>
                  <a:lnTo>
                    <a:pt x="31954" y="78862"/>
                  </a:lnTo>
                  <a:lnTo>
                    <a:pt x="31462" y="79005"/>
                  </a:lnTo>
                  <a:lnTo>
                    <a:pt x="31768" y="79278"/>
                  </a:lnTo>
                  <a:close/>
                </a:path>
                <a:path w="48260" h="107314">
                  <a:moveTo>
                    <a:pt x="29847" y="63333"/>
                  </a:moveTo>
                  <a:lnTo>
                    <a:pt x="29570" y="63344"/>
                  </a:lnTo>
                  <a:lnTo>
                    <a:pt x="29749" y="63565"/>
                  </a:lnTo>
                  <a:lnTo>
                    <a:pt x="29847" y="63333"/>
                  </a:lnTo>
                  <a:close/>
                </a:path>
                <a:path w="48260" h="107314">
                  <a:moveTo>
                    <a:pt x="29759" y="82978"/>
                  </a:moveTo>
                  <a:lnTo>
                    <a:pt x="28700" y="81864"/>
                  </a:lnTo>
                  <a:lnTo>
                    <a:pt x="28648" y="83850"/>
                  </a:lnTo>
                  <a:lnTo>
                    <a:pt x="29759" y="82978"/>
                  </a:lnTo>
                  <a:close/>
                </a:path>
                <a:path w="48260" h="107314">
                  <a:moveTo>
                    <a:pt x="29558" y="63648"/>
                  </a:moveTo>
                  <a:lnTo>
                    <a:pt x="29268" y="63985"/>
                  </a:lnTo>
                  <a:lnTo>
                    <a:pt x="28925" y="64398"/>
                  </a:lnTo>
                  <a:lnTo>
                    <a:pt x="29558" y="63648"/>
                  </a:lnTo>
                  <a:close/>
                </a:path>
                <a:path w="48260" h="107314">
                  <a:moveTo>
                    <a:pt x="28938" y="84111"/>
                  </a:moveTo>
                  <a:lnTo>
                    <a:pt x="27919" y="83247"/>
                  </a:lnTo>
                  <a:lnTo>
                    <a:pt x="28246" y="84352"/>
                  </a:lnTo>
                  <a:lnTo>
                    <a:pt x="28938" y="84111"/>
                  </a:lnTo>
                  <a:close/>
                </a:path>
                <a:path w="48260" h="107314">
                  <a:moveTo>
                    <a:pt x="28220" y="64712"/>
                  </a:moveTo>
                  <a:lnTo>
                    <a:pt x="27864" y="64738"/>
                  </a:lnTo>
                  <a:lnTo>
                    <a:pt x="27973" y="64941"/>
                  </a:lnTo>
                  <a:lnTo>
                    <a:pt x="28220" y="64712"/>
                  </a:lnTo>
                  <a:close/>
                </a:path>
                <a:path w="48260" h="107314">
                  <a:moveTo>
                    <a:pt x="27607" y="87962"/>
                  </a:moveTo>
                  <a:lnTo>
                    <a:pt x="19505" y="76828"/>
                  </a:lnTo>
                  <a:lnTo>
                    <a:pt x="9397" y="79983"/>
                  </a:lnTo>
                  <a:lnTo>
                    <a:pt x="5166" y="87287"/>
                  </a:lnTo>
                  <a:lnTo>
                    <a:pt x="15192" y="92440"/>
                  </a:lnTo>
                  <a:lnTo>
                    <a:pt x="27607" y="87962"/>
                  </a:lnTo>
                  <a:close/>
                </a:path>
                <a:path w="48260" h="107314">
                  <a:moveTo>
                    <a:pt x="26612" y="64988"/>
                  </a:moveTo>
                  <a:lnTo>
                    <a:pt x="25896" y="64979"/>
                  </a:lnTo>
                  <a:lnTo>
                    <a:pt x="25757" y="65368"/>
                  </a:lnTo>
                  <a:lnTo>
                    <a:pt x="26612" y="64988"/>
                  </a:lnTo>
                  <a:close/>
                </a:path>
                <a:path w="48260" h="107314">
                  <a:moveTo>
                    <a:pt x="24839" y="102593"/>
                  </a:moveTo>
                  <a:lnTo>
                    <a:pt x="24432" y="102056"/>
                  </a:lnTo>
                  <a:lnTo>
                    <a:pt x="24368" y="103025"/>
                  </a:lnTo>
                  <a:lnTo>
                    <a:pt x="24839" y="102593"/>
                  </a:lnTo>
                  <a:close/>
                </a:path>
                <a:path w="48260" h="107314">
                  <a:moveTo>
                    <a:pt x="24321" y="104236"/>
                  </a:moveTo>
                  <a:lnTo>
                    <a:pt x="18622" y="105493"/>
                  </a:lnTo>
                  <a:lnTo>
                    <a:pt x="19238" y="105251"/>
                  </a:lnTo>
                  <a:lnTo>
                    <a:pt x="24321" y="104236"/>
                  </a:lnTo>
                  <a:close/>
                </a:path>
                <a:path w="48260" h="107314">
                  <a:moveTo>
                    <a:pt x="21903" y="68854"/>
                  </a:moveTo>
                  <a:lnTo>
                    <a:pt x="21824" y="68527"/>
                  </a:lnTo>
                  <a:lnTo>
                    <a:pt x="21231" y="68864"/>
                  </a:lnTo>
                  <a:lnTo>
                    <a:pt x="21903" y="68854"/>
                  </a:lnTo>
                  <a:close/>
                </a:path>
                <a:path w="48260" h="107314">
                  <a:moveTo>
                    <a:pt x="20543" y="76859"/>
                  </a:moveTo>
                  <a:lnTo>
                    <a:pt x="20200" y="77100"/>
                  </a:lnTo>
                  <a:lnTo>
                    <a:pt x="20483" y="77095"/>
                  </a:lnTo>
                  <a:lnTo>
                    <a:pt x="20543" y="76859"/>
                  </a:lnTo>
                  <a:close/>
                </a:path>
                <a:path w="48260" h="107314">
                  <a:moveTo>
                    <a:pt x="20327" y="76374"/>
                  </a:moveTo>
                  <a:lnTo>
                    <a:pt x="19901" y="76272"/>
                  </a:lnTo>
                  <a:lnTo>
                    <a:pt x="20174" y="76528"/>
                  </a:lnTo>
                  <a:lnTo>
                    <a:pt x="20327" y="76374"/>
                  </a:lnTo>
                  <a:close/>
                </a:path>
                <a:path w="48260" h="107314">
                  <a:moveTo>
                    <a:pt x="19901" y="105525"/>
                  </a:moveTo>
                  <a:lnTo>
                    <a:pt x="19630" y="105375"/>
                  </a:lnTo>
                  <a:lnTo>
                    <a:pt x="19626" y="105716"/>
                  </a:lnTo>
                  <a:lnTo>
                    <a:pt x="19901" y="105525"/>
                  </a:lnTo>
                  <a:close/>
                </a:path>
                <a:path w="48260" h="107314">
                  <a:moveTo>
                    <a:pt x="19449" y="94310"/>
                  </a:moveTo>
                  <a:lnTo>
                    <a:pt x="18978" y="93794"/>
                  </a:lnTo>
                  <a:lnTo>
                    <a:pt x="18214" y="94721"/>
                  </a:lnTo>
                  <a:lnTo>
                    <a:pt x="19449" y="94310"/>
                  </a:lnTo>
                  <a:close/>
                </a:path>
                <a:path w="48260" h="107314">
                  <a:moveTo>
                    <a:pt x="19281" y="76831"/>
                  </a:moveTo>
                  <a:lnTo>
                    <a:pt x="18776" y="76907"/>
                  </a:lnTo>
                  <a:lnTo>
                    <a:pt x="19109" y="77155"/>
                  </a:lnTo>
                  <a:lnTo>
                    <a:pt x="19281" y="76831"/>
                  </a:lnTo>
                  <a:close/>
                </a:path>
                <a:path w="48260" h="107314">
                  <a:moveTo>
                    <a:pt x="18548" y="106974"/>
                  </a:moveTo>
                  <a:lnTo>
                    <a:pt x="18339" y="106802"/>
                  </a:lnTo>
                  <a:lnTo>
                    <a:pt x="18312" y="107069"/>
                  </a:lnTo>
                  <a:lnTo>
                    <a:pt x="18548" y="106974"/>
                  </a:lnTo>
                  <a:close/>
                </a:path>
                <a:path w="48260" h="107314">
                  <a:moveTo>
                    <a:pt x="11570" y="97554"/>
                  </a:moveTo>
                  <a:lnTo>
                    <a:pt x="11389" y="96340"/>
                  </a:lnTo>
                  <a:lnTo>
                    <a:pt x="10675" y="96291"/>
                  </a:lnTo>
                  <a:lnTo>
                    <a:pt x="11570" y="97554"/>
                  </a:lnTo>
                  <a:close/>
                </a:path>
                <a:path w="48260" h="107314">
                  <a:moveTo>
                    <a:pt x="10544" y="67044"/>
                  </a:moveTo>
                  <a:lnTo>
                    <a:pt x="8411" y="69057"/>
                  </a:lnTo>
                  <a:lnTo>
                    <a:pt x="9005" y="68604"/>
                  </a:lnTo>
                  <a:lnTo>
                    <a:pt x="10544" y="67044"/>
                  </a:lnTo>
                  <a:close/>
                </a:path>
                <a:path w="48260" h="107314">
                  <a:moveTo>
                    <a:pt x="8280" y="69788"/>
                  </a:moveTo>
                  <a:lnTo>
                    <a:pt x="7707" y="70081"/>
                  </a:lnTo>
                  <a:lnTo>
                    <a:pt x="7630" y="70702"/>
                  </a:lnTo>
                  <a:lnTo>
                    <a:pt x="8280" y="69788"/>
                  </a:lnTo>
                  <a:close/>
                </a:path>
                <a:path w="48260" h="107314">
                  <a:moveTo>
                    <a:pt x="6956" y="71075"/>
                  </a:moveTo>
                  <a:lnTo>
                    <a:pt x="6579" y="70820"/>
                  </a:lnTo>
                  <a:lnTo>
                    <a:pt x="6783" y="71460"/>
                  </a:lnTo>
                  <a:lnTo>
                    <a:pt x="6956" y="71075"/>
                  </a:lnTo>
                  <a:close/>
                </a:path>
                <a:path w="48260" h="107314">
                  <a:moveTo>
                    <a:pt x="6808" y="71707"/>
                  </a:moveTo>
                  <a:lnTo>
                    <a:pt x="6339" y="71948"/>
                  </a:lnTo>
                  <a:lnTo>
                    <a:pt x="6215" y="72362"/>
                  </a:lnTo>
                  <a:lnTo>
                    <a:pt x="6808" y="71707"/>
                  </a:lnTo>
                  <a:close/>
                </a:path>
                <a:path w="48260" h="107314">
                  <a:moveTo>
                    <a:pt x="5953" y="73053"/>
                  </a:moveTo>
                  <a:lnTo>
                    <a:pt x="4768" y="73442"/>
                  </a:lnTo>
                  <a:lnTo>
                    <a:pt x="4785" y="73883"/>
                  </a:lnTo>
                  <a:lnTo>
                    <a:pt x="5953" y="73053"/>
                  </a:lnTo>
                  <a:close/>
                </a:path>
                <a:path w="48260" h="107314">
                  <a:moveTo>
                    <a:pt x="4586" y="84142"/>
                  </a:moveTo>
                  <a:lnTo>
                    <a:pt x="4259" y="84466"/>
                  </a:lnTo>
                  <a:lnTo>
                    <a:pt x="4516" y="84391"/>
                  </a:lnTo>
                  <a:lnTo>
                    <a:pt x="4586" y="84142"/>
                  </a:lnTo>
                  <a:close/>
                </a:path>
                <a:path w="48260" h="107314">
                  <a:moveTo>
                    <a:pt x="4363" y="84132"/>
                  </a:moveTo>
                  <a:lnTo>
                    <a:pt x="4200" y="83702"/>
                  </a:lnTo>
                  <a:lnTo>
                    <a:pt x="3867" y="84108"/>
                  </a:lnTo>
                  <a:lnTo>
                    <a:pt x="4363" y="84132"/>
                  </a:lnTo>
                  <a:close/>
                </a:path>
                <a:path w="48260" h="107314">
                  <a:moveTo>
                    <a:pt x="3780" y="77386"/>
                  </a:moveTo>
                  <a:lnTo>
                    <a:pt x="3492" y="76996"/>
                  </a:lnTo>
                  <a:lnTo>
                    <a:pt x="3367" y="77423"/>
                  </a:lnTo>
                  <a:lnTo>
                    <a:pt x="3780" y="77386"/>
                  </a:lnTo>
                  <a:close/>
                </a:path>
                <a:path w="48260" h="107314">
                  <a:moveTo>
                    <a:pt x="3729" y="76424"/>
                  </a:moveTo>
                  <a:lnTo>
                    <a:pt x="3198" y="76250"/>
                  </a:lnTo>
                  <a:lnTo>
                    <a:pt x="3203" y="76764"/>
                  </a:lnTo>
                  <a:lnTo>
                    <a:pt x="3729" y="76424"/>
                  </a:lnTo>
                  <a:close/>
                </a:path>
                <a:path w="48260" h="107314">
                  <a:moveTo>
                    <a:pt x="3558" y="0"/>
                  </a:moveTo>
                  <a:lnTo>
                    <a:pt x="2117" y="6"/>
                  </a:lnTo>
                  <a:lnTo>
                    <a:pt x="3558" y="0"/>
                  </a:lnTo>
                  <a:close/>
                </a:path>
                <a:path w="48260" h="107314">
                  <a:moveTo>
                    <a:pt x="428" y="73891"/>
                  </a:moveTo>
                  <a:lnTo>
                    <a:pt x="0" y="74198"/>
                  </a:lnTo>
                  <a:lnTo>
                    <a:pt x="249" y="74264"/>
                  </a:lnTo>
                  <a:lnTo>
                    <a:pt x="428" y="7389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5131879" y="4405121"/>
              <a:ext cx="27940" cy="80645"/>
            </a:xfrm>
            <a:custGeom>
              <a:avLst/>
              <a:gdLst/>
              <a:ahLst/>
              <a:cxnLst/>
              <a:rect l="l" t="t" r="r" b="b"/>
              <a:pathLst>
                <a:path w="27939" h="80645">
                  <a:moveTo>
                    <a:pt x="762" y="6692"/>
                  </a:moveTo>
                  <a:lnTo>
                    <a:pt x="0" y="6845"/>
                  </a:lnTo>
                  <a:lnTo>
                    <a:pt x="660" y="6934"/>
                  </a:lnTo>
                  <a:lnTo>
                    <a:pt x="762" y="6692"/>
                  </a:lnTo>
                  <a:close/>
                </a:path>
                <a:path w="27939" h="80645">
                  <a:moveTo>
                    <a:pt x="1358" y="11722"/>
                  </a:moveTo>
                  <a:lnTo>
                    <a:pt x="0" y="12344"/>
                  </a:lnTo>
                  <a:lnTo>
                    <a:pt x="1028" y="12877"/>
                  </a:lnTo>
                  <a:lnTo>
                    <a:pt x="1358" y="11722"/>
                  </a:lnTo>
                  <a:close/>
                </a:path>
                <a:path w="27939" h="80645">
                  <a:moveTo>
                    <a:pt x="1727" y="711"/>
                  </a:moveTo>
                  <a:lnTo>
                    <a:pt x="812" y="241"/>
                  </a:lnTo>
                  <a:lnTo>
                    <a:pt x="228" y="0"/>
                  </a:lnTo>
                  <a:lnTo>
                    <a:pt x="1727" y="711"/>
                  </a:lnTo>
                  <a:close/>
                </a:path>
                <a:path w="27939" h="80645">
                  <a:moveTo>
                    <a:pt x="2679" y="17297"/>
                  </a:moveTo>
                  <a:lnTo>
                    <a:pt x="469" y="17005"/>
                  </a:lnTo>
                  <a:lnTo>
                    <a:pt x="1054" y="19215"/>
                  </a:lnTo>
                  <a:lnTo>
                    <a:pt x="2679" y="17297"/>
                  </a:lnTo>
                  <a:close/>
                </a:path>
                <a:path w="27939" h="80645">
                  <a:moveTo>
                    <a:pt x="2755" y="52387"/>
                  </a:moveTo>
                  <a:lnTo>
                    <a:pt x="2616" y="51993"/>
                  </a:lnTo>
                  <a:lnTo>
                    <a:pt x="1905" y="53162"/>
                  </a:lnTo>
                  <a:lnTo>
                    <a:pt x="2755" y="52387"/>
                  </a:lnTo>
                  <a:close/>
                </a:path>
                <a:path w="27939" h="80645">
                  <a:moveTo>
                    <a:pt x="4533" y="16700"/>
                  </a:moveTo>
                  <a:lnTo>
                    <a:pt x="3263" y="16903"/>
                  </a:lnTo>
                  <a:lnTo>
                    <a:pt x="3886" y="17462"/>
                  </a:lnTo>
                  <a:lnTo>
                    <a:pt x="4533" y="16700"/>
                  </a:lnTo>
                  <a:close/>
                </a:path>
                <a:path w="27939" h="80645">
                  <a:moveTo>
                    <a:pt x="5194" y="16687"/>
                  </a:moveTo>
                  <a:lnTo>
                    <a:pt x="4572" y="16586"/>
                  </a:lnTo>
                  <a:lnTo>
                    <a:pt x="4660" y="17284"/>
                  </a:lnTo>
                  <a:lnTo>
                    <a:pt x="5194" y="16687"/>
                  </a:lnTo>
                  <a:close/>
                </a:path>
                <a:path w="27939" h="80645">
                  <a:moveTo>
                    <a:pt x="7404" y="27622"/>
                  </a:moveTo>
                  <a:lnTo>
                    <a:pt x="7150" y="27520"/>
                  </a:lnTo>
                  <a:lnTo>
                    <a:pt x="7175" y="27787"/>
                  </a:lnTo>
                  <a:lnTo>
                    <a:pt x="7404" y="27622"/>
                  </a:lnTo>
                  <a:close/>
                </a:path>
                <a:path w="27939" h="80645">
                  <a:moveTo>
                    <a:pt x="7632" y="24841"/>
                  </a:moveTo>
                  <a:lnTo>
                    <a:pt x="7315" y="24663"/>
                  </a:lnTo>
                  <a:lnTo>
                    <a:pt x="7429" y="25082"/>
                  </a:lnTo>
                  <a:lnTo>
                    <a:pt x="7632" y="24841"/>
                  </a:lnTo>
                  <a:close/>
                </a:path>
                <a:path w="27939" h="80645">
                  <a:moveTo>
                    <a:pt x="11125" y="32854"/>
                  </a:moveTo>
                  <a:lnTo>
                    <a:pt x="10210" y="32499"/>
                  </a:lnTo>
                  <a:lnTo>
                    <a:pt x="10706" y="33299"/>
                  </a:lnTo>
                  <a:lnTo>
                    <a:pt x="11125" y="32854"/>
                  </a:lnTo>
                  <a:close/>
                </a:path>
                <a:path w="27939" h="80645">
                  <a:moveTo>
                    <a:pt x="11404" y="42887"/>
                  </a:moveTo>
                  <a:lnTo>
                    <a:pt x="11112" y="42748"/>
                  </a:lnTo>
                  <a:lnTo>
                    <a:pt x="11112" y="43040"/>
                  </a:lnTo>
                  <a:lnTo>
                    <a:pt x="11404" y="42887"/>
                  </a:lnTo>
                  <a:close/>
                </a:path>
                <a:path w="27939" h="80645">
                  <a:moveTo>
                    <a:pt x="11430" y="20955"/>
                  </a:moveTo>
                  <a:lnTo>
                    <a:pt x="10871" y="20675"/>
                  </a:lnTo>
                  <a:lnTo>
                    <a:pt x="11049" y="21209"/>
                  </a:lnTo>
                  <a:lnTo>
                    <a:pt x="11430" y="20955"/>
                  </a:lnTo>
                  <a:close/>
                </a:path>
                <a:path w="27939" h="80645">
                  <a:moveTo>
                    <a:pt x="13373" y="27927"/>
                  </a:moveTo>
                  <a:lnTo>
                    <a:pt x="12623" y="27800"/>
                  </a:lnTo>
                  <a:lnTo>
                    <a:pt x="13208" y="28308"/>
                  </a:lnTo>
                  <a:lnTo>
                    <a:pt x="13373" y="27927"/>
                  </a:lnTo>
                  <a:close/>
                </a:path>
                <a:path w="27939" h="80645">
                  <a:moveTo>
                    <a:pt x="13423" y="25095"/>
                  </a:moveTo>
                  <a:lnTo>
                    <a:pt x="12890" y="24701"/>
                  </a:lnTo>
                  <a:lnTo>
                    <a:pt x="12966" y="25273"/>
                  </a:lnTo>
                  <a:lnTo>
                    <a:pt x="13423" y="25095"/>
                  </a:lnTo>
                  <a:close/>
                </a:path>
                <a:path w="27939" h="80645">
                  <a:moveTo>
                    <a:pt x="14960" y="36626"/>
                  </a:moveTo>
                  <a:lnTo>
                    <a:pt x="14452" y="36118"/>
                  </a:lnTo>
                  <a:lnTo>
                    <a:pt x="14541" y="36893"/>
                  </a:lnTo>
                  <a:lnTo>
                    <a:pt x="14960" y="36626"/>
                  </a:lnTo>
                  <a:close/>
                </a:path>
                <a:path w="27939" h="80645">
                  <a:moveTo>
                    <a:pt x="16433" y="26225"/>
                  </a:moveTo>
                  <a:lnTo>
                    <a:pt x="15913" y="26174"/>
                  </a:lnTo>
                  <a:lnTo>
                    <a:pt x="16002" y="26454"/>
                  </a:lnTo>
                  <a:lnTo>
                    <a:pt x="16433" y="26225"/>
                  </a:lnTo>
                  <a:close/>
                </a:path>
                <a:path w="27939" h="80645">
                  <a:moveTo>
                    <a:pt x="16510" y="52527"/>
                  </a:moveTo>
                  <a:lnTo>
                    <a:pt x="16192" y="51790"/>
                  </a:lnTo>
                  <a:lnTo>
                    <a:pt x="15836" y="52781"/>
                  </a:lnTo>
                  <a:lnTo>
                    <a:pt x="16510" y="52527"/>
                  </a:lnTo>
                  <a:close/>
                </a:path>
                <a:path w="27939" h="80645">
                  <a:moveTo>
                    <a:pt x="16649" y="24345"/>
                  </a:moveTo>
                  <a:lnTo>
                    <a:pt x="15214" y="23825"/>
                  </a:lnTo>
                  <a:lnTo>
                    <a:pt x="15494" y="25996"/>
                  </a:lnTo>
                  <a:lnTo>
                    <a:pt x="16649" y="24345"/>
                  </a:lnTo>
                  <a:close/>
                </a:path>
                <a:path w="27939" h="80645">
                  <a:moveTo>
                    <a:pt x="17272" y="50723"/>
                  </a:moveTo>
                  <a:lnTo>
                    <a:pt x="16637" y="51104"/>
                  </a:lnTo>
                  <a:lnTo>
                    <a:pt x="16992" y="51142"/>
                  </a:lnTo>
                  <a:lnTo>
                    <a:pt x="17272" y="50723"/>
                  </a:lnTo>
                  <a:close/>
                </a:path>
                <a:path w="27939" h="80645">
                  <a:moveTo>
                    <a:pt x="17424" y="26517"/>
                  </a:moveTo>
                  <a:lnTo>
                    <a:pt x="17233" y="26504"/>
                  </a:lnTo>
                  <a:lnTo>
                    <a:pt x="17132" y="26885"/>
                  </a:lnTo>
                  <a:lnTo>
                    <a:pt x="17424" y="26517"/>
                  </a:lnTo>
                  <a:close/>
                </a:path>
                <a:path w="27939" h="80645">
                  <a:moveTo>
                    <a:pt x="18542" y="31889"/>
                  </a:moveTo>
                  <a:lnTo>
                    <a:pt x="17995" y="31292"/>
                  </a:lnTo>
                  <a:lnTo>
                    <a:pt x="18224" y="31940"/>
                  </a:lnTo>
                  <a:lnTo>
                    <a:pt x="18542" y="31889"/>
                  </a:lnTo>
                  <a:close/>
                </a:path>
                <a:path w="27939" h="80645">
                  <a:moveTo>
                    <a:pt x="19507" y="40335"/>
                  </a:moveTo>
                  <a:lnTo>
                    <a:pt x="18008" y="39966"/>
                  </a:lnTo>
                  <a:lnTo>
                    <a:pt x="18465" y="41084"/>
                  </a:lnTo>
                  <a:lnTo>
                    <a:pt x="19507" y="40335"/>
                  </a:lnTo>
                  <a:close/>
                </a:path>
                <a:path w="27939" h="80645">
                  <a:moveTo>
                    <a:pt x="19773" y="80403"/>
                  </a:moveTo>
                  <a:lnTo>
                    <a:pt x="19354" y="80048"/>
                  </a:lnTo>
                  <a:lnTo>
                    <a:pt x="19761" y="80568"/>
                  </a:lnTo>
                  <a:lnTo>
                    <a:pt x="19773" y="80403"/>
                  </a:lnTo>
                  <a:close/>
                </a:path>
                <a:path w="27939" h="80645">
                  <a:moveTo>
                    <a:pt x="20015" y="80175"/>
                  </a:moveTo>
                  <a:lnTo>
                    <a:pt x="19837" y="79895"/>
                  </a:lnTo>
                  <a:lnTo>
                    <a:pt x="19710" y="80048"/>
                  </a:lnTo>
                  <a:lnTo>
                    <a:pt x="20015" y="80175"/>
                  </a:lnTo>
                  <a:close/>
                </a:path>
                <a:path w="27939" h="80645">
                  <a:moveTo>
                    <a:pt x="21666" y="50698"/>
                  </a:moveTo>
                  <a:lnTo>
                    <a:pt x="20561" y="50571"/>
                  </a:lnTo>
                  <a:lnTo>
                    <a:pt x="21145" y="50761"/>
                  </a:lnTo>
                  <a:lnTo>
                    <a:pt x="21666" y="50698"/>
                  </a:lnTo>
                  <a:close/>
                </a:path>
                <a:path w="27939" h="80645">
                  <a:moveTo>
                    <a:pt x="22644" y="55448"/>
                  </a:moveTo>
                  <a:lnTo>
                    <a:pt x="21602" y="55384"/>
                  </a:lnTo>
                  <a:lnTo>
                    <a:pt x="21983" y="55638"/>
                  </a:lnTo>
                  <a:lnTo>
                    <a:pt x="22644" y="55448"/>
                  </a:lnTo>
                  <a:close/>
                </a:path>
                <a:path w="27939" h="80645">
                  <a:moveTo>
                    <a:pt x="23317" y="47536"/>
                  </a:moveTo>
                  <a:lnTo>
                    <a:pt x="22847" y="47244"/>
                  </a:lnTo>
                  <a:lnTo>
                    <a:pt x="23139" y="47815"/>
                  </a:lnTo>
                  <a:lnTo>
                    <a:pt x="23317" y="47536"/>
                  </a:lnTo>
                  <a:close/>
                </a:path>
                <a:path w="27939" h="80645">
                  <a:moveTo>
                    <a:pt x="23850" y="43980"/>
                  </a:moveTo>
                  <a:lnTo>
                    <a:pt x="23634" y="43827"/>
                  </a:lnTo>
                  <a:lnTo>
                    <a:pt x="23571" y="44157"/>
                  </a:lnTo>
                  <a:lnTo>
                    <a:pt x="23850" y="43980"/>
                  </a:lnTo>
                  <a:close/>
                </a:path>
                <a:path w="27939" h="80645">
                  <a:moveTo>
                    <a:pt x="24663" y="56565"/>
                  </a:moveTo>
                  <a:lnTo>
                    <a:pt x="24472" y="56362"/>
                  </a:lnTo>
                  <a:lnTo>
                    <a:pt x="24320" y="56692"/>
                  </a:lnTo>
                  <a:lnTo>
                    <a:pt x="24663" y="56565"/>
                  </a:lnTo>
                  <a:close/>
                </a:path>
                <a:path w="27939" h="80645">
                  <a:moveTo>
                    <a:pt x="24803" y="55321"/>
                  </a:moveTo>
                  <a:lnTo>
                    <a:pt x="24434" y="55524"/>
                  </a:lnTo>
                  <a:lnTo>
                    <a:pt x="24257" y="56045"/>
                  </a:lnTo>
                  <a:lnTo>
                    <a:pt x="24803" y="55321"/>
                  </a:lnTo>
                  <a:close/>
                </a:path>
                <a:path w="27939" h="80645">
                  <a:moveTo>
                    <a:pt x="27330" y="66408"/>
                  </a:moveTo>
                  <a:lnTo>
                    <a:pt x="26974" y="66509"/>
                  </a:lnTo>
                  <a:lnTo>
                    <a:pt x="26924" y="66802"/>
                  </a:lnTo>
                  <a:lnTo>
                    <a:pt x="27330" y="66408"/>
                  </a:lnTo>
                  <a:close/>
                </a:path>
              </a:pathLst>
            </a:custGeom>
            <a:solidFill>
              <a:srgbClr val="8FB9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5131883" y="4405116"/>
              <a:ext cx="27940" cy="80645"/>
            </a:xfrm>
            <a:custGeom>
              <a:avLst/>
              <a:gdLst/>
              <a:ahLst/>
              <a:cxnLst/>
              <a:rect l="l" t="t" r="r" b="b"/>
              <a:pathLst>
                <a:path w="27939" h="80645">
                  <a:moveTo>
                    <a:pt x="27328" y="66405"/>
                  </a:moveTo>
                  <a:lnTo>
                    <a:pt x="26982" y="66507"/>
                  </a:lnTo>
                  <a:lnTo>
                    <a:pt x="26927" y="66806"/>
                  </a:lnTo>
                  <a:lnTo>
                    <a:pt x="27328" y="66405"/>
                  </a:lnTo>
                  <a:close/>
                </a:path>
                <a:path w="27939" h="80645">
                  <a:moveTo>
                    <a:pt x="24801" y="55317"/>
                  </a:moveTo>
                  <a:lnTo>
                    <a:pt x="24433" y="55524"/>
                  </a:lnTo>
                  <a:lnTo>
                    <a:pt x="24253" y="56039"/>
                  </a:lnTo>
                  <a:lnTo>
                    <a:pt x="24801" y="55317"/>
                  </a:lnTo>
                  <a:close/>
                </a:path>
                <a:path w="27939" h="80645">
                  <a:moveTo>
                    <a:pt x="24665" y="56561"/>
                  </a:moveTo>
                  <a:lnTo>
                    <a:pt x="24476" y="56362"/>
                  </a:lnTo>
                  <a:lnTo>
                    <a:pt x="24322" y="56697"/>
                  </a:lnTo>
                  <a:lnTo>
                    <a:pt x="24665" y="56561"/>
                  </a:lnTo>
                  <a:close/>
                </a:path>
                <a:path w="27939" h="80645">
                  <a:moveTo>
                    <a:pt x="23856" y="43974"/>
                  </a:moveTo>
                  <a:lnTo>
                    <a:pt x="23632" y="43827"/>
                  </a:lnTo>
                  <a:lnTo>
                    <a:pt x="23571" y="44156"/>
                  </a:lnTo>
                  <a:lnTo>
                    <a:pt x="23856" y="43974"/>
                  </a:lnTo>
                  <a:close/>
                </a:path>
                <a:path w="27939" h="80645">
                  <a:moveTo>
                    <a:pt x="23321" y="47537"/>
                  </a:moveTo>
                  <a:lnTo>
                    <a:pt x="22848" y="47240"/>
                  </a:lnTo>
                  <a:lnTo>
                    <a:pt x="23145" y="47809"/>
                  </a:lnTo>
                  <a:lnTo>
                    <a:pt x="23321" y="47537"/>
                  </a:lnTo>
                  <a:close/>
                </a:path>
                <a:path w="27939" h="80645">
                  <a:moveTo>
                    <a:pt x="22646" y="55444"/>
                  </a:moveTo>
                  <a:lnTo>
                    <a:pt x="21602" y="55380"/>
                  </a:lnTo>
                  <a:lnTo>
                    <a:pt x="21989" y="55637"/>
                  </a:lnTo>
                  <a:lnTo>
                    <a:pt x="22646" y="55444"/>
                  </a:lnTo>
                  <a:close/>
                </a:path>
                <a:path w="27939" h="80645">
                  <a:moveTo>
                    <a:pt x="21673" y="50698"/>
                  </a:moveTo>
                  <a:lnTo>
                    <a:pt x="20569" y="50573"/>
                  </a:lnTo>
                  <a:lnTo>
                    <a:pt x="21143" y="50755"/>
                  </a:lnTo>
                  <a:lnTo>
                    <a:pt x="21673" y="50698"/>
                  </a:lnTo>
                  <a:close/>
                </a:path>
                <a:path w="27939" h="80645">
                  <a:moveTo>
                    <a:pt x="20020" y="80174"/>
                  </a:moveTo>
                  <a:lnTo>
                    <a:pt x="19844" y="79893"/>
                  </a:lnTo>
                  <a:lnTo>
                    <a:pt x="19708" y="80045"/>
                  </a:lnTo>
                  <a:lnTo>
                    <a:pt x="20020" y="80174"/>
                  </a:lnTo>
                  <a:close/>
                </a:path>
                <a:path w="27939" h="80645">
                  <a:moveTo>
                    <a:pt x="19779" y="80398"/>
                  </a:moveTo>
                  <a:lnTo>
                    <a:pt x="19356" y="80052"/>
                  </a:lnTo>
                  <a:lnTo>
                    <a:pt x="19768" y="80570"/>
                  </a:lnTo>
                  <a:lnTo>
                    <a:pt x="19779" y="80398"/>
                  </a:lnTo>
                  <a:close/>
                </a:path>
                <a:path w="27939" h="80645">
                  <a:moveTo>
                    <a:pt x="19514" y="40333"/>
                  </a:moveTo>
                  <a:lnTo>
                    <a:pt x="18009" y="39962"/>
                  </a:lnTo>
                  <a:lnTo>
                    <a:pt x="18466" y="41082"/>
                  </a:lnTo>
                  <a:lnTo>
                    <a:pt x="19514" y="40333"/>
                  </a:lnTo>
                  <a:close/>
                </a:path>
                <a:path w="27939" h="80645">
                  <a:moveTo>
                    <a:pt x="18539" y="31893"/>
                  </a:moveTo>
                  <a:lnTo>
                    <a:pt x="17994" y="31292"/>
                  </a:lnTo>
                  <a:lnTo>
                    <a:pt x="18227" y="31937"/>
                  </a:lnTo>
                  <a:lnTo>
                    <a:pt x="18539" y="31893"/>
                  </a:lnTo>
                  <a:close/>
                </a:path>
                <a:path w="27939" h="80645">
                  <a:moveTo>
                    <a:pt x="17429" y="26511"/>
                  </a:moveTo>
                  <a:lnTo>
                    <a:pt x="17235" y="26501"/>
                  </a:lnTo>
                  <a:lnTo>
                    <a:pt x="17131" y="26886"/>
                  </a:lnTo>
                  <a:lnTo>
                    <a:pt x="17429" y="26511"/>
                  </a:lnTo>
                  <a:close/>
                </a:path>
                <a:path w="27939" h="80645">
                  <a:moveTo>
                    <a:pt x="17279" y="50719"/>
                  </a:moveTo>
                  <a:lnTo>
                    <a:pt x="16637" y="51098"/>
                  </a:lnTo>
                  <a:lnTo>
                    <a:pt x="17000" y="51138"/>
                  </a:lnTo>
                  <a:lnTo>
                    <a:pt x="17279" y="50719"/>
                  </a:lnTo>
                  <a:close/>
                </a:path>
                <a:path w="27939" h="80645">
                  <a:moveTo>
                    <a:pt x="16653" y="24342"/>
                  </a:moveTo>
                  <a:lnTo>
                    <a:pt x="15213" y="23826"/>
                  </a:lnTo>
                  <a:lnTo>
                    <a:pt x="15499" y="25997"/>
                  </a:lnTo>
                  <a:lnTo>
                    <a:pt x="16653" y="24342"/>
                  </a:lnTo>
                  <a:close/>
                </a:path>
                <a:path w="27939" h="80645">
                  <a:moveTo>
                    <a:pt x="16508" y="52523"/>
                  </a:moveTo>
                  <a:lnTo>
                    <a:pt x="16190" y="51791"/>
                  </a:lnTo>
                  <a:lnTo>
                    <a:pt x="15837" y="52781"/>
                  </a:lnTo>
                  <a:lnTo>
                    <a:pt x="16508" y="52523"/>
                  </a:lnTo>
                  <a:close/>
                </a:path>
                <a:path w="27939" h="80645">
                  <a:moveTo>
                    <a:pt x="16435" y="26218"/>
                  </a:moveTo>
                  <a:lnTo>
                    <a:pt x="15915" y="26168"/>
                  </a:lnTo>
                  <a:lnTo>
                    <a:pt x="16003" y="26448"/>
                  </a:lnTo>
                  <a:lnTo>
                    <a:pt x="16435" y="26218"/>
                  </a:lnTo>
                  <a:close/>
                </a:path>
                <a:path w="27939" h="80645">
                  <a:moveTo>
                    <a:pt x="14966" y="36626"/>
                  </a:moveTo>
                  <a:lnTo>
                    <a:pt x="14454" y="36114"/>
                  </a:lnTo>
                  <a:lnTo>
                    <a:pt x="14548" y="36892"/>
                  </a:lnTo>
                  <a:lnTo>
                    <a:pt x="14966" y="36626"/>
                  </a:lnTo>
                  <a:close/>
                </a:path>
                <a:path w="27939" h="80645">
                  <a:moveTo>
                    <a:pt x="13428" y="25099"/>
                  </a:moveTo>
                  <a:lnTo>
                    <a:pt x="12895" y="24699"/>
                  </a:lnTo>
                  <a:lnTo>
                    <a:pt x="12966" y="25266"/>
                  </a:lnTo>
                  <a:lnTo>
                    <a:pt x="13428" y="25099"/>
                  </a:lnTo>
                  <a:close/>
                </a:path>
                <a:path w="27939" h="80645">
                  <a:moveTo>
                    <a:pt x="13377" y="27922"/>
                  </a:moveTo>
                  <a:lnTo>
                    <a:pt x="12625" y="27796"/>
                  </a:lnTo>
                  <a:lnTo>
                    <a:pt x="13212" y="28302"/>
                  </a:lnTo>
                  <a:lnTo>
                    <a:pt x="13377" y="27922"/>
                  </a:lnTo>
                  <a:close/>
                </a:path>
                <a:path w="27939" h="80645">
                  <a:moveTo>
                    <a:pt x="11432" y="20954"/>
                  </a:moveTo>
                  <a:lnTo>
                    <a:pt x="10877" y="20675"/>
                  </a:lnTo>
                  <a:lnTo>
                    <a:pt x="11051" y="21204"/>
                  </a:lnTo>
                  <a:lnTo>
                    <a:pt x="11432" y="20954"/>
                  </a:lnTo>
                  <a:close/>
                </a:path>
                <a:path w="27939" h="80645">
                  <a:moveTo>
                    <a:pt x="11402" y="42891"/>
                  </a:moveTo>
                  <a:lnTo>
                    <a:pt x="11121" y="42753"/>
                  </a:lnTo>
                  <a:lnTo>
                    <a:pt x="11119" y="43035"/>
                  </a:lnTo>
                  <a:lnTo>
                    <a:pt x="11402" y="42891"/>
                  </a:lnTo>
                  <a:close/>
                </a:path>
                <a:path w="27939" h="80645">
                  <a:moveTo>
                    <a:pt x="11132" y="32855"/>
                  </a:moveTo>
                  <a:lnTo>
                    <a:pt x="10207" y="32499"/>
                  </a:lnTo>
                  <a:lnTo>
                    <a:pt x="10703" y="33304"/>
                  </a:lnTo>
                  <a:lnTo>
                    <a:pt x="11132" y="32855"/>
                  </a:lnTo>
                  <a:close/>
                </a:path>
                <a:path w="27939" h="80645">
                  <a:moveTo>
                    <a:pt x="7636" y="24839"/>
                  </a:moveTo>
                  <a:lnTo>
                    <a:pt x="7322" y="24663"/>
                  </a:lnTo>
                  <a:lnTo>
                    <a:pt x="7433" y="25083"/>
                  </a:lnTo>
                  <a:lnTo>
                    <a:pt x="7636" y="24839"/>
                  </a:lnTo>
                  <a:close/>
                </a:path>
                <a:path w="27939" h="80645">
                  <a:moveTo>
                    <a:pt x="7411" y="27620"/>
                  </a:moveTo>
                  <a:lnTo>
                    <a:pt x="7155" y="27515"/>
                  </a:lnTo>
                  <a:lnTo>
                    <a:pt x="7173" y="27786"/>
                  </a:lnTo>
                  <a:lnTo>
                    <a:pt x="7411" y="27620"/>
                  </a:lnTo>
                  <a:close/>
                </a:path>
                <a:path w="27939" h="80645">
                  <a:moveTo>
                    <a:pt x="5198" y="16682"/>
                  </a:moveTo>
                  <a:lnTo>
                    <a:pt x="4572" y="16589"/>
                  </a:lnTo>
                  <a:lnTo>
                    <a:pt x="4661" y="17287"/>
                  </a:lnTo>
                  <a:lnTo>
                    <a:pt x="5198" y="16682"/>
                  </a:lnTo>
                  <a:close/>
                </a:path>
                <a:path w="27939" h="80645">
                  <a:moveTo>
                    <a:pt x="4535" y="16695"/>
                  </a:moveTo>
                  <a:lnTo>
                    <a:pt x="3263" y="16906"/>
                  </a:lnTo>
                  <a:lnTo>
                    <a:pt x="3887" y="17459"/>
                  </a:lnTo>
                  <a:lnTo>
                    <a:pt x="4535" y="16695"/>
                  </a:lnTo>
                  <a:close/>
                </a:path>
                <a:path w="27939" h="80645">
                  <a:moveTo>
                    <a:pt x="1911" y="53163"/>
                  </a:moveTo>
                  <a:lnTo>
                    <a:pt x="2763" y="52381"/>
                  </a:lnTo>
                  <a:lnTo>
                    <a:pt x="2620" y="51993"/>
                  </a:lnTo>
                  <a:lnTo>
                    <a:pt x="1911" y="53163"/>
                  </a:lnTo>
                  <a:close/>
                </a:path>
                <a:path w="27939" h="80645">
                  <a:moveTo>
                    <a:pt x="2678" y="17291"/>
                  </a:moveTo>
                  <a:lnTo>
                    <a:pt x="466" y="17001"/>
                  </a:lnTo>
                  <a:lnTo>
                    <a:pt x="1057" y="19217"/>
                  </a:lnTo>
                  <a:lnTo>
                    <a:pt x="2678" y="17291"/>
                  </a:lnTo>
                  <a:close/>
                </a:path>
                <a:path w="27939" h="80645">
                  <a:moveTo>
                    <a:pt x="1734" y="705"/>
                  </a:moveTo>
                  <a:lnTo>
                    <a:pt x="236" y="0"/>
                  </a:lnTo>
                  <a:lnTo>
                    <a:pt x="819" y="245"/>
                  </a:lnTo>
                  <a:lnTo>
                    <a:pt x="1734" y="705"/>
                  </a:lnTo>
                  <a:close/>
                </a:path>
                <a:path w="27939" h="80645">
                  <a:moveTo>
                    <a:pt x="1364" y="11723"/>
                  </a:moveTo>
                  <a:lnTo>
                    <a:pt x="0" y="12344"/>
                  </a:lnTo>
                  <a:lnTo>
                    <a:pt x="1035" y="12872"/>
                  </a:lnTo>
                  <a:lnTo>
                    <a:pt x="1364" y="11723"/>
                  </a:lnTo>
                  <a:close/>
                </a:path>
                <a:path w="27939" h="80645">
                  <a:moveTo>
                    <a:pt x="759" y="6693"/>
                  </a:moveTo>
                  <a:lnTo>
                    <a:pt x="7" y="6848"/>
                  </a:lnTo>
                  <a:lnTo>
                    <a:pt x="665" y="6930"/>
                  </a:lnTo>
                  <a:lnTo>
                    <a:pt x="759" y="669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2863578" y="3927092"/>
              <a:ext cx="231775" cy="180340"/>
            </a:xfrm>
            <a:custGeom>
              <a:avLst/>
              <a:gdLst/>
              <a:ahLst/>
              <a:cxnLst/>
              <a:rect l="l" t="t" r="r" b="b"/>
              <a:pathLst>
                <a:path w="231775" h="180339">
                  <a:moveTo>
                    <a:pt x="101160" y="180003"/>
                  </a:moveTo>
                  <a:lnTo>
                    <a:pt x="79134" y="176740"/>
                  </a:lnTo>
                  <a:lnTo>
                    <a:pt x="58976" y="163634"/>
                  </a:lnTo>
                  <a:lnTo>
                    <a:pt x="45620" y="163575"/>
                  </a:lnTo>
                  <a:lnTo>
                    <a:pt x="44068" y="150262"/>
                  </a:lnTo>
                  <a:lnTo>
                    <a:pt x="35286" y="149437"/>
                  </a:lnTo>
                  <a:lnTo>
                    <a:pt x="31050" y="132524"/>
                  </a:lnTo>
                  <a:lnTo>
                    <a:pt x="18914" y="124370"/>
                  </a:lnTo>
                  <a:lnTo>
                    <a:pt x="14426" y="116111"/>
                  </a:lnTo>
                  <a:lnTo>
                    <a:pt x="0" y="110825"/>
                  </a:lnTo>
                  <a:lnTo>
                    <a:pt x="2864" y="102276"/>
                  </a:lnTo>
                  <a:lnTo>
                    <a:pt x="17483" y="99254"/>
                  </a:lnTo>
                  <a:lnTo>
                    <a:pt x="17117" y="85333"/>
                  </a:lnTo>
                  <a:lnTo>
                    <a:pt x="20003" y="68090"/>
                  </a:lnTo>
                  <a:lnTo>
                    <a:pt x="24646" y="63172"/>
                  </a:lnTo>
                  <a:lnTo>
                    <a:pt x="27489" y="66300"/>
                  </a:lnTo>
                  <a:lnTo>
                    <a:pt x="30359" y="63242"/>
                  </a:lnTo>
                  <a:lnTo>
                    <a:pt x="31647" y="50086"/>
                  </a:lnTo>
                  <a:lnTo>
                    <a:pt x="41401" y="35512"/>
                  </a:lnTo>
                  <a:lnTo>
                    <a:pt x="48683" y="35095"/>
                  </a:lnTo>
                  <a:lnTo>
                    <a:pt x="54771" y="9742"/>
                  </a:lnTo>
                  <a:lnTo>
                    <a:pt x="66477" y="7139"/>
                  </a:lnTo>
                  <a:lnTo>
                    <a:pt x="69795" y="11301"/>
                  </a:lnTo>
                  <a:lnTo>
                    <a:pt x="75742" y="0"/>
                  </a:lnTo>
                  <a:lnTo>
                    <a:pt x="84083" y="7667"/>
                  </a:lnTo>
                  <a:lnTo>
                    <a:pt x="94878" y="3838"/>
                  </a:lnTo>
                  <a:lnTo>
                    <a:pt x="96551" y="7675"/>
                  </a:lnTo>
                  <a:lnTo>
                    <a:pt x="109368" y="5523"/>
                  </a:lnTo>
                  <a:lnTo>
                    <a:pt x="122343" y="12873"/>
                  </a:lnTo>
                  <a:lnTo>
                    <a:pt x="144986" y="38513"/>
                  </a:lnTo>
                  <a:lnTo>
                    <a:pt x="136308" y="50146"/>
                  </a:lnTo>
                  <a:lnTo>
                    <a:pt x="135579" y="62067"/>
                  </a:lnTo>
                  <a:lnTo>
                    <a:pt x="153653" y="61940"/>
                  </a:lnTo>
                  <a:lnTo>
                    <a:pt x="149208" y="67981"/>
                  </a:lnTo>
                  <a:lnTo>
                    <a:pt x="151895" y="73421"/>
                  </a:lnTo>
                  <a:lnTo>
                    <a:pt x="169287" y="92688"/>
                  </a:lnTo>
                  <a:lnTo>
                    <a:pt x="215788" y="108604"/>
                  </a:lnTo>
                  <a:lnTo>
                    <a:pt x="231196" y="108579"/>
                  </a:lnTo>
                  <a:lnTo>
                    <a:pt x="184848" y="156434"/>
                  </a:lnTo>
                  <a:lnTo>
                    <a:pt x="161367" y="158218"/>
                  </a:lnTo>
                  <a:lnTo>
                    <a:pt x="151446" y="166568"/>
                  </a:lnTo>
                  <a:lnTo>
                    <a:pt x="136393" y="171471"/>
                  </a:lnTo>
                  <a:lnTo>
                    <a:pt x="126065" y="171556"/>
                  </a:lnTo>
                  <a:lnTo>
                    <a:pt x="119709" y="166683"/>
                  </a:lnTo>
                  <a:lnTo>
                    <a:pt x="105959" y="172899"/>
                  </a:lnTo>
                  <a:lnTo>
                    <a:pt x="101160" y="180003"/>
                  </a:lnTo>
                  <a:close/>
                </a:path>
              </a:pathLst>
            </a:custGeom>
            <a:solidFill>
              <a:srgbClr val="B7C3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2863578" y="3927092"/>
              <a:ext cx="231775" cy="180340"/>
            </a:xfrm>
            <a:custGeom>
              <a:avLst/>
              <a:gdLst/>
              <a:ahLst/>
              <a:cxnLst/>
              <a:rect l="l" t="t" r="r" b="b"/>
              <a:pathLst>
                <a:path w="231775" h="180339">
                  <a:moveTo>
                    <a:pt x="17117" y="85333"/>
                  </a:moveTo>
                  <a:lnTo>
                    <a:pt x="17483" y="99254"/>
                  </a:lnTo>
                  <a:lnTo>
                    <a:pt x="2864" y="102276"/>
                  </a:lnTo>
                  <a:lnTo>
                    <a:pt x="0" y="110825"/>
                  </a:lnTo>
                  <a:lnTo>
                    <a:pt x="14426" y="116111"/>
                  </a:lnTo>
                  <a:lnTo>
                    <a:pt x="18914" y="124370"/>
                  </a:lnTo>
                  <a:lnTo>
                    <a:pt x="31050" y="132524"/>
                  </a:lnTo>
                  <a:lnTo>
                    <a:pt x="35286" y="149437"/>
                  </a:lnTo>
                  <a:lnTo>
                    <a:pt x="44068" y="150262"/>
                  </a:lnTo>
                  <a:lnTo>
                    <a:pt x="45620" y="163575"/>
                  </a:lnTo>
                  <a:lnTo>
                    <a:pt x="58976" y="163634"/>
                  </a:lnTo>
                  <a:lnTo>
                    <a:pt x="79134" y="176740"/>
                  </a:lnTo>
                  <a:lnTo>
                    <a:pt x="101160" y="180003"/>
                  </a:lnTo>
                  <a:lnTo>
                    <a:pt x="105959" y="172899"/>
                  </a:lnTo>
                  <a:lnTo>
                    <a:pt x="119709" y="166683"/>
                  </a:lnTo>
                  <a:lnTo>
                    <a:pt x="126065" y="171556"/>
                  </a:lnTo>
                  <a:lnTo>
                    <a:pt x="136393" y="171471"/>
                  </a:lnTo>
                  <a:lnTo>
                    <a:pt x="151446" y="166568"/>
                  </a:lnTo>
                  <a:lnTo>
                    <a:pt x="161367" y="158218"/>
                  </a:lnTo>
                  <a:lnTo>
                    <a:pt x="184848" y="156434"/>
                  </a:lnTo>
                  <a:lnTo>
                    <a:pt x="231196" y="108579"/>
                  </a:lnTo>
                  <a:lnTo>
                    <a:pt x="215788" y="108604"/>
                  </a:lnTo>
                  <a:lnTo>
                    <a:pt x="169287" y="92688"/>
                  </a:lnTo>
                  <a:lnTo>
                    <a:pt x="151895" y="73421"/>
                  </a:lnTo>
                  <a:lnTo>
                    <a:pt x="149208" y="67981"/>
                  </a:lnTo>
                  <a:lnTo>
                    <a:pt x="153653" y="61940"/>
                  </a:lnTo>
                  <a:lnTo>
                    <a:pt x="135579" y="62067"/>
                  </a:lnTo>
                  <a:lnTo>
                    <a:pt x="136308" y="50146"/>
                  </a:lnTo>
                  <a:lnTo>
                    <a:pt x="144986" y="38513"/>
                  </a:lnTo>
                  <a:lnTo>
                    <a:pt x="122343" y="12873"/>
                  </a:lnTo>
                  <a:lnTo>
                    <a:pt x="109368" y="5523"/>
                  </a:lnTo>
                  <a:lnTo>
                    <a:pt x="96551" y="7675"/>
                  </a:lnTo>
                  <a:lnTo>
                    <a:pt x="94878" y="3838"/>
                  </a:lnTo>
                  <a:lnTo>
                    <a:pt x="84083" y="7667"/>
                  </a:lnTo>
                  <a:lnTo>
                    <a:pt x="75742" y="0"/>
                  </a:lnTo>
                  <a:lnTo>
                    <a:pt x="69795" y="11301"/>
                  </a:lnTo>
                  <a:lnTo>
                    <a:pt x="66477" y="7139"/>
                  </a:lnTo>
                  <a:lnTo>
                    <a:pt x="54771" y="9742"/>
                  </a:lnTo>
                  <a:lnTo>
                    <a:pt x="48683" y="35095"/>
                  </a:lnTo>
                  <a:lnTo>
                    <a:pt x="41401" y="35512"/>
                  </a:lnTo>
                  <a:lnTo>
                    <a:pt x="31647" y="50086"/>
                  </a:lnTo>
                  <a:lnTo>
                    <a:pt x="30359" y="63242"/>
                  </a:lnTo>
                  <a:lnTo>
                    <a:pt x="27489" y="66300"/>
                  </a:lnTo>
                  <a:lnTo>
                    <a:pt x="24646" y="63172"/>
                  </a:lnTo>
                  <a:lnTo>
                    <a:pt x="20003" y="68090"/>
                  </a:lnTo>
                  <a:lnTo>
                    <a:pt x="17117" y="8533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2829407" y="4570473"/>
              <a:ext cx="18415" cy="27940"/>
            </a:xfrm>
            <a:custGeom>
              <a:avLst/>
              <a:gdLst/>
              <a:ahLst/>
              <a:cxnLst/>
              <a:rect l="l" t="t" r="r" b="b"/>
              <a:pathLst>
                <a:path w="18414" h="27939">
                  <a:moveTo>
                    <a:pt x="18313" y="27571"/>
                  </a:moveTo>
                  <a:lnTo>
                    <a:pt x="5549" y="25568"/>
                  </a:lnTo>
                  <a:lnTo>
                    <a:pt x="0" y="16800"/>
                  </a:lnTo>
                  <a:lnTo>
                    <a:pt x="5178" y="3469"/>
                  </a:lnTo>
                  <a:lnTo>
                    <a:pt x="9649" y="0"/>
                  </a:lnTo>
                  <a:lnTo>
                    <a:pt x="18250" y="4018"/>
                  </a:lnTo>
                  <a:lnTo>
                    <a:pt x="18313" y="27571"/>
                  </a:lnTo>
                  <a:close/>
                </a:path>
              </a:pathLst>
            </a:custGeom>
            <a:solidFill>
              <a:srgbClr val="ACC1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2829407" y="4570473"/>
              <a:ext cx="18415" cy="27940"/>
            </a:xfrm>
            <a:custGeom>
              <a:avLst/>
              <a:gdLst/>
              <a:ahLst/>
              <a:cxnLst/>
              <a:rect l="l" t="t" r="r" b="b"/>
              <a:pathLst>
                <a:path w="18414" h="27939">
                  <a:moveTo>
                    <a:pt x="18250" y="4018"/>
                  </a:moveTo>
                  <a:lnTo>
                    <a:pt x="9649" y="0"/>
                  </a:lnTo>
                  <a:lnTo>
                    <a:pt x="5178" y="3469"/>
                  </a:lnTo>
                  <a:lnTo>
                    <a:pt x="0" y="16800"/>
                  </a:lnTo>
                  <a:lnTo>
                    <a:pt x="5549" y="25568"/>
                  </a:lnTo>
                  <a:lnTo>
                    <a:pt x="18313" y="27571"/>
                  </a:lnTo>
                  <a:lnTo>
                    <a:pt x="18250" y="401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2691688" y="3005429"/>
              <a:ext cx="97790" cy="64135"/>
            </a:xfrm>
            <a:custGeom>
              <a:avLst/>
              <a:gdLst/>
              <a:ahLst/>
              <a:cxnLst/>
              <a:rect l="l" t="t" r="r" b="b"/>
              <a:pathLst>
                <a:path w="97789" h="64135">
                  <a:moveTo>
                    <a:pt x="10350" y="45326"/>
                  </a:moveTo>
                  <a:lnTo>
                    <a:pt x="9779" y="44538"/>
                  </a:lnTo>
                  <a:lnTo>
                    <a:pt x="9817" y="46062"/>
                  </a:lnTo>
                  <a:lnTo>
                    <a:pt x="10350" y="45326"/>
                  </a:lnTo>
                  <a:close/>
                </a:path>
                <a:path w="97789" h="64135">
                  <a:moveTo>
                    <a:pt x="18554" y="24993"/>
                  </a:moveTo>
                  <a:lnTo>
                    <a:pt x="12204" y="17564"/>
                  </a:lnTo>
                  <a:lnTo>
                    <a:pt x="2895" y="21844"/>
                  </a:lnTo>
                  <a:lnTo>
                    <a:pt x="8521" y="23850"/>
                  </a:lnTo>
                  <a:lnTo>
                    <a:pt x="10680" y="29476"/>
                  </a:lnTo>
                  <a:lnTo>
                    <a:pt x="15697" y="25336"/>
                  </a:lnTo>
                  <a:lnTo>
                    <a:pt x="18554" y="24993"/>
                  </a:lnTo>
                  <a:close/>
                </a:path>
                <a:path w="97789" h="64135">
                  <a:moveTo>
                    <a:pt x="21628" y="55283"/>
                  </a:moveTo>
                  <a:lnTo>
                    <a:pt x="21082" y="54851"/>
                  </a:lnTo>
                  <a:lnTo>
                    <a:pt x="20840" y="55854"/>
                  </a:lnTo>
                  <a:lnTo>
                    <a:pt x="21628" y="55283"/>
                  </a:lnTo>
                  <a:close/>
                </a:path>
                <a:path w="97789" h="64135">
                  <a:moveTo>
                    <a:pt x="23545" y="20345"/>
                  </a:moveTo>
                  <a:lnTo>
                    <a:pt x="20421" y="18643"/>
                  </a:lnTo>
                  <a:lnTo>
                    <a:pt x="20421" y="21386"/>
                  </a:lnTo>
                  <a:lnTo>
                    <a:pt x="23545" y="20345"/>
                  </a:lnTo>
                  <a:close/>
                </a:path>
                <a:path w="97789" h="64135">
                  <a:moveTo>
                    <a:pt x="23647" y="33896"/>
                  </a:moveTo>
                  <a:lnTo>
                    <a:pt x="22872" y="30670"/>
                  </a:lnTo>
                  <a:lnTo>
                    <a:pt x="19646" y="29984"/>
                  </a:lnTo>
                  <a:lnTo>
                    <a:pt x="19469" y="33388"/>
                  </a:lnTo>
                  <a:lnTo>
                    <a:pt x="10312" y="30949"/>
                  </a:lnTo>
                  <a:lnTo>
                    <a:pt x="3251" y="37426"/>
                  </a:lnTo>
                  <a:lnTo>
                    <a:pt x="774" y="34544"/>
                  </a:lnTo>
                  <a:lnTo>
                    <a:pt x="1854" y="39852"/>
                  </a:lnTo>
                  <a:lnTo>
                    <a:pt x="0" y="42062"/>
                  </a:lnTo>
                  <a:lnTo>
                    <a:pt x="5384" y="45110"/>
                  </a:lnTo>
                  <a:lnTo>
                    <a:pt x="2489" y="52260"/>
                  </a:lnTo>
                  <a:lnTo>
                    <a:pt x="6832" y="43637"/>
                  </a:lnTo>
                  <a:lnTo>
                    <a:pt x="22237" y="37160"/>
                  </a:lnTo>
                  <a:lnTo>
                    <a:pt x="19443" y="33934"/>
                  </a:lnTo>
                  <a:lnTo>
                    <a:pt x="23647" y="33896"/>
                  </a:lnTo>
                  <a:close/>
                </a:path>
                <a:path w="97789" h="64135">
                  <a:moveTo>
                    <a:pt x="31965" y="10274"/>
                  </a:moveTo>
                  <a:lnTo>
                    <a:pt x="31584" y="9702"/>
                  </a:lnTo>
                  <a:lnTo>
                    <a:pt x="31038" y="10160"/>
                  </a:lnTo>
                  <a:lnTo>
                    <a:pt x="31965" y="10274"/>
                  </a:lnTo>
                  <a:close/>
                </a:path>
                <a:path w="97789" h="64135">
                  <a:moveTo>
                    <a:pt x="33045" y="10718"/>
                  </a:moveTo>
                  <a:lnTo>
                    <a:pt x="32893" y="9715"/>
                  </a:lnTo>
                  <a:lnTo>
                    <a:pt x="32092" y="9804"/>
                  </a:lnTo>
                  <a:lnTo>
                    <a:pt x="33045" y="10718"/>
                  </a:lnTo>
                  <a:close/>
                </a:path>
                <a:path w="97789" h="64135">
                  <a:moveTo>
                    <a:pt x="33108" y="46329"/>
                  </a:moveTo>
                  <a:lnTo>
                    <a:pt x="32981" y="45123"/>
                  </a:lnTo>
                  <a:lnTo>
                    <a:pt x="32207" y="46278"/>
                  </a:lnTo>
                  <a:lnTo>
                    <a:pt x="33108" y="46329"/>
                  </a:lnTo>
                  <a:close/>
                </a:path>
                <a:path w="97789" h="64135">
                  <a:moveTo>
                    <a:pt x="41440" y="3568"/>
                  </a:moveTo>
                  <a:lnTo>
                    <a:pt x="40817" y="1866"/>
                  </a:lnTo>
                  <a:lnTo>
                    <a:pt x="40449" y="3378"/>
                  </a:lnTo>
                  <a:lnTo>
                    <a:pt x="41440" y="3568"/>
                  </a:lnTo>
                  <a:close/>
                </a:path>
                <a:path w="97789" h="64135">
                  <a:moveTo>
                    <a:pt x="87414" y="38417"/>
                  </a:moveTo>
                  <a:lnTo>
                    <a:pt x="86436" y="38392"/>
                  </a:lnTo>
                  <a:lnTo>
                    <a:pt x="86868" y="39179"/>
                  </a:lnTo>
                  <a:lnTo>
                    <a:pt x="87414" y="38417"/>
                  </a:lnTo>
                  <a:close/>
                </a:path>
                <a:path w="97789" h="64135">
                  <a:moveTo>
                    <a:pt x="97447" y="10629"/>
                  </a:moveTo>
                  <a:lnTo>
                    <a:pt x="95262" y="5981"/>
                  </a:lnTo>
                  <a:lnTo>
                    <a:pt x="78613" y="7023"/>
                  </a:lnTo>
                  <a:lnTo>
                    <a:pt x="59105" y="0"/>
                  </a:lnTo>
                  <a:lnTo>
                    <a:pt x="55168" y="5295"/>
                  </a:lnTo>
                  <a:lnTo>
                    <a:pt x="45212" y="3048"/>
                  </a:lnTo>
                  <a:lnTo>
                    <a:pt x="45110" y="6807"/>
                  </a:lnTo>
                  <a:lnTo>
                    <a:pt x="38722" y="5867"/>
                  </a:lnTo>
                  <a:lnTo>
                    <a:pt x="36690" y="9740"/>
                  </a:lnTo>
                  <a:lnTo>
                    <a:pt x="33553" y="8407"/>
                  </a:lnTo>
                  <a:lnTo>
                    <a:pt x="34353" y="11950"/>
                  </a:lnTo>
                  <a:lnTo>
                    <a:pt x="25069" y="13855"/>
                  </a:lnTo>
                  <a:lnTo>
                    <a:pt x="24536" y="26974"/>
                  </a:lnTo>
                  <a:lnTo>
                    <a:pt x="29248" y="26847"/>
                  </a:lnTo>
                  <a:lnTo>
                    <a:pt x="25527" y="32842"/>
                  </a:lnTo>
                  <a:lnTo>
                    <a:pt x="34658" y="42684"/>
                  </a:lnTo>
                  <a:lnTo>
                    <a:pt x="41389" y="39293"/>
                  </a:lnTo>
                  <a:lnTo>
                    <a:pt x="38366" y="53301"/>
                  </a:lnTo>
                  <a:lnTo>
                    <a:pt x="52908" y="47320"/>
                  </a:lnTo>
                  <a:lnTo>
                    <a:pt x="64655" y="54102"/>
                  </a:lnTo>
                  <a:lnTo>
                    <a:pt x="71501" y="63461"/>
                  </a:lnTo>
                  <a:lnTo>
                    <a:pt x="77774" y="60337"/>
                  </a:lnTo>
                  <a:lnTo>
                    <a:pt x="84632" y="63639"/>
                  </a:lnTo>
                  <a:lnTo>
                    <a:pt x="91808" y="52743"/>
                  </a:lnTo>
                  <a:lnTo>
                    <a:pt x="78625" y="23736"/>
                  </a:lnTo>
                  <a:lnTo>
                    <a:pt x="90487" y="20535"/>
                  </a:lnTo>
                  <a:lnTo>
                    <a:pt x="97447" y="10629"/>
                  </a:lnTo>
                  <a:close/>
                </a:path>
              </a:pathLst>
            </a:custGeom>
            <a:solidFill>
              <a:srgbClr val="2F80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2691695" y="3005424"/>
              <a:ext cx="97790" cy="64135"/>
            </a:xfrm>
            <a:custGeom>
              <a:avLst/>
              <a:gdLst/>
              <a:ahLst/>
              <a:cxnLst/>
              <a:rect l="l" t="t" r="r" b="b"/>
              <a:pathLst>
                <a:path w="97789" h="64135">
                  <a:moveTo>
                    <a:pt x="95261" y="5986"/>
                  </a:moveTo>
                  <a:lnTo>
                    <a:pt x="78612" y="7021"/>
                  </a:lnTo>
                  <a:lnTo>
                    <a:pt x="59107" y="0"/>
                  </a:lnTo>
                  <a:lnTo>
                    <a:pt x="55169" y="5290"/>
                  </a:lnTo>
                  <a:lnTo>
                    <a:pt x="45216" y="3047"/>
                  </a:lnTo>
                  <a:lnTo>
                    <a:pt x="45106" y="6803"/>
                  </a:lnTo>
                  <a:lnTo>
                    <a:pt x="38723" y="5871"/>
                  </a:lnTo>
                  <a:lnTo>
                    <a:pt x="36690" y="9737"/>
                  </a:lnTo>
                  <a:lnTo>
                    <a:pt x="33548" y="8404"/>
                  </a:lnTo>
                  <a:lnTo>
                    <a:pt x="34359" y="11944"/>
                  </a:lnTo>
                  <a:lnTo>
                    <a:pt x="25069" y="13857"/>
                  </a:lnTo>
                  <a:lnTo>
                    <a:pt x="24537" y="26980"/>
                  </a:lnTo>
                  <a:lnTo>
                    <a:pt x="29246" y="26852"/>
                  </a:lnTo>
                  <a:lnTo>
                    <a:pt x="25532" y="32838"/>
                  </a:lnTo>
                  <a:lnTo>
                    <a:pt x="34653" y="42680"/>
                  </a:lnTo>
                  <a:lnTo>
                    <a:pt x="41384" y="39288"/>
                  </a:lnTo>
                  <a:lnTo>
                    <a:pt x="38372" y="53305"/>
                  </a:lnTo>
                  <a:lnTo>
                    <a:pt x="52913" y="47325"/>
                  </a:lnTo>
                  <a:lnTo>
                    <a:pt x="64653" y="54106"/>
                  </a:lnTo>
                  <a:lnTo>
                    <a:pt x="71495" y="63456"/>
                  </a:lnTo>
                  <a:lnTo>
                    <a:pt x="77776" y="60331"/>
                  </a:lnTo>
                  <a:lnTo>
                    <a:pt x="84638" y="63637"/>
                  </a:lnTo>
                  <a:lnTo>
                    <a:pt x="91809" y="52742"/>
                  </a:lnTo>
                  <a:lnTo>
                    <a:pt x="78620" y="23733"/>
                  </a:lnTo>
                  <a:lnTo>
                    <a:pt x="90490" y="20533"/>
                  </a:lnTo>
                  <a:lnTo>
                    <a:pt x="97449" y="10632"/>
                  </a:lnTo>
                  <a:lnTo>
                    <a:pt x="95261" y="5986"/>
                  </a:lnTo>
                  <a:close/>
                </a:path>
                <a:path w="97789" h="64135">
                  <a:moveTo>
                    <a:pt x="87414" y="38417"/>
                  </a:moveTo>
                  <a:lnTo>
                    <a:pt x="86436" y="38391"/>
                  </a:lnTo>
                  <a:lnTo>
                    <a:pt x="86863" y="39176"/>
                  </a:lnTo>
                  <a:lnTo>
                    <a:pt x="87414" y="38417"/>
                  </a:lnTo>
                  <a:close/>
                </a:path>
                <a:path w="97789" h="64135">
                  <a:moveTo>
                    <a:pt x="40818" y="1862"/>
                  </a:moveTo>
                  <a:lnTo>
                    <a:pt x="40443" y="3382"/>
                  </a:lnTo>
                  <a:lnTo>
                    <a:pt x="41437" y="3562"/>
                  </a:lnTo>
                  <a:lnTo>
                    <a:pt x="40818" y="1862"/>
                  </a:lnTo>
                  <a:close/>
                </a:path>
                <a:path w="97789" h="64135">
                  <a:moveTo>
                    <a:pt x="32985" y="45128"/>
                  </a:moveTo>
                  <a:lnTo>
                    <a:pt x="32201" y="46274"/>
                  </a:lnTo>
                  <a:lnTo>
                    <a:pt x="33109" y="46332"/>
                  </a:lnTo>
                  <a:lnTo>
                    <a:pt x="32985" y="45128"/>
                  </a:lnTo>
                  <a:close/>
                </a:path>
                <a:path w="97789" h="64135">
                  <a:moveTo>
                    <a:pt x="32888" y="9716"/>
                  </a:moveTo>
                  <a:lnTo>
                    <a:pt x="32096" y="9806"/>
                  </a:lnTo>
                  <a:lnTo>
                    <a:pt x="33039" y="10723"/>
                  </a:lnTo>
                  <a:lnTo>
                    <a:pt x="32888" y="9716"/>
                  </a:lnTo>
                  <a:close/>
                </a:path>
                <a:path w="97789" h="64135">
                  <a:moveTo>
                    <a:pt x="31581" y="9703"/>
                  </a:moveTo>
                  <a:lnTo>
                    <a:pt x="31044" y="10154"/>
                  </a:lnTo>
                  <a:lnTo>
                    <a:pt x="31962" y="10272"/>
                  </a:lnTo>
                  <a:lnTo>
                    <a:pt x="31581" y="9703"/>
                  </a:lnTo>
                  <a:close/>
                </a:path>
                <a:path w="97789" h="64135">
                  <a:moveTo>
                    <a:pt x="1848" y="39847"/>
                  </a:moveTo>
                  <a:lnTo>
                    <a:pt x="0" y="42058"/>
                  </a:lnTo>
                  <a:lnTo>
                    <a:pt x="5380" y="45110"/>
                  </a:lnTo>
                  <a:lnTo>
                    <a:pt x="2493" y="52257"/>
                  </a:lnTo>
                  <a:lnTo>
                    <a:pt x="6831" y="43638"/>
                  </a:lnTo>
                  <a:lnTo>
                    <a:pt x="22244" y="37156"/>
                  </a:lnTo>
                  <a:lnTo>
                    <a:pt x="19449" y="33936"/>
                  </a:lnTo>
                  <a:lnTo>
                    <a:pt x="23651" y="33889"/>
                  </a:lnTo>
                  <a:lnTo>
                    <a:pt x="22872" y="30670"/>
                  </a:lnTo>
                  <a:lnTo>
                    <a:pt x="19642" y="29981"/>
                  </a:lnTo>
                  <a:lnTo>
                    <a:pt x="19472" y="33389"/>
                  </a:lnTo>
                  <a:lnTo>
                    <a:pt x="10306" y="30948"/>
                  </a:lnTo>
                  <a:lnTo>
                    <a:pt x="3248" y="37422"/>
                  </a:lnTo>
                  <a:lnTo>
                    <a:pt x="777" y="34539"/>
                  </a:lnTo>
                  <a:lnTo>
                    <a:pt x="1848" y="39847"/>
                  </a:lnTo>
                  <a:close/>
                </a:path>
                <a:path w="97789" h="64135">
                  <a:moveTo>
                    <a:pt x="20427" y="18636"/>
                  </a:moveTo>
                  <a:lnTo>
                    <a:pt x="20424" y="21381"/>
                  </a:lnTo>
                  <a:lnTo>
                    <a:pt x="23540" y="20348"/>
                  </a:lnTo>
                  <a:lnTo>
                    <a:pt x="20427" y="18636"/>
                  </a:lnTo>
                  <a:close/>
                </a:path>
                <a:path w="97789" h="64135">
                  <a:moveTo>
                    <a:pt x="21085" y="54848"/>
                  </a:moveTo>
                  <a:lnTo>
                    <a:pt x="20836" y="55847"/>
                  </a:lnTo>
                  <a:lnTo>
                    <a:pt x="21623" y="55283"/>
                  </a:lnTo>
                  <a:lnTo>
                    <a:pt x="21085" y="54848"/>
                  </a:lnTo>
                  <a:close/>
                </a:path>
                <a:path w="97789" h="64135">
                  <a:moveTo>
                    <a:pt x="15701" y="25329"/>
                  </a:moveTo>
                  <a:lnTo>
                    <a:pt x="18556" y="24995"/>
                  </a:lnTo>
                  <a:lnTo>
                    <a:pt x="12209" y="17564"/>
                  </a:lnTo>
                  <a:lnTo>
                    <a:pt x="2897" y="21847"/>
                  </a:lnTo>
                  <a:lnTo>
                    <a:pt x="8519" y="23853"/>
                  </a:lnTo>
                  <a:lnTo>
                    <a:pt x="10683" y="29477"/>
                  </a:lnTo>
                  <a:lnTo>
                    <a:pt x="15701" y="25329"/>
                  </a:lnTo>
                  <a:close/>
                </a:path>
                <a:path w="97789" h="64135">
                  <a:moveTo>
                    <a:pt x="10354" y="45324"/>
                  </a:moveTo>
                  <a:lnTo>
                    <a:pt x="9775" y="44540"/>
                  </a:lnTo>
                  <a:lnTo>
                    <a:pt x="9823" y="46066"/>
                  </a:lnTo>
                  <a:lnTo>
                    <a:pt x="10354" y="4532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2916390" y="3877132"/>
              <a:ext cx="102870" cy="89535"/>
            </a:xfrm>
            <a:custGeom>
              <a:avLst/>
              <a:gdLst/>
              <a:ahLst/>
              <a:cxnLst/>
              <a:rect l="l" t="t" r="r" b="b"/>
              <a:pathLst>
                <a:path w="102869" h="89535">
                  <a:moveTo>
                    <a:pt x="53619" y="26708"/>
                  </a:moveTo>
                  <a:lnTo>
                    <a:pt x="52971" y="26784"/>
                  </a:lnTo>
                  <a:lnTo>
                    <a:pt x="53314" y="27266"/>
                  </a:lnTo>
                  <a:lnTo>
                    <a:pt x="53619" y="26708"/>
                  </a:lnTo>
                  <a:close/>
                </a:path>
                <a:path w="102869" h="89535">
                  <a:moveTo>
                    <a:pt x="56273" y="31711"/>
                  </a:moveTo>
                  <a:lnTo>
                    <a:pt x="56057" y="30632"/>
                  </a:lnTo>
                  <a:lnTo>
                    <a:pt x="54978" y="32245"/>
                  </a:lnTo>
                  <a:lnTo>
                    <a:pt x="56273" y="31711"/>
                  </a:lnTo>
                  <a:close/>
                </a:path>
                <a:path w="102869" h="89535">
                  <a:moveTo>
                    <a:pt x="58089" y="31534"/>
                  </a:moveTo>
                  <a:lnTo>
                    <a:pt x="57543" y="31267"/>
                  </a:lnTo>
                  <a:lnTo>
                    <a:pt x="57175" y="31623"/>
                  </a:lnTo>
                  <a:lnTo>
                    <a:pt x="58089" y="31534"/>
                  </a:lnTo>
                  <a:close/>
                </a:path>
                <a:path w="102869" h="89535">
                  <a:moveTo>
                    <a:pt x="58127" y="29730"/>
                  </a:moveTo>
                  <a:lnTo>
                    <a:pt x="57035" y="30314"/>
                  </a:lnTo>
                  <a:lnTo>
                    <a:pt x="57543" y="30111"/>
                  </a:lnTo>
                  <a:lnTo>
                    <a:pt x="58127" y="29730"/>
                  </a:lnTo>
                  <a:close/>
                </a:path>
                <a:path w="102869" h="89535">
                  <a:moveTo>
                    <a:pt x="59690" y="45300"/>
                  </a:moveTo>
                  <a:lnTo>
                    <a:pt x="58686" y="45580"/>
                  </a:lnTo>
                  <a:lnTo>
                    <a:pt x="59436" y="46355"/>
                  </a:lnTo>
                  <a:lnTo>
                    <a:pt x="59690" y="45300"/>
                  </a:lnTo>
                  <a:close/>
                </a:path>
                <a:path w="102869" h="89535">
                  <a:moveTo>
                    <a:pt x="60515" y="48107"/>
                  </a:moveTo>
                  <a:lnTo>
                    <a:pt x="59778" y="47383"/>
                  </a:lnTo>
                  <a:lnTo>
                    <a:pt x="59410" y="48615"/>
                  </a:lnTo>
                  <a:lnTo>
                    <a:pt x="60515" y="48107"/>
                  </a:lnTo>
                  <a:close/>
                </a:path>
                <a:path w="102869" h="89535">
                  <a:moveTo>
                    <a:pt x="61683" y="39293"/>
                  </a:moveTo>
                  <a:lnTo>
                    <a:pt x="58343" y="36893"/>
                  </a:lnTo>
                  <a:lnTo>
                    <a:pt x="58432" y="36753"/>
                  </a:lnTo>
                  <a:lnTo>
                    <a:pt x="58153" y="36436"/>
                  </a:lnTo>
                  <a:lnTo>
                    <a:pt x="58077" y="36703"/>
                  </a:lnTo>
                  <a:lnTo>
                    <a:pt x="54521" y="34112"/>
                  </a:lnTo>
                  <a:lnTo>
                    <a:pt x="54508" y="38277"/>
                  </a:lnTo>
                  <a:lnTo>
                    <a:pt x="61683" y="39293"/>
                  </a:lnTo>
                  <a:close/>
                </a:path>
                <a:path w="102869" h="89535">
                  <a:moveTo>
                    <a:pt x="100685" y="81165"/>
                  </a:moveTo>
                  <a:lnTo>
                    <a:pt x="100520" y="80873"/>
                  </a:lnTo>
                  <a:lnTo>
                    <a:pt x="99695" y="80937"/>
                  </a:lnTo>
                  <a:lnTo>
                    <a:pt x="100685" y="81165"/>
                  </a:lnTo>
                  <a:close/>
                </a:path>
                <a:path w="102869" h="89535">
                  <a:moveTo>
                    <a:pt x="102514" y="82613"/>
                  </a:moveTo>
                  <a:lnTo>
                    <a:pt x="92075" y="76860"/>
                  </a:lnTo>
                  <a:lnTo>
                    <a:pt x="73456" y="54241"/>
                  </a:lnTo>
                  <a:lnTo>
                    <a:pt x="63906" y="48298"/>
                  </a:lnTo>
                  <a:lnTo>
                    <a:pt x="58445" y="49136"/>
                  </a:lnTo>
                  <a:lnTo>
                    <a:pt x="53263" y="40208"/>
                  </a:lnTo>
                  <a:lnTo>
                    <a:pt x="50723" y="46850"/>
                  </a:lnTo>
                  <a:lnTo>
                    <a:pt x="33007" y="0"/>
                  </a:lnTo>
                  <a:lnTo>
                    <a:pt x="14744" y="15494"/>
                  </a:lnTo>
                  <a:lnTo>
                    <a:pt x="8547" y="15011"/>
                  </a:lnTo>
                  <a:lnTo>
                    <a:pt x="7924" y="27749"/>
                  </a:lnTo>
                  <a:lnTo>
                    <a:pt x="0" y="45935"/>
                  </a:lnTo>
                  <a:lnTo>
                    <a:pt x="2019" y="60121"/>
                  </a:lnTo>
                  <a:lnTo>
                    <a:pt x="13665" y="57111"/>
                  </a:lnTo>
                  <a:lnTo>
                    <a:pt x="16979" y="61264"/>
                  </a:lnTo>
                  <a:lnTo>
                    <a:pt x="22923" y="49961"/>
                  </a:lnTo>
                  <a:lnTo>
                    <a:pt x="31267" y="57632"/>
                  </a:lnTo>
                  <a:lnTo>
                    <a:pt x="42062" y="53809"/>
                  </a:lnTo>
                  <a:lnTo>
                    <a:pt x="43738" y="57645"/>
                  </a:lnTo>
                  <a:lnTo>
                    <a:pt x="57518" y="55626"/>
                  </a:lnTo>
                  <a:lnTo>
                    <a:pt x="69519" y="62839"/>
                  </a:lnTo>
                  <a:lnTo>
                    <a:pt x="92163" y="88480"/>
                  </a:lnTo>
                  <a:lnTo>
                    <a:pt x="98348" y="89357"/>
                  </a:lnTo>
                  <a:lnTo>
                    <a:pt x="102514" y="82613"/>
                  </a:lnTo>
                  <a:close/>
                </a:path>
              </a:pathLst>
            </a:custGeom>
            <a:solidFill>
              <a:srgbClr val="F9C1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2916400" y="3877127"/>
              <a:ext cx="102870" cy="89535"/>
            </a:xfrm>
            <a:custGeom>
              <a:avLst/>
              <a:gdLst/>
              <a:ahLst/>
              <a:cxnLst/>
              <a:rect l="l" t="t" r="r" b="b"/>
              <a:pathLst>
                <a:path w="102869" h="89535">
                  <a:moveTo>
                    <a:pt x="33001" y="0"/>
                  </a:moveTo>
                  <a:lnTo>
                    <a:pt x="14746" y="15487"/>
                  </a:lnTo>
                  <a:lnTo>
                    <a:pt x="8542" y="15013"/>
                  </a:lnTo>
                  <a:lnTo>
                    <a:pt x="7923" y="27752"/>
                  </a:lnTo>
                  <a:lnTo>
                    <a:pt x="0" y="45929"/>
                  </a:lnTo>
                  <a:lnTo>
                    <a:pt x="2009" y="60118"/>
                  </a:lnTo>
                  <a:lnTo>
                    <a:pt x="13655" y="57104"/>
                  </a:lnTo>
                  <a:lnTo>
                    <a:pt x="16972" y="61266"/>
                  </a:lnTo>
                  <a:lnTo>
                    <a:pt x="22919" y="49965"/>
                  </a:lnTo>
                  <a:lnTo>
                    <a:pt x="31260" y="57632"/>
                  </a:lnTo>
                  <a:lnTo>
                    <a:pt x="42056" y="53803"/>
                  </a:lnTo>
                  <a:lnTo>
                    <a:pt x="43728" y="57640"/>
                  </a:lnTo>
                  <a:lnTo>
                    <a:pt x="57516" y="55630"/>
                  </a:lnTo>
                  <a:lnTo>
                    <a:pt x="69520" y="62838"/>
                  </a:lnTo>
                  <a:lnTo>
                    <a:pt x="92164" y="88478"/>
                  </a:lnTo>
                  <a:lnTo>
                    <a:pt x="98339" y="89350"/>
                  </a:lnTo>
                  <a:lnTo>
                    <a:pt x="102504" y="82615"/>
                  </a:lnTo>
                  <a:lnTo>
                    <a:pt x="92070" y="76863"/>
                  </a:lnTo>
                  <a:lnTo>
                    <a:pt x="73450" y="54238"/>
                  </a:lnTo>
                  <a:lnTo>
                    <a:pt x="63895" y="48292"/>
                  </a:lnTo>
                  <a:lnTo>
                    <a:pt x="58436" y="49131"/>
                  </a:lnTo>
                  <a:lnTo>
                    <a:pt x="53256" y="40210"/>
                  </a:lnTo>
                  <a:lnTo>
                    <a:pt x="50714" y="46843"/>
                  </a:lnTo>
                  <a:lnTo>
                    <a:pt x="33001" y="0"/>
                  </a:lnTo>
                  <a:close/>
                </a:path>
                <a:path w="102869" h="89535">
                  <a:moveTo>
                    <a:pt x="100511" y="80874"/>
                  </a:moveTo>
                  <a:lnTo>
                    <a:pt x="99693" y="80934"/>
                  </a:lnTo>
                  <a:lnTo>
                    <a:pt x="100677" y="81167"/>
                  </a:lnTo>
                  <a:lnTo>
                    <a:pt x="100511" y="80874"/>
                  </a:lnTo>
                  <a:close/>
                </a:path>
                <a:path w="102869" h="89535">
                  <a:moveTo>
                    <a:pt x="54521" y="34105"/>
                  </a:moveTo>
                  <a:lnTo>
                    <a:pt x="54507" y="38280"/>
                  </a:lnTo>
                  <a:lnTo>
                    <a:pt x="61681" y="39293"/>
                  </a:lnTo>
                  <a:lnTo>
                    <a:pt x="54521" y="34105"/>
                  </a:lnTo>
                  <a:close/>
                </a:path>
                <a:path w="102869" h="89535">
                  <a:moveTo>
                    <a:pt x="59780" y="47385"/>
                  </a:moveTo>
                  <a:lnTo>
                    <a:pt x="59408" y="48618"/>
                  </a:lnTo>
                  <a:lnTo>
                    <a:pt x="60508" y="48101"/>
                  </a:lnTo>
                  <a:lnTo>
                    <a:pt x="59780" y="47385"/>
                  </a:lnTo>
                  <a:close/>
                </a:path>
                <a:path w="102869" h="89535">
                  <a:moveTo>
                    <a:pt x="59686" y="45296"/>
                  </a:moveTo>
                  <a:lnTo>
                    <a:pt x="58678" y="45583"/>
                  </a:lnTo>
                  <a:lnTo>
                    <a:pt x="59428" y="46354"/>
                  </a:lnTo>
                  <a:lnTo>
                    <a:pt x="59686" y="45296"/>
                  </a:lnTo>
                  <a:close/>
                </a:path>
                <a:path w="102869" h="89535">
                  <a:moveTo>
                    <a:pt x="58147" y="36439"/>
                  </a:moveTo>
                  <a:lnTo>
                    <a:pt x="57809" y="37711"/>
                  </a:lnTo>
                  <a:lnTo>
                    <a:pt x="58424" y="36754"/>
                  </a:lnTo>
                  <a:lnTo>
                    <a:pt x="58147" y="36439"/>
                  </a:lnTo>
                  <a:close/>
                </a:path>
                <a:path w="102869" h="89535">
                  <a:moveTo>
                    <a:pt x="58129" y="29733"/>
                  </a:moveTo>
                  <a:lnTo>
                    <a:pt x="57029" y="30308"/>
                  </a:lnTo>
                  <a:lnTo>
                    <a:pt x="57541" y="30114"/>
                  </a:lnTo>
                  <a:lnTo>
                    <a:pt x="58129" y="29733"/>
                  </a:lnTo>
                  <a:close/>
                </a:path>
                <a:path w="102869" h="89535">
                  <a:moveTo>
                    <a:pt x="57544" y="31259"/>
                  </a:moveTo>
                  <a:lnTo>
                    <a:pt x="57164" y="31616"/>
                  </a:lnTo>
                  <a:lnTo>
                    <a:pt x="58083" y="31529"/>
                  </a:lnTo>
                  <a:lnTo>
                    <a:pt x="57544" y="31259"/>
                  </a:lnTo>
                  <a:close/>
                </a:path>
                <a:path w="102869" h="89535">
                  <a:moveTo>
                    <a:pt x="56047" y="30636"/>
                  </a:moveTo>
                  <a:lnTo>
                    <a:pt x="54973" y="32239"/>
                  </a:lnTo>
                  <a:lnTo>
                    <a:pt x="56263" y="31710"/>
                  </a:lnTo>
                  <a:lnTo>
                    <a:pt x="56047" y="30636"/>
                  </a:lnTo>
                  <a:close/>
                </a:path>
                <a:path w="102869" h="89535">
                  <a:moveTo>
                    <a:pt x="53614" y="26708"/>
                  </a:moveTo>
                  <a:lnTo>
                    <a:pt x="52972" y="26779"/>
                  </a:lnTo>
                  <a:lnTo>
                    <a:pt x="53310" y="27268"/>
                  </a:lnTo>
                  <a:lnTo>
                    <a:pt x="53614" y="2670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2441117" y="4102188"/>
              <a:ext cx="88900" cy="80010"/>
            </a:xfrm>
            <a:custGeom>
              <a:avLst/>
              <a:gdLst/>
              <a:ahLst/>
              <a:cxnLst/>
              <a:rect l="l" t="t" r="r" b="b"/>
              <a:pathLst>
                <a:path w="88900" h="80010">
                  <a:moveTo>
                    <a:pt x="304" y="79260"/>
                  </a:moveTo>
                  <a:lnTo>
                    <a:pt x="88" y="79044"/>
                  </a:lnTo>
                  <a:lnTo>
                    <a:pt x="0" y="80010"/>
                  </a:lnTo>
                  <a:lnTo>
                    <a:pt x="304" y="79260"/>
                  </a:lnTo>
                  <a:close/>
                </a:path>
                <a:path w="88900" h="80010">
                  <a:moveTo>
                    <a:pt x="50990" y="0"/>
                  </a:moveTo>
                  <a:lnTo>
                    <a:pt x="46024" y="1016"/>
                  </a:lnTo>
                  <a:lnTo>
                    <a:pt x="42976" y="5486"/>
                  </a:lnTo>
                  <a:lnTo>
                    <a:pt x="47015" y="7835"/>
                  </a:lnTo>
                  <a:lnTo>
                    <a:pt x="50990" y="0"/>
                  </a:lnTo>
                  <a:close/>
                </a:path>
                <a:path w="88900" h="80010">
                  <a:moveTo>
                    <a:pt x="57340" y="43561"/>
                  </a:moveTo>
                  <a:lnTo>
                    <a:pt x="57023" y="42926"/>
                  </a:lnTo>
                  <a:lnTo>
                    <a:pt x="56692" y="43548"/>
                  </a:lnTo>
                  <a:lnTo>
                    <a:pt x="57340" y="43561"/>
                  </a:lnTo>
                  <a:close/>
                </a:path>
                <a:path w="88900" h="80010">
                  <a:moveTo>
                    <a:pt x="88379" y="23774"/>
                  </a:moveTo>
                  <a:lnTo>
                    <a:pt x="64033" y="21463"/>
                  </a:lnTo>
                  <a:lnTo>
                    <a:pt x="64516" y="27825"/>
                  </a:lnTo>
                  <a:lnTo>
                    <a:pt x="57302" y="39281"/>
                  </a:lnTo>
                  <a:lnTo>
                    <a:pt x="64325" y="41973"/>
                  </a:lnTo>
                  <a:lnTo>
                    <a:pt x="88049" y="41960"/>
                  </a:lnTo>
                  <a:lnTo>
                    <a:pt x="88379" y="23774"/>
                  </a:lnTo>
                  <a:close/>
                </a:path>
              </a:pathLst>
            </a:custGeom>
            <a:solidFill>
              <a:srgbClr val="C6C6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2441121" y="4102184"/>
              <a:ext cx="88900" cy="80010"/>
            </a:xfrm>
            <a:custGeom>
              <a:avLst/>
              <a:gdLst/>
              <a:ahLst/>
              <a:cxnLst/>
              <a:rect l="l" t="t" r="r" b="b"/>
              <a:pathLst>
                <a:path w="88900" h="80010">
                  <a:moveTo>
                    <a:pt x="64332" y="41972"/>
                  </a:moveTo>
                  <a:lnTo>
                    <a:pt x="88053" y="41955"/>
                  </a:lnTo>
                  <a:lnTo>
                    <a:pt x="88380" y="23777"/>
                  </a:lnTo>
                  <a:lnTo>
                    <a:pt x="64039" y="21458"/>
                  </a:lnTo>
                  <a:lnTo>
                    <a:pt x="64523" y="27820"/>
                  </a:lnTo>
                  <a:lnTo>
                    <a:pt x="57302" y="39282"/>
                  </a:lnTo>
                  <a:lnTo>
                    <a:pt x="64332" y="41972"/>
                  </a:lnTo>
                  <a:close/>
                </a:path>
                <a:path w="88900" h="80010">
                  <a:moveTo>
                    <a:pt x="57021" y="42925"/>
                  </a:moveTo>
                  <a:lnTo>
                    <a:pt x="56698" y="43541"/>
                  </a:lnTo>
                  <a:lnTo>
                    <a:pt x="57337" y="43561"/>
                  </a:lnTo>
                  <a:lnTo>
                    <a:pt x="57021" y="42925"/>
                  </a:lnTo>
                  <a:close/>
                </a:path>
                <a:path w="88900" h="80010">
                  <a:moveTo>
                    <a:pt x="46032" y="1015"/>
                  </a:moveTo>
                  <a:lnTo>
                    <a:pt x="42985" y="5482"/>
                  </a:lnTo>
                  <a:lnTo>
                    <a:pt x="47018" y="7830"/>
                  </a:lnTo>
                  <a:lnTo>
                    <a:pt x="50998" y="0"/>
                  </a:lnTo>
                  <a:lnTo>
                    <a:pt x="46032" y="1015"/>
                  </a:lnTo>
                  <a:close/>
                </a:path>
                <a:path w="88900" h="80010">
                  <a:moveTo>
                    <a:pt x="95" y="79047"/>
                  </a:moveTo>
                  <a:lnTo>
                    <a:pt x="0" y="80013"/>
                  </a:lnTo>
                  <a:lnTo>
                    <a:pt x="307" y="79252"/>
                  </a:lnTo>
                  <a:lnTo>
                    <a:pt x="95" y="7904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963447" y="3934701"/>
              <a:ext cx="38100" cy="20320"/>
            </a:xfrm>
            <a:custGeom>
              <a:avLst/>
              <a:gdLst/>
              <a:ahLst/>
              <a:cxnLst/>
              <a:rect l="l" t="t" r="r" b="b"/>
              <a:pathLst>
                <a:path w="38100" h="20320">
                  <a:moveTo>
                    <a:pt x="37236" y="16586"/>
                  </a:moveTo>
                  <a:lnTo>
                    <a:pt x="35852" y="7810"/>
                  </a:lnTo>
                  <a:lnTo>
                    <a:pt x="31343" y="5676"/>
                  </a:lnTo>
                  <a:lnTo>
                    <a:pt x="25273" y="8851"/>
                  </a:lnTo>
                  <a:lnTo>
                    <a:pt x="15748" y="165"/>
                  </a:lnTo>
                  <a:lnTo>
                    <a:pt x="8572" y="0"/>
                  </a:lnTo>
                  <a:lnTo>
                    <a:pt x="9334" y="3136"/>
                  </a:lnTo>
                  <a:lnTo>
                    <a:pt x="0" y="10706"/>
                  </a:lnTo>
                  <a:lnTo>
                    <a:pt x="26568" y="19939"/>
                  </a:lnTo>
                  <a:lnTo>
                    <a:pt x="37236" y="16586"/>
                  </a:lnTo>
                  <a:close/>
                </a:path>
                <a:path w="38100" h="20320">
                  <a:moveTo>
                    <a:pt x="37642" y="19786"/>
                  </a:moveTo>
                  <a:lnTo>
                    <a:pt x="37211" y="19062"/>
                  </a:lnTo>
                  <a:lnTo>
                    <a:pt x="37147" y="19888"/>
                  </a:lnTo>
                  <a:lnTo>
                    <a:pt x="37642" y="19786"/>
                  </a:lnTo>
                  <a:close/>
                </a:path>
              </a:pathLst>
            </a:custGeom>
            <a:solidFill>
              <a:srgbClr val="7CB3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963458" y="3934699"/>
              <a:ext cx="38100" cy="20320"/>
            </a:xfrm>
            <a:custGeom>
              <a:avLst/>
              <a:gdLst/>
              <a:ahLst/>
              <a:cxnLst/>
              <a:rect l="l" t="t" r="r" b="b"/>
              <a:pathLst>
                <a:path w="38100" h="20320">
                  <a:moveTo>
                    <a:pt x="37203" y="19060"/>
                  </a:moveTo>
                  <a:lnTo>
                    <a:pt x="37147" y="19885"/>
                  </a:lnTo>
                  <a:lnTo>
                    <a:pt x="37638" y="19786"/>
                  </a:lnTo>
                  <a:lnTo>
                    <a:pt x="37203" y="19060"/>
                  </a:lnTo>
                  <a:close/>
                </a:path>
                <a:path w="38100" h="20320">
                  <a:moveTo>
                    <a:pt x="0" y="10695"/>
                  </a:moveTo>
                  <a:lnTo>
                    <a:pt x="26563" y="19939"/>
                  </a:lnTo>
                  <a:lnTo>
                    <a:pt x="37232" y="16588"/>
                  </a:lnTo>
                  <a:lnTo>
                    <a:pt x="35842" y="7809"/>
                  </a:lnTo>
                  <a:lnTo>
                    <a:pt x="31333" y="5675"/>
                  </a:lnTo>
                  <a:lnTo>
                    <a:pt x="25263" y="8849"/>
                  </a:lnTo>
                  <a:lnTo>
                    <a:pt x="15744" y="164"/>
                  </a:lnTo>
                  <a:lnTo>
                    <a:pt x="8573" y="0"/>
                  </a:lnTo>
                  <a:lnTo>
                    <a:pt x="9328" y="3135"/>
                  </a:lnTo>
                  <a:lnTo>
                    <a:pt x="0" y="1069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4" name="object 274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31931" y="3640479"/>
              <a:ext cx="194825" cy="174314"/>
            </a:xfrm>
            <a:prstGeom prst="rect">
              <a:avLst/>
            </a:prstGeom>
          </p:spPr>
        </p:pic>
        <p:sp>
          <p:nvSpPr>
            <p:cNvPr id="275" name="object 275" descr=""/>
            <p:cNvSpPr/>
            <p:nvPr/>
          </p:nvSpPr>
          <p:spPr>
            <a:xfrm>
              <a:off x="940739" y="4137139"/>
              <a:ext cx="253365" cy="100330"/>
            </a:xfrm>
            <a:custGeom>
              <a:avLst/>
              <a:gdLst/>
              <a:ahLst/>
              <a:cxnLst/>
              <a:rect l="l" t="t" r="r" b="b"/>
              <a:pathLst>
                <a:path w="253365" h="100329">
                  <a:moveTo>
                    <a:pt x="3302" y="29387"/>
                  </a:moveTo>
                  <a:lnTo>
                    <a:pt x="2006" y="26479"/>
                  </a:lnTo>
                  <a:lnTo>
                    <a:pt x="0" y="29933"/>
                  </a:lnTo>
                  <a:lnTo>
                    <a:pt x="3302" y="29387"/>
                  </a:lnTo>
                  <a:close/>
                </a:path>
                <a:path w="253365" h="100329">
                  <a:moveTo>
                    <a:pt x="12674" y="34137"/>
                  </a:moveTo>
                  <a:lnTo>
                    <a:pt x="4025" y="19926"/>
                  </a:lnTo>
                  <a:lnTo>
                    <a:pt x="114" y="22606"/>
                  </a:lnTo>
                  <a:lnTo>
                    <a:pt x="8153" y="31661"/>
                  </a:lnTo>
                  <a:lnTo>
                    <a:pt x="1384" y="36436"/>
                  </a:lnTo>
                  <a:lnTo>
                    <a:pt x="6769" y="38608"/>
                  </a:lnTo>
                  <a:lnTo>
                    <a:pt x="12674" y="34137"/>
                  </a:lnTo>
                  <a:close/>
                </a:path>
                <a:path w="253365" h="100329">
                  <a:moveTo>
                    <a:pt x="13411" y="13157"/>
                  </a:moveTo>
                  <a:lnTo>
                    <a:pt x="12877" y="12573"/>
                  </a:lnTo>
                  <a:lnTo>
                    <a:pt x="12674" y="13906"/>
                  </a:lnTo>
                  <a:lnTo>
                    <a:pt x="13411" y="13157"/>
                  </a:lnTo>
                  <a:close/>
                </a:path>
                <a:path w="253365" h="100329">
                  <a:moveTo>
                    <a:pt x="14706" y="32169"/>
                  </a:moveTo>
                  <a:lnTo>
                    <a:pt x="14465" y="31534"/>
                  </a:lnTo>
                  <a:lnTo>
                    <a:pt x="14160" y="32029"/>
                  </a:lnTo>
                  <a:lnTo>
                    <a:pt x="14706" y="32169"/>
                  </a:lnTo>
                  <a:close/>
                </a:path>
                <a:path w="253365" h="100329">
                  <a:moveTo>
                    <a:pt x="15836" y="26784"/>
                  </a:moveTo>
                  <a:lnTo>
                    <a:pt x="12534" y="24701"/>
                  </a:lnTo>
                  <a:lnTo>
                    <a:pt x="12814" y="27597"/>
                  </a:lnTo>
                  <a:lnTo>
                    <a:pt x="15836" y="26784"/>
                  </a:lnTo>
                  <a:close/>
                </a:path>
                <a:path w="253365" h="100329">
                  <a:moveTo>
                    <a:pt x="18224" y="41338"/>
                  </a:moveTo>
                  <a:lnTo>
                    <a:pt x="17183" y="42138"/>
                  </a:lnTo>
                  <a:lnTo>
                    <a:pt x="18021" y="43421"/>
                  </a:lnTo>
                  <a:lnTo>
                    <a:pt x="18224" y="41338"/>
                  </a:lnTo>
                  <a:close/>
                </a:path>
                <a:path w="253365" h="100329">
                  <a:moveTo>
                    <a:pt x="18542" y="17475"/>
                  </a:moveTo>
                  <a:lnTo>
                    <a:pt x="17221" y="16459"/>
                  </a:lnTo>
                  <a:lnTo>
                    <a:pt x="16395" y="17589"/>
                  </a:lnTo>
                  <a:lnTo>
                    <a:pt x="18542" y="17475"/>
                  </a:lnTo>
                  <a:close/>
                </a:path>
                <a:path w="253365" h="100329">
                  <a:moveTo>
                    <a:pt x="20891" y="29603"/>
                  </a:moveTo>
                  <a:lnTo>
                    <a:pt x="20485" y="28854"/>
                  </a:lnTo>
                  <a:lnTo>
                    <a:pt x="20116" y="29565"/>
                  </a:lnTo>
                  <a:lnTo>
                    <a:pt x="20891" y="29603"/>
                  </a:lnTo>
                  <a:close/>
                </a:path>
                <a:path w="253365" h="100329">
                  <a:moveTo>
                    <a:pt x="21094" y="33870"/>
                  </a:moveTo>
                  <a:lnTo>
                    <a:pt x="20878" y="29972"/>
                  </a:lnTo>
                  <a:lnTo>
                    <a:pt x="16446" y="33172"/>
                  </a:lnTo>
                  <a:lnTo>
                    <a:pt x="21094" y="33870"/>
                  </a:lnTo>
                  <a:close/>
                </a:path>
                <a:path w="253365" h="100329">
                  <a:moveTo>
                    <a:pt x="24066" y="34798"/>
                  </a:moveTo>
                  <a:lnTo>
                    <a:pt x="23444" y="34759"/>
                  </a:lnTo>
                  <a:lnTo>
                    <a:pt x="23304" y="35153"/>
                  </a:lnTo>
                  <a:lnTo>
                    <a:pt x="24066" y="34798"/>
                  </a:lnTo>
                  <a:close/>
                </a:path>
                <a:path w="253365" h="100329">
                  <a:moveTo>
                    <a:pt x="30340" y="43510"/>
                  </a:moveTo>
                  <a:lnTo>
                    <a:pt x="29362" y="43218"/>
                  </a:lnTo>
                  <a:lnTo>
                    <a:pt x="29756" y="44145"/>
                  </a:lnTo>
                  <a:lnTo>
                    <a:pt x="30340" y="43510"/>
                  </a:lnTo>
                  <a:close/>
                </a:path>
                <a:path w="253365" h="100329">
                  <a:moveTo>
                    <a:pt x="34721" y="33007"/>
                  </a:moveTo>
                  <a:lnTo>
                    <a:pt x="30708" y="36131"/>
                  </a:lnTo>
                  <a:lnTo>
                    <a:pt x="34556" y="35598"/>
                  </a:lnTo>
                  <a:lnTo>
                    <a:pt x="34721" y="33007"/>
                  </a:lnTo>
                  <a:close/>
                </a:path>
                <a:path w="253365" h="100329">
                  <a:moveTo>
                    <a:pt x="175907" y="74980"/>
                  </a:moveTo>
                  <a:lnTo>
                    <a:pt x="175336" y="73875"/>
                  </a:lnTo>
                  <a:lnTo>
                    <a:pt x="174942" y="74180"/>
                  </a:lnTo>
                  <a:lnTo>
                    <a:pt x="175907" y="74980"/>
                  </a:lnTo>
                  <a:close/>
                </a:path>
                <a:path w="253365" h="100329">
                  <a:moveTo>
                    <a:pt x="179628" y="62763"/>
                  </a:moveTo>
                  <a:lnTo>
                    <a:pt x="178854" y="62649"/>
                  </a:lnTo>
                  <a:lnTo>
                    <a:pt x="178854" y="63068"/>
                  </a:lnTo>
                  <a:lnTo>
                    <a:pt x="179628" y="62763"/>
                  </a:lnTo>
                  <a:close/>
                </a:path>
                <a:path w="253365" h="100329">
                  <a:moveTo>
                    <a:pt x="180009" y="63131"/>
                  </a:moveTo>
                  <a:lnTo>
                    <a:pt x="179819" y="62674"/>
                  </a:lnTo>
                  <a:lnTo>
                    <a:pt x="179984" y="63436"/>
                  </a:lnTo>
                  <a:lnTo>
                    <a:pt x="180009" y="63131"/>
                  </a:lnTo>
                  <a:close/>
                </a:path>
                <a:path w="253365" h="100329">
                  <a:moveTo>
                    <a:pt x="180581" y="64795"/>
                  </a:moveTo>
                  <a:lnTo>
                    <a:pt x="175615" y="64719"/>
                  </a:lnTo>
                  <a:lnTo>
                    <a:pt x="174993" y="69151"/>
                  </a:lnTo>
                  <a:lnTo>
                    <a:pt x="177888" y="67297"/>
                  </a:lnTo>
                  <a:lnTo>
                    <a:pt x="180581" y="64795"/>
                  </a:lnTo>
                  <a:close/>
                </a:path>
                <a:path w="253365" h="100329">
                  <a:moveTo>
                    <a:pt x="253060" y="37439"/>
                  </a:moveTo>
                  <a:lnTo>
                    <a:pt x="252666" y="30911"/>
                  </a:lnTo>
                  <a:lnTo>
                    <a:pt x="246735" y="24879"/>
                  </a:lnTo>
                  <a:lnTo>
                    <a:pt x="252196" y="24231"/>
                  </a:lnTo>
                  <a:lnTo>
                    <a:pt x="236499" y="15684"/>
                  </a:lnTo>
                  <a:lnTo>
                    <a:pt x="231648" y="19037"/>
                  </a:lnTo>
                  <a:lnTo>
                    <a:pt x="217182" y="16243"/>
                  </a:lnTo>
                  <a:lnTo>
                    <a:pt x="215049" y="9804"/>
                  </a:lnTo>
                  <a:lnTo>
                    <a:pt x="197408" y="406"/>
                  </a:lnTo>
                  <a:lnTo>
                    <a:pt x="196850" y="698"/>
                  </a:lnTo>
                  <a:lnTo>
                    <a:pt x="196850" y="406"/>
                  </a:lnTo>
                  <a:lnTo>
                    <a:pt x="196303" y="0"/>
                  </a:lnTo>
                  <a:lnTo>
                    <a:pt x="196672" y="787"/>
                  </a:lnTo>
                  <a:lnTo>
                    <a:pt x="180517" y="9093"/>
                  </a:lnTo>
                  <a:lnTo>
                    <a:pt x="180517" y="57746"/>
                  </a:lnTo>
                  <a:lnTo>
                    <a:pt x="180162" y="58420"/>
                  </a:lnTo>
                  <a:lnTo>
                    <a:pt x="180517" y="57746"/>
                  </a:lnTo>
                  <a:lnTo>
                    <a:pt x="180517" y="9093"/>
                  </a:lnTo>
                  <a:lnTo>
                    <a:pt x="177533" y="10617"/>
                  </a:lnTo>
                  <a:lnTo>
                    <a:pt x="179984" y="18834"/>
                  </a:lnTo>
                  <a:lnTo>
                    <a:pt x="178384" y="16840"/>
                  </a:lnTo>
                  <a:lnTo>
                    <a:pt x="171767" y="28105"/>
                  </a:lnTo>
                  <a:lnTo>
                    <a:pt x="170675" y="35902"/>
                  </a:lnTo>
                  <a:lnTo>
                    <a:pt x="164960" y="38773"/>
                  </a:lnTo>
                  <a:lnTo>
                    <a:pt x="167690" y="54152"/>
                  </a:lnTo>
                  <a:lnTo>
                    <a:pt x="163410" y="56197"/>
                  </a:lnTo>
                  <a:lnTo>
                    <a:pt x="175107" y="64795"/>
                  </a:lnTo>
                  <a:lnTo>
                    <a:pt x="179933" y="58508"/>
                  </a:lnTo>
                  <a:lnTo>
                    <a:pt x="179920" y="58737"/>
                  </a:lnTo>
                  <a:lnTo>
                    <a:pt x="178028" y="62496"/>
                  </a:lnTo>
                  <a:lnTo>
                    <a:pt x="180606" y="62128"/>
                  </a:lnTo>
                  <a:lnTo>
                    <a:pt x="181698" y="56642"/>
                  </a:lnTo>
                  <a:lnTo>
                    <a:pt x="181597" y="60198"/>
                  </a:lnTo>
                  <a:lnTo>
                    <a:pt x="181470" y="60172"/>
                  </a:lnTo>
                  <a:lnTo>
                    <a:pt x="181597" y="60350"/>
                  </a:lnTo>
                  <a:lnTo>
                    <a:pt x="181559" y="61531"/>
                  </a:lnTo>
                  <a:lnTo>
                    <a:pt x="181152" y="61163"/>
                  </a:lnTo>
                  <a:lnTo>
                    <a:pt x="181394" y="63576"/>
                  </a:lnTo>
                  <a:lnTo>
                    <a:pt x="181521" y="63093"/>
                  </a:lnTo>
                  <a:lnTo>
                    <a:pt x="181368" y="69164"/>
                  </a:lnTo>
                  <a:lnTo>
                    <a:pt x="176542" y="74523"/>
                  </a:lnTo>
                  <a:lnTo>
                    <a:pt x="175818" y="74447"/>
                  </a:lnTo>
                  <a:lnTo>
                    <a:pt x="176530" y="74536"/>
                  </a:lnTo>
                  <a:lnTo>
                    <a:pt x="175310" y="75882"/>
                  </a:lnTo>
                  <a:lnTo>
                    <a:pt x="177063" y="82588"/>
                  </a:lnTo>
                  <a:lnTo>
                    <a:pt x="171818" y="84734"/>
                  </a:lnTo>
                  <a:lnTo>
                    <a:pt x="172046" y="90868"/>
                  </a:lnTo>
                  <a:lnTo>
                    <a:pt x="184518" y="90919"/>
                  </a:lnTo>
                  <a:lnTo>
                    <a:pt x="194233" y="99936"/>
                  </a:lnTo>
                  <a:lnTo>
                    <a:pt x="199758" y="93078"/>
                  </a:lnTo>
                  <a:lnTo>
                    <a:pt x="204673" y="74663"/>
                  </a:lnTo>
                  <a:lnTo>
                    <a:pt x="207619" y="76174"/>
                  </a:lnTo>
                  <a:lnTo>
                    <a:pt x="212267" y="68745"/>
                  </a:lnTo>
                  <a:lnTo>
                    <a:pt x="230962" y="62458"/>
                  </a:lnTo>
                  <a:lnTo>
                    <a:pt x="247586" y="46482"/>
                  </a:lnTo>
                  <a:lnTo>
                    <a:pt x="250190" y="36817"/>
                  </a:lnTo>
                  <a:lnTo>
                    <a:pt x="253060" y="37439"/>
                  </a:lnTo>
                  <a:close/>
                </a:path>
              </a:pathLst>
            </a:custGeom>
            <a:solidFill>
              <a:srgbClr val="9BBC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940748" y="4137138"/>
              <a:ext cx="253365" cy="100330"/>
            </a:xfrm>
            <a:custGeom>
              <a:avLst/>
              <a:gdLst/>
              <a:ahLst/>
              <a:cxnLst/>
              <a:rect l="l" t="t" r="r" b="b"/>
              <a:pathLst>
                <a:path w="253365" h="100329">
                  <a:moveTo>
                    <a:pt x="197409" y="402"/>
                  </a:moveTo>
                  <a:lnTo>
                    <a:pt x="177535" y="10615"/>
                  </a:lnTo>
                  <a:lnTo>
                    <a:pt x="179986" y="18826"/>
                  </a:lnTo>
                  <a:lnTo>
                    <a:pt x="178378" y="16833"/>
                  </a:lnTo>
                  <a:lnTo>
                    <a:pt x="171759" y="28093"/>
                  </a:lnTo>
                  <a:lnTo>
                    <a:pt x="170668" y="35898"/>
                  </a:lnTo>
                  <a:lnTo>
                    <a:pt x="164953" y="38771"/>
                  </a:lnTo>
                  <a:lnTo>
                    <a:pt x="167683" y="54141"/>
                  </a:lnTo>
                  <a:lnTo>
                    <a:pt x="163408" y="56195"/>
                  </a:lnTo>
                  <a:lnTo>
                    <a:pt x="175103" y="64789"/>
                  </a:lnTo>
                  <a:lnTo>
                    <a:pt x="180518" y="57739"/>
                  </a:lnTo>
                  <a:lnTo>
                    <a:pt x="178025" y="62484"/>
                  </a:lnTo>
                  <a:lnTo>
                    <a:pt x="180609" y="62127"/>
                  </a:lnTo>
                  <a:lnTo>
                    <a:pt x="181697" y="56637"/>
                  </a:lnTo>
                  <a:lnTo>
                    <a:pt x="181370" y="69158"/>
                  </a:lnTo>
                  <a:lnTo>
                    <a:pt x="175302" y="75876"/>
                  </a:lnTo>
                  <a:lnTo>
                    <a:pt x="177059" y="82588"/>
                  </a:lnTo>
                  <a:lnTo>
                    <a:pt x="171810" y="84734"/>
                  </a:lnTo>
                  <a:lnTo>
                    <a:pt x="172042" y="90867"/>
                  </a:lnTo>
                  <a:lnTo>
                    <a:pt x="184518" y="90911"/>
                  </a:lnTo>
                  <a:lnTo>
                    <a:pt x="194226" y="99925"/>
                  </a:lnTo>
                  <a:lnTo>
                    <a:pt x="199750" y="93073"/>
                  </a:lnTo>
                  <a:lnTo>
                    <a:pt x="204666" y="74658"/>
                  </a:lnTo>
                  <a:lnTo>
                    <a:pt x="207611" y="76172"/>
                  </a:lnTo>
                  <a:lnTo>
                    <a:pt x="212266" y="68740"/>
                  </a:lnTo>
                  <a:lnTo>
                    <a:pt x="230954" y="62456"/>
                  </a:lnTo>
                  <a:lnTo>
                    <a:pt x="247578" y="46482"/>
                  </a:lnTo>
                  <a:lnTo>
                    <a:pt x="250190" y="36806"/>
                  </a:lnTo>
                  <a:lnTo>
                    <a:pt x="253054" y="37429"/>
                  </a:lnTo>
                  <a:lnTo>
                    <a:pt x="252668" y="30909"/>
                  </a:lnTo>
                  <a:lnTo>
                    <a:pt x="246729" y="24869"/>
                  </a:lnTo>
                  <a:lnTo>
                    <a:pt x="252199" y="24224"/>
                  </a:lnTo>
                  <a:lnTo>
                    <a:pt x="236493" y="15685"/>
                  </a:lnTo>
                  <a:lnTo>
                    <a:pt x="231645" y="19032"/>
                  </a:lnTo>
                  <a:lnTo>
                    <a:pt x="217178" y="16237"/>
                  </a:lnTo>
                  <a:lnTo>
                    <a:pt x="215041" y="9800"/>
                  </a:lnTo>
                  <a:lnTo>
                    <a:pt x="197409" y="402"/>
                  </a:lnTo>
                  <a:close/>
                </a:path>
                <a:path w="253365" h="100329">
                  <a:moveTo>
                    <a:pt x="196851" y="401"/>
                  </a:moveTo>
                  <a:lnTo>
                    <a:pt x="196303" y="0"/>
                  </a:lnTo>
                  <a:lnTo>
                    <a:pt x="196847" y="1106"/>
                  </a:lnTo>
                  <a:lnTo>
                    <a:pt x="196851" y="401"/>
                  </a:lnTo>
                  <a:close/>
                </a:path>
                <a:path w="253365" h="100329">
                  <a:moveTo>
                    <a:pt x="182368" y="61336"/>
                  </a:moveTo>
                  <a:lnTo>
                    <a:pt x="182051" y="60261"/>
                  </a:lnTo>
                  <a:lnTo>
                    <a:pt x="181463" y="60170"/>
                  </a:lnTo>
                  <a:lnTo>
                    <a:pt x="182368" y="61336"/>
                  </a:lnTo>
                  <a:close/>
                </a:path>
                <a:path w="253365" h="100329">
                  <a:moveTo>
                    <a:pt x="181868" y="61797"/>
                  </a:moveTo>
                  <a:lnTo>
                    <a:pt x="181152" y="61159"/>
                  </a:lnTo>
                  <a:lnTo>
                    <a:pt x="181393" y="63572"/>
                  </a:lnTo>
                  <a:lnTo>
                    <a:pt x="181868" y="61797"/>
                  </a:lnTo>
                  <a:close/>
                </a:path>
                <a:path w="253365" h="100329">
                  <a:moveTo>
                    <a:pt x="181504" y="57191"/>
                  </a:moveTo>
                  <a:lnTo>
                    <a:pt x="181597" y="56606"/>
                  </a:lnTo>
                  <a:lnTo>
                    <a:pt x="180913" y="56703"/>
                  </a:lnTo>
                  <a:lnTo>
                    <a:pt x="181504" y="57191"/>
                  </a:lnTo>
                  <a:close/>
                </a:path>
                <a:path w="253365" h="100329">
                  <a:moveTo>
                    <a:pt x="177890" y="67293"/>
                  </a:moveTo>
                  <a:lnTo>
                    <a:pt x="180572" y="64787"/>
                  </a:lnTo>
                  <a:lnTo>
                    <a:pt x="175616" y="64709"/>
                  </a:lnTo>
                  <a:lnTo>
                    <a:pt x="174994" y="69143"/>
                  </a:lnTo>
                  <a:lnTo>
                    <a:pt x="177890" y="67293"/>
                  </a:lnTo>
                  <a:close/>
                </a:path>
                <a:path w="253365" h="100329">
                  <a:moveTo>
                    <a:pt x="179923" y="58729"/>
                  </a:moveTo>
                  <a:lnTo>
                    <a:pt x="180378" y="58709"/>
                  </a:lnTo>
                  <a:lnTo>
                    <a:pt x="179973" y="58150"/>
                  </a:lnTo>
                  <a:lnTo>
                    <a:pt x="179923" y="58729"/>
                  </a:lnTo>
                  <a:close/>
                </a:path>
                <a:path w="253365" h="100329">
                  <a:moveTo>
                    <a:pt x="180009" y="63130"/>
                  </a:moveTo>
                  <a:lnTo>
                    <a:pt x="179815" y="62665"/>
                  </a:lnTo>
                  <a:lnTo>
                    <a:pt x="179987" y="63434"/>
                  </a:lnTo>
                  <a:lnTo>
                    <a:pt x="180009" y="63130"/>
                  </a:lnTo>
                  <a:close/>
                </a:path>
                <a:path w="253365" h="100329">
                  <a:moveTo>
                    <a:pt x="179620" y="62754"/>
                  </a:moveTo>
                  <a:lnTo>
                    <a:pt x="178847" y="62648"/>
                  </a:lnTo>
                  <a:lnTo>
                    <a:pt x="178850" y="63056"/>
                  </a:lnTo>
                  <a:lnTo>
                    <a:pt x="179620" y="62754"/>
                  </a:lnTo>
                  <a:close/>
                </a:path>
                <a:path w="253365" h="100329">
                  <a:moveTo>
                    <a:pt x="178470" y="73070"/>
                  </a:moveTo>
                  <a:lnTo>
                    <a:pt x="178100" y="73058"/>
                  </a:lnTo>
                  <a:lnTo>
                    <a:pt x="177759" y="74633"/>
                  </a:lnTo>
                  <a:lnTo>
                    <a:pt x="178470" y="73070"/>
                  </a:lnTo>
                  <a:close/>
                </a:path>
                <a:path w="253365" h="100329">
                  <a:moveTo>
                    <a:pt x="176869" y="74557"/>
                  </a:moveTo>
                  <a:lnTo>
                    <a:pt x="175812" y="74436"/>
                  </a:lnTo>
                  <a:lnTo>
                    <a:pt x="177744" y="74619"/>
                  </a:lnTo>
                  <a:lnTo>
                    <a:pt x="176869" y="74557"/>
                  </a:lnTo>
                  <a:close/>
                </a:path>
                <a:path w="253365" h="100329">
                  <a:moveTo>
                    <a:pt x="175340" y="73872"/>
                  </a:moveTo>
                  <a:lnTo>
                    <a:pt x="174944" y="74172"/>
                  </a:lnTo>
                  <a:lnTo>
                    <a:pt x="175904" y="74981"/>
                  </a:lnTo>
                  <a:lnTo>
                    <a:pt x="175340" y="73872"/>
                  </a:lnTo>
                  <a:close/>
                </a:path>
                <a:path w="253365" h="100329">
                  <a:moveTo>
                    <a:pt x="34724" y="32997"/>
                  </a:moveTo>
                  <a:lnTo>
                    <a:pt x="30703" y="36127"/>
                  </a:lnTo>
                  <a:lnTo>
                    <a:pt x="34548" y="35593"/>
                  </a:lnTo>
                  <a:lnTo>
                    <a:pt x="34724" y="32997"/>
                  </a:lnTo>
                  <a:close/>
                </a:path>
                <a:path w="253365" h="100329">
                  <a:moveTo>
                    <a:pt x="29357" y="43210"/>
                  </a:moveTo>
                  <a:lnTo>
                    <a:pt x="29749" y="44134"/>
                  </a:lnTo>
                  <a:lnTo>
                    <a:pt x="30342" y="43498"/>
                  </a:lnTo>
                  <a:lnTo>
                    <a:pt x="29357" y="43210"/>
                  </a:lnTo>
                  <a:close/>
                </a:path>
                <a:path w="253365" h="100329">
                  <a:moveTo>
                    <a:pt x="23441" y="34756"/>
                  </a:moveTo>
                  <a:lnTo>
                    <a:pt x="23302" y="35150"/>
                  </a:lnTo>
                  <a:lnTo>
                    <a:pt x="24069" y="34787"/>
                  </a:lnTo>
                  <a:lnTo>
                    <a:pt x="23441" y="34756"/>
                  </a:lnTo>
                  <a:close/>
                </a:path>
                <a:path w="253365" h="100329">
                  <a:moveTo>
                    <a:pt x="20873" y="29969"/>
                  </a:moveTo>
                  <a:lnTo>
                    <a:pt x="16448" y="33172"/>
                  </a:lnTo>
                  <a:lnTo>
                    <a:pt x="21092" y="33866"/>
                  </a:lnTo>
                  <a:lnTo>
                    <a:pt x="20873" y="29969"/>
                  </a:lnTo>
                  <a:close/>
                </a:path>
                <a:path w="253365" h="100329">
                  <a:moveTo>
                    <a:pt x="20477" y="28844"/>
                  </a:moveTo>
                  <a:lnTo>
                    <a:pt x="20109" y="29554"/>
                  </a:lnTo>
                  <a:lnTo>
                    <a:pt x="20886" y="29601"/>
                  </a:lnTo>
                  <a:lnTo>
                    <a:pt x="20477" y="28844"/>
                  </a:lnTo>
                  <a:close/>
                </a:path>
                <a:path w="253365" h="100329">
                  <a:moveTo>
                    <a:pt x="18227" y="41331"/>
                  </a:moveTo>
                  <a:lnTo>
                    <a:pt x="17181" y="42126"/>
                  </a:lnTo>
                  <a:lnTo>
                    <a:pt x="18022" y="43409"/>
                  </a:lnTo>
                  <a:lnTo>
                    <a:pt x="18227" y="41331"/>
                  </a:lnTo>
                  <a:close/>
                </a:path>
                <a:path w="253365" h="100329">
                  <a:moveTo>
                    <a:pt x="17215" y="16453"/>
                  </a:moveTo>
                  <a:lnTo>
                    <a:pt x="16387" y="17583"/>
                  </a:lnTo>
                  <a:lnTo>
                    <a:pt x="18539" y="17470"/>
                  </a:lnTo>
                  <a:lnTo>
                    <a:pt x="17215" y="16453"/>
                  </a:lnTo>
                  <a:close/>
                </a:path>
                <a:path w="253365" h="100329">
                  <a:moveTo>
                    <a:pt x="12528" y="24692"/>
                  </a:moveTo>
                  <a:lnTo>
                    <a:pt x="12807" y="27594"/>
                  </a:lnTo>
                  <a:lnTo>
                    <a:pt x="15832" y="26773"/>
                  </a:lnTo>
                  <a:lnTo>
                    <a:pt x="12528" y="24692"/>
                  </a:lnTo>
                  <a:close/>
                </a:path>
                <a:path w="253365" h="100329">
                  <a:moveTo>
                    <a:pt x="14463" y="31525"/>
                  </a:moveTo>
                  <a:lnTo>
                    <a:pt x="14151" y="32026"/>
                  </a:lnTo>
                  <a:lnTo>
                    <a:pt x="14698" y="32164"/>
                  </a:lnTo>
                  <a:lnTo>
                    <a:pt x="14463" y="31525"/>
                  </a:lnTo>
                  <a:close/>
                </a:path>
                <a:path w="253365" h="100329">
                  <a:moveTo>
                    <a:pt x="12871" y="12564"/>
                  </a:moveTo>
                  <a:lnTo>
                    <a:pt x="12676" y="13901"/>
                  </a:lnTo>
                  <a:lnTo>
                    <a:pt x="13411" y="13152"/>
                  </a:lnTo>
                  <a:lnTo>
                    <a:pt x="12871" y="12564"/>
                  </a:lnTo>
                  <a:close/>
                </a:path>
                <a:path w="253365" h="100329">
                  <a:moveTo>
                    <a:pt x="4018" y="19925"/>
                  </a:moveTo>
                  <a:lnTo>
                    <a:pt x="117" y="22599"/>
                  </a:lnTo>
                  <a:lnTo>
                    <a:pt x="8147" y="31659"/>
                  </a:lnTo>
                  <a:lnTo>
                    <a:pt x="1376" y="36425"/>
                  </a:lnTo>
                  <a:lnTo>
                    <a:pt x="6766" y="38605"/>
                  </a:lnTo>
                  <a:lnTo>
                    <a:pt x="12669" y="34134"/>
                  </a:lnTo>
                  <a:lnTo>
                    <a:pt x="4018" y="19925"/>
                  </a:lnTo>
                  <a:close/>
                </a:path>
                <a:path w="253365" h="100329">
                  <a:moveTo>
                    <a:pt x="2002" y="26469"/>
                  </a:moveTo>
                  <a:lnTo>
                    <a:pt x="0" y="29932"/>
                  </a:lnTo>
                  <a:lnTo>
                    <a:pt x="3300" y="29383"/>
                  </a:lnTo>
                  <a:lnTo>
                    <a:pt x="2002" y="2646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1243076" y="3845635"/>
              <a:ext cx="57150" cy="39370"/>
            </a:xfrm>
            <a:custGeom>
              <a:avLst/>
              <a:gdLst/>
              <a:ahLst/>
              <a:cxnLst/>
              <a:rect l="l" t="t" r="r" b="b"/>
              <a:pathLst>
                <a:path w="57150" h="39370">
                  <a:moveTo>
                    <a:pt x="8204" y="38442"/>
                  </a:moveTo>
                  <a:lnTo>
                    <a:pt x="7645" y="37769"/>
                  </a:lnTo>
                  <a:lnTo>
                    <a:pt x="7023" y="38798"/>
                  </a:lnTo>
                  <a:lnTo>
                    <a:pt x="8204" y="38442"/>
                  </a:lnTo>
                  <a:close/>
                </a:path>
                <a:path w="57150" h="39370">
                  <a:moveTo>
                    <a:pt x="52895" y="29108"/>
                  </a:moveTo>
                  <a:lnTo>
                    <a:pt x="51181" y="28714"/>
                  </a:lnTo>
                  <a:lnTo>
                    <a:pt x="50215" y="29273"/>
                  </a:lnTo>
                  <a:lnTo>
                    <a:pt x="52895" y="29108"/>
                  </a:lnTo>
                  <a:close/>
                </a:path>
                <a:path w="57150" h="39370">
                  <a:moveTo>
                    <a:pt x="56870" y="21780"/>
                  </a:moveTo>
                  <a:lnTo>
                    <a:pt x="47675" y="14757"/>
                  </a:lnTo>
                  <a:lnTo>
                    <a:pt x="36728" y="13843"/>
                  </a:lnTo>
                  <a:lnTo>
                    <a:pt x="43078" y="9321"/>
                  </a:lnTo>
                  <a:lnTo>
                    <a:pt x="34886" y="10579"/>
                  </a:lnTo>
                  <a:lnTo>
                    <a:pt x="31826" y="4165"/>
                  </a:lnTo>
                  <a:lnTo>
                    <a:pt x="15748" y="0"/>
                  </a:lnTo>
                  <a:lnTo>
                    <a:pt x="3568" y="2451"/>
                  </a:lnTo>
                  <a:lnTo>
                    <a:pt x="5854" y="12128"/>
                  </a:lnTo>
                  <a:lnTo>
                    <a:pt x="1930" y="16040"/>
                  </a:lnTo>
                  <a:lnTo>
                    <a:pt x="4191" y="19723"/>
                  </a:lnTo>
                  <a:lnTo>
                    <a:pt x="0" y="21336"/>
                  </a:lnTo>
                  <a:lnTo>
                    <a:pt x="9042" y="37909"/>
                  </a:lnTo>
                  <a:lnTo>
                    <a:pt x="14719" y="26327"/>
                  </a:lnTo>
                  <a:lnTo>
                    <a:pt x="21577" y="24638"/>
                  </a:lnTo>
                  <a:lnTo>
                    <a:pt x="23228" y="28346"/>
                  </a:lnTo>
                  <a:lnTo>
                    <a:pt x="32842" y="23774"/>
                  </a:lnTo>
                  <a:lnTo>
                    <a:pt x="43268" y="24155"/>
                  </a:lnTo>
                  <a:lnTo>
                    <a:pt x="46329" y="25552"/>
                  </a:lnTo>
                  <a:lnTo>
                    <a:pt x="46507" y="25971"/>
                  </a:lnTo>
                  <a:lnTo>
                    <a:pt x="46507" y="25654"/>
                  </a:lnTo>
                  <a:lnTo>
                    <a:pt x="51943" y="28079"/>
                  </a:lnTo>
                  <a:lnTo>
                    <a:pt x="56870" y="21780"/>
                  </a:lnTo>
                  <a:close/>
                </a:path>
              </a:pathLst>
            </a:custGeom>
            <a:solidFill>
              <a:srgbClr val="69AC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1243077" y="3845629"/>
              <a:ext cx="57150" cy="39370"/>
            </a:xfrm>
            <a:custGeom>
              <a:avLst/>
              <a:gdLst/>
              <a:ahLst/>
              <a:cxnLst/>
              <a:rect l="l" t="t" r="r" b="b"/>
              <a:pathLst>
                <a:path w="57150" h="39370">
                  <a:moveTo>
                    <a:pt x="1936" y="16038"/>
                  </a:moveTo>
                  <a:lnTo>
                    <a:pt x="4194" y="19721"/>
                  </a:lnTo>
                  <a:lnTo>
                    <a:pt x="0" y="21342"/>
                  </a:lnTo>
                  <a:lnTo>
                    <a:pt x="9051" y="37908"/>
                  </a:lnTo>
                  <a:lnTo>
                    <a:pt x="14719" y="26327"/>
                  </a:lnTo>
                  <a:lnTo>
                    <a:pt x="21575" y="24634"/>
                  </a:lnTo>
                  <a:lnTo>
                    <a:pt x="23237" y="28347"/>
                  </a:lnTo>
                  <a:lnTo>
                    <a:pt x="32842" y="23775"/>
                  </a:lnTo>
                  <a:lnTo>
                    <a:pt x="43276" y="24159"/>
                  </a:lnTo>
                  <a:lnTo>
                    <a:pt x="51950" y="28074"/>
                  </a:lnTo>
                  <a:lnTo>
                    <a:pt x="56876" y="21775"/>
                  </a:lnTo>
                  <a:lnTo>
                    <a:pt x="47683" y="14764"/>
                  </a:lnTo>
                  <a:lnTo>
                    <a:pt x="36733" y="13846"/>
                  </a:lnTo>
                  <a:lnTo>
                    <a:pt x="43083" y="9323"/>
                  </a:lnTo>
                  <a:lnTo>
                    <a:pt x="34889" y="10574"/>
                  </a:lnTo>
                  <a:lnTo>
                    <a:pt x="31828" y="4169"/>
                  </a:lnTo>
                  <a:lnTo>
                    <a:pt x="15750" y="0"/>
                  </a:lnTo>
                  <a:lnTo>
                    <a:pt x="3578" y="2449"/>
                  </a:lnTo>
                  <a:lnTo>
                    <a:pt x="5857" y="12126"/>
                  </a:lnTo>
                  <a:lnTo>
                    <a:pt x="1936" y="16038"/>
                  </a:lnTo>
                  <a:close/>
                </a:path>
                <a:path w="57150" h="39370">
                  <a:moveTo>
                    <a:pt x="51183" y="28711"/>
                  </a:moveTo>
                  <a:lnTo>
                    <a:pt x="50222" y="29272"/>
                  </a:lnTo>
                  <a:lnTo>
                    <a:pt x="52898" y="29110"/>
                  </a:lnTo>
                  <a:lnTo>
                    <a:pt x="51183" y="28711"/>
                  </a:lnTo>
                  <a:close/>
                </a:path>
                <a:path w="57150" h="39370">
                  <a:moveTo>
                    <a:pt x="46506" y="25657"/>
                  </a:moveTo>
                  <a:lnTo>
                    <a:pt x="46261" y="25350"/>
                  </a:lnTo>
                  <a:lnTo>
                    <a:pt x="46508" y="25966"/>
                  </a:lnTo>
                  <a:lnTo>
                    <a:pt x="46506" y="25657"/>
                  </a:lnTo>
                  <a:close/>
                </a:path>
                <a:path w="57150" h="39370">
                  <a:moveTo>
                    <a:pt x="7647" y="37773"/>
                  </a:moveTo>
                  <a:lnTo>
                    <a:pt x="7030" y="38793"/>
                  </a:lnTo>
                  <a:lnTo>
                    <a:pt x="8204" y="38447"/>
                  </a:lnTo>
                  <a:lnTo>
                    <a:pt x="7647" y="3777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1405637" y="3916061"/>
              <a:ext cx="3810" cy="5715"/>
            </a:xfrm>
            <a:custGeom>
              <a:avLst/>
              <a:gdLst/>
              <a:ahLst/>
              <a:cxnLst/>
              <a:rect l="l" t="t" r="r" b="b"/>
              <a:pathLst>
                <a:path w="3809" h="5714">
                  <a:moveTo>
                    <a:pt x="3326" y="5322"/>
                  </a:moveTo>
                  <a:lnTo>
                    <a:pt x="0" y="858"/>
                  </a:lnTo>
                  <a:lnTo>
                    <a:pt x="2663" y="0"/>
                  </a:lnTo>
                  <a:lnTo>
                    <a:pt x="3326" y="5322"/>
                  </a:lnTo>
                  <a:close/>
                </a:path>
              </a:pathLst>
            </a:custGeom>
            <a:solidFill>
              <a:srgbClr val="9BBC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1405637" y="3916061"/>
              <a:ext cx="3810" cy="5715"/>
            </a:xfrm>
            <a:custGeom>
              <a:avLst/>
              <a:gdLst/>
              <a:ahLst/>
              <a:cxnLst/>
              <a:rect l="l" t="t" r="r" b="b"/>
              <a:pathLst>
                <a:path w="3809" h="5714">
                  <a:moveTo>
                    <a:pt x="0" y="858"/>
                  </a:moveTo>
                  <a:lnTo>
                    <a:pt x="3326" y="5322"/>
                  </a:lnTo>
                  <a:lnTo>
                    <a:pt x="2663" y="0"/>
                  </a:lnTo>
                  <a:lnTo>
                    <a:pt x="0" y="85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2999501" y="3961854"/>
              <a:ext cx="24130" cy="27940"/>
            </a:xfrm>
            <a:custGeom>
              <a:avLst/>
              <a:gdLst/>
              <a:ahLst/>
              <a:cxnLst/>
              <a:rect l="l" t="t" r="r" b="b"/>
              <a:pathLst>
                <a:path w="24130" h="27939">
                  <a:moveTo>
                    <a:pt x="0" y="27529"/>
                  </a:moveTo>
                  <a:lnTo>
                    <a:pt x="385" y="15384"/>
                  </a:lnTo>
                  <a:lnTo>
                    <a:pt x="9064" y="3752"/>
                  </a:lnTo>
                  <a:lnTo>
                    <a:pt x="14488" y="5095"/>
                  </a:lnTo>
                  <a:lnTo>
                    <a:pt x="20372" y="0"/>
                  </a:lnTo>
                  <a:lnTo>
                    <a:pt x="24054" y="11414"/>
                  </a:lnTo>
                  <a:lnTo>
                    <a:pt x="10865" y="17942"/>
                  </a:lnTo>
                  <a:lnTo>
                    <a:pt x="22285" y="19657"/>
                  </a:lnTo>
                  <a:lnTo>
                    <a:pt x="17730" y="27178"/>
                  </a:lnTo>
                  <a:lnTo>
                    <a:pt x="0" y="27529"/>
                  </a:lnTo>
                  <a:close/>
                </a:path>
              </a:pathLst>
            </a:custGeom>
            <a:solidFill>
              <a:srgbClr val="95BB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2999501" y="3961854"/>
              <a:ext cx="24130" cy="27940"/>
            </a:xfrm>
            <a:custGeom>
              <a:avLst/>
              <a:gdLst/>
              <a:ahLst/>
              <a:cxnLst/>
              <a:rect l="l" t="t" r="r" b="b"/>
              <a:pathLst>
                <a:path w="24130" h="27939">
                  <a:moveTo>
                    <a:pt x="9064" y="3752"/>
                  </a:moveTo>
                  <a:lnTo>
                    <a:pt x="385" y="15384"/>
                  </a:lnTo>
                  <a:lnTo>
                    <a:pt x="0" y="27529"/>
                  </a:lnTo>
                  <a:lnTo>
                    <a:pt x="17730" y="27178"/>
                  </a:lnTo>
                  <a:lnTo>
                    <a:pt x="22285" y="19657"/>
                  </a:lnTo>
                  <a:lnTo>
                    <a:pt x="10865" y="17942"/>
                  </a:lnTo>
                  <a:lnTo>
                    <a:pt x="24054" y="11414"/>
                  </a:lnTo>
                  <a:lnTo>
                    <a:pt x="20372" y="0"/>
                  </a:lnTo>
                  <a:lnTo>
                    <a:pt x="14488" y="5095"/>
                  </a:lnTo>
                  <a:lnTo>
                    <a:pt x="9064" y="375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2478900" y="3062388"/>
              <a:ext cx="109855" cy="88900"/>
            </a:xfrm>
            <a:custGeom>
              <a:avLst/>
              <a:gdLst/>
              <a:ahLst/>
              <a:cxnLst/>
              <a:rect l="l" t="t" r="r" b="b"/>
              <a:pathLst>
                <a:path w="109855" h="88900">
                  <a:moveTo>
                    <a:pt x="6210" y="67246"/>
                  </a:moveTo>
                  <a:lnTo>
                    <a:pt x="5130" y="64071"/>
                  </a:lnTo>
                  <a:lnTo>
                    <a:pt x="4737" y="65684"/>
                  </a:lnTo>
                  <a:lnTo>
                    <a:pt x="6210" y="67246"/>
                  </a:lnTo>
                  <a:close/>
                </a:path>
                <a:path w="109855" h="88900">
                  <a:moveTo>
                    <a:pt x="12814" y="22999"/>
                  </a:moveTo>
                  <a:lnTo>
                    <a:pt x="7518" y="29057"/>
                  </a:lnTo>
                  <a:lnTo>
                    <a:pt x="10782" y="30060"/>
                  </a:lnTo>
                  <a:lnTo>
                    <a:pt x="12814" y="22999"/>
                  </a:lnTo>
                  <a:close/>
                </a:path>
                <a:path w="109855" h="88900">
                  <a:moveTo>
                    <a:pt x="14820" y="25806"/>
                  </a:moveTo>
                  <a:lnTo>
                    <a:pt x="13601" y="26047"/>
                  </a:lnTo>
                  <a:lnTo>
                    <a:pt x="14706" y="26581"/>
                  </a:lnTo>
                  <a:lnTo>
                    <a:pt x="14820" y="25806"/>
                  </a:lnTo>
                  <a:close/>
                </a:path>
                <a:path w="109855" h="88900">
                  <a:moveTo>
                    <a:pt x="36245" y="81584"/>
                  </a:moveTo>
                  <a:lnTo>
                    <a:pt x="35928" y="79476"/>
                  </a:lnTo>
                  <a:lnTo>
                    <a:pt x="33439" y="78740"/>
                  </a:lnTo>
                  <a:lnTo>
                    <a:pt x="36245" y="81584"/>
                  </a:lnTo>
                  <a:close/>
                </a:path>
                <a:path w="109855" h="88900">
                  <a:moveTo>
                    <a:pt x="39268" y="55892"/>
                  </a:moveTo>
                  <a:lnTo>
                    <a:pt x="38798" y="51117"/>
                  </a:lnTo>
                  <a:lnTo>
                    <a:pt x="38735" y="51498"/>
                  </a:lnTo>
                  <a:lnTo>
                    <a:pt x="39268" y="55892"/>
                  </a:lnTo>
                  <a:close/>
                </a:path>
                <a:path w="109855" h="88900">
                  <a:moveTo>
                    <a:pt x="39801" y="77254"/>
                  </a:moveTo>
                  <a:lnTo>
                    <a:pt x="39319" y="75209"/>
                  </a:lnTo>
                  <a:lnTo>
                    <a:pt x="37833" y="76796"/>
                  </a:lnTo>
                  <a:lnTo>
                    <a:pt x="39801" y="77254"/>
                  </a:lnTo>
                  <a:close/>
                </a:path>
                <a:path w="109855" h="88900">
                  <a:moveTo>
                    <a:pt x="41148" y="74815"/>
                  </a:moveTo>
                  <a:lnTo>
                    <a:pt x="39217" y="59918"/>
                  </a:lnTo>
                  <a:lnTo>
                    <a:pt x="35801" y="65087"/>
                  </a:lnTo>
                  <a:lnTo>
                    <a:pt x="34671" y="59855"/>
                  </a:lnTo>
                  <a:lnTo>
                    <a:pt x="25450" y="63296"/>
                  </a:lnTo>
                  <a:lnTo>
                    <a:pt x="30911" y="74625"/>
                  </a:lnTo>
                  <a:lnTo>
                    <a:pt x="41148" y="74815"/>
                  </a:lnTo>
                  <a:close/>
                </a:path>
                <a:path w="109855" h="88900">
                  <a:moveTo>
                    <a:pt x="43738" y="75730"/>
                  </a:moveTo>
                  <a:lnTo>
                    <a:pt x="41567" y="77139"/>
                  </a:lnTo>
                  <a:lnTo>
                    <a:pt x="39827" y="82105"/>
                  </a:lnTo>
                  <a:lnTo>
                    <a:pt x="43738" y="75730"/>
                  </a:lnTo>
                  <a:close/>
                </a:path>
                <a:path w="109855" h="88900">
                  <a:moveTo>
                    <a:pt x="44335" y="36753"/>
                  </a:moveTo>
                  <a:lnTo>
                    <a:pt x="34975" y="32880"/>
                  </a:lnTo>
                  <a:lnTo>
                    <a:pt x="32867" y="36283"/>
                  </a:lnTo>
                  <a:lnTo>
                    <a:pt x="34315" y="21958"/>
                  </a:lnTo>
                  <a:lnTo>
                    <a:pt x="32461" y="20891"/>
                  </a:lnTo>
                  <a:lnTo>
                    <a:pt x="34772" y="21780"/>
                  </a:lnTo>
                  <a:lnTo>
                    <a:pt x="38722" y="0"/>
                  </a:lnTo>
                  <a:lnTo>
                    <a:pt x="29032" y="4445"/>
                  </a:lnTo>
                  <a:lnTo>
                    <a:pt x="20447" y="16789"/>
                  </a:lnTo>
                  <a:lnTo>
                    <a:pt x="7823" y="18224"/>
                  </a:lnTo>
                  <a:lnTo>
                    <a:pt x="2603" y="26708"/>
                  </a:lnTo>
                  <a:lnTo>
                    <a:pt x="6756" y="33032"/>
                  </a:lnTo>
                  <a:lnTo>
                    <a:pt x="6070" y="27597"/>
                  </a:lnTo>
                  <a:lnTo>
                    <a:pt x="11950" y="21577"/>
                  </a:lnTo>
                  <a:lnTo>
                    <a:pt x="26276" y="18478"/>
                  </a:lnTo>
                  <a:lnTo>
                    <a:pt x="28905" y="19507"/>
                  </a:lnTo>
                  <a:lnTo>
                    <a:pt x="16979" y="23812"/>
                  </a:lnTo>
                  <a:lnTo>
                    <a:pt x="19888" y="34378"/>
                  </a:lnTo>
                  <a:lnTo>
                    <a:pt x="15138" y="33959"/>
                  </a:lnTo>
                  <a:lnTo>
                    <a:pt x="15278" y="27051"/>
                  </a:lnTo>
                  <a:lnTo>
                    <a:pt x="9448" y="31965"/>
                  </a:lnTo>
                  <a:lnTo>
                    <a:pt x="10020" y="36169"/>
                  </a:lnTo>
                  <a:lnTo>
                    <a:pt x="2095" y="29679"/>
                  </a:lnTo>
                  <a:lnTo>
                    <a:pt x="711" y="33909"/>
                  </a:lnTo>
                  <a:lnTo>
                    <a:pt x="3340" y="40640"/>
                  </a:lnTo>
                  <a:lnTo>
                    <a:pt x="304" y="47904"/>
                  </a:lnTo>
                  <a:lnTo>
                    <a:pt x="4635" y="52158"/>
                  </a:lnTo>
                  <a:lnTo>
                    <a:pt x="1041" y="51079"/>
                  </a:lnTo>
                  <a:lnTo>
                    <a:pt x="0" y="61569"/>
                  </a:lnTo>
                  <a:lnTo>
                    <a:pt x="8382" y="65087"/>
                  </a:lnTo>
                  <a:lnTo>
                    <a:pt x="9372" y="72390"/>
                  </a:lnTo>
                  <a:lnTo>
                    <a:pt x="5943" y="74053"/>
                  </a:lnTo>
                  <a:lnTo>
                    <a:pt x="9398" y="72783"/>
                  </a:lnTo>
                  <a:lnTo>
                    <a:pt x="8648" y="79044"/>
                  </a:lnTo>
                  <a:lnTo>
                    <a:pt x="20726" y="81178"/>
                  </a:lnTo>
                  <a:lnTo>
                    <a:pt x="30772" y="79971"/>
                  </a:lnTo>
                  <a:lnTo>
                    <a:pt x="25895" y="74422"/>
                  </a:lnTo>
                  <a:lnTo>
                    <a:pt x="26898" y="78232"/>
                  </a:lnTo>
                  <a:lnTo>
                    <a:pt x="20802" y="75996"/>
                  </a:lnTo>
                  <a:lnTo>
                    <a:pt x="26695" y="59639"/>
                  </a:lnTo>
                  <a:lnTo>
                    <a:pt x="23279" y="57505"/>
                  </a:lnTo>
                  <a:lnTo>
                    <a:pt x="29616" y="57683"/>
                  </a:lnTo>
                  <a:lnTo>
                    <a:pt x="27533" y="53619"/>
                  </a:lnTo>
                  <a:lnTo>
                    <a:pt x="32651" y="53911"/>
                  </a:lnTo>
                  <a:lnTo>
                    <a:pt x="33108" y="44729"/>
                  </a:lnTo>
                  <a:lnTo>
                    <a:pt x="36715" y="41300"/>
                  </a:lnTo>
                  <a:lnTo>
                    <a:pt x="35661" y="44907"/>
                  </a:lnTo>
                  <a:lnTo>
                    <a:pt x="40690" y="45504"/>
                  </a:lnTo>
                  <a:lnTo>
                    <a:pt x="44335" y="36753"/>
                  </a:lnTo>
                  <a:close/>
                </a:path>
                <a:path w="109855" h="88900">
                  <a:moveTo>
                    <a:pt x="47917" y="12877"/>
                  </a:moveTo>
                  <a:lnTo>
                    <a:pt x="45250" y="12750"/>
                  </a:lnTo>
                  <a:lnTo>
                    <a:pt x="44856" y="15265"/>
                  </a:lnTo>
                  <a:lnTo>
                    <a:pt x="47917" y="12877"/>
                  </a:lnTo>
                  <a:close/>
                </a:path>
                <a:path w="109855" h="88900">
                  <a:moveTo>
                    <a:pt x="48298" y="71297"/>
                  </a:moveTo>
                  <a:lnTo>
                    <a:pt x="47802" y="69900"/>
                  </a:lnTo>
                  <a:lnTo>
                    <a:pt x="47790" y="71310"/>
                  </a:lnTo>
                  <a:lnTo>
                    <a:pt x="48298" y="71297"/>
                  </a:lnTo>
                  <a:close/>
                </a:path>
                <a:path w="109855" h="88900">
                  <a:moveTo>
                    <a:pt x="51587" y="77622"/>
                  </a:moveTo>
                  <a:lnTo>
                    <a:pt x="50990" y="77863"/>
                  </a:lnTo>
                  <a:lnTo>
                    <a:pt x="51308" y="78790"/>
                  </a:lnTo>
                  <a:lnTo>
                    <a:pt x="51587" y="77622"/>
                  </a:lnTo>
                  <a:close/>
                </a:path>
                <a:path w="109855" h="88900">
                  <a:moveTo>
                    <a:pt x="53860" y="77406"/>
                  </a:moveTo>
                  <a:lnTo>
                    <a:pt x="53111" y="76898"/>
                  </a:lnTo>
                  <a:lnTo>
                    <a:pt x="53416" y="78092"/>
                  </a:lnTo>
                  <a:lnTo>
                    <a:pt x="53860" y="77406"/>
                  </a:lnTo>
                  <a:close/>
                </a:path>
                <a:path w="109855" h="88900">
                  <a:moveTo>
                    <a:pt x="55143" y="28867"/>
                  </a:moveTo>
                  <a:lnTo>
                    <a:pt x="53390" y="29197"/>
                  </a:lnTo>
                  <a:lnTo>
                    <a:pt x="54038" y="30200"/>
                  </a:lnTo>
                  <a:lnTo>
                    <a:pt x="55143" y="28867"/>
                  </a:lnTo>
                  <a:close/>
                </a:path>
                <a:path w="109855" h="88900">
                  <a:moveTo>
                    <a:pt x="58254" y="85369"/>
                  </a:moveTo>
                  <a:lnTo>
                    <a:pt x="55270" y="79324"/>
                  </a:lnTo>
                  <a:lnTo>
                    <a:pt x="52692" y="81203"/>
                  </a:lnTo>
                  <a:lnTo>
                    <a:pt x="49250" y="77851"/>
                  </a:lnTo>
                  <a:lnTo>
                    <a:pt x="44881" y="82511"/>
                  </a:lnTo>
                  <a:lnTo>
                    <a:pt x="52197" y="87134"/>
                  </a:lnTo>
                  <a:lnTo>
                    <a:pt x="58254" y="85369"/>
                  </a:lnTo>
                  <a:close/>
                </a:path>
                <a:path w="109855" h="88900">
                  <a:moveTo>
                    <a:pt x="61658" y="79146"/>
                  </a:moveTo>
                  <a:lnTo>
                    <a:pt x="60464" y="77863"/>
                  </a:lnTo>
                  <a:lnTo>
                    <a:pt x="60667" y="78435"/>
                  </a:lnTo>
                  <a:lnTo>
                    <a:pt x="61658" y="79146"/>
                  </a:lnTo>
                  <a:close/>
                </a:path>
                <a:path w="109855" h="88900">
                  <a:moveTo>
                    <a:pt x="62953" y="80784"/>
                  </a:moveTo>
                  <a:lnTo>
                    <a:pt x="56578" y="79273"/>
                  </a:lnTo>
                  <a:lnTo>
                    <a:pt x="60083" y="88455"/>
                  </a:lnTo>
                  <a:lnTo>
                    <a:pt x="62953" y="80784"/>
                  </a:lnTo>
                  <a:close/>
                </a:path>
                <a:path w="109855" h="88900">
                  <a:moveTo>
                    <a:pt x="66484" y="77597"/>
                  </a:moveTo>
                  <a:lnTo>
                    <a:pt x="65417" y="75920"/>
                  </a:lnTo>
                  <a:lnTo>
                    <a:pt x="62801" y="78206"/>
                  </a:lnTo>
                  <a:lnTo>
                    <a:pt x="66484" y="77597"/>
                  </a:lnTo>
                  <a:close/>
                </a:path>
                <a:path w="109855" h="88900">
                  <a:moveTo>
                    <a:pt x="69786" y="57988"/>
                  </a:moveTo>
                  <a:lnTo>
                    <a:pt x="69215" y="51371"/>
                  </a:lnTo>
                  <a:lnTo>
                    <a:pt x="68859" y="47218"/>
                  </a:lnTo>
                  <a:lnTo>
                    <a:pt x="58293" y="50063"/>
                  </a:lnTo>
                  <a:lnTo>
                    <a:pt x="59436" y="53022"/>
                  </a:lnTo>
                  <a:lnTo>
                    <a:pt x="57619" y="58623"/>
                  </a:lnTo>
                  <a:lnTo>
                    <a:pt x="55143" y="55676"/>
                  </a:lnTo>
                  <a:lnTo>
                    <a:pt x="57086" y="50050"/>
                  </a:lnTo>
                  <a:lnTo>
                    <a:pt x="49695" y="49631"/>
                  </a:lnTo>
                  <a:lnTo>
                    <a:pt x="52882" y="53441"/>
                  </a:lnTo>
                  <a:lnTo>
                    <a:pt x="43929" y="56311"/>
                  </a:lnTo>
                  <a:lnTo>
                    <a:pt x="49072" y="71247"/>
                  </a:lnTo>
                  <a:lnTo>
                    <a:pt x="56286" y="71755"/>
                  </a:lnTo>
                  <a:lnTo>
                    <a:pt x="61302" y="77673"/>
                  </a:lnTo>
                  <a:lnTo>
                    <a:pt x="60972" y="72224"/>
                  </a:lnTo>
                  <a:lnTo>
                    <a:pt x="67513" y="68986"/>
                  </a:lnTo>
                  <a:lnTo>
                    <a:pt x="63576" y="64554"/>
                  </a:lnTo>
                  <a:lnTo>
                    <a:pt x="68795" y="59042"/>
                  </a:lnTo>
                  <a:lnTo>
                    <a:pt x="69786" y="57988"/>
                  </a:lnTo>
                  <a:close/>
                </a:path>
                <a:path w="109855" h="88900">
                  <a:moveTo>
                    <a:pt x="71031" y="60718"/>
                  </a:moveTo>
                  <a:lnTo>
                    <a:pt x="70243" y="57734"/>
                  </a:lnTo>
                  <a:lnTo>
                    <a:pt x="68453" y="60032"/>
                  </a:lnTo>
                  <a:lnTo>
                    <a:pt x="71031" y="60718"/>
                  </a:lnTo>
                  <a:close/>
                </a:path>
                <a:path w="109855" h="88900">
                  <a:moveTo>
                    <a:pt x="72783" y="60083"/>
                  </a:moveTo>
                  <a:lnTo>
                    <a:pt x="72415" y="58445"/>
                  </a:lnTo>
                  <a:lnTo>
                    <a:pt x="71856" y="59423"/>
                  </a:lnTo>
                  <a:lnTo>
                    <a:pt x="72783" y="60083"/>
                  </a:lnTo>
                  <a:close/>
                </a:path>
                <a:path w="109855" h="88900">
                  <a:moveTo>
                    <a:pt x="109245" y="74460"/>
                  </a:moveTo>
                  <a:lnTo>
                    <a:pt x="103390" y="68821"/>
                  </a:lnTo>
                  <a:lnTo>
                    <a:pt x="102209" y="73494"/>
                  </a:lnTo>
                  <a:lnTo>
                    <a:pt x="108013" y="77025"/>
                  </a:lnTo>
                  <a:lnTo>
                    <a:pt x="109245" y="74460"/>
                  </a:lnTo>
                  <a:close/>
                </a:path>
              </a:pathLst>
            </a:custGeom>
            <a:solidFill>
              <a:srgbClr val="35864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2478905" y="3062377"/>
              <a:ext cx="109855" cy="88900"/>
            </a:xfrm>
            <a:custGeom>
              <a:avLst/>
              <a:gdLst/>
              <a:ahLst/>
              <a:cxnLst/>
              <a:rect l="l" t="t" r="r" b="b"/>
              <a:pathLst>
                <a:path w="109855" h="88900">
                  <a:moveTo>
                    <a:pt x="102214" y="73494"/>
                  </a:moveTo>
                  <a:lnTo>
                    <a:pt x="108012" y="77026"/>
                  </a:lnTo>
                  <a:lnTo>
                    <a:pt x="109248" y="74459"/>
                  </a:lnTo>
                  <a:lnTo>
                    <a:pt x="103392" y="68821"/>
                  </a:lnTo>
                  <a:lnTo>
                    <a:pt x="102214" y="73494"/>
                  </a:lnTo>
                  <a:close/>
                </a:path>
                <a:path w="109855" h="88900">
                  <a:moveTo>
                    <a:pt x="72412" y="58449"/>
                  </a:moveTo>
                  <a:lnTo>
                    <a:pt x="71858" y="59431"/>
                  </a:lnTo>
                  <a:lnTo>
                    <a:pt x="72779" y="60086"/>
                  </a:lnTo>
                  <a:lnTo>
                    <a:pt x="72412" y="58449"/>
                  </a:lnTo>
                  <a:close/>
                </a:path>
                <a:path w="109855" h="88900">
                  <a:moveTo>
                    <a:pt x="68451" y="60035"/>
                  </a:moveTo>
                  <a:lnTo>
                    <a:pt x="71029" y="60720"/>
                  </a:lnTo>
                  <a:lnTo>
                    <a:pt x="70247" y="57745"/>
                  </a:lnTo>
                  <a:lnTo>
                    <a:pt x="68451" y="60035"/>
                  </a:lnTo>
                  <a:close/>
                </a:path>
                <a:path w="109855" h="88900">
                  <a:moveTo>
                    <a:pt x="56285" y="71760"/>
                  </a:moveTo>
                  <a:lnTo>
                    <a:pt x="61306" y="77682"/>
                  </a:lnTo>
                  <a:lnTo>
                    <a:pt x="60977" y="72230"/>
                  </a:lnTo>
                  <a:lnTo>
                    <a:pt x="67514" y="68989"/>
                  </a:lnTo>
                  <a:lnTo>
                    <a:pt x="63582" y="64563"/>
                  </a:lnTo>
                  <a:lnTo>
                    <a:pt x="69784" y="57997"/>
                  </a:lnTo>
                  <a:lnTo>
                    <a:pt x="68858" y="47217"/>
                  </a:lnTo>
                  <a:lnTo>
                    <a:pt x="58294" y="50073"/>
                  </a:lnTo>
                  <a:lnTo>
                    <a:pt x="61772" y="59045"/>
                  </a:lnTo>
                  <a:lnTo>
                    <a:pt x="59984" y="51371"/>
                  </a:lnTo>
                  <a:lnTo>
                    <a:pt x="57615" y="58632"/>
                  </a:lnTo>
                  <a:lnTo>
                    <a:pt x="55147" y="55676"/>
                  </a:lnTo>
                  <a:lnTo>
                    <a:pt x="57092" y="50062"/>
                  </a:lnTo>
                  <a:lnTo>
                    <a:pt x="49691" y="49637"/>
                  </a:lnTo>
                  <a:lnTo>
                    <a:pt x="52887" y="53443"/>
                  </a:lnTo>
                  <a:lnTo>
                    <a:pt x="43932" y="56320"/>
                  </a:lnTo>
                  <a:lnTo>
                    <a:pt x="49080" y="71249"/>
                  </a:lnTo>
                  <a:lnTo>
                    <a:pt x="56285" y="71760"/>
                  </a:lnTo>
                  <a:close/>
                </a:path>
                <a:path w="109855" h="88900">
                  <a:moveTo>
                    <a:pt x="62803" y="78206"/>
                  </a:moveTo>
                  <a:lnTo>
                    <a:pt x="66482" y="77606"/>
                  </a:lnTo>
                  <a:lnTo>
                    <a:pt x="65415" y="75930"/>
                  </a:lnTo>
                  <a:lnTo>
                    <a:pt x="62803" y="78206"/>
                  </a:lnTo>
                  <a:close/>
                </a:path>
                <a:path w="109855" h="88900">
                  <a:moveTo>
                    <a:pt x="56584" y="79277"/>
                  </a:moveTo>
                  <a:lnTo>
                    <a:pt x="60079" y="88465"/>
                  </a:lnTo>
                  <a:lnTo>
                    <a:pt x="62953" y="80784"/>
                  </a:lnTo>
                  <a:lnTo>
                    <a:pt x="56584" y="79277"/>
                  </a:lnTo>
                  <a:close/>
                </a:path>
                <a:path w="109855" h="88900">
                  <a:moveTo>
                    <a:pt x="60468" y="77867"/>
                  </a:moveTo>
                  <a:lnTo>
                    <a:pt x="61659" y="79145"/>
                  </a:lnTo>
                  <a:lnTo>
                    <a:pt x="60669" y="78445"/>
                  </a:lnTo>
                  <a:lnTo>
                    <a:pt x="60468" y="77867"/>
                  </a:lnTo>
                  <a:close/>
                </a:path>
                <a:path w="109855" h="88900">
                  <a:moveTo>
                    <a:pt x="44884" y="82520"/>
                  </a:moveTo>
                  <a:lnTo>
                    <a:pt x="52200" y="87139"/>
                  </a:lnTo>
                  <a:lnTo>
                    <a:pt x="58257" y="85379"/>
                  </a:lnTo>
                  <a:lnTo>
                    <a:pt x="55274" y="79325"/>
                  </a:lnTo>
                  <a:lnTo>
                    <a:pt x="52692" y="81208"/>
                  </a:lnTo>
                  <a:lnTo>
                    <a:pt x="49248" y="77859"/>
                  </a:lnTo>
                  <a:lnTo>
                    <a:pt x="44884" y="82520"/>
                  </a:lnTo>
                  <a:close/>
                </a:path>
                <a:path w="109855" h="88900">
                  <a:moveTo>
                    <a:pt x="55141" y="28873"/>
                  </a:moveTo>
                  <a:lnTo>
                    <a:pt x="53387" y="29205"/>
                  </a:lnTo>
                  <a:lnTo>
                    <a:pt x="54044" y="30203"/>
                  </a:lnTo>
                  <a:lnTo>
                    <a:pt x="55141" y="28873"/>
                  </a:lnTo>
                  <a:close/>
                </a:path>
                <a:path w="109855" h="88900">
                  <a:moveTo>
                    <a:pt x="53111" y="76902"/>
                  </a:moveTo>
                  <a:lnTo>
                    <a:pt x="53413" y="78103"/>
                  </a:lnTo>
                  <a:lnTo>
                    <a:pt x="53864" y="77413"/>
                  </a:lnTo>
                  <a:lnTo>
                    <a:pt x="53111" y="76902"/>
                  </a:lnTo>
                  <a:close/>
                </a:path>
                <a:path w="109855" h="88900">
                  <a:moveTo>
                    <a:pt x="51586" y="77625"/>
                  </a:moveTo>
                  <a:lnTo>
                    <a:pt x="50989" y="77872"/>
                  </a:lnTo>
                  <a:lnTo>
                    <a:pt x="51305" y="78796"/>
                  </a:lnTo>
                  <a:lnTo>
                    <a:pt x="51586" y="77625"/>
                  </a:lnTo>
                  <a:close/>
                </a:path>
                <a:path w="109855" h="88900">
                  <a:moveTo>
                    <a:pt x="47798" y="69907"/>
                  </a:moveTo>
                  <a:lnTo>
                    <a:pt x="47796" y="71320"/>
                  </a:lnTo>
                  <a:lnTo>
                    <a:pt x="48293" y="71309"/>
                  </a:lnTo>
                  <a:lnTo>
                    <a:pt x="47798" y="69907"/>
                  </a:lnTo>
                  <a:close/>
                </a:path>
                <a:path w="109855" h="88900">
                  <a:moveTo>
                    <a:pt x="44860" y="15266"/>
                  </a:moveTo>
                  <a:lnTo>
                    <a:pt x="47918" y="12887"/>
                  </a:lnTo>
                  <a:lnTo>
                    <a:pt x="45251" y="12758"/>
                  </a:lnTo>
                  <a:lnTo>
                    <a:pt x="44860" y="15266"/>
                  </a:lnTo>
                  <a:close/>
                </a:path>
                <a:path w="109855" h="88900">
                  <a:moveTo>
                    <a:pt x="39834" y="82113"/>
                  </a:moveTo>
                  <a:lnTo>
                    <a:pt x="43745" y="75730"/>
                  </a:lnTo>
                  <a:lnTo>
                    <a:pt x="41568" y="77138"/>
                  </a:lnTo>
                  <a:lnTo>
                    <a:pt x="39834" y="82113"/>
                  </a:lnTo>
                  <a:close/>
                </a:path>
                <a:path w="109855" h="88900">
                  <a:moveTo>
                    <a:pt x="20730" y="81186"/>
                  </a:moveTo>
                  <a:lnTo>
                    <a:pt x="30772" y="79980"/>
                  </a:lnTo>
                  <a:lnTo>
                    <a:pt x="25893" y="74432"/>
                  </a:lnTo>
                  <a:lnTo>
                    <a:pt x="26899" y="78243"/>
                  </a:lnTo>
                  <a:lnTo>
                    <a:pt x="20798" y="76006"/>
                  </a:lnTo>
                  <a:lnTo>
                    <a:pt x="26695" y="59638"/>
                  </a:lnTo>
                  <a:lnTo>
                    <a:pt x="23285" y="57510"/>
                  </a:lnTo>
                  <a:lnTo>
                    <a:pt x="29620" y="57685"/>
                  </a:lnTo>
                  <a:lnTo>
                    <a:pt x="27530" y="53625"/>
                  </a:lnTo>
                  <a:lnTo>
                    <a:pt x="32649" y="53921"/>
                  </a:lnTo>
                  <a:lnTo>
                    <a:pt x="33112" y="44739"/>
                  </a:lnTo>
                  <a:lnTo>
                    <a:pt x="36718" y="41300"/>
                  </a:lnTo>
                  <a:lnTo>
                    <a:pt x="35666" y="44906"/>
                  </a:lnTo>
                  <a:lnTo>
                    <a:pt x="40692" y="45507"/>
                  </a:lnTo>
                  <a:lnTo>
                    <a:pt x="44335" y="36763"/>
                  </a:lnTo>
                  <a:lnTo>
                    <a:pt x="34982" y="32888"/>
                  </a:lnTo>
                  <a:lnTo>
                    <a:pt x="32874" y="36288"/>
                  </a:lnTo>
                  <a:lnTo>
                    <a:pt x="34312" y="21960"/>
                  </a:lnTo>
                  <a:lnTo>
                    <a:pt x="29644" y="19246"/>
                  </a:lnTo>
                  <a:lnTo>
                    <a:pt x="16982" y="23822"/>
                  </a:lnTo>
                  <a:lnTo>
                    <a:pt x="19889" y="34378"/>
                  </a:lnTo>
                  <a:lnTo>
                    <a:pt x="15134" y="33958"/>
                  </a:lnTo>
                  <a:lnTo>
                    <a:pt x="15284" y="27051"/>
                  </a:lnTo>
                  <a:lnTo>
                    <a:pt x="9446" y="31966"/>
                  </a:lnTo>
                  <a:lnTo>
                    <a:pt x="10019" y="36171"/>
                  </a:lnTo>
                  <a:lnTo>
                    <a:pt x="2090" y="29688"/>
                  </a:lnTo>
                  <a:lnTo>
                    <a:pt x="712" y="33914"/>
                  </a:lnTo>
                  <a:lnTo>
                    <a:pt x="3342" y="40649"/>
                  </a:lnTo>
                  <a:lnTo>
                    <a:pt x="311" y="47911"/>
                  </a:lnTo>
                  <a:lnTo>
                    <a:pt x="4635" y="52164"/>
                  </a:lnTo>
                  <a:lnTo>
                    <a:pt x="1038" y="51079"/>
                  </a:lnTo>
                  <a:lnTo>
                    <a:pt x="0" y="61577"/>
                  </a:lnTo>
                  <a:lnTo>
                    <a:pt x="8382" y="65096"/>
                  </a:lnTo>
                  <a:lnTo>
                    <a:pt x="9372" y="72400"/>
                  </a:lnTo>
                  <a:lnTo>
                    <a:pt x="5947" y="74060"/>
                  </a:lnTo>
                  <a:lnTo>
                    <a:pt x="9394" y="72795"/>
                  </a:lnTo>
                  <a:lnTo>
                    <a:pt x="8647" y="79054"/>
                  </a:lnTo>
                  <a:lnTo>
                    <a:pt x="20730" y="81186"/>
                  </a:lnTo>
                  <a:close/>
                </a:path>
                <a:path w="109855" h="88900">
                  <a:moveTo>
                    <a:pt x="35808" y="65088"/>
                  </a:moveTo>
                  <a:lnTo>
                    <a:pt x="34678" y="59865"/>
                  </a:lnTo>
                  <a:lnTo>
                    <a:pt x="25458" y="63303"/>
                  </a:lnTo>
                  <a:lnTo>
                    <a:pt x="30908" y="74632"/>
                  </a:lnTo>
                  <a:lnTo>
                    <a:pt x="41147" y="74826"/>
                  </a:lnTo>
                  <a:lnTo>
                    <a:pt x="39224" y="59923"/>
                  </a:lnTo>
                  <a:lnTo>
                    <a:pt x="35808" y="65088"/>
                  </a:lnTo>
                  <a:close/>
                </a:path>
                <a:path w="109855" h="88900">
                  <a:moveTo>
                    <a:pt x="37834" y="76802"/>
                  </a:moveTo>
                  <a:lnTo>
                    <a:pt x="39798" y="77254"/>
                  </a:lnTo>
                  <a:lnTo>
                    <a:pt x="39320" y="75214"/>
                  </a:lnTo>
                  <a:lnTo>
                    <a:pt x="37834" y="76802"/>
                  </a:lnTo>
                  <a:close/>
                </a:path>
                <a:path w="109855" h="88900">
                  <a:moveTo>
                    <a:pt x="38798" y="51129"/>
                  </a:moveTo>
                  <a:lnTo>
                    <a:pt x="38740" y="51498"/>
                  </a:lnTo>
                  <a:lnTo>
                    <a:pt x="39266" y="55898"/>
                  </a:lnTo>
                  <a:lnTo>
                    <a:pt x="38798" y="51129"/>
                  </a:lnTo>
                  <a:close/>
                </a:path>
                <a:path w="109855" h="88900">
                  <a:moveTo>
                    <a:pt x="2600" y="26710"/>
                  </a:moveTo>
                  <a:lnTo>
                    <a:pt x="6754" y="33034"/>
                  </a:lnTo>
                  <a:lnTo>
                    <a:pt x="6072" y="27606"/>
                  </a:lnTo>
                  <a:lnTo>
                    <a:pt x="11954" y="21583"/>
                  </a:lnTo>
                  <a:lnTo>
                    <a:pt x="26283" y="18485"/>
                  </a:lnTo>
                  <a:lnTo>
                    <a:pt x="34778" y="21790"/>
                  </a:lnTo>
                  <a:lnTo>
                    <a:pt x="38723" y="0"/>
                  </a:lnTo>
                  <a:lnTo>
                    <a:pt x="29029" y="4449"/>
                  </a:lnTo>
                  <a:lnTo>
                    <a:pt x="20446" y="16790"/>
                  </a:lnTo>
                  <a:lnTo>
                    <a:pt x="7822" y="18223"/>
                  </a:lnTo>
                  <a:lnTo>
                    <a:pt x="2600" y="26710"/>
                  </a:lnTo>
                  <a:close/>
                </a:path>
                <a:path w="109855" h="88900">
                  <a:moveTo>
                    <a:pt x="33439" y="78748"/>
                  </a:moveTo>
                  <a:lnTo>
                    <a:pt x="36244" y="81593"/>
                  </a:lnTo>
                  <a:lnTo>
                    <a:pt x="35936" y="79484"/>
                  </a:lnTo>
                  <a:lnTo>
                    <a:pt x="33439" y="78748"/>
                  </a:lnTo>
                  <a:close/>
                </a:path>
                <a:path w="109855" h="88900">
                  <a:moveTo>
                    <a:pt x="14826" y="25807"/>
                  </a:moveTo>
                  <a:lnTo>
                    <a:pt x="13607" y="26053"/>
                  </a:lnTo>
                  <a:lnTo>
                    <a:pt x="14705" y="26580"/>
                  </a:lnTo>
                  <a:lnTo>
                    <a:pt x="14826" y="25807"/>
                  </a:lnTo>
                  <a:close/>
                </a:path>
                <a:path w="109855" h="88900">
                  <a:moveTo>
                    <a:pt x="7516" y="29067"/>
                  </a:moveTo>
                  <a:lnTo>
                    <a:pt x="10789" y="30068"/>
                  </a:lnTo>
                  <a:lnTo>
                    <a:pt x="12815" y="22999"/>
                  </a:lnTo>
                  <a:lnTo>
                    <a:pt x="7516" y="29067"/>
                  </a:lnTo>
                  <a:close/>
                </a:path>
                <a:path w="109855" h="88900">
                  <a:moveTo>
                    <a:pt x="6214" y="67251"/>
                  </a:moveTo>
                  <a:lnTo>
                    <a:pt x="5135" y="64076"/>
                  </a:lnTo>
                  <a:lnTo>
                    <a:pt x="4734" y="65684"/>
                  </a:lnTo>
                  <a:lnTo>
                    <a:pt x="6214" y="6725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2540947" y="3240367"/>
              <a:ext cx="104775" cy="59690"/>
            </a:xfrm>
            <a:custGeom>
              <a:avLst/>
              <a:gdLst/>
              <a:ahLst/>
              <a:cxnLst/>
              <a:rect l="l" t="t" r="r" b="b"/>
              <a:pathLst>
                <a:path w="104775" h="59689">
                  <a:moveTo>
                    <a:pt x="40165" y="59146"/>
                  </a:moveTo>
                  <a:lnTo>
                    <a:pt x="30009" y="58437"/>
                  </a:lnTo>
                  <a:lnTo>
                    <a:pt x="8613" y="39095"/>
                  </a:lnTo>
                  <a:lnTo>
                    <a:pt x="4714" y="31307"/>
                  </a:lnTo>
                  <a:lnTo>
                    <a:pt x="6944" y="27512"/>
                  </a:lnTo>
                  <a:lnTo>
                    <a:pt x="0" y="19291"/>
                  </a:lnTo>
                  <a:lnTo>
                    <a:pt x="3467" y="21483"/>
                  </a:lnTo>
                  <a:lnTo>
                    <a:pt x="6433" y="16032"/>
                  </a:lnTo>
                  <a:lnTo>
                    <a:pt x="35342" y="3803"/>
                  </a:lnTo>
                  <a:lnTo>
                    <a:pt x="34008" y="0"/>
                  </a:lnTo>
                  <a:lnTo>
                    <a:pt x="42060" y="4513"/>
                  </a:lnTo>
                  <a:lnTo>
                    <a:pt x="47014" y="1015"/>
                  </a:lnTo>
                  <a:lnTo>
                    <a:pt x="50861" y="6814"/>
                  </a:lnTo>
                  <a:lnTo>
                    <a:pt x="65511" y="9614"/>
                  </a:lnTo>
                  <a:lnTo>
                    <a:pt x="63635" y="15793"/>
                  </a:lnTo>
                  <a:lnTo>
                    <a:pt x="71111" y="23284"/>
                  </a:lnTo>
                  <a:lnTo>
                    <a:pt x="76085" y="20070"/>
                  </a:lnTo>
                  <a:lnTo>
                    <a:pt x="74227" y="14766"/>
                  </a:lnTo>
                  <a:lnTo>
                    <a:pt x="82431" y="19549"/>
                  </a:lnTo>
                  <a:lnTo>
                    <a:pt x="86743" y="17890"/>
                  </a:lnTo>
                  <a:lnTo>
                    <a:pt x="87649" y="25122"/>
                  </a:lnTo>
                  <a:lnTo>
                    <a:pt x="99920" y="27486"/>
                  </a:lnTo>
                  <a:lnTo>
                    <a:pt x="104209" y="37140"/>
                  </a:lnTo>
                  <a:lnTo>
                    <a:pt x="93917" y="42597"/>
                  </a:lnTo>
                  <a:lnTo>
                    <a:pt x="89306" y="51064"/>
                  </a:lnTo>
                  <a:lnTo>
                    <a:pt x="78618" y="52313"/>
                  </a:lnTo>
                  <a:lnTo>
                    <a:pt x="74722" y="58348"/>
                  </a:lnTo>
                  <a:lnTo>
                    <a:pt x="68559" y="53731"/>
                  </a:lnTo>
                  <a:lnTo>
                    <a:pt x="62362" y="55403"/>
                  </a:lnTo>
                  <a:lnTo>
                    <a:pt x="45106" y="48887"/>
                  </a:lnTo>
                  <a:lnTo>
                    <a:pt x="40165" y="59146"/>
                  </a:lnTo>
                  <a:close/>
                </a:path>
              </a:pathLst>
            </a:custGeom>
            <a:solidFill>
              <a:srgbClr val="4090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2540947" y="3240367"/>
              <a:ext cx="104775" cy="59690"/>
            </a:xfrm>
            <a:custGeom>
              <a:avLst/>
              <a:gdLst/>
              <a:ahLst/>
              <a:cxnLst/>
              <a:rect l="l" t="t" r="r" b="b"/>
              <a:pathLst>
                <a:path w="104775" h="59689">
                  <a:moveTo>
                    <a:pt x="42060" y="4513"/>
                  </a:moveTo>
                  <a:lnTo>
                    <a:pt x="34008" y="0"/>
                  </a:lnTo>
                  <a:lnTo>
                    <a:pt x="35342" y="3803"/>
                  </a:lnTo>
                  <a:lnTo>
                    <a:pt x="6433" y="16032"/>
                  </a:lnTo>
                  <a:lnTo>
                    <a:pt x="3467" y="21483"/>
                  </a:lnTo>
                  <a:lnTo>
                    <a:pt x="0" y="19291"/>
                  </a:lnTo>
                  <a:lnTo>
                    <a:pt x="6944" y="27512"/>
                  </a:lnTo>
                  <a:lnTo>
                    <a:pt x="4714" y="31307"/>
                  </a:lnTo>
                  <a:lnTo>
                    <a:pt x="8613" y="39095"/>
                  </a:lnTo>
                  <a:lnTo>
                    <a:pt x="30009" y="58437"/>
                  </a:lnTo>
                  <a:lnTo>
                    <a:pt x="40165" y="59146"/>
                  </a:lnTo>
                  <a:lnTo>
                    <a:pt x="45106" y="48887"/>
                  </a:lnTo>
                  <a:lnTo>
                    <a:pt x="62362" y="55403"/>
                  </a:lnTo>
                  <a:lnTo>
                    <a:pt x="68559" y="53731"/>
                  </a:lnTo>
                  <a:lnTo>
                    <a:pt x="74722" y="58348"/>
                  </a:lnTo>
                  <a:lnTo>
                    <a:pt x="78618" y="52313"/>
                  </a:lnTo>
                  <a:lnTo>
                    <a:pt x="89306" y="51064"/>
                  </a:lnTo>
                  <a:lnTo>
                    <a:pt x="93917" y="42597"/>
                  </a:lnTo>
                  <a:lnTo>
                    <a:pt x="104209" y="37140"/>
                  </a:lnTo>
                  <a:lnTo>
                    <a:pt x="99920" y="27486"/>
                  </a:lnTo>
                  <a:lnTo>
                    <a:pt x="87649" y="25122"/>
                  </a:lnTo>
                  <a:lnTo>
                    <a:pt x="86743" y="17890"/>
                  </a:lnTo>
                  <a:lnTo>
                    <a:pt x="82431" y="19549"/>
                  </a:lnTo>
                  <a:lnTo>
                    <a:pt x="74227" y="14766"/>
                  </a:lnTo>
                  <a:lnTo>
                    <a:pt x="76085" y="20070"/>
                  </a:lnTo>
                  <a:lnTo>
                    <a:pt x="71111" y="23284"/>
                  </a:lnTo>
                  <a:lnTo>
                    <a:pt x="63635" y="15793"/>
                  </a:lnTo>
                  <a:lnTo>
                    <a:pt x="65511" y="9614"/>
                  </a:lnTo>
                  <a:lnTo>
                    <a:pt x="50861" y="6814"/>
                  </a:lnTo>
                  <a:lnTo>
                    <a:pt x="47014" y="1015"/>
                  </a:lnTo>
                  <a:lnTo>
                    <a:pt x="42060" y="451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2852222" y="3569215"/>
              <a:ext cx="36195" cy="21590"/>
            </a:xfrm>
            <a:custGeom>
              <a:avLst/>
              <a:gdLst/>
              <a:ahLst/>
              <a:cxnLst/>
              <a:rect l="l" t="t" r="r" b="b"/>
              <a:pathLst>
                <a:path w="36194" h="21589">
                  <a:moveTo>
                    <a:pt x="11826" y="21278"/>
                  </a:moveTo>
                  <a:lnTo>
                    <a:pt x="2010" y="17760"/>
                  </a:lnTo>
                  <a:lnTo>
                    <a:pt x="0" y="11874"/>
                  </a:lnTo>
                  <a:lnTo>
                    <a:pt x="9088" y="10273"/>
                  </a:lnTo>
                  <a:lnTo>
                    <a:pt x="10051" y="5511"/>
                  </a:lnTo>
                  <a:lnTo>
                    <a:pt x="21345" y="6374"/>
                  </a:lnTo>
                  <a:lnTo>
                    <a:pt x="35755" y="0"/>
                  </a:lnTo>
                  <a:lnTo>
                    <a:pt x="25808" y="7418"/>
                  </a:lnTo>
                  <a:lnTo>
                    <a:pt x="27745" y="13915"/>
                  </a:lnTo>
                  <a:lnTo>
                    <a:pt x="21731" y="13691"/>
                  </a:lnTo>
                  <a:lnTo>
                    <a:pt x="11826" y="21278"/>
                  </a:lnTo>
                  <a:close/>
                </a:path>
              </a:pathLst>
            </a:custGeom>
            <a:solidFill>
              <a:srgbClr val="44945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2852222" y="3569215"/>
              <a:ext cx="36195" cy="21590"/>
            </a:xfrm>
            <a:custGeom>
              <a:avLst/>
              <a:gdLst/>
              <a:ahLst/>
              <a:cxnLst/>
              <a:rect l="l" t="t" r="r" b="b"/>
              <a:pathLst>
                <a:path w="36194" h="21589">
                  <a:moveTo>
                    <a:pt x="0" y="11874"/>
                  </a:moveTo>
                  <a:lnTo>
                    <a:pt x="2010" y="17760"/>
                  </a:lnTo>
                  <a:lnTo>
                    <a:pt x="11826" y="21278"/>
                  </a:lnTo>
                  <a:lnTo>
                    <a:pt x="21731" y="13691"/>
                  </a:lnTo>
                  <a:lnTo>
                    <a:pt x="27745" y="13915"/>
                  </a:lnTo>
                  <a:lnTo>
                    <a:pt x="25808" y="7418"/>
                  </a:lnTo>
                  <a:lnTo>
                    <a:pt x="35755" y="0"/>
                  </a:lnTo>
                  <a:lnTo>
                    <a:pt x="21345" y="6374"/>
                  </a:lnTo>
                  <a:lnTo>
                    <a:pt x="10051" y="5511"/>
                  </a:lnTo>
                  <a:lnTo>
                    <a:pt x="9088" y="10273"/>
                  </a:lnTo>
                  <a:lnTo>
                    <a:pt x="0" y="1187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1043368" y="3792664"/>
              <a:ext cx="167005" cy="55244"/>
            </a:xfrm>
            <a:custGeom>
              <a:avLst/>
              <a:gdLst/>
              <a:ahLst/>
              <a:cxnLst/>
              <a:rect l="l" t="t" r="r" b="b"/>
              <a:pathLst>
                <a:path w="167005" h="55245">
                  <a:moveTo>
                    <a:pt x="75438" y="1168"/>
                  </a:moveTo>
                  <a:lnTo>
                    <a:pt x="75082" y="850"/>
                  </a:lnTo>
                  <a:lnTo>
                    <a:pt x="75133" y="1473"/>
                  </a:lnTo>
                  <a:lnTo>
                    <a:pt x="75438" y="1168"/>
                  </a:lnTo>
                  <a:close/>
                </a:path>
                <a:path w="167005" h="55245">
                  <a:moveTo>
                    <a:pt x="75755" y="1612"/>
                  </a:moveTo>
                  <a:lnTo>
                    <a:pt x="75526" y="1409"/>
                  </a:lnTo>
                  <a:lnTo>
                    <a:pt x="75615" y="1739"/>
                  </a:lnTo>
                  <a:lnTo>
                    <a:pt x="75755" y="1612"/>
                  </a:lnTo>
                  <a:close/>
                </a:path>
                <a:path w="167005" h="55245">
                  <a:moveTo>
                    <a:pt x="76682" y="2324"/>
                  </a:moveTo>
                  <a:lnTo>
                    <a:pt x="76161" y="1244"/>
                  </a:lnTo>
                  <a:lnTo>
                    <a:pt x="76009" y="2019"/>
                  </a:lnTo>
                  <a:lnTo>
                    <a:pt x="76682" y="2324"/>
                  </a:lnTo>
                  <a:close/>
                </a:path>
                <a:path w="167005" h="55245">
                  <a:moveTo>
                    <a:pt x="79298" y="3022"/>
                  </a:moveTo>
                  <a:lnTo>
                    <a:pt x="79082" y="2616"/>
                  </a:lnTo>
                  <a:lnTo>
                    <a:pt x="78955" y="3098"/>
                  </a:lnTo>
                  <a:lnTo>
                    <a:pt x="79298" y="3022"/>
                  </a:lnTo>
                  <a:close/>
                </a:path>
                <a:path w="167005" h="55245">
                  <a:moveTo>
                    <a:pt x="80784" y="4102"/>
                  </a:moveTo>
                  <a:lnTo>
                    <a:pt x="80518" y="3911"/>
                  </a:lnTo>
                  <a:lnTo>
                    <a:pt x="80403" y="4241"/>
                  </a:lnTo>
                  <a:lnTo>
                    <a:pt x="80784" y="4102"/>
                  </a:lnTo>
                  <a:close/>
                </a:path>
                <a:path w="167005" h="55245">
                  <a:moveTo>
                    <a:pt x="80886" y="3759"/>
                  </a:moveTo>
                  <a:lnTo>
                    <a:pt x="80645" y="3873"/>
                  </a:lnTo>
                  <a:lnTo>
                    <a:pt x="80848" y="4076"/>
                  </a:lnTo>
                  <a:lnTo>
                    <a:pt x="80886" y="3759"/>
                  </a:lnTo>
                  <a:close/>
                </a:path>
                <a:path w="167005" h="55245">
                  <a:moveTo>
                    <a:pt x="81254" y="4114"/>
                  </a:moveTo>
                  <a:lnTo>
                    <a:pt x="80899" y="4076"/>
                  </a:lnTo>
                  <a:lnTo>
                    <a:pt x="80873" y="4483"/>
                  </a:lnTo>
                  <a:lnTo>
                    <a:pt x="81254" y="4114"/>
                  </a:lnTo>
                  <a:close/>
                </a:path>
                <a:path w="167005" h="55245">
                  <a:moveTo>
                    <a:pt x="81737" y="4559"/>
                  </a:moveTo>
                  <a:lnTo>
                    <a:pt x="81203" y="4381"/>
                  </a:lnTo>
                  <a:lnTo>
                    <a:pt x="81622" y="4775"/>
                  </a:lnTo>
                  <a:lnTo>
                    <a:pt x="81737" y="4559"/>
                  </a:lnTo>
                  <a:close/>
                </a:path>
                <a:path w="167005" h="55245">
                  <a:moveTo>
                    <a:pt x="84188" y="7708"/>
                  </a:moveTo>
                  <a:lnTo>
                    <a:pt x="83693" y="7658"/>
                  </a:lnTo>
                  <a:lnTo>
                    <a:pt x="84086" y="7975"/>
                  </a:lnTo>
                  <a:lnTo>
                    <a:pt x="84188" y="7708"/>
                  </a:lnTo>
                  <a:close/>
                </a:path>
                <a:path w="167005" h="55245">
                  <a:moveTo>
                    <a:pt x="85051" y="8178"/>
                  </a:moveTo>
                  <a:lnTo>
                    <a:pt x="84924" y="8013"/>
                  </a:lnTo>
                  <a:lnTo>
                    <a:pt x="84429" y="7658"/>
                  </a:lnTo>
                  <a:lnTo>
                    <a:pt x="85051" y="8178"/>
                  </a:lnTo>
                  <a:close/>
                </a:path>
                <a:path w="167005" h="55245">
                  <a:moveTo>
                    <a:pt x="85077" y="8204"/>
                  </a:moveTo>
                  <a:close/>
                </a:path>
                <a:path w="167005" h="55245">
                  <a:moveTo>
                    <a:pt x="85610" y="33705"/>
                  </a:moveTo>
                  <a:lnTo>
                    <a:pt x="85521" y="33312"/>
                  </a:lnTo>
                  <a:lnTo>
                    <a:pt x="84937" y="33235"/>
                  </a:lnTo>
                  <a:lnTo>
                    <a:pt x="85610" y="33705"/>
                  </a:lnTo>
                  <a:close/>
                </a:path>
                <a:path w="167005" h="55245">
                  <a:moveTo>
                    <a:pt x="85775" y="8369"/>
                  </a:moveTo>
                  <a:lnTo>
                    <a:pt x="85077" y="8204"/>
                  </a:lnTo>
                  <a:lnTo>
                    <a:pt x="85674" y="8483"/>
                  </a:lnTo>
                  <a:close/>
                </a:path>
                <a:path w="167005" h="55245">
                  <a:moveTo>
                    <a:pt x="86969" y="8610"/>
                  </a:moveTo>
                  <a:lnTo>
                    <a:pt x="82778" y="5232"/>
                  </a:lnTo>
                  <a:lnTo>
                    <a:pt x="83642" y="6781"/>
                  </a:lnTo>
                  <a:lnTo>
                    <a:pt x="86969" y="8610"/>
                  </a:lnTo>
                  <a:close/>
                </a:path>
                <a:path w="167005" h="55245">
                  <a:moveTo>
                    <a:pt x="87172" y="10934"/>
                  </a:moveTo>
                  <a:lnTo>
                    <a:pt x="86575" y="11099"/>
                  </a:lnTo>
                  <a:lnTo>
                    <a:pt x="86779" y="11201"/>
                  </a:lnTo>
                  <a:lnTo>
                    <a:pt x="87172" y="10934"/>
                  </a:lnTo>
                  <a:close/>
                </a:path>
                <a:path w="167005" h="55245">
                  <a:moveTo>
                    <a:pt x="87414" y="34556"/>
                  </a:moveTo>
                  <a:lnTo>
                    <a:pt x="87083" y="34556"/>
                  </a:lnTo>
                  <a:lnTo>
                    <a:pt x="87299" y="34772"/>
                  </a:lnTo>
                  <a:lnTo>
                    <a:pt x="87414" y="34556"/>
                  </a:lnTo>
                  <a:close/>
                </a:path>
                <a:path w="167005" h="55245">
                  <a:moveTo>
                    <a:pt x="87452" y="34137"/>
                  </a:moveTo>
                  <a:lnTo>
                    <a:pt x="86245" y="33274"/>
                  </a:lnTo>
                  <a:lnTo>
                    <a:pt x="86804" y="33820"/>
                  </a:lnTo>
                  <a:lnTo>
                    <a:pt x="87452" y="34137"/>
                  </a:lnTo>
                  <a:close/>
                </a:path>
                <a:path w="167005" h="55245">
                  <a:moveTo>
                    <a:pt x="87807" y="9702"/>
                  </a:moveTo>
                  <a:lnTo>
                    <a:pt x="87642" y="9499"/>
                  </a:lnTo>
                  <a:lnTo>
                    <a:pt x="87414" y="9791"/>
                  </a:lnTo>
                  <a:lnTo>
                    <a:pt x="87807" y="9702"/>
                  </a:lnTo>
                  <a:close/>
                </a:path>
                <a:path w="167005" h="55245">
                  <a:moveTo>
                    <a:pt x="87896" y="11252"/>
                  </a:moveTo>
                  <a:lnTo>
                    <a:pt x="87464" y="11087"/>
                  </a:lnTo>
                  <a:lnTo>
                    <a:pt x="87630" y="11366"/>
                  </a:lnTo>
                  <a:lnTo>
                    <a:pt x="87896" y="11252"/>
                  </a:lnTo>
                  <a:close/>
                </a:path>
                <a:path w="167005" h="55245">
                  <a:moveTo>
                    <a:pt x="88442" y="9055"/>
                  </a:moveTo>
                  <a:lnTo>
                    <a:pt x="88226" y="8864"/>
                  </a:lnTo>
                  <a:lnTo>
                    <a:pt x="87782" y="8915"/>
                  </a:lnTo>
                  <a:lnTo>
                    <a:pt x="88442" y="9055"/>
                  </a:lnTo>
                  <a:close/>
                </a:path>
                <a:path w="167005" h="55245">
                  <a:moveTo>
                    <a:pt x="88734" y="8623"/>
                  </a:moveTo>
                  <a:lnTo>
                    <a:pt x="88404" y="8559"/>
                  </a:lnTo>
                  <a:lnTo>
                    <a:pt x="88379" y="8966"/>
                  </a:lnTo>
                  <a:lnTo>
                    <a:pt x="88734" y="8623"/>
                  </a:lnTo>
                  <a:close/>
                </a:path>
                <a:path w="167005" h="55245">
                  <a:moveTo>
                    <a:pt x="88963" y="9855"/>
                  </a:moveTo>
                  <a:lnTo>
                    <a:pt x="88480" y="9855"/>
                  </a:lnTo>
                  <a:lnTo>
                    <a:pt x="88468" y="10007"/>
                  </a:lnTo>
                  <a:lnTo>
                    <a:pt x="88963" y="9855"/>
                  </a:lnTo>
                  <a:close/>
                </a:path>
                <a:path w="167005" h="55245">
                  <a:moveTo>
                    <a:pt x="89204" y="7988"/>
                  </a:moveTo>
                  <a:lnTo>
                    <a:pt x="88379" y="8064"/>
                  </a:lnTo>
                  <a:lnTo>
                    <a:pt x="88493" y="8445"/>
                  </a:lnTo>
                  <a:lnTo>
                    <a:pt x="89204" y="7988"/>
                  </a:lnTo>
                  <a:close/>
                </a:path>
                <a:path w="167005" h="55245">
                  <a:moveTo>
                    <a:pt x="89649" y="9855"/>
                  </a:moveTo>
                  <a:lnTo>
                    <a:pt x="89433" y="9537"/>
                  </a:lnTo>
                  <a:lnTo>
                    <a:pt x="89255" y="9766"/>
                  </a:lnTo>
                  <a:lnTo>
                    <a:pt x="89649" y="9855"/>
                  </a:lnTo>
                  <a:close/>
                </a:path>
                <a:path w="167005" h="55245">
                  <a:moveTo>
                    <a:pt x="90373" y="8775"/>
                  </a:moveTo>
                  <a:lnTo>
                    <a:pt x="88849" y="8407"/>
                  </a:lnTo>
                  <a:lnTo>
                    <a:pt x="88925" y="8674"/>
                  </a:lnTo>
                  <a:lnTo>
                    <a:pt x="90373" y="8775"/>
                  </a:lnTo>
                  <a:close/>
                </a:path>
                <a:path w="167005" h="55245">
                  <a:moveTo>
                    <a:pt x="92176" y="38074"/>
                  </a:moveTo>
                  <a:lnTo>
                    <a:pt x="88709" y="35077"/>
                  </a:lnTo>
                  <a:lnTo>
                    <a:pt x="89877" y="36169"/>
                  </a:lnTo>
                  <a:lnTo>
                    <a:pt x="92176" y="38074"/>
                  </a:lnTo>
                  <a:close/>
                </a:path>
                <a:path w="167005" h="55245">
                  <a:moveTo>
                    <a:pt x="94145" y="38887"/>
                  </a:moveTo>
                  <a:lnTo>
                    <a:pt x="93154" y="38201"/>
                  </a:lnTo>
                  <a:lnTo>
                    <a:pt x="93243" y="39014"/>
                  </a:lnTo>
                  <a:lnTo>
                    <a:pt x="94145" y="38887"/>
                  </a:lnTo>
                  <a:close/>
                </a:path>
                <a:path w="167005" h="55245">
                  <a:moveTo>
                    <a:pt x="94602" y="9563"/>
                  </a:moveTo>
                  <a:lnTo>
                    <a:pt x="94411" y="9575"/>
                  </a:lnTo>
                  <a:lnTo>
                    <a:pt x="94488" y="9969"/>
                  </a:lnTo>
                  <a:lnTo>
                    <a:pt x="94602" y="9563"/>
                  </a:lnTo>
                  <a:close/>
                </a:path>
                <a:path w="167005" h="55245">
                  <a:moveTo>
                    <a:pt x="95135" y="10541"/>
                  </a:moveTo>
                  <a:lnTo>
                    <a:pt x="91655" y="9690"/>
                  </a:lnTo>
                  <a:lnTo>
                    <a:pt x="93091" y="10198"/>
                  </a:lnTo>
                  <a:lnTo>
                    <a:pt x="95135" y="10541"/>
                  </a:lnTo>
                  <a:close/>
                </a:path>
                <a:path w="167005" h="55245">
                  <a:moveTo>
                    <a:pt x="95961" y="9626"/>
                  </a:moveTo>
                  <a:lnTo>
                    <a:pt x="95504" y="9652"/>
                  </a:lnTo>
                  <a:lnTo>
                    <a:pt x="95478" y="10160"/>
                  </a:lnTo>
                  <a:lnTo>
                    <a:pt x="95961" y="9626"/>
                  </a:lnTo>
                  <a:close/>
                </a:path>
                <a:path w="167005" h="55245">
                  <a:moveTo>
                    <a:pt x="96443" y="33985"/>
                  </a:moveTo>
                  <a:lnTo>
                    <a:pt x="96037" y="33489"/>
                  </a:lnTo>
                  <a:lnTo>
                    <a:pt x="96012" y="33667"/>
                  </a:lnTo>
                  <a:lnTo>
                    <a:pt x="96443" y="33985"/>
                  </a:lnTo>
                  <a:close/>
                </a:path>
                <a:path w="167005" h="55245">
                  <a:moveTo>
                    <a:pt x="97396" y="9182"/>
                  </a:moveTo>
                  <a:lnTo>
                    <a:pt x="96723" y="8521"/>
                  </a:lnTo>
                  <a:lnTo>
                    <a:pt x="96570" y="9182"/>
                  </a:lnTo>
                  <a:lnTo>
                    <a:pt x="97396" y="9182"/>
                  </a:lnTo>
                  <a:close/>
                </a:path>
                <a:path w="167005" h="55245">
                  <a:moveTo>
                    <a:pt x="97485" y="39217"/>
                  </a:moveTo>
                  <a:lnTo>
                    <a:pt x="97129" y="39319"/>
                  </a:lnTo>
                  <a:lnTo>
                    <a:pt x="97231" y="39712"/>
                  </a:lnTo>
                  <a:lnTo>
                    <a:pt x="97485" y="39217"/>
                  </a:lnTo>
                  <a:close/>
                </a:path>
                <a:path w="167005" h="55245">
                  <a:moveTo>
                    <a:pt x="97701" y="38188"/>
                  </a:moveTo>
                  <a:lnTo>
                    <a:pt x="97574" y="37909"/>
                  </a:lnTo>
                  <a:lnTo>
                    <a:pt x="97548" y="38430"/>
                  </a:lnTo>
                  <a:lnTo>
                    <a:pt x="97701" y="38188"/>
                  </a:lnTo>
                  <a:close/>
                </a:path>
                <a:path w="167005" h="55245">
                  <a:moveTo>
                    <a:pt x="98425" y="41275"/>
                  </a:moveTo>
                  <a:lnTo>
                    <a:pt x="97688" y="41071"/>
                  </a:lnTo>
                  <a:lnTo>
                    <a:pt x="96901" y="40881"/>
                  </a:lnTo>
                  <a:lnTo>
                    <a:pt x="98425" y="41275"/>
                  </a:lnTo>
                  <a:close/>
                </a:path>
                <a:path w="167005" h="55245">
                  <a:moveTo>
                    <a:pt x="99669" y="40220"/>
                  </a:moveTo>
                  <a:lnTo>
                    <a:pt x="99402" y="40106"/>
                  </a:lnTo>
                  <a:lnTo>
                    <a:pt x="99275" y="40297"/>
                  </a:lnTo>
                  <a:lnTo>
                    <a:pt x="99669" y="40220"/>
                  </a:lnTo>
                  <a:close/>
                </a:path>
                <a:path w="167005" h="55245">
                  <a:moveTo>
                    <a:pt x="99720" y="39458"/>
                  </a:moveTo>
                  <a:lnTo>
                    <a:pt x="99415" y="39065"/>
                  </a:lnTo>
                  <a:lnTo>
                    <a:pt x="99555" y="39446"/>
                  </a:lnTo>
                  <a:lnTo>
                    <a:pt x="99720" y="39458"/>
                  </a:lnTo>
                  <a:close/>
                </a:path>
                <a:path w="167005" h="55245">
                  <a:moveTo>
                    <a:pt x="99822" y="40284"/>
                  </a:moveTo>
                  <a:lnTo>
                    <a:pt x="99669" y="40220"/>
                  </a:lnTo>
                  <a:lnTo>
                    <a:pt x="99822" y="40284"/>
                  </a:lnTo>
                  <a:close/>
                </a:path>
                <a:path w="167005" h="55245">
                  <a:moveTo>
                    <a:pt x="99834" y="41833"/>
                  </a:moveTo>
                  <a:lnTo>
                    <a:pt x="99466" y="41478"/>
                  </a:lnTo>
                  <a:lnTo>
                    <a:pt x="99250" y="41630"/>
                  </a:lnTo>
                  <a:lnTo>
                    <a:pt x="99834" y="41833"/>
                  </a:lnTo>
                  <a:close/>
                </a:path>
                <a:path w="167005" h="55245">
                  <a:moveTo>
                    <a:pt x="100114" y="40614"/>
                  </a:moveTo>
                  <a:lnTo>
                    <a:pt x="100076" y="40398"/>
                  </a:lnTo>
                  <a:lnTo>
                    <a:pt x="99822" y="40284"/>
                  </a:lnTo>
                  <a:lnTo>
                    <a:pt x="100114" y="40614"/>
                  </a:lnTo>
                  <a:close/>
                </a:path>
                <a:path w="167005" h="55245">
                  <a:moveTo>
                    <a:pt x="101295" y="40767"/>
                  </a:moveTo>
                  <a:lnTo>
                    <a:pt x="101015" y="40703"/>
                  </a:lnTo>
                  <a:lnTo>
                    <a:pt x="101028" y="40944"/>
                  </a:lnTo>
                  <a:lnTo>
                    <a:pt x="101295" y="40767"/>
                  </a:lnTo>
                  <a:close/>
                </a:path>
                <a:path w="167005" h="55245">
                  <a:moveTo>
                    <a:pt x="101434" y="40779"/>
                  </a:moveTo>
                  <a:lnTo>
                    <a:pt x="101282" y="40373"/>
                  </a:lnTo>
                  <a:lnTo>
                    <a:pt x="101231" y="40627"/>
                  </a:lnTo>
                  <a:lnTo>
                    <a:pt x="101434" y="40779"/>
                  </a:lnTo>
                  <a:close/>
                </a:path>
                <a:path w="167005" h="55245">
                  <a:moveTo>
                    <a:pt x="101434" y="9588"/>
                  </a:moveTo>
                  <a:lnTo>
                    <a:pt x="96647" y="9512"/>
                  </a:lnTo>
                  <a:lnTo>
                    <a:pt x="99618" y="11150"/>
                  </a:lnTo>
                  <a:lnTo>
                    <a:pt x="101434" y="9588"/>
                  </a:lnTo>
                  <a:close/>
                </a:path>
                <a:path w="167005" h="55245">
                  <a:moveTo>
                    <a:pt x="101663" y="41236"/>
                  </a:moveTo>
                  <a:lnTo>
                    <a:pt x="101257" y="41148"/>
                  </a:lnTo>
                  <a:lnTo>
                    <a:pt x="101371" y="41351"/>
                  </a:lnTo>
                  <a:lnTo>
                    <a:pt x="101663" y="41236"/>
                  </a:lnTo>
                  <a:close/>
                </a:path>
                <a:path w="167005" h="55245">
                  <a:moveTo>
                    <a:pt x="102082" y="42875"/>
                  </a:moveTo>
                  <a:lnTo>
                    <a:pt x="101612" y="41833"/>
                  </a:lnTo>
                  <a:lnTo>
                    <a:pt x="101320" y="42494"/>
                  </a:lnTo>
                  <a:lnTo>
                    <a:pt x="100507" y="42049"/>
                  </a:lnTo>
                  <a:lnTo>
                    <a:pt x="101244" y="42735"/>
                  </a:lnTo>
                  <a:lnTo>
                    <a:pt x="102082" y="42900"/>
                  </a:lnTo>
                  <a:lnTo>
                    <a:pt x="101765" y="42735"/>
                  </a:lnTo>
                  <a:lnTo>
                    <a:pt x="102082" y="42875"/>
                  </a:lnTo>
                  <a:close/>
                </a:path>
                <a:path w="167005" h="55245">
                  <a:moveTo>
                    <a:pt x="102095" y="42887"/>
                  </a:moveTo>
                  <a:close/>
                </a:path>
                <a:path w="167005" h="55245">
                  <a:moveTo>
                    <a:pt x="102565" y="14376"/>
                  </a:moveTo>
                  <a:lnTo>
                    <a:pt x="102349" y="14325"/>
                  </a:lnTo>
                  <a:lnTo>
                    <a:pt x="102285" y="15024"/>
                  </a:lnTo>
                  <a:lnTo>
                    <a:pt x="102565" y="14376"/>
                  </a:lnTo>
                  <a:close/>
                </a:path>
                <a:path w="167005" h="55245">
                  <a:moveTo>
                    <a:pt x="103784" y="38798"/>
                  </a:moveTo>
                  <a:lnTo>
                    <a:pt x="103759" y="38519"/>
                  </a:lnTo>
                  <a:lnTo>
                    <a:pt x="103530" y="38823"/>
                  </a:lnTo>
                  <a:lnTo>
                    <a:pt x="103784" y="38798"/>
                  </a:lnTo>
                  <a:close/>
                </a:path>
                <a:path w="167005" h="55245">
                  <a:moveTo>
                    <a:pt x="104381" y="39090"/>
                  </a:moveTo>
                  <a:lnTo>
                    <a:pt x="103911" y="39243"/>
                  </a:lnTo>
                  <a:lnTo>
                    <a:pt x="103974" y="39433"/>
                  </a:lnTo>
                  <a:lnTo>
                    <a:pt x="104381" y="39090"/>
                  </a:lnTo>
                  <a:close/>
                </a:path>
                <a:path w="167005" h="55245">
                  <a:moveTo>
                    <a:pt x="105333" y="11417"/>
                  </a:moveTo>
                  <a:lnTo>
                    <a:pt x="103797" y="11176"/>
                  </a:lnTo>
                  <a:lnTo>
                    <a:pt x="104775" y="11366"/>
                  </a:lnTo>
                  <a:lnTo>
                    <a:pt x="105333" y="11417"/>
                  </a:lnTo>
                  <a:close/>
                </a:path>
                <a:path w="167005" h="55245">
                  <a:moveTo>
                    <a:pt x="106578" y="14389"/>
                  </a:moveTo>
                  <a:lnTo>
                    <a:pt x="103822" y="11760"/>
                  </a:lnTo>
                  <a:lnTo>
                    <a:pt x="103454" y="13030"/>
                  </a:lnTo>
                  <a:lnTo>
                    <a:pt x="106578" y="14389"/>
                  </a:lnTo>
                  <a:close/>
                </a:path>
                <a:path w="167005" h="55245">
                  <a:moveTo>
                    <a:pt x="107073" y="14262"/>
                  </a:moveTo>
                  <a:lnTo>
                    <a:pt x="106565" y="14033"/>
                  </a:lnTo>
                  <a:lnTo>
                    <a:pt x="106654" y="14300"/>
                  </a:lnTo>
                  <a:lnTo>
                    <a:pt x="107073" y="14262"/>
                  </a:lnTo>
                  <a:close/>
                </a:path>
                <a:path w="167005" h="55245">
                  <a:moveTo>
                    <a:pt x="108915" y="13601"/>
                  </a:moveTo>
                  <a:lnTo>
                    <a:pt x="108305" y="12827"/>
                  </a:lnTo>
                  <a:lnTo>
                    <a:pt x="108699" y="13512"/>
                  </a:lnTo>
                  <a:lnTo>
                    <a:pt x="108915" y="13601"/>
                  </a:lnTo>
                  <a:close/>
                </a:path>
                <a:path w="167005" h="55245">
                  <a:moveTo>
                    <a:pt x="109220" y="42443"/>
                  </a:moveTo>
                  <a:lnTo>
                    <a:pt x="108915" y="42291"/>
                  </a:lnTo>
                  <a:lnTo>
                    <a:pt x="109004" y="42621"/>
                  </a:lnTo>
                  <a:lnTo>
                    <a:pt x="109220" y="42443"/>
                  </a:lnTo>
                  <a:close/>
                </a:path>
                <a:path w="167005" h="55245">
                  <a:moveTo>
                    <a:pt x="111226" y="15925"/>
                  </a:moveTo>
                  <a:lnTo>
                    <a:pt x="109232" y="13474"/>
                  </a:lnTo>
                  <a:lnTo>
                    <a:pt x="109969" y="14770"/>
                  </a:lnTo>
                  <a:lnTo>
                    <a:pt x="111226" y="15925"/>
                  </a:lnTo>
                  <a:close/>
                </a:path>
                <a:path w="167005" h="55245">
                  <a:moveTo>
                    <a:pt x="111544" y="20662"/>
                  </a:moveTo>
                  <a:lnTo>
                    <a:pt x="111163" y="20383"/>
                  </a:lnTo>
                  <a:lnTo>
                    <a:pt x="111048" y="20523"/>
                  </a:lnTo>
                  <a:lnTo>
                    <a:pt x="111544" y="20662"/>
                  </a:lnTo>
                  <a:close/>
                </a:path>
                <a:path w="167005" h="55245">
                  <a:moveTo>
                    <a:pt x="112039" y="19913"/>
                  </a:moveTo>
                  <a:lnTo>
                    <a:pt x="111683" y="19646"/>
                  </a:lnTo>
                  <a:lnTo>
                    <a:pt x="111823" y="20015"/>
                  </a:lnTo>
                  <a:lnTo>
                    <a:pt x="112039" y="19913"/>
                  </a:lnTo>
                  <a:close/>
                </a:path>
                <a:path w="167005" h="55245">
                  <a:moveTo>
                    <a:pt x="112826" y="19646"/>
                  </a:moveTo>
                  <a:lnTo>
                    <a:pt x="112636" y="19824"/>
                  </a:lnTo>
                  <a:lnTo>
                    <a:pt x="112471" y="20091"/>
                  </a:lnTo>
                  <a:lnTo>
                    <a:pt x="112826" y="19646"/>
                  </a:lnTo>
                  <a:close/>
                </a:path>
                <a:path w="167005" h="55245">
                  <a:moveTo>
                    <a:pt x="113106" y="18605"/>
                  </a:moveTo>
                  <a:lnTo>
                    <a:pt x="108737" y="14198"/>
                  </a:lnTo>
                  <a:lnTo>
                    <a:pt x="105943" y="15824"/>
                  </a:lnTo>
                  <a:lnTo>
                    <a:pt x="113106" y="18605"/>
                  </a:lnTo>
                  <a:close/>
                </a:path>
                <a:path w="167005" h="55245">
                  <a:moveTo>
                    <a:pt x="113220" y="20980"/>
                  </a:moveTo>
                  <a:lnTo>
                    <a:pt x="113080" y="20764"/>
                  </a:lnTo>
                  <a:lnTo>
                    <a:pt x="112915" y="21043"/>
                  </a:lnTo>
                  <a:lnTo>
                    <a:pt x="113220" y="20980"/>
                  </a:lnTo>
                  <a:close/>
                </a:path>
                <a:path w="167005" h="55245">
                  <a:moveTo>
                    <a:pt x="113436" y="20193"/>
                  </a:moveTo>
                  <a:lnTo>
                    <a:pt x="113169" y="19977"/>
                  </a:lnTo>
                  <a:lnTo>
                    <a:pt x="113157" y="20294"/>
                  </a:lnTo>
                  <a:lnTo>
                    <a:pt x="113436" y="20193"/>
                  </a:lnTo>
                  <a:close/>
                </a:path>
                <a:path w="167005" h="55245">
                  <a:moveTo>
                    <a:pt x="113792" y="21717"/>
                  </a:moveTo>
                  <a:lnTo>
                    <a:pt x="113461" y="21539"/>
                  </a:lnTo>
                  <a:lnTo>
                    <a:pt x="113347" y="21729"/>
                  </a:lnTo>
                  <a:lnTo>
                    <a:pt x="113792" y="21717"/>
                  </a:lnTo>
                  <a:close/>
                </a:path>
                <a:path w="167005" h="55245">
                  <a:moveTo>
                    <a:pt x="115887" y="21894"/>
                  </a:moveTo>
                  <a:lnTo>
                    <a:pt x="113398" y="20548"/>
                  </a:lnTo>
                  <a:lnTo>
                    <a:pt x="113995" y="21742"/>
                  </a:lnTo>
                  <a:lnTo>
                    <a:pt x="115887" y="21894"/>
                  </a:lnTo>
                  <a:close/>
                </a:path>
                <a:path w="167005" h="55245">
                  <a:moveTo>
                    <a:pt x="166954" y="48348"/>
                  </a:moveTo>
                  <a:lnTo>
                    <a:pt x="157416" y="41529"/>
                  </a:lnTo>
                  <a:lnTo>
                    <a:pt x="144970" y="39027"/>
                  </a:lnTo>
                  <a:lnTo>
                    <a:pt x="142481" y="33248"/>
                  </a:lnTo>
                  <a:lnTo>
                    <a:pt x="125552" y="29184"/>
                  </a:lnTo>
                  <a:lnTo>
                    <a:pt x="96456" y="12369"/>
                  </a:lnTo>
                  <a:lnTo>
                    <a:pt x="86144" y="11671"/>
                  </a:lnTo>
                  <a:lnTo>
                    <a:pt x="78955" y="3098"/>
                  </a:lnTo>
                  <a:lnTo>
                    <a:pt x="78587" y="2946"/>
                  </a:lnTo>
                  <a:lnTo>
                    <a:pt x="78397" y="2908"/>
                  </a:lnTo>
                  <a:lnTo>
                    <a:pt x="77762" y="2755"/>
                  </a:lnTo>
                  <a:lnTo>
                    <a:pt x="77317" y="2641"/>
                  </a:lnTo>
                  <a:lnTo>
                    <a:pt x="77038" y="2578"/>
                  </a:lnTo>
                  <a:lnTo>
                    <a:pt x="77228" y="2540"/>
                  </a:lnTo>
                  <a:lnTo>
                    <a:pt x="76796" y="2298"/>
                  </a:lnTo>
                  <a:lnTo>
                    <a:pt x="76885" y="2540"/>
                  </a:lnTo>
                  <a:lnTo>
                    <a:pt x="67056" y="0"/>
                  </a:lnTo>
                  <a:lnTo>
                    <a:pt x="26720" y="2120"/>
                  </a:lnTo>
                  <a:lnTo>
                    <a:pt x="11264" y="9321"/>
                  </a:lnTo>
                  <a:lnTo>
                    <a:pt x="9296" y="16586"/>
                  </a:lnTo>
                  <a:lnTo>
                    <a:pt x="0" y="21145"/>
                  </a:lnTo>
                  <a:lnTo>
                    <a:pt x="14135" y="20320"/>
                  </a:lnTo>
                  <a:lnTo>
                    <a:pt x="15951" y="15976"/>
                  </a:lnTo>
                  <a:lnTo>
                    <a:pt x="24561" y="15303"/>
                  </a:lnTo>
                  <a:lnTo>
                    <a:pt x="33616" y="7124"/>
                  </a:lnTo>
                  <a:lnTo>
                    <a:pt x="47485" y="7429"/>
                  </a:lnTo>
                  <a:lnTo>
                    <a:pt x="50977" y="10566"/>
                  </a:lnTo>
                  <a:lnTo>
                    <a:pt x="43103" y="12166"/>
                  </a:lnTo>
                  <a:lnTo>
                    <a:pt x="55092" y="18415"/>
                  </a:lnTo>
                  <a:lnTo>
                    <a:pt x="58115" y="14097"/>
                  </a:lnTo>
                  <a:lnTo>
                    <a:pt x="79121" y="24295"/>
                  </a:lnTo>
                  <a:lnTo>
                    <a:pt x="95707" y="24765"/>
                  </a:lnTo>
                  <a:lnTo>
                    <a:pt x="103505" y="38150"/>
                  </a:lnTo>
                  <a:lnTo>
                    <a:pt x="117348" y="40043"/>
                  </a:lnTo>
                  <a:lnTo>
                    <a:pt x="121526" y="44043"/>
                  </a:lnTo>
                  <a:lnTo>
                    <a:pt x="112255" y="54660"/>
                  </a:lnTo>
                  <a:lnTo>
                    <a:pt x="152285" y="53479"/>
                  </a:lnTo>
                  <a:lnTo>
                    <a:pt x="166954" y="48348"/>
                  </a:lnTo>
                  <a:close/>
                </a:path>
              </a:pathLst>
            </a:custGeom>
            <a:solidFill>
              <a:srgbClr val="F893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1051166" y="3790073"/>
              <a:ext cx="67945" cy="30480"/>
            </a:xfrm>
            <a:custGeom>
              <a:avLst/>
              <a:gdLst/>
              <a:ahLst/>
              <a:cxnLst/>
              <a:rect l="l" t="t" r="r" b="b"/>
              <a:pathLst>
                <a:path w="67944" h="30479">
                  <a:moveTo>
                    <a:pt x="1054" y="14770"/>
                  </a:moveTo>
                  <a:lnTo>
                    <a:pt x="558" y="14566"/>
                  </a:lnTo>
                  <a:lnTo>
                    <a:pt x="0" y="14668"/>
                  </a:lnTo>
                  <a:lnTo>
                    <a:pt x="1054" y="14770"/>
                  </a:lnTo>
                  <a:close/>
                </a:path>
                <a:path w="67944" h="30479">
                  <a:moveTo>
                    <a:pt x="1955" y="13106"/>
                  </a:moveTo>
                  <a:lnTo>
                    <a:pt x="1879" y="12814"/>
                  </a:lnTo>
                  <a:lnTo>
                    <a:pt x="1689" y="13144"/>
                  </a:lnTo>
                  <a:lnTo>
                    <a:pt x="1955" y="13106"/>
                  </a:lnTo>
                  <a:close/>
                </a:path>
                <a:path w="67944" h="30479">
                  <a:moveTo>
                    <a:pt x="10312" y="7708"/>
                  </a:moveTo>
                  <a:lnTo>
                    <a:pt x="9867" y="7924"/>
                  </a:lnTo>
                  <a:lnTo>
                    <a:pt x="9613" y="8382"/>
                  </a:lnTo>
                  <a:lnTo>
                    <a:pt x="10312" y="7708"/>
                  </a:lnTo>
                  <a:close/>
                </a:path>
                <a:path w="67944" h="30479">
                  <a:moveTo>
                    <a:pt x="13893" y="22110"/>
                  </a:moveTo>
                  <a:lnTo>
                    <a:pt x="12598" y="21501"/>
                  </a:lnTo>
                  <a:lnTo>
                    <a:pt x="12966" y="21869"/>
                  </a:lnTo>
                  <a:lnTo>
                    <a:pt x="13893" y="22110"/>
                  </a:lnTo>
                  <a:close/>
                </a:path>
                <a:path w="67944" h="30479">
                  <a:moveTo>
                    <a:pt x="16344" y="22225"/>
                  </a:moveTo>
                  <a:lnTo>
                    <a:pt x="16154" y="22110"/>
                  </a:lnTo>
                  <a:lnTo>
                    <a:pt x="15608" y="22352"/>
                  </a:lnTo>
                  <a:lnTo>
                    <a:pt x="16344" y="22225"/>
                  </a:lnTo>
                  <a:close/>
                </a:path>
                <a:path w="67944" h="30479">
                  <a:moveTo>
                    <a:pt x="19494" y="24955"/>
                  </a:moveTo>
                  <a:lnTo>
                    <a:pt x="19151" y="24536"/>
                  </a:lnTo>
                  <a:lnTo>
                    <a:pt x="19494" y="25234"/>
                  </a:lnTo>
                  <a:lnTo>
                    <a:pt x="19494" y="24955"/>
                  </a:lnTo>
                  <a:close/>
                </a:path>
                <a:path w="67944" h="30479">
                  <a:moveTo>
                    <a:pt x="25819" y="20281"/>
                  </a:moveTo>
                  <a:lnTo>
                    <a:pt x="24663" y="20523"/>
                  </a:lnTo>
                  <a:lnTo>
                    <a:pt x="25819" y="20281"/>
                  </a:lnTo>
                  <a:close/>
                </a:path>
                <a:path w="67944" h="30479">
                  <a:moveTo>
                    <a:pt x="27419" y="10947"/>
                  </a:moveTo>
                  <a:lnTo>
                    <a:pt x="27279" y="11214"/>
                  </a:lnTo>
                  <a:lnTo>
                    <a:pt x="27292" y="11645"/>
                  </a:lnTo>
                  <a:lnTo>
                    <a:pt x="27419" y="10947"/>
                  </a:lnTo>
                  <a:close/>
                </a:path>
                <a:path w="67944" h="30479">
                  <a:moveTo>
                    <a:pt x="27762" y="21767"/>
                  </a:moveTo>
                  <a:lnTo>
                    <a:pt x="25996" y="20929"/>
                  </a:lnTo>
                  <a:lnTo>
                    <a:pt x="27444" y="21640"/>
                  </a:lnTo>
                  <a:lnTo>
                    <a:pt x="27762" y="21767"/>
                  </a:lnTo>
                  <a:close/>
                </a:path>
                <a:path w="67944" h="30479">
                  <a:moveTo>
                    <a:pt x="28575" y="24892"/>
                  </a:moveTo>
                  <a:lnTo>
                    <a:pt x="28168" y="24866"/>
                  </a:lnTo>
                  <a:lnTo>
                    <a:pt x="28384" y="25057"/>
                  </a:lnTo>
                  <a:lnTo>
                    <a:pt x="28575" y="24892"/>
                  </a:lnTo>
                  <a:close/>
                </a:path>
                <a:path w="67944" h="30479">
                  <a:moveTo>
                    <a:pt x="29286" y="28663"/>
                  </a:moveTo>
                  <a:lnTo>
                    <a:pt x="22733" y="22301"/>
                  </a:lnTo>
                  <a:lnTo>
                    <a:pt x="21018" y="30073"/>
                  </a:lnTo>
                  <a:lnTo>
                    <a:pt x="29286" y="28663"/>
                  </a:lnTo>
                  <a:close/>
                </a:path>
                <a:path w="67944" h="30479">
                  <a:moveTo>
                    <a:pt x="29337" y="25552"/>
                  </a:moveTo>
                  <a:lnTo>
                    <a:pt x="29121" y="25514"/>
                  </a:lnTo>
                  <a:lnTo>
                    <a:pt x="29222" y="26136"/>
                  </a:lnTo>
                  <a:lnTo>
                    <a:pt x="29337" y="25552"/>
                  </a:lnTo>
                  <a:close/>
                </a:path>
                <a:path w="67944" h="30479">
                  <a:moveTo>
                    <a:pt x="29946" y="11684"/>
                  </a:moveTo>
                  <a:lnTo>
                    <a:pt x="29502" y="10515"/>
                  </a:lnTo>
                  <a:lnTo>
                    <a:pt x="29603" y="11226"/>
                  </a:lnTo>
                  <a:lnTo>
                    <a:pt x="29946" y="11684"/>
                  </a:lnTo>
                  <a:close/>
                </a:path>
                <a:path w="67944" h="30479">
                  <a:moveTo>
                    <a:pt x="30378" y="12992"/>
                  </a:moveTo>
                  <a:lnTo>
                    <a:pt x="30149" y="12700"/>
                  </a:lnTo>
                  <a:lnTo>
                    <a:pt x="29959" y="12750"/>
                  </a:lnTo>
                  <a:lnTo>
                    <a:pt x="30378" y="12992"/>
                  </a:lnTo>
                  <a:close/>
                </a:path>
                <a:path w="67944" h="30479">
                  <a:moveTo>
                    <a:pt x="31000" y="26530"/>
                  </a:moveTo>
                  <a:lnTo>
                    <a:pt x="30353" y="26073"/>
                  </a:lnTo>
                  <a:lnTo>
                    <a:pt x="30010" y="26085"/>
                  </a:lnTo>
                  <a:lnTo>
                    <a:pt x="31000" y="26530"/>
                  </a:lnTo>
                  <a:close/>
                </a:path>
                <a:path w="67944" h="30479">
                  <a:moveTo>
                    <a:pt x="31356" y="28549"/>
                  </a:moveTo>
                  <a:lnTo>
                    <a:pt x="30556" y="28371"/>
                  </a:lnTo>
                  <a:lnTo>
                    <a:pt x="30645" y="28587"/>
                  </a:lnTo>
                  <a:lnTo>
                    <a:pt x="31356" y="28549"/>
                  </a:lnTo>
                  <a:close/>
                </a:path>
                <a:path w="67944" h="30479">
                  <a:moveTo>
                    <a:pt x="31750" y="27851"/>
                  </a:moveTo>
                  <a:lnTo>
                    <a:pt x="31242" y="27660"/>
                  </a:lnTo>
                  <a:lnTo>
                    <a:pt x="31750" y="27851"/>
                  </a:lnTo>
                  <a:close/>
                </a:path>
                <a:path w="67944" h="30479">
                  <a:moveTo>
                    <a:pt x="32105" y="13055"/>
                  </a:moveTo>
                  <a:lnTo>
                    <a:pt x="31851" y="13449"/>
                  </a:lnTo>
                  <a:lnTo>
                    <a:pt x="31991" y="13563"/>
                  </a:lnTo>
                  <a:lnTo>
                    <a:pt x="32105" y="13055"/>
                  </a:lnTo>
                  <a:close/>
                </a:path>
                <a:path w="67944" h="30479">
                  <a:moveTo>
                    <a:pt x="32346" y="28473"/>
                  </a:moveTo>
                  <a:lnTo>
                    <a:pt x="31851" y="28638"/>
                  </a:lnTo>
                  <a:lnTo>
                    <a:pt x="32232" y="28702"/>
                  </a:lnTo>
                  <a:lnTo>
                    <a:pt x="32346" y="28473"/>
                  </a:lnTo>
                  <a:close/>
                </a:path>
                <a:path w="67944" h="30479">
                  <a:moveTo>
                    <a:pt x="32677" y="27901"/>
                  </a:moveTo>
                  <a:lnTo>
                    <a:pt x="31750" y="27851"/>
                  </a:lnTo>
                  <a:lnTo>
                    <a:pt x="32588" y="27940"/>
                  </a:lnTo>
                  <a:close/>
                </a:path>
                <a:path w="67944" h="30479">
                  <a:moveTo>
                    <a:pt x="33515" y="28460"/>
                  </a:moveTo>
                  <a:lnTo>
                    <a:pt x="33388" y="28219"/>
                  </a:lnTo>
                  <a:lnTo>
                    <a:pt x="32689" y="28371"/>
                  </a:lnTo>
                  <a:lnTo>
                    <a:pt x="33515" y="28460"/>
                  </a:lnTo>
                  <a:close/>
                </a:path>
                <a:path w="67944" h="30479">
                  <a:moveTo>
                    <a:pt x="34683" y="28257"/>
                  </a:moveTo>
                  <a:lnTo>
                    <a:pt x="33718" y="28409"/>
                  </a:lnTo>
                  <a:lnTo>
                    <a:pt x="34251" y="28371"/>
                  </a:lnTo>
                  <a:lnTo>
                    <a:pt x="34683" y="28257"/>
                  </a:lnTo>
                  <a:close/>
                </a:path>
                <a:path w="67944" h="30479">
                  <a:moveTo>
                    <a:pt x="37934" y="27216"/>
                  </a:moveTo>
                  <a:lnTo>
                    <a:pt x="36474" y="28016"/>
                  </a:lnTo>
                  <a:lnTo>
                    <a:pt x="36271" y="28511"/>
                  </a:lnTo>
                  <a:lnTo>
                    <a:pt x="37934" y="27216"/>
                  </a:lnTo>
                  <a:close/>
                </a:path>
                <a:path w="67944" h="30479">
                  <a:moveTo>
                    <a:pt x="38722" y="26606"/>
                  </a:moveTo>
                  <a:lnTo>
                    <a:pt x="38582" y="26403"/>
                  </a:lnTo>
                  <a:lnTo>
                    <a:pt x="38379" y="26581"/>
                  </a:lnTo>
                  <a:lnTo>
                    <a:pt x="38722" y="26606"/>
                  </a:lnTo>
                  <a:close/>
                </a:path>
                <a:path w="67944" h="30479">
                  <a:moveTo>
                    <a:pt x="40398" y="26911"/>
                  </a:moveTo>
                  <a:lnTo>
                    <a:pt x="39471" y="27381"/>
                  </a:lnTo>
                  <a:lnTo>
                    <a:pt x="39509" y="27546"/>
                  </a:lnTo>
                  <a:lnTo>
                    <a:pt x="40398" y="26911"/>
                  </a:lnTo>
                  <a:close/>
                </a:path>
                <a:path w="67944" h="30479">
                  <a:moveTo>
                    <a:pt x="42633" y="18757"/>
                  </a:moveTo>
                  <a:lnTo>
                    <a:pt x="42494" y="18554"/>
                  </a:lnTo>
                  <a:lnTo>
                    <a:pt x="42062" y="18402"/>
                  </a:lnTo>
                  <a:lnTo>
                    <a:pt x="42633" y="18757"/>
                  </a:lnTo>
                  <a:close/>
                </a:path>
                <a:path w="67944" h="30479">
                  <a:moveTo>
                    <a:pt x="43992" y="19964"/>
                  </a:moveTo>
                  <a:lnTo>
                    <a:pt x="43840" y="18656"/>
                  </a:lnTo>
                  <a:lnTo>
                    <a:pt x="43522" y="19342"/>
                  </a:lnTo>
                  <a:lnTo>
                    <a:pt x="43992" y="19964"/>
                  </a:lnTo>
                  <a:close/>
                </a:path>
                <a:path w="67944" h="30479">
                  <a:moveTo>
                    <a:pt x="44119" y="27571"/>
                  </a:moveTo>
                  <a:lnTo>
                    <a:pt x="43561" y="27444"/>
                  </a:lnTo>
                  <a:lnTo>
                    <a:pt x="44119" y="27571"/>
                  </a:lnTo>
                  <a:close/>
                </a:path>
                <a:path w="67944" h="30479">
                  <a:moveTo>
                    <a:pt x="44894" y="20548"/>
                  </a:moveTo>
                  <a:lnTo>
                    <a:pt x="44030" y="20040"/>
                  </a:lnTo>
                  <a:lnTo>
                    <a:pt x="44627" y="20485"/>
                  </a:lnTo>
                  <a:lnTo>
                    <a:pt x="44894" y="20548"/>
                  </a:lnTo>
                  <a:close/>
                </a:path>
                <a:path w="67944" h="30479">
                  <a:moveTo>
                    <a:pt x="47612" y="26339"/>
                  </a:moveTo>
                  <a:lnTo>
                    <a:pt x="44297" y="27813"/>
                  </a:lnTo>
                  <a:lnTo>
                    <a:pt x="46050" y="27406"/>
                  </a:lnTo>
                  <a:lnTo>
                    <a:pt x="47612" y="26339"/>
                  </a:lnTo>
                  <a:close/>
                </a:path>
                <a:path w="67944" h="30479">
                  <a:moveTo>
                    <a:pt x="53251" y="406"/>
                  </a:moveTo>
                  <a:lnTo>
                    <a:pt x="53009" y="812"/>
                  </a:lnTo>
                  <a:lnTo>
                    <a:pt x="53213" y="774"/>
                  </a:lnTo>
                  <a:lnTo>
                    <a:pt x="53251" y="406"/>
                  </a:lnTo>
                  <a:close/>
                </a:path>
                <a:path w="67944" h="30479">
                  <a:moveTo>
                    <a:pt x="55143" y="355"/>
                  </a:moveTo>
                  <a:lnTo>
                    <a:pt x="54622" y="0"/>
                  </a:lnTo>
                  <a:lnTo>
                    <a:pt x="54737" y="533"/>
                  </a:lnTo>
                  <a:lnTo>
                    <a:pt x="55143" y="355"/>
                  </a:lnTo>
                  <a:close/>
                </a:path>
                <a:path w="67944" h="30479">
                  <a:moveTo>
                    <a:pt x="55245" y="2336"/>
                  </a:moveTo>
                  <a:lnTo>
                    <a:pt x="55168" y="2133"/>
                  </a:lnTo>
                  <a:lnTo>
                    <a:pt x="53390" y="2832"/>
                  </a:lnTo>
                  <a:lnTo>
                    <a:pt x="55245" y="2336"/>
                  </a:lnTo>
                  <a:close/>
                </a:path>
                <a:path w="67944" h="30479">
                  <a:moveTo>
                    <a:pt x="55829" y="1524"/>
                  </a:moveTo>
                  <a:lnTo>
                    <a:pt x="55460" y="1892"/>
                  </a:lnTo>
                  <a:lnTo>
                    <a:pt x="55600" y="1917"/>
                  </a:lnTo>
                  <a:lnTo>
                    <a:pt x="55829" y="1524"/>
                  </a:lnTo>
                  <a:close/>
                </a:path>
                <a:path w="67944" h="30479">
                  <a:moveTo>
                    <a:pt x="58051" y="1231"/>
                  </a:moveTo>
                  <a:lnTo>
                    <a:pt x="57734" y="1358"/>
                  </a:lnTo>
                  <a:lnTo>
                    <a:pt x="57962" y="1498"/>
                  </a:lnTo>
                  <a:lnTo>
                    <a:pt x="58051" y="1231"/>
                  </a:lnTo>
                  <a:close/>
                </a:path>
                <a:path w="67944" h="30479">
                  <a:moveTo>
                    <a:pt x="58394" y="1092"/>
                  </a:moveTo>
                  <a:lnTo>
                    <a:pt x="58051" y="1219"/>
                  </a:lnTo>
                  <a:lnTo>
                    <a:pt x="58394" y="1092"/>
                  </a:lnTo>
                  <a:close/>
                </a:path>
                <a:path w="67944" h="30479">
                  <a:moveTo>
                    <a:pt x="59550" y="1358"/>
                  </a:moveTo>
                  <a:lnTo>
                    <a:pt x="59359" y="952"/>
                  </a:lnTo>
                  <a:lnTo>
                    <a:pt x="59156" y="952"/>
                  </a:lnTo>
                  <a:lnTo>
                    <a:pt x="59550" y="1358"/>
                  </a:lnTo>
                  <a:close/>
                </a:path>
                <a:path w="67944" h="30479">
                  <a:moveTo>
                    <a:pt x="59753" y="2324"/>
                  </a:moveTo>
                  <a:lnTo>
                    <a:pt x="59093" y="2273"/>
                  </a:lnTo>
                  <a:lnTo>
                    <a:pt x="59753" y="2324"/>
                  </a:lnTo>
                  <a:close/>
                </a:path>
                <a:path w="67944" h="30479">
                  <a:moveTo>
                    <a:pt x="61226" y="1168"/>
                  </a:moveTo>
                  <a:lnTo>
                    <a:pt x="60706" y="1676"/>
                  </a:lnTo>
                  <a:lnTo>
                    <a:pt x="61226" y="1168"/>
                  </a:lnTo>
                  <a:close/>
                </a:path>
                <a:path w="67944" h="30479">
                  <a:moveTo>
                    <a:pt x="62776" y="2044"/>
                  </a:moveTo>
                  <a:lnTo>
                    <a:pt x="61861" y="2336"/>
                  </a:lnTo>
                  <a:lnTo>
                    <a:pt x="62496" y="2171"/>
                  </a:lnTo>
                  <a:lnTo>
                    <a:pt x="62776" y="2044"/>
                  </a:lnTo>
                  <a:close/>
                </a:path>
                <a:path w="67944" h="30479">
                  <a:moveTo>
                    <a:pt x="63893" y="2781"/>
                  </a:moveTo>
                  <a:lnTo>
                    <a:pt x="63804" y="2349"/>
                  </a:lnTo>
                  <a:lnTo>
                    <a:pt x="63512" y="2349"/>
                  </a:lnTo>
                  <a:lnTo>
                    <a:pt x="63893" y="2781"/>
                  </a:lnTo>
                  <a:close/>
                </a:path>
                <a:path w="67944" h="30479">
                  <a:moveTo>
                    <a:pt x="64516" y="2438"/>
                  </a:moveTo>
                  <a:lnTo>
                    <a:pt x="64135" y="2527"/>
                  </a:lnTo>
                  <a:lnTo>
                    <a:pt x="64135" y="2857"/>
                  </a:lnTo>
                  <a:lnTo>
                    <a:pt x="64516" y="2438"/>
                  </a:lnTo>
                  <a:close/>
                </a:path>
                <a:path w="67944" h="30479">
                  <a:moveTo>
                    <a:pt x="64871" y="2832"/>
                  </a:moveTo>
                  <a:lnTo>
                    <a:pt x="64630" y="2552"/>
                  </a:lnTo>
                  <a:lnTo>
                    <a:pt x="64592" y="3111"/>
                  </a:lnTo>
                  <a:lnTo>
                    <a:pt x="64871" y="2832"/>
                  </a:lnTo>
                  <a:close/>
                </a:path>
                <a:path w="67944" h="30479">
                  <a:moveTo>
                    <a:pt x="65176" y="5499"/>
                  </a:moveTo>
                  <a:lnTo>
                    <a:pt x="64795" y="4152"/>
                  </a:lnTo>
                  <a:lnTo>
                    <a:pt x="63347" y="5003"/>
                  </a:lnTo>
                  <a:lnTo>
                    <a:pt x="65176" y="5499"/>
                  </a:lnTo>
                  <a:close/>
                </a:path>
                <a:path w="67944" h="30479">
                  <a:moveTo>
                    <a:pt x="65417" y="4127"/>
                  </a:moveTo>
                  <a:lnTo>
                    <a:pt x="65189" y="3924"/>
                  </a:lnTo>
                  <a:lnTo>
                    <a:pt x="65151" y="4318"/>
                  </a:lnTo>
                  <a:lnTo>
                    <a:pt x="65417" y="4127"/>
                  </a:lnTo>
                  <a:close/>
                </a:path>
                <a:path w="67944" h="30479">
                  <a:moveTo>
                    <a:pt x="66497" y="5118"/>
                  </a:moveTo>
                  <a:lnTo>
                    <a:pt x="65874" y="4584"/>
                  </a:lnTo>
                  <a:lnTo>
                    <a:pt x="66179" y="5232"/>
                  </a:lnTo>
                  <a:lnTo>
                    <a:pt x="66497" y="5118"/>
                  </a:lnTo>
                  <a:close/>
                </a:path>
                <a:path w="67944" h="30479">
                  <a:moveTo>
                    <a:pt x="66560" y="4610"/>
                  </a:moveTo>
                  <a:lnTo>
                    <a:pt x="66294" y="4356"/>
                  </a:lnTo>
                  <a:lnTo>
                    <a:pt x="66230" y="4648"/>
                  </a:lnTo>
                  <a:lnTo>
                    <a:pt x="66560" y="4610"/>
                  </a:lnTo>
                  <a:close/>
                </a:path>
                <a:path w="67944" h="30479">
                  <a:moveTo>
                    <a:pt x="66586" y="3505"/>
                  </a:moveTo>
                  <a:lnTo>
                    <a:pt x="65049" y="3175"/>
                  </a:lnTo>
                  <a:lnTo>
                    <a:pt x="65633" y="4152"/>
                  </a:lnTo>
                  <a:lnTo>
                    <a:pt x="66586" y="3505"/>
                  </a:lnTo>
                  <a:close/>
                </a:path>
                <a:path w="67944" h="30479">
                  <a:moveTo>
                    <a:pt x="67513" y="4559"/>
                  </a:moveTo>
                  <a:lnTo>
                    <a:pt x="66890" y="4279"/>
                  </a:lnTo>
                  <a:lnTo>
                    <a:pt x="67360" y="4686"/>
                  </a:lnTo>
                  <a:lnTo>
                    <a:pt x="67513" y="4559"/>
                  </a:lnTo>
                  <a:close/>
                </a:path>
                <a:path w="67944" h="30479">
                  <a:moveTo>
                    <a:pt x="67640" y="3759"/>
                  </a:moveTo>
                  <a:lnTo>
                    <a:pt x="67284" y="3441"/>
                  </a:lnTo>
                  <a:lnTo>
                    <a:pt x="67335" y="4064"/>
                  </a:lnTo>
                  <a:lnTo>
                    <a:pt x="67640" y="3759"/>
                  </a:lnTo>
                  <a:close/>
                </a:path>
              </a:pathLst>
            </a:custGeom>
            <a:solidFill>
              <a:srgbClr val="F893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1043375" y="3790065"/>
              <a:ext cx="167005" cy="57785"/>
            </a:xfrm>
            <a:custGeom>
              <a:avLst/>
              <a:gdLst/>
              <a:ahLst/>
              <a:cxnLst/>
              <a:rect l="l" t="t" r="r" b="b"/>
              <a:pathLst>
                <a:path w="167005" h="57785">
                  <a:moveTo>
                    <a:pt x="9301" y="19183"/>
                  </a:moveTo>
                  <a:lnTo>
                    <a:pt x="0" y="23739"/>
                  </a:lnTo>
                  <a:lnTo>
                    <a:pt x="14131" y="22918"/>
                  </a:lnTo>
                  <a:lnTo>
                    <a:pt x="15949" y="18568"/>
                  </a:lnTo>
                  <a:lnTo>
                    <a:pt x="24555" y="17901"/>
                  </a:lnTo>
                  <a:lnTo>
                    <a:pt x="33619" y="9723"/>
                  </a:lnTo>
                  <a:lnTo>
                    <a:pt x="47491" y="10018"/>
                  </a:lnTo>
                  <a:lnTo>
                    <a:pt x="50983" y="13158"/>
                  </a:lnTo>
                  <a:lnTo>
                    <a:pt x="43097" y="14762"/>
                  </a:lnTo>
                  <a:lnTo>
                    <a:pt x="55093" y="21001"/>
                  </a:lnTo>
                  <a:lnTo>
                    <a:pt x="58116" y="16688"/>
                  </a:lnTo>
                  <a:lnTo>
                    <a:pt x="79115" y="26885"/>
                  </a:lnTo>
                  <a:lnTo>
                    <a:pt x="95704" y="27363"/>
                  </a:lnTo>
                  <a:lnTo>
                    <a:pt x="103506" y="40740"/>
                  </a:lnTo>
                  <a:lnTo>
                    <a:pt x="117343" y="42641"/>
                  </a:lnTo>
                  <a:lnTo>
                    <a:pt x="121522" y="46637"/>
                  </a:lnTo>
                  <a:lnTo>
                    <a:pt x="112257" y="57258"/>
                  </a:lnTo>
                  <a:lnTo>
                    <a:pt x="152281" y="56066"/>
                  </a:lnTo>
                  <a:lnTo>
                    <a:pt x="166954" y="50947"/>
                  </a:lnTo>
                  <a:lnTo>
                    <a:pt x="157419" y="44115"/>
                  </a:lnTo>
                  <a:lnTo>
                    <a:pt x="144968" y="41624"/>
                  </a:lnTo>
                  <a:lnTo>
                    <a:pt x="142477" y="35843"/>
                  </a:lnTo>
                  <a:lnTo>
                    <a:pt x="125554" y="31771"/>
                  </a:lnTo>
                  <a:lnTo>
                    <a:pt x="96458" y="14959"/>
                  </a:lnTo>
                  <a:lnTo>
                    <a:pt x="86149" y="14263"/>
                  </a:lnTo>
                  <a:lnTo>
                    <a:pt x="78893" y="5618"/>
                  </a:lnTo>
                  <a:lnTo>
                    <a:pt x="67056" y="2592"/>
                  </a:lnTo>
                  <a:lnTo>
                    <a:pt x="26716" y="4715"/>
                  </a:lnTo>
                  <a:lnTo>
                    <a:pt x="11260" y="11908"/>
                  </a:lnTo>
                  <a:lnTo>
                    <a:pt x="9301" y="19183"/>
                  </a:lnTo>
                  <a:close/>
                </a:path>
                <a:path w="167005" h="57785">
                  <a:moveTo>
                    <a:pt x="113786" y="24303"/>
                  </a:moveTo>
                  <a:lnTo>
                    <a:pt x="113930" y="24298"/>
                  </a:lnTo>
                  <a:lnTo>
                    <a:pt x="113786" y="24303"/>
                  </a:lnTo>
                  <a:close/>
                </a:path>
                <a:path w="167005" h="57785">
                  <a:moveTo>
                    <a:pt x="113786" y="24303"/>
                  </a:moveTo>
                  <a:lnTo>
                    <a:pt x="113459" y="24133"/>
                  </a:lnTo>
                  <a:lnTo>
                    <a:pt x="113343" y="24320"/>
                  </a:lnTo>
                  <a:lnTo>
                    <a:pt x="113786" y="24303"/>
                  </a:lnTo>
                  <a:close/>
                </a:path>
                <a:path w="167005" h="57785">
                  <a:moveTo>
                    <a:pt x="113988" y="24330"/>
                  </a:moveTo>
                  <a:lnTo>
                    <a:pt x="115891" y="24481"/>
                  </a:lnTo>
                  <a:lnTo>
                    <a:pt x="113402" y="23139"/>
                  </a:lnTo>
                  <a:lnTo>
                    <a:pt x="113988" y="24330"/>
                  </a:lnTo>
                  <a:close/>
                </a:path>
                <a:path w="167005" h="57785">
                  <a:moveTo>
                    <a:pt x="113434" y="22792"/>
                  </a:moveTo>
                  <a:lnTo>
                    <a:pt x="113173" y="22572"/>
                  </a:lnTo>
                  <a:lnTo>
                    <a:pt x="113158" y="22881"/>
                  </a:lnTo>
                  <a:lnTo>
                    <a:pt x="113434" y="22792"/>
                  </a:lnTo>
                  <a:close/>
                </a:path>
                <a:path w="167005" h="57785">
                  <a:moveTo>
                    <a:pt x="113218" y="23577"/>
                  </a:moveTo>
                  <a:lnTo>
                    <a:pt x="113078" y="23359"/>
                  </a:lnTo>
                  <a:lnTo>
                    <a:pt x="112914" y="23631"/>
                  </a:lnTo>
                  <a:lnTo>
                    <a:pt x="113218" y="23577"/>
                  </a:lnTo>
                  <a:close/>
                </a:path>
                <a:path w="167005" h="57785">
                  <a:moveTo>
                    <a:pt x="113102" y="21203"/>
                  </a:moveTo>
                  <a:lnTo>
                    <a:pt x="108732" y="16786"/>
                  </a:lnTo>
                  <a:lnTo>
                    <a:pt x="105938" y="18413"/>
                  </a:lnTo>
                  <a:lnTo>
                    <a:pt x="113102" y="21203"/>
                  </a:lnTo>
                  <a:close/>
                </a:path>
                <a:path w="167005" h="57785">
                  <a:moveTo>
                    <a:pt x="112820" y="22239"/>
                  </a:moveTo>
                  <a:lnTo>
                    <a:pt x="112636" y="22422"/>
                  </a:lnTo>
                  <a:lnTo>
                    <a:pt x="112467" y="22683"/>
                  </a:lnTo>
                  <a:lnTo>
                    <a:pt x="112820" y="22239"/>
                  </a:lnTo>
                  <a:close/>
                </a:path>
                <a:path w="167005" h="57785">
                  <a:moveTo>
                    <a:pt x="112039" y="22510"/>
                  </a:moveTo>
                  <a:lnTo>
                    <a:pt x="111680" y="22244"/>
                  </a:lnTo>
                  <a:lnTo>
                    <a:pt x="111828" y="22605"/>
                  </a:lnTo>
                  <a:lnTo>
                    <a:pt x="112039" y="22510"/>
                  </a:lnTo>
                  <a:close/>
                </a:path>
                <a:path w="167005" h="57785">
                  <a:moveTo>
                    <a:pt x="111544" y="23252"/>
                  </a:moveTo>
                  <a:lnTo>
                    <a:pt x="111164" y="22970"/>
                  </a:lnTo>
                  <a:lnTo>
                    <a:pt x="111052" y="23121"/>
                  </a:lnTo>
                  <a:lnTo>
                    <a:pt x="111544" y="23252"/>
                  </a:lnTo>
                  <a:close/>
                </a:path>
                <a:path w="167005" h="57785">
                  <a:moveTo>
                    <a:pt x="111221" y="18515"/>
                  </a:moveTo>
                  <a:lnTo>
                    <a:pt x="109228" y="16064"/>
                  </a:lnTo>
                  <a:lnTo>
                    <a:pt x="109962" y="17363"/>
                  </a:lnTo>
                  <a:lnTo>
                    <a:pt x="111221" y="18515"/>
                  </a:lnTo>
                  <a:close/>
                </a:path>
                <a:path w="167005" h="57785">
                  <a:moveTo>
                    <a:pt x="109218" y="45040"/>
                  </a:moveTo>
                  <a:lnTo>
                    <a:pt x="108910" y="44888"/>
                  </a:lnTo>
                  <a:lnTo>
                    <a:pt x="109004" y="45208"/>
                  </a:lnTo>
                  <a:lnTo>
                    <a:pt x="109218" y="45040"/>
                  </a:lnTo>
                  <a:close/>
                </a:path>
                <a:path w="167005" h="57785">
                  <a:moveTo>
                    <a:pt x="108917" y="16189"/>
                  </a:moveTo>
                  <a:lnTo>
                    <a:pt x="108305" y="15423"/>
                  </a:lnTo>
                  <a:lnTo>
                    <a:pt x="108705" y="16107"/>
                  </a:lnTo>
                  <a:lnTo>
                    <a:pt x="108917" y="16189"/>
                  </a:lnTo>
                  <a:close/>
                </a:path>
                <a:path w="167005" h="57785">
                  <a:moveTo>
                    <a:pt x="107069" y="16858"/>
                  </a:moveTo>
                  <a:lnTo>
                    <a:pt x="106560" y="16623"/>
                  </a:lnTo>
                  <a:lnTo>
                    <a:pt x="106655" y="16889"/>
                  </a:lnTo>
                  <a:lnTo>
                    <a:pt x="107069" y="16858"/>
                  </a:lnTo>
                  <a:close/>
                </a:path>
                <a:path w="167005" h="57785">
                  <a:moveTo>
                    <a:pt x="106572" y="16978"/>
                  </a:moveTo>
                  <a:lnTo>
                    <a:pt x="103825" y="14347"/>
                  </a:lnTo>
                  <a:lnTo>
                    <a:pt x="103450" y="15622"/>
                  </a:lnTo>
                  <a:lnTo>
                    <a:pt x="106572" y="16978"/>
                  </a:lnTo>
                  <a:close/>
                </a:path>
                <a:path w="167005" h="57785">
                  <a:moveTo>
                    <a:pt x="105337" y="14005"/>
                  </a:moveTo>
                  <a:lnTo>
                    <a:pt x="103794" y="13766"/>
                  </a:lnTo>
                  <a:lnTo>
                    <a:pt x="104777" y="13958"/>
                  </a:lnTo>
                  <a:lnTo>
                    <a:pt x="105337" y="14005"/>
                  </a:lnTo>
                  <a:close/>
                </a:path>
                <a:path w="167005" h="57785">
                  <a:moveTo>
                    <a:pt x="104375" y="41677"/>
                  </a:moveTo>
                  <a:lnTo>
                    <a:pt x="103913" y="41836"/>
                  </a:lnTo>
                  <a:lnTo>
                    <a:pt x="103970" y="42024"/>
                  </a:lnTo>
                  <a:lnTo>
                    <a:pt x="104375" y="41677"/>
                  </a:lnTo>
                  <a:close/>
                </a:path>
                <a:path w="167005" h="57785">
                  <a:moveTo>
                    <a:pt x="103784" y="41397"/>
                  </a:moveTo>
                  <a:lnTo>
                    <a:pt x="103756" y="41111"/>
                  </a:lnTo>
                  <a:lnTo>
                    <a:pt x="103535" y="41420"/>
                  </a:lnTo>
                  <a:lnTo>
                    <a:pt x="103784" y="41397"/>
                  </a:lnTo>
                  <a:close/>
                </a:path>
                <a:path w="167005" h="57785">
                  <a:moveTo>
                    <a:pt x="96645" y="12099"/>
                  </a:moveTo>
                  <a:lnTo>
                    <a:pt x="99622" y="13744"/>
                  </a:lnTo>
                  <a:lnTo>
                    <a:pt x="101432" y="12176"/>
                  </a:lnTo>
                  <a:lnTo>
                    <a:pt x="96645" y="12099"/>
                  </a:lnTo>
                  <a:close/>
                </a:path>
                <a:path w="167005" h="57785">
                  <a:moveTo>
                    <a:pt x="102561" y="16975"/>
                  </a:moveTo>
                  <a:lnTo>
                    <a:pt x="102344" y="16923"/>
                  </a:lnTo>
                  <a:lnTo>
                    <a:pt x="102290" y="17613"/>
                  </a:lnTo>
                  <a:lnTo>
                    <a:pt x="102561" y="16975"/>
                  </a:lnTo>
                  <a:close/>
                </a:path>
                <a:path w="167005" h="57785">
                  <a:moveTo>
                    <a:pt x="102083" y="45470"/>
                  </a:moveTo>
                  <a:lnTo>
                    <a:pt x="101617" y="44422"/>
                  </a:lnTo>
                  <a:lnTo>
                    <a:pt x="101313" y="45106"/>
                  </a:lnTo>
                  <a:lnTo>
                    <a:pt x="102083" y="45470"/>
                  </a:lnTo>
                  <a:close/>
                </a:path>
                <a:path w="167005" h="57785">
                  <a:moveTo>
                    <a:pt x="102083" y="45470"/>
                  </a:moveTo>
                  <a:close/>
                </a:path>
                <a:path w="167005" h="57785">
                  <a:moveTo>
                    <a:pt x="102088" y="45487"/>
                  </a:moveTo>
                  <a:lnTo>
                    <a:pt x="100501" y="44648"/>
                  </a:lnTo>
                  <a:lnTo>
                    <a:pt x="101239" y="45333"/>
                  </a:lnTo>
                  <a:lnTo>
                    <a:pt x="102088" y="45487"/>
                  </a:lnTo>
                  <a:close/>
                </a:path>
                <a:path w="167005" h="57785">
                  <a:moveTo>
                    <a:pt x="101657" y="43832"/>
                  </a:moveTo>
                  <a:lnTo>
                    <a:pt x="101257" y="43739"/>
                  </a:lnTo>
                  <a:lnTo>
                    <a:pt x="101375" y="43941"/>
                  </a:lnTo>
                  <a:lnTo>
                    <a:pt x="101657" y="43832"/>
                  </a:lnTo>
                  <a:close/>
                </a:path>
                <a:path w="167005" h="57785">
                  <a:moveTo>
                    <a:pt x="101435" y="43372"/>
                  </a:moveTo>
                  <a:lnTo>
                    <a:pt x="101276" y="42961"/>
                  </a:lnTo>
                  <a:lnTo>
                    <a:pt x="101236" y="43221"/>
                  </a:lnTo>
                  <a:lnTo>
                    <a:pt x="101435" y="43372"/>
                  </a:lnTo>
                  <a:close/>
                </a:path>
                <a:path w="167005" h="57785">
                  <a:moveTo>
                    <a:pt x="101296" y="43355"/>
                  </a:moveTo>
                  <a:lnTo>
                    <a:pt x="101009" y="43297"/>
                  </a:lnTo>
                  <a:lnTo>
                    <a:pt x="101024" y="43532"/>
                  </a:lnTo>
                  <a:lnTo>
                    <a:pt x="101296" y="43355"/>
                  </a:lnTo>
                  <a:close/>
                </a:path>
                <a:path w="167005" h="57785">
                  <a:moveTo>
                    <a:pt x="99665" y="42811"/>
                  </a:moveTo>
                  <a:lnTo>
                    <a:pt x="99816" y="42877"/>
                  </a:lnTo>
                  <a:lnTo>
                    <a:pt x="99665" y="42811"/>
                  </a:lnTo>
                  <a:close/>
                </a:path>
                <a:path w="167005" h="57785">
                  <a:moveTo>
                    <a:pt x="99665" y="42811"/>
                  </a:moveTo>
                  <a:lnTo>
                    <a:pt x="99403" y="42695"/>
                  </a:lnTo>
                  <a:lnTo>
                    <a:pt x="99278" y="42890"/>
                  </a:lnTo>
                  <a:lnTo>
                    <a:pt x="99665" y="42811"/>
                  </a:lnTo>
                  <a:close/>
                </a:path>
                <a:path w="167005" h="57785">
                  <a:moveTo>
                    <a:pt x="99816" y="42877"/>
                  </a:moveTo>
                  <a:lnTo>
                    <a:pt x="100119" y="43210"/>
                  </a:lnTo>
                  <a:lnTo>
                    <a:pt x="100072" y="42991"/>
                  </a:lnTo>
                  <a:lnTo>
                    <a:pt x="99816" y="42877"/>
                  </a:lnTo>
                  <a:close/>
                </a:path>
                <a:path w="167005" h="57785">
                  <a:moveTo>
                    <a:pt x="99835" y="44432"/>
                  </a:moveTo>
                  <a:lnTo>
                    <a:pt x="99467" y="44074"/>
                  </a:lnTo>
                  <a:lnTo>
                    <a:pt x="99247" y="44224"/>
                  </a:lnTo>
                  <a:lnTo>
                    <a:pt x="99835" y="44432"/>
                  </a:lnTo>
                  <a:close/>
                </a:path>
                <a:path w="167005" h="57785">
                  <a:moveTo>
                    <a:pt x="99716" y="42052"/>
                  </a:moveTo>
                  <a:lnTo>
                    <a:pt x="99418" y="41661"/>
                  </a:lnTo>
                  <a:lnTo>
                    <a:pt x="99552" y="42042"/>
                  </a:lnTo>
                  <a:lnTo>
                    <a:pt x="99716" y="42052"/>
                  </a:lnTo>
                  <a:close/>
                </a:path>
                <a:path w="167005" h="57785">
                  <a:moveTo>
                    <a:pt x="98421" y="43870"/>
                  </a:moveTo>
                  <a:lnTo>
                    <a:pt x="96901" y="43471"/>
                  </a:lnTo>
                  <a:lnTo>
                    <a:pt x="97688" y="43660"/>
                  </a:lnTo>
                  <a:lnTo>
                    <a:pt x="98421" y="43870"/>
                  </a:lnTo>
                  <a:close/>
                </a:path>
                <a:path w="167005" h="57785">
                  <a:moveTo>
                    <a:pt x="97701" y="40784"/>
                  </a:moveTo>
                  <a:lnTo>
                    <a:pt x="97572" y="40505"/>
                  </a:lnTo>
                  <a:lnTo>
                    <a:pt x="97548" y="41028"/>
                  </a:lnTo>
                  <a:lnTo>
                    <a:pt x="97701" y="40784"/>
                  </a:lnTo>
                  <a:close/>
                </a:path>
                <a:path w="167005" h="57785">
                  <a:moveTo>
                    <a:pt x="97491" y="41813"/>
                  </a:moveTo>
                  <a:lnTo>
                    <a:pt x="97123" y="41908"/>
                  </a:lnTo>
                  <a:lnTo>
                    <a:pt x="97233" y="42306"/>
                  </a:lnTo>
                  <a:lnTo>
                    <a:pt x="97491" y="41813"/>
                  </a:lnTo>
                  <a:close/>
                </a:path>
                <a:path w="167005" h="57785">
                  <a:moveTo>
                    <a:pt x="96722" y="11118"/>
                  </a:moveTo>
                  <a:lnTo>
                    <a:pt x="96568" y="11770"/>
                  </a:lnTo>
                  <a:lnTo>
                    <a:pt x="97392" y="11770"/>
                  </a:lnTo>
                  <a:lnTo>
                    <a:pt x="96722" y="11118"/>
                  </a:lnTo>
                  <a:close/>
                </a:path>
                <a:path w="167005" h="57785">
                  <a:moveTo>
                    <a:pt x="96444" y="36577"/>
                  </a:moveTo>
                  <a:lnTo>
                    <a:pt x="96037" y="36078"/>
                  </a:lnTo>
                  <a:lnTo>
                    <a:pt x="96017" y="36260"/>
                  </a:lnTo>
                  <a:lnTo>
                    <a:pt x="96444" y="36577"/>
                  </a:lnTo>
                  <a:close/>
                </a:path>
                <a:path w="167005" h="57785">
                  <a:moveTo>
                    <a:pt x="95955" y="12219"/>
                  </a:moveTo>
                  <a:lnTo>
                    <a:pt x="95499" y="12243"/>
                  </a:lnTo>
                  <a:lnTo>
                    <a:pt x="95478" y="12750"/>
                  </a:lnTo>
                  <a:lnTo>
                    <a:pt x="95955" y="12219"/>
                  </a:lnTo>
                  <a:close/>
                </a:path>
                <a:path w="167005" h="57785">
                  <a:moveTo>
                    <a:pt x="93087" y="12786"/>
                  </a:moveTo>
                  <a:lnTo>
                    <a:pt x="91653" y="12283"/>
                  </a:lnTo>
                  <a:lnTo>
                    <a:pt x="95133" y="13138"/>
                  </a:lnTo>
                  <a:lnTo>
                    <a:pt x="93087" y="12786"/>
                  </a:lnTo>
                  <a:close/>
                </a:path>
                <a:path w="167005" h="57785">
                  <a:moveTo>
                    <a:pt x="94607" y="12151"/>
                  </a:moveTo>
                  <a:lnTo>
                    <a:pt x="94415" y="12172"/>
                  </a:lnTo>
                  <a:lnTo>
                    <a:pt x="94486" y="12562"/>
                  </a:lnTo>
                  <a:lnTo>
                    <a:pt x="94607" y="12151"/>
                  </a:lnTo>
                  <a:close/>
                </a:path>
                <a:path w="167005" h="57785">
                  <a:moveTo>
                    <a:pt x="94145" y="41486"/>
                  </a:moveTo>
                  <a:lnTo>
                    <a:pt x="93150" y="40789"/>
                  </a:lnTo>
                  <a:lnTo>
                    <a:pt x="93238" y="41601"/>
                  </a:lnTo>
                  <a:lnTo>
                    <a:pt x="94145" y="41486"/>
                  </a:lnTo>
                  <a:close/>
                </a:path>
                <a:path w="167005" h="57785">
                  <a:moveTo>
                    <a:pt x="92483" y="10538"/>
                  </a:moveTo>
                  <a:lnTo>
                    <a:pt x="90482" y="10195"/>
                  </a:lnTo>
                  <a:lnTo>
                    <a:pt x="91875" y="10439"/>
                  </a:lnTo>
                  <a:lnTo>
                    <a:pt x="92483" y="10538"/>
                  </a:lnTo>
                  <a:close/>
                </a:path>
                <a:path w="167005" h="57785">
                  <a:moveTo>
                    <a:pt x="88710" y="37675"/>
                  </a:moveTo>
                  <a:lnTo>
                    <a:pt x="89883" y="38759"/>
                  </a:lnTo>
                  <a:lnTo>
                    <a:pt x="92176" y="40662"/>
                  </a:lnTo>
                  <a:lnTo>
                    <a:pt x="88710" y="37675"/>
                  </a:lnTo>
                  <a:close/>
                </a:path>
                <a:path w="167005" h="57785">
                  <a:moveTo>
                    <a:pt x="88922" y="11262"/>
                  </a:moveTo>
                  <a:lnTo>
                    <a:pt x="90371" y="11369"/>
                  </a:lnTo>
                  <a:lnTo>
                    <a:pt x="88849" y="11006"/>
                  </a:lnTo>
                  <a:lnTo>
                    <a:pt x="88922" y="11262"/>
                  </a:lnTo>
                  <a:close/>
                </a:path>
                <a:path w="167005" h="57785">
                  <a:moveTo>
                    <a:pt x="89647" y="12446"/>
                  </a:moveTo>
                  <a:lnTo>
                    <a:pt x="89436" y="12131"/>
                  </a:lnTo>
                  <a:lnTo>
                    <a:pt x="89252" y="12355"/>
                  </a:lnTo>
                  <a:lnTo>
                    <a:pt x="89647" y="12446"/>
                  </a:lnTo>
                  <a:close/>
                </a:path>
                <a:path w="167005" h="57785">
                  <a:moveTo>
                    <a:pt x="89198" y="10585"/>
                  </a:moveTo>
                  <a:lnTo>
                    <a:pt x="88385" y="10653"/>
                  </a:lnTo>
                  <a:lnTo>
                    <a:pt x="88493" y="11034"/>
                  </a:lnTo>
                  <a:lnTo>
                    <a:pt x="89198" y="10585"/>
                  </a:lnTo>
                  <a:close/>
                </a:path>
                <a:path w="167005" h="57785">
                  <a:moveTo>
                    <a:pt x="88966" y="12448"/>
                  </a:moveTo>
                  <a:lnTo>
                    <a:pt x="88477" y="12451"/>
                  </a:lnTo>
                  <a:lnTo>
                    <a:pt x="88473" y="12595"/>
                  </a:lnTo>
                  <a:lnTo>
                    <a:pt x="88966" y="12448"/>
                  </a:lnTo>
                  <a:close/>
                </a:path>
                <a:path w="167005" h="57785">
                  <a:moveTo>
                    <a:pt x="88735" y="11216"/>
                  </a:moveTo>
                  <a:lnTo>
                    <a:pt x="88400" y="11155"/>
                  </a:lnTo>
                  <a:lnTo>
                    <a:pt x="88383" y="11561"/>
                  </a:lnTo>
                  <a:lnTo>
                    <a:pt x="88735" y="11216"/>
                  </a:lnTo>
                  <a:close/>
                </a:path>
                <a:path w="167005" h="57785">
                  <a:moveTo>
                    <a:pt x="88445" y="11651"/>
                  </a:moveTo>
                  <a:lnTo>
                    <a:pt x="88227" y="11452"/>
                  </a:lnTo>
                  <a:lnTo>
                    <a:pt x="87780" y="11514"/>
                  </a:lnTo>
                  <a:lnTo>
                    <a:pt x="88445" y="11651"/>
                  </a:lnTo>
                  <a:close/>
                </a:path>
                <a:path w="167005" h="57785">
                  <a:moveTo>
                    <a:pt x="87894" y="13844"/>
                  </a:moveTo>
                  <a:lnTo>
                    <a:pt x="87465" y="13676"/>
                  </a:lnTo>
                  <a:lnTo>
                    <a:pt x="87624" y="13961"/>
                  </a:lnTo>
                  <a:lnTo>
                    <a:pt x="87894" y="13844"/>
                  </a:lnTo>
                  <a:close/>
                </a:path>
                <a:path w="167005" h="57785">
                  <a:moveTo>
                    <a:pt x="87805" y="12291"/>
                  </a:moveTo>
                  <a:lnTo>
                    <a:pt x="87638" y="12091"/>
                  </a:lnTo>
                  <a:lnTo>
                    <a:pt x="87419" y="12383"/>
                  </a:lnTo>
                  <a:lnTo>
                    <a:pt x="87805" y="12291"/>
                  </a:lnTo>
                  <a:close/>
                </a:path>
                <a:path w="167005" h="57785">
                  <a:moveTo>
                    <a:pt x="86248" y="35871"/>
                  </a:moveTo>
                  <a:lnTo>
                    <a:pt x="86809" y="36417"/>
                  </a:lnTo>
                  <a:lnTo>
                    <a:pt x="87447" y="36728"/>
                  </a:lnTo>
                  <a:lnTo>
                    <a:pt x="86248" y="35871"/>
                  </a:lnTo>
                  <a:close/>
                </a:path>
                <a:path w="167005" h="57785">
                  <a:moveTo>
                    <a:pt x="87416" y="37151"/>
                  </a:moveTo>
                  <a:lnTo>
                    <a:pt x="87085" y="37144"/>
                  </a:lnTo>
                  <a:lnTo>
                    <a:pt x="87297" y="37359"/>
                  </a:lnTo>
                  <a:lnTo>
                    <a:pt x="87416" y="37151"/>
                  </a:lnTo>
                  <a:close/>
                </a:path>
                <a:path w="167005" h="57785">
                  <a:moveTo>
                    <a:pt x="87172" y="13532"/>
                  </a:moveTo>
                  <a:lnTo>
                    <a:pt x="86572" y="13691"/>
                  </a:lnTo>
                  <a:lnTo>
                    <a:pt x="86775" y="13799"/>
                  </a:lnTo>
                  <a:lnTo>
                    <a:pt x="87172" y="13532"/>
                  </a:lnTo>
                  <a:close/>
                </a:path>
                <a:path w="167005" h="57785">
                  <a:moveTo>
                    <a:pt x="86965" y="11198"/>
                  </a:moveTo>
                  <a:lnTo>
                    <a:pt x="82779" y="7824"/>
                  </a:lnTo>
                  <a:lnTo>
                    <a:pt x="83637" y="9374"/>
                  </a:lnTo>
                  <a:lnTo>
                    <a:pt x="86965" y="11198"/>
                  </a:lnTo>
                  <a:close/>
                </a:path>
                <a:path w="167005" h="57785">
                  <a:moveTo>
                    <a:pt x="85056" y="10773"/>
                  </a:moveTo>
                  <a:lnTo>
                    <a:pt x="84430" y="10250"/>
                  </a:lnTo>
                  <a:lnTo>
                    <a:pt x="84927" y="10606"/>
                  </a:lnTo>
                  <a:lnTo>
                    <a:pt x="85056" y="10773"/>
                  </a:lnTo>
                  <a:close/>
                </a:path>
                <a:path w="167005" h="57785">
                  <a:moveTo>
                    <a:pt x="85056" y="10773"/>
                  </a:moveTo>
                  <a:close/>
                </a:path>
                <a:path w="167005" h="57785">
                  <a:moveTo>
                    <a:pt x="85076" y="10797"/>
                  </a:moveTo>
                  <a:lnTo>
                    <a:pt x="85680" y="11079"/>
                  </a:lnTo>
                  <a:lnTo>
                    <a:pt x="85076" y="10797"/>
                  </a:lnTo>
                  <a:close/>
                </a:path>
                <a:path w="167005" h="57785">
                  <a:moveTo>
                    <a:pt x="84939" y="35828"/>
                  </a:moveTo>
                  <a:lnTo>
                    <a:pt x="85609" y="36298"/>
                  </a:lnTo>
                  <a:lnTo>
                    <a:pt x="85525" y="35906"/>
                  </a:lnTo>
                  <a:lnTo>
                    <a:pt x="84939" y="35828"/>
                  </a:lnTo>
                  <a:close/>
                </a:path>
                <a:path w="167005" h="57785">
                  <a:moveTo>
                    <a:pt x="84181" y="10295"/>
                  </a:moveTo>
                  <a:lnTo>
                    <a:pt x="83697" y="10248"/>
                  </a:lnTo>
                  <a:lnTo>
                    <a:pt x="84092" y="10566"/>
                  </a:lnTo>
                  <a:lnTo>
                    <a:pt x="84181" y="10295"/>
                  </a:lnTo>
                  <a:close/>
                </a:path>
                <a:path w="167005" h="57785">
                  <a:moveTo>
                    <a:pt x="81740" y="7149"/>
                  </a:moveTo>
                  <a:lnTo>
                    <a:pt x="81197" y="6977"/>
                  </a:lnTo>
                  <a:lnTo>
                    <a:pt x="81627" y="7364"/>
                  </a:lnTo>
                  <a:lnTo>
                    <a:pt x="81740" y="7149"/>
                  </a:lnTo>
                  <a:close/>
                </a:path>
                <a:path w="167005" h="57785">
                  <a:moveTo>
                    <a:pt x="81254" y="6707"/>
                  </a:moveTo>
                  <a:lnTo>
                    <a:pt x="80896" y="6672"/>
                  </a:lnTo>
                  <a:lnTo>
                    <a:pt x="80874" y="7079"/>
                  </a:lnTo>
                  <a:lnTo>
                    <a:pt x="81254" y="6707"/>
                  </a:lnTo>
                  <a:close/>
                </a:path>
                <a:path w="167005" h="57785">
                  <a:moveTo>
                    <a:pt x="80888" y="6355"/>
                  </a:moveTo>
                  <a:lnTo>
                    <a:pt x="80644" y="6466"/>
                  </a:lnTo>
                  <a:lnTo>
                    <a:pt x="80853" y="6665"/>
                  </a:lnTo>
                  <a:lnTo>
                    <a:pt x="80888" y="6355"/>
                  </a:lnTo>
                  <a:close/>
                </a:path>
                <a:path w="167005" h="57785">
                  <a:moveTo>
                    <a:pt x="80786" y="6694"/>
                  </a:moveTo>
                  <a:lnTo>
                    <a:pt x="80512" y="6506"/>
                  </a:lnTo>
                  <a:lnTo>
                    <a:pt x="80405" y="6840"/>
                  </a:lnTo>
                  <a:lnTo>
                    <a:pt x="80786" y="6694"/>
                  </a:lnTo>
                  <a:close/>
                </a:path>
                <a:path w="167005" h="57785">
                  <a:moveTo>
                    <a:pt x="79300" y="5615"/>
                  </a:moveTo>
                  <a:lnTo>
                    <a:pt x="79077" y="5204"/>
                  </a:lnTo>
                  <a:lnTo>
                    <a:pt x="78950" y="5692"/>
                  </a:lnTo>
                  <a:lnTo>
                    <a:pt x="79300" y="5615"/>
                  </a:lnTo>
                  <a:close/>
                </a:path>
                <a:path w="167005" h="57785">
                  <a:moveTo>
                    <a:pt x="78671" y="5427"/>
                  </a:moveTo>
                  <a:lnTo>
                    <a:pt x="78341" y="5501"/>
                  </a:lnTo>
                  <a:lnTo>
                    <a:pt x="78473" y="5689"/>
                  </a:lnTo>
                  <a:lnTo>
                    <a:pt x="78671" y="5427"/>
                  </a:lnTo>
                  <a:close/>
                </a:path>
                <a:path w="167005" h="57785">
                  <a:moveTo>
                    <a:pt x="78351" y="6035"/>
                  </a:moveTo>
                  <a:lnTo>
                    <a:pt x="77702" y="5253"/>
                  </a:lnTo>
                  <a:lnTo>
                    <a:pt x="77496" y="6035"/>
                  </a:lnTo>
                  <a:lnTo>
                    <a:pt x="78351" y="6035"/>
                  </a:lnTo>
                  <a:close/>
                </a:path>
                <a:path w="167005" h="57785">
                  <a:moveTo>
                    <a:pt x="77314" y="5233"/>
                  </a:moveTo>
                  <a:lnTo>
                    <a:pt x="76899" y="5350"/>
                  </a:lnTo>
                  <a:lnTo>
                    <a:pt x="76993" y="5496"/>
                  </a:lnTo>
                  <a:lnTo>
                    <a:pt x="77314" y="5233"/>
                  </a:lnTo>
                  <a:close/>
                </a:path>
                <a:path w="167005" h="57785">
                  <a:moveTo>
                    <a:pt x="77230" y="5137"/>
                  </a:moveTo>
                  <a:lnTo>
                    <a:pt x="76796" y="4893"/>
                  </a:lnTo>
                  <a:lnTo>
                    <a:pt x="76916" y="5179"/>
                  </a:lnTo>
                  <a:lnTo>
                    <a:pt x="77230" y="5137"/>
                  </a:lnTo>
                  <a:close/>
                </a:path>
                <a:path w="167005" h="57785">
                  <a:moveTo>
                    <a:pt x="76682" y="4918"/>
                  </a:moveTo>
                  <a:lnTo>
                    <a:pt x="76157" y="3833"/>
                  </a:lnTo>
                  <a:lnTo>
                    <a:pt x="76004" y="4613"/>
                  </a:lnTo>
                  <a:lnTo>
                    <a:pt x="76682" y="4918"/>
                  </a:lnTo>
                  <a:close/>
                </a:path>
                <a:path w="167005" h="57785">
                  <a:moveTo>
                    <a:pt x="75753" y="4204"/>
                  </a:moveTo>
                  <a:lnTo>
                    <a:pt x="75523" y="4001"/>
                  </a:lnTo>
                  <a:lnTo>
                    <a:pt x="75609" y="4329"/>
                  </a:lnTo>
                  <a:lnTo>
                    <a:pt x="75753" y="4204"/>
                  </a:lnTo>
                  <a:close/>
                </a:path>
                <a:path w="167005" h="57785">
                  <a:moveTo>
                    <a:pt x="75443" y="3763"/>
                  </a:moveTo>
                  <a:lnTo>
                    <a:pt x="75077" y="3444"/>
                  </a:lnTo>
                  <a:lnTo>
                    <a:pt x="75129" y="4064"/>
                  </a:lnTo>
                  <a:lnTo>
                    <a:pt x="75443" y="3763"/>
                  </a:lnTo>
                  <a:close/>
                </a:path>
                <a:path w="167005" h="57785">
                  <a:moveTo>
                    <a:pt x="75311" y="4556"/>
                  </a:moveTo>
                  <a:lnTo>
                    <a:pt x="74690" y="4287"/>
                  </a:lnTo>
                  <a:lnTo>
                    <a:pt x="75157" y="4690"/>
                  </a:lnTo>
                  <a:lnTo>
                    <a:pt x="75311" y="4556"/>
                  </a:lnTo>
                  <a:close/>
                </a:path>
                <a:path w="167005" h="57785">
                  <a:moveTo>
                    <a:pt x="74387" y="3506"/>
                  </a:moveTo>
                  <a:lnTo>
                    <a:pt x="72844" y="3170"/>
                  </a:lnTo>
                  <a:lnTo>
                    <a:pt x="73427" y="4160"/>
                  </a:lnTo>
                  <a:lnTo>
                    <a:pt x="74387" y="3506"/>
                  </a:lnTo>
                  <a:close/>
                </a:path>
                <a:path w="167005" h="57785">
                  <a:moveTo>
                    <a:pt x="74355" y="4606"/>
                  </a:moveTo>
                  <a:lnTo>
                    <a:pt x="74094" y="4358"/>
                  </a:lnTo>
                  <a:lnTo>
                    <a:pt x="74031" y="4655"/>
                  </a:lnTo>
                  <a:lnTo>
                    <a:pt x="74355" y="4606"/>
                  </a:lnTo>
                  <a:close/>
                </a:path>
                <a:path w="167005" h="57785">
                  <a:moveTo>
                    <a:pt x="74298" y="5121"/>
                  </a:moveTo>
                  <a:lnTo>
                    <a:pt x="73677" y="4591"/>
                  </a:lnTo>
                  <a:lnTo>
                    <a:pt x="73974" y="5240"/>
                  </a:lnTo>
                  <a:lnTo>
                    <a:pt x="74298" y="5121"/>
                  </a:lnTo>
                  <a:close/>
                </a:path>
                <a:path w="167005" h="57785">
                  <a:moveTo>
                    <a:pt x="72981" y="3922"/>
                  </a:moveTo>
                  <a:lnTo>
                    <a:pt x="72949" y="4314"/>
                  </a:lnTo>
                  <a:lnTo>
                    <a:pt x="73211" y="4125"/>
                  </a:lnTo>
                  <a:lnTo>
                    <a:pt x="72981" y="3922"/>
                  </a:lnTo>
                  <a:close/>
                </a:path>
                <a:path w="167005" h="57785">
                  <a:moveTo>
                    <a:pt x="72592" y="4155"/>
                  </a:moveTo>
                  <a:lnTo>
                    <a:pt x="71148" y="5012"/>
                  </a:lnTo>
                  <a:lnTo>
                    <a:pt x="72975" y="5501"/>
                  </a:lnTo>
                  <a:lnTo>
                    <a:pt x="72592" y="4155"/>
                  </a:lnTo>
                  <a:close/>
                </a:path>
                <a:path w="167005" h="57785">
                  <a:moveTo>
                    <a:pt x="72434" y="2560"/>
                  </a:moveTo>
                  <a:lnTo>
                    <a:pt x="72387" y="3108"/>
                  </a:lnTo>
                  <a:lnTo>
                    <a:pt x="72667" y="2832"/>
                  </a:lnTo>
                  <a:lnTo>
                    <a:pt x="72434" y="2560"/>
                  </a:lnTo>
                  <a:close/>
                </a:path>
                <a:path w="167005" h="57785">
                  <a:moveTo>
                    <a:pt x="72307" y="2444"/>
                  </a:moveTo>
                  <a:lnTo>
                    <a:pt x="71937" y="2526"/>
                  </a:lnTo>
                  <a:lnTo>
                    <a:pt x="71927" y="2863"/>
                  </a:lnTo>
                  <a:lnTo>
                    <a:pt x="72307" y="2444"/>
                  </a:lnTo>
                  <a:close/>
                </a:path>
                <a:path w="167005" h="57785">
                  <a:moveTo>
                    <a:pt x="71608" y="2345"/>
                  </a:moveTo>
                  <a:lnTo>
                    <a:pt x="71305" y="2350"/>
                  </a:lnTo>
                  <a:lnTo>
                    <a:pt x="71685" y="2780"/>
                  </a:lnTo>
                  <a:lnTo>
                    <a:pt x="71608" y="2345"/>
                  </a:lnTo>
                  <a:close/>
                </a:path>
                <a:path w="167005" h="57785">
                  <a:moveTo>
                    <a:pt x="70571" y="2050"/>
                  </a:moveTo>
                  <a:lnTo>
                    <a:pt x="69662" y="2343"/>
                  </a:lnTo>
                  <a:lnTo>
                    <a:pt x="70289" y="2167"/>
                  </a:lnTo>
                  <a:lnTo>
                    <a:pt x="70571" y="2050"/>
                  </a:lnTo>
                  <a:close/>
                </a:path>
                <a:path w="167005" h="57785">
                  <a:moveTo>
                    <a:pt x="69025" y="1175"/>
                  </a:moveTo>
                  <a:lnTo>
                    <a:pt x="68580" y="1675"/>
                  </a:lnTo>
                  <a:lnTo>
                    <a:pt x="69025" y="1175"/>
                  </a:lnTo>
                  <a:close/>
                </a:path>
                <a:path w="167005" h="57785">
                  <a:moveTo>
                    <a:pt x="66891" y="2271"/>
                  </a:moveTo>
                  <a:lnTo>
                    <a:pt x="67553" y="2320"/>
                  </a:lnTo>
                  <a:lnTo>
                    <a:pt x="66891" y="2271"/>
                  </a:lnTo>
                  <a:close/>
                </a:path>
                <a:path w="167005" h="57785">
                  <a:moveTo>
                    <a:pt x="66952" y="958"/>
                  </a:moveTo>
                  <a:lnTo>
                    <a:pt x="67352" y="1358"/>
                  </a:lnTo>
                  <a:lnTo>
                    <a:pt x="67155" y="955"/>
                  </a:lnTo>
                  <a:lnTo>
                    <a:pt x="66952" y="958"/>
                  </a:lnTo>
                  <a:close/>
                </a:path>
                <a:path w="167005" h="57785">
                  <a:moveTo>
                    <a:pt x="65844" y="1229"/>
                  </a:moveTo>
                  <a:lnTo>
                    <a:pt x="66187" y="1094"/>
                  </a:lnTo>
                  <a:lnTo>
                    <a:pt x="65847" y="1219"/>
                  </a:lnTo>
                  <a:close/>
                </a:path>
                <a:path w="167005" h="57785">
                  <a:moveTo>
                    <a:pt x="65844" y="1229"/>
                  </a:moveTo>
                  <a:lnTo>
                    <a:pt x="65525" y="1355"/>
                  </a:lnTo>
                  <a:lnTo>
                    <a:pt x="65763" y="1499"/>
                  </a:lnTo>
                  <a:lnTo>
                    <a:pt x="65844" y="1229"/>
                  </a:lnTo>
                  <a:close/>
                </a:path>
                <a:path w="167005" h="57785">
                  <a:moveTo>
                    <a:pt x="62971" y="2140"/>
                  </a:moveTo>
                  <a:lnTo>
                    <a:pt x="61186" y="2835"/>
                  </a:lnTo>
                  <a:lnTo>
                    <a:pt x="63041" y="2340"/>
                  </a:lnTo>
                  <a:lnTo>
                    <a:pt x="62971" y="2140"/>
                  </a:lnTo>
                  <a:close/>
                </a:path>
                <a:path w="167005" h="57785">
                  <a:moveTo>
                    <a:pt x="63628" y="1524"/>
                  </a:moveTo>
                  <a:lnTo>
                    <a:pt x="63253" y="1899"/>
                  </a:lnTo>
                  <a:lnTo>
                    <a:pt x="63400" y="1920"/>
                  </a:lnTo>
                  <a:lnTo>
                    <a:pt x="63628" y="1524"/>
                  </a:lnTo>
                  <a:close/>
                </a:path>
                <a:path w="167005" h="57785">
                  <a:moveTo>
                    <a:pt x="62425" y="0"/>
                  </a:moveTo>
                  <a:lnTo>
                    <a:pt x="62533" y="530"/>
                  </a:lnTo>
                  <a:lnTo>
                    <a:pt x="62937" y="362"/>
                  </a:lnTo>
                  <a:lnTo>
                    <a:pt x="62425" y="0"/>
                  </a:lnTo>
                  <a:close/>
                </a:path>
                <a:path w="167005" h="57785">
                  <a:moveTo>
                    <a:pt x="61051" y="403"/>
                  </a:moveTo>
                  <a:lnTo>
                    <a:pt x="60801" y="812"/>
                  </a:lnTo>
                  <a:lnTo>
                    <a:pt x="61013" y="779"/>
                  </a:lnTo>
                  <a:lnTo>
                    <a:pt x="61051" y="403"/>
                  </a:lnTo>
                  <a:close/>
                </a:path>
                <a:path w="167005" h="57785">
                  <a:moveTo>
                    <a:pt x="55404" y="26345"/>
                  </a:moveTo>
                  <a:lnTo>
                    <a:pt x="53850" y="27404"/>
                  </a:lnTo>
                  <a:lnTo>
                    <a:pt x="52098" y="27811"/>
                  </a:lnTo>
                  <a:lnTo>
                    <a:pt x="55404" y="26345"/>
                  </a:lnTo>
                  <a:close/>
                </a:path>
                <a:path w="167005" h="57785">
                  <a:moveTo>
                    <a:pt x="52694" y="20555"/>
                  </a:moveTo>
                  <a:lnTo>
                    <a:pt x="51828" y="20037"/>
                  </a:lnTo>
                  <a:lnTo>
                    <a:pt x="52429" y="20487"/>
                  </a:lnTo>
                  <a:lnTo>
                    <a:pt x="52694" y="20555"/>
                  </a:lnTo>
                  <a:close/>
                </a:path>
                <a:path w="167005" h="57785">
                  <a:moveTo>
                    <a:pt x="51896" y="27454"/>
                  </a:moveTo>
                  <a:lnTo>
                    <a:pt x="51358" y="27448"/>
                  </a:lnTo>
                  <a:lnTo>
                    <a:pt x="51916" y="27577"/>
                  </a:lnTo>
                  <a:close/>
                </a:path>
                <a:path w="167005" h="57785">
                  <a:moveTo>
                    <a:pt x="51783" y="19971"/>
                  </a:moveTo>
                  <a:lnTo>
                    <a:pt x="51637" y="18660"/>
                  </a:lnTo>
                  <a:lnTo>
                    <a:pt x="51321" y="19343"/>
                  </a:lnTo>
                  <a:lnTo>
                    <a:pt x="51783" y="19971"/>
                  </a:lnTo>
                  <a:close/>
                </a:path>
                <a:path w="167005" h="57785">
                  <a:moveTo>
                    <a:pt x="50433" y="18760"/>
                  </a:moveTo>
                  <a:lnTo>
                    <a:pt x="50285" y="18558"/>
                  </a:lnTo>
                  <a:lnTo>
                    <a:pt x="49856" y="18408"/>
                  </a:lnTo>
                  <a:lnTo>
                    <a:pt x="50433" y="18760"/>
                  </a:lnTo>
                  <a:close/>
                </a:path>
                <a:path w="167005" h="57785">
                  <a:moveTo>
                    <a:pt x="48194" y="26913"/>
                  </a:moveTo>
                  <a:lnTo>
                    <a:pt x="47264" y="27386"/>
                  </a:lnTo>
                  <a:lnTo>
                    <a:pt x="47304" y="27545"/>
                  </a:lnTo>
                  <a:lnTo>
                    <a:pt x="48194" y="26913"/>
                  </a:lnTo>
                  <a:close/>
                </a:path>
                <a:path w="167005" h="57785">
                  <a:moveTo>
                    <a:pt x="46375" y="26403"/>
                  </a:moveTo>
                  <a:lnTo>
                    <a:pt x="46179" y="26587"/>
                  </a:lnTo>
                  <a:lnTo>
                    <a:pt x="46514" y="26609"/>
                  </a:lnTo>
                  <a:lnTo>
                    <a:pt x="46375" y="26403"/>
                  </a:lnTo>
                  <a:close/>
                </a:path>
                <a:path w="167005" h="57785">
                  <a:moveTo>
                    <a:pt x="45731" y="27222"/>
                  </a:moveTo>
                  <a:lnTo>
                    <a:pt x="44273" y="28017"/>
                  </a:lnTo>
                  <a:lnTo>
                    <a:pt x="44069" y="28518"/>
                  </a:lnTo>
                  <a:lnTo>
                    <a:pt x="45731" y="27222"/>
                  </a:lnTo>
                  <a:close/>
                </a:path>
                <a:path w="167005" h="57785">
                  <a:moveTo>
                    <a:pt x="42483" y="28264"/>
                  </a:moveTo>
                  <a:lnTo>
                    <a:pt x="42054" y="28372"/>
                  </a:lnTo>
                  <a:lnTo>
                    <a:pt x="41516" y="28415"/>
                  </a:lnTo>
                  <a:lnTo>
                    <a:pt x="42483" y="28264"/>
                  </a:lnTo>
                  <a:close/>
                </a:path>
                <a:path w="167005" h="57785">
                  <a:moveTo>
                    <a:pt x="41181" y="28216"/>
                  </a:moveTo>
                  <a:lnTo>
                    <a:pt x="40489" y="28377"/>
                  </a:lnTo>
                  <a:lnTo>
                    <a:pt x="41313" y="28460"/>
                  </a:lnTo>
                  <a:lnTo>
                    <a:pt x="41181" y="28216"/>
                  </a:lnTo>
                  <a:close/>
                </a:path>
                <a:path w="167005" h="57785">
                  <a:moveTo>
                    <a:pt x="39547" y="27853"/>
                  </a:moveTo>
                  <a:lnTo>
                    <a:pt x="39037" y="27668"/>
                  </a:lnTo>
                  <a:lnTo>
                    <a:pt x="39547" y="27853"/>
                  </a:lnTo>
                  <a:close/>
                </a:path>
                <a:path w="167005" h="57785">
                  <a:moveTo>
                    <a:pt x="39547" y="27853"/>
                  </a:moveTo>
                  <a:close/>
                </a:path>
                <a:path w="167005" h="57785">
                  <a:moveTo>
                    <a:pt x="39551" y="27856"/>
                  </a:moveTo>
                  <a:lnTo>
                    <a:pt x="40389" y="27946"/>
                  </a:lnTo>
                  <a:lnTo>
                    <a:pt x="39551" y="27856"/>
                  </a:lnTo>
                  <a:close/>
                </a:path>
                <a:path w="167005" h="57785">
                  <a:moveTo>
                    <a:pt x="40147" y="28477"/>
                  </a:moveTo>
                  <a:lnTo>
                    <a:pt x="39655" y="28646"/>
                  </a:lnTo>
                  <a:lnTo>
                    <a:pt x="40034" y="28707"/>
                  </a:lnTo>
                  <a:lnTo>
                    <a:pt x="40147" y="28477"/>
                  </a:lnTo>
                  <a:close/>
                </a:path>
                <a:path w="167005" h="57785">
                  <a:moveTo>
                    <a:pt x="39900" y="13056"/>
                  </a:moveTo>
                  <a:lnTo>
                    <a:pt x="39651" y="13447"/>
                  </a:lnTo>
                  <a:lnTo>
                    <a:pt x="39784" y="13565"/>
                  </a:lnTo>
                  <a:lnTo>
                    <a:pt x="39900" y="13056"/>
                  </a:lnTo>
                  <a:close/>
                </a:path>
                <a:path w="167005" h="57785">
                  <a:moveTo>
                    <a:pt x="38348" y="28367"/>
                  </a:moveTo>
                  <a:lnTo>
                    <a:pt x="38443" y="28589"/>
                  </a:lnTo>
                  <a:lnTo>
                    <a:pt x="39158" y="28556"/>
                  </a:lnTo>
                  <a:lnTo>
                    <a:pt x="38348" y="28367"/>
                  </a:lnTo>
                  <a:close/>
                </a:path>
                <a:path w="167005" h="57785">
                  <a:moveTo>
                    <a:pt x="37806" y="26086"/>
                  </a:moveTo>
                  <a:lnTo>
                    <a:pt x="38795" y="26533"/>
                  </a:lnTo>
                  <a:lnTo>
                    <a:pt x="38153" y="26076"/>
                  </a:lnTo>
                  <a:lnTo>
                    <a:pt x="37806" y="26086"/>
                  </a:lnTo>
                  <a:close/>
                </a:path>
                <a:path w="167005" h="57785">
                  <a:moveTo>
                    <a:pt x="38181" y="12988"/>
                  </a:moveTo>
                  <a:lnTo>
                    <a:pt x="37953" y="12702"/>
                  </a:lnTo>
                  <a:lnTo>
                    <a:pt x="37750" y="12747"/>
                  </a:lnTo>
                  <a:lnTo>
                    <a:pt x="38181" y="12988"/>
                  </a:lnTo>
                  <a:close/>
                </a:path>
                <a:path w="167005" h="57785">
                  <a:moveTo>
                    <a:pt x="37746" y="11679"/>
                  </a:moveTo>
                  <a:lnTo>
                    <a:pt x="37298" y="10513"/>
                  </a:lnTo>
                  <a:lnTo>
                    <a:pt x="37405" y="11230"/>
                  </a:lnTo>
                  <a:lnTo>
                    <a:pt x="37746" y="11679"/>
                  </a:lnTo>
                  <a:close/>
                </a:path>
                <a:path w="167005" h="57785">
                  <a:moveTo>
                    <a:pt x="36920" y="25519"/>
                  </a:moveTo>
                  <a:lnTo>
                    <a:pt x="37022" y="26139"/>
                  </a:lnTo>
                  <a:lnTo>
                    <a:pt x="37128" y="25556"/>
                  </a:lnTo>
                  <a:lnTo>
                    <a:pt x="36920" y="25519"/>
                  </a:lnTo>
                  <a:close/>
                </a:path>
                <a:path w="167005" h="57785">
                  <a:moveTo>
                    <a:pt x="30535" y="22299"/>
                  </a:moveTo>
                  <a:lnTo>
                    <a:pt x="28816" y="30081"/>
                  </a:lnTo>
                  <a:lnTo>
                    <a:pt x="37088" y="28667"/>
                  </a:lnTo>
                  <a:lnTo>
                    <a:pt x="30535" y="22299"/>
                  </a:lnTo>
                  <a:close/>
                </a:path>
                <a:path w="167005" h="57785">
                  <a:moveTo>
                    <a:pt x="36368" y="24888"/>
                  </a:moveTo>
                  <a:lnTo>
                    <a:pt x="35970" y="24871"/>
                  </a:lnTo>
                  <a:lnTo>
                    <a:pt x="36184" y="25054"/>
                  </a:lnTo>
                  <a:lnTo>
                    <a:pt x="36368" y="24888"/>
                  </a:lnTo>
                  <a:close/>
                </a:path>
                <a:path w="167005" h="57785">
                  <a:moveTo>
                    <a:pt x="33794" y="20936"/>
                  </a:moveTo>
                  <a:lnTo>
                    <a:pt x="35553" y="21768"/>
                  </a:lnTo>
                  <a:lnTo>
                    <a:pt x="35238" y="21640"/>
                  </a:lnTo>
                  <a:lnTo>
                    <a:pt x="33794" y="20936"/>
                  </a:lnTo>
                  <a:close/>
                </a:path>
                <a:path w="167005" h="57785">
                  <a:moveTo>
                    <a:pt x="35221" y="10954"/>
                  </a:moveTo>
                  <a:lnTo>
                    <a:pt x="35079" y="11218"/>
                  </a:lnTo>
                  <a:lnTo>
                    <a:pt x="35084" y="11651"/>
                  </a:lnTo>
                  <a:lnTo>
                    <a:pt x="35221" y="10954"/>
                  </a:lnTo>
                  <a:close/>
                </a:path>
                <a:path w="167005" h="57785">
                  <a:moveTo>
                    <a:pt x="33621" y="20279"/>
                  </a:moveTo>
                  <a:lnTo>
                    <a:pt x="32465" y="20518"/>
                  </a:lnTo>
                  <a:lnTo>
                    <a:pt x="33621" y="20279"/>
                  </a:lnTo>
                  <a:close/>
                </a:path>
                <a:path w="167005" h="57785">
                  <a:moveTo>
                    <a:pt x="27288" y="25242"/>
                  </a:moveTo>
                  <a:lnTo>
                    <a:pt x="27293" y="24956"/>
                  </a:lnTo>
                  <a:lnTo>
                    <a:pt x="26950" y="24539"/>
                  </a:lnTo>
                  <a:lnTo>
                    <a:pt x="27288" y="25242"/>
                  </a:lnTo>
                  <a:close/>
                </a:path>
                <a:path w="167005" h="57785">
                  <a:moveTo>
                    <a:pt x="23947" y="22116"/>
                  </a:moveTo>
                  <a:lnTo>
                    <a:pt x="23407" y="22352"/>
                  </a:lnTo>
                  <a:lnTo>
                    <a:pt x="24140" y="22231"/>
                  </a:lnTo>
                  <a:lnTo>
                    <a:pt x="23947" y="22116"/>
                  </a:lnTo>
                  <a:close/>
                </a:path>
                <a:path w="167005" h="57785">
                  <a:moveTo>
                    <a:pt x="20393" y="21509"/>
                  </a:moveTo>
                  <a:lnTo>
                    <a:pt x="21693" y="22115"/>
                  </a:lnTo>
                  <a:lnTo>
                    <a:pt x="20764" y="21877"/>
                  </a:lnTo>
                  <a:lnTo>
                    <a:pt x="20393" y="21509"/>
                  </a:lnTo>
                  <a:close/>
                </a:path>
                <a:path w="167005" h="57785">
                  <a:moveTo>
                    <a:pt x="18105" y="7714"/>
                  </a:moveTo>
                  <a:lnTo>
                    <a:pt x="17412" y="8378"/>
                  </a:lnTo>
                  <a:lnTo>
                    <a:pt x="17659" y="7921"/>
                  </a:lnTo>
                  <a:lnTo>
                    <a:pt x="18105" y="7714"/>
                  </a:lnTo>
                  <a:close/>
                </a:path>
                <a:path w="167005" h="57785">
                  <a:moveTo>
                    <a:pt x="9758" y="13106"/>
                  </a:moveTo>
                  <a:lnTo>
                    <a:pt x="9678" y="12819"/>
                  </a:lnTo>
                  <a:lnTo>
                    <a:pt x="9485" y="13151"/>
                  </a:lnTo>
                  <a:lnTo>
                    <a:pt x="9758" y="13106"/>
                  </a:lnTo>
                  <a:close/>
                </a:path>
                <a:path w="167005" h="57785">
                  <a:moveTo>
                    <a:pt x="8359" y="14574"/>
                  </a:moveTo>
                  <a:lnTo>
                    <a:pt x="7795" y="14667"/>
                  </a:lnTo>
                  <a:lnTo>
                    <a:pt x="8854" y="14774"/>
                  </a:lnTo>
                  <a:lnTo>
                    <a:pt x="8359" y="1457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2562745" y="3346208"/>
              <a:ext cx="92075" cy="90170"/>
            </a:xfrm>
            <a:custGeom>
              <a:avLst/>
              <a:gdLst/>
              <a:ahLst/>
              <a:cxnLst/>
              <a:rect l="l" t="t" r="r" b="b"/>
              <a:pathLst>
                <a:path w="92075" h="90170">
                  <a:moveTo>
                    <a:pt x="15113" y="42684"/>
                  </a:moveTo>
                  <a:lnTo>
                    <a:pt x="12344" y="30340"/>
                  </a:lnTo>
                  <a:lnTo>
                    <a:pt x="13576" y="39585"/>
                  </a:lnTo>
                  <a:lnTo>
                    <a:pt x="15113" y="42684"/>
                  </a:lnTo>
                  <a:close/>
                </a:path>
                <a:path w="92075" h="90170">
                  <a:moveTo>
                    <a:pt x="15608" y="44678"/>
                  </a:moveTo>
                  <a:lnTo>
                    <a:pt x="12890" y="40424"/>
                  </a:lnTo>
                  <a:lnTo>
                    <a:pt x="13614" y="42722"/>
                  </a:lnTo>
                  <a:lnTo>
                    <a:pt x="15608" y="44678"/>
                  </a:lnTo>
                  <a:close/>
                </a:path>
                <a:path w="92075" h="90170">
                  <a:moveTo>
                    <a:pt x="19646" y="39573"/>
                  </a:moveTo>
                  <a:lnTo>
                    <a:pt x="19037" y="38150"/>
                  </a:lnTo>
                  <a:lnTo>
                    <a:pt x="18592" y="38188"/>
                  </a:lnTo>
                  <a:lnTo>
                    <a:pt x="19646" y="39573"/>
                  </a:lnTo>
                  <a:close/>
                </a:path>
                <a:path w="92075" h="90170">
                  <a:moveTo>
                    <a:pt x="19837" y="48412"/>
                  </a:moveTo>
                  <a:lnTo>
                    <a:pt x="19824" y="46774"/>
                  </a:lnTo>
                  <a:lnTo>
                    <a:pt x="19799" y="47434"/>
                  </a:lnTo>
                  <a:lnTo>
                    <a:pt x="19837" y="48412"/>
                  </a:lnTo>
                  <a:close/>
                </a:path>
                <a:path w="92075" h="90170">
                  <a:moveTo>
                    <a:pt x="20015" y="34912"/>
                  </a:moveTo>
                  <a:lnTo>
                    <a:pt x="16103" y="28727"/>
                  </a:lnTo>
                  <a:lnTo>
                    <a:pt x="14820" y="31826"/>
                  </a:lnTo>
                  <a:lnTo>
                    <a:pt x="20015" y="34912"/>
                  </a:lnTo>
                  <a:close/>
                </a:path>
                <a:path w="92075" h="90170">
                  <a:moveTo>
                    <a:pt x="20713" y="50647"/>
                  </a:moveTo>
                  <a:lnTo>
                    <a:pt x="19989" y="50114"/>
                  </a:lnTo>
                  <a:lnTo>
                    <a:pt x="20167" y="50927"/>
                  </a:lnTo>
                  <a:lnTo>
                    <a:pt x="20713" y="50647"/>
                  </a:lnTo>
                  <a:close/>
                </a:path>
                <a:path w="92075" h="90170">
                  <a:moveTo>
                    <a:pt x="24104" y="48869"/>
                  </a:moveTo>
                  <a:lnTo>
                    <a:pt x="23520" y="48768"/>
                  </a:lnTo>
                  <a:lnTo>
                    <a:pt x="23685" y="49593"/>
                  </a:lnTo>
                  <a:lnTo>
                    <a:pt x="24104" y="48869"/>
                  </a:lnTo>
                  <a:close/>
                </a:path>
                <a:path w="92075" h="90170">
                  <a:moveTo>
                    <a:pt x="24549" y="48729"/>
                  </a:moveTo>
                  <a:lnTo>
                    <a:pt x="22390" y="44399"/>
                  </a:lnTo>
                  <a:lnTo>
                    <a:pt x="21361" y="44348"/>
                  </a:lnTo>
                  <a:lnTo>
                    <a:pt x="24549" y="48729"/>
                  </a:lnTo>
                  <a:close/>
                </a:path>
                <a:path w="92075" h="90170">
                  <a:moveTo>
                    <a:pt x="24777" y="56375"/>
                  </a:moveTo>
                  <a:lnTo>
                    <a:pt x="22415" y="53695"/>
                  </a:lnTo>
                  <a:lnTo>
                    <a:pt x="22669" y="54406"/>
                  </a:lnTo>
                  <a:lnTo>
                    <a:pt x="24777" y="56375"/>
                  </a:lnTo>
                  <a:close/>
                </a:path>
                <a:path w="92075" h="90170">
                  <a:moveTo>
                    <a:pt x="26339" y="54737"/>
                  </a:moveTo>
                  <a:lnTo>
                    <a:pt x="24828" y="53086"/>
                  </a:lnTo>
                  <a:lnTo>
                    <a:pt x="25654" y="54571"/>
                  </a:lnTo>
                  <a:lnTo>
                    <a:pt x="26339" y="54737"/>
                  </a:lnTo>
                  <a:close/>
                </a:path>
                <a:path w="92075" h="90170">
                  <a:moveTo>
                    <a:pt x="29121" y="57175"/>
                  </a:moveTo>
                  <a:lnTo>
                    <a:pt x="26860" y="55422"/>
                  </a:lnTo>
                  <a:lnTo>
                    <a:pt x="28930" y="57569"/>
                  </a:lnTo>
                  <a:lnTo>
                    <a:pt x="29121" y="57175"/>
                  </a:lnTo>
                  <a:close/>
                </a:path>
                <a:path w="92075" h="90170">
                  <a:moveTo>
                    <a:pt x="42164" y="75399"/>
                  </a:moveTo>
                  <a:lnTo>
                    <a:pt x="40449" y="75463"/>
                  </a:lnTo>
                  <a:lnTo>
                    <a:pt x="39992" y="76873"/>
                  </a:lnTo>
                  <a:lnTo>
                    <a:pt x="42164" y="75399"/>
                  </a:lnTo>
                  <a:close/>
                </a:path>
                <a:path w="92075" h="90170">
                  <a:moveTo>
                    <a:pt x="43205" y="66179"/>
                  </a:moveTo>
                  <a:lnTo>
                    <a:pt x="42405" y="66281"/>
                  </a:lnTo>
                  <a:lnTo>
                    <a:pt x="42367" y="66573"/>
                  </a:lnTo>
                  <a:lnTo>
                    <a:pt x="43205" y="66179"/>
                  </a:lnTo>
                  <a:close/>
                </a:path>
                <a:path w="92075" h="90170">
                  <a:moveTo>
                    <a:pt x="43484" y="68643"/>
                  </a:moveTo>
                  <a:lnTo>
                    <a:pt x="41656" y="68262"/>
                  </a:lnTo>
                  <a:lnTo>
                    <a:pt x="42862" y="69151"/>
                  </a:lnTo>
                  <a:lnTo>
                    <a:pt x="43484" y="68643"/>
                  </a:lnTo>
                  <a:close/>
                </a:path>
                <a:path w="92075" h="90170">
                  <a:moveTo>
                    <a:pt x="49771" y="69329"/>
                  </a:moveTo>
                  <a:lnTo>
                    <a:pt x="45567" y="69532"/>
                  </a:lnTo>
                  <a:lnTo>
                    <a:pt x="48526" y="71488"/>
                  </a:lnTo>
                  <a:lnTo>
                    <a:pt x="49771" y="69329"/>
                  </a:lnTo>
                  <a:close/>
                </a:path>
                <a:path w="92075" h="90170">
                  <a:moveTo>
                    <a:pt x="52692" y="82511"/>
                  </a:moveTo>
                  <a:lnTo>
                    <a:pt x="51727" y="81724"/>
                  </a:lnTo>
                  <a:lnTo>
                    <a:pt x="51130" y="82651"/>
                  </a:lnTo>
                  <a:lnTo>
                    <a:pt x="52692" y="82511"/>
                  </a:lnTo>
                  <a:close/>
                </a:path>
                <a:path w="92075" h="90170">
                  <a:moveTo>
                    <a:pt x="53365" y="73837"/>
                  </a:moveTo>
                  <a:lnTo>
                    <a:pt x="47155" y="73228"/>
                  </a:lnTo>
                  <a:lnTo>
                    <a:pt x="49555" y="74383"/>
                  </a:lnTo>
                  <a:lnTo>
                    <a:pt x="53365" y="73837"/>
                  </a:lnTo>
                  <a:close/>
                </a:path>
                <a:path w="92075" h="90170">
                  <a:moveTo>
                    <a:pt x="55435" y="78930"/>
                  </a:moveTo>
                  <a:lnTo>
                    <a:pt x="51485" y="77889"/>
                  </a:lnTo>
                  <a:lnTo>
                    <a:pt x="48831" y="78562"/>
                  </a:lnTo>
                  <a:lnTo>
                    <a:pt x="55435" y="78930"/>
                  </a:lnTo>
                  <a:close/>
                </a:path>
                <a:path w="92075" h="90170">
                  <a:moveTo>
                    <a:pt x="62522" y="82842"/>
                  </a:moveTo>
                  <a:lnTo>
                    <a:pt x="60756" y="81673"/>
                  </a:lnTo>
                  <a:lnTo>
                    <a:pt x="58928" y="81762"/>
                  </a:lnTo>
                  <a:lnTo>
                    <a:pt x="62522" y="82842"/>
                  </a:lnTo>
                  <a:close/>
                </a:path>
                <a:path w="92075" h="90170">
                  <a:moveTo>
                    <a:pt x="77114" y="89560"/>
                  </a:moveTo>
                  <a:lnTo>
                    <a:pt x="63868" y="79375"/>
                  </a:lnTo>
                  <a:lnTo>
                    <a:pt x="54292" y="76073"/>
                  </a:lnTo>
                  <a:lnTo>
                    <a:pt x="77114" y="89560"/>
                  </a:lnTo>
                  <a:close/>
                </a:path>
                <a:path w="92075" h="90170">
                  <a:moveTo>
                    <a:pt x="91605" y="29806"/>
                  </a:moveTo>
                  <a:lnTo>
                    <a:pt x="84289" y="25882"/>
                  </a:lnTo>
                  <a:lnTo>
                    <a:pt x="83007" y="13817"/>
                  </a:lnTo>
                  <a:lnTo>
                    <a:pt x="76174" y="17907"/>
                  </a:lnTo>
                  <a:lnTo>
                    <a:pt x="67119" y="17068"/>
                  </a:lnTo>
                  <a:lnTo>
                    <a:pt x="43713" y="0"/>
                  </a:lnTo>
                  <a:lnTo>
                    <a:pt x="43065" y="3657"/>
                  </a:lnTo>
                  <a:lnTo>
                    <a:pt x="32893" y="7391"/>
                  </a:lnTo>
                  <a:lnTo>
                    <a:pt x="33693" y="15570"/>
                  </a:lnTo>
                  <a:lnTo>
                    <a:pt x="27000" y="18173"/>
                  </a:lnTo>
                  <a:lnTo>
                    <a:pt x="28041" y="24180"/>
                  </a:lnTo>
                  <a:lnTo>
                    <a:pt x="20154" y="24003"/>
                  </a:lnTo>
                  <a:lnTo>
                    <a:pt x="16497" y="19507"/>
                  </a:lnTo>
                  <a:lnTo>
                    <a:pt x="12611" y="23749"/>
                  </a:lnTo>
                  <a:lnTo>
                    <a:pt x="0" y="23025"/>
                  </a:lnTo>
                  <a:lnTo>
                    <a:pt x="5422" y="38188"/>
                  </a:lnTo>
                  <a:lnTo>
                    <a:pt x="15011" y="27203"/>
                  </a:lnTo>
                  <a:lnTo>
                    <a:pt x="20535" y="31686"/>
                  </a:lnTo>
                  <a:lnTo>
                    <a:pt x="22707" y="43154"/>
                  </a:lnTo>
                  <a:lnTo>
                    <a:pt x="32270" y="52070"/>
                  </a:lnTo>
                  <a:lnTo>
                    <a:pt x="24701" y="50165"/>
                  </a:lnTo>
                  <a:lnTo>
                    <a:pt x="38976" y="66890"/>
                  </a:lnTo>
                  <a:lnTo>
                    <a:pt x="45148" y="65481"/>
                  </a:lnTo>
                  <a:lnTo>
                    <a:pt x="64630" y="77685"/>
                  </a:lnTo>
                  <a:lnTo>
                    <a:pt x="41833" y="51257"/>
                  </a:lnTo>
                  <a:lnTo>
                    <a:pt x="34112" y="38125"/>
                  </a:lnTo>
                  <a:lnTo>
                    <a:pt x="34810" y="30518"/>
                  </a:lnTo>
                  <a:lnTo>
                    <a:pt x="38074" y="29057"/>
                  </a:lnTo>
                  <a:lnTo>
                    <a:pt x="42887" y="34188"/>
                  </a:lnTo>
                  <a:lnTo>
                    <a:pt x="52806" y="28054"/>
                  </a:lnTo>
                  <a:lnTo>
                    <a:pt x="66738" y="33083"/>
                  </a:lnTo>
                  <a:lnTo>
                    <a:pt x="78308" y="32092"/>
                  </a:lnTo>
                  <a:lnTo>
                    <a:pt x="85051" y="37249"/>
                  </a:lnTo>
                  <a:lnTo>
                    <a:pt x="86055" y="30949"/>
                  </a:lnTo>
                  <a:lnTo>
                    <a:pt x="91605" y="29806"/>
                  </a:lnTo>
                  <a:close/>
                </a:path>
              </a:pathLst>
            </a:custGeom>
            <a:solidFill>
              <a:srgbClr val="55A2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2562758" y="3346205"/>
              <a:ext cx="92075" cy="90170"/>
            </a:xfrm>
            <a:custGeom>
              <a:avLst/>
              <a:gdLst/>
              <a:ahLst/>
              <a:cxnLst/>
              <a:rect l="l" t="t" r="r" b="b"/>
              <a:pathLst>
                <a:path w="92075" h="90170">
                  <a:moveTo>
                    <a:pt x="32260" y="52069"/>
                  </a:moveTo>
                  <a:lnTo>
                    <a:pt x="24699" y="50159"/>
                  </a:lnTo>
                  <a:lnTo>
                    <a:pt x="38971" y="66885"/>
                  </a:lnTo>
                  <a:lnTo>
                    <a:pt x="45142" y="65476"/>
                  </a:lnTo>
                  <a:lnTo>
                    <a:pt x="64630" y="77685"/>
                  </a:lnTo>
                  <a:lnTo>
                    <a:pt x="41832" y="51253"/>
                  </a:lnTo>
                  <a:lnTo>
                    <a:pt x="34104" y="38116"/>
                  </a:lnTo>
                  <a:lnTo>
                    <a:pt x="34801" y="30516"/>
                  </a:lnTo>
                  <a:lnTo>
                    <a:pt x="38067" y="29055"/>
                  </a:lnTo>
                  <a:lnTo>
                    <a:pt x="42878" y="34187"/>
                  </a:lnTo>
                  <a:lnTo>
                    <a:pt x="52805" y="28049"/>
                  </a:lnTo>
                  <a:lnTo>
                    <a:pt x="66736" y="33078"/>
                  </a:lnTo>
                  <a:lnTo>
                    <a:pt x="78300" y="32086"/>
                  </a:lnTo>
                  <a:lnTo>
                    <a:pt x="85045" y="37243"/>
                  </a:lnTo>
                  <a:lnTo>
                    <a:pt x="86045" y="30943"/>
                  </a:lnTo>
                  <a:lnTo>
                    <a:pt x="91602" y="29809"/>
                  </a:lnTo>
                  <a:lnTo>
                    <a:pt x="84288" y="25885"/>
                  </a:lnTo>
                  <a:lnTo>
                    <a:pt x="83004" y="13810"/>
                  </a:lnTo>
                  <a:lnTo>
                    <a:pt x="76171" y="17903"/>
                  </a:lnTo>
                  <a:lnTo>
                    <a:pt x="67119" y="17071"/>
                  </a:lnTo>
                  <a:lnTo>
                    <a:pt x="43711" y="0"/>
                  </a:lnTo>
                  <a:lnTo>
                    <a:pt x="43056" y="3651"/>
                  </a:lnTo>
                  <a:lnTo>
                    <a:pt x="32883" y="7385"/>
                  </a:lnTo>
                  <a:lnTo>
                    <a:pt x="33686" y="15562"/>
                  </a:lnTo>
                  <a:lnTo>
                    <a:pt x="26989" y="18173"/>
                  </a:lnTo>
                  <a:lnTo>
                    <a:pt x="28032" y="24181"/>
                  </a:lnTo>
                  <a:lnTo>
                    <a:pt x="20151" y="24005"/>
                  </a:lnTo>
                  <a:lnTo>
                    <a:pt x="16488" y="19500"/>
                  </a:lnTo>
                  <a:lnTo>
                    <a:pt x="12604" y="23746"/>
                  </a:lnTo>
                  <a:lnTo>
                    <a:pt x="0" y="23017"/>
                  </a:lnTo>
                  <a:lnTo>
                    <a:pt x="5417" y="38183"/>
                  </a:lnTo>
                  <a:lnTo>
                    <a:pt x="15000" y="27200"/>
                  </a:lnTo>
                  <a:lnTo>
                    <a:pt x="20523" y="31680"/>
                  </a:lnTo>
                  <a:lnTo>
                    <a:pt x="22697" y="43152"/>
                  </a:lnTo>
                  <a:lnTo>
                    <a:pt x="32260" y="52069"/>
                  </a:lnTo>
                  <a:close/>
                </a:path>
                <a:path w="92075" h="90170">
                  <a:moveTo>
                    <a:pt x="63866" y="79373"/>
                  </a:moveTo>
                  <a:lnTo>
                    <a:pt x="54290" y="76071"/>
                  </a:lnTo>
                  <a:lnTo>
                    <a:pt x="77103" y="89552"/>
                  </a:lnTo>
                  <a:lnTo>
                    <a:pt x="63866" y="79373"/>
                  </a:lnTo>
                  <a:close/>
                </a:path>
                <a:path w="92075" h="90170">
                  <a:moveTo>
                    <a:pt x="60755" y="81665"/>
                  </a:moveTo>
                  <a:lnTo>
                    <a:pt x="58919" y="81759"/>
                  </a:lnTo>
                  <a:lnTo>
                    <a:pt x="62516" y="82835"/>
                  </a:lnTo>
                  <a:lnTo>
                    <a:pt x="60755" y="81665"/>
                  </a:lnTo>
                  <a:close/>
                </a:path>
                <a:path w="92075" h="90170">
                  <a:moveTo>
                    <a:pt x="48821" y="78560"/>
                  </a:moveTo>
                  <a:lnTo>
                    <a:pt x="55427" y="78931"/>
                  </a:lnTo>
                  <a:lnTo>
                    <a:pt x="51473" y="77881"/>
                  </a:lnTo>
                  <a:lnTo>
                    <a:pt x="48821" y="78560"/>
                  </a:lnTo>
                  <a:close/>
                </a:path>
                <a:path w="92075" h="90170">
                  <a:moveTo>
                    <a:pt x="47145" y="73230"/>
                  </a:moveTo>
                  <a:lnTo>
                    <a:pt x="49543" y="74384"/>
                  </a:lnTo>
                  <a:lnTo>
                    <a:pt x="53357" y="73828"/>
                  </a:lnTo>
                  <a:lnTo>
                    <a:pt x="47145" y="73230"/>
                  </a:lnTo>
                  <a:close/>
                </a:path>
                <a:path w="92075" h="90170">
                  <a:moveTo>
                    <a:pt x="51717" y="81719"/>
                  </a:moveTo>
                  <a:lnTo>
                    <a:pt x="51123" y="82644"/>
                  </a:lnTo>
                  <a:lnTo>
                    <a:pt x="52683" y="82507"/>
                  </a:lnTo>
                  <a:lnTo>
                    <a:pt x="51717" y="81719"/>
                  </a:lnTo>
                  <a:close/>
                </a:path>
                <a:path w="92075" h="90170">
                  <a:moveTo>
                    <a:pt x="45557" y="69530"/>
                  </a:moveTo>
                  <a:lnTo>
                    <a:pt x="48521" y="71487"/>
                  </a:lnTo>
                  <a:lnTo>
                    <a:pt x="49759" y="69324"/>
                  </a:lnTo>
                  <a:lnTo>
                    <a:pt x="45557" y="69530"/>
                  </a:lnTo>
                  <a:close/>
                </a:path>
                <a:path w="92075" h="90170">
                  <a:moveTo>
                    <a:pt x="41650" y="68264"/>
                  </a:moveTo>
                  <a:lnTo>
                    <a:pt x="42852" y="69148"/>
                  </a:lnTo>
                  <a:lnTo>
                    <a:pt x="43482" y="68642"/>
                  </a:lnTo>
                  <a:lnTo>
                    <a:pt x="41650" y="68264"/>
                  </a:lnTo>
                  <a:close/>
                </a:path>
                <a:path w="92075" h="90170">
                  <a:moveTo>
                    <a:pt x="42401" y="66279"/>
                  </a:moveTo>
                  <a:lnTo>
                    <a:pt x="42357" y="66572"/>
                  </a:lnTo>
                  <a:lnTo>
                    <a:pt x="43194" y="66170"/>
                  </a:lnTo>
                  <a:lnTo>
                    <a:pt x="42401" y="66279"/>
                  </a:lnTo>
                  <a:close/>
                </a:path>
                <a:path w="92075" h="90170">
                  <a:moveTo>
                    <a:pt x="40438" y="75462"/>
                  </a:moveTo>
                  <a:lnTo>
                    <a:pt x="39986" y="76864"/>
                  </a:lnTo>
                  <a:lnTo>
                    <a:pt x="42156" y="75395"/>
                  </a:lnTo>
                  <a:lnTo>
                    <a:pt x="40438" y="75462"/>
                  </a:lnTo>
                  <a:close/>
                </a:path>
                <a:path w="92075" h="90170">
                  <a:moveTo>
                    <a:pt x="28927" y="57566"/>
                  </a:moveTo>
                  <a:lnTo>
                    <a:pt x="29117" y="57174"/>
                  </a:lnTo>
                  <a:lnTo>
                    <a:pt x="26856" y="55425"/>
                  </a:lnTo>
                  <a:lnTo>
                    <a:pt x="28927" y="57566"/>
                  </a:lnTo>
                  <a:close/>
                </a:path>
                <a:path w="92075" h="90170">
                  <a:moveTo>
                    <a:pt x="21352" y="44343"/>
                  </a:moveTo>
                  <a:lnTo>
                    <a:pt x="24543" y="48730"/>
                  </a:lnTo>
                  <a:lnTo>
                    <a:pt x="22384" y="44393"/>
                  </a:lnTo>
                  <a:lnTo>
                    <a:pt x="21352" y="44343"/>
                  </a:lnTo>
                  <a:close/>
                </a:path>
                <a:path w="92075" h="90170">
                  <a:moveTo>
                    <a:pt x="25645" y="54575"/>
                  </a:moveTo>
                  <a:lnTo>
                    <a:pt x="26328" y="54731"/>
                  </a:lnTo>
                  <a:lnTo>
                    <a:pt x="24825" y="53084"/>
                  </a:lnTo>
                  <a:lnTo>
                    <a:pt x="25645" y="54575"/>
                  </a:lnTo>
                  <a:close/>
                </a:path>
                <a:path w="92075" h="90170">
                  <a:moveTo>
                    <a:pt x="22413" y="53694"/>
                  </a:moveTo>
                  <a:lnTo>
                    <a:pt x="22662" y="54403"/>
                  </a:lnTo>
                  <a:lnTo>
                    <a:pt x="24767" y="56375"/>
                  </a:lnTo>
                  <a:lnTo>
                    <a:pt x="22413" y="53694"/>
                  </a:lnTo>
                  <a:close/>
                </a:path>
                <a:path w="92075" h="90170">
                  <a:moveTo>
                    <a:pt x="23520" y="48771"/>
                  </a:moveTo>
                  <a:lnTo>
                    <a:pt x="23680" y="49586"/>
                  </a:lnTo>
                  <a:lnTo>
                    <a:pt x="24097" y="48866"/>
                  </a:lnTo>
                  <a:lnTo>
                    <a:pt x="23520" y="48771"/>
                  </a:lnTo>
                  <a:close/>
                </a:path>
                <a:path w="92075" h="90170">
                  <a:moveTo>
                    <a:pt x="19980" y="50112"/>
                  </a:moveTo>
                  <a:lnTo>
                    <a:pt x="20167" y="50928"/>
                  </a:lnTo>
                  <a:lnTo>
                    <a:pt x="20710" y="50644"/>
                  </a:lnTo>
                  <a:lnTo>
                    <a:pt x="19980" y="50112"/>
                  </a:lnTo>
                  <a:close/>
                </a:path>
                <a:path w="92075" h="90170">
                  <a:moveTo>
                    <a:pt x="18588" y="38181"/>
                  </a:moveTo>
                  <a:lnTo>
                    <a:pt x="19634" y="39568"/>
                  </a:lnTo>
                  <a:lnTo>
                    <a:pt x="19037" y="38146"/>
                  </a:lnTo>
                  <a:lnTo>
                    <a:pt x="18588" y="38181"/>
                  </a:lnTo>
                  <a:close/>
                </a:path>
                <a:path w="92075" h="90170">
                  <a:moveTo>
                    <a:pt x="19824" y="46770"/>
                  </a:moveTo>
                  <a:lnTo>
                    <a:pt x="19835" y="48404"/>
                  </a:lnTo>
                  <a:lnTo>
                    <a:pt x="19798" y="47435"/>
                  </a:lnTo>
                  <a:lnTo>
                    <a:pt x="19824" y="46770"/>
                  </a:lnTo>
                  <a:close/>
                </a:path>
                <a:path w="92075" h="90170">
                  <a:moveTo>
                    <a:pt x="14815" y="31824"/>
                  </a:moveTo>
                  <a:lnTo>
                    <a:pt x="20008" y="34905"/>
                  </a:lnTo>
                  <a:lnTo>
                    <a:pt x="16093" y="28727"/>
                  </a:lnTo>
                  <a:lnTo>
                    <a:pt x="14815" y="31824"/>
                  </a:lnTo>
                  <a:close/>
                </a:path>
                <a:path w="92075" h="90170">
                  <a:moveTo>
                    <a:pt x="12880" y="40415"/>
                  </a:moveTo>
                  <a:lnTo>
                    <a:pt x="13607" y="42725"/>
                  </a:lnTo>
                  <a:lnTo>
                    <a:pt x="15600" y="44681"/>
                  </a:lnTo>
                  <a:lnTo>
                    <a:pt x="12880" y="40415"/>
                  </a:lnTo>
                  <a:close/>
                </a:path>
                <a:path w="92075" h="90170">
                  <a:moveTo>
                    <a:pt x="13571" y="39581"/>
                  </a:moveTo>
                  <a:lnTo>
                    <a:pt x="15104" y="42686"/>
                  </a:lnTo>
                  <a:lnTo>
                    <a:pt x="12334" y="30343"/>
                  </a:lnTo>
                  <a:lnTo>
                    <a:pt x="13571" y="3958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4" name="object 294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218691" y="3989480"/>
              <a:ext cx="100344" cy="106096"/>
            </a:xfrm>
            <a:prstGeom prst="rect">
              <a:avLst/>
            </a:prstGeom>
          </p:spPr>
        </p:pic>
        <p:sp>
          <p:nvSpPr>
            <p:cNvPr id="295" name="object 295" descr=""/>
            <p:cNvSpPr/>
            <p:nvPr/>
          </p:nvSpPr>
          <p:spPr>
            <a:xfrm>
              <a:off x="1028602" y="3987446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60">
                  <a:moveTo>
                    <a:pt x="12527" y="23768"/>
                  </a:moveTo>
                  <a:lnTo>
                    <a:pt x="4249" y="18526"/>
                  </a:lnTo>
                  <a:lnTo>
                    <a:pt x="506" y="11436"/>
                  </a:lnTo>
                  <a:lnTo>
                    <a:pt x="4303" y="7153"/>
                  </a:lnTo>
                  <a:lnTo>
                    <a:pt x="0" y="2939"/>
                  </a:lnTo>
                  <a:lnTo>
                    <a:pt x="3311" y="77"/>
                  </a:lnTo>
                  <a:lnTo>
                    <a:pt x="18941" y="0"/>
                  </a:lnTo>
                  <a:lnTo>
                    <a:pt x="30442" y="5817"/>
                  </a:lnTo>
                  <a:lnTo>
                    <a:pt x="37426" y="5817"/>
                  </a:lnTo>
                  <a:lnTo>
                    <a:pt x="43218" y="13130"/>
                  </a:lnTo>
                  <a:lnTo>
                    <a:pt x="10122" y="13130"/>
                  </a:lnTo>
                  <a:lnTo>
                    <a:pt x="15202" y="18175"/>
                  </a:lnTo>
                  <a:lnTo>
                    <a:pt x="12527" y="23768"/>
                  </a:lnTo>
                  <a:close/>
                </a:path>
                <a:path w="52069" h="48260">
                  <a:moveTo>
                    <a:pt x="37426" y="5817"/>
                  </a:moveTo>
                  <a:lnTo>
                    <a:pt x="30442" y="5817"/>
                  </a:lnTo>
                  <a:lnTo>
                    <a:pt x="35061" y="2831"/>
                  </a:lnTo>
                  <a:lnTo>
                    <a:pt x="37426" y="5817"/>
                  </a:lnTo>
                  <a:close/>
                </a:path>
                <a:path w="52069" h="48260">
                  <a:moveTo>
                    <a:pt x="40391" y="42412"/>
                  </a:moveTo>
                  <a:lnTo>
                    <a:pt x="33581" y="39025"/>
                  </a:lnTo>
                  <a:lnTo>
                    <a:pt x="34582" y="31442"/>
                  </a:lnTo>
                  <a:lnTo>
                    <a:pt x="20924" y="24247"/>
                  </a:lnTo>
                  <a:lnTo>
                    <a:pt x="18054" y="17650"/>
                  </a:lnTo>
                  <a:lnTo>
                    <a:pt x="10122" y="13130"/>
                  </a:lnTo>
                  <a:lnTo>
                    <a:pt x="43218" y="13130"/>
                  </a:lnTo>
                  <a:lnTo>
                    <a:pt x="51597" y="23710"/>
                  </a:lnTo>
                  <a:lnTo>
                    <a:pt x="45844" y="25200"/>
                  </a:lnTo>
                  <a:lnTo>
                    <a:pt x="49310" y="33862"/>
                  </a:lnTo>
                  <a:lnTo>
                    <a:pt x="47263" y="37455"/>
                  </a:lnTo>
                  <a:lnTo>
                    <a:pt x="37670" y="37455"/>
                  </a:lnTo>
                  <a:lnTo>
                    <a:pt x="40391" y="42412"/>
                  </a:lnTo>
                  <a:close/>
                </a:path>
                <a:path w="52069" h="48260">
                  <a:moveTo>
                    <a:pt x="44383" y="42512"/>
                  </a:moveTo>
                  <a:lnTo>
                    <a:pt x="42978" y="39002"/>
                  </a:lnTo>
                  <a:lnTo>
                    <a:pt x="37670" y="37455"/>
                  </a:lnTo>
                  <a:lnTo>
                    <a:pt x="47263" y="37455"/>
                  </a:lnTo>
                  <a:lnTo>
                    <a:pt x="44383" y="42512"/>
                  </a:lnTo>
                  <a:close/>
                </a:path>
                <a:path w="52069" h="48260">
                  <a:moveTo>
                    <a:pt x="46438" y="47648"/>
                  </a:moveTo>
                  <a:lnTo>
                    <a:pt x="44145" y="42930"/>
                  </a:lnTo>
                  <a:lnTo>
                    <a:pt x="44383" y="42512"/>
                  </a:lnTo>
                  <a:lnTo>
                    <a:pt x="46438" y="47648"/>
                  </a:lnTo>
                  <a:close/>
                </a:path>
              </a:pathLst>
            </a:custGeom>
            <a:solidFill>
              <a:srgbClr val="5EA7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1028602" y="3987446"/>
              <a:ext cx="52069" cy="48260"/>
            </a:xfrm>
            <a:custGeom>
              <a:avLst/>
              <a:gdLst/>
              <a:ahLst/>
              <a:cxnLst/>
              <a:rect l="l" t="t" r="r" b="b"/>
              <a:pathLst>
                <a:path w="52069" h="48260">
                  <a:moveTo>
                    <a:pt x="3311" y="77"/>
                  </a:moveTo>
                  <a:lnTo>
                    <a:pt x="0" y="2939"/>
                  </a:lnTo>
                  <a:lnTo>
                    <a:pt x="4303" y="7153"/>
                  </a:lnTo>
                  <a:lnTo>
                    <a:pt x="506" y="11436"/>
                  </a:lnTo>
                  <a:lnTo>
                    <a:pt x="4249" y="18526"/>
                  </a:lnTo>
                  <a:lnTo>
                    <a:pt x="12527" y="23768"/>
                  </a:lnTo>
                  <a:lnTo>
                    <a:pt x="15202" y="18175"/>
                  </a:lnTo>
                  <a:lnTo>
                    <a:pt x="10122" y="13130"/>
                  </a:lnTo>
                  <a:lnTo>
                    <a:pt x="18054" y="17650"/>
                  </a:lnTo>
                  <a:lnTo>
                    <a:pt x="20924" y="24247"/>
                  </a:lnTo>
                  <a:lnTo>
                    <a:pt x="34582" y="31442"/>
                  </a:lnTo>
                  <a:lnTo>
                    <a:pt x="33581" y="39025"/>
                  </a:lnTo>
                  <a:lnTo>
                    <a:pt x="40391" y="42412"/>
                  </a:lnTo>
                  <a:lnTo>
                    <a:pt x="37670" y="37455"/>
                  </a:lnTo>
                  <a:lnTo>
                    <a:pt x="42978" y="39002"/>
                  </a:lnTo>
                  <a:lnTo>
                    <a:pt x="46438" y="47648"/>
                  </a:lnTo>
                  <a:lnTo>
                    <a:pt x="44145" y="42930"/>
                  </a:lnTo>
                  <a:lnTo>
                    <a:pt x="49310" y="33862"/>
                  </a:lnTo>
                  <a:lnTo>
                    <a:pt x="45844" y="25200"/>
                  </a:lnTo>
                  <a:lnTo>
                    <a:pt x="51597" y="23710"/>
                  </a:lnTo>
                  <a:lnTo>
                    <a:pt x="35061" y="2831"/>
                  </a:lnTo>
                  <a:lnTo>
                    <a:pt x="30442" y="5817"/>
                  </a:lnTo>
                  <a:lnTo>
                    <a:pt x="18941" y="0"/>
                  </a:lnTo>
                  <a:lnTo>
                    <a:pt x="3311" y="7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3021495" y="4336097"/>
              <a:ext cx="20320" cy="16510"/>
            </a:xfrm>
            <a:custGeom>
              <a:avLst/>
              <a:gdLst/>
              <a:ahLst/>
              <a:cxnLst/>
              <a:rect l="l" t="t" r="r" b="b"/>
              <a:pathLst>
                <a:path w="20319" h="16510">
                  <a:moveTo>
                    <a:pt x="3568" y="9055"/>
                  </a:moveTo>
                  <a:lnTo>
                    <a:pt x="1790" y="0"/>
                  </a:lnTo>
                  <a:lnTo>
                    <a:pt x="0" y="6553"/>
                  </a:lnTo>
                  <a:lnTo>
                    <a:pt x="3568" y="9055"/>
                  </a:lnTo>
                  <a:close/>
                </a:path>
                <a:path w="20319" h="16510">
                  <a:moveTo>
                    <a:pt x="9728" y="15735"/>
                  </a:moveTo>
                  <a:lnTo>
                    <a:pt x="6502" y="13970"/>
                  </a:lnTo>
                  <a:lnTo>
                    <a:pt x="6464" y="15709"/>
                  </a:lnTo>
                  <a:lnTo>
                    <a:pt x="9728" y="15735"/>
                  </a:lnTo>
                  <a:close/>
                </a:path>
                <a:path w="20319" h="16510">
                  <a:moveTo>
                    <a:pt x="19862" y="16040"/>
                  </a:moveTo>
                  <a:lnTo>
                    <a:pt x="19469" y="12471"/>
                  </a:lnTo>
                  <a:lnTo>
                    <a:pt x="14922" y="12801"/>
                  </a:lnTo>
                  <a:lnTo>
                    <a:pt x="19862" y="16040"/>
                  </a:lnTo>
                  <a:close/>
                </a:path>
              </a:pathLst>
            </a:custGeom>
            <a:solidFill>
              <a:srgbClr val="B2C25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3021499" y="4336096"/>
              <a:ext cx="20320" cy="16510"/>
            </a:xfrm>
            <a:custGeom>
              <a:avLst/>
              <a:gdLst/>
              <a:ahLst/>
              <a:cxnLst/>
              <a:rect l="l" t="t" r="r" b="b"/>
              <a:pathLst>
                <a:path w="20319" h="16510">
                  <a:moveTo>
                    <a:pt x="19466" y="12463"/>
                  </a:moveTo>
                  <a:lnTo>
                    <a:pt x="14929" y="12802"/>
                  </a:lnTo>
                  <a:lnTo>
                    <a:pt x="19869" y="16040"/>
                  </a:lnTo>
                  <a:lnTo>
                    <a:pt x="19466" y="12463"/>
                  </a:lnTo>
                  <a:close/>
                </a:path>
                <a:path w="20319" h="16510">
                  <a:moveTo>
                    <a:pt x="6501" y="13966"/>
                  </a:moveTo>
                  <a:lnTo>
                    <a:pt x="6468" y="15700"/>
                  </a:lnTo>
                  <a:lnTo>
                    <a:pt x="9729" y="15728"/>
                  </a:lnTo>
                  <a:lnTo>
                    <a:pt x="6501" y="13966"/>
                  </a:lnTo>
                  <a:close/>
                </a:path>
                <a:path w="20319" h="16510">
                  <a:moveTo>
                    <a:pt x="1796" y="0"/>
                  </a:moveTo>
                  <a:lnTo>
                    <a:pt x="0" y="6551"/>
                  </a:lnTo>
                  <a:lnTo>
                    <a:pt x="3569" y="9054"/>
                  </a:lnTo>
                  <a:lnTo>
                    <a:pt x="1796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1098308" y="3951096"/>
              <a:ext cx="224790" cy="273685"/>
            </a:xfrm>
            <a:custGeom>
              <a:avLst/>
              <a:gdLst/>
              <a:ahLst/>
              <a:cxnLst/>
              <a:rect l="l" t="t" r="r" b="b"/>
              <a:pathLst>
                <a:path w="224790" h="273685">
                  <a:moveTo>
                    <a:pt x="622" y="469"/>
                  </a:moveTo>
                  <a:lnTo>
                    <a:pt x="368" y="0"/>
                  </a:lnTo>
                  <a:lnTo>
                    <a:pt x="0" y="1028"/>
                  </a:lnTo>
                  <a:lnTo>
                    <a:pt x="622" y="469"/>
                  </a:lnTo>
                  <a:close/>
                </a:path>
                <a:path w="224790" h="273685">
                  <a:moveTo>
                    <a:pt x="49695" y="162560"/>
                  </a:moveTo>
                  <a:lnTo>
                    <a:pt x="49403" y="162382"/>
                  </a:lnTo>
                  <a:lnTo>
                    <a:pt x="49199" y="163182"/>
                  </a:lnTo>
                  <a:lnTo>
                    <a:pt x="49695" y="162560"/>
                  </a:lnTo>
                  <a:close/>
                </a:path>
                <a:path w="224790" h="273685">
                  <a:moveTo>
                    <a:pt x="224409" y="188099"/>
                  </a:moveTo>
                  <a:lnTo>
                    <a:pt x="218706" y="171526"/>
                  </a:lnTo>
                  <a:lnTo>
                    <a:pt x="208724" y="165417"/>
                  </a:lnTo>
                  <a:lnTo>
                    <a:pt x="217233" y="156057"/>
                  </a:lnTo>
                  <a:lnTo>
                    <a:pt x="208915" y="138328"/>
                  </a:lnTo>
                  <a:lnTo>
                    <a:pt x="209003" y="126415"/>
                  </a:lnTo>
                  <a:lnTo>
                    <a:pt x="214845" y="112509"/>
                  </a:lnTo>
                  <a:lnTo>
                    <a:pt x="184556" y="114046"/>
                  </a:lnTo>
                  <a:lnTo>
                    <a:pt x="173951" y="100507"/>
                  </a:lnTo>
                  <a:lnTo>
                    <a:pt x="144919" y="99961"/>
                  </a:lnTo>
                  <a:lnTo>
                    <a:pt x="138264" y="93903"/>
                  </a:lnTo>
                  <a:lnTo>
                    <a:pt x="139026" y="79743"/>
                  </a:lnTo>
                  <a:lnTo>
                    <a:pt x="133057" y="67373"/>
                  </a:lnTo>
                  <a:lnTo>
                    <a:pt x="129324" y="64477"/>
                  </a:lnTo>
                  <a:lnTo>
                    <a:pt x="124167" y="66332"/>
                  </a:lnTo>
                  <a:lnTo>
                    <a:pt x="135039" y="39497"/>
                  </a:lnTo>
                  <a:lnTo>
                    <a:pt x="145376" y="27495"/>
                  </a:lnTo>
                  <a:lnTo>
                    <a:pt x="158254" y="21831"/>
                  </a:lnTo>
                  <a:lnTo>
                    <a:pt x="156895" y="17322"/>
                  </a:lnTo>
                  <a:lnTo>
                    <a:pt x="150012" y="14706"/>
                  </a:lnTo>
                  <a:lnTo>
                    <a:pt x="125196" y="33197"/>
                  </a:lnTo>
                  <a:lnTo>
                    <a:pt x="112318" y="32296"/>
                  </a:lnTo>
                  <a:lnTo>
                    <a:pt x="109308" y="37922"/>
                  </a:lnTo>
                  <a:lnTo>
                    <a:pt x="101092" y="36106"/>
                  </a:lnTo>
                  <a:lnTo>
                    <a:pt x="94589" y="40805"/>
                  </a:lnTo>
                  <a:lnTo>
                    <a:pt x="88099" y="50863"/>
                  </a:lnTo>
                  <a:lnTo>
                    <a:pt x="90525" y="49911"/>
                  </a:lnTo>
                  <a:lnTo>
                    <a:pt x="89242" y="61696"/>
                  </a:lnTo>
                  <a:lnTo>
                    <a:pt x="83972" y="62077"/>
                  </a:lnTo>
                  <a:lnTo>
                    <a:pt x="68707" y="75984"/>
                  </a:lnTo>
                  <a:lnTo>
                    <a:pt x="71615" y="85864"/>
                  </a:lnTo>
                  <a:lnTo>
                    <a:pt x="61429" y="74574"/>
                  </a:lnTo>
                  <a:lnTo>
                    <a:pt x="65392" y="85229"/>
                  </a:lnTo>
                  <a:lnTo>
                    <a:pt x="59042" y="92290"/>
                  </a:lnTo>
                  <a:lnTo>
                    <a:pt x="56527" y="89281"/>
                  </a:lnTo>
                  <a:lnTo>
                    <a:pt x="54127" y="96786"/>
                  </a:lnTo>
                  <a:lnTo>
                    <a:pt x="62649" y="106984"/>
                  </a:lnTo>
                  <a:lnTo>
                    <a:pt x="60299" y="112725"/>
                  </a:lnTo>
                  <a:lnTo>
                    <a:pt x="63665" y="120142"/>
                  </a:lnTo>
                  <a:lnTo>
                    <a:pt x="59423" y="123774"/>
                  </a:lnTo>
                  <a:lnTo>
                    <a:pt x="62699" y="137922"/>
                  </a:lnTo>
                  <a:lnTo>
                    <a:pt x="59563" y="143573"/>
                  </a:lnTo>
                  <a:lnTo>
                    <a:pt x="66700" y="148958"/>
                  </a:lnTo>
                  <a:lnTo>
                    <a:pt x="55575" y="167043"/>
                  </a:lnTo>
                  <a:lnTo>
                    <a:pt x="43903" y="169976"/>
                  </a:lnTo>
                  <a:lnTo>
                    <a:pt x="43586" y="181457"/>
                  </a:lnTo>
                  <a:lnTo>
                    <a:pt x="36957" y="183629"/>
                  </a:lnTo>
                  <a:lnTo>
                    <a:pt x="49237" y="193814"/>
                  </a:lnTo>
                  <a:lnTo>
                    <a:pt x="57480" y="195846"/>
                  </a:lnTo>
                  <a:lnTo>
                    <a:pt x="59613" y="202285"/>
                  </a:lnTo>
                  <a:lnTo>
                    <a:pt x="74079" y="205079"/>
                  </a:lnTo>
                  <a:lnTo>
                    <a:pt x="78930" y="201726"/>
                  </a:lnTo>
                  <a:lnTo>
                    <a:pt x="86956" y="207899"/>
                  </a:lnTo>
                  <a:lnTo>
                    <a:pt x="101612" y="211378"/>
                  </a:lnTo>
                  <a:lnTo>
                    <a:pt x="109816" y="223558"/>
                  </a:lnTo>
                  <a:lnTo>
                    <a:pt x="119913" y="227977"/>
                  </a:lnTo>
                  <a:lnTo>
                    <a:pt x="121627" y="235102"/>
                  </a:lnTo>
                  <a:lnTo>
                    <a:pt x="127203" y="236308"/>
                  </a:lnTo>
                  <a:lnTo>
                    <a:pt x="130581" y="246367"/>
                  </a:lnTo>
                  <a:lnTo>
                    <a:pt x="142786" y="246354"/>
                  </a:lnTo>
                  <a:lnTo>
                    <a:pt x="148920" y="241528"/>
                  </a:lnTo>
                  <a:lnTo>
                    <a:pt x="154393" y="245630"/>
                  </a:lnTo>
                  <a:lnTo>
                    <a:pt x="160172" y="242633"/>
                  </a:lnTo>
                  <a:lnTo>
                    <a:pt x="171094" y="247103"/>
                  </a:lnTo>
                  <a:lnTo>
                    <a:pt x="174828" y="251028"/>
                  </a:lnTo>
                  <a:lnTo>
                    <a:pt x="164744" y="267106"/>
                  </a:lnTo>
                  <a:lnTo>
                    <a:pt x="171361" y="267512"/>
                  </a:lnTo>
                  <a:lnTo>
                    <a:pt x="176796" y="273646"/>
                  </a:lnTo>
                  <a:lnTo>
                    <a:pt x="185089" y="225996"/>
                  </a:lnTo>
                  <a:lnTo>
                    <a:pt x="181711" y="216204"/>
                  </a:lnTo>
                  <a:lnTo>
                    <a:pt x="175475" y="211658"/>
                  </a:lnTo>
                  <a:lnTo>
                    <a:pt x="175133" y="199758"/>
                  </a:lnTo>
                  <a:lnTo>
                    <a:pt x="189420" y="198501"/>
                  </a:lnTo>
                  <a:lnTo>
                    <a:pt x="187413" y="192163"/>
                  </a:lnTo>
                  <a:lnTo>
                    <a:pt x="178219" y="191820"/>
                  </a:lnTo>
                  <a:lnTo>
                    <a:pt x="178206" y="182003"/>
                  </a:lnTo>
                  <a:lnTo>
                    <a:pt x="203758" y="181775"/>
                  </a:lnTo>
                  <a:lnTo>
                    <a:pt x="203581" y="177355"/>
                  </a:lnTo>
                  <a:lnTo>
                    <a:pt x="208127" y="180517"/>
                  </a:lnTo>
                  <a:lnTo>
                    <a:pt x="216039" y="174078"/>
                  </a:lnTo>
                  <a:lnTo>
                    <a:pt x="220726" y="190461"/>
                  </a:lnTo>
                  <a:lnTo>
                    <a:pt x="224409" y="188099"/>
                  </a:lnTo>
                  <a:close/>
                </a:path>
              </a:pathLst>
            </a:custGeom>
            <a:solidFill>
              <a:srgbClr val="5FA8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1098314" y="3951095"/>
              <a:ext cx="224790" cy="273685"/>
            </a:xfrm>
            <a:custGeom>
              <a:avLst/>
              <a:gdLst/>
              <a:ahLst/>
              <a:cxnLst/>
              <a:rect l="l" t="t" r="r" b="b"/>
              <a:pathLst>
                <a:path w="224790" h="273685">
                  <a:moveTo>
                    <a:pt x="54123" y="96776"/>
                  </a:moveTo>
                  <a:lnTo>
                    <a:pt x="62647" y="106977"/>
                  </a:lnTo>
                  <a:lnTo>
                    <a:pt x="60303" y="112715"/>
                  </a:lnTo>
                  <a:lnTo>
                    <a:pt x="63670" y="120138"/>
                  </a:lnTo>
                  <a:lnTo>
                    <a:pt x="59425" y="123767"/>
                  </a:lnTo>
                  <a:lnTo>
                    <a:pt x="62693" y="137921"/>
                  </a:lnTo>
                  <a:lnTo>
                    <a:pt x="59564" y="143570"/>
                  </a:lnTo>
                  <a:lnTo>
                    <a:pt x="66698" y="148951"/>
                  </a:lnTo>
                  <a:lnTo>
                    <a:pt x="55575" y="167036"/>
                  </a:lnTo>
                  <a:lnTo>
                    <a:pt x="43898" y="169971"/>
                  </a:lnTo>
                  <a:lnTo>
                    <a:pt x="43585" y="181452"/>
                  </a:lnTo>
                  <a:lnTo>
                    <a:pt x="36951" y="183627"/>
                  </a:lnTo>
                  <a:lnTo>
                    <a:pt x="49233" y="193814"/>
                  </a:lnTo>
                  <a:lnTo>
                    <a:pt x="57475" y="195843"/>
                  </a:lnTo>
                  <a:lnTo>
                    <a:pt x="59612" y="202280"/>
                  </a:lnTo>
                  <a:lnTo>
                    <a:pt x="74078" y="205075"/>
                  </a:lnTo>
                  <a:lnTo>
                    <a:pt x="78927" y="201728"/>
                  </a:lnTo>
                  <a:lnTo>
                    <a:pt x="86954" y="207888"/>
                  </a:lnTo>
                  <a:lnTo>
                    <a:pt x="101612" y="211371"/>
                  </a:lnTo>
                  <a:lnTo>
                    <a:pt x="109811" y="223550"/>
                  </a:lnTo>
                  <a:lnTo>
                    <a:pt x="119917" y="227975"/>
                  </a:lnTo>
                  <a:lnTo>
                    <a:pt x="121633" y="235094"/>
                  </a:lnTo>
                  <a:lnTo>
                    <a:pt x="127200" y="236308"/>
                  </a:lnTo>
                  <a:lnTo>
                    <a:pt x="130581" y="246365"/>
                  </a:lnTo>
                  <a:lnTo>
                    <a:pt x="142787" y="246354"/>
                  </a:lnTo>
                  <a:lnTo>
                    <a:pt x="148921" y="241520"/>
                  </a:lnTo>
                  <a:lnTo>
                    <a:pt x="154390" y="245627"/>
                  </a:lnTo>
                  <a:lnTo>
                    <a:pt x="160169" y="242632"/>
                  </a:lnTo>
                  <a:lnTo>
                    <a:pt x="171091" y="247094"/>
                  </a:lnTo>
                  <a:lnTo>
                    <a:pt x="174833" y="251025"/>
                  </a:lnTo>
                  <a:lnTo>
                    <a:pt x="164746" y="267097"/>
                  </a:lnTo>
                  <a:lnTo>
                    <a:pt x="171361" y="267507"/>
                  </a:lnTo>
                  <a:lnTo>
                    <a:pt x="176795" y="273636"/>
                  </a:lnTo>
                  <a:lnTo>
                    <a:pt x="185095" y="225991"/>
                  </a:lnTo>
                  <a:lnTo>
                    <a:pt x="181714" y="216193"/>
                  </a:lnTo>
                  <a:lnTo>
                    <a:pt x="175477" y="211648"/>
                  </a:lnTo>
                  <a:lnTo>
                    <a:pt x="175137" y="199757"/>
                  </a:lnTo>
                  <a:lnTo>
                    <a:pt x="189416" y="198498"/>
                  </a:lnTo>
                  <a:lnTo>
                    <a:pt x="187417" y="192161"/>
                  </a:lnTo>
                  <a:lnTo>
                    <a:pt x="178217" y="191818"/>
                  </a:lnTo>
                  <a:lnTo>
                    <a:pt x="178200" y="182004"/>
                  </a:lnTo>
                  <a:lnTo>
                    <a:pt x="203761" y="181765"/>
                  </a:lnTo>
                  <a:lnTo>
                    <a:pt x="203585" y="177352"/>
                  </a:lnTo>
                  <a:lnTo>
                    <a:pt x="208129" y="180516"/>
                  </a:lnTo>
                  <a:lnTo>
                    <a:pt x="216035" y="174074"/>
                  </a:lnTo>
                  <a:lnTo>
                    <a:pt x="220726" y="190452"/>
                  </a:lnTo>
                  <a:lnTo>
                    <a:pt x="224412" y="188093"/>
                  </a:lnTo>
                  <a:lnTo>
                    <a:pt x="218706" y="171517"/>
                  </a:lnTo>
                  <a:lnTo>
                    <a:pt x="208726" y="165407"/>
                  </a:lnTo>
                  <a:lnTo>
                    <a:pt x="217229" y="156056"/>
                  </a:lnTo>
                  <a:lnTo>
                    <a:pt x="208909" y="138320"/>
                  </a:lnTo>
                  <a:lnTo>
                    <a:pt x="209004" y="126416"/>
                  </a:lnTo>
                  <a:lnTo>
                    <a:pt x="214846" y="112507"/>
                  </a:lnTo>
                  <a:lnTo>
                    <a:pt x="184553" y="114035"/>
                  </a:lnTo>
                  <a:lnTo>
                    <a:pt x="173949" y="100503"/>
                  </a:lnTo>
                  <a:lnTo>
                    <a:pt x="144914" y="99955"/>
                  </a:lnTo>
                  <a:lnTo>
                    <a:pt x="138261" y="93898"/>
                  </a:lnTo>
                  <a:lnTo>
                    <a:pt x="139025" y="79739"/>
                  </a:lnTo>
                  <a:lnTo>
                    <a:pt x="133061" y="67372"/>
                  </a:lnTo>
                  <a:lnTo>
                    <a:pt x="129321" y="64471"/>
                  </a:lnTo>
                  <a:lnTo>
                    <a:pt x="124173" y="66323"/>
                  </a:lnTo>
                  <a:lnTo>
                    <a:pt x="135039" y="39491"/>
                  </a:lnTo>
                  <a:lnTo>
                    <a:pt x="145380" y="27490"/>
                  </a:lnTo>
                  <a:lnTo>
                    <a:pt x="158257" y="21827"/>
                  </a:lnTo>
                  <a:lnTo>
                    <a:pt x="156898" y="17314"/>
                  </a:lnTo>
                  <a:lnTo>
                    <a:pt x="150006" y="14700"/>
                  </a:lnTo>
                  <a:lnTo>
                    <a:pt x="125191" y="33192"/>
                  </a:lnTo>
                  <a:lnTo>
                    <a:pt x="112325" y="32295"/>
                  </a:lnTo>
                  <a:lnTo>
                    <a:pt x="109309" y="37923"/>
                  </a:lnTo>
                  <a:lnTo>
                    <a:pt x="101091" y="36107"/>
                  </a:lnTo>
                  <a:lnTo>
                    <a:pt x="94587" y="40798"/>
                  </a:lnTo>
                  <a:lnTo>
                    <a:pt x="88102" y="50862"/>
                  </a:lnTo>
                  <a:lnTo>
                    <a:pt x="90524" y="49901"/>
                  </a:lnTo>
                  <a:lnTo>
                    <a:pt x="89243" y="61687"/>
                  </a:lnTo>
                  <a:lnTo>
                    <a:pt x="83973" y="62072"/>
                  </a:lnTo>
                  <a:lnTo>
                    <a:pt x="68701" y="75983"/>
                  </a:lnTo>
                  <a:lnTo>
                    <a:pt x="71611" y="85854"/>
                  </a:lnTo>
                  <a:lnTo>
                    <a:pt x="61430" y="74564"/>
                  </a:lnTo>
                  <a:lnTo>
                    <a:pt x="65394" y="85219"/>
                  </a:lnTo>
                  <a:lnTo>
                    <a:pt x="59039" y="92279"/>
                  </a:lnTo>
                  <a:lnTo>
                    <a:pt x="56530" y="89273"/>
                  </a:lnTo>
                  <a:lnTo>
                    <a:pt x="54123" y="96776"/>
                  </a:lnTo>
                  <a:close/>
                </a:path>
                <a:path w="224790" h="273685">
                  <a:moveTo>
                    <a:pt x="49196" y="163179"/>
                  </a:moveTo>
                  <a:lnTo>
                    <a:pt x="49694" y="162560"/>
                  </a:lnTo>
                  <a:lnTo>
                    <a:pt x="49402" y="162381"/>
                  </a:lnTo>
                  <a:lnTo>
                    <a:pt x="49196" y="163179"/>
                  </a:lnTo>
                  <a:close/>
                </a:path>
                <a:path w="224790" h="273685">
                  <a:moveTo>
                    <a:pt x="368" y="0"/>
                  </a:moveTo>
                  <a:lnTo>
                    <a:pt x="0" y="1021"/>
                  </a:lnTo>
                  <a:lnTo>
                    <a:pt x="624" y="464"/>
                  </a:lnTo>
                  <a:lnTo>
                    <a:pt x="368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3488563" y="3177158"/>
              <a:ext cx="945515" cy="829310"/>
            </a:xfrm>
            <a:custGeom>
              <a:avLst/>
              <a:gdLst/>
              <a:ahLst/>
              <a:cxnLst/>
              <a:rect l="l" t="t" r="r" b="b"/>
              <a:pathLst>
                <a:path w="945514" h="829310">
                  <a:moveTo>
                    <a:pt x="549846" y="649973"/>
                  </a:moveTo>
                  <a:lnTo>
                    <a:pt x="549427" y="649693"/>
                  </a:lnTo>
                  <a:lnTo>
                    <a:pt x="549605" y="650532"/>
                  </a:lnTo>
                  <a:lnTo>
                    <a:pt x="549846" y="649973"/>
                  </a:lnTo>
                  <a:close/>
                </a:path>
                <a:path w="945514" h="829310">
                  <a:moveTo>
                    <a:pt x="572985" y="651929"/>
                  </a:moveTo>
                  <a:lnTo>
                    <a:pt x="572427" y="651700"/>
                  </a:lnTo>
                  <a:lnTo>
                    <a:pt x="571792" y="652983"/>
                  </a:lnTo>
                  <a:lnTo>
                    <a:pt x="572985" y="651929"/>
                  </a:lnTo>
                  <a:close/>
                </a:path>
                <a:path w="945514" h="829310">
                  <a:moveTo>
                    <a:pt x="579018" y="672719"/>
                  </a:moveTo>
                  <a:lnTo>
                    <a:pt x="577532" y="667118"/>
                  </a:lnTo>
                  <a:lnTo>
                    <a:pt x="568261" y="666534"/>
                  </a:lnTo>
                  <a:lnTo>
                    <a:pt x="551751" y="668959"/>
                  </a:lnTo>
                  <a:lnTo>
                    <a:pt x="542798" y="677646"/>
                  </a:lnTo>
                  <a:lnTo>
                    <a:pt x="542874" y="691730"/>
                  </a:lnTo>
                  <a:lnTo>
                    <a:pt x="557072" y="696823"/>
                  </a:lnTo>
                  <a:lnTo>
                    <a:pt x="569747" y="688898"/>
                  </a:lnTo>
                  <a:lnTo>
                    <a:pt x="579018" y="672719"/>
                  </a:lnTo>
                  <a:close/>
                </a:path>
                <a:path w="945514" h="829310">
                  <a:moveTo>
                    <a:pt x="587222" y="714616"/>
                  </a:moveTo>
                  <a:lnTo>
                    <a:pt x="585787" y="714552"/>
                  </a:lnTo>
                  <a:lnTo>
                    <a:pt x="586066" y="715162"/>
                  </a:lnTo>
                  <a:lnTo>
                    <a:pt x="587222" y="714616"/>
                  </a:lnTo>
                  <a:close/>
                </a:path>
                <a:path w="945514" h="829310">
                  <a:moveTo>
                    <a:pt x="590753" y="728865"/>
                  </a:moveTo>
                  <a:lnTo>
                    <a:pt x="588873" y="727938"/>
                  </a:lnTo>
                  <a:lnTo>
                    <a:pt x="588632" y="729119"/>
                  </a:lnTo>
                  <a:lnTo>
                    <a:pt x="590753" y="728865"/>
                  </a:lnTo>
                  <a:close/>
                </a:path>
                <a:path w="945514" h="829310">
                  <a:moveTo>
                    <a:pt x="591159" y="731469"/>
                  </a:moveTo>
                  <a:lnTo>
                    <a:pt x="590232" y="731253"/>
                  </a:lnTo>
                  <a:lnTo>
                    <a:pt x="590715" y="731710"/>
                  </a:lnTo>
                  <a:lnTo>
                    <a:pt x="591159" y="731469"/>
                  </a:lnTo>
                  <a:close/>
                </a:path>
                <a:path w="945514" h="829310">
                  <a:moveTo>
                    <a:pt x="595477" y="726706"/>
                  </a:moveTo>
                  <a:lnTo>
                    <a:pt x="593953" y="726452"/>
                  </a:lnTo>
                  <a:lnTo>
                    <a:pt x="594423" y="726821"/>
                  </a:lnTo>
                  <a:lnTo>
                    <a:pt x="595477" y="726706"/>
                  </a:lnTo>
                  <a:close/>
                </a:path>
                <a:path w="945514" h="829310">
                  <a:moveTo>
                    <a:pt x="598500" y="716546"/>
                  </a:moveTo>
                  <a:lnTo>
                    <a:pt x="597865" y="716229"/>
                  </a:lnTo>
                  <a:lnTo>
                    <a:pt x="597408" y="716737"/>
                  </a:lnTo>
                  <a:lnTo>
                    <a:pt x="598500" y="716546"/>
                  </a:lnTo>
                  <a:close/>
                </a:path>
                <a:path w="945514" h="829310">
                  <a:moveTo>
                    <a:pt x="602653" y="730910"/>
                  </a:moveTo>
                  <a:lnTo>
                    <a:pt x="600887" y="731977"/>
                  </a:lnTo>
                  <a:lnTo>
                    <a:pt x="602297" y="731774"/>
                  </a:lnTo>
                  <a:lnTo>
                    <a:pt x="602653" y="730910"/>
                  </a:lnTo>
                  <a:close/>
                </a:path>
                <a:path w="945514" h="829310">
                  <a:moveTo>
                    <a:pt x="604202" y="638962"/>
                  </a:moveTo>
                  <a:lnTo>
                    <a:pt x="602576" y="639876"/>
                  </a:lnTo>
                  <a:lnTo>
                    <a:pt x="603796" y="639610"/>
                  </a:lnTo>
                  <a:lnTo>
                    <a:pt x="604202" y="638962"/>
                  </a:lnTo>
                  <a:close/>
                </a:path>
                <a:path w="945514" h="829310">
                  <a:moveTo>
                    <a:pt x="606844" y="637946"/>
                  </a:moveTo>
                  <a:lnTo>
                    <a:pt x="606082" y="639800"/>
                  </a:lnTo>
                  <a:lnTo>
                    <a:pt x="606577" y="639940"/>
                  </a:lnTo>
                  <a:lnTo>
                    <a:pt x="606844" y="637946"/>
                  </a:lnTo>
                  <a:close/>
                </a:path>
                <a:path w="945514" h="829310">
                  <a:moveTo>
                    <a:pt x="617880" y="631863"/>
                  </a:moveTo>
                  <a:lnTo>
                    <a:pt x="616699" y="631786"/>
                  </a:lnTo>
                  <a:lnTo>
                    <a:pt x="616826" y="633018"/>
                  </a:lnTo>
                  <a:lnTo>
                    <a:pt x="617880" y="631863"/>
                  </a:lnTo>
                  <a:close/>
                </a:path>
                <a:path w="945514" h="829310">
                  <a:moveTo>
                    <a:pt x="619874" y="623239"/>
                  </a:moveTo>
                  <a:lnTo>
                    <a:pt x="619277" y="622312"/>
                  </a:lnTo>
                  <a:lnTo>
                    <a:pt x="619074" y="622896"/>
                  </a:lnTo>
                  <a:lnTo>
                    <a:pt x="619874" y="623239"/>
                  </a:lnTo>
                  <a:close/>
                </a:path>
                <a:path w="945514" h="829310">
                  <a:moveTo>
                    <a:pt x="648716" y="828433"/>
                  </a:moveTo>
                  <a:lnTo>
                    <a:pt x="647966" y="828840"/>
                  </a:lnTo>
                  <a:lnTo>
                    <a:pt x="648665" y="829310"/>
                  </a:lnTo>
                  <a:lnTo>
                    <a:pt x="648716" y="828433"/>
                  </a:lnTo>
                  <a:close/>
                </a:path>
                <a:path w="945514" h="829310">
                  <a:moveTo>
                    <a:pt x="673011" y="609409"/>
                  </a:moveTo>
                  <a:lnTo>
                    <a:pt x="670852" y="609777"/>
                  </a:lnTo>
                  <a:lnTo>
                    <a:pt x="671957" y="610781"/>
                  </a:lnTo>
                  <a:lnTo>
                    <a:pt x="673011" y="609409"/>
                  </a:lnTo>
                  <a:close/>
                </a:path>
                <a:path w="945514" h="829310">
                  <a:moveTo>
                    <a:pt x="678662" y="605421"/>
                  </a:moveTo>
                  <a:lnTo>
                    <a:pt x="677265" y="604418"/>
                  </a:lnTo>
                  <a:lnTo>
                    <a:pt x="676948" y="606882"/>
                  </a:lnTo>
                  <a:lnTo>
                    <a:pt x="678662" y="605421"/>
                  </a:lnTo>
                  <a:close/>
                </a:path>
                <a:path w="945514" h="829310">
                  <a:moveTo>
                    <a:pt x="698284" y="327355"/>
                  </a:moveTo>
                  <a:lnTo>
                    <a:pt x="698182" y="326644"/>
                  </a:lnTo>
                  <a:lnTo>
                    <a:pt x="697674" y="327748"/>
                  </a:lnTo>
                  <a:lnTo>
                    <a:pt x="698284" y="327355"/>
                  </a:lnTo>
                  <a:close/>
                </a:path>
                <a:path w="945514" h="829310">
                  <a:moveTo>
                    <a:pt x="699935" y="325043"/>
                  </a:moveTo>
                  <a:lnTo>
                    <a:pt x="699401" y="325640"/>
                  </a:lnTo>
                  <a:lnTo>
                    <a:pt x="699693" y="325920"/>
                  </a:lnTo>
                  <a:lnTo>
                    <a:pt x="699935" y="325043"/>
                  </a:lnTo>
                  <a:close/>
                </a:path>
                <a:path w="945514" h="829310">
                  <a:moveTo>
                    <a:pt x="709891" y="580186"/>
                  </a:moveTo>
                  <a:lnTo>
                    <a:pt x="709244" y="579335"/>
                  </a:lnTo>
                  <a:lnTo>
                    <a:pt x="709777" y="580605"/>
                  </a:lnTo>
                  <a:lnTo>
                    <a:pt x="709891" y="580186"/>
                  </a:lnTo>
                  <a:close/>
                </a:path>
                <a:path w="945514" h="829310">
                  <a:moveTo>
                    <a:pt x="712025" y="565442"/>
                  </a:moveTo>
                  <a:lnTo>
                    <a:pt x="711136" y="564400"/>
                  </a:lnTo>
                  <a:lnTo>
                    <a:pt x="710323" y="565251"/>
                  </a:lnTo>
                  <a:lnTo>
                    <a:pt x="712025" y="565442"/>
                  </a:lnTo>
                  <a:close/>
                </a:path>
                <a:path w="945514" h="829310">
                  <a:moveTo>
                    <a:pt x="713473" y="554964"/>
                  </a:moveTo>
                  <a:lnTo>
                    <a:pt x="712266" y="554977"/>
                  </a:lnTo>
                  <a:lnTo>
                    <a:pt x="712965" y="555650"/>
                  </a:lnTo>
                  <a:lnTo>
                    <a:pt x="713473" y="554964"/>
                  </a:lnTo>
                  <a:close/>
                </a:path>
                <a:path w="945514" h="829310">
                  <a:moveTo>
                    <a:pt x="714565" y="574522"/>
                  </a:moveTo>
                  <a:lnTo>
                    <a:pt x="714019" y="572376"/>
                  </a:lnTo>
                  <a:lnTo>
                    <a:pt x="712419" y="575741"/>
                  </a:lnTo>
                  <a:lnTo>
                    <a:pt x="714565" y="574522"/>
                  </a:lnTo>
                  <a:close/>
                </a:path>
                <a:path w="945514" h="829310">
                  <a:moveTo>
                    <a:pt x="718693" y="552450"/>
                  </a:moveTo>
                  <a:lnTo>
                    <a:pt x="718477" y="552450"/>
                  </a:lnTo>
                  <a:lnTo>
                    <a:pt x="718540" y="552640"/>
                  </a:lnTo>
                  <a:lnTo>
                    <a:pt x="718693" y="552450"/>
                  </a:lnTo>
                  <a:close/>
                </a:path>
                <a:path w="945514" h="829310">
                  <a:moveTo>
                    <a:pt x="719315" y="554990"/>
                  </a:moveTo>
                  <a:lnTo>
                    <a:pt x="718540" y="552640"/>
                  </a:lnTo>
                  <a:lnTo>
                    <a:pt x="714717" y="557530"/>
                  </a:lnTo>
                  <a:lnTo>
                    <a:pt x="719315" y="554990"/>
                  </a:lnTo>
                  <a:close/>
                </a:path>
                <a:path w="945514" h="829310">
                  <a:moveTo>
                    <a:pt x="723150" y="550189"/>
                  </a:moveTo>
                  <a:lnTo>
                    <a:pt x="722744" y="549948"/>
                  </a:lnTo>
                  <a:lnTo>
                    <a:pt x="722388" y="550430"/>
                  </a:lnTo>
                  <a:lnTo>
                    <a:pt x="723150" y="550189"/>
                  </a:lnTo>
                  <a:close/>
                </a:path>
                <a:path w="945514" h="829310">
                  <a:moveTo>
                    <a:pt x="728929" y="349592"/>
                  </a:moveTo>
                  <a:lnTo>
                    <a:pt x="728560" y="347891"/>
                  </a:lnTo>
                  <a:lnTo>
                    <a:pt x="728294" y="347814"/>
                  </a:lnTo>
                  <a:lnTo>
                    <a:pt x="728929" y="349592"/>
                  </a:lnTo>
                  <a:close/>
                </a:path>
                <a:path w="945514" h="829310">
                  <a:moveTo>
                    <a:pt x="731951" y="533730"/>
                  </a:moveTo>
                  <a:lnTo>
                    <a:pt x="731786" y="532561"/>
                  </a:lnTo>
                  <a:lnTo>
                    <a:pt x="731329" y="532409"/>
                  </a:lnTo>
                  <a:lnTo>
                    <a:pt x="731951" y="533730"/>
                  </a:lnTo>
                  <a:close/>
                </a:path>
                <a:path w="945514" h="829310">
                  <a:moveTo>
                    <a:pt x="734275" y="534289"/>
                  </a:moveTo>
                  <a:lnTo>
                    <a:pt x="733209" y="534339"/>
                  </a:lnTo>
                  <a:lnTo>
                    <a:pt x="733259" y="534720"/>
                  </a:lnTo>
                  <a:lnTo>
                    <a:pt x="734275" y="534289"/>
                  </a:lnTo>
                  <a:close/>
                </a:path>
                <a:path w="945514" h="829310">
                  <a:moveTo>
                    <a:pt x="734720" y="532307"/>
                  </a:moveTo>
                  <a:lnTo>
                    <a:pt x="733983" y="532295"/>
                  </a:lnTo>
                  <a:lnTo>
                    <a:pt x="734529" y="532968"/>
                  </a:lnTo>
                  <a:lnTo>
                    <a:pt x="734720" y="532307"/>
                  </a:lnTo>
                  <a:close/>
                </a:path>
                <a:path w="945514" h="829310">
                  <a:moveTo>
                    <a:pt x="735761" y="534339"/>
                  </a:moveTo>
                  <a:lnTo>
                    <a:pt x="734745" y="534657"/>
                  </a:lnTo>
                  <a:lnTo>
                    <a:pt x="735291" y="535101"/>
                  </a:lnTo>
                  <a:lnTo>
                    <a:pt x="735761" y="534339"/>
                  </a:lnTo>
                  <a:close/>
                </a:path>
                <a:path w="945514" h="829310">
                  <a:moveTo>
                    <a:pt x="745007" y="472338"/>
                  </a:moveTo>
                  <a:lnTo>
                    <a:pt x="741768" y="470623"/>
                  </a:lnTo>
                  <a:lnTo>
                    <a:pt x="742365" y="471208"/>
                  </a:lnTo>
                  <a:lnTo>
                    <a:pt x="745007" y="472338"/>
                  </a:lnTo>
                  <a:close/>
                </a:path>
                <a:path w="945514" h="829310">
                  <a:moveTo>
                    <a:pt x="745718" y="512889"/>
                  </a:moveTo>
                  <a:lnTo>
                    <a:pt x="745337" y="512673"/>
                  </a:lnTo>
                  <a:lnTo>
                    <a:pt x="745007" y="513092"/>
                  </a:lnTo>
                  <a:lnTo>
                    <a:pt x="745718" y="512889"/>
                  </a:lnTo>
                  <a:close/>
                </a:path>
                <a:path w="945514" h="829310">
                  <a:moveTo>
                    <a:pt x="746264" y="511924"/>
                  </a:moveTo>
                  <a:lnTo>
                    <a:pt x="745172" y="511784"/>
                  </a:lnTo>
                  <a:lnTo>
                    <a:pt x="744956" y="512470"/>
                  </a:lnTo>
                  <a:lnTo>
                    <a:pt x="746264" y="511924"/>
                  </a:lnTo>
                  <a:close/>
                </a:path>
                <a:path w="945514" h="829310">
                  <a:moveTo>
                    <a:pt x="746912" y="472541"/>
                  </a:moveTo>
                  <a:lnTo>
                    <a:pt x="745350" y="471944"/>
                  </a:lnTo>
                  <a:lnTo>
                    <a:pt x="745972" y="473506"/>
                  </a:lnTo>
                  <a:lnTo>
                    <a:pt x="746912" y="472541"/>
                  </a:lnTo>
                  <a:close/>
                </a:path>
                <a:path w="945514" h="829310">
                  <a:moveTo>
                    <a:pt x="747039" y="475348"/>
                  </a:moveTo>
                  <a:lnTo>
                    <a:pt x="747026" y="474560"/>
                  </a:lnTo>
                  <a:lnTo>
                    <a:pt x="746544" y="474903"/>
                  </a:lnTo>
                  <a:lnTo>
                    <a:pt x="747039" y="475348"/>
                  </a:lnTo>
                  <a:close/>
                </a:path>
                <a:path w="945514" h="829310">
                  <a:moveTo>
                    <a:pt x="747522" y="494766"/>
                  </a:moveTo>
                  <a:lnTo>
                    <a:pt x="746874" y="495020"/>
                  </a:lnTo>
                  <a:lnTo>
                    <a:pt x="747382" y="495541"/>
                  </a:lnTo>
                  <a:lnTo>
                    <a:pt x="747522" y="494766"/>
                  </a:lnTo>
                  <a:close/>
                </a:path>
                <a:path w="945514" h="829310">
                  <a:moveTo>
                    <a:pt x="748030" y="512546"/>
                  </a:moveTo>
                  <a:lnTo>
                    <a:pt x="747369" y="511213"/>
                  </a:lnTo>
                  <a:lnTo>
                    <a:pt x="747217" y="513473"/>
                  </a:lnTo>
                  <a:lnTo>
                    <a:pt x="748030" y="512546"/>
                  </a:lnTo>
                  <a:close/>
                </a:path>
                <a:path w="945514" h="829310">
                  <a:moveTo>
                    <a:pt x="748411" y="475056"/>
                  </a:moveTo>
                  <a:lnTo>
                    <a:pt x="747407" y="474903"/>
                  </a:lnTo>
                  <a:lnTo>
                    <a:pt x="748118" y="475856"/>
                  </a:lnTo>
                  <a:lnTo>
                    <a:pt x="748411" y="475056"/>
                  </a:lnTo>
                  <a:close/>
                </a:path>
                <a:path w="945514" h="829310">
                  <a:moveTo>
                    <a:pt x="748766" y="500164"/>
                  </a:moveTo>
                  <a:lnTo>
                    <a:pt x="748665" y="499872"/>
                  </a:lnTo>
                  <a:lnTo>
                    <a:pt x="747141" y="501091"/>
                  </a:lnTo>
                  <a:lnTo>
                    <a:pt x="748766" y="500164"/>
                  </a:lnTo>
                  <a:close/>
                </a:path>
                <a:path w="945514" h="829310">
                  <a:moveTo>
                    <a:pt x="749287" y="467169"/>
                  </a:moveTo>
                  <a:lnTo>
                    <a:pt x="748741" y="466407"/>
                  </a:lnTo>
                  <a:lnTo>
                    <a:pt x="748753" y="467448"/>
                  </a:lnTo>
                  <a:lnTo>
                    <a:pt x="749287" y="467169"/>
                  </a:lnTo>
                  <a:close/>
                </a:path>
                <a:path w="945514" h="829310">
                  <a:moveTo>
                    <a:pt x="751065" y="502602"/>
                  </a:moveTo>
                  <a:lnTo>
                    <a:pt x="750265" y="500545"/>
                  </a:lnTo>
                  <a:lnTo>
                    <a:pt x="749414" y="501954"/>
                  </a:lnTo>
                  <a:lnTo>
                    <a:pt x="751065" y="502602"/>
                  </a:lnTo>
                  <a:close/>
                </a:path>
                <a:path w="945514" h="829310">
                  <a:moveTo>
                    <a:pt x="751573" y="493293"/>
                  </a:moveTo>
                  <a:lnTo>
                    <a:pt x="750938" y="493179"/>
                  </a:lnTo>
                  <a:lnTo>
                    <a:pt x="750468" y="493750"/>
                  </a:lnTo>
                  <a:lnTo>
                    <a:pt x="751573" y="493293"/>
                  </a:lnTo>
                  <a:close/>
                </a:path>
                <a:path w="945514" h="829310">
                  <a:moveTo>
                    <a:pt x="751573" y="490766"/>
                  </a:moveTo>
                  <a:lnTo>
                    <a:pt x="750951" y="490435"/>
                  </a:lnTo>
                  <a:lnTo>
                    <a:pt x="750316" y="492188"/>
                  </a:lnTo>
                  <a:lnTo>
                    <a:pt x="751573" y="490766"/>
                  </a:lnTo>
                  <a:close/>
                </a:path>
                <a:path w="945514" h="829310">
                  <a:moveTo>
                    <a:pt x="752208" y="500710"/>
                  </a:moveTo>
                  <a:lnTo>
                    <a:pt x="751903" y="500583"/>
                  </a:lnTo>
                  <a:lnTo>
                    <a:pt x="751598" y="500862"/>
                  </a:lnTo>
                  <a:lnTo>
                    <a:pt x="752208" y="500710"/>
                  </a:lnTo>
                  <a:close/>
                </a:path>
                <a:path w="945514" h="829310">
                  <a:moveTo>
                    <a:pt x="752881" y="499605"/>
                  </a:moveTo>
                  <a:lnTo>
                    <a:pt x="752284" y="499440"/>
                  </a:lnTo>
                  <a:lnTo>
                    <a:pt x="752144" y="500214"/>
                  </a:lnTo>
                  <a:lnTo>
                    <a:pt x="752881" y="499605"/>
                  </a:lnTo>
                  <a:close/>
                </a:path>
                <a:path w="945514" h="829310">
                  <a:moveTo>
                    <a:pt x="753186" y="497751"/>
                  </a:moveTo>
                  <a:lnTo>
                    <a:pt x="752284" y="494957"/>
                  </a:lnTo>
                  <a:lnTo>
                    <a:pt x="747306" y="493877"/>
                  </a:lnTo>
                  <a:lnTo>
                    <a:pt x="753186" y="497751"/>
                  </a:lnTo>
                  <a:close/>
                </a:path>
                <a:path w="945514" h="829310">
                  <a:moveTo>
                    <a:pt x="754456" y="323583"/>
                  </a:moveTo>
                  <a:lnTo>
                    <a:pt x="753567" y="323862"/>
                  </a:lnTo>
                  <a:lnTo>
                    <a:pt x="753414" y="325005"/>
                  </a:lnTo>
                  <a:lnTo>
                    <a:pt x="754456" y="323583"/>
                  </a:lnTo>
                  <a:close/>
                </a:path>
                <a:path w="945514" h="829310">
                  <a:moveTo>
                    <a:pt x="754659" y="492417"/>
                  </a:moveTo>
                  <a:lnTo>
                    <a:pt x="754430" y="491845"/>
                  </a:lnTo>
                  <a:lnTo>
                    <a:pt x="753059" y="492404"/>
                  </a:lnTo>
                  <a:lnTo>
                    <a:pt x="754659" y="492417"/>
                  </a:lnTo>
                  <a:close/>
                </a:path>
                <a:path w="945514" h="829310">
                  <a:moveTo>
                    <a:pt x="754849" y="489381"/>
                  </a:moveTo>
                  <a:lnTo>
                    <a:pt x="754011" y="488238"/>
                  </a:lnTo>
                  <a:lnTo>
                    <a:pt x="752703" y="489089"/>
                  </a:lnTo>
                  <a:lnTo>
                    <a:pt x="754849" y="489381"/>
                  </a:lnTo>
                  <a:close/>
                </a:path>
                <a:path w="945514" h="829310">
                  <a:moveTo>
                    <a:pt x="754964" y="498690"/>
                  </a:moveTo>
                  <a:lnTo>
                    <a:pt x="753732" y="497624"/>
                  </a:lnTo>
                  <a:lnTo>
                    <a:pt x="753948" y="498386"/>
                  </a:lnTo>
                  <a:lnTo>
                    <a:pt x="754964" y="498690"/>
                  </a:lnTo>
                  <a:close/>
                </a:path>
                <a:path w="945514" h="829310">
                  <a:moveTo>
                    <a:pt x="755510" y="483908"/>
                  </a:moveTo>
                  <a:lnTo>
                    <a:pt x="755281" y="483209"/>
                  </a:lnTo>
                  <a:lnTo>
                    <a:pt x="754913" y="484301"/>
                  </a:lnTo>
                  <a:lnTo>
                    <a:pt x="755510" y="483908"/>
                  </a:lnTo>
                  <a:close/>
                </a:path>
                <a:path w="945514" h="829310">
                  <a:moveTo>
                    <a:pt x="758240" y="322618"/>
                  </a:moveTo>
                  <a:lnTo>
                    <a:pt x="756577" y="321792"/>
                  </a:lnTo>
                  <a:lnTo>
                    <a:pt x="757428" y="322376"/>
                  </a:lnTo>
                  <a:lnTo>
                    <a:pt x="758240" y="322618"/>
                  </a:lnTo>
                  <a:close/>
                </a:path>
                <a:path w="945514" h="829310">
                  <a:moveTo>
                    <a:pt x="759650" y="322986"/>
                  </a:moveTo>
                  <a:lnTo>
                    <a:pt x="758990" y="323024"/>
                  </a:lnTo>
                  <a:lnTo>
                    <a:pt x="759383" y="323634"/>
                  </a:lnTo>
                  <a:lnTo>
                    <a:pt x="759650" y="322986"/>
                  </a:lnTo>
                  <a:close/>
                </a:path>
                <a:path w="945514" h="829310">
                  <a:moveTo>
                    <a:pt x="764209" y="317284"/>
                  </a:moveTo>
                  <a:lnTo>
                    <a:pt x="763308" y="316661"/>
                  </a:lnTo>
                  <a:lnTo>
                    <a:pt x="762800" y="317538"/>
                  </a:lnTo>
                  <a:lnTo>
                    <a:pt x="764209" y="317284"/>
                  </a:lnTo>
                  <a:close/>
                </a:path>
                <a:path w="945514" h="829310">
                  <a:moveTo>
                    <a:pt x="766787" y="326758"/>
                  </a:moveTo>
                  <a:lnTo>
                    <a:pt x="765924" y="326136"/>
                  </a:lnTo>
                  <a:lnTo>
                    <a:pt x="765898" y="326986"/>
                  </a:lnTo>
                  <a:lnTo>
                    <a:pt x="766787" y="326758"/>
                  </a:lnTo>
                  <a:close/>
                </a:path>
                <a:path w="945514" h="829310">
                  <a:moveTo>
                    <a:pt x="881621" y="257810"/>
                  </a:moveTo>
                  <a:lnTo>
                    <a:pt x="877963" y="251460"/>
                  </a:lnTo>
                  <a:lnTo>
                    <a:pt x="881621" y="257810"/>
                  </a:lnTo>
                  <a:close/>
                </a:path>
                <a:path w="945514" h="829310">
                  <a:moveTo>
                    <a:pt x="945362" y="127000"/>
                  </a:moveTo>
                  <a:lnTo>
                    <a:pt x="919543" y="133350"/>
                  </a:lnTo>
                  <a:lnTo>
                    <a:pt x="912901" y="135890"/>
                  </a:lnTo>
                  <a:lnTo>
                    <a:pt x="911199" y="142240"/>
                  </a:lnTo>
                  <a:lnTo>
                    <a:pt x="886777" y="142240"/>
                  </a:lnTo>
                  <a:lnTo>
                    <a:pt x="882561" y="134620"/>
                  </a:lnTo>
                  <a:lnTo>
                    <a:pt x="881862" y="133350"/>
                  </a:lnTo>
                  <a:lnTo>
                    <a:pt x="884631" y="128270"/>
                  </a:lnTo>
                  <a:lnTo>
                    <a:pt x="879868" y="120650"/>
                  </a:lnTo>
                  <a:lnTo>
                    <a:pt x="881557" y="115570"/>
                  </a:lnTo>
                  <a:lnTo>
                    <a:pt x="881989" y="114300"/>
                  </a:lnTo>
                  <a:lnTo>
                    <a:pt x="875436" y="115570"/>
                  </a:lnTo>
                  <a:lnTo>
                    <a:pt x="864400" y="101600"/>
                  </a:lnTo>
                  <a:lnTo>
                    <a:pt x="855853" y="100330"/>
                  </a:lnTo>
                  <a:lnTo>
                    <a:pt x="838758" y="97790"/>
                  </a:lnTo>
                  <a:lnTo>
                    <a:pt x="833983" y="92710"/>
                  </a:lnTo>
                  <a:lnTo>
                    <a:pt x="834809" y="82550"/>
                  </a:lnTo>
                  <a:lnTo>
                    <a:pt x="830465" y="80010"/>
                  </a:lnTo>
                  <a:lnTo>
                    <a:pt x="830110" y="69850"/>
                  </a:lnTo>
                  <a:lnTo>
                    <a:pt x="824166" y="62230"/>
                  </a:lnTo>
                  <a:lnTo>
                    <a:pt x="824903" y="57150"/>
                  </a:lnTo>
                  <a:lnTo>
                    <a:pt x="825093" y="55880"/>
                  </a:lnTo>
                  <a:lnTo>
                    <a:pt x="822553" y="57150"/>
                  </a:lnTo>
                  <a:lnTo>
                    <a:pt x="817079" y="40640"/>
                  </a:lnTo>
                  <a:lnTo>
                    <a:pt x="818591" y="35560"/>
                  </a:lnTo>
                  <a:lnTo>
                    <a:pt x="809472" y="22860"/>
                  </a:lnTo>
                  <a:lnTo>
                    <a:pt x="811530" y="19050"/>
                  </a:lnTo>
                  <a:lnTo>
                    <a:pt x="800646" y="11430"/>
                  </a:lnTo>
                  <a:lnTo>
                    <a:pt x="797013" y="8890"/>
                  </a:lnTo>
                  <a:lnTo>
                    <a:pt x="792340" y="11430"/>
                  </a:lnTo>
                  <a:lnTo>
                    <a:pt x="767664" y="0"/>
                  </a:lnTo>
                  <a:lnTo>
                    <a:pt x="729996" y="6350"/>
                  </a:lnTo>
                  <a:lnTo>
                    <a:pt x="717969" y="19050"/>
                  </a:lnTo>
                  <a:lnTo>
                    <a:pt x="718489" y="24130"/>
                  </a:lnTo>
                  <a:lnTo>
                    <a:pt x="727595" y="25400"/>
                  </a:lnTo>
                  <a:lnTo>
                    <a:pt x="729449" y="35560"/>
                  </a:lnTo>
                  <a:lnTo>
                    <a:pt x="718400" y="48260"/>
                  </a:lnTo>
                  <a:lnTo>
                    <a:pt x="706272" y="73660"/>
                  </a:lnTo>
                  <a:lnTo>
                    <a:pt x="706399" y="85090"/>
                  </a:lnTo>
                  <a:lnTo>
                    <a:pt x="683514" y="100330"/>
                  </a:lnTo>
                  <a:lnTo>
                    <a:pt x="666584" y="92710"/>
                  </a:lnTo>
                  <a:lnTo>
                    <a:pt x="652424" y="123190"/>
                  </a:lnTo>
                  <a:lnTo>
                    <a:pt x="652818" y="129540"/>
                  </a:lnTo>
                  <a:lnTo>
                    <a:pt x="648322" y="132080"/>
                  </a:lnTo>
                  <a:lnTo>
                    <a:pt x="649122" y="137160"/>
                  </a:lnTo>
                  <a:lnTo>
                    <a:pt x="654710" y="142240"/>
                  </a:lnTo>
                  <a:lnTo>
                    <a:pt x="659676" y="138430"/>
                  </a:lnTo>
                  <a:lnTo>
                    <a:pt x="668032" y="137160"/>
                  </a:lnTo>
                  <a:lnTo>
                    <a:pt x="676897" y="143510"/>
                  </a:lnTo>
                  <a:lnTo>
                    <a:pt x="681685" y="137160"/>
                  </a:lnTo>
                  <a:lnTo>
                    <a:pt x="683602" y="134620"/>
                  </a:lnTo>
                  <a:lnTo>
                    <a:pt x="695198" y="135890"/>
                  </a:lnTo>
                  <a:lnTo>
                    <a:pt x="712952" y="153670"/>
                  </a:lnTo>
                  <a:lnTo>
                    <a:pt x="715886" y="165100"/>
                  </a:lnTo>
                  <a:lnTo>
                    <a:pt x="706628" y="166370"/>
                  </a:lnTo>
                  <a:lnTo>
                    <a:pt x="700455" y="162560"/>
                  </a:lnTo>
                  <a:lnTo>
                    <a:pt x="677532" y="167640"/>
                  </a:lnTo>
                  <a:lnTo>
                    <a:pt x="676821" y="172720"/>
                  </a:lnTo>
                  <a:lnTo>
                    <a:pt x="664616" y="173990"/>
                  </a:lnTo>
                  <a:lnTo>
                    <a:pt x="658380" y="187960"/>
                  </a:lnTo>
                  <a:lnTo>
                    <a:pt x="645782" y="194310"/>
                  </a:lnTo>
                  <a:lnTo>
                    <a:pt x="633183" y="194310"/>
                  </a:lnTo>
                  <a:lnTo>
                    <a:pt x="619112" y="208280"/>
                  </a:lnTo>
                  <a:lnTo>
                    <a:pt x="607034" y="205740"/>
                  </a:lnTo>
                  <a:lnTo>
                    <a:pt x="600494" y="200660"/>
                  </a:lnTo>
                  <a:lnTo>
                    <a:pt x="592201" y="201930"/>
                  </a:lnTo>
                  <a:lnTo>
                    <a:pt x="584885" y="215900"/>
                  </a:lnTo>
                  <a:lnTo>
                    <a:pt x="593153" y="231140"/>
                  </a:lnTo>
                  <a:lnTo>
                    <a:pt x="579501" y="237490"/>
                  </a:lnTo>
                  <a:lnTo>
                    <a:pt x="569785" y="250190"/>
                  </a:lnTo>
                  <a:lnTo>
                    <a:pt x="555942" y="256540"/>
                  </a:lnTo>
                  <a:lnTo>
                    <a:pt x="523925" y="256540"/>
                  </a:lnTo>
                  <a:lnTo>
                    <a:pt x="486092" y="275590"/>
                  </a:lnTo>
                  <a:lnTo>
                    <a:pt x="478510" y="273050"/>
                  </a:lnTo>
                  <a:lnTo>
                    <a:pt x="478612" y="269240"/>
                  </a:lnTo>
                  <a:lnTo>
                    <a:pt x="461594" y="269240"/>
                  </a:lnTo>
                  <a:lnTo>
                    <a:pt x="424954" y="254000"/>
                  </a:lnTo>
                  <a:lnTo>
                    <a:pt x="421906" y="252730"/>
                  </a:lnTo>
                  <a:lnTo>
                    <a:pt x="401040" y="254000"/>
                  </a:lnTo>
                  <a:lnTo>
                    <a:pt x="353085" y="251460"/>
                  </a:lnTo>
                  <a:lnTo>
                    <a:pt x="336689" y="223520"/>
                  </a:lnTo>
                  <a:lnTo>
                    <a:pt x="337870" y="218440"/>
                  </a:lnTo>
                  <a:lnTo>
                    <a:pt x="327240" y="217170"/>
                  </a:lnTo>
                  <a:lnTo>
                    <a:pt x="308622" y="203200"/>
                  </a:lnTo>
                  <a:lnTo>
                    <a:pt x="268135" y="198120"/>
                  </a:lnTo>
                  <a:lnTo>
                    <a:pt x="264820" y="190500"/>
                  </a:lnTo>
                  <a:lnTo>
                    <a:pt x="270205" y="180340"/>
                  </a:lnTo>
                  <a:lnTo>
                    <a:pt x="270649" y="163830"/>
                  </a:lnTo>
                  <a:lnTo>
                    <a:pt x="269354" y="161290"/>
                  </a:lnTo>
                  <a:lnTo>
                    <a:pt x="260286" y="143510"/>
                  </a:lnTo>
                  <a:lnTo>
                    <a:pt x="249745" y="135890"/>
                  </a:lnTo>
                  <a:lnTo>
                    <a:pt x="247992" y="134620"/>
                  </a:lnTo>
                  <a:lnTo>
                    <a:pt x="240042" y="135890"/>
                  </a:lnTo>
                  <a:lnTo>
                    <a:pt x="223189" y="121920"/>
                  </a:lnTo>
                  <a:lnTo>
                    <a:pt x="220814" y="107950"/>
                  </a:lnTo>
                  <a:lnTo>
                    <a:pt x="209880" y="107950"/>
                  </a:lnTo>
                  <a:lnTo>
                    <a:pt x="204063" y="111760"/>
                  </a:lnTo>
                  <a:lnTo>
                    <a:pt x="201485" y="123190"/>
                  </a:lnTo>
                  <a:lnTo>
                    <a:pt x="188315" y="127000"/>
                  </a:lnTo>
                  <a:lnTo>
                    <a:pt x="185597" y="157480"/>
                  </a:lnTo>
                  <a:lnTo>
                    <a:pt x="176479" y="161290"/>
                  </a:lnTo>
                  <a:lnTo>
                    <a:pt x="146875" y="153670"/>
                  </a:lnTo>
                  <a:lnTo>
                    <a:pt x="134899" y="187960"/>
                  </a:lnTo>
                  <a:lnTo>
                    <a:pt x="139674" y="198120"/>
                  </a:lnTo>
                  <a:lnTo>
                    <a:pt x="129870" y="198120"/>
                  </a:lnTo>
                  <a:lnTo>
                    <a:pt x="127571" y="194310"/>
                  </a:lnTo>
                  <a:lnTo>
                    <a:pt x="98437" y="204470"/>
                  </a:lnTo>
                  <a:lnTo>
                    <a:pt x="106324" y="210820"/>
                  </a:lnTo>
                  <a:lnTo>
                    <a:pt x="112356" y="240030"/>
                  </a:lnTo>
                  <a:lnTo>
                    <a:pt x="106489" y="243840"/>
                  </a:lnTo>
                  <a:lnTo>
                    <a:pt x="108737" y="247650"/>
                  </a:lnTo>
                  <a:lnTo>
                    <a:pt x="104190" y="248920"/>
                  </a:lnTo>
                  <a:lnTo>
                    <a:pt x="103187" y="265430"/>
                  </a:lnTo>
                  <a:lnTo>
                    <a:pt x="71780" y="279400"/>
                  </a:lnTo>
                  <a:lnTo>
                    <a:pt x="65709" y="287020"/>
                  </a:lnTo>
                  <a:lnTo>
                    <a:pt x="52006" y="287020"/>
                  </a:lnTo>
                  <a:lnTo>
                    <a:pt x="43624" y="300990"/>
                  </a:lnTo>
                  <a:lnTo>
                    <a:pt x="33896" y="300990"/>
                  </a:lnTo>
                  <a:lnTo>
                    <a:pt x="33299" y="298450"/>
                  </a:lnTo>
                  <a:lnTo>
                    <a:pt x="32092" y="293370"/>
                  </a:lnTo>
                  <a:lnTo>
                    <a:pt x="26492" y="298450"/>
                  </a:lnTo>
                  <a:lnTo>
                    <a:pt x="20535" y="297180"/>
                  </a:lnTo>
                  <a:lnTo>
                    <a:pt x="20840" y="300990"/>
                  </a:lnTo>
                  <a:lnTo>
                    <a:pt x="7975" y="304800"/>
                  </a:lnTo>
                  <a:lnTo>
                    <a:pt x="6997" y="314960"/>
                  </a:lnTo>
                  <a:lnTo>
                    <a:pt x="0" y="320040"/>
                  </a:lnTo>
                  <a:lnTo>
                    <a:pt x="5168" y="327660"/>
                  </a:lnTo>
                  <a:lnTo>
                    <a:pt x="4533" y="335280"/>
                  </a:lnTo>
                  <a:lnTo>
                    <a:pt x="20777" y="337820"/>
                  </a:lnTo>
                  <a:lnTo>
                    <a:pt x="25031" y="360680"/>
                  </a:lnTo>
                  <a:lnTo>
                    <a:pt x="15328" y="361950"/>
                  </a:lnTo>
                  <a:lnTo>
                    <a:pt x="15227" y="364490"/>
                  </a:lnTo>
                  <a:lnTo>
                    <a:pt x="25234" y="365760"/>
                  </a:lnTo>
                  <a:lnTo>
                    <a:pt x="36398" y="373380"/>
                  </a:lnTo>
                  <a:lnTo>
                    <a:pt x="40970" y="388620"/>
                  </a:lnTo>
                  <a:lnTo>
                    <a:pt x="46939" y="387350"/>
                  </a:lnTo>
                  <a:lnTo>
                    <a:pt x="56959" y="394970"/>
                  </a:lnTo>
                  <a:lnTo>
                    <a:pt x="70840" y="394970"/>
                  </a:lnTo>
                  <a:lnTo>
                    <a:pt x="73761" y="411480"/>
                  </a:lnTo>
                  <a:lnTo>
                    <a:pt x="85242" y="416560"/>
                  </a:lnTo>
                  <a:lnTo>
                    <a:pt x="79463" y="421640"/>
                  </a:lnTo>
                  <a:lnTo>
                    <a:pt x="79819" y="429260"/>
                  </a:lnTo>
                  <a:lnTo>
                    <a:pt x="87122" y="438150"/>
                  </a:lnTo>
                  <a:lnTo>
                    <a:pt x="89471" y="449580"/>
                  </a:lnTo>
                  <a:lnTo>
                    <a:pt x="84226" y="453390"/>
                  </a:lnTo>
                  <a:lnTo>
                    <a:pt x="80543" y="447040"/>
                  </a:lnTo>
                  <a:lnTo>
                    <a:pt x="75438" y="450850"/>
                  </a:lnTo>
                  <a:lnTo>
                    <a:pt x="84874" y="477520"/>
                  </a:lnTo>
                  <a:lnTo>
                    <a:pt x="96418" y="478790"/>
                  </a:lnTo>
                  <a:lnTo>
                    <a:pt x="117563" y="495300"/>
                  </a:lnTo>
                  <a:lnTo>
                    <a:pt x="121920" y="488950"/>
                  </a:lnTo>
                  <a:lnTo>
                    <a:pt x="132295" y="490220"/>
                  </a:lnTo>
                  <a:lnTo>
                    <a:pt x="133731" y="495300"/>
                  </a:lnTo>
                  <a:lnTo>
                    <a:pt x="150837" y="504190"/>
                  </a:lnTo>
                  <a:lnTo>
                    <a:pt x="155448" y="510540"/>
                  </a:lnTo>
                  <a:lnTo>
                    <a:pt x="163779" y="509270"/>
                  </a:lnTo>
                  <a:lnTo>
                    <a:pt x="169062" y="518160"/>
                  </a:lnTo>
                  <a:lnTo>
                    <a:pt x="180416" y="520700"/>
                  </a:lnTo>
                  <a:lnTo>
                    <a:pt x="179006" y="525780"/>
                  </a:lnTo>
                  <a:lnTo>
                    <a:pt x="188302" y="524510"/>
                  </a:lnTo>
                  <a:lnTo>
                    <a:pt x="193306" y="533400"/>
                  </a:lnTo>
                  <a:lnTo>
                    <a:pt x="195541" y="528320"/>
                  </a:lnTo>
                  <a:lnTo>
                    <a:pt x="199123" y="533400"/>
                  </a:lnTo>
                  <a:lnTo>
                    <a:pt x="203403" y="529590"/>
                  </a:lnTo>
                  <a:lnTo>
                    <a:pt x="218478" y="534670"/>
                  </a:lnTo>
                  <a:lnTo>
                    <a:pt x="235242" y="529590"/>
                  </a:lnTo>
                  <a:lnTo>
                    <a:pt x="238594" y="543560"/>
                  </a:lnTo>
                  <a:lnTo>
                    <a:pt x="249466" y="529590"/>
                  </a:lnTo>
                  <a:lnTo>
                    <a:pt x="250456" y="528320"/>
                  </a:lnTo>
                  <a:lnTo>
                    <a:pt x="252437" y="525780"/>
                  </a:lnTo>
                  <a:lnTo>
                    <a:pt x="263829" y="527050"/>
                  </a:lnTo>
                  <a:lnTo>
                    <a:pt x="263563" y="530860"/>
                  </a:lnTo>
                  <a:lnTo>
                    <a:pt x="274993" y="530860"/>
                  </a:lnTo>
                  <a:lnTo>
                    <a:pt x="285978" y="535940"/>
                  </a:lnTo>
                  <a:lnTo>
                    <a:pt x="296392" y="532130"/>
                  </a:lnTo>
                  <a:lnTo>
                    <a:pt x="301510" y="525780"/>
                  </a:lnTo>
                  <a:lnTo>
                    <a:pt x="302526" y="524510"/>
                  </a:lnTo>
                  <a:lnTo>
                    <a:pt x="305600" y="520700"/>
                  </a:lnTo>
                  <a:lnTo>
                    <a:pt x="320306" y="514350"/>
                  </a:lnTo>
                  <a:lnTo>
                    <a:pt x="320751" y="510540"/>
                  </a:lnTo>
                  <a:lnTo>
                    <a:pt x="323900" y="509270"/>
                  </a:lnTo>
                  <a:lnTo>
                    <a:pt x="327050" y="508000"/>
                  </a:lnTo>
                  <a:lnTo>
                    <a:pt x="335572" y="513080"/>
                  </a:lnTo>
                  <a:lnTo>
                    <a:pt x="343966" y="508000"/>
                  </a:lnTo>
                  <a:lnTo>
                    <a:pt x="348157" y="505460"/>
                  </a:lnTo>
                  <a:lnTo>
                    <a:pt x="353161" y="509270"/>
                  </a:lnTo>
                  <a:lnTo>
                    <a:pt x="349491" y="515620"/>
                  </a:lnTo>
                  <a:lnTo>
                    <a:pt x="354787" y="513080"/>
                  </a:lnTo>
                  <a:lnTo>
                    <a:pt x="356666" y="518160"/>
                  </a:lnTo>
                  <a:lnTo>
                    <a:pt x="351256" y="524510"/>
                  </a:lnTo>
                  <a:lnTo>
                    <a:pt x="367842" y="527050"/>
                  </a:lnTo>
                  <a:lnTo>
                    <a:pt x="372719" y="521970"/>
                  </a:lnTo>
                  <a:lnTo>
                    <a:pt x="379971" y="528320"/>
                  </a:lnTo>
                  <a:lnTo>
                    <a:pt x="382841" y="539750"/>
                  </a:lnTo>
                  <a:lnTo>
                    <a:pt x="388747" y="539750"/>
                  </a:lnTo>
                  <a:lnTo>
                    <a:pt x="388835" y="568960"/>
                  </a:lnTo>
                  <a:lnTo>
                    <a:pt x="373646" y="581660"/>
                  </a:lnTo>
                  <a:lnTo>
                    <a:pt x="370674" y="593090"/>
                  </a:lnTo>
                  <a:lnTo>
                    <a:pt x="374357" y="595630"/>
                  </a:lnTo>
                  <a:lnTo>
                    <a:pt x="370738" y="600710"/>
                  </a:lnTo>
                  <a:lnTo>
                    <a:pt x="391502" y="596900"/>
                  </a:lnTo>
                  <a:lnTo>
                    <a:pt x="388404" y="603250"/>
                  </a:lnTo>
                  <a:lnTo>
                    <a:pt x="391566" y="613410"/>
                  </a:lnTo>
                  <a:lnTo>
                    <a:pt x="402120" y="618490"/>
                  </a:lnTo>
                  <a:lnTo>
                    <a:pt x="396481" y="631190"/>
                  </a:lnTo>
                  <a:lnTo>
                    <a:pt x="408406" y="632460"/>
                  </a:lnTo>
                  <a:lnTo>
                    <a:pt x="412584" y="642620"/>
                  </a:lnTo>
                  <a:lnTo>
                    <a:pt x="426135" y="637540"/>
                  </a:lnTo>
                  <a:lnTo>
                    <a:pt x="427570" y="646430"/>
                  </a:lnTo>
                  <a:lnTo>
                    <a:pt x="435991" y="647700"/>
                  </a:lnTo>
                  <a:lnTo>
                    <a:pt x="437121" y="640080"/>
                  </a:lnTo>
                  <a:lnTo>
                    <a:pt x="436016" y="637540"/>
                  </a:lnTo>
                  <a:lnTo>
                    <a:pt x="432727" y="629920"/>
                  </a:lnTo>
                  <a:lnTo>
                    <a:pt x="435622" y="624840"/>
                  </a:lnTo>
                  <a:lnTo>
                    <a:pt x="443826" y="626110"/>
                  </a:lnTo>
                  <a:lnTo>
                    <a:pt x="444754" y="624840"/>
                  </a:lnTo>
                  <a:lnTo>
                    <a:pt x="447522" y="621030"/>
                  </a:lnTo>
                  <a:lnTo>
                    <a:pt x="456323" y="626110"/>
                  </a:lnTo>
                  <a:lnTo>
                    <a:pt x="459384" y="621030"/>
                  </a:lnTo>
                  <a:lnTo>
                    <a:pt x="460159" y="619760"/>
                  </a:lnTo>
                  <a:lnTo>
                    <a:pt x="469976" y="624840"/>
                  </a:lnTo>
                  <a:lnTo>
                    <a:pt x="472313" y="619760"/>
                  </a:lnTo>
                  <a:lnTo>
                    <a:pt x="481723" y="619760"/>
                  </a:lnTo>
                  <a:lnTo>
                    <a:pt x="482904" y="614680"/>
                  </a:lnTo>
                  <a:lnTo>
                    <a:pt x="490943" y="610870"/>
                  </a:lnTo>
                  <a:lnTo>
                    <a:pt x="499427" y="618490"/>
                  </a:lnTo>
                  <a:lnTo>
                    <a:pt x="514311" y="619760"/>
                  </a:lnTo>
                  <a:lnTo>
                    <a:pt x="510019" y="626110"/>
                  </a:lnTo>
                  <a:lnTo>
                    <a:pt x="512127" y="633730"/>
                  </a:lnTo>
                  <a:lnTo>
                    <a:pt x="532384" y="641350"/>
                  </a:lnTo>
                  <a:lnTo>
                    <a:pt x="539623" y="641350"/>
                  </a:lnTo>
                  <a:lnTo>
                    <a:pt x="540753" y="635000"/>
                  </a:lnTo>
                  <a:lnTo>
                    <a:pt x="550037" y="643890"/>
                  </a:lnTo>
                  <a:lnTo>
                    <a:pt x="556183" y="642620"/>
                  </a:lnTo>
                  <a:lnTo>
                    <a:pt x="556247" y="638810"/>
                  </a:lnTo>
                  <a:lnTo>
                    <a:pt x="561594" y="642620"/>
                  </a:lnTo>
                  <a:lnTo>
                    <a:pt x="557949" y="651510"/>
                  </a:lnTo>
                  <a:lnTo>
                    <a:pt x="562076" y="662940"/>
                  </a:lnTo>
                  <a:lnTo>
                    <a:pt x="568236" y="661670"/>
                  </a:lnTo>
                  <a:lnTo>
                    <a:pt x="571347" y="659130"/>
                  </a:lnTo>
                  <a:lnTo>
                    <a:pt x="565658" y="650240"/>
                  </a:lnTo>
                  <a:lnTo>
                    <a:pt x="571246" y="651510"/>
                  </a:lnTo>
                  <a:lnTo>
                    <a:pt x="570928" y="650240"/>
                  </a:lnTo>
                  <a:lnTo>
                    <a:pt x="570407" y="648271"/>
                  </a:lnTo>
                  <a:lnTo>
                    <a:pt x="572439" y="648017"/>
                  </a:lnTo>
                  <a:lnTo>
                    <a:pt x="570928" y="647471"/>
                  </a:lnTo>
                  <a:lnTo>
                    <a:pt x="570369" y="648106"/>
                  </a:lnTo>
                  <a:lnTo>
                    <a:pt x="569290" y="643890"/>
                  </a:lnTo>
                  <a:lnTo>
                    <a:pt x="572566" y="646430"/>
                  </a:lnTo>
                  <a:lnTo>
                    <a:pt x="575881" y="643890"/>
                  </a:lnTo>
                  <a:lnTo>
                    <a:pt x="579196" y="641350"/>
                  </a:lnTo>
                  <a:lnTo>
                    <a:pt x="588479" y="641350"/>
                  </a:lnTo>
                  <a:lnTo>
                    <a:pt x="589534" y="638810"/>
                  </a:lnTo>
                  <a:lnTo>
                    <a:pt x="590067" y="637540"/>
                  </a:lnTo>
                  <a:lnTo>
                    <a:pt x="591883" y="641350"/>
                  </a:lnTo>
                  <a:lnTo>
                    <a:pt x="595122" y="637540"/>
                  </a:lnTo>
                  <a:lnTo>
                    <a:pt x="596201" y="636270"/>
                  </a:lnTo>
                  <a:lnTo>
                    <a:pt x="608761" y="636270"/>
                  </a:lnTo>
                  <a:lnTo>
                    <a:pt x="609371" y="635000"/>
                  </a:lnTo>
                  <a:lnTo>
                    <a:pt x="611822" y="629920"/>
                  </a:lnTo>
                  <a:lnTo>
                    <a:pt x="613460" y="636270"/>
                  </a:lnTo>
                  <a:lnTo>
                    <a:pt x="616585" y="632460"/>
                  </a:lnTo>
                  <a:lnTo>
                    <a:pt x="614997" y="629920"/>
                  </a:lnTo>
                  <a:lnTo>
                    <a:pt x="614197" y="628650"/>
                  </a:lnTo>
                  <a:lnTo>
                    <a:pt x="616724" y="631190"/>
                  </a:lnTo>
                  <a:lnTo>
                    <a:pt x="618299" y="628650"/>
                  </a:lnTo>
                  <a:lnTo>
                    <a:pt x="618985" y="627519"/>
                  </a:lnTo>
                  <a:lnTo>
                    <a:pt x="619620" y="627062"/>
                  </a:lnTo>
                  <a:lnTo>
                    <a:pt x="619036" y="626833"/>
                  </a:lnTo>
                  <a:lnTo>
                    <a:pt x="618807" y="625538"/>
                  </a:lnTo>
                  <a:lnTo>
                    <a:pt x="619010" y="625030"/>
                  </a:lnTo>
                  <a:lnTo>
                    <a:pt x="618718" y="624598"/>
                  </a:lnTo>
                  <a:lnTo>
                    <a:pt x="618693" y="624751"/>
                  </a:lnTo>
                  <a:lnTo>
                    <a:pt x="618540" y="623557"/>
                  </a:lnTo>
                  <a:lnTo>
                    <a:pt x="619582" y="624243"/>
                  </a:lnTo>
                  <a:lnTo>
                    <a:pt x="618388" y="622490"/>
                  </a:lnTo>
                  <a:lnTo>
                    <a:pt x="617664" y="617220"/>
                  </a:lnTo>
                  <a:lnTo>
                    <a:pt x="622973" y="626110"/>
                  </a:lnTo>
                  <a:lnTo>
                    <a:pt x="630796" y="623570"/>
                  </a:lnTo>
                  <a:lnTo>
                    <a:pt x="632599" y="626110"/>
                  </a:lnTo>
                  <a:lnTo>
                    <a:pt x="634288" y="623570"/>
                  </a:lnTo>
                  <a:lnTo>
                    <a:pt x="636816" y="619760"/>
                  </a:lnTo>
                  <a:lnTo>
                    <a:pt x="638606" y="623570"/>
                  </a:lnTo>
                  <a:lnTo>
                    <a:pt x="643572" y="619760"/>
                  </a:lnTo>
                  <a:lnTo>
                    <a:pt x="648500" y="622300"/>
                  </a:lnTo>
                  <a:lnTo>
                    <a:pt x="649122" y="619760"/>
                  </a:lnTo>
                  <a:lnTo>
                    <a:pt x="649439" y="618490"/>
                  </a:lnTo>
                  <a:lnTo>
                    <a:pt x="652919" y="621030"/>
                  </a:lnTo>
                  <a:lnTo>
                    <a:pt x="663194" y="618490"/>
                  </a:lnTo>
                  <a:lnTo>
                    <a:pt x="664324" y="617220"/>
                  </a:lnTo>
                  <a:lnTo>
                    <a:pt x="667727" y="613410"/>
                  </a:lnTo>
                  <a:lnTo>
                    <a:pt x="664451" y="610870"/>
                  </a:lnTo>
                  <a:lnTo>
                    <a:pt x="670267" y="608774"/>
                  </a:lnTo>
                  <a:lnTo>
                    <a:pt x="674992" y="607060"/>
                  </a:lnTo>
                  <a:lnTo>
                    <a:pt x="678954" y="601980"/>
                  </a:lnTo>
                  <a:lnTo>
                    <a:pt x="680669" y="604520"/>
                  </a:lnTo>
                  <a:lnTo>
                    <a:pt x="682891" y="601980"/>
                  </a:lnTo>
                  <a:lnTo>
                    <a:pt x="687349" y="596900"/>
                  </a:lnTo>
                  <a:lnTo>
                    <a:pt x="688467" y="595630"/>
                  </a:lnTo>
                  <a:lnTo>
                    <a:pt x="684809" y="593077"/>
                  </a:lnTo>
                  <a:lnTo>
                    <a:pt x="685380" y="593039"/>
                  </a:lnTo>
                  <a:lnTo>
                    <a:pt x="684580" y="592912"/>
                  </a:lnTo>
                  <a:lnTo>
                    <a:pt x="683044" y="591820"/>
                  </a:lnTo>
                  <a:lnTo>
                    <a:pt x="687209" y="593090"/>
                  </a:lnTo>
                  <a:lnTo>
                    <a:pt x="687946" y="591820"/>
                  </a:lnTo>
                  <a:lnTo>
                    <a:pt x="688200" y="591362"/>
                  </a:lnTo>
                  <a:lnTo>
                    <a:pt x="687692" y="592620"/>
                  </a:lnTo>
                  <a:lnTo>
                    <a:pt x="689521" y="592759"/>
                  </a:lnTo>
                  <a:lnTo>
                    <a:pt x="688225" y="591337"/>
                  </a:lnTo>
                  <a:lnTo>
                    <a:pt x="689406" y="589280"/>
                  </a:lnTo>
                  <a:lnTo>
                    <a:pt x="695972" y="590550"/>
                  </a:lnTo>
                  <a:lnTo>
                    <a:pt x="696125" y="589280"/>
                  </a:lnTo>
                  <a:lnTo>
                    <a:pt x="696569" y="585470"/>
                  </a:lnTo>
                  <a:lnTo>
                    <a:pt x="701662" y="584200"/>
                  </a:lnTo>
                  <a:lnTo>
                    <a:pt x="700557" y="579120"/>
                  </a:lnTo>
                  <a:lnTo>
                    <a:pt x="706272" y="580390"/>
                  </a:lnTo>
                  <a:lnTo>
                    <a:pt x="705777" y="579120"/>
                  </a:lnTo>
                  <a:lnTo>
                    <a:pt x="704278" y="575310"/>
                  </a:lnTo>
                  <a:lnTo>
                    <a:pt x="707402" y="574040"/>
                  </a:lnTo>
                  <a:lnTo>
                    <a:pt x="712127" y="576580"/>
                  </a:lnTo>
                  <a:lnTo>
                    <a:pt x="710628" y="574040"/>
                  </a:lnTo>
                  <a:lnTo>
                    <a:pt x="709129" y="571500"/>
                  </a:lnTo>
                  <a:lnTo>
                    <a:pt x="713054" y="566420"/>
                  </a:lnTo>
                  <a:lnTo>
                    <a:pt x="709968" y="565150"/>
                  </a:lnTo>
                  <a:lnTo>
                    <a:pt x="711581" y="563892"/>
                  </a:lnTo>
                  <a:lnTo>
                    <a:pt x="711492" y="564235"/>
                  </a:lnTo>
                  <a:lnTo>
                    <a:pt x="712114" y="563968"/>
                  </a:lnTo>
                  <a:lnTo>
                    <a:pt x="711758" y="563765"/>
                  </a:lnTo>
                  <a:lnTo>
                    <a:pt x="716508" y="560070"/>
                  </a:lnTo>
                  <a:lnTo>
                    <a:pt x="712457" y="560070"/>
                  </a:lnTo>
                  <a:lnTo>
                    <a:pt x="714146" y="556260"/>
                  </a:lnTo>
                  <a:lnTo>
                    <a:pt x="710641" y="554990"/>
                  </a:lnTo>
                  <a:lnTo>
                    <a:pt x="712800" y="552450"/>
                  </a:lnTo>
                  <a:lnTo>
                    <a:pt x="718477" y="552450"/>
                  </a:lnTo>
                  <a:lnTo>
                    <a:pt x="718058" y="551180"/>
                  </a:lnTo>
                  <a:lnTo>
                    <a:pt x="723684" y="546100"/>
                  </a:lnTo>
                  <a:lnTo>
                    <a:pt x="720305" y="543560"/>
                  </a:lnTo>
                  <a:lnTo>
                    <a:pt x="724852" y="546100"/>
                  </a:lnTo>
                  <a:lnTo>
                    <a:pt x="726059" y="543560"/>
                  </a:lnTo>
                  <a:lnTo>
                    <a:pt x="730897" y="533400"/>
                  </a:lnTo>
                  <a:lnTo>
                    <a:pt x="728141" y="530860"/>
                  </a:lnTo>
                  <a:lnTo>
                    <a:pt x="732866" y="530860"/>
                  </a:lnTo>
                  <a:lnTo>
                    <a:pt x="736142" y="524510"/>
                  </a:lnTo>
                  <a:lnTo>
                    <a:pt x="735215" y="530860"/>
                  </a:lnTo>
                  <a:lnTo>
                    <a:pt x="742378" y="527050"/>
                  </a:lnTo>
                  <a:lnTo>
                    <a:pt x="741565" y="524510"/>
                  </a:lnTo>
                  <a:lnTo>
                    <a:pt x="740740" y="521970"/>
                  </a:lnTo>
                  <a:lnTo>
                    <a:pt x="739914" y="519430"/>
                  </a:lnTo>
                  <a:lnTo>
                    <a:pt x="743737" y="514350"/>
                  </a:lnTo>
                  <a:lnTo>
                    <a:pt x="742175" y="513080"/>
                  </a:lnTo>
                  <a:lnTo>
                    <a:pt x="740613" y="511810"/>
                  </a:lnTo>
                  <a:lnTo>
                    <a:pt x="745096" y="508000"/>
                  </a:lnTo>
                  <a:lnTo>
                    <a:pt x="747280" y="510540"/>
                  </a:lnTo>
                  <a:lnTo>
                    <a:pt x="747572" y="508000"/>
                  </a:lnTo>
                  <a:lnTo>
                    <a:pt x="748144" y="502920"/>
                  </a:lnTo>
                  <a:lnTo>
                    <a:pt x="739470" y="505460"/>
                  </a:lnTo>
                  <a:lnTo>
                    <a:pt x="750430" y="497840"/>
                  </a:lnTo>
                  <a:lnTo>
                    <a:pt x="746950" y="495757"/>
                  </a:lnTo>
                  <a:lnTo>
                    <a:pt x="746556" y="495528"/>
                  </a:lnTo>
                  <a:lnTo>
                    <a:pt x="741984" y="492760"/>
                  </a:lnTo>
                  <a:lnTo>
                    <a:pt x="737768" y="490220"/>
                  </a:lnTo>
                  <a:lnTo>
                    <a:pt x="731596" y="492760"/>
                  </a:lnTo>
                  <a:lnTo>
                    <a:pt x="730072" y="491490"/>
                  </a:lnTo>
                  <a:lnTo>
                    <a:pt x="727646" y="489458"/>
                  </a:lnTo>
                  <a:lnTo>
                    <a:pt x="728751" y="488950"/>
                  </a:lnTo>
                  <a:lnTo>
                    <a:pt x="747903" y="480060"/>
                  </a:lnTo>
                  <a:lnTo>
                    <a:pt x="732434" y="463575"/>
                  </a:lnTo>
                  <a:lnTo>
                    <a:pt x="738162" y="464070"/>
                  </a:lnTo>
                  <a:lnTo>
                    <a:pt x="735380" y="464616"/>
                  </a:lnTo>
                  <a:lnTo>
                    <a:pt x="747712" y="470154"/>
                  </a:lnTo>
                  <a:lnTo>
                    <a:pt x="739190" y="464159"/>
                  </a:lnTo>
                  <a:lnTo>
                    <a:pt x="747141" y="464820"/>
                  </a:lnTo>
                  <a:lnTo>
                    <a:pt x="742657" y="459854"/>
                  </a:lnTo>
                  <a:lnTo>
                    <a:pt x="728941" y="459854"/>
                  </a:lnTo>
                  <a:lnTo>
                    <a:pt x="728192" y="459854"/>
                  </a:lnTo>
                  <a:lnTo>
                    <a:pt x="727100" y="460044"/>
                  </a:lnTo>
                  <a:lnTo>
                    <a:pt x="726808" y="459333"/>
                  </a:lnTo>
                  <a:lnTo>
                    <a:pt x="726338" y="460108"/>
                  </a:lnTo>
                  <a:lnTo>
                    <a:pt x="726757" y="460108"/>
                  </a:lnTo>
                  <a:lnTo>
                    <a:pt x="724268" y="460540"/>
                  </a:lnTo>
                  <a:lnTo>
                    <a:pt x="724065" y="460349"/>
                  </a:lnTo>
                  <a:lnTo>
                    <a:pt x="724065" y="460578"/>
                  </a:lnTo>
                  <a:lnTo>
                    <a:pt x="721499" y="461010"/>
                  </a:lnTo>
                  <a:lnTo>
                    <a:pt x="726744" y="458470"/>
                  </a:lnTo>
                  <a:lnTo>
                    <a:pt x="728078" y="459740"/>
                  </a:lnTo>
                  <a:lnTo>
                    <a:pt x="728840" y="459740"/>
                  </a:lnTo>
                  <a:lnTo>
                    <a:pt x="742556" y="459740"/>
                  </a:lnTo>
                  <a:lnTo>
                    <a:pt x="741413" y="458470"/>
                  </a:lnTo>
                  <a:lnTo>
                    <a:pt x="736828" y="453390"/>
                  </a:lnTo>
                  <a:lnTo>
                    <a:pt x="732256" y="448310"/>
                  </a:lnTo>
                  <a:lnTo>
                    <a:pt x="721588" y="417830"/>
                  </a:lnTo>
                  <a:lnTo>
                    <a:pt x="705751" y="408940"/>
                  </a:lnTo>
                  <a:lnTo>
                    <a:pt x="705154" y="405130"/>
                  </a:lnTo>
                  <a:lnTo>
                    <a:pt x="720839" y="387350"/>
                  </a:lnTo>
                  <a:lnTo>
                    <a:pt x="721956" y="386080"/>
                  </a:lnTo>
                  <a:lnTo>
                    <a:pt x="719988" y="382270"/>
                  </a:lnTo>
                  <a:lnTo>
                    <a:pt x="727252" y="383540"/>
                  </a:lnTo>
                  <a:lnTo>
                    <a:pt x="728091" y="382270"/>
                  </a:lnTo>
                  <a:lnTo>
                    <a:pt x="732269" y="375920"/>
                  </a:lnTo>
                  <a:lnTo>
                    <a:pt x="730618" y="373380"/>
                  </a:lnTo>
                  <a:lnTo>
                    <a:pt x="747903" y="367030"/>
                  </a:lnTo>
                  <a:lnTo>
                    <a:pt x="754621" y="369570"/>
                  </a:lnTo>
                  <a:lnTo>
                    <a:pt x="755637" y="367030"/>
                  </a:lnTo>
                  <a:lnTo>
                    <a:pt x="756653" y="364490"/>
                  </a:lnTo>
                  <a:lnTo>
                    <a:pt x="759193" y="358140"/>
                  </a:lnTo>
                  <a:lnTo>
                    <a:pt x="750239" y="355600"/>
                  </a:lnTo>
                  <a:lnTo>
                    <a:pt x="741438" y="358140"/>
                  </a:lnTo>
                  <a:lnTo>
                    <a:pt x="728548" y="350520"/>
                  </a:lnTo>
                  <a:lnTo>
                    <a:pt x="713549" y="364490"/>
                  </a:lnTo>
                  <a:lnTo>
                    <a:pt x="707009" y="364490"/>
                  </a:lnTo>
                  <a:lnTo>
                    <a:pt x="700938" y="359410"/>
                  </a:lnTo>
                  <a:lnTo>
                    <a:pt x="702716" y="351790"/>
                  </a:lnTo>
                  <a:lnTo>
                    <a:pt x="706056" y="354330"/>
                  </a:lnTo>
                  <a:lnTo>
                    <a:pt x="706564" y="351790"/>
                  </a:lnTo>
                  <a:lnTo>
                    <a:pt x="706818" y="350520"/>
                  </a:lnTo>
                  <a:lnTo>
                    <a:pt x="701205" y="345440"/>
                  </a:lnTo>
                  <a:lnTo>
                    <a:pt x="687362" y="344170"/>
                  </a:lnTo>
                  <a:lnTo>
                    <a:pt x="681990" y="339090"/>
                  </a:lnTo>
                  <a:lnTo>
                    <a:pt x="682675" y="325120"/>
                  </a:lnTo>
                  <a:lnTo>
                    <a:pt x="687514" y="322580"/>
                  </a:lnTo>
                  <a:lnTo>
                    <a:pt x="694359" y="328930"/>
                  </a:lnTo>
                  <a:lnTo>
                    <a:pt x="695388" y="323850"/>
                  </a:lnTo>
                  <a:lnTo>
                    <a:pt x="700786" y="325120"/>
                  </a:lnTo>
                  <a:lnTo>
                    <a:pt x="702157" y="323850"/>
                  </a:lnTo>
                  <a:lnTo>
                    <a:pt x="703529" y="322580"/>
                  </a:lnTo>
                  <a:lnTo>
                    <a:pt x="706259" y="320040"/>
                  </a:lnTo>
                  <a:lnTo>
                    <a:pt x="710209" y="309880"/>
                  </a:lnTo>
                  <a:lnTo>
                    <a:pt x="724255" y="303530"/>
                  </a:lnTo>
                  <a:lnTo>
                    <a:pt x="725982" y="300990"/>
                  </a:lnTo>
                  <a:lnTo>
                    <a:pt x="732942" y="290830"/>
                  </a:lnTo>
                  <a:lnTo>
                    <a:pt x="745401" y="287020"/>
                  </a:lnTo>
                  <a:lnTo>
                    <a:pt x="752576" y="297180"/>
                  </a:lnTo>
                  <a:lnTo>
                    <a:pt x="736422" y="316230"/>
                  </a:lnTo>
                  <a:lnTo>
                    <a:pt x="737006" y="320040"/>
                  </a:lnTo>
                  <a:lnTo>
                    <a:pt x="744486" y="320040"/>
                  </a:lnTo>
                  <a:lnTo>
                    <a:pt x="743051" y="325120"/>
                  </a:lnTo>
                  <a:lnTo>
                    <a:pt x="734225" y="328930"/>
                  </a:lnTo>
                  <a:lnTo>
                    <a:pt x="735926" y="332740"/>
                  </a:lnTo>
                  <a:lnTo>
                    <a:pt x="767410" y="312420"/>
                  </a:lnTo>
                  <a:lnTo>
                    <a:pt x="782637" y="309880"/>
                  </a:lnTo>
                  <a:lnTo>
                    <a:pt x="792937" y="297180"/>
                  </a:lnTo>
                  <a:lnTo>
                    <a:pt x="810488" y="288290"/>
                  </a:lnTo>
                  <a:lnTo>
                    <a:pt x="818680" y="275590"/>
                  </a:lnTo>
                  <a:lnTo>
                    <a:pt x="821131" y="271780"/>
                  </a:lnTo>
                  <a:lnTo>
                    <a:pt x="842556" y="279400"/>
                  </a:lnTo>
                  <a:lnTo>
                    <a:pt x="845705" y="274320"/>
                  </a:lnTo>
                  <a:lnTo>
                    <a:pt x="844245" y="271780"/>
                  </a:lnTo>
                  <a:lnTo>
                    <a:pt x="841336" y="266700"/>
                  </a:lnTo>
                  <a:lnTo>
                    <a:pt x="855230" y="265430"/>
                  </a:lnTo>
                  <a:lnTo>
                    <a:pt x="861758" y="256540"/>
                  </a:lnTo>
                  <a:lnTo>
                    <a:pt x="867130" y="257810"/>
                  </a:lnTo>
                  <a:lnTo>
                    <a:pt x="869911" y="245110"/>
                  </a:lnTo>
                  <a:lnTo>
                    <a:pt x="875779" y="247650"/>
                  </a:lnTo>
                  <a:lnTo>
                    <a:pt x="877963" y="251447"/>
                  </a:lnTo>
                  <a:lnTo>
                    <a:pt x="889279" y="246380"/>
                  </a:lnTo>
                  <a:lnTo>
                    <a:pt x="889660" y="245110"/>
                  </a:lnTo>
                  <a:lnTo>
                    <a:pt x="891971" y="237490"/>
                  </a:lnTo>
                  <a:lnTo>
                    <a:pt x="886980" y="208280"/>
                  </a:lnTo>
                  <a:lnTo>
                    <a:pt x="886548" y="205740"/>
                  </a:lnTo>
                  <a:lnTo>
                    <a:pt x="894702" y="203200"/>
                  </a:lnTo>
                  <a:lnTo>
                    <a:pt x="900696" y="195580"/>
                  </a:lnTo>
                  <a:lnTo>
                    <a:pt x="918616" y="200660"/>
                  </a:lnTo>
                  <a:lnTo>
                    <a:pt x="921194" y="195580"/>
                  </a:lnTo>
                  <a:lnTo>
                    <a:pt x="932129" y="173990"/>
                  </a:lnTo>
                  <a:lnTo>
                    <a:pt x="933450" y="166370"/>
                  </a:lnTo>
                  <a:lnTo>
                    <a:pt x="936117" y="151130"/>
                  </a:lnTo>
                  <a:lnTo>
                    <a:pt x="945362" y="142240"/>
                  </a:lnTo>
                  <a:lnTo>
                    <a:pt x="942162" y="135890"/>
                  </a:lnTo>
                  <a:lnTo>
                    <a:pt x="945362" y="127000"/>
                  </a:lnTo>
                  <a:close/>
                </a:path>
              </a:pathLst>
            </a:custGeom>
            <a:solidFill>
              <a:srgbClr val="C1C5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3488563" y="3177150"/>
              <a:ext cx="945515" cy="829310"/>
            </a:xfrm>
            <a:custGeom>
              <a:avLst/>
              <a:gdLst/>
              <a:ahLst/>
              <a:cxnLst/>
              <a:rect l="l" t="t" r="r" b="b"/>
              <a:pathLst>
                <a:path w="945514" h="829310">
                  <a:moveTo>
                    <a:pt x="532385" y="641771"/>
                  </a:moveTo>
                  <a:lnTo>
                    <a:pt x="539624" y="641567"/>
                  </a:lnTo>
                  <a:lnTo>
                    <a:pt x="540755" y="636077"/>
                  </a:lnTo>
                  <a:lnTo>
                    <a:pt x="550047" y="644181"/>
                  </a:lnTo>
                  <a:lnTo>
                    <a:pt x="556189" y="642934"/>
                  </a:lnTo>
                  <a:lnTo>
                    <a:pt x="556248" y="639363"/>
                  </a:lnTo>
                  <a:lnTo>
                    <a:pt x="561605" y="643295"/>
                  </a:lnTo>
                  <a:lnTo>
                    <a:pt x="557959" y="652056"/>
                  </a:lnTo>
                  <a:lnTo>
                    <a:pt x="562088" y="663561"/>
                  </a:lnTo>
                  <a:lnTo>
                    <a:pt x="568244" y="662924"/>
                  </a:lnTo>
                  <a:lnTo>
                    <a:pt x="571355" y="659522"/>
                  </a:lnTo>
                  <a:lnTo>
                    <a:pt x="565658" y="651102"/>
                  </a:lnTo>
                  <a:lnTo>
                    <a:pt x="571256" y="652062"/>
                  </a:lnTo>
                  <a:lnTo>
                    <a:pt x="569290" y="644728"/>
                  </a:lnTo>
                  <a:lnTo>
                    <a:pt x="572574" y="647210"/>
                  </a:lnTo>
                  <a:lnTo>
                    <a:pt x="579197" y="642227"/>
                  </a:lnTo>
                  <a:lnTo>
                    <a:pt x="588488" y="642310"/>
                  </a:lnTo>
                  <a:lnTo>
                    <a:pt x="590074" y="638358"/>
                  </a:lnTo>
                  <a:lnTo>
                    <a:pt x="591889" y="641444"/>
                  </a:lnTo>
                  <a:lnTo>
                    <a:pt x="596207" y="637505"/>
                  </a:lnTo>
                  <a:lnTo>
                    <a:pt x="608768" y="636368"/>
                  </a:lnTo>
                  <a:lnTo>
                    <a:pt x="611828" y="630319"/>
                  </a:lnTo>
                  <a:lnTo>
                    <a:pt x="613467" y="636290"/>
                  </a:lnTo>
                  <a:lnTo>
                    <a:pt x="616596" y="633338"/>
                  </a:lnTo>
                  <a:lnTo>
                    <a:pt x="614198" y="628763"/>
                  </a:lnTo>
                  <a:lnTo>
                    <a:pt x="616732" y="631726"/>
                  </a:lnTo>
                  <a:lnTo>
                    <a:pt x="619083" y="627994"/>
                  </a:lnTo>
                  <a:lnTo>
                    <a:pt x="617676" y="617355"/>
                  </a:lnTo>
                  <a:lnTo>
                    <a:pt x="622974" y="626579"/>
                  </a:lnTo>
                  <a:lnTo>
                    <a:pt x="630797" y="624011"/>
                  </a:lnTo>
                  <a:lnTo>
                    <a:pt x="632610" y="626751"/>
                  </a:lnTo>
                  <a:lnTo>
                    <a:pt x="636825" y="620578"/>
                  </a:lnTo>
                  <a:lnTo>
                    <a:pt x="638609" y="624338"/>
                  </a:lnTo>
                  <a:lnTo>
                    <a:pt x="643584" y="620327"/>
                  </a:lnTo>
                  <a:lnTo>
                    <a:pt x="648505" y="623096"/>
                  </a:lnTo>
                  <a:lnTo>
                    <a:pt x="649441" y="619635"/>
                  </a:lnTo>
                  <a:lnTo>
                    <a:pt x="652923" y="621867"/>
                  </a:lnTo>
                  <a:lnTo>
                    <a:pt x="663200" y="618623"/>
                  </a:lnTo>
                  <a:lnTo>
                    <a:pt x="667738" y="613764"/>
                  </a:lnTo>
                  <a:lnTo>
                    <a:pt x="664459" y="610926"/>
                  </a:lnTo>
                  <a:lnTo>
                    <a:pt x="675002" y="607347"/>
                  </a:lnTo>
                  <a:lnTo>
                    <a:pt x="678964" y="602061"/>
                  </a:lnTo>
                  <a:lnTo>
                    <a:pt x="680671" y="604681"/>
                  </a:lnTo>
                  <a:lnTo>
                    <a:pt x="688471" y="596162"/>
                  </a:lnTo>
                  <a:lnTo>
                    <a:pt x="683055" y="592543"/>
                  </a:lnTo>
                  <a:lnTo>
                    <a:pt x="687221" y="593267"/>
                  </a:lnTo>
                  <a:lnTo>
                    <a:pt x="689411" y="589524"/>
                  </a:lnTo>
                  <a:lnTo>
                    <a:pt x="695982" y="591797"/>
                  </a:lnTo>
                  <a:lnTo>
                    <a:pt x="696574" y="586255"/>
                  </a:lnTo>
                  <a:lnTo>
                    <a:pt x="701673" y="584410"/>
                  </a:lnTo>
                  <a:lnTo>
                    <a:pt x="700557" y="579329"/>
                  </a:lnTo>
                  <a:lnTo>
                    <a:pt x="706282" y="580833"/>
                  </a:lnTo>
                  <a:lnTo>
                    <a:pt x="704287" y="576313"/>
                  </a:lnTo>
                  <a:lnTo>
                    <a:pt x="707402" y="574764"/>
                  </a:lnTo>
                  <a:lnTo>
                    <a:pt x="712137" y="577429"/>
                  </a:lnTo>
                  <a:lnTo>
                    <a:pt x="709138" y="572730"/>
                  </a:lnTo>
                  <a:lnTo>
                    <a:pt x="713059" y="566481"/>
                  </a:lnTo>
                  <a:lnTo>
                    <a:pt x="709976" y="565268"/>
                  </a:lnTo>
                  <a:lnTo>
                    <a:pt x="716519" y="560590"/>
                  </a:lnTo>
                  <a:lnTo>
                    <a:pt x="712464" y="560745"/>
                  </a:lnTo>
                  <a:lnTo>
                    <a:pt x="714155" y="556748"/>
                  </a:lnTo>
                  <a:lnTo>
                    <a:pt x="710641" y="555672"/>
                  </a:lnTo>
                  <a:lnTo>
                    <a:pt x="712808" y="552621"/>
                  </a:lnTo>
                  <a:lnTo>
                    <a:pt x="718696" y="553129"/>
                  </a:lnTo>
                  <a:lnTo>
                    <a:pt x="714729" y="557572"/>
                  </a:lnTo>
                  <a:lnTo>
                    <a:pt x="719320" y="555693"/>
                  </a:lnTo>
                  <a:lnTo>
                    <a:pt x="718064" y="551601"/>
                  </a:lnTo>
                  <a:lnTo>
                    <a:pt x="723687" y="546801"/>
                  </a:lnTo>
                  <a:lnTo>
                    <a:pt x="720315" y="544663"/>
                  </a:lnTo>
                  <a:lnTo>
                    <a:pt x="724852" y="546546"/>
                  </a:lnTo>
                  <a:lnTo>
                    <a:pt x="730901" y="534269"/>
                  </a:lnTo>
                  <a:lnTo>
                    <a:pt x="728143" y="531297"/>
                  </a:lnTo>
                  <a:lnTo>
                    <a:pt x="732867" y="531953"/>
                  </a:lnTo>
                  <a:lnTo>
                    <a:pt x="736149" y="525671"/>
                  </a:lnTo>
                  <a:lnTo>
                    <a:pt x="735219" y="531344"/>
                  </a:lnTo>
                  <a:lnTo>
                    <a:pt x="742386" y="527152"/>
                  </a:lnTo>
                  <a:lnTo>
                    <a:pt x="739924" y="519880"/>
                  </a:lnTo>
                  <a:lnTo>
                    <a:pt x="743740" y="515461"/>
                  </a:lnTo>
                  <a:lnTo>
                    <a:pt x="740623" y="511820"/>
                  </a:lnTo>
                  <a:lnTo>
                    <a:pt x="745105" y="508822"/>
                  </a:lnTo>
                  <a:lnTo>
                    <a:pt x="747290" y="511021"/>
                  </a:lnTo>
                  <a:lnTo>
                    <a:pt x="748148" y="504144"/>
                  </a:lnTo>
                  <a:lnTo>
                    <a:pt x="739473" y="506336"/>
                  </a:lnTo>
                  <a:lnTo>
                    <a:pt x="750440" y="498861"/>
                  </a:lnTo>
                  <a:lnTo>
                    <a:pt x="737773" y="490287"/>
                  </a:lnTo>
                  <a:lnTo>
                    <a:pt x="731598" y="493530"/>
                  </a:lnTo>
                  <a:lnTo>
                    <a:pt x="727037" y="490027"/>
                  </a:lnTo>
                  <a:lnTo>
                    <a:pt x="723287" y="491756"/>
                  </a:lnTo>
                  <a:lnTo>
                    <a:pt x="747903" y="480275"/>
                  </a:lnTo>
                  <a:lnTo>
                    <a:pt x="728841" y="460986"/>
                  </a:lnTo>
                  <a:lnTo>
                    <a:pt x="721508" y="461659"/>
                  </a:lnTo>
                  <a:lnTo>
                    <a:pt x="726748" y="459279"/>
                  </a:lnTo>
                  <a:lnTo>
                    <a:pt x="732106" y="464109"/>
                  </a:lnTo>
                  <a:lnTo>
                    <a:pt x="747148" y="465002"/>
                  </a:lnTo>
                  <a:lnTo>
                    <a:pt x="732257" y="449525"/>
                  </a:lnTo>
                  <a:lnTo>
                    <a:pt x="721588" y="418066"/>
                  </a:lnTo>
                  <a:lnTo>
                    <a:pt x="705759" y="409266"/>
                  </a:lnTo>
                  <a:lnTo>
                    <a:pt x="705162" y="405132"/>
                  </a:lnTo>
                  <a:lnTo>
                    <a:pt x="721966" y="386787"/>
                  </a:lnTo>
                  <a:lnTo>
                    <a:pt x="719999" y="382366"/>
                  </a:lnTo>
                  <a:lnTo>
                    <a:pt x="727262" y="383956"/>
                  </a:lnTo>
                  <a:lnTo>
                    <a:pt x="732281" y="377115"/>
                  </a:lnTo>
                  <a:lnTo>
                    <a:pt x="730620" y="374297"/>
                  </a:lnTo>
                  <a:lnTo>
                    <a:pt x="747909" y="367788"/>
                  </a:lnTo>
                  <a:lnTo>
                    <a:pt x="754622" y="369733"/>
                  </a:lnTo>
                  <a:lnTo>
                    <a:pt x="759197" y="359396"/>
                  </a:lnTo>
                  <a:lnTo>
                    <a:pt x="750241" y="356302"/>
                  </a:lnTo>
                  <a:lnTo>
                    <a:pt x="741440" y="358589"/>
                  </a:lnTo>
                  <a:lnTo>
                    <a:pt x="728554" y="351070"/>
                  </a:lnTo>
                  <a:lnTo>
                    <a:pt x="713555" y="364704"/>
                  </a:lnTo>
                  <a:lnTo>
                    <a:pt x="707009" y="365358"/>
                  </a:lnTo>
                  <a:lnTo>
                    <a:pt x="700941" y="360305"/>
                  </a:lnTo>
                  <a:lnTo>
                    <a:pt x="702716" y="352945"/>
                  </a:lnTo>
                  <a:lnTo>
                    <a:pt x="706063" y="354579"/>
                  </a:lnTo>
                  <a:lnTo>
                    <a:pt x="706824" y="351740"/>
                  </a:lnTo>
                  <a:lnTo>
                    <a:pt x="701208" y="345678"/>
                  </a:lnTo>
                  <a:lnTo>
                    <a:pt x="687370" y="344831"/>
                  </a:lnTo>
                  <a:lnTo>
                    <a:pt x="681993" y="339961"/>
                  </a:lnTo>
                  <a:lnTo>
                    <a:pt x="682679" y="325997"/>
                  </a:lnTo>
                  <a:lnTo>
                    <a:pt x="687516" y="323633"/>
                  </a:lnTo>
                  <a:lnTo>
                    <a:pt x="694371" y="329543"/>
                  </a:lnTo>
                  <a:lnTo>
                    <a:pt x="695400" y="325038"/>
                  </a:lnTo>
                  <a:lnTo>
                    <a:pt x="700795" y="325390"/>
                  </a:lnTo>
                  <a:lnTo>
                    <a:pt x="706264" y="320161"/>
                  </a:lnTo>
                  <a:lnTo>
                    <a:pt x="710214" y="310190"/>
                  </a:lnTo>
                  <a:lnTo>
                    <a:pt x="724255" y="303946"/>
                  </a:lnTo>
                  <a:lnTo>
                    <a:pt x="732952" y="290924"/>
                  </a:lnTo>
                  <a:lnTo>
                    <a:pt x="745402" y="288266"/>
                  </a:lnTo>
                  <a:lnTo>
                    <a:pt x="752580" y="298354"/>
                  </a:lnTo>
                  <a:lnTo>
                    <a:pt x="736424" y="316824"/>
                  </a:lnTo>
                  <a:lnTo>
                    <a:pt x="737016" y="320398"/>
                  </a:lnTo>
                  <a:lnTo>
                    <a:pt x="744493" y="320434"/>
                  </a:lnTo>
                  <a:lnTo>
                    <a:pt x="743056" y="326192"/>
                  </a:lnTo>
                  <a:lnTo>
                    <a:pt x="734233" y="329529"/>
                  </a:lnTo>
                  <a:lnTo>
                    <a:pt x="735935" y="333350"/>
                  </a:lnTo>
                  <a:lnTo>
                    <a:pt x="767417" y="312864"/>
                  </a:lnTo>
                  <a:lnTo>
                    <a:pt x="782642" y="310500"/>
                  </a:lnTo>
                  <a:lnTo>
                    <a:pt x="792948" y="298192"/>
                  </a:lnTo>
                  <a:lnTo>
                    <a:pt x="810498" y="289116"/>
                  </a:lnTo>
                  <a:lnTo>
                    <a:pt x="821141" y="272278"/>
                  </a:lnTo>
                  <a:lnTo>
                    <a:pt x="842563" y="280200"/>
                  </a:lnTo>
                  <a:lnTo>
                    <a:pt x="845709" y="275556"/>
                  </a:lnTo>
                  <a:lnTo>
                    <a:pt x="841339" y="267058"/>
                  </a:lnTo>
                  <a:lnTo>
                    <a:pt x="855233" y="266669"/>
                  </a:lnTo>
                  <a:lnTo>
                    <a:pt x="861764" y="257526"/>
                  </a:lnTo>
                  <a:lnTo>
                    <a:pt x="867140" y="258124"/>
                  </a:lnTo>
                  <a:lnTo>
                    <a:pt x="869916" y="246183"/>
                  </a:lnTo>
                  <a:lnTo>
                    <a:pt x="875780" y="248074"/>
                  </a:lnTo>
                  <a:lnTo>
                    <a:pt x="881622" y="258310"/>
                  </a:lnTo>
                  <a:lnTo>
                    <a:pt x="877940" y="251770"/>
                  </a:lnTo>
                  <a:lnTo>
                    <a:pt x="889279" y="247463"/>
                  </a:lnTo>
                  <a:lnTo>
                    <a:pt x="891973" y="237699"/>
                  </a:lnTo>
                  <a:lnTo>
                    <a:pt x="886559" y="206346"/>
                  </a:lnTo>
                  <a:lnTo>
                    <a:pt x="894706" y="203859"/>
                  </a:lnTo>
                  <a:lnTo>
                    <a:pt x="900697" y="195724"/>
                  </a:lnTo>
                  <a:lnTo>
                    <a:pt x="918625" y="201917"/>
                  </a:lnTo>
                  <a:lnTo>
                    <a:pt x="932128" y="175038"/>
                  </a:lnTo>
                  <a:lnTo>
                    <a:pt x="936122" y="151430"/>
                  </a:lnTo>
                  <a:lnTo>
                    <a:pt x="945367" y="142375"/>
                  </a:lnTo>
                  <a:lnTo>
                    <a:pt x="942171" y="136445"/>
                  </a:lnTo>
                  <a:lnTo>
                    <a:pt x="945370" y="127623"/>
                  </a:lnTo>
                  <a:lnTo>
                    <a:pt x="919552" y="133569"/>
                  </a:lnTo>
                  <a:lnTo>
                    <a:pt x="912907" y="136993"/>
                  </a:lnTo>
                  <a:lnTo>
                    <a:pt x="911204" y="142386"/>
                  </a:lnTo>
                  <a:lnTo>
                    <a:pt x="886779" y="142625"/>
                  </a:lnTo>
                  <a:lnTo>
                    <a:pt x="881863" y="133438"/>
                  </a:lnTo>
                  <a:lnTo>
                    <a:pt x="884634" y="128876"/>
                  </a:lnTo>
                  <a:lnTo>
                    <a:pt x="879872" y="121339"/>
                  </a:lnTo>
                  <a:lnTo>
                    <a:pt x="881991" y="115422"/>
                  </a:lnTo>
                  <a:lnTo>
                    <a:pt x="875437" y="115853"/>
                  </a:lnTo>
                  <a:lnTo>
                    <a:pt x="864407" y="102822"/>
                  </a:lnTo>
                  <a:lnTo>
                    <a:pt x="838762" y="99054"/>
                  </a:lnTo>
                  <a:lnTo>
                    <a:pt x="833991" y="93795"/>
                  </a:lnTo>
                  <a:lnTo>
                    <a:pt x="834815" y="83196"/>
                  </a:lnTo>
                  <a:lnTo>
                    <a:pt x="830471" y="80672"/>
                  </a:lnTo>
                  <a:lnTo>
                    <a:pt x="830111" y="70970"/>
                  </a:lnTo>
                  <a:lnTo>
                    <a:pt x="824170" y="63042"/>
                  </a:lnTo>
                  <a:lnTo>
                    <a:pt x="825096" y="56613"/>
                  </a:lnTo>
                  <a:lnTo>
                    <a:pt x="822564" y="57549"/>
                  </a:lnTo>
                  <a:lnTo>
                    <a:pt x="817087" y="41182"/>
                  </a:lnTo>
                  <a:lnTo>
                    <a:pt x="818598" y="36445"/>
                  </a:lnTo>
                  <a:lnTo>
                    <a:pt x="809483" y="24107"/>
                  </a:lnTo>
                  <a:lnTo>
                    <a:pt x="811541" y="20178"/>
                  </a:lnTo>
                  <a:lnTo>
                    <a:pt x="797021" y="9238"/>
                  </a:lnTo>
                  <a:lnTo>
                    <a:pt x="792348" y="11777"/>
                  </a:lnTo>
                  <a:lnTo>
                    <a:pt x="767664" y="0"/>
                  </a:lnTo>
                  <a:lnTo>
                    <a:pt x="730006" y="7570"/>
                  </a:lnTo>
                  <a:lnTo>
                    <a:pt x="717973" y="20061"/>
                  </a:lnTo>
                  <a:lnTo>
                    <a:pt x="718491" y="25027"/>
                  </a:lnTo>
                  <a:lnTo>
                    <a:pt x="727606" y="25545"/>
                  </a:lnTo>
                  <a:lnTo>
                    <a:pt x="729461" y="35867"/>
                  </a:lnTo>
                  <a:lnTo>
                    <a:pt x="718402" y="48769"/>
                  </a:lnTo>
                  <a:lnTo>
                    <a:pt x="706281" y="74208"/>
                  </a:lnTo>
                  <a:lnTo>
                    <a:pt x="706407" y="86186"/>
                  </a:lnTo>
                  <a:lnTo>
                    <a:pt x="683513" y="100365"/>
                  </a:lnTo>
                  <a:lnTo>
                    <a:pt x="666588" y="92839"/>
                  </a:lnTo>
                  <a:lnTo>
                    <a:pt x="652424" y="123760"/>
                  </a:lnTo>
                  <a:lnTo>
                    <a:pt x="652824" y="129966"/>
                  </a:lnTo>
                  <a:lnTo>
                    <a:pt x="648326" y="132376"/>
                  </a:lnTo>
                  <a:lnTo>
                    <a:pt x="649131" y="137737"/>
                  </a:lnTo>
                  <a:lnTo>
                    <a:pt x="654709" y="143221"/>
                  </a:lnTo>
                  <a:lnTo>
                    <a:pt x="659688" y="138667"/>
                  </a:lnTo>
                  <a:lnTo>
                    <a:pt x="668034" y="138205"/>
                  </a:lnTo>
                  <a:lnTo>
                    <a:pt x="676900" y="144137"/>
                  </a:lnTo>
                  <a:lnTo>
                    <a:pt x="683603" y="135520"/>
                  </a:lnTo>
                  <a:lnTo>
                    <a:pt x="695206" y="136060"/>
                  </a:lnTo>
                  <a:lnTo>
                    <a:pt x="712964" y="154327"/>
                  </a:lnTo>
                  <a:lnTo>
                    <a:pt x="715897" y="166262"/>
                  </a:lnTo>
                  <a:lnTo>
                    <a:pt x="706629" y="167525"/>
                  </a:lnTo>
                  <a:lnTo>
                    <a:pt x="700457" y="163802"/>
                  </a:lnTo>
                  <a:lnTo>
                    <a:pt x="677537" y="168163"/>
                  </a:lnTo>
                  <a:lnTo>
                    <a:pt x="676832" y="173099"/>
                  </a:lnTo>
                  <a:lnTo>
                    <a:pt x="664626" y="174715"/>
                  </a:lnTo>
                  <a:lnTo>
                    <a:pt x="658387" y="187983"/>
                  </a:lnTo>
                  <a:lnTo>
                    <a:pt x="645786" y="194634"/>
                  </a:lnTo>
                  <a:lnTo>
                    <a:pt x="633191" y="194746"/>
                  </a:lnTo>
                  <a:lnTo>
                    <a:pt x="619116" y="208744"/>
                  </a:lnTo>
                  <a:lnTo>
                    <a:pt x="607039" y="206663"/>
                  </a:lnTo>
                  <a:lnTo>
                    <a:pt x="600500" y="201515"/>
                  </a:lnTo>
                  <a:lnTo>
                    <a:pt x="592210" y="202164"/>
                  </a:lnTo>
                  <a:lnTo>
                    <a:pt x="584896" y="217116"/>
                  </a:lnTo>
                  <a:lnTo>
                    <a:pt x="593159" y="231421"/>
                  </a:lnTo>
                  <a:lnTo>
                    <a:pt x="579509" y="238563"/>
                  </a:lnTo>
                  <a:lnTo>
                    <a:pt x="569787" y="250705"/>
                  </a:lnTo>
                  <a:lnTo>
                    <a:pt x="555951" y="257214"/>
                  </a:lnTo>
                  <a:lnTo>
                    <a:pt x="523932" y="257478"/>
                  </a:lnTo>
                  <a:lnTo>
                    <a:pt x="486104" y="275618"/>
                  </a:lnTo>
                  <a:lnTo>
                    <a:pt x="478516" y="273989"/>
                  </a:lnTo>
                  <a:lnTo>
                    <a:pt x="478613" y="269601"/>
                  </a:lnTo>
                  <a:lnTo>
                    <a:pt x="461594" y="269487"/>
                  </a:lnTo>
                  <a:lnTo>
                    <a:pt x="421908" y="252965"/>
                  </a:lnTo>
                  <a:lnTo>
                    <a:pt x="401045" y="255152"/>
                  </a:lnTo>
                  <a:lnTo>
                    <a:pt x="353090" y="251862"/>
                  </a:lnTo>
                  <a:lnTo>
                    <a:pt x="336697" y="224273"/>
                  </a:lnTo>
                  <a:lnTo>
                    <a:pt x="337870" y="218457"/>
                  </a:lnTo>
                  <a:lnTo>
                    <a:pt x="327250" y="217381"/>
                  </a:lnTo>
                  <a:lnTo>
                    <a:pt x="308626" y="203868"/>
                  </a:lnTo>
                  <a:lnTo>
                    <a:pt x="268143" y="198995"/>
                  </a:lnTo>
                  <a:lnTo>
                    <a:pt x="264827" y="191151"/>
                  </a:lnTo>
                  <a:lnTo>
                    <a:pt x="270214" y="180734"/>
                  </a:lnTo>
                  <a:lnTo>
                    <a:pt x="270652" y="165095"/>
                  </a:lnTo>
                  <a:lnTo>
                    <a:pt x="260291" y="143659"/>
                  </a:lnTo>
                  <a:lnTo>
                    <a:pt x="247999" y="135123"/>
                  </a:lnTo>
                  <a:lnTo>
                    <a:pt x="240053" y="136141"/>
                  </a:lnTo>
                  <a:lnTo>
                    <a:pt x="223196" y="122596"/>
                  </a:lnTo>
                  <a:lnTo>
                    <a:pt x="220826" y="108574"/>
                  </a:lnTo>
                  <a:lnTo>
                    <a:pt x="209885" y="109048"/>
                  </a:lnTo>
                  <a:lnTo>
                    <a:pt x="204063" y="112760"/>
                  </a:lnTo>
                  <a:lnTo>
                    <a:pt x="201497" y="123522"/>
                  </a:lnTo>
                  <a:lnTo>
                    <a:pt x="188322" y="127572"/>
                  </a:lnTo>
                  <a:lnTo>
                    <a:pt x="185598" y="157601"/>
                  </a:lnTo>
                  <a:lnTo>
                    <a:pt x="176486" y="161834"/>
                  </a:lnTo>
                  <a:lnTo>
                    <a:pt x="146884" y="153877"/>
                  </a:lnTo>
                  <a:lnTo>
                    <a:pt x="134908" y="188853"/>
                  </a:lnTo>
                  <a:lnTo>
                    <a:pt x="139680" y="198697"/>
                  </a:lnTo>
                  <a:lnTo>
                    <a:pt x="129875" y="198128"/>
                  </a:lnTo>
                  <a:lnTo>
                    <a:pt x="127574" y="194667"/>
                  </a:lnTo>
                  <a:lnTo>
                    <a:pt x="98438" y="205032"/>
                  </a:lnTo>
                  <a:lnTo>
                    <a:pt x="106334" y="211271"/>
                  </a:lnTo>
                  <a:lnTo>
                    <a:pt x="112368" y="241040"/>
                  </a:lnTo>
                  <a:lnTo>
                    <a:pt x="106490" y="244887"/>
                  </a:lnTo>
                  <a:lnTo>
                    <a:pt x="108745" y="248487"/>
                  </a:lnTo>
                  <a:lnTo>
                    <a:pt x="104191" y="249724"/>
                  </a:lnTo>
                  <a:lnTo>
                    <a:pt x="103194" y="265483"/>
                  </a:lnTo>
                  <a:lnTo>
                    <a:pt x="71781" y="279789"/>
                  </a:lnTo>
                  <a:lnTo>
                    <a:pt x="65710" y="287248"/>
                  </a:lnTo>
                  <a:lnTo>
                    <a:pt x="52012" y="287094"/>
                  </a:lnTo>
                  <a:lnTo>
                    <a:pt x="43636" y="300999"/>
                  </a:lnTo>
                  <a:lnTo>
                    <a:pt x="33908" y="302221"/>
                  </a:lnTo>
                  <a:lnTo>
                    <a:pt x="32101" y="294487"/>
                  </a:lnTo>
                  <a:lnTo>
                    <a:pt x="26503" y="298896"/>
                  </a:lnTo>
                  <a:lnTo>
                    <a:pt x="20540" y="297323"/>
                  </a:lnTo>
                  <a:lnTo>
                    <a:pt x="20852" y="301349"/>
                  </a:lnTo>
                  <a:lnTo>
                    <a:pt x="7984" y="306037"/>
                  </a:lnTo>
                  <a:lnTo>
                    <a:pt x="6998" y="315871"/>
                  </a:lnTo>
                  <a:lnTo>
                    <a:pt x="0" y="320095"/>
                  </a:lnTo>
                  <a:lnTo>
                    <a:pt x="5175" y="327835"/>
                  </a:lnTo>
                  <a:lnTo>
                    <a:pt x="4533" y="335512"/>
                  </a:lnTo>
                  <a:lnTo>
                    <a:pt x="20784" y="337926"/>
                  </a:lnTo>
                  <a:lnTo>
                    <a:pt x="25038" y="360823"/>
                  </a:lnTo>
                  <a:lnTo>
                    <a:pt x="15340" y="362514"/>
                  </a:lnTo>
                  <a:lnTo>
                    <a:pt x="15227" y="365519"/>
                  </a:lnTo>
                  <a:lnTo>
                    <a:pt x="25246" y="366515"/>
                  </a:lnTo>
                  <a:lnTo>
                    <a:pt x="36408" y="373459"/>
                  </a:lnTo>
                  <a:lnTo>
                    <a:pt x="40979" y="389627"/>
                  </a:lnTo>
                  <a:lnTo>
                    <a:pt x="46943" y="387639"/>
                  </a:lnTo>
                  <a:lnTo>
                    <a:pt x="56961" y="395382"/>
                  </a:lnTo>
                  <a:lnTo>
                    <a:pt x="70850" y="395790"/>
                  </a:lnTo>
                  <a:lnTo>
                    <a:pt x="73762" y="412380"/>
                  </a:lnTo>
                  <a:lnTo>
                    <a:pt x="85252" y="417688"/>
                  </a:lnTo>
                  <a:lnTo>
                    <a:pt x="79467" y="422500"/>
                  </a:lnTo>
                  <a:lnTo>
                    <a:pt x="79819" y="430137"/>
                  </a:lnTo>
                  <a:lnTo>
                    <a:pt x="87126" y="439093"/>
                  </a:lnTo>
                  <a:lnTo>
                    <a:pt x="89480" y="449712"/>
                  </a:lnTo>
                  <a:lnTo>
                    <a:pt x="84237" y="454553"/>
                  </a:lnTo>
                  <a:lnTo>
                    <a:pt x="80547" y="447773"/>
                  </a:lnTo>
                  <a:lnTo>
                    <a:pt x="75438" y="451072"/>
                  </a:lnTo>
                  <a:lnTo>
                    <a:pt x="84876" y="478067"/>
                  </a:lnTo>
                  <a:lnTo>
                    <a:pt x="96421" y="479829"/>
                  </a:lnTo>
                  <a:lnTo>
                    <a:pt x="117571" y="496423"/>
                  </a:lnTo>
                  <a:lnTo>
                    <a:pt x="121924" y="489288"/>
                  </a:lnTo>
                  <a:lnTo>
                    <a:pt x="132297" y="490326"/>
                  </a:lnTo>
                  <a:lnTo>
                    <a:pt x="133737" y="495583"/>
                  </a:lnTo>
                  <a:lnTo>
                    <a:pt x="150841" y="504431"/>
                  </a:lnTo>
                  <a:lnTo>
                    <a:pt x="155458" y="511343"/>
                  </a:lnTo>
                  <a:lnTo>
                    <a:pt x="163783" y="509528"/>
                  </a:lnTo>
                  <a:lnTo>
                    <a:pt x="169067" y="518844"/>
                  </a:lnTo>
                  <a:lnTo>
                    <a:pt x="180423" y="521113"/>
                  </a:lnTo>
                  <a:lnTo>
                    <a:pt x="179011" y="525969"/>
                  </a:lnTo>
                  <a:lnTo>
                    <a:pt x="188314" y="525280"/>
                  </a:lnTo>
                  <a:lnTo>
                    <a:pt x="193317" y="533726"/>
                  </a:lnTo>
                  <a:lnTo>
                    <a:pt x="195547" y="529439"/>
                  </a:lnTo>
                  <a:lnTo>
                    <a:pt x="199124" y="533694"/>
                  </a:lnTo>
                  <a:lnTo>
                    <a:pt x="203410" y="530150"/>
                  </a:lnTo>
                  <a:lnTo>
                    <a:pt x="218490" y="535393"/>
                  </a:lnTo>
                  <a:lnTo>
                    <a:pt x="235253" y="530666"/>
                  </a:lnTo>
                  <a:lnTo>
                    <a:pt x="238600" y="544127"/>
                  </a:lnTo>
                  <a:lnTo>
                    <a:pt x="252440" y="526564"/>
                  </a:lnTo>
                  <a:lnTo>
                    <a:pt x="263837" y="527881"/>
                  </a:lnTo>
                  <a:lnTo>
                    <a:pt x="263566" y="531643"/>
                  </a:lnTo>
                  <a:lnTo>
                    <a:pt x="274996" y="530944"/>
                  </a:lnTo>
                  <a:lnTo>
                    <a:pt x="285978" y="536859"/>
                  </a:lnTo>
                  <a:lnTo>
                    <a:pt x="296397" y="532680"/>
                  </a:lnTo>
                  <a:lnTo>
                    <a:pt x="305603" y="520714"/>
                  </a:lnTo>
                  <a:lnTo>
                    <a:pt x="320316" y="515571"/>
                  </a:lnTo>
                  <a:lnTo>
                    <a:pt x="320762" y="511802"/>
                  </a:lnTo>
                  <a:lnTo>
                    <a:pt x="327056" y="508899"/>
                  </a:lnTo>
                  <a:lnTo>
                    <a:pt x="335579" y="513120"/>
                  </a:lnTo>
                  <a:lnTo>
                    <a:pt x="348167" y="506123"/>
                  </a:lnTo>
                  <a:lnTo>
                    <a:pt x="353165" y="510220"/>
                  </a:lnTo>
                  <a:lnTo>
                    <a:pt x="349491" y="515738"/>
                  </a:lnTo>
                  <a:lnTo>
                    <a:pt x="354793" y="513249"/>
                  </a:lnTo>
                  <a:lnTo>
                    <a:pt x="356671" y="518263"/>
                  </a:lnTo>
                  <a:lnTo>
                    <a:pt x="351260" y="524899"/>
                  </a:lnTo>
                  <a:lnTo>
                    <a:pt x="367845" y="528284"/>
                  </a:lnTo>
                  <a:lnTo>
                    <a:pt x="372721" y="522628"/>
                  </a:lnTo>
                  <a:lnTo>
                    <a:pt x="379973" y="529268"/>
                  </a:lnTo>
                  <a:lnTo>
                    <a:pt x="382847" y="540358"/>
                  </a:lnTo>
                  <a:lnTo>
                    <a:pt x="388747" y="539921"/>
                  </a:lnTo>
                  <a:lnTo>
                    <a:pt x="388847" y="569081"/>
                  </a:lnTo>
                  <a:lnTo>
                    <a:pt x="373655" y="582336"/>
                  </a:lnTo>
                  <a:lnTo>
                    <a:pt x="370677" y="593251"/>
                  </a:lnTo>
                  <a:lnTo>
                    <a:pt x="374365" y="596310"/>
                  </a:lnTo>
                  <a:lnTo>
                    <a:pt x="370743" y="601577"/>
                  </a:lnTo>
                  <a:lnTo>
                    <a:pt x="391503" y="598101"/>
                  </a:lnTo>
                  <a:lnTo>
                    <a:pt x="388415" y="603877"/>
                  </a:lnTo>
                  <a:lnTo>
                    <a:pt x="391577" y="614350"/>
                  </a:lnTo>
                  <a:lnTo>
                    <a:pt x="402119" y="618690"/>
                  </a:lnTo>
                  <a:lnTo>
                    <a:pt x="396489" y="632144"/>
                  </a:lnTo>
                  <a:lnTo>
                    <a:pt x="408414" y="633270"/>
                  </a:lnTo>
                  <a:lnTo>
                    <a:pt x="412591" y="643118"/>
                  </a:lnTo>
                  <a:lnTo>
                    <a:pt x="426136" y="638009"/>
                  </a:lnTo>
                  <a:lnTo>
                    <a:pt x="427579" y="646922"/>
                  </a:lnTo>
                  <a:lnTo>
                    <a:pt x="435994" y="648450"/>
                  </a:lnTo>
                  <a:lnTo>
                    <a:pt x="437120" y="640586"/>
                  </a:lnTo>
                  <a:lnTo>
                    <a:pt x="432733" y="630259"/>
                  </a:lnTo>
                  <a:lnTo>
                    <a:pt x="435624" y="625932"/>
                  </a:lnTo>
                  <a:lnTo>
                    <a:pt x="443831" y="627198"/>
                  </a:lnTo>
                  <a:lnTo>
                    <a:pt x="447523" y="621283"/>
                  </a:lnTo>
                  <a:lnTo>
                    <a:pt x="456329" y="626766"/>
                  </a:lnTo>
                  <a:lnTo>
                    <a:pt x="460161" y="620725"/>
                  </a:lnTo>
                  <a:lnTo>
                    <a:pt x="469986" y="625831"/>
                  </a:lnTo>
                  <a:lnTo>
                    <a:pt x="472316" y="620720"/>
                  </a:lnTo>
                  <a:lnTo>
                    <a:pt x="481729" y="620578"/>
                  </a:lnTo>
                  <a:lnTo>
                    <a:pt x="482911" y="615619"/>
                  </a:lnTo>
                  <a:lnTo>
                    <a:pt x="490949" y="610971"/>
                  </a:lnTo>
                  <a:lnTo>
                    <a:pt x="499436" y="618687"/>
                  </a:lnTo>
                  <a:lnTo>
                    <a:pt x="514323" y="620856"/>
                  </a:lnTo>
                  <a:lnTo>
                    <a:pt x="510019" y="626646"/>
                  </a:lnTo>
                  <a:lnTo>
                    <a:pt x="512136" y="634888"/>
                  </a:lnTo>
                  <a:lnTo>
                    <a:pt x="532385" y="641771"/>
                  </a:lnTo>
                  <a:close/>
                </a:path>
                <a:path w="945514" h="829310">
                  <a:moveTo>
                    <a:pt x="765930" y="326140"/>
                  </a:moveTo>
                  <a:lnTo>
                    <a:pt x="765910" y="326990"/>
                  </a:lnTo>
                  <a:lnTo>
                    <a:pt x="766799" y="326764"/>
                  </a:lnTo>
                  <a:lnTo>
                    <a:pt x="765930" y="326140"/>
                  </a:lnTo>
                  <a:close/>
                </a:path>
                <a:path w="945514" h="829310">
                  <a:moveTo>
                    <a:pt x="763314" y="316658"/>
                  </a:moveTo>
                  <a:lnTo>
                    <a:pt x="762811" y="317535"/>
                  </a:lnTo>
                  <a:lnTo>
                    <a:pt x="764215" y="317287"/>
                  </a:lnTo>
                  <a:lnTo>
                    <a:pt x="763314" y="316658"/>
                  </a:lnTo>
                  <a:close/>
                </a:path>
                <a:path w="945514" h="829310">
                  <a:moveTo>
                    <a:pt x="759655" y="322985"/>
                  </a:moveTo>
                  <a:lnTo>
                    <a:pt x="758992" y="323031"/>
                  </a:lnTo>
                  <a:lnTo>
                    <a:pt x="759395" y="323641"/>
                  </a:lnTo>
                  <a:lnTo>
                    <a:pt x="759655" y="322985"/>
                  </a:lnTo>
                  <a:close/>
                </a:path>
                <a:path w="945514" h="829310">
                  <a:moveTo>
                    <a:pt x="756577" y="321799"/>
                  </a:moveTo>
                  <a:lnTo>
                    <a:pt x="758242" y="322616"/>
                  </a:lnTo>
                  <a:lnTo>
                    <a:pt x="757430" y="322373"/>
                  </a:lnTo>
                  <a:lnTo>
                    <a:pt x="756577" y="321799"/>
                  </a:lnTo>
                  <a:close/>
                </a:path>
                <a:path w="945514" h="829310">
                  <a:moveTo>
                    <a:pt x="755292" y="483217"/>
                  </a:moveTo>
                  <a:lnTo>
                    <a:pt x="754913" y="484305"/>
                  </a:lnTo>
                  <a:lnTo>
                    <a:pt x="755512" y="483905"/>
                  </a:lnTo>
                  <a:lnTo>
                    <a:pt x="755292" y="483217"/>
                  </a:lnTo>
                  <a:close/>
                </a:path>
                <a:path w="945514" h="829310">
                  <a:moveTo>
                    <a:pt x="753736" y="497629"/>
                  </a:moveTo>
                  <a:lnTo>
                    <a:pt x="753949" y="498389"/>
                  </a:lnTo>
                  <a:lnTo>
                    <a:pt x="754971" y="498693"/>
                  </a:lnTo>
                  <a:lnTo>
                    <a:pt x="753736" y="497629"/>
                  </a:lnTo>
                  <a:close/>
                </a:path>
                <a:path w="945514" h="829310">
                  <a:moveTo>
                    <a:pt x="754017" y="488238"/>
                  </a:moveTo>
                  <a:lnTo>
                    <a:pt x="752715" y="489086"/>
                  </a:lnTo>
                  <a:lnTo>
                    <a:pt x="754855" y="489380"/>
                  </a:lnTo>
                  <a:lnTo>
                    <a:pt x="754017" y="488238"/>
                  </a:lnTo>
                  <a:close/>
                </a:path>
                <a:path w="945514" h="829310">
                  <a:moveTo>
                    <a:pt x="754432" y="491844"/>
                  </a:moveTo>
                  <a:lnTo>
                    <a:pt x="753071" y="492412"/>
                  </a:lnTo>
                  <a:lnTo>
                    <a:pt x="754667" y="492414"/>
                  </a:lnTo>
                  <a:lnTo>
                    <a:pt x="754432" y="491844"/>
                  </a:lnTo>
                  <a:close/>
                </a:path>
                <a:path w="945514" h="829310">
                  <a:moveTo>
                    <a:pt x="754468" y="323581"/>
                  </a:moveTo>
                  <a:lnTo>
                    <a:pt x="753571" y="323866"/>
                  </a:lnTo>
                  <a:lnTo>
                    <a:pt x="753423" y="325006"/>
                  </a:lnTo>
                  <a:lnTo>
                    <a:pt x="754468" y="323581"/>
                  </a:lnTo>
                  <a:close/>
                </a:path>
                <a:path w="945514" h="829310">
                  <a:moveTo>
                    <a:pt x="752295" y="494959"/>
                  </a:moveTo>
                  <a:lnTo>
                    <a:pt x="747306" y="493874"/>
                  </a:lnTo>
                  <a:lnTo>
                    <a:pt x="753188" y="497748"/>
                  </a:lnTo>
                  <a:lnTo>
                    <a:pt x="752295" y="494959"/>
                  </a:lnTo>
                  <a:close/>
                </a:path>
                <a:path w="945514" h="829310">
                  <a:moveTo>
                    <a:pt x="752284" y="499436"/>
                  </a:moveTo>
                  <a:lnTo>
                    <a:pt x="752150" y="500213"/>
                  </a:lnTo>
                  <a:lnTo>
                    <a:pt x="752883" y="499606"/>
                  </a:lnTo>
                  <a:lnTo>
                    <a:pt x="752284" y="499436"/>
                  </a:lnTo>
                  <a:close/>
                </a:path>
                <a:path w="945514" h="829310">
                  <a:moveTo>
                    <a:pt x="751912" y="500581"/>
                  </a:moveTo>
                  <a:lnTo>
                    <a:pt x="751608" y="500865"/>
                  </a:lnTo>
                  <a:lnTo>
                    <a:pt x="752210" y="500705"/>
                  </a:lnTo>
                  <a:lnTo>
                    <a:pt x="751912" y="500581"/>
                  </a:lnTo>
                  <a:close/>
                </a:path>
                <a:path w="945514" h="829310">
                  <a:moveTo>
                    <a:pt x="750962" y="490442"/>
                  </a:moveTo>
                  <a:lnTo>
                    <a:pt x="750326" y="492187"/>
                  </a:lnTo>
                  <a:lnTo>
                    <a:pt x="751582" y="490762"/>
                  </a:lnTo>
                  <a:lnTo>
                    <a:pt x="750962" y="490442"/>
                  </a:lnTo>
                  <a:close/>
                </a:path>
                <a:path w="945514" h="829310">
                  <a:moveTo>
                    <a:pt x="750945" y="493180"/>
                  </a:moveTo>
                  <a:lnTo>
                    <a:pt x="750468" y="493758"/>
                  </a:lnTo>
                  <a:lnTo>
                    <a:pt x="751577" y="493299"/>
                  </a:lnTo>
                  <a:lnTo>
                    <a:pt x="750945" y="493180"/>
                  </a:lnTo>
                  <a:close/>
                </a:path>
                <a:path w="945514" h="829310">
                  <a:moveTo>
                    <a:pt x="750267" y="500551"/>
                  </a:moveTo>
                  <a:lnTo>
                    <a:pt x="749422" y="501962"/>
                  </a:lnTo>
                  <a:lnTo>
                    <a:pt x="751065" y="502607"/>
                  </a:lnTo>
                  <a:lnTo>
                    <a:pt x="750267" y="500551"/>
                  </a:lnTo>
                  <a:close/>
                </a:path>
                <a:path w="945514" h="829310">
                  <a:moveTo>
                    <a:pt x="749292" y="467168"/>
                  </a:moveTo>
                  <a:lnTo>
                    <a:pt x="748752" y="466406"/>
                  </a:lnTo>
                  <a:lnTo>
                    <a:pt x="748766" y="467451"/>
                  </a:lnTo>
                  <a:lnTo>
                    <a:pt x="749292" y="467168"/>
                  </a:lnTo>
                  <a:close/>
                </a:path>
                <a:path w="945514" h="829310">
                  <a:moveTo>
                    <a:pt x="748676" y="499877"/>
                  </a:moveTo>
                  <a:lnTo>
                    <a:pt x="747148" y="501093"/>
                  </a:lnTo>
                  <a:lnTo>
                    <a:pt x="748770" y="500167"/>
                  </a:lnTo>
                  <a:lnTo>
                    <a:pt x="748676" y="499877"/>
                  </a:lnTo>
                  <a:close/>
                </a:path>
                <a:path w="945514" h="829310">
                  <a:moveTo>
                    <a:pt x="748418" y="475060"/>
                  </a:moveTo>
                  <a:lnTo>
                    <a:pt x="747411" y="474908"/>
                  </a:lnTo>
                  <a:lnTo>
                    <a:pt x="748125" y="475857"/>
                  </a:lnTo>
                  <a:lnTo>
                    <a:pt x="748418" y="475060"/>
                  </a:lnTo>
                  <a:close/>
                </a:path>
                <a:path w="945514" h="829310">
                  <a:moveTo>
                    <a:pt x="747923" y="497755"/>
                  </a:moveTo>
                  <a:lnTo>
                    <a:pt x="747108" y="497978"/>
                  </a:lnTo>
                  <a:lnTo>
                    <a:pt x="748210" y="498473"/>
                  </a:lnTo>
                  <a:lnTo>
                    <a:pt x="747923" y="497755"/>
                  </a:lnTo>
                  <a:close/>
                </a:path>
                <a:path w="945514" h="829310">
                  <a:moveTo>
                    <a:pt x="747369" y="511208"/>
                  </a:moveTo>
                  <a:lnTo>
                    <a:pt x="747229" y="513473"/>
                  </a:lnTo>
                  <a:lnTo>
                    <a:pt x="748037" y="512542"/>
                  </a:lnTo>
                  <a:lnTo>
                    <a:pt x="747369" y="511208"/>
                  </a:lnTo>
                  <a:close/>
                </a:path>
                <a:path w="945514" h="829310">
                  <a:moveTo>
                    <a:pt x="738877" y="463915"/>
                  </a:moveTo>
                  <a:lnTo>
                    <a:pt x="735385" y="464623"/>
                  </a:lnTo>
                  <a:lnTo>
                    <a:pt x="747721" y="470151"/>
                  </a:lnTo>
                  <a:lnTo>
                    <a:pt x="738877" y="463915"/>
                  </a:lnTo>
                  <a:close/>
                </a:path>
                <a:path w="945514" h="829310">
                  <a:moveTo>
                    <a:pt x="747528" y="494773"/>
                  </a:moveTo>
                  <a:lnTo>
                    <a:pt x="746882" y="495018"/>
                  </a:lnTo>
                  <a:lnTo>
                    <a:pt x="747394" y="495537"/>
                  </a:lnTo>
                  <a:lnTo>
                    <a:pt x="747528" y="494773"/>
                  </a:lnTo>
                  <a:close/>
                </a:path>
                <a:path w="945514" h="829310">
                  <a:moveTo>
                    <a:pt x="745993" y="495232"/>
                  </a:moveTo>
                  <a:lnTo>
                    <a:pt x="745767" y="496825"/>
                  </a:lnTo>
                  <a:lnTo>
                    <a:pt x="746990" y="495724"/>
                  </a:lnTo>
                  <a:lnTo>
                    <a:pt x="745993" y="495232"/>
                  </a:lnTo>
                  <a:close/>
                </a:path>
                <a:path w="945514" h="829310">
                  <a:moveTo>
                    <a:pt x="747039" y="475350"/>
                  </a:moveTo>
                  <a:lnTo>
                    <a:pt x="747036" y="474567"/>
                  </a:lnTo>
                  <a:lnTo>
                    <a:pt x="746545" y="474910"/>
                  </a:lnTo>
                  <a:lnTo>
                    <a:pt x="747039" y="475350"/>
                  </a:lnTo>
                  <a:close/>
                </a:path>
                <a:path w="945514" h="829310">
                  <a:moveTo>
                    <a:pt x="745358" y="471945"/>
                  </a:moveTo>
                  <a:lnTo>
                    <a:pt x="745983" y="473507"/>
                  </a:lnTo>
                  <a:lnTo>
                    <a:pt x="746914" y="472539"/>
                  </a:lnTo>
                  <a:lnTo>
                    <a:pt x="745358" y="471945"/>
                  </a:lnTo>
                  <a:close/>
                </a:path>
                <a:path w="945514" h="829310">
                  <a:moveTo>
                    <a:pt x="745183" y="511783"/>
                  </a:moveTo>
                  <a:lnTo>
                    <a:pt x="744965" y="512472"/>
                  </a:lnTo>
                  <a:lnTo>
                    <a:pt x="746264" y="511931"/>
                  </a:lnTo>
                  <a:lnTo>
                    <a:pt x="745183" y="511783"/>
                  </a:lnTo>
                  <a:close/>
                </a:path>
                <a:path w="945514" h="829310">
                  <a:moveTo>
                    <a:pt x="745340" y="512680"/>
                  </a:moveTo>
                  <a:lnTo>
                    <a:pt x="745016" y="513093"/>
                  </a:lnTo>
                  <a:lnTo>
                    <a:pt x="745723" y="512892"/>
                  </a:lnTo>
                  <a:lnTo>
                    <a:pt x="745340" y="512680"/>
                  </a:lnTo>
                  <a:close/>
                </a:path>
                <a:path w="945514" h="829310">
                  <a:moveTo>
                    <a:pt x="741780" y="470625"/>
                  </a:moveTo>
                  <a:lnTo>
                    <a:pt x="742376" y="471214"/>
                  </a:lnTo>
                  <a:lnTo>
                    <a:pt x="745010" y="472342"/>
                  </a:lnTo>
                  <a:lnTo>
                    <a:pt x="741780" y="470625"/>
                  </a:lnTo>
                  <a:close/>
                </a:path>
                <a:path w="945514" h="829310">
                  <a:moveTo>
                    <a:pt x="735765" y="534335"/>
                  </a:moveTo>
                  <a:lnTo>
                    <a:pt x="734750" y="534654"/>
                  </a:lnTo>
                  <a:lnTo>
                    <a:pt x="735293" y="535103"/>
                  </a:lnTo>
                  <a:lnTo>
                    <a:pt x="735765" y="534335"/>
                  </a:lnTo>
                  <a:close/>
                </a:path>
                <a:path w="945514" h="829310">
                  <a:moveTo>
                    <a:pt x="733990" y="532297"/>
                  </a:moveTo>
                  <a:lnTo>
                    <a:pt x="734541" y="532964"/>
                  </a:lnTo>
                  <a:lnTo>
                    <a:pt x="734725" y="532307"/>
                  </a:lnTo>
                  <a:lnTo>
                    <a:pt x="733990" y="532297"/>
                  </a:lnTo>
                  <a:close/>
                </a:path>
                <a:path w="945514" h="829310">
                  <a:moveTo>
                    <a:pt x="734276" y="534291"/>
                  </a:moveTo>
                  <a:lnTo>
                    <a:pt x="733220" y="534347"/>
                  </a:lnTo>
                  <a:lnTo>
                    <a:pt x="733271" y="534721"/>
                  </a:lnTo>
                  <a:lnTo>
                    <a:pt x="734276" y="534291"/>
                  </a:lnTo>
                  <a:close/>
                </a:path>
                <a:path w="945514" h="829310">
                  <a:moveTo>
                    <a:pt x="731339" y="532405"/>
                  </a:moveTo>
                  <a:lnTo>
                    <a:pt x="731956" y="533726"/>
                  </a:lnTo>
                  <a:lnTo>
                    <a:pt x="731798" y="532568"/>
                  </a:lnTo>
                  <a:lnTo>
                    <a:pt x="731339" y="532405"/>
                  </a:lnTo>
                  <a:close/>
                </a:path>
                <a:path w="945514" h="829310">
                  <a:moveTo>
                    <a:pt x="728299" y="347810"/>
                  </a:moveTo>
                  <a:lnTo>
                    <a:pt x="728930" y="349601"/>
                  </a:lnTo>
                  <a:lnTo>
                    <a:pt x="728565" y="347888"/>
                  </a:lnTo>
                  <a:lnTo>
                    <a:pt x="728299" y="347810"/>
                  </a:lnTo>
                  <a:close/>
                </a:path>
                <a:path w="945514" h="829310">
                  <a:moveTo>
                    <a:pt x="727136" y="460091"/>
                  </a:moveTo>
                  <a:lnTo>
                    <a:pt x="726819" y="459333"/>
                  </a:lnTo>
                  <a:lnTo>
                    <a:pt x="726346" y="460105"/>
                  </a:lnTo>
                  <a:lnTo>
                    <a:pt x="727136" y="460091"/>
                  </a:lnTo>
                  <a:close/>
                </a:path>
                <a:path w="945514" h="829310">
                  <a:moveTo>
                    <a:pt x="724273" y="460537"/>
                  </a:moveTo>
                  <a:lnTo>
                    <a:pt x="724067" y="460353"/>
                  </a:lnTo>
                  <a:lnTo>
                    <a:pt x="724093" y="461145"/>
                  </a:lnTo>
                  <a:lnTo>
                    <a:pt x="724273" y="460537"/>
                  </a:lnTo>
                  <a:close/>
                </a:path>
                <a:path w="945514" h="829310">
                  <a:moveTo>
                    <a:pt x="722744" y="549946"/>
                  </a:moveTo>
                  <a:lnTo>
                    <a:pt x="722391" y="550434"/>
                  </a:lnTo>
                  <a:lnTo>
                    <a:pt x="723159" y="550190"/>
                  </a:lnTo>
                  <a:lnTo>
                    <a:pt x="722744" y="549946"/>
                  </a:lnTo>
                  <a:close/>
                </a:path>
                <a:path w="945514" h="829310">
                  <a:moveTo>
                    <a:pt x="714029" y="572377"/>
                  </a:moveTo>
                  <a:lnTo>
                    <a:pt x="712419" y="575746"/>
                  </a:lnTo>
                  <a:lnTo>
                    <a:pt x="714566" y="574520"/>
                  </a:lnTo>
                  <a:lnTo>
                    <a:pt x="714029" y="572377"/>
                  </a:lnTo>
                  <a:close/>
                </a:path>
                <a:path w="945514" h="829310">
                  <a:moveTo>
                    <a:pt x="713484" y="554961"/>
                  </a:moveTo>
                  <a:lnTo>
                    <a:pt x="712279" y="554983"/>
                  </a:lnTo>
                  <a:lnTo>
                    <a:pt x="712971" y="555655"/>
                  </a:lnTo>
                  <a:lnTo>
                    <a:pt x="713484" y="554961"/>
                  </a:lnTo>
                  <a:close/>
                </a:path>
                <a:path w="945514" h="829310">
                  <a:moveTo>
                    <a:pt x="711655" y="563692"/>
                  </a:moveTo>
                  <a:lnTo>
                    <a:pt x="711501" y="564237"/>
                  </a:lnTo>
                  <a:lnTo>
                    <a:pt x="712115" y="563971"/>
                  </a:lnTo>
                  <a:lnTo>
                    <a:pt x="711655" y="563692"/>
                  </a:lnTo>
                  <a:close/>
                </a:path>
                <a:path w="945514" h="829310">
                  <a:moveTo>
                    <a:pt x="711138" y="564408"/>
                  </a:moveTo>
                  <a:lnTo>
                    <a:pt x="710333" y="565258"/>
                  </a:lnTo>
                  <a:lnTo>
                    <a:pt x="712033" y="565439"/>
                  </a:lnTo>
                  <a:lnTo>
                    <a:pt x="711138" y="564408"/>
                  </a:lnTo>
                  <a:close/>
                </a:path>
                <a:path w="945514" h="829310">
                  <a:moveTo>
                    <a:pt x="709256" y="579332"/>
                  </a:moveTo>
                  <a:lnTo>
                    <a:pt x="709779" y="580603"/>
                  </a:lnTo>
                  <a:lnTo>
                    <a:pt x="709904" y="580192"/>
                  </a:lnTo>
                  <a:lnTo>
                    <a:pt x="709256" y="579332"/>
                  </a:lnTo>
                  <a:close/>
                </a:path>
                <a:path w="945514" h="829310">
                  <a:moveTo>
                    <a:pt x="699944" y="325050"/>
                  </a:moveTo>
                  <a:lnTo>
                    <a:pt x="699406" y="325645"/>
                  </a:lnTo>
                  <a:lnTo>
                    <a:pt x="699698" y="325921"/>
                  </a:lnTo>
                  <a:lnTo>
                    <a:pt x="699944" y="325050"/>
                  </a:lnTo>
                  <a:close/>
                </a:path>
                <a:path w="945514" h="829310">
                  <a:moveTo>
                    <a:pt x="698284" y="327358"/>
                  </a:moveTo>
                  <a:lnTo>
                    <a:pt x="698182" y="326651"/>
                  </a:lnTo>
                  <a:lnTo>
                    <a:pt x="697676" y="327749"/>
                  </a:lnTo>
                  <a:lnTo>
                    <a:pt x="698284" y="327358"/>
                  </a:lnTo>
                  <a:close/>
                </a:path>
                <a:path w="945514" h="829310">
                  <a:moveTo>
                    <a:pt x="687694" y="592621"/>
                  </a:moveTo>
                  <a:lnTo>
                    <a:pt x="689525" y="592762"/>
                  </a:lnTo>
                  <a:lnTo>
                    <a:pt x="688229" y="591323"/>
                  </a:lnTo>
                  <a:lnTo>
                    <a:pt x="687694" y="592621"/>
                  </a:lnTo>
                  <a:close/>
                </a:path>
                <a:path w="945514" h="829310">
                  <a:moveTo>
                    <a:pt x="684609" y="593073"/>
                  </a:moveTo>
                  <a:lnTo>
                    <a:pt x="685384" y="593043"/>
                  </a:lnTo>
                  <a:lnTo>
                    <a:pt x="683549" y="592726"/>
                  </a:lnTo>
                  <a:lnTo>
                    <a:pt x="684609" y="593073"/>
                  </a:lnTo>
                  <a:close/>
                </a:path>
                <a:path w="945514" h="829310">
                  <a:moveTo>
                    <a:pt x="677273" y="604415"/>
                  </a:moveTo>
                  <a:lnTo>
                    <a:pt x="676949" y="606880"/>
                  </a:lnTo>
                  <a:lnTo>
                    <a:pt x="678663" y="605418"/>
                  </a:lnTo>
                  <a:lnTo>
                    <a:pt x="677273" y="604415"/>
                  </a:lnTo>
                  <a:close/>
                </a:path>
                <a:path w="945514" h="829310">
                  <a:moveTo>
                    <a:pt x="673017" y="609409"/>
                  </a:moveTo>
                  <a:lnTo>
                    <a:pt x="670855" y="609784"/>
                  </a:lnTo>
                  <a:lnTo>
                    <a:pt x="671957" y="610787"/>
                  </a:lnTo>
                  <a:lnTo>
                    <a:pt x="673017" y="609409"/>
                  </a:lnTo>
                  <a:close/>
                </a:path>
                <a:path w="945514" h="829310">
                  <a:moveTo>
                    <a:pt x="671349" y="608017"/>
                  </a:moveTo>
                  <a:lnTo>
                    <a:pt x="670522" y="608473"/>
                  </a:lnTo>
                  <a:lnTo>
                    <a:pt x="670232" y="608815"/>
                  </a:lnTo>
                  <a:lnTo>
                    <a:pt x="671349" y="608017"/>
                  </a:lnTo>
                  <a:close/>
                </a:path>
                <a:path w="945514" h="829310">
                  <a:moveTo>
                    <a:pt x="648727" y="828440"/>
                  </a:moveTo>
                  <a:lnTo>
                    <a:pt x="647968" y="828836"/>
                  </a:lnTo>
                  <a:lnTo>
                    <a:pt x="648676" y="829308"/>
                  </a:lnTo>
                  <a:lnTo>
                    <a:pt x="648727" y="828440"/>
                  </a:lnTo>
                  <a:close/>
                </a:path>
                <a:path w="945514" h="829310">
                  <a:moveTo>
                    <a:pt x="619287" y="622320"/>
                  </a:moveTo>
                  <a:lnTo>
                    <a:pt x="619083" y="622897"/>
                  </a:lnTo>
                  <a:lnTo>
                    <a:pt x="619877" y="623235"/>
                  </a:lnTo>
                  <a:lnTo>
                    <a:pt x="619287" y="622320"/>
                  </a:lnTo>
                  <a:close/>
                </a:path>
                <a:path w="945514" h="829310">
                  <a:moveTo>
                    <a:pt x="619046" y="626838"/>
                  </a:moveTo>
                  <a:lnTo>
                    <a:pt x="618827" y="627630"/>
                  </a:lnTo>
                  <a:lnTo>
                    <a:pt x="619625" y="627065"/>
                  </a:lnTo>
                  <a:lnTo>
                    <a:pt x="619046" y="626838"/>
                  </a:lnTo>
                  <a:close/>
                </a:path>
                <a:path w="945514" h="829310">
                  <a:moveTo>
                    <a:pt x="618079" y="622004"/>
                  </a:moveTo>
                  <a:lnTo>
                    <a:pt x="617506" y="622855"/>
                  </a:lnTo>
                  <a:lnTo>
                    <a:pt x="619590" y="624240"/>
                  </a:lnTo>
                  <a:lnTo>
                    <a:pt x="618079" y="622004"/>
                  </a:lnTo>
                  <a:close/>
                </a:path>
                <a:path w="945514" h="829310">
                  <a:moveTo>
                    <a:pt x="618727" y="624594"/>
                  </a:moveTo>
                  <a:lnTo>
                    <a:pt x="618590" y="626128"/>
                  </a:lnTo>
                  <a:lnTo>
                    <a:pt x="619016" y="625032"/>
                  </a:lnTo>
                  <a:lnTo>
                    <a:pt x="618727" y="624594"/>
                  </a:lnTo>
                  <a:close/>
                </a:path>
                <a:path w="945514" h="829310">
                  <a:moveTo>
                    <a:pt x="617948" y="619696"/>
                  </a:moveTo>
                  <a:lnTo>
                    <a:pt x="617562" y="618344"/>
                  </a:lnTo>
                  <a:lnTo>
                    <a:pt x="617388" y="619285"/>
                  </a:lnTo>
                  <a:lnTo>
                    <a:pt x="617948" y="619696"/>
                  </a:lnTo>
                  <a:close/>
                </a:path>
                <a:path w="945514" h="829310">
                  <a:moveTo>
                    <a:pt x="616702" y="631794"/>
                  </a:moveTo>
                  <a:lnTo>
                    <a:pt x="616832" y="633015"/>
                  </a:lnTo>
                  <a:lnTo>
                    <a:pt x="617883" y="631861"/>
                  </a:lnTo>
                  <a:lnTo>
                    <a:pt x="616702" y="631794"/>
                  </a:lnTo>
                  <a:close/>
                </a:path>
                <a:path w="945514" h="829310">
                  <a:moveTo>
                    <a:pt x="606848" y="637949"/>
                  </a:moveTo>
                  <a:lnTo>
                    <a:pt x="606083" y="639796"/>
                  </a:lnTo>
                  <a:lnTo>
                    <a:pt x="606589" y="639946"/>
                  </a:lnTo>
                  <a:lnTo>
                    <a:pt x="606848" y="637949"/>
                  </a:lnTo>
                  <a:close/>
                </a:path>
                <a:path w="945514" h="829310">
                  <a:moveTo>
                    <a:pt x="604212" y="638967"/>
                  </a:moveTo>
                  <a:lnTo>
                    <a:pt x="602583" y="639876"/>
                  </a:lnTo>
                  <a:lnTo>
                    <a:pt x="603802" y="639615"/>
                  </a:lnTo>
                  <a:lnTo>
                    <a:pt x="604212" y="638967"/>
                  </a:lnTo>
                  <a:close/>
                </a:path>
                <a:path w="945514" h="829310">
                  <a:moveTo>
                    <a:pt x="602305" y="731772"/>
                  </a:moveTo>
                  <a:lnTo>
                    <a:pt x="602659" y="730918"/>
                  </a:lnTo>
                  <a:lnTo>
                    <a:pt x="600895" y="731975"/>
                  </a:lnTo>
                  <a:lnTo>
                    <a:pt x="602305" y="731772"/>
                  </a:lnTo>
                  <a:close/>
                </a:path>
                <a:path w="945514" h="829310">
                  <a:moveTo>
                    <a:pt x="598501" y="716546"/>
                  </a:moveTo>
                  <a:lnTo>
                    <a:pt x="597875" y="716224"/>
                  </a:lnTo>
                  <a:lnTo>
                    <a:pt x="597407" y="716737"/>
                  </a:lnTo>
                  <a:lnTo>
                    <a:pt x="598501" y="716546"/>
                  </a:lnTo>
                  <a:close/>
                </a:path>
                <a:path w="945514" h="829310">
                  <a:moveTo>
                    <a:pt x="595488" y="726711"/>
                  </a:moveTo>
                  <a:lnTo>
                    <a:pt x="593963" y="726458"/>
                  </a:lnTo>
                  <a:lnTo>
                    <a:pt x="594435" y="726820"/>
                  </a:lnTo>
                  <a:lnTo>
                    <a:pt x="595488" y="726711"/>
                  </a:lnTo>
                  <a:close/>
                </a:path>
                <a:path w="945514" h="829310">
                  <a:moveTo>
                    <a:pt x="590719" y="731707"/>
                  </a:moveTo>
                  <a:lnTo>
                    <a:pt x="591170" y="731470"/>
                  </a:lnTo>
                  <a:lnTo>
                    <a:pt x="590243" y="731252"/>
                  </a:lnTo>
                  <a:lnTo>
                    <a:pt x="590719" y="731707"/>
                  </a:lnTo>
                  <a:close/>
                </a:path>
                <a:path w="945514" h="829310">
                  <a:moveTo>
                    <a:pt x="590763" y="728873"/>
                  </a:moveTo>
                  <a:lnTo>
                    <a:pt x="588880" y="727934"/>
                  </a:lnTo>
                  <a:lnTo>
                    <a:pt x="588639" y="729121"/>
                  </a:lnTo>
                  <a:lnTo>
                    <a:pt x="590763" y="728873"/>
                  </a:lnTo>
                  <a:close/>
                </a:path>
                <a:path w="945514" h="829310">
                  <a:moveTo>
                    <a:pt x="587227" y="714622"/>
                  </a:moveTo>
                  <a:lnTo>
                    <a:pt x="585791" y="714559"/>
                  </a:lnTo>
                  <a:lnTo>
                    <a:pt x="586070" y="715166"/>
                  </a:lnTo>
                  <a:lnTo>
                    <a:pt x="587227" y="714622"/>
                  </a:lnTo>
                  <a:close/>
                </a:path>
                <a:path w="945514" h="829310">
                  <a:moveTo>
                    <a:pt x="568270" y="666534"/>
                  </a:moveTo>
                  <a:lnTo>
                    <a:pt x="551756" y="668961"/>
                  </a:lnTo>
                  <a:lnTo>
                    <a:pt x="542798" y="677652"/>
                  </a:lnTo>
                  <a:lnTo>
                    <a:pt x="542873" y="691735"/>
                  </a:lnTo>
                  <a:lnTo>
                    <a:pt x="557078" y="696830"/>
                  </a:lnTo>
                  <a:lnTo>
                    <a:pt x="569758" y="688899"/>
                  </a:lnTo>
                  <a:lnTo>
                    <a:pt x="579023" y="672726"/>
                  </a:lnTo>
                  <a:lnTo>
                    <a:pt x="577532" y="667124"/>
                  </a:lnTo>
                  <a:lnTo>
                    <a:pt x="568270" y="666534"/>
                  </a:lnTo>
                  <a:close/>
                </a:path>
                <a:path w="945514" h="829310">
                  <a:moveTo>
                    <a:pt x="572433" y="651702"/>
                  </a:moveTo>
                  <a:lnTo>
                    <a:pt x="571793" y="652979"/>
                  </a:lnTo>
                  <a:lnTo>
                    <a:pt x="572994" y="651930"/>
                  </a:lnTo>
                  <a:lnTo>
                    <a:pt x="572433" y="651702"/>
                  </a:lnTo>
                  <a:close/>
                </a:path>
                <a:path w="945514" h="829310">
                  <a:moveTo>
                    <a:pt x="570935" y="647470"/>
                  </a:moveTo>
                  <a:lnTo>
                    <a:pt x="570207" y="648301"/>
                  </a:lnTo>
                  <a:lnTo>
                    <a:pt x="572449" y="648024"/>
                  </a:lnTo>
                  <a:lnTo>
                    <a:pt x="570935" y="647470"/>
                  </a:lnTo>
                  <a:close/>
                </a:path>
                <a:path w="945514" h="829310">
                  <a:moveTo>
                    <a:pt x="549856" y="649980"/>
                  </a:moveTo>
                  <a:lnTo>
                    <a:pt x="549438" y="649697"/>
                  </a:lnTo>
                  <a:lnTo>
                    <a:pt x="549611" y="650537"/>
                  </a:lnTo>
                  <a:lnTo>
                    <a:pt x="549856" y="64998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1187043" y="4433887"/>
              <a:ext cx="141605" cy="773430"/>
            </a:xfrm>
            <a:custGeom>
              <a:avLst/>
              <a:gdLst/>
              <a:ahLst/>
              <a:cxnLst/>
              <a:rect l="l" t="t" r="r" b="b"/>
              <a:pathLst>
                <a:path w="141605" h="773429">
                  <a:moveTo>
                    <a:pt x="19380" y="544830"/>
                  </a:moveTo>
                  <a:lnTo>
                    <a:pt x="16941" y="544487"/>
                  </a:lnTo>
                  <a:lnTo>
                    <a:pt x="15163" y="544830"/>
                  </a:lnTo>
                  <a:lnTo>
                    <a:pt x="19380" y="544830"/>
                  </a:lnTo>
                  <a:close/>
                </a:path>
                <a:path w="141605" h="773429">
                  <a:moveTo>
                    <a:pt x="47040" y="724027"/>
                  </a:moveTo>
                  <a:lnTo>
                    <a:pt x="46786" y="722630"/>
                  </a:lnTo>
                  <a:lnTo>
                    <a:pt x="45834" y="723417"/>
                  </a:lnTo>
                  <a:lnTo>
                    <a:pt x="47040" y="724027"/>
                  </a:lnTo>
                  <a:close/>
                </a:path>
                <a:path w="141605" h="773429">
                  <a:moveTo>
                    <a:pt x="48768" y="444131"/>
                  </a:moveTo>
                  <a:lnTo>
                    <a:pt x="48120" y="442683"/>
                  </a:lnTo>
                  <a:lnTo>
                    <a:pt x="47167" y="443852"/>
                  </a:lnTo>
                  <a:lnTo>
                    <a:pt x="48768" y="444131"/>
                  </a:lnTo>
                  <a:close/>
                </a:path>
                <a:path w="141605" h="773429">
                  <a:moveTo>
                    <a:pt x="48793" y="726782"/>
                  </a:moveTo>
                  <a:lnTo>
                    <a:pt x="47840" y="726389"/>
                  </a:lnTo>
                  <a:lnTo>
                    <a:pt x="48387" y="727583"/>
                  </a:lnTo>
                  <a:lnTo>
                    <a:pt x="48793" y="726782"/>
                  </a:lnTo>
                  <a:close/>
                </a:path>
                <a:path w="141605" h="773429">
                  <a:moveTo>
                    <a:pt x="49085" y="440880"/>
                  </a:moveTo>
                  <a:lnTo>
                    <a:pt x="48272" y="442290"/>
                  </a:lnTo>
                  <a:lnTo>
                    <a:pt x="49047" y="441706"/>
                  </a:lnTo>
                  <a:lnTo>
                    <a:pt x="49085" y="440880"/>
                  </a:lnTo>
                  <a:close/>
                </a:path>
                <a:path w="141605" h="773429">
                  <a:moveTo>
                    <a:pt x="50292" y="687590"/>
                  </a:moveTo>
                  <a:lnTo>
                    <a:pt x="50152" y="686714"/>
                  </a:lnTo>
                  <a:lnTo>
                    <a:pt x="48590" y="687349"/>
                  </a:lnTo>
                  <a:lnTo>
                    <a:pt x="50292" y="687590"/>
                  </a:lnTo>
                  <a:close/>
                </a:path>
                <a:path w="141605" h="773429">
                  <a:moveTo>
                    <a:pt x="51079" y="729259"/>
                  </a:moveTo>
                  <a:lnTo>
                    <a:pt x="49682" y="728027"/>
                  </a:lnTo>
                  <a:lnTo>
                    <a:pt x="47917" y="729843"/>
                  </a:lnTo>
                  <a:lnTo>
                    <a:pt x="51079" y="729259"/>
                  </a:lnTo>
                  <a:close/>
                </a:path>
                <a:path w="141605" h="773429">
                  <a:moveTo>
                    <a:pt x="51473" y="725170"/>
                  </a:moveTo>
                  <a:lnTo>
                    <a:pt x="51168" y="721144"/>
                  </a:lnTo>
                  <a:lnTo>
                    <a:pt x="48348" y="726516"/>
                  </a:lnTo>
                  <a:lnTo>
                    <a:pt x="51473" y="725170"/>
                  </a:lnTo>
                  <a:close/>
                </a:path>
                <a:path w="141605" h="773429">
                  <a:moveTo>
                    <a:pt x="52006" y="709803"/>
                  </a:moveTo>
                  <a:lnTo>
                    <a:pt x="49682" y="708152"/>
                  </a:lnTo>
                  <a:lnTo>
                    <a:pt x="51244" y="711009"/>
                  </a:lnTo>
                  <a:lnTo>
                    <a:pt x="52006" y="709803"/>
                  </a:lnTo>
                  <a:close/>
                </a:path>
                <a:path w="141605" h="773429">
                  <a:moveTo>
                    <a:pt x="52171" y="728408"/>
                  </a:moveTo>
                  <a:lnTo>
                    <a:pt x="51574" y="727113"/>
                  </a:lnTo>
                  <a:lnTo>
                    <a:pt x="50850" y="727976"/>
                  </a:lnTo>
                  <a:lnTo>
                    <a:pt x="52171" y="728408"/>
                  </a:lnTo>
                  <a:close/>
                </a:path>
                <a:path w="141605" h="773429">
                  <a:moveTo>
                    <a:pt x="52857" y="731634"/>
                  </a:moveTo>
                  <a:lnTo>
                    <a:pt x="51028" y="729945"/>
                  </a:lnTo>
                  <a:lnTo>
                    <a:pt x="51435" y="732155"/>
                  </a:lnTo>
                  <a:lnTo>
                    <a:pt x="52857" y="731634"/>
                  </a:lnTo>
                  <a:close/>
                </a:path>
                <a:path w="141605" h="773429">
                  <a:moveTo>
                    <a:pt x="53441" y="726592"/>
                  </a:moveTo>
                  <a:lnTo>
                    <a:pt x="53060" y="725284"/>
                  </a:lnTo>
                  <a:lnTo>
                    <a:pt x="52857" y="727354"/>
                  </a:lnTo>
                  <a:lnTo>
                    <a:pt x="53441" y="726592"/>
                  </a:lnTo>
                  <a:close/>
                </a:path>
                <a:path w="141605" h="773429">
                  <a:moveTo>
                    <a:pt x="53746" y="713854"/>
                  </a:moveTo>
                  <a:lnTo>
                    <a:pt x="40271" y="703453"/>
                  </a:lnTo>
                  <a:lnTo>
                    <a:pt x="37249" y="707453"/>
                  </a:lnTo>
                  <a:lnTo>
                    <a:pt x="34175" y="705700"/>
                  </a:lnTo>
                  <a:lnTo>
                    <a:pt x="42900" y="712571"/>
                  </a:lnTo>
                  <a:lnTo>
                    <a:pt x="40093" y="717257"/>
                  </a:lnTo>
                  <a:lnTo>
                    <a:pt x="43751" y="714476"/>
                  </a:lnTo>
                  <a:lnTo>
                    <a:pt x="44018" y="719709"/>
                  </a:lnTo>
                  <a:lnTo>
                    <a:pt x="39535" y="721944"/>
                  </a:lnTo>
                  <a:lnTo>
                    <a:pt x="47891" y="722363"/>
                  </a:lnTo>
                  <a:lnTo>
                    <a:pt x="53746" y="713854"/>
                  </a:lnTo>
                  <a:close/>
                </a:path>
                <a:path w="141605" h="773429">
                  <a:moveTo>
                    <a:pt x="54495" y="730504"/>
                  </a:moveTo>
                  <a:lnTo>
                    <a:pt x="53136" y="729361"/>
                  </a:lnTo>
                  <a:lnTo>
                    <a:pt x="52946" y="730364"/>
                  </a:lnTo>
                  <a:lnTo>
                    <a:pt x="54495" y="730504"/>
                  </a:lnTo>
                  <a:close/>
                </a:path>
                <a:path w="141605" h="773429">
                  <a:moveTo>
                    <a:pt x="55930" y="727189"/>
                  </a:moveTo>
                  <a:lnTo>
                    <a:pt x="55829" y="726097"/>
                  </a:lnTo>
                  <a:lnTo>
                    <a:pt x="54851" y="726694"/>
                  </a:lnTo>
                  <a:lnTo>
                    <a:pt x="55930" y="727189"/>
                  </a:lnTo>
                  <a:close/>
                </a:path>
                <a:path w="141605" h="773429">
                  <a:moveTo>
                    <a:pt x="56311" y="734479"/>
                  </a:moveTo>
                  <a:lnTo>
                    <a:pt x="55791" y="733526"/>
                  </a:lnTo>
                  <a:lnTo>
                    <a:pt x="55206" y="734453"/>
                  </a:lnTo>
                  <a:lnTo>
                    <a:pt x="56311" y="734479"/>
                  </a:lnTo>
                  <a:close/>
                </a:path>
                <a:path w="141605" h="773429">
                  <a:moveTo>
                    <a:pt x="57023" y="737577"/>
                  </a:moveTo>
                  <a:lnTo>
                    <a:pt x="55537" y="735761"/>
                  </a:lnTo>
                  <a:lnTo>
                    <a:pt x="56324" y="737819"/>
                  </a:lnTo>
                  <a:lnTo>
                    <a:pt x="57023" y="737577"/>
                  </a:lnTo>
                  <a:close/>
                </a:path>
                <a:path w="141605" h="773429">
                  <a:moveTo>
                    <a:pt x="58216" y="553720"/>
                  </a:moveTo>
                  <a:lnTo>
                    <a:pt x="56946" y="544830"/>
                  </a:lnTo>
                  <a:lnTo>
                    <a:pt x="57378" y="544487"/>
                  </a:lnTo>
                  <a:lnTo>
                    <a:pt x="22517" y="544487"/>
                  </a:lnTo>
                  <a:lnTo>
                    <a:pt x="25196" y="547370"/>
                  </a:lnTo>
                  <a:lnTo>
                    <a:pt x="17856" y="558800"/>
                  </a:lnTo>
                  <a:lnTo>
                    <a:pt x="24815" y="562610"/>
                  </a:lnTo>
                  <a:lnTo>
                    <a:pt x="21526" y="565150"/>
                  </a:lnTo>
                  <a:lnTo>
                    <a:pt x="17526" y="560070"/>
                  </a:lnTo>
                  <a:lnTo>
                    <a:pt x="14871" y="565150"/>
                  </a:lnTo>
                  <a:lnTo>
                    <a:pt x="27190" y="567690"/>
                  </a:lnTo>
                  <a:lnTo>
                    <a:pt x="29171" y="565150"/>
                  </a:lnTo>
                  <a:lnTo>
                    <a:pt x="30162" y="563880"/>
                  </a:lnTo>
                  <a:lnTo>
                    <a:pt x="36004" y="570230"/>
                  </a:lnTo>
                  <a:lnTo>
                    <a:pt x="31470" y="568960"/>
                  </a:lnTo>
                  <a:lnTo>
                    <a:pt x="31623" y="571500"/>
                  </a:lnTo>
                  <a:lnTo>
                    <a:pt x="35877" y="575271"/>
                  </a:lnTo>
                  <a:lnTo>
                    <a:pt x="32969" y="577850"/>
                  </a:lnTo>
                  <a:lnTo>
                    <a:pt x="31508" y="576580"/>
                  </a:lnTo>
                  <a:lnTo>
                    <a:pt x="24193" y="570230"/>
                  </a:lnTo>
                  <a:lnTo>
                    <a:pt x="21412" y="571500"/>
                  </a:lnTo>
                  <a:lnTo>
                    <a:pt x="23075" y="576580"/>
                  </a:lnTo>
                  <a:lnTo>
                    <a:pt x="20878" y="571500"/>
                  </a:lnTo>
                  <a:lnTo>
                    <a:pt x="16065" y="571500"/>
                  </a:lnTo>
                  <a:lnTo>
                    <a:pt x="26593" y="584200"/>
                  </a:lnTo>
                  <a:lnTo>
                    <a:pt x="23012" y="582930"/>
                  </a:lnTo>
                  <a:lnTo>
                    <a:pt x="19875" y="585470"/>
                  </a:lnTo>
                  <a:lnTo>
                    <a:pt x="25730" y="588010"/>
                  </a:lnTo>
                  <a:lnTo>
                    <a:pt x="19062" y="590550"/>
                  </a:lnTo>
                  <a:lnTo>
                    <a:pt x="19278" y="604520"/>
                  </a:lnTo>
                  <a:lnTo>
                    <a:pt x="22567" y="608330"/>
                  </a:lnTo>
                  <a:lnTo>
                    <a:pt x="25247" y="599440"/>
                  </a:lnTo>
                  <a:lnTo>
                    <a:pt x="27800" y="603250"/>
                  </a:lnTo>
                  <a:lnTo>
                    <a:pt x="25222" y="600710"/>
                  </a:lnTo>
                  <a:lnTo>
                    <a:pt x="24155" y="607060"/>
                  </a:lnTo>
                  <a:lnTo>
                    <a:pt x="24726" y="607060"/>
                  </a:lnTo>
                  <a:lnTo>
                    <a:pt x="33020" y="607060"/>
                  </a:lnTo>
                  <a:lnTo>
                    <a:pt x="33235" y="603250"/>
                  </a:lnTo>
                  <a:lnTo>
                    <a:pt x="33464" y="599440"/>
                  </a:lnTo>
                  <a:lnTo>
                    <a:pt x="39484" y="601980"/>
                  </a:lnTo>
                  <a:lnTo>
                    <a:pt x="40144" y="599440"/>
                  </a:lnTo>
                  <a:lnTo>
                    <a:pt x="41452" y="594360"/>
                  </a:lnTo>
                  <a:lnTo>
                    <a:pt x="47942" y="590550"/>
                  </a:lnTo>
                  <a:lnTo>
                    <a:pt x="47205" y="584200"/>
                  </a:lnTo>
                  <a:lnTo>
                    <a:pt x="47066" y="582930"/>
                  </a:lnTo>
                  <a:lnTo>
                    <a:pt x="52514" y="579120"/>
                  </a:lnTo>
                  <a:lnTo>
                    <a:pt x="52108" y="577850"/>
                  </a:lnTo>
                  <a:lnTo>
                    <a:pt x="51295" y="575310"/>
                  </a:lnTo>
                  <a:lnTo>
                    <a:pt x="50888" y="574040"/>
                  </a:lnTo>
                  <a:lnTo>
                    <a:pt x="49669" y="570230"/>
                  </a:lnTo>
                  <a:lnTo>
                    <a:pt x="48450" y="566420"/>
                  </a:lnTo>
                  <a:lnTo>
                    <a:pt x="49263" y="563880"/>
                  </a:lnTo>
                  <a:lnTo>
                    <a:pt x="50876" y="558800"/>
                  </a:lnTo>
                  <a:lnTo>
                    <a:pt x="58216" y="553720"/>
                  </a:lnTo>
                  <a:close/>
                </a:path>
                <a:path w="141605" h="773429">
                  <a:moveTo>
                    <a:pt x="59118" y="738886"/>
                  </a:moveTo>
                  <a:lnTo>
                    <a:pt x="58356" y="738314"/>
                  </a:lnTo>
                  <a:lnTo>
                    <a:pt x="58216" y="739063"/>
                  </a:lnTo>
                  <a:lnTo>
                    <a:pt x="59118" y="738886"/>
                  </a:lnTo>
                  <a:close/>
                </a:path>
                <a:path w="141605" h="773429">
                  <a:moveTo>
                    <a:pt x="61582" y="727608"/>
                  </a:moveTo>
                  <a:lnTo>
                    <a:pt x="60833" y="726757"/>
                  </a:lnTo>
                  <a:lnTo>
                    <a:pt x="60210" y="728027"/>
                  </a:lnTo>
                  <a:lnTo>
                    <a:pt x="61582" y="727608"/>
                  </a:lnTo>
                  <a:close/>
                </a:path>
                <a:path w="141605" h="773429">
                  <a:moveTo>
                    <a:pt x="63284" y="738835"/>
                  </a:moveTo>
                  <a:lnTo>
                    <a:pt x="62014" y="737781"/>
                  </a:lnTo>
                  <a:lnTo>
                    <a:pt x="62280" y="739965"/>
                  </a:lnTo>
                  <a:lnTo>
                    <a:pt x="63284" y="738835"/>
                  </a:lnTo>
                  <a:close/>
                </a:path>
                <a:path w="141605" h="773429">
                  <a:moveTo>
                    <a:pt x="68326" y="738466"/>
                  </a:moveTo>
                  <a:lnTo>
                    <a:pt x="66992" y="738606"/>
                  </a:lnTo>
                  <a:lnTo>
                    <a:pt x="67868" y="739228"/>
                  </a:lnTo>
                  <a:lnTo>
                    <a:pt x="68326" y="738466"/>
                  </a:lnTo>
                  <a:close/>
                </a:path>
                <a:path w="141605" h="773429">
                  <a:moveTo>
                    <a:pt x="68529" y="744728"/>
                  </a:moveTo>
                  <a:lnTo>
                    <a:pt x="67144" y="745566"/>
                  </a:lnTo>
                  <a:lnTo>
                    <a:pt x="68427" y="746975"/>
                  </a:lnTo>
                  <a:lnTo>
                    <a:pt x="68529" y="744728"/>
                  </a:lnTo>
                  <a:close/>
                </a:path>
                <a:path w="141605" h="773429">
                  <a:moveTo>
                    <a:pt x="69850" y="745705"/>
                  </a:moveTo>
                  <a:lnTo>
                    <a:pt x="68910" y="745210"/>
                  </a:lnTo>
                  <a:lnTo>
                    <a:pt x="68668" y="746620"/>
                  </a:lnTo>
                  <a:lnTo>
                    <a:pt x="69850" y="745705"/>
                  </a:lnTo>
                  <a:close/>
                </a:path>
                <a:path w="141605" h="773429">
                  <a:moveTo>
                    <a:pt x="71526" y="721944"/>
                  </a:moveTo>
                  <a:lnTo>
                    <a:pt x="68694" y="724344"/>
                  </a:lnTo>
                  <a:lnTo>
                    <a:pt x="62445" y="717829"/>
                  </a:lnTo>
                  <a:lnTo>
                    <a:pt x="61798" y="721702"/>
                  </a:lnTo>
                  <a:lnTo>
                    <a:pt x="57543" y="715530"/>
                  </a:lnTo>
                  <a:lnTo>
                    <a:pt x="55067" y="716330"/>
                  </a:lnTo>
                  <a:lnTo>
                    <a:pt x="54952" y="714997"/>
                  </a:lnTo>
                  <a:lnTo>
                    <a:pt x="52819" y="716445"/>
                  </a:lnTo>
                  <a:lnTo>
                    <a:pt x="53594" y="716800"/>
                  </a:lnTo>
                  <a:lnTo>
                    <a:pt x="51828" y="717372"/>
                  </a:lnTo>
                  <a:lnTo>
                    <a:pt x="51993" y="721258"/>
                  </a:lnTo>
                  <a:lnTo>
                    <a:pt x="59270" y="728649"/>
                  </a:lnTo>
                  <a:lnTo>
                    <a:pt x="57353" y="721067"/>
                  </a:lnTo>
                  <a:lnTo>
                    <a:pt x="61760" y="721944"/>
                  </a:lnTo>
                  <a:lnTo>
                    <a:pt x="61226" y="725144"/>
                  </a:lnTo>
                  <a:lnTo>
                    <a:pt x="64541" y="728548"/>
                  </a:lnTo>
                  <a:lnTo>
                    <a:pt x="64198" y="724674"/>
                  </a:lnTo>
                  <a:lnTo>
                    <a:pt x="68110" y="726109"/>
                  </a:lnTo>
                  <a:lnTo>
                    <a:pt x="66065" y="727976"/>
                  </a:lnTo>
                  <a:lnTo>
                    <a:pt x="69786" y="730250"/>
                  </a:lnTo>
                  <a:lnTo>
                    <a:pt x="71526" y="721944"/>
                  </a:lnTo>
                  <a:close/>
                </a:path>
                <a:path w="141605" h="773429">
                  <a:moveTo>
                    <a:pt x="72402" y="744118"/>
                  </a:moveTo>
                  <a:lnTo>
                    <a:pt x="67106" y="741375"/>
                  </a:lnTo>
                  <a:lnTo>
                    <a:pt x="64630" y="744512"/>
                  </a:lnTo>
                  <a:lnTo>
                    <a:pt x="72402" y="744118"/>
                  </a:lnTo>
                  <a:close/>
                </a:path>
                <a:path w="141605" h="773429">
                  <a:moveTo>
                    <a:pt x="77330" y="689394"/>
                  </a:moveTo>
                  <a:lnTo>
                    <a:pt x="74904" y="690905"/>
                  </a:lnTo>
                  <a:lnTo>
                    <a:pt x="75819" y="691337"/>
                  </a:lnTo>
                  <a:lnTo>
                    <a:pt x="77330" y="689394"/>
                  </a:lnTo>
                  <a:close/>
                </a:path>
                <a:path w="141605" h="773429">
                  <a:moveTo>
                    <a:pt x="81305" y="746785"/>
                  </a:moveTo>
                  <a:lnTo>
                    <a:pt x="80162" y="747064"/>
                  </a:lnTo>
                  <a:lnTo>
                    <a:pt x="81013" y="747280"/>
                  </a:lnTo>
                  <a:lnTo>
                    <a:pt x="81305" y="746785"/>
                  </a:lnTo>
                  <a:close/>
                </a:path>
                <a:path w="141605" h="773429">
                  <a:moveTo>
                    <a:pt x="82283" y="723493"/>
                  </a:moveTo>
                  <a:lnTo>
                    <a:pt x="82169" y="720750"/>
                  </a:lnTo>
                  <a:lnTo>
                    <a:pt x="79514" y="721233"/>
                  </a:lnTo>
                  <a:lnTo>
                    <a:pt x="82283" y="723493"/>
                  </a:lnTo>
                  <a:close/>
                </a:path>
                <a:path w="141605" h="773429">
                  <a:moveTo>
                    <a:pt x="82791" y="727202"/>
                  </a:moveTo>
                  <a:lnTo>
                    <a:pt x="76682" y="718616"/>
                  </a:lnTo>
                  <a:lnTo>
                    <a:pt x="81915" y="719886"/>
                  </a:lnTo>
                  <a:lnTo>
                    <a:pt x="79794" y="708342"/>
                  </a:lnTo>
                  <a:lnTo>
                    <a:pt x="73418" y="721220"/>
                  </a:lnTo>
                  <a:lnTo>
                    <a:pt x="82791" y="727202"/>
                  </a:lnTo>
                  <a:close/>
                </a:path>
                <a:path w="141605" h="773429">
                  <a:moveTo>
                    <a:pt x="83159" y="745553"/>
                  </a:moveTo>
                  <a:lnTo>
                    <a:pt x="81356" y="743521"/>
                  </a:lnTo>
                  <a:lnTo>
                    <a:pt x="71602" y="745032"/>
                  </a:lnTo>
                  <a:lnTo>
                    <a:pt x="71323" y="747953"/>
                  </a:lnTo>
                  <a:lnTo>
                    <a:pt x="76288" y="750595"/>
                  </a:lnTo>
                  <a:lnTo>
                    <a:pt x="76009" y="750773"/>
                  </a:lnTo>
                  <a:lnTo>
                    <a:pt x="76542" y="750735"/>
                  </a:lnTo>
                  <a:lnTo>
                    <a:pt x="79514" y="752297"/>
                  </a:lnTo>
                  <a:lnTo>
                    <a:pt x="83045" y="749528"/>
                  </a:lnTo>
                  <a:lnTo>
                    <a:pt x="78409" y="746709"/>
                  </a:lnTo>
                  <a:lnTo>
                    <a:pt x="79336" y="746518"/>
                  </a:lnTo>
                  <a:lnTo>
                    <a:pt x="78206" y="746379"/>
                  </a:lnTo>
                  <a:lnTo>
                    <a:pt x="78092" y="746518"/>
                  </a:lnTo>
                  <a:lnTo>
                    <a:pt x="77698" y="746264"/>
                  </a:lnTo>
                  <a:lnTo>
                    <a:pt x="83159" y="745553"/>
                  </a:lnTo>
                  <a:close/>
                </a:path>
                <a:path w="141605" h="773429">
                  <a:moveTo>
                    <a:pt x="86271" y="752995"/>
                  </a:moveTo>
                  <a:lnTo>
                    <a:pt x="85369" y="751662"/>
                  </a:lnTo>
                  <a:lnTo>
                    <a:pt x="85610" y="752068"/>
                  </a:lnTo>
                  <a:lnTo>
                    <a:pt x="86271" y="752995"/>
                  </a:lnTo>
                  <a:close/>
                </a:path>
                <a:path w="141605" h="773429">
                  <a:moveTo>
                    <a:pt x="87198" y="746823"/>
                  </a:moveTo>
                  <a:lnTo>
                    <a:pt x="85521" y="747750"/>
                  </a:lnTo>
                  <a:lnTo>
                    <a:pt x="86448" y="748436"/>
                  </a:lnTo>
                  <a:lnTo>
                    <a:pt x="87198" y="746823"/>
                  </a:lnTo>
                  <a:close/>
                </a:path>
                <a:path w="141605" h="773429">
                  <a:moveTo>
                    <a:pt x="87769" y="744969"/>
                  </a:moveTo>
                  <a:lnTo>
                    <a:pt x="85115" y="743953"/>
                  </a:lnTo>
                  <a:lnTo>
                    <a:pt x="84467" y="746925"/>
                  </a:lnTo>
                  <a:lnTo>
                    <a:pt x="87769" y="744969"/>
                  </a:lnTo>
                  <a:close/>
                </a:path>
                <a:path w="141605" h="773429">
                  <a:moveTo>
                    <a:pt x="87858" y="756221"/>
                  </a:moveTo>
                  <a:lnTo>
                    <a:pt x="87541" y="754710"/>
                  </a:lnTo>
                  <a:lnTo>
                    <a:pt x="85813" y="756475"/>
                  </a:lnTo>
                  <a:lnTo>
                    <a:pt x="87858" y="756221"/>
                  </a:lnTo>
                  <a:close/>
                </a:path>
                <a:path w="141605" h="773429">
                  <a:moveTo>
                    <a:pt x="88074" y="747610"/>
                  </a:moveTo>
                  <a:lnTo>
                    <a:pt x="87960" y="746925"/>
                  </a:lnTo>
                  <a:lnTo>
                    <a:pt x="86855" y="748017"/>
                  </a:lnTo>
                  <a:lnTo>
                    <a:pt x="88074" y="747610"/>
                  </a:lnTo>
                  <a:close/>
                </a:path>
                <a:path w="141605" h="773429">
                  <a:moveTo>
                    <a:pt x="92671" y="757059"/>
                  </a:moveTo>
                  <a:lnTo>
                    <a:pt x="90754" y="756310"/>
                  </a:lnTo>
                  <a:lnTo>
                    <a:pt x="91719" y="758888"/>
                  </a:lnTo>
                  <a:lnTo>
                    <a:pt x="92671" y="757059"/>
                  </a:lnTo>
                  <a:close/>
                </a:path>
                <a:path w="141605" h="773429">
                  <a:moveTo>
                    <a:pt x="100342" y="745388"/>
                  </a:moveTo>
                  <a:lnTo>
                    <a:pt x="92163" y="742975"/>
                  </a:lnTo>
                  <a:lnTo>
                    <a:pt x="87922" y="744105"/>
                  </a:lnTo>
                  <a:lnTo>
                    <a:pt x="88214" y="748004"/>
                  </a:lnTo>
                  <a:lnTo>
                    <a:pt x="100342" y="745388"/>
                  </a:lnTo>
                  <a:close/>
                </a:path>
                <a:path w="141605" h="773429">
                  <a:moveTo>
                    <a:pt x="102273" y="757936"/>
                  </a:moveTo>
                  <a:lnTo>
                    <a:pt x="100076" y="755218"/>
                  </a:lnTo>
                  <a:lnTo>
                    <a:pt x="101968" y="757961"/>
                  </a:lnTo>
                  <a:lnTo>
                    <a:pt x="102273" y="757936"/>
                  </a:lnTo>
                  <a:close/>
                </a:path>
                <a:path w="141605" h="773429">
                  <a:moveTo>
                    <a:pt x="102895" y="763219"/>
                  </a:moveTo>
                  <a:lnTo>
                    <a:pt x="102209" y="761593"/>
                  </a:lnTo>
                  <a:lnTo>
                    <a:pt x="102146" y="762939"/>
                  </a:lnTo>
                  <a:lnTo>
                    <a:pt x="102895" y="763219"/>
                  </a:lnTo>
                  <a:close/>
                </a:path>
                <a:path w="141605" h="773429">
                  <a:moveTo>
                    <a:pt x="103276" y="755294"/>
                  </a:moveTo>
                  <a:lnTo>
                    <a:pt x="102908" y="753986"/>
                  </a:lnTo>
                  <a:lnTo>
                    <a:pt x="102209" y="754316"/>
                  </a:lnTo>
                  <a:lnTo>
                    <a:pt x="103276" y="755294"/>
                  </a:lnTo>
                  <a:close/>
                </a:path>
                <a:path w="141605" h="773429">
                  <a:moveTo>
                    <a:pt x="104635" y="752767"/>
                  </a:moveTo>
                  <a:lnTo>
                    <a:pt x="103301" y="754062"/>
                  </a:lnTo>
                  <a:lnTo>
                    <a:pt x="104101" y="755688"/>
                  </a:lnTo>
                  <a:lnTo>
                    <a:pt x="104635" y="752767"/>
                  </a:lnTo>
                  <a:close/>
                </a:path>
                <a:path w="141605" h="773429">
                  <a:moveTo>
                    <a:pt x="105524" y="760831"/>
                  </a:moveTo>
                  <a:lnTo>
                    <a:pt x="104609" y="760488"/>
                  </a:lnTo>
                  <a:lnTo>
                    <a:pt x="104482" y="761225"/>
                  </a:lnTo>
                  <a:lnTo>
                    <a:pt x="105524" y="760831"/>
                  </a:lnTo>
                  <a:close/>
                </a:path>
                <a:path w="141605" h="773429">
                  <a:moveTo>
                    <a:pt x="108280" y="762038"/>
                  </a:moveTo>
                  <a:lnTo>
                    <a:pt x="107238" y="760349"/>
                  </a:lnTo>
                  <a:lnTo>
                    <a:pt x="106832" y="760272"/>
                  </a:lnTo>
                  <a:lnTo>
                    <a:pt x="108280" y="762038"/>
                  </a:lnTo>
                  <a:close/>
                </a:path>
                <a:path w="141605" h="773429">
                  <a:moveTo>
                    <a:pt x="108407" y="684733"/>
                  </a:moveTo>
                  <a:lnTo>
                    <a:pt x="106337" y="682193"/>
                  </a:lnTo>
                  <a:lnTo>
                    <a:pt x="100228" y="685939"/>
                  </a:lnTo>
                  <a:lnTo>
                    <a:pt x="96227" y="679805"/>
                  </a:lnTo>
                  <a:lnTo>
                    <a:pt x="88607" y="689483"/>
                  </a:lnTo>
                  <a:lnTo>
                    <a:pt x="80556" y="688187"/>
                  </a:lnTo>
                  <a:lnTo>
                    <a:pt x="85648" y="691883"/>
                  </a:lnTo>
                  <a:lnTo>
                    <a:pt x="80594" y="693991"/>
                  </a:lnTo>
                  <a:lnTo>
                    <a:pt x="80098" y="703414"/>
                  </a:lnTo>
                  <a:lnTo>
                    <a:pt x="83527" y="705967"/>
                  </a:lnTo>
                  <a:lnTo>
                    <a:pt x="97142" y="703402"/>
                  </a:lnTo>
                  <a:lnTo>
                    <a:pt x="97028" y="707123"/>
                  </a:lnTo>
                  <a:lnTo>
                    <a:pt x="84340" y="715302"/>
                  </a:lnTo>
                  <a:lnTo>
                    <a:pt x="86614" y="722350"/>
                  </a:lnTo>
                  <a:lnTo>
                    <a:pt x="102260" y="730859"/>
                  </a:lnTo>
                  <a:lnTo>
                    <a:pt x="100469" y="734669"/>
                  </a:lnTo>
                  <a:lnTo>
                    <a:pt x="96189" y="736765"/>
                  </a:lnTo>
                  <a:lnTo>
                    <a:pt x="99225" y="731583"/>
                  </a:lnTo>
                  <a:lnTo>
                    <a:pt x="95427" y="728738"/>
                  </a:lnTo>
                  <a:lnTo>
                    <a:pt x="92722" y="732129"/>
                  </a:lnTo>
                  <a:lnTo>
                    <a:pt x="89420" y="727189"/>
                  </a:lnTo>
                  <a:lnTo>
                    <a:pt x="89344" y="732891"/>
                  </a:lnTo>
                  <a:lnTo>
                    <a:pt x="87210" y="726694"/>
                  </a:lnTo>
                  <a:lnTo>
                    <a:pt x="85255" y="730923"/>
                  </a:lnTo>
                  <a:lnTo>
                    <a:pt x="72999" y="722858"/>
                  </a:lnTo>
                  <a:lnTo>
                    <a:pt x="84899" y="734441"/>
                  </a:lnTo>
                  <a:lnTo>
                    <a:pt x="78435" y="730211"/>
                  </a:lnTo>
                  <a:lnTo>
                    <a:pt x="75984" y="734187"/>
                  </a:lnTo>
                  <a:lnTo>
                    <a:pt x="77952" y="728675"/>
                  </a:lnTo>
                  <a:lnTo>
                    <a:pt x="74002" y="728281"/>
                  </a:lnTo>
                  <a:lnTo>
                    <a:pt x="71945" y="731697"/>
                  </a:lnTo>
                  <a:lnTo>
                    <a:pt x="61950" y="730478"/>
                  </a:lnTo>
                  <a:lnTo>
                    <a:pt x="61518" y="729996"/>
                  </a:lnTo>
                  <a:lnTo>
                    <a:pt x="61569" y="730427"/>
                  </a:lnTo>
                  <a:lnTo>
                    <a:pt x="59309" y="730148"/>
                  </a:lnTo>
                  <a:lnTo>
                    <a:pt x="60604" y="734123"/>
                  </a:lnTo>
                  <a:lnTo>
                    <a:pt x="56273" y="731583"/>
                  </a:lnTo>
                  <a:lnTo>
                    <a:pt x="56934" y="736168"/>
                  </a:lnTo>
                  <a:lnTo>
                    <a:pt x="60147" y="736841"/>
                  </a:lnTo>
                  <a:lnTo>
                    <a:pt x="59728" y="737679"/>
                  </a:lnTo>
                  <a:lnTo>
                    <a:pt x="60756" y="737997"/>
                  </a:lnTo>
                  <a:lnTo>
                    <a:pt x="60325" y="736879"/>
                  </a:lnTo>
                  <a:lnTo>
                    <a:pt x="64287" y="737692"/>
                  </a:lnTo>
                  <a:lnTo>
                    <a:pt x="66243" y="733247"/>
                  </a:lnTo>
                  <a:lnTo>
                    <a:pt x="67703" y="737641"/>
                  </a:lnTo>
                  <a:lnTo>
                    <a:pt x="71983" y="736434"/>
                  </a:lnTo>
                  <a:lnTo>
                    <a:pt x="70954" y="740181"/>
                  </a:lnTo>
                  <a:lnTo>
                    <a:pt x="80213" y="736384"/>
                  </a:lnTo>
                  <a:lnTo>
                    <a:pt x="74891" y="742099"/>
                  </a:lnTo>
                  <a:lnTo>
                    <a:pt x="77584" y="742149"/>
                  </a:lnTo>
                  <a:lnTo>
                    <a:pt x="76644" y="743864"/>
                  </a:lnTo>
                  <a:lnTo>
                    <a:pt x="81178" y="743089"/>
                  </a:lnTo>
                  <a:lnTo>
                    <a:pt x="79311" y="742188"/>
                  </a:lnTo>
                  <a:lnTo>
                    <a:pt x="81445" y="742213"/>
                  </a:lnTo>
                  <a:lnTo>
                    <a:pt x="83159" y="738187"/>
                  </a:lnTo>
                  <a:lnTo>
                    <a:pt x="83781" y="742861"/>
                  </a:lnTo>
                  <a:lnTo>
                    <a:pt x="93129" y="740079"/>
                  </a:lnTo>
                  <a:lnTo>
                    <a:pt x="101244" y="745210"/>
                  </a:lnTo>
                  <a:lnTo>
                    <a:pt x="108077" y="743381"/>
                  </a:lnTo>
                  <a:lnTo>
                    <a:pt x="108407" y="684733"/>
                  </a:lnTo>
                  <a:close/>
                </a:path>
                <a:path w="141605" h="773429">
                  <a:moveTo>
                    <a:pt x="108597" y="760349"/>
                  </a:moveTo>
                  <a:lnTo>
                    <a:pt x="108013" y="759066"/>
                  </a:lnTo>
                  <a:lnTo>
                    <a:pt x="107569" y="759942"/>
                  </a:lnTo>
                  <a:lnTo>
                    <a:pt x="108597" y="760349"/>
                  </a:lnTo>
                  <a:close/>
                </a:path>
                <a:path w="141605" h="773429">
                  <a:moveTo>
                    <a:pt x="109626" y="760844"/>
                  </a:moveTo>
                  <a:lnTo>
                    <a:pt x="109321" y="760260"/>
                  </a:lnTo>
                  <a:lnTo>
                    <a:pt x="108800" y="760310"/>
                  </a:lnTo>
                  <a:lnTo>
                    <a:pt x="109626" y="760844"/>
                  </a:lnTo>
                  <a:close/>
                </a:path>
                <a:path w="141605" h="773429">
                  <a:moveTo>
                    <a:pt x="111340" y="678180"/>
                  </a:moveTo>
                  <a:lnTo>
                    <a:pt x="99187" y="673100"/>
                  </a:lnTo>
                  <a:lnTo>
                    <a:pt x="87033" y="668020"/>
                  </a:lnTo>
                  <a:lnTo>
                    <a:pt x="69799" y="667321"/>
                  </a:lnTo>
                  <a:lnTo>
                    <a:pt x="69799" y="690880"/>
                  </a:lnTo>
                  <a:lnTo>
                    <a:pt x="60236" y="698500"/>
                  </a:lnTo>
                  <a:lnTo>
                    <a:pt x="58940" y="706120"/>
                  </a:lnTo>
                  <a:lnTo>
                    <a:pt x="56235" y="707390"/>
                  </a:lnTo>
                  <a:lnTo>
                    <a:pt x="57162" y="703580"/>
                  </a:lnTo>
                  <a:lnTo>
                    <a:pt x="58394" y="698500"/>
                  </a:lnTo>
                  <a:lnTo>
                    <a:pt x="54673" y="703580"/>
                  </a:lnTo>
                  <a:lnTo>
                    <a:pt x="53962" y="699770"/>
                  </a:lnTo>
                  <a:lnTo>
                    <a:pt x="49428" y="703110"/>
                  </a:lnTo>
                  <a:lnTo>
                    <a:pt x="48628" y="698842"/>
                  </a:lnTo>
                  <a:lnTo>
                    <a:pt x="52730" y="699008"/>
                  </a:lnTo>
                  <a:lnTo>
                    <a:pt x="50088" y="694969"/>
                  </a:lnTo>
                  <a:lnTo>
                    <a:pt x="55626" y="697179"/>
                  </a:lnTo>
                  <a:lnTo>
                    <a:pt x="65582" y="688594"/>
                  </a:lnTo>
                  <a:lnTo>
                    <a:pt x="64249" y="684644"/>
                  </a:lnTo>
                  <a:lnTo>
                    <a:pt x="56388" y="684860"/>
                  </a:lnTo>
                  <a:lnTo>
                    <a:pt x="49301" y="690727"/>
                  </a:lnTo>
                  <a:lnTo>
                    <a:pt x="45085" y="691222"/>
                  </a:lnTo>
                  <a:lnTo>
                    <a:pt x="45466" y="686638"/>
                  </a:lnTo>
                  <a:lnTo>
                    <a:pt x="43980" y="687717"/>
                  </a:lnTo>
                  <a:lnTo>
                    <a:pt x="45072" y="685800"/>
                  </a:lnTo>
                  <a:lnTo>
                    <a:pt x="45796" y="684530"/>
                  </a:lnTo>
                  <a:lnTo>
                    <a:pt x="43268" y="681990"/>
                  </a:lnTo>
                  <a:lnTo>
                    <a:pt x="49936" y="680720"/>
                  </a:lnTo>
                  <a:lnTo>
                    <a:pt x="49517" y="684530"/>
                  </a:lnTo>
                  <a:lnTo>
                    <a:pt x="51790" y="680720"/>
                  </a:lnTo>
                  <a:lnTo>
                    <a:pt x="62992" y="681990"/>
                  </a:lnTo>
                  <a:lnTo>
                    <a:pt x="69799" y="690880"/>
                  </a:lnTo>
                  <a:lnTo>
                    <a:pt x="69799" y="667321"/>
                  </a:lnTo>
                  <a:lnTo>
                    <a:pt x="56121" y="666750"/>
                  </a:lnTo>
                  <a:lnTo>
                    <a:pt x="52730" y="661670"/>
                  </a:lnTo>
                  <a:lnTo>
                    <a:pt x="49326" y="656590"/>
                  </a:lnTo>
                  <a:lnTo>
                    <a:pt x="49733" y="652780"/>
                  </a:lnTo>
                  <a:lnTo>
                    <a:pt x="51231" y="638810"/>
                  </a:lnTo>
                  <a:lnTo>
                    <a:pt x="51638" y="635000"/>
                  </a:lnTo>
                  <a:lnTo>
                    <a:pt x="46151" y="633945"/>
                  </a:lnTo>
                  <a:lnTo>
                    <a:pt x="46151" y="660806"/>
                  </a:lnTo>
                  <a:lnTo>
                    <a:pt x="36614" y="655320"/>
                  </a:lnTo>
                  <a:lnTo>
                    <a:pt x="39243" y="652780"/>
                  </a:lnTo>
                  <a:lnTo>
                    <a:pt x="46151" y="660806"/>
                  </a:lnTo>
                  <a:lnTo>
                    <a:pt x="46151" y="633945"/>
                  </a:lnTo>
                  <a:lnTo>
                    <a:pt x="45034" y="633730"/>
                  </a:lnTo>
                  <a:lnTo>
                    <a:pt x="36601" y="638810"/>
                  </a:lnTo>
                  <a:lnTo>
                    <a:pt x="38138" y="635000"/>
                  </a:lnTo>
                  <a:lnTo>
                    <a:pt x="35077" y="629920"/>
                  </a:lnTo>
                  <a:lnTo>
                    <a:pt x="32016" y="624840"/>
                  </a:lnTo>
                  <a:lnTo>
                    <a:pt x="32804" y="610870"/>
                  </a:lnTo>
                  <a:lnTo>
                    <a:pt x="33020" y="607250"/>
                  </a:lnTo>
                  <a:lnTo>
                    <a:pt x="24955" y="607250"/>
                  </a:lnTo>
                  <a:lnTo>
                    <a:pt x="24422" y="607250"/>
                  </a:lnTo>
                  <a:lnTo>
                    <a:pt x="20561" y="609600"/>
                  </a:lnTo>
                  <a:lnTo>
                    <a:pt x="20269" y="615950"/>
                  </a:lnTo>
                  <a:lnTo>
                    <a:pt x="26200" y="617220"/>
                  </a:lnTo>
                  <a:lnTo>
                    <a:pt x="19799" y="618490"/>
                  </a:lnTo>
                  <a:lnTo>
                    <a:pt x="25844" y="624840"/>
                  </a:lnTo>
                  <a:lnTo>
                    <a:pt x="18542" y="618490"/>
                  </a:lnTo>
                  <a:lnTo>
                    <a:pt x="14427" y="623570"/>
                  </a:lnTo>
                  <a:lnTo>
                    <a:pt x="19583" y="628650"/>
                  </a:lnTo>
                  <a:lnTo>
                    <a:pt x="20764" y="624840"/>
                  </a:lnTo>
                  <a:lnTo>
                    <a:pt x="20281" y="628650"/>
                  </a:lnTo>
                  <a:lnTo>
                    <a:pt x="25273" y="631190"/>
                  </a:lnTo>
                  <a:lnTo>
                    <a:pt x="21069" y="629920"/>
                  </a:lnTo>
                  <a:lnTo>
                    <a:pt x="24663" y="638810"/>
                  </a:lnTo>
                  <a:lnTo>
                    <a:pt x="30695" y="631190"/>
                  </a:lnTo>
                  <a:lnTo>
                    <a:pt x="31699" y="629920"/>
                  </a:lnTo>
                  <a:lnTo>
                    <a:pt x="27203" y="638810"/>
                  </a:lnTo>
                  <a:lnTo>
                    <a:pt x="29946" y="641350"/>
                  </a:lnTo>
                  <a:lnTo>
                    <a:pt x="21590" y="641350"/>
                  </a:lnTo>
                  <a:lnTo>
                    <a:pt x="23583" y="647700"/>
                  </a:lnTo>
                  <a:lnTo>
                    <a:pt x="29997" y="647700"/>
                  </a:lnTo>
                  <a:lnTo>
                    <a:pt x="31140" y="657860"/>
                  </a:lnTo>
                  <a:lnTo>
                    <a:pt x="28092" y="652780"/>
                  </a:lnTo>
                  <a:lnTo>
                    <a:pt x="25692" y="655320"/>
                  </a:lnTo>
                  <a:lnTo>
                    <a:pt x="31737" y="661670"/>
                  </a:lnTo>
                  <a:lnTo>
                    <a:pt x="32918" y="669290"/>
                  </a:lnTo>
                  <a:lnTo>
                    <a:pt x="36588" y="671830"/>
                  </a:lnTo>
                  <a:lnTo>
                    <a:pt x="35458" y="660400"/>
                  </a:lnTo>
                  <a:lnTo>
                    <a:pt x="37198" y="670560"/>
                  </a:lnTo>
                  <a:lnTo>
                    <a:pt x="42075" y="664210"/>
                  </a:lnTo>
                  <a:lnTo>
                    <a:pt x="38493" y="660400"/>
                  </a:lnTo>
                  <a:lnTo>
                    <a:pt x="36118" y="657860"/>
                  </a:lnTo>
                  <a:lnTo>
                    <a:pt x="46596" y="661314"/>
                  </a:lnTo>
                  <a:lnTo>
                    <a:pt x="49085" y="664210"/>
                  </a:lnTo>
                  <a:lnTo>
                    <a:pt x="45986" y="666750"/>
                  </a:lnTo>
                  <a:lnTo>
                    <a:pt x="48209" y="676910"/>
                  </a:lnTo>
                  <a:lnTo>
                    <a:pt x="42011" y="679450"/>
                  </a:lnTo>
                  <a:lnTo>
                    <a:pt x="47104" y="675640"/>
                  </a:lnTo>
                  <a:lnTo>
                    <a:pt x="46748" y="674370"/>
                  </a:lnTo>
                  <a:lnTo>
                    <a:pt x="44665" y="666750"/>
                  </a:lnTo>
                  <a:lnTo>
                    <a:pt x="41859" y="674370"/>
                  </a:lnTo>
                  <a:lnTo>
                    <a:pt x="38785" y="673100"/>
                  </a:lnTo>
                  <a:lnTo>
                    <a:pt x="40525" y="669290"/>
                  </a:lnTo>
                  <a:lnTo>
                    <a:pt x="35115" y="673100"/>
                  </a:lnTo>
                  <a:lnTo>
                    <a:pt x="29438" y="669290"/>
                  </a:lnTo>
                  <a:lnTo>
                    <a:pt x="32473" y="679450"/>
                  </a:lnTo>
                  <a:lnTo>
                    <a:pt x="30010" y="688340"/>
                  </a:lnTo>
                  <a:lnTo>
                    <a:pt x="36957" y="685800"/>
                  </a:lnTo>
                  <a:lnTo>
                    <a:pt x="28397" y="690880"/>
                  </a:lnTo>
                  <a:lnTo>
                    <a:pt x="35991" y="690880"/>
                  </a:lnTo>
                  <a:lnTo>
                    <a:pt x="33832" y="693420"/>
                  </a:lnTo>
                  <a:lnTo>
                    <a:pt x="39319" y="695960"/>
                  </a:lnTo>
                  <a:lnTo>
                    <a:pt x="42075" y="691083"/>
                  </a:lnTo>
                  <a:lnTo>
                    <a:pt x="44805" y="698804"/>
                  </a:lnTo>
                  <a:lnTo>
                    <a:pt x="35902" y="697915"/>
                  </a:lnTo>
                  <a:lnTo>
                    <a:pt x="50203" y="707212"/>
                  </a:lnTo>
                  <a:lnTo>
                    <a:pt x="49733" y="704773"/>
                  </a:lnTo>
                  <a:lnTo>
                    <a:pt x="53873" y="709930"/>
                  </a:lnTo>
                  <a:lnTo>
                    <a:pt x="68059" y="716280"/>
                  </a:lnTo>
                  <a:lnTo>
                    <a:pt x="71996" y="713740"/>
                  </a:lnTo>
                  <a:lnTo>
                    <a:pt x="72364" y="707390"/>
                  </a:lnTo>
                  <a:lnTo>
                    <a:pt x="73621" y="685800"/>
                  </a:lnTo>
                  <a:lnTo>
                    <a:pt x="92113" y="680720"/>
                  </a:lnTo>
                  <a:lnTo>
                    <a:pt x="93243" y="679450"/>
                  </a:lnTo>
                  <a:lnTo>
                    <a:pt x="98933" y="673100"/>
                  </a:lnTo>
                  <a:lnTo>
                    <a:pt x="111340" y="678180"/>
                  </a:lnTo>
                  <a:close/>
                </a:path>
                <a:path w="141605" h="773429">
                  <a:moveTo>
                    <a:pt x="114744" y="751738"/>
                  </a:moveTo>
                  <a:lnTo>
                    <a:pt x="113576" y="750443"/>
                  </a:lnTo>
                  <a:lnTo>
                    <a:pt x="113068" y="751649"/>
                  </a:lnTo>
                  <a:lnTo>
                    <a:pt x="114744" y="751738"/>
                  </a:lnTo>
                  <a:close/>
                </a:path>
                <a:path w="141605" h="773429">
                  <a:moveTo>
                    <a:pt x="116001" y="757682"/>
                  </a:moveTo>
                  <a:lnTo>
                    <a:pt x="115824" y="756716"/>
                  </a:lnTo>
                  <a:lnTo>
                    <a:pt x="109042" y="754761"/>
                  </a:lnTo>
                  <a:lnTo>
                    <a:pt x="114947" y="754087"/>
                  </a:lnTo>
                  <a:lnTo>
                    <a:pt x="113411" y="752144"/>
                  </a:lnTo>
                  <a:lnTo>
                    <a:pt x="112585" y="751116"/>
                  </a:lnTo>
                  <a:lnTo>
                    <a:pt x="110921" y="750658"/>
                  </a:lnTo>
                  <a:lnTo>
                    <a:pt x="109220" y="750189"/>
                  </a:lnTo>
                  <a:lnTo>
                    <a:pt x="112839" y="748360"/>
                  </a:lnTo>
                  <a:lnTo>
                    <a:pt x="112750" y="748106"/>
                  </a:lnTo>
                  <a:lnTo>
                    <a:pt x="111594" y="744778"/>
                  </a:lnTo>
                  <a:lnTo>
                    <a:pt x="86537" y="750252"/>
                  </a:lnTo>
                  <a:lnTo>
                    <a:pt x="94081" y="758151"/>
                  </a:lnTo>
                  <a:lnTo>
                    <a:pt x="93827" y="759117"/>
                  </a:lnTo>
                  <a:lnTo>
                    <a:pt x="95389" y="760069"/>
                  </a:lnTo>
                  <a:lnTo>
                    <a:pt x="94513" y="758609"/>
                  </a:lnTo>
                  <a:lnTo>
                    <a:pt x="96875" y="761060"/>
                  </a:lnTo>
                  <a:lnTo>
                    <a:pt x="100672" y="760768"/>
                  </a:lnTo>
                  <a:lnTo>
                    <a:pt x="96304" y="753465"/>
                  </a:lnTo>
                  <a:lnTo>
                    <a:pt x="104749" y="752144"/>
                  </a:lnTo>
                  <a:lnTo>
                    <a:pt x="104051" y="757682"/>
                  </a:lnTo>
                  <a:lnTo>
                    <a:pt x="109664" y="757682"/>
                  </a:lnTo>
                  <a:lnTo>
                    <a:pt x="116001" y="757682"/>
                  </a:lnTo>
                  <a:close/>
                </a:path>
                <a:path w="141605" h="773429">
                  <a:moveTo>
                    <a:pt x="117462" y="765187"/>
                  </a:moveTo>
                  <a:lnTo>
                    <a:pt x="116230" y="758837"/>
                  </a:lnTo>
                  <a:lnTo>
                    <a:pt x="110858" y="758837"/>
                  </a:lnTo>
                  <a:lnTo>
                    <a:pt x="117462" y="765187"/>
                  </a:lnTo>
                  <a:close/>
                </a:path>
                <a:path w="141605" h="773429">
                  <a:moveTo>
                    <a:pt x="123228" y="762774"/>
                  </a:moveTo>
                  <a:lnTo>
                    <a:pt x="123101" y="759764"/>
                  </a:lnTo>
                  <a:lnTo>
                    <a:pt x="122478" y="761987"/>
                  </a:lnTo>
                  <a:lnTo>
                    <a:pt x="123228" y="762774"/>
                  </a:lnTo>
                  <a:close/>
                </a:path>
                <a:path w="141605" h="773429">
                  <a:moveTo>
                    <a:pt x="124206" y="767930"/>
                  </a:moveTo>
                  <a:lnTo>
                    <a:pt x="119202" y="768946"/>
                  </a:lnTo>
                  <a:lnTo>
                    <a:pt x="123799" y="771067"/>
                  </a:lnTo>
                  <a:lnTo>
                    <a:pt x="124206" y="767930"/>
                  </a:lnTo>
                  <a:close/>
                </a:path>
                <a:path w="141605" h="773429">
                  <a:moveTo>
                    <a:pt x="124333" y="762698"/>
                  </a:moveTo>
                  <a:lnTo>
                    <a:pt x="123634" y="763803"/>
                  </a:lnTo>
                  <a:lnTo>
                    <a:pt x="124244" y="764794"/>
                  </a:lnTo>
                  <a:lnTo>
                    <a:pt x="124333" y="762698"/>
                  </a:lnTo>
                  <a:close/>
                </a:path>
                <a:path w="141605" h="773429">
                  <a:moveTo>
                    <a:pt x="128943" y="767651"/>
                  </a:moveTo>
                  <a:lnTo>
                    <a:pt x="127609" y="761606"/>
                  </a:lnTo>
                  <a:lnTo>
                    <a:pt x="124599" y="764971"/>
                  </a:lnTo>
                  <a:lnTo>
                    <a:pt x="128943" y="767651"/>
                  </a:lnTo>
                  <a:close/>
                </a:path>
                <a:path w="141605" h="773429">
                  <a:moveTo>
                    <a:pt x="129489" y="771690"/>
                  </a:moveTo>
                  <a:lnTo>
                    <a:pt x="128346" y="771220"/>
                  </a:lnTo>
                  <a:lnTo>
                    <a:pt x="129032" y="772934"/>
                  </a:lnTo>
                  <a:lnTo>
                    <a:pt x="129489" y="771690"/>
                  </a:lnTo>
                  <a:close/>
                </a:path>
                <a:path w="141605" h="773429">
                  <a:moveTo>
                    <a:pt x="130073" y="770432"/>
                  </a:moveTo>
                  <a:lnTo>
                    <a:pt x="128866" y="768197"/>
                  </a:lnTo>
                  <a:lnTo>
                    <a:pt x="128358" y="769988"/>
                  </a:lnTo>
                  <a:lnTo>
                    <a:pt x="130073" y="770432"/>
                  </a:lnTo>
                  <a:close/>
                </a:path>
                <a:path w="141605" h="773429">
                  <a:moveTo>
                    <a:pt x="130352" y="766914"/>
                  </a:moveTo>
                  <a:lnTo>
                    <a:pt x="129628" y="767143"/>
                  </a:lnTo>
                  <a:lnTo>
                    <a:pt x="130022" y="768108"/>
                  </a:lnTo>
                  <a:lnTo>
                    <a:pt x="130352" y="766914"/>
                  </a:lnTo>
                  <a:close/>
                </a:path>
                <a:path w="141605" h="773429">
                  <a:moveTo>
                    <a:pt x="132029" y="768438"/>
                  </a:moveTo>
                  <a:lnTo>
                    <a:pt x="130594" y="769442"/>
                  </a:lnTo>
                  <a:lnTo>
                    <a:pt x="131800" y="770953"/>
                  </a:lnTo>
                  <a:lnTo>
                    <a:pt x="132029" y="768438"/>
                  </a:lnTo>
                  <a:close/>
                </a:path>
                <a:path w="141605" h="773429">
                  <a:moveTo>
                    <a:pt x="132397" y="748665"/>
                  </a:moveTo>
                  <a:lnTo>
                    <a:pt x="128206" y="744270"/>
                  </a:lnTo>
                  <a:lnTo>
                    <a:pt x="112496" y="744194"/>
                  </a:lnTo>
                  <a:lnTo>
                    <a:pt x="113817" y="747039"/>
                  </a:lnTo>
                  <a:lnTo>
                    <a:pt x="113830" y="747179"/>
                  </a:lnTo>
                  <a:lnTo>
                    <a:pt x="116116" y="751941"/>
                  </a:lnTo>
                  <a:lnTo>
                    <a:pt x="118833" y="752094"/>
                  </a:lnTo>
                  <a:lnTo>
                    <a:pt x="118541" y="752259"/>
                  </a:lnTo>
                  <a:lnTo>
                    <a:pt x="118922" y="752919"/>
                  </a:lnTo>
                  <a:lnTo>
                    <a:pt x="119176" y="752119"/>
                  </a:lnTo>
                  <a:lnTo>
                    <a:pt x="119748" y="752144"/>
                  </a:lnTo>
                  <a:lnTo>
                    <a:pt x="125907" y="751078"/>
                  </a:lnTo>
                  <a:lnTo>
                    <a:pt x="129324" y="755129"/>
                  </a:lnTo>
                  <a:lnTo>
                    <a:pt x="132397" y="748665"/>
                  </a:lnTo>
                  <a:close/>
                </a:path>
                <a:path w="141605" h="773429">
                  <a:moveTo>
                    <a:pt x="133273" y="90170"/>
                  </a:moveTo>
                  <a:lnTo>
                    <a:pt x="131445" y="87630"/>
                  </a:lnTo>
                  <a:lnTo>
                    <a:pt x="130530" y="86360"/>
                  </a:lnTo>
                  <a:lnTo>
                    <a:pt x="119976" y="87630"/>
                  </a:lnTo>
                  <a:lnTo>
                    <a:pt x="115125" y="62230"/>
                  </a:lnTo>
                  <a:lnTo>
                    <a:pt x="106451" y="46990"/>
                  </a:lnTo>
                  <a:lnTo>
                    <a:pt x="111150" y="31750"/>
                  </a:lnTo>
                  <a:lnTo>
                    <a:pt x="104114" y="24130"/>
                  </a:lnTo>
                  <a:lnTo>
                    <a:pt x="101574" y="8890"/>
                  </a:lnTo>
                  <a:lnTo>
                    <a:pt x="95224" y="0"/>
                  </a:lnTo>
                  <a:lnTo>
                    <a:pt x="89458" y="2540"/>
                  </a:lnTo>
                  <a:lnTo>
                    <a:pt x="90576" y="8890"/>
                  </a:lnTo>
                  <a:lnTo>
                    <a:pt x="81216" y="12700"/>
                  </a:lnTo>
                  <a:lnTo>
                    <a:pt x="86169" y="63500"/>
                  </a:lnTo>
                  <a:lnTo>
                    <a:pt x="82562" y="88900"/>
                  </a:lnTo>
                  <a:lnTo>
                    <a:pt x="78105" y="91440"/>
                  </a:lnTo>
                  <a:lnTo>
                    <a:pt x="77622" y="97790"/>
                  </a:lnTo>
                  <a:lnTo>
                    <a:pt x="80962" y="100330"/>
                  </a:lnTo>
                  <a:lnTo>
                    <a:pt x="77330" y="147320"/>
                  </a:lnTo>
                  <a:lnTo>
                    <a:pt x="72047" y="161290"/>
                  </a:lnTo>
                  <a:lnTo>
                    <a:pt x="73164" y="168910"/>
                  </a:lnTo>
                  <a:lnTo>
                    <a:pt x="63588" y="191770"/>
                  </a:lnTo>
                  <a:lnTo>
                    <a:pt x="67335" y="209550"/>
                  </a:lnTo>
                  <a:lnTo>
                    <a:pt x="60553" y="220980"/>
                  </a:lnTo>
                  <a:lnTo>
                    <a:pt x="65062" y="254000"/>
                  </a:lnTo>
                  <a:lnTo>
                    <a:pt x="60248" y="266700"/>
                  </a:lnTo>
                  <a:lnTo>
                    <a:pt x="62141" y="275590"/>
                  </a:lnTo>
                  <a:lnTo>
                    <a:pt x="40817" y="335280"/>
                  </a:lnTo>
                  <a:lnTo>
                    <a:pt x="38900" y="332740"/>
                  </a:lnTo>
                  <a:lnTo>
                    <a:pt x="37757" y="336550"/>
                  </a:lnTo>
                  <a:lnTo>
                    <a:pt x="38379" y="342900"/>
                  </a:lnTo>
                  <a:lnTo>
                    <a:pt x="31686" y="342900"/>
                  </a:lnTo>
                  <a:lnTo>
                    <a:pt x="30289" y="346710"/>
                  </a:lnTo>
                  <a:lnTo>
                    <a:pt x="37592" y="387350"/>
                  </a:lnTo>
                  <a:lnTo>
                    <a:pt x="35242" y="397510"/>
                  </a:lnTo>
                  <a:lnTo>
                    <a:pt x="30289" y="398780"/>
                  </a:lnTo>
                  <a:lnTo>
                    <a:pt x="26428" y="421640"/>
                  </a:lnTo>
                  <a:lnTo>
                    <a:pt x="28663" y="431800"/>
                  </a:lnTo>
                  <a:lnTo>
                    <a:pt x="32778" y="431800"/>
                  </a:lnTo>
                  <a:lnTo>
                    <a:pt x="29654" y="434340"/>
                  </a:lnTo>
                  <a:lnTo>
                    <a:pt x="33362" y="436880"/>
                  </a:lnTo>
                  <a:lnTo>
                    <a:pt x="38265" y="435610"/>
                  </a:lnTo>
                  <a:lnTo>
                    <a:pt x="41960" y="429260"/>
                  </a:lnTo>
                  <a:lnTo>
                    <a:pt x="49390" y="434340"/>
                  </a:lnTo>
                  <a:lnTo>
                    <a:pt x="51396" y="429260"/>
                  </a:lnTo>
                  <a:lnTo>
                    <a:pt x="51892" y="427990"/>
                  </a:lnTo>
                  <a:lnTo>
                    <a:pt x="51219" y="433070"/>
                  </a:lnTo>
                  <a:lnTo>
                    <a:pt x="43116" y="439420"/>
                  </a:lnTo>
                  <a:lnTo>
                    <a:pt x="49593" y="439420"/>
                  </a:lnTo>
                  <a:lnTo>
                    <a:pt x="49796" y="449580"/>
                  </a:lnTo>
                  <a:lnTo>
                    <a:pt x="47193" y="444500"/>
                  </a:lnTo>
                  <a:lnTo>
                    <a:pt x="43472" y="447040"/>
                  </a:lnTo>
                  <a:lnTo>
                    <a:pt x="48387" y="452120"/>
                  </a:lnTo>
                  <a:lnTo>
                    <a:pt x="43522" y="450850"/>
                  </a:lnTo>
                  <a:lnTo>
                    <a:pt x="44767" y="463550"/>
                  </a:lnTo>
                  <a:lnTo>
                    <a:pt x="39319" y="471170"/>
                  </a:lnTo>
                  <a:lnTo>
                    <a:pt x="40005" y="477520"/>
                  </a:lnTo>
                  <a:lnTo>
                    <a:pt x="43243" y="477520"/>
                  </a:lnTo>
                  <a:lnTo>
                    <a:pt x="36499" y="485140"/>
                  </a:lnTo>
                  <a:lnTo>
                    <a:pt x="47180" y="494030"/>
                  </a:lnTo>
                  <a:lnTo>
                    <a:pt x="32931" y="508000"/>
                  </a:lnTo>
                  <a:lnTo>
                    <a:pt x="37541" y="510679"/>
                  </a:lnTo>
                  <a:lnTo>
                    <a:pt x="33235" y="514350"/>
                  </a:lnTo>
                  <a:lnTo>
                    <a:pt x="32359" y="521970"/>
                  </a:lnTo>
                  <a:lnTo>
                    <a:pt x="38455" y="519430"/>
                  </a:lnTo>
                  <a:lnTo>
                    <a:pt x="32550" y="521970"/>
                  </a:lnTo>
                  <a:lnTo>
                    <a:pt x="30378" y="533400"/>
                  </a:lnTo>
                  <a:lnTo>
                    <a:pt x="35382" y="527050"/>
                  </a:lnTo>
                  <a:lnTo>
                    <a:pt x="28295" y="539750"/>
                  </a:lnTo>
                  <a:lnTo>
                    <a:pt x="28079" y="537210"/>
                  </a:lnTo>
                  <a:lnTo>
                    <a:pt x="27546" y="530860"/>
                  </a:lnTo>
                  <a:lnTo>
                    <a:pt x="27444" y="529590"/>
                  </a:lnTo>
                  <a:lnTo>
                    <a:pt x="18427" y="530860"/>
                  </a:lnTo>
                  <a:lnTo>
                    <a:pt x="25577" y="529590"/>
                  </a:lnTo>
                  <a:lnTo>
                    <a:pt x="24117" y="521970"/>
                  </a:lnTo>
                  <a:lnTo>
                    <a:pt x="18719" y="521970"/>
                  </a:lnTo>
                  <a:lnTo>
                    <a:pt x="18986" y="527050"/>
                  </a:lnTo>
                  <a:lnTo>
                    <a:pt x="17221" y="523240"/>
                  </a:lnTo>
                  <a:lnTo>
                    <a:pt x="8572" y="524510"/>
                  </a:lnTo>
                  <a:lnTo>
                    <a:pt x="9652" y="528320"/>
                  </a:lnTo>
                  <a:lnTo>
                    <a:pt x="14732" y="527050"/>
                  </a:lnTo>
                  <a:lnTo>
                    <a:pt x="571" y="539750"/>
                  </a:lnTo>
                  <a:lnTo>
                    <a:pt x="0" y="544830"/>
                  </a:lnTo>
                  <a:lnTo>
                    <a:pt x="3708" y="547370"/>
                  </a:lnTo>
                  <a:lnTo>
                    <a:pt x="4356" y="543560"/>
                  </a:lnTo>
                  <a:lnTo>
                    <a:pt x="4572" y="542290"/>
                  </a:lnTo>
                  <a:lnTo>
                    <a:pt x="990" y="543560"/>
                  </a:lnTo>
                  <a:lnTo>
                    <a:pt x="10629" y="537210"/>
                  </a:lnTo>
                  <a:lnTo>
                    <a:pt x="10490" y="543560"/>
                  </a:lnTo>
                  <a:lnTo>
                    <a:pt x="21666" y="543560"/>
                  </a:lnTo>
                  <a:lnTo>
                    <a:pt x="58521" y="543560"/>
                  </a:lnTo>
                  <a:lnTo>
                    <a:pt x="61658" y="541020"/>
                  </a:lnTo>
                  <a:lnTo>
                    <a:pt x="61239" y="539750"/>
                  </a:lnTo>
                  <a:lnTo>
                    <a:pt x="57912" y="529590"/>
                  </a:lnTo>
                  <a:lnTo>
                    <a:pt x="60718" y="527050"/>
                  </a:lnTo>
                  <a:lnTo>
                    <a:pt x="62115" y="525780"/>
                  </a:lnTo>
                  <a:lnTo>
                    <a:pt x="59397" y="519430"/>
                  </a:lnTo>
                  <a:lnTo>
                    <a:pt x="63550" y="514350"/>
                  </a:lnTo>
                  <a:lnTo>
                    <a:pt x="66662" y="510540"/>
                  </a:lnTo>
                  <a:lnTo>
                    <a:pt x="55283" y="499110"/>
                  </a:lnTo>
                  <a:lnTo>
                    <a:pt x="67094" y="500380"/>
                  </a:lnTo>
                  <a:lnTo>
                    <a:pt x="67856" y="499110"/>
                  </a:lnTo>
                  <a:lnTo>
                    <a:pt x="70129" y="495300"/>
                  </a:lnTo>
                  <a:lnTo>
                    <a:pt x="67856" y="491490"/>
                  </a:lnTo>
                  <a:lnTo>
                    <a:pt x="59220" y="491490"/>
                  </a:lnTo>
                  <a:lnTo>
                    <a:pt x="62636" y="474980"/>
                  </a:lnTo>
                  <a:lnTo>
                    <a:pt x="57238" y="471170"/>
                  </a:lnTo>
                  <a:lnTo>
                    <a:pt x="60337" y="466090"/>
                  </a:lnTo>
                  <a:lnTo>
                    <a:pt x="53962" y="459740"/>
                  </a:lnTo>
                  <a:lnTo>
                    <a:pt x="53632" y="452120"/>
                  </a:lnTo>
                  <a:lnTo>
                    <a:pt x="53530" y="449580"/>
                  </a:lnTo>
                  <a:lnTo>
                    <a:pt x="53251" y="443230"/>
                  </a:lnTo>
                  <a:lnTo>
                    <a:pt x="60337" y="443230"/>
                  </a:lnTo>
                  <a:lnTo>
                    <a:pt x="58458" y="427990"/>
                  </a:lnTo>
                  <a:lnTo>
                    <a:pt x="56718" y="414020"/>
                  </a:lnTo>
                  <a:lnTo>
                    <a:pt x="61252" y="406400"/>
                  </a:lnTo>
                  <a:lnTo>
                    <a:pt x="60833" y="391160"/>
                  </a:lnTo>
                  <a:lnTo>
                    <a:pt x="64376" y="391160"/>
                  </a:lnTo>
                  <a:lnTo>
                    <a:pt x="65024" y="378460"/>
                  </a:lnTo>
                  <a:lnTo>
                    <a:pt x="74155" y="372110"/>
                  </a:lnTo>
                  <a:lnTo>
                    <a:pt x="68351" y="354330"/>
                  </a:lnTo>
                  <a:lnTo>
                    <a:pt x="69075" y="336550"/>
                  </a:lnTo>
                  <a:lnTo>
                    <a:pt x="69456" y="335280"/>
                  </a:lnTo>
                  <a:lnTo>
                    <a:pt x="71005" y="330200"/>
                  </a:lnTo>
                  <a:lnTo>
                    <a:pt x="80543" y="323850"/>
                  </a:lnTo>
                  <a:lnTo>
                    <a:pt x="82143" y="317500"/>
                  </a:lnTo>
                  <a:lnTo>
                    <a:pt x="78016" y="307340"/>
                  </a:lnTo>
                  <a:lnTo>
                    <a:pt x="86563" y="288290"/>
                  </a:lnTo>
                  <a:lnTo>
                    <a:pt x="90017" y="288290"/>
                  </a:lnTo>
                  <a:lnTo>
                    <a:pt x="90576" y="271780"/>
                  </a:lnTo>
                  <a:lnTo>
                    <a:pt x="86436" y="270510"/>
                  </a:lnTo>
                  <a:lnTo>
                    <a:pt x="81051" y="247650"/>
                  </a:lnTo>
                  <a:lnTo>
                    <a:pt x="83820" y="246380"/>
                  </a:lnTo>
                  <a:lnTo>
                    <a:pt x="80022" y="243840"/>
                  </a:lnTo>
                  <a:lnTo>
                    <a:pt x="78613" y="233680"/>
                  </a:lnTo>
                  <a:lnTo>
                    <a:pt x="84759" y="217170"/>
                  </a:lnTo>
                  <a:lnTo>
                    <a:pt x="89979" y="213360"/>
                  </a:lnTo>
                  <a:lnTo>
                    <a:pt x="86639" y="198120"/>
                  </a:lnTo>
                  <a:lnTo>
                    <a:pt x="92621" y="181610"/>
                  </a:lnTo>
                  <a:lnTo>
                    <a:pt x="100545" y="173990"/>
                  </a:lnTo>
                  <a:lnTo>
                    <a:pt x="105067" y="160020"/>
                  </a:lnTo>
                  <a:lnTo>
                    <a:pt x="113347" y="158750"/>
                  </a:lnTo>
                  <a:lnTo>
                    <a:pt x="108813" y="149860"/>
                  </a:lnTo>
                  <a:lnTo>
                    <a:pt x="112052" y="143510"/>
                  </a:lnTo>
                  <a:lnTo>
                    <a:pt x="108800" y="130810"/>
                  </a:lnTo>
                  <a:lnTo>
                    <a:pt x="112585" y="125730"/>
                  </a:lnTo>
                  <a:lnTo>
                    <a:pt x="109651" y="119380"/>
                  </a:lnTo>
                  <a:lnTo>
                    <a:pt x="128320" y="106680"/>
                  </a:lnTo>
                  <a:lnTo>
                    <a:pt x="133273" y="90170"/>
                  </a:lnTo>
                  <a:close/>
                </a:path>
                <a:path w="141605" h="773429">
                  <a:moveTo>
                    <a:pt x="135509" y="746975"/>
                  </a:moveTo>
                  <a:lnTo>
                    <a:pt x="132829" y="745896"/>
                  </a:lnTo>
                  <a:lnTo>
                    <a:pt x="135064" y="748715"/>
                  </a:lnTo>
                  <a:lnTo>
                    <a:pt x="135509" y="746975"/>
                  </a:lnTo>
                  <a:close/>
                </a:path>
                <a:path w="141605" h="773429">
                  <a:moveTo>
                    <a:pt x="135813" y="754253"/>
                  </a:moveTo>
                  <a:lnTo>
                    <a:pt x="134797" y="752043"/>
                  </a:lnTo>
                  <a:lnTo>
                    <a:pt x="132600" y="753313"/>
                  </a:lnTo>
                  <a:lnTo>
                    <a:pt x="135813" y="754253"/>
                  </a:lnTo>
                  <a:close/>
                </a:path>
                <a:path w="141605" h="773429">
                  <a:moveTo>
                    <a:pt x="141478" y="752195"/>
                  </a:moveTo>
                  <a:lnTo>
                    <a:pt x="140614" y="750925"/>
                  </a:lnTo>
                  <a:lnTo>
                    <a:pt x="138988" y="753960"/>
                  </a:lnTo>
                  <a:lnTo>
                    <a:pt x="141478" y="752195"/>
                  </a:lnTo>
                  <a:close/>
                </a:path>
              </a:pathLst>
            </a:custGeom>
            <a:solidFill>
              <a:srgbClr val="4090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1202105" y="4775123"/>
              <a:ext cx="32384" cy="391795"/>
            </a:xfrm>
            <a:custGeom>
              <a:avLst/>
              <a:gdLst/>
              <a:ahLst/>
              <a:cxnLst/>
              <a:rect l="l" t="t" r="r" b="b"/>
              <a:pathLst>
                <a:path w="32384" h="391795">
                  <a:moveTo>
                    <a:pt x="12877" y="327748"/>
                  </a:moveTo>
                  <a:lnTo>
                    <a:pt x="3594" y="320306"/>
                  </a:lnTo>
                  <a:lnTo>
                    <a:pt x="10172" y="328676"/>
                  </a:lnTo>
                  <a:lnTo>
                    <a:pt x="12877" y="327748"/>
                  </a:lnTo>
                  <a:close/>
                </a:path>
                <a:path w="32384" h="391795">
                  <a:moveTo>
                    <a:pt x="14986" y="368020"/>
                  </a:moveTo>
                  <a:lnTo>
                    <a:pt x="14198" y="365874"/>
                  </a:lnTo>
                  <a:lnTo>
                    <a:pt x="12954" y="368096"/>
                  </a:lnTo>
                  <a:lnTo>
                    <a:pt x="14986" y="368020"/>
                  </a:lnTo>
                  <a:close/>
                </a:path>
                <a:path w="32384" h="391795">
                  <a:moveTo>
                    <a:pt x="15303" y="186524"/>
                  </a:moveTo>
                  <a:lnTo>
                    <a:pt x="14909" y="181470"/>
                  </a:lnTo>
                  <a:lnTo>
                    <a:pt x="11455" y="184619"/>
                  </a:lnTo>
                  <a:lnTo>
                    <a:pt x="14782" y="183032"/>
                  </a:lnTo>
                  <a:lnTo>
                    <a:pt x="15303" y="186524"/>
                  </a:lnTo>
                  <a:close/>
                </a:path>
                <a:path w="32384" h="391795">
                  <a:moveTo>
                    <a:pt x="15455" y="124917"/>
                  </a:moveTo>
                  <a:lnTo>
                    <a:pt x="15049" y="124802"/>
                  </a:lnTo>
                  <a:lnTo>
                    <a:pt x="14173" y="125145"/>
                  </a:lnTo>
                  <a:lnTo>
                    <a:pt x="15455" y="124917"/>
                  </a:lnTo>
                  <a:close/>
                </a:path>
                <a:path w="32384" h="391795">
                  <a:moveTo>
                    <a:pt x="15468" y="128295"/>
                  </a:moveTo>
                  <a:lnTo>
                    <a:pt x="13919" y="127482"/>
                  </a:lnTo>
                  <a:lnTo>
                    <a:pt x="13779" y="128803"/>
                  </a:lnTo>
                  <a:lnTo>
                    <a:pt x="15468" y="128295"/>
                  </a:lnTo>
                  <a:close/>
                </a:path>
                <a:path w="32384" h="391795">
                  <a:moveTo>
                    <a:pt x="15570" y="146418"/>
                  </a:moveTo>
                  <a:lnTo>
                    <a:pt x="15417" y="145300"/>
                  </a:lnTo>
                  <a:lnTo>
                    <a:pt x="14541" y="145694"/>
                  </a:lnTo>
                  <a:lnTo>
                    <a:pt x="15570" y="146418"/>
                  </a:lnTo>
                  <a:close/>
                </a:path>
                <a:path w="32384" h="391795">
                  <a:moveTo>
                    <a:pt x="15595" y="339559"/>
                  </a:moveTo>
                  <a:lnTo>
                    <a:pt x="14109" y="334098"/>
                  </a:lnTo>
                  <a:lnTo>
                    <a:pt x="6591" y="329107"/>
                  </a:lnTo>
                  <a:lnTo>
                    <a:pt x="13677" y="337743"/>
                  </a:lnTo>
                  <a:lnTo>
                    <a:pt x="9639" y="342176"/>
                  </a:lnTo>
                  <a:lnTo>
                    <a:pt x="11722" y="346100"/>
                  </a:lnTo>
                  <a:lnTo>
                    <a:pt x="15595" y="339559"/>
                  </a:lnTo>
                  <a:close/>
                </a:path>
                <a:path w="32384" h="391795">
                  <a:moveTo>
                    <a:pt x="15595" y="147358"/>
                  </a:moveTo>
                  <a:lnTo>
                    <a:pt x="14262" y="148094"/>
                  </a:lnTo>
                  <a:lnTo>
                    <a:pt x="15138" y="148628"/>
                  </a:lnTo>
                  <a:lnTo>
                    <a:pt x="15595" y="147358"/>
                  </a:lnTo>
                  <a:close/>
                </a:path>
                <a:path w="32384" h="391795">
                  <a:moveTo>
                    <a:pt x="15735" y="187413"/>
                  </a:moveTo>
                  <a:lnTo>
                    <a:pt x="12344" y="185801"/>
                  </a:lnTo>
                  <a:lnTo>
                    <a:pt x="13436" y="189877"/>
                  </a:lnTo>
                  <a:lnTo>
                    <a:pt x="15735" y="187413"/>
                  </a:lnTo>
                  <a:close/>
                </a:path>
                <a:path w="32384" h="391795">
                  <a:moveTo>
                    <a:pt x="15786" y="151028"/>
                  </a:moveTo>
                  <a:lnTo>
                    <a:pt x="15595" y="149390"/>
                  </a:lnTo>
                  <a:lnTo>
                    <a:pt x="14211" y="150964"/>
                  </a:lnTo>
                  <a:lnTo>
                    <a:pt x="15786" y="151028"/>
                  </a:lnTo>
                  <a:close/>
                </a:path>
                <a:path w="32384" h="391795">
                  <a:moveTo>
                    <a:pt x="15951" y="180594"/>
                  </a:moveTo>
                  <a:lnTo>
                    <a:pt x="15938" y="173482"/>
                  </a:lnTo>
                  <a:lnTo>
                    <a:pt x="13449" y="178396"/>
                  </a:lnTo>
                  <a:lnTo>
                    <a:pt x="15951" y="180594"/>
                  </a:lnTo>
                  <a:close/>
                </a:path>
                <a:path w="32384" h="391795">
                  <a:moveTo>
                    <a:pt x="16129" y="229260"/>
                  </a:moveTo>
                  <a:lnTo>
                    <a:pt x="14833" y="227888"/>
                  </a:lnTo>
                  <a:lnTo>
                    <a:pt x="14986" y="230187"/>
                  </a:lnTo>
                  <a:lnTo>
                    <a:pt x="16129" y="229260"/>
                  </a:lnTo>
                  <a:close/>
                </a:path>
                <a:path w="32384" h="391795">
                  <a:moveTo>
                    <a:pt x="16306" y="226491"/>
                  </a:moveTo>
                  <a:lnTo>
                    <a:pt x="15341" y="226593"/>
                  </a:lnTo>
                  <a:lnTo>
                    <a:pt x="16281" y="227025"/>
                  </a:lnTo>
                  <a:lnTo>
                    <a:pt x="16306" y="226491"/>
                  </a:lnTo>
                  <a:close/>
                </a:path>
                <a:path w="32384" h="391795">
                  <a:moveTo>
                    <a:pt x="16395" y="153047"/>
                  </a:moveTo>
                  <a:lnTo>
                    <a:pt x="15303" y="152311"/>
                  </a:lnTo>
                  <a:lnTo>
                    <a:pt x="15354" y="153441"/>
                  </a:lnTo>
                  <a:lnTo>
                    <a:pt x="16395" y="153047"/>
                  </a:lnTo>
                  <a:close/>
                </a:path>
                <a:path w="32384" h="391795">
                  <a:moveTo>
                    <a:pt x="16497" y="160007"/>
                  </a:moveTo>
                  <a:lnTo>
                    <a:pt x="16243" y="157988"/>
                  </a:lnTo>
                  <a:lnTo>
                    <a:pt x="14325" y="158369"/>
                  </a:lnTo>
                  <a:lnTo>
                    <a:pt x="16497" y="160007"/>
                  </a:lnTo>
                  <a:close/>
                </a:path>
                <a:path w="32384" h="391795">
                  <a:moveTo>
                    <a:pt x="16510" y="321754"/>
                  </a:moveTo>
                  <a:lnTo>
                    <a:pt x="16294" y="321056"/>
                  </a:lnTo>
                  <a:lnTo>
                    <a:pt x="16040" y="321094"/>
                  </a:lnTo>
                  <a:lnTo>
                    <a:pt x="16510" y="321754"/>
                  </a:lnTo>
                  <a:close/>
                </a:path>
                <a:path w="32384" h="391795">
                  <a:moveTo>
                    <a:pt x="16510" y="111747"/>
                  </a:moveTo>
                  <a:lnTo>
                    <a:pt x="14554" y="112293"/>
                  </a:lnTo>
                  <a:lnTo>
                    <a:pt x="16332" y="113436"/>
                  </a:lnTo>
                  <a:lnTo>
                    <a:pt x="16510" y="111747"/>
                  </a:lnTo>
                  <a:close/>
                </a:path>
                <a:path w="32384" h="391795">
                  <a:moveTo>
                    <a:pt x="16586" y="125793"/>
                  </a:moveTo>
                  <a:lnTo>
                    <a:pt x="16129" y="124282"/>
                  </a:lnTo>
                  <a:lnTo>
                    <a:pt x="16116" y="125488"/>
                  </a:lnTo>
                  <a:lnTo>
                    <a:pt x="16586" y="125793"/>
                  </a:lnTo>
                  <a:close/>
                </a:path>
                <a:path w="32384" h="391795">
                  <a:moveTo>
                    <a:pt x="16713" y="346075"/>
                  </a:moveTo>
                  <a:lnTo>
                    <a:pt x="15875" y="345643"/>
                  </a:lnTo>
                  <a:lnTo>
                    <a:pt x="15798" y="346125"/>
                  </a:lnTo>
                  <a:lnTo>
                    <a:pt x="16713" y="346075"/>
                  </a:lnTo>
                  <a:close/>
                </a:path>
                <a:path w="32384" h="391795">
                  <a:moveTo>
                    <a:pt x="16789" y="143484"/>
                  </a:moveTo>
                  <a:lnTo>
                    <a:pt x="15392" y="141198"/>
                  </a:lnTo>
                  <a:lnTo>
                    <a:pt x="15392" y="143217"/>
                  </a:lnTo>
                  <a:lnTo>
                    <a:pt x="16789" y="143484"/>
                  </a:lnTo>
                  <a:close/>
                </a:path>
                <a:path w="32384" h="391795">
                  <a:moveTo>
                    <a:pt x="16929" y="152488"/>
                  </a:moveTo>
                  <a:lnTo>
                    <a:pt x="16535" y="151307"/>
                  </a:lnTo>
                  <a:lnTo>
                    <a:pt x="15697" y="152260"/>
                  </a:lnTo>
                  <a:lnTo>
                    <a:pt x="16929" y="152488"/>
                  </a:lnTo>
                  <a:close/>
                </a:path>
                <a:path w="32384" h="391795">
                  <a:moveTo>
                    <a:pt x="16979" y="157353"/>
                  </a:moveTo>
                  <a:lnTo>
                    <a:pt x="15176" y="153517"/>
                  </a:lnTo>
                  <a:lnTo>
                    <a:pt x="12103" y="154863"/>
                  </a:lnTo>
                  <a:lnTo>
                    <a:pt x="14198" y="158305"/>
                  </a:lnTo>
                  <a:lnTo>
                    <a:pt x="16979" y="157353"/>
                  </a:lnTo>
                  <a:close/>
                </a:path>
                <a:path w="32384" h="391795">
                  <a:moveTo>
                    <a:pt x="17322" y="142836"/>
                  </a:moveTo>
                  <a:lnTo>
                    <a:pt x="16802" y="142481"/>
                  </a:lnTo>
                  <a:lnTo>
                    <a:pt x="16637" y="143002"/>
                  </a:lnTo>
                  <a:lnTo>
                    <a:pt x="17322" y="142836"/>
                  </a:lnTo>
                  <a:close/>
                </a:path>
                <a:path w="32384" h="391795">
                  <a:moveTo>
                    <a:pt x="17665" y="368668"/>
                  </a:moveTo>
                  <a:lnTo>
                    <a:pt x="17170" y="368007"/>
                  </a:lnTo>
                  <a:lnTo>
                    <a:pt x="17094" y="369125"/>
                  </a:lnTo>
                  <a:lnTo>
                    <a:pt x="17665" y="368668"/>
                  </a:lnTo>
                  <a:close/>
                </a:path>
                <a:path w="32384" h="391795">
                  <a:moveTo>
                    <a:pt x="17780" y="124040"/>
                  </a:moveTo>
                  <a:lnTo>
                    <a:pt x="17132" y="123698"/>
                  </a:lnTo>
                  <a:lnTo>
                    <a:pt x="17449" y="124917"/>
                  </a:lnTo>
                  <a:lnTo>
                    <a:pt x="17780" y="124040"/>
                  </a:lnTo>
                  <a:close/>
                </a:path>
                <a:path w="32384" h="391795">
                  <a:moveTo>
                    <a:pt x="17945" y="351091"/>
                  </a:moveTo>
                  <a:lnTo>
                    <a:pt x="16687" y="351243"/>
                  </a:lnTo>
                  <a:lnTo>
                    <a:pt x="16789" y="352488"/>
                  </a:lnTo>
                  <a:lnTo>
                    <a:pt x="17945" y="351091"/>
                  </a:lnTo>
                  <a:close/>
                </a:path>
                <a:path w="32384" h="391795">
                  <a:moveTo>
                    <a:pt x="18046" y="228"/>
                  </a:moveTo>
                  <a:lnTo>
                    <a:pt x="17716" y="0"/>
                  </a:lnTo>
                  <a:lnTo>
                    <a:pt x="17665" y="1270"/>
                  </a:lnTo>
                  <a:lnTo>
                    <a:pt x="18046" y="228"/>
                  </a:lnTo>
                  <a:close/>
                </a:path>
                <a:path w="32384" h="391795">
                  <a:moveTo>
                    <a:pt x="18084" y="228041"/>
                  </a:moveTo>
                  <a:lnTo>
                    <a:pt x="17818" y="227190"/>
                  </a:lnTo>
                  <a:lnTo>
                    <a:pt x="17373" y="227698"/>
                  </a:lnTo>
                  <a:lnTo>
                    <a:pt x="18084" y="228041"/>
                  </a:lnTo>
                  <a:close/>
                </a:path>
                <a:path w="32384" h="391795">
                  <a:moveTo>
                    <a:pt x="18097" y="170065"/>
                  </a:moveTo>
                  <a:lnTo>
                    <a:pt x="17322" y="168973"/>
                  </a:lnTo>
                  <a:lnTo>
                    <a:pt x="16776" y="170383"/>
                  </a:lnTo>
                  <a:lnTo>
                    <a:pt x="18097" y="170065"/>
                  </a:lnTo>
                  <a:close/>
                </a:path>
                <a:path w="32384" h="391795">
                  <a:moveTo>
                    <a:pt x="18275" y="171589"/>
                  </a:moveTo>
                  <a:lnTo>
                    <a:pt x="18046" y="170675"/>
                  </a:lnTo>
                  <a:lnTo>
                    <a:pt x="16611" y="170980"/>
                  </a:lnTo>
                  <a:lnTo>
                    <a:pt x="18275" y="171589"/>
                  </a:lnTo>
                  <a:close/>
                </a:path>
                <a:path w="32384" h="391795">
                  <a:moveTo>
                    <a:pt x="18300" y="144551"/>
                  </a:moveTo>
                  <a:lnTo>
                    <a:pt x="17856" y="144233"/>
                  </a:lnTo>
                  <a:lnTo>
                    <a:pt x="17792" y="145757"/>
                  </a:lnTo>
                  <a:lnTo>
                    <a:pt x="18300" y="144551"/>
                  </a:lnTo>
                  <a:close/>
                </a:path>
                <a:path w="32384" h="391795">
                  <a:moveTo>
                    <a:pt x="18605" y="112649"/>
                  </a:moveTo>
                  <a:lnTo>
                    <a:pt x="17526" y="112737"/>
                  </a:lnTo>
                  <a:lnTo>
                    <a:pt x="18503" y="113347"/>
                  </a:lnTo>
                  <a:lnTo>
                    <a:pt x="18605" y="112649"/>
                  </a:lnTo>
                  <a:close/>
                </a:path>
                <a:path w="32384" h="391795">
                  <a:moveTo>
                    <a:pt x="19113" y="370103"/>
                  </a:moveTo>
                  <a:lnTo>
                    <a:pt x="18618" y="370192"/>
                  </a:lnTo>
                  <a:lnTo>
                    <a:pt x="19024" y="370801"/>
                  </a:lnTo>
                  <a:lnTo>
                    <a:pt x="19113" y="370103"/>
                  </a:lnTo>
                  <a:close/>
                </a:path>
                <a:path w="32384" h="391795">
                  <a:moveTo>
                    <a:pt x="19532" y="347256"/>
                  </a:moveTo>
                  <a:lnTo>
                    <a:pt x="18821" y="346671"/>
                  </a:lnTo>
                  <a:lnTo>
                    <a:pt x="19227" y="347700"/>
                  </a:lnTo>
                  <a:lnTo>
                    <a:pt x="19532" y="347256"/>
                  </a:lnTo>
                  <a:close/>
                </a:path>
                <a:path w="32384" h="391795">
                  <a:moveTo>
                    <a:pt x="20116" y="170281"/>
                  </a:moveTo>
                  <a:lnTo>
                    <a:pt x="19100" y="170332"/>
                  </a:lnTo>
                  <a:lnTo>
                    <a:pt x="19824" y="171043"/>
                  </a:lnTo>
                  <a:lnTo>
                    <a:pt x="20116" y="170281"/>
                  </a:lnTo>
                  <a:close/>
                </a:path>
                <a:path w="32384" h="391795">
                  <a:moveTo>
                    <a:pt x="20294" y="103568"/>
                  </a:moveTo>
                  <a:lnTo>
                    <a:pt x="19850" y="102603"/>
                  </a:lnTo>
                  <a:lnTo>
                    <a:pt x="19519" y="102857"/>
                  </a:lnTo>
                  <a:lnTo>
                    <a:pt x="17589" y="95834"/>
                  </a:lnTo>
                  <a:lnTo>
                    <a:pt x="13347" y="97155"/>
                  </a:lnTo>
                  <a:lnTo>
                    <a:pt x="9499" y="95872"/>
                  </a:lnTo>
                  <a:lnTo>
                    <a:pt x="4000" y="125730"/>
                  </a:lnTo>
                  <a:lnTo>
                    <a:pt x="12814" y="129806"/>
                  </a:lnTo>
                  <a:lnTo>
                    <a:pt x="14211" y="123278"/>
                  </a:lnTo>
                  <a:lnTo>
                    <a:pt x="18288" y="123837"/>
                  </a:lnTo>
                  <a:lnTo>
                    <a:pt x="18338" y="120205"/>
                  </a:lnTo>
                  <a:lnTo>
                    <a:pt x="18821" y="120650"/>
                  </a:lnTo>
                  <a:lnTo>
                    <a:pt x="19342" y="120078"/>
                  </a:lnTo>
                  <a:lnTo>
                    <a:pt x="18338" y="119634"/>
                  </a:lnTo>
                  <a:lnTo>
                    <a:pt x="18389" y="116890"/>
                  </a:lnTo>
                  <a:lnTo>
                    <a:pt x="13335" y="111239"/>
                  </a:lnTo>
                  <a:lnTo>
                    <a:pt x="16332" y="108762"/>
                  </a:lnTo>
                  <a:lnTo>
                    <a:pt x="19570" y="112102"/>
                  </a:lnTo>
                  <a:lnTo>
                    <a:pt x="17348" y="109626"/>
                  </a:lnTo>
                  <a:lnTo>
                    <a:pt x="16370" y="108724"/>
                  </a:lnTo>
                  <a:lnTo>
                    <a:pt x="20256" y="105511"/>
                  </a:lnTo>
                  <a:lnTo>
                    <a:pt x="19621" y="103238"/>
                  </a:lnTo>
                  <a:lnTo>
                    <a:pt x="20294" y="103568"/>
                  </a:lnTo>
                  <a:close/>
                </a:path>
                <a:path w="32384" h="391795">
                  <a:moveTo>
                    <a:pt x="20421" y="344246"/>
                  </a:moveTo>
                  <a:lnTo>
                    <a:pt x="19062" y="345046"/>
                  </a:lnTo>
                  <a:lnTo>
                    <a:pt x="19799" y="345579"/>
                  </a:lnTo>
                  <a:lnTo>
                    <a:pt x="20421" y="344246"/>
                  </a:lnTo>
                  <a:close/>
                </a:path>
                <a:path w="32384" h="391795">
                  <a:moveTo>
                    <a:pt x="20510" y="166624"/>
                  </a:moveTo>
                  <a:lnTo>
                    <a:pt x="19761" y="165214"/>
                  </a:lnTo>
                  <a:lnTo>
                    <a:pt x="19189" y="166712"/>
                  </a:lnTo>
                  <a:lnTo>
                    <a:pt x="20510" y="166624"/>
                  </a:lnTo>
                  <a:close/>
                </a:path>
                <a:path w="32384" h="391795">
                  <a:moveTo>
                    <a:pt x="20612" y="367322"/>
                  </a:moveTo>
                  <a:lnTo>
                    <a:pt x="16878" y="362483"/>
                  </a:lnTo>
                  <a:lnTo>
                    <a:pt x="17335" y="365683"/>
                  </a:lnTo>
                  <a:lnTo>
                    <a:pt x="13906" y="365125"/>
                  </a:lnTo>
                  <a:lnTo>
                    <a:pt x="20612" y="367322"/>
                  </a:lnTo>
                  <a:close/>
                </a:path>
                <a:path w="32384" h="391795">
                  <a:moveTo>
                    <a:pt x="20751" y="345782"/>
                  </a:moveTo>
                  <a:lnTo>
                    <a:pt x="20739" y="345173"/>
                  </a:lnTo>
                  <a:lnTo>
                    <a:pt x="20193" y="345186"/>
                  </a:lnTo>
                  <a:lnTo>
                    <a:pt x="20751" y="345782"/>
                  </a:lnTo>
                  <a:close/>
                </a:path>
                <a:path w="32384" h="391795">
                  <a:moveTo>
                    <a:pt x="20828" y="153835"/>
                  </a:moveTo>
                  <a:lnTo>
                    <a:pt x="20624" y="153149"/>
                  </a:lnTo>
                  <a:lnTo>
                    <a:pt x="20015" y="153682"/>
                  </a:lnTo>
                  <a:lnTo>
                    <a:pt x="20828" y="153835"/>
                  </a:lnTo>
                  <a:close/>
                </a:path>
                <a:path w="32384" h="391795">
                  <a:moveTo>
                    <a:pt x="20878" y="109956"/>
                  </a:moveTo>
                  <a:lnTo>
                    <a:pt x="20447" y="109410"/>
                  </a:lnTo>
                  <a:lnTo>
                    <a:pt x="19900" y="109321"/>
                  </a:lnTo>
                  <a:lnTo>
                    <a:pt x="20878" y="109956"/>
                  </a:lnTo>
                  <a:close/>
                </a:path>
                <a:path w="32384" h="391795">
                  <a:moveTo>
                    <a:pt x="21577" y="375297"/>
                  </a:moveTo>
                  <a:lnTo>
                    <a:pt x="20751" y="374891"/>
                  </a:lnTo>
                  <a:lnTo>
                    <a:pt x="21272" y="375780"/>
                  </a:lnTo>
                  <a:lnTo>
                    <a:pt x="21577" y="375297"/>
                  </a:lnTo>
                  <a:close/>
                </a:path>
                <a:path w="32384" h="391795">
                  <a:moveTo>
                    <a:pt x="21793" y="369544"/>
                  </a:moveTo>
                  <a:lnTo>
                    <a:pt x="19481" y="367690"/>
                  </a:lnTo>
                  <a:lnTo>
                    <a:pt x="19672" y="368477"/>
                  </a:lnTo>
                  <a:lnTo>
                    <a:pt x="21793" y="369544"/>
                  </a:lnTo>
                  <a:close/>
                </a:path>
                <a:path w="32384" h="391795">
                  <a:moveTo>
                    <a:pt x="22072" y="113106"/>
                  </a:moveTo>
                  <a:lnTo>
                    <a:pt x="20840" y="112941"/>
                  </a:lnTo>
                  <a:lnTo>
                    <a:pt x="20840" y="113461"/>
                  </a:lnTo>
                  <a:lnTo>
                    <a:pt x="22072" y="113106"/>
                  </a:lnTo>
                  <a:close/>
                </a:path>
                <a:path w="32384" h="391795">
                  <a:moveTo>
                    <a:pt x="22072" y="106159"/>
                  </a:moveTo>
                  <a:lnTo>
                    <a:pt x="21412" y="105816"/>
                  </a:lnTo>
                  <a:lnTo>
                    <a:pt x="21158" y="106451"/>
                  </a:lnTo>
                  <a:lnTo>
                    <a:pt x="22072" y="106159"/>
                  </a:lnTo>
                  <a:close/>
                </a:path>
                <a:path w="32384" h="391795">
                  <a:moveTo>
                    <a:pt x="22123" y="362419"/>
                  </a:moveTo>
                  <a:lnTo>
                    <a:pt x="20866" y="361937"/>
                  </a:lnTo>
                  <a:lnTo>
                    <a:pt x="21183" y="362737"/>
                  </a:lnTo>
                  <a:lnTo>
                    <a:pt x="22123" y="362419"/>
                  </a:lnTo>
                  <a:close/>
                </a:path>
                <a:path w="32384" h="391795">
                  <a:moveTo>
                    <a:pt x="22694" y="376275"/>
                  </a:moveTo>
                  <a:lnTo>
                    <a:pt x="21628" y="376288"/>
                  </a:lnTo>
                  <a:lnTo>
                    <a:pt x="22263" y="377444"/>
                  </a:lnTo>
                  <a:lnTo>
                    <a:pt x="22694" y="376275"/>
                  </a:lnTo>
                  <a:close/>
                </a:path>
                <a:path w="32384" h="391795">
                  <a:moveTo>
                    <a:pt x="22783" y="380022"/>
                  </a:moveTo>
                  <a:lnTo>
                    <a:pt x="19748" y="378307"/>
                  </a:lnTo>
                  <a:lnTo>
                    <a:pt x="20281" y="381914"/>
                  </a:lnTo>
                  <a:lnTo>
                    <a:pt x="22783" y="380022"/>
                  </a:lnTo>
                  <a:close/>
                </a:path>
                <a:path w="32384" h="391795">
                  <a:moveTo>
                    <a:pt x="22936" y="150190"/>
                  </a:moveTo>
                  <a:lnTo>
                    <a:pt x="22059" y="148793"/>
                  </a:lnTo>
                  <a:lnTo>
                    <a:pt x="21183" y="150126"/>
                  </a:lnTo>
                  <a:lnTo>
                    <a:pt x="22936" y="150190"/>
                  </a:lnTo>
                  <a:close/>
                </a:path>
                <a:path w="32384" h="391795">
                  <a:moveTo>
                    <a:pt x="23037" y="370255"/>
                  </a:moveTo>
                  <a:lnTo>
                    <a:pt x="22491" y="370065"/>
                  </a:lnTo>
                  <a:lnTo>
                    <a:pt x="21247" y="371195"/>
                  </a:lnTo>
                  <a:lnTo>
                    <a:pt x="23037" y="370255"/>
                  </a:lnTo>
                  <a:close/>
                </a:path>
                <a:path w="32384" h="391795">
                  <a:moveTo>
                    <a:pt x="23418" y="371297"/>
                  </a:moveTo>
                  <a:lnTo>
                    <a:pt x="23126" y="370649"/>
                  </a:lnTo>
                  <a:lnTo>
                    <a:pt x="22669" y="371005"/>
                  </a:lnTo>
                  <a:lnTo>
                    <a:pt x="23418" y="371297"/>
                  </a:lnTo>
                  <a:close/>
                </a:path>
                <a:path w="32384" h="391795">
                  <a:moveTo>
                    <a:pt x="23863" y="140931"/>
                  </a:moveTo>
                  <a:lnTo>
                    <a:pt x="23647" y="139598"/>
                  </a:lnTo>
                  <a:lnTo>
                    <a:pt x="21615" y="141478"/>
                  </a:lnTo>
                  <a:lnTo>
                    <a:pt x="23863" y="140931"/>
                  </a:lnTo>
                  <a:close/>
                </a:path>
                <a:path w="32384" h="391795">
                  <a:moveTo>
                    <a:pt x="24206" y="362051"/>
                  </a:moveTo>
                  <a:lnTo>
                    <a:pt x="0" y="345376"/>
                  </a:lnTo>
                  <a:lnTo>
                    <a:pt x="5613" y="355790"/>
                  </a:lnTo>
                  <a:lnTo>
                    <a:pt x="12217" y="354457"/>
                  </a:lnTo>
                  <a:lnTo>
                    <a:pt x="16713" y="361302"/>
                  </a:lnTo>
                  <a:lnTo>
                    <a:pt x="24206" y="362051"/>
                  </a:lnTo>
                  <a:close/>
                </a:path>
                <a:path w="32384" h="391795">
                  <a:moveTo>
                    <a:pt x="24574" y="375640"/>
                  </a:moveTo>
                  <a:lnTo>
                    <a:pt x="22072" y="373329"/>
                  </a:lnTo>
                  <a:lnTo>
                    <a:pt x="22567" y="375716"/>
                  </a:lnTo>
                  <a:lnTo>
                    <a:pt x="24574" y="375640"/>
                  </a:lnTo>
                  <a:close/>
                </a:path>
                <a:path w="32384" h="391795">
                  <a:moveTo>
                    <a:pt x="24625" y="105448"/>
                  </a:moveTo>
                  <a:lnTo>
                    <a:pt x="23241" y="105803"/>
                  </a:lnTo>
                  <a:lnTo>
                    <a:pt x="23939" y="106845"/>
                  </a:lnTo>
                  <a:lnTo>
                    <a:pt x="24625" y="105448"/>
                  </a:lnTo>
                  <a:close/>
                </a:path>
                <a:path w="32384" h="391795">
                  <a:moveTo>
                    <a:pt x="25895" y="96926"/>
                  </a:moveTo>
                  <a:lnTo>
                    <a:pt x="24866" y="94462"/>
                  </a:lnTo>
                  <a:lnTo>
                    <a:pt x="23901" y="95859"/>
                  </a:lnTo>
                  <a:lnTo>
                    <a:pt x="25895" y="96926"/>
                  </a:lnTo>
                  <a:close/>
                </a:path>
                <a:path w="32384" h="391795">
                  <a:moveTo>
                    <a:pt x="25996" y="149618"/>
                  </a:moveTo>
                  <a:lnTo>
                    <a:pt x="25069" y="148793"/>
                  </a:lnTo>
                  <a:lnTo>
                    <a:pt x="24358" y="149263"/>
                  </a:lnTo>
                  <a:lnTo>
                    <a:pt x="25996" y="149618"/>
                  </a:lnTo>
                  <a:close/>
                </a:path>
                <a:path w="32384" h="391795">
                  <a:moveTo>
                    <a:pt x="26276" y="390131"/>
                  </a:moveTo>
                  <a:lnTo>
                    <a:pt x="24853" y="390525"/>
                  </a:lnTo>
                  <a:lnTo>
                    <a:pt x="25882" y="391325"/>
                  </a:lnTo>
                  <a:lnTo>
                    <a:pt x="26276" y="390131"/>
                  </a:lnTo>
                  <a:close/>
                </a:path>
                <a:path w="32384" h="391795">
                  <a:moveTo>
                    <a:pt x="26276" y="91109"/>
                  </a:moveTo>
                  <a:lnTo>
                    <a:pt x="25946" y="90614"/>
                  </a:lnTo>
                  <a:lnTo>
                    <a:pt x="25425" y="90766"/>
                  </a:lnTo>
                  <a:lnTo>
                    <a:pt x="26276" y="91109"/>
                  </a:lnTo>
                  <a:close/>
                </a:path>
                <a:path w="32384" h="391795">
                  <a:moveTo>
                    <a:pt x="26606" y="114858"/>
                  </a:moveTo>
                  <a:lnTo>
                    <a:pt x="25908" y="115036"/>
                  </a:lnTo>
                  <a:lnTo>
                    <a:pt x="26428" y="116636"/>
                  </a:lnTo>
                  <a:lnTo>
                    <a:pt x="26606" y="114858"/>
                  </a:lnTo>
                  <a:close/>
                </a:path>
                <a:path w="32384" h="391795">
                  <a:moveTo>
                    <a:pt x="26682" y="384136"/>
                  </a:moveTo>
                  <a:lnTo>
                    <a:pt x="26200" y="383501"/>
                  </a:lnTo>
                  <a:lnTo>
                    <a:pt x="25565" y="384505"/>
                  </a:lnTo>
                  <a:lnTo>
                    <a:pt x="26682" y="384136"/>
                  </a:lnTo>
                  <a:close/>
                </a:path>
                <a:path w="32384" h="391795">
                  <a:moveTo>
                    <a:pt x="27101" y="372275"/>
                  </a:moveTo>
                  <a:lnTo>
                    <a:pt x="24815" y="370852"/>
                  </a:lnTo>
                  <a:lnTo>
                    <a:pt x="24053" y="372706"/>
                  </a:lnTo>
                  <a:lnTo>
                    <a:pt x="27101" y="372275"/>
                  </a:lnTo>
                  <a:close/>
                </a:path>
                <a:path w="32384" h="391795">
                  <a:moveTo>
                    <a:pt x="27432" y="93586"/>
                  </a:moveTo>
                  <a:lnTo>
                    <a:pt x="26555" y="92951"/>
                  </a:lnTo>
                  <a:lnTo>
                    <a:pt x="25654" y="93751"/>
                  </a:lnTo>
                  <a:lnTo>
                    <a:pt x="27432" y="93586"/>
                  </a:lnTo>
                  <a:close/>
                </a:path>
                <a:path w="32384" h="391795">
                  <a:moveTo>
                    <a:pt x="27444" y="324053"/>
                  </a:moveTo>
                  <a:lnTo>
                    <a:pt x="24358" y="325843"/>
                  </a:lnTo>
                  <a:lnTo>
                    <a:pt x="25679" y="328447"/>
                  </a:lnTo>
                  <a:lnTo>
                    <a:pt x="27444" y="324053"/>
                  </a:lnTo>
                  <a:close/>
                </a:path>
                <a:path w="32384" h="391795">
                  <a:moveTo>
                    <a:pt x="30530" y="153466"/>
                  </a:moveTo>
                  <a:lnTo>
                    <a:pt x="26314" y="150088"/>
                  </a:lnTo>
                  <a:lnTo>
                    <a:pt x="18694" y="155917"/>
                  </a:lnTo>
                  <a:lnTo>
                    <a:pt x="21196" y="161925"/>
                  </a:lnTo>
                  <a:lnTo>
                    <a:pt x="30530" y="153466"/>
                  </a:lnTo>
                  <a:close/>
                </a:path>
                <a:path w="32384" h="391795">
                  <a:moveTo>
                    <a:pt x="31013" y="384467"/>
                  </a:moveTo>
                  <a:lnTo>
                    <a:pt x="30327" y="384962"/>
                  </a:lnTo>
                  <a:lnTo>
                    <a:pt x="31013" y="385483"/>
                  </a:lnTo>
                  <a:lnTo>
                    <a:pt x="31013" y="384467"/>
                  </a:lnTo>
                  <a:close/>
                </a:path>
                <a:path w="32384" h="391795">
                  <a:moveTo>
                    <a:pt x="31978" y="382790"/>
                  </a:moveTo>
                  <a:lnTo>
                    <a:pt x="31724" y="381393"/>
                  </a:lnTo>
                  <a:lnTo>
                    <a:pt x="30772" y="382181"/>
                  </a:lnTo>
                  <a:lnTo>
                    <a:pt x="31978" y="382790"/>
                  </a:lnTo>
                  <a:close/>
                </a:path>
              </a:pathLst>
            </a:custGeom>
            <a:solidFill>
              <a:srgbClr val="4090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1203731" y="4800663"/>
              <a:ext cx="13970" cy="340360"/>
            </a:xfrm>
            <a:custGeom>
              <a:avLst/>
              <a:gdLst/>
              <a:ahLst/>
              <a:cxnLst/>
              <a:rect l="l" t="t" r="r" b="b"/>
              <a:pathLst>
                <a:path w="13969" h="340360">
                  <a:moveTo>
                    <a:pt x="5092" y="118008"/>
                  </a:moveTo>
                  <a:lnTo>
                    <a:pt x="4013" y="118021"/>
                  </a:lnTo>
                  <a:lnTo>
                    <a:pt x="4127" y="118351"/>
                  </a:lnTo>
                  <a:lnTo>
                    <a:pt x="5092" y="118008"/>
                  </a:lnTo>
                  <a:close/>
                </a:path>
                <a:path w="13969" h="340360">
                  <a:moveTo>
                    <a:pt x="5181" y="216306"/>
                  </a:moveTo>
                  <a:lnTo>
                    <a:pt x="4483" y="211861"/>
                  </a:lnTo>
                  <a:lnTo>
                    <a:pt x="1739" y="213652"/>
                  </a:lnTo>
                  <a:lnTo>
                    <a:pt x="5181" y="216306"/>
                  </a:lnTo>
                  <a:close/>
                </a:path>
                <a:path w="13969" h="340360">
                  <a:moveTo>
                    <a:pt x="5626" y="143027"/>
                  </a:moveTo>
                  <a:lnTo>
                    <a:pt x="2578" y="141655"/>
                  </a:lnTo>
                  <a:lnTo>
                    <a:pt x="4597" y="144995"/>
                  </a:lnTo>
                  <a:lnTo>
                    <a:pt x="5626" y="143027"/>
                  </a:lnTo>
                  <a:close/>
                </a:path>
                <a:path w="13969" h="340360">
                  <a:moveTo>
                    <a:pt x="5816" y="280746"/>
                  </a:moveTo>
                  <a:lnTo>
                    <a:pt x="3848" y="274497"/>
                  </a:lnTo>
                  <a:lnTo>
                    <a:pt x="4445" y="280593"/>
                  </a:lnTo>
                  <a:lnTo>
                    <a:pt x="5816" y="280746"/>
                  </a:lnTo>
                  <a:close/>
                </a:path>
                <a:path w="13969" h="340360">
                  <a:moveTo>
                    <a:pt x="5816" y="119011"/>
                  </a:moveTo>
                  <a:lnTo>
                    <a:pt x="3390" y="118516"/>
                  </a:lnTo>
                  <a:lnTo>
                    <a:pt x="4508" y="119062"/>
                  </a:lnTo>
                  <a:lnTo>
                    <a:pt x="5816" y="119011"/>
                  </a:lnTo>
                  <a:close/>
                </a:path>
                <a:path w="13969" h="340360">
                  <a:moveTo>
                    <a:pt x="5854" y="186448"/>
                  </a:moveTo>
                  <a:lnTo>
                    <a:pt x="5765" y="185597"/>
                  </a:lnTo>
                  <a:lnTo>
                    <a:pt x="5219" y="186207"/>
                  </a:lnTo>
                  <a:lnTo>
                    <a:pt x="5854" y="186448"/>
                  </a:lnTo>
                  <a:close/>
                </a:path>
                <a:path w="13969" h="340360">
                  <a:moveTo>
                    <a:pt x="5854" y="152019"/>
                  </a:moveTo>
                  <a:lnTo>
                    <a:pt x="2603" y="147929"/>
                  </a:lnTo>
                  <a:lnTo>
                    <a:pt x="1727" y="155384"/>
                  </a:lnTo>
                  <a:lnTo>
                    <a:pt x="5854" y="152019"/>
                  </a:lnTo>
                  <a:close/>
                </a:path>
                <a:path w="13969" h="340360">
                  <a:moveTo>
                    <a:pt x="5981" y="117119"/>
                  </a:moveTo>
                  <a:lnTo>
                    <a:pt x="4648" y="116789"/>
                  </a:lnTo>
                  <a:lnTo>
                    <a:pt x="4559" y="117360"/>
                  </a:lnTo>
                  <a:lnTo>
                    <a:pt x="5981" y="117119"/>
                  </a:lnTo>
                  <a:close/>
                </a:path>
                <a:path w="13969" h="340360">
                  <a:moveTo>
                    <a:pt x="6350" y="272973"/>
                  </a:moveTo>
                  <a:lnTo>
                    <a:pt x="355" y="262509"/>
                  </a:lnTo>
                  <a:lnTo>
                    <a:pt x="0" y="269189"/>
                  </a:lnTo>
                  <a:lnTo>
                    <a:pt x="6350" y="272973"/>
                  </a:lnTo>
                  <a:close/>
                </a:path>
                <a:path w="13969" h="340360">
                  <a:moveTo>
                    <a:pt x="6438" y="145529"/>
                  </a:moveTo>
                  <a:lnTo>
                    <a:pt x="6019" y="145275"/>
                  </a:lnTo>
                  <a:lnTo>
                    <a:pt x="5486" y="146570"/>
                  </a:lnTo>
                  <a:lnTo>
                    <a:pt x="6438" y="145529"/>
                  </a:lnTo>
                  <a:close/>
                </a:path>
                <a:path w="13969" h="340360">
                  <a:moveTo>
                    <a:pt x="6477" y="128612"/>
                  </a:moveTo>
                  <a:lnTo>
                    <a:pt x="3962" y="124879"/>
                  </a:lnTo>
                  <a:lnTo>
                    <a:pt x="38" y="126860"/>
                  </a:lnTo>
                  <a:lnTo>
                    <a:pt x="6477" y="128612"/>
                  </a:lnTo>
                  <a:close/>
                </a:path>
                <a:path w="13969" h="340360">
                  <a:moveTo>
                    <a:pt x="6591" y="154749"/>
                  </a:moveTo>
                  <a:lnTo>
                    <a:pt x="4775" y="153695"/>
                  </a:lnTo>
                  <a:lnTo>
                    <a:pt x="3848" y="155625"/>
                  </a:lnTo>
                  <a:lnTo>
                    <a:pt x="6591" y="154749"/>
                  </a:lnTo>
                  <a:close/>
                </a:path>
                <a:path w="13969" h="340360">
                  <a:moveTo>
                    <a:pt x="6832" y="318223"/>
                  </a:moveTo>
                  <a:lnTo>
                    <a:pt x="6286" y="317792"/>
                  </a:lnTo>
                  <a:lnTo>
                    <a:pt x="6197" y="319379"/>
                  </a:lnTo>
                  <a:lnTo>
                    <a:pt x="6832" y="318223"/>
                  </a:lnTo>
                  <a:close/>
                </a:path>
                <a:path w="13969" h="340360">
                  <a:moveTo>
                    <a:pt x="6883" y="123113"/>
                  </a:moveTo>
                  <a:lnTo>
                    <a:pt x="6832" y="121856"/>
                  </a:lnTo>
                  <a:lnTo>
                    <a:pt x="6159" y="121716"/>
                  </a:lnTo>
                  <a:lnTo>
                    <a:pt x="6883" y="123113"/>
                  </a:lnTo>
                  <a:close/>
                </a:path>
                <a:path w="13969" h="340360">
                  <a:moveTo>
                    <a:pt x="6883" y="117576"/>
                  </a:moveTo>
                  <a:lnTo>
                    <a:pt x="6019" y="117690"/>
                  </a:lnTo>
                  <a:lnTo>
                    <a:pt x="6057" y="118059"/>
                  </a:lnTo>
                  <a:lnTo>
                    <a:pt x="6883" y="117576"/>
                  </a:lnTo>
                  <a:close/>
                </a:path>
                <a:path w="13969" h="340360">
                  <a:moveTo>
                    <a:pt x="7112" y="334149"/>
                  </a:moveTo>
                  <a:lnTo>
                    <a:pt x="7048" y="333375"/>
                  </a:lnTo>
                  <a:lnTo>
                    <a:pt x="4495" y="335064"/>
                  </a:lnTo>
                  <a:lnTo>
                    <a:pt x="7112" y="334149"/>
                  </a:lnTo>
                  <a:close/>
                </a:path>
                <a:path w="13969" h="340360">
                  <a:moveTo>
                    <a:pt x="7239" y="125539"/>
                  </a:moveTo>
                  <a:lnTo>
                    <a:pt x="6769" y="123278"/>
                  </a:lnTo>
                  <a:lnTo>
                    <a:pt x="5702" y="124383"/>
                  </a:lnTo>
                  <a:lnTo>
                    <a:pt x="7239" y="125539"/>
                  </a:lnTo>
                  <a:close/>
                </a:path>
                <a:path w="13969" h="340360">
                  <a:moveTo>
                    <a:pt x="7416" y="287655"/>
                  </a:moveTo>
                  <a:lnTo>
                    <a:pt x="6299" y="283641"/>
                  </a:lnTo>
                  <a:lnTo>
                    <a:pt x="4940" y="286600"/>
                  </a:lnTo>
                  <a:lnTo>
                    <a:pt x="7416" y="287655"/>
                  </a:lnTo>
                  <a:close/>
                </a:path>
                <a:path w="13969" h="340360">
                  <a:moveTo>
                    <a:pt x="7454" y="273164"/>
                  </a:moveTo>
                  <a:lnTo>
                    <a:pt x="7162" y="272351"/>
                  </a:lnTo>
                  <a:lnTo>
                    <a:pt x="6400" y="271627"/>
                  </a:lnTo>
                  <a:lnTo>
                    <a:pt x="7454" y="273164"/>
                  </a:lnTo>
                  <a:close/>
                </a:path>
                <a:path w="13969" h="340360">
                  <a:moveTo>
                    <a:pt x="7505" y="117970"/>
                  </a:moveTo>
                  <a:lnTo>
                    <a:pt x="6604" y="118300"/>
                  </a:lnTo>
                  <a:lnTo>
                    <a:pt x="6959" y="118694"/>
                  </a:lnTo>
                  <a:lnTo>
                    <a:pt x="7505" y="117970"/>
                  </a:lnTo>
                  <a:close/>
                </a:path>
                <a:path w="13969" h="340360">
                  <a:moveTo>
                    <a:pt x="7708" y="119418"/>
                  </a:moveTo>
                  <a:lnTo>
                    <a:pt x="7480" y="118910"/>
                  </a:lnTo>
                  <a:lnTo>
                    <a:pt x="6248" y="119989"/>
                  </a:lnTo>
                  <a:lnTo>
                    <a:pt x="7708" y="119418"/>
                  </a:lnTo>
                  <a:close/>
                </a:path>
                <a:path w="13969" h="340360">
                  <a:moveTo>
                    <a:pt x="7848" y="316826"/>
                  </a:moveTo>
                  <a:lnTo>
                    <a:pt x="6883" y="315925"/>
                  </a:lnTo>
                  <a:lnTo>
                    <a:pt x="5930" y="316509"/>
                  </a:lnTo>
                  <a:lnTo>
                    <a:pt x="7848" y="316826"/>
                  </a:lnTo>
                  <a:close/>
                </a:path>
                <a:path w="13969" h="340360">
                  <a:moveTo>
                    <a:pt x="8013" y="157378"/>
                  </a:moveTo>
                  <a:lnTo>
                    <a:pt x="7378" y="157353"/>
                  </a:lnTo>
                  <a:lnTo>
                    <a:pt x="8013" y="157797"/>
                  </a:lnTo>
                  <a:lnTo>
                    <a:pt x="8013" y="157378"/>
                  </a:lnTo>
                  <a:close/>
                </a:path>
                <a:path w="13969" h="340360">
                  <a:moveTo>
                    <a:pt x="8509" y="214579"/>
                  </a:moveTo>
                  <a:lnTo>
                    <a:pt x="6388" y="213563"/>
                  </a:lnTo>
                  <a:lnTo>
                    <a:pt x="6578" y="215430"/>
                  </a:lnTo>
                  <a:lnTo>
                    <a:pt x="8509" y="214579"/>
                  </a:lnTo>
                  <a:close/>
                </a:path>
                <a:path w="13969" h="340360">
                  <a:moveTo>
                    <a:pt x="8750" y="133184"/>
                  </a:moveTo>
                  <a:lnTo>
                    <a:pt x="6108" y="133870"/>
                  </a:lnTo>
                  <a:lnTo>
                    <a:pt x="8750" y="135115"/>
                  </a:lnTo>
                  <a:lnTo>
                    <a:pt x="8750" y="133184"/>
                  </a:lnTo>
                  <a:close/>
                </a:path>
                <a:path w="13969" h="340360">
                  <a:moveTo>
                    <a:pt x="8940" y="330479"/>
                  </a:moveTo>
                  <a:lnTo>
                    <a:pt x="7493" y="330949"/>
                  </a:lnTo>
                  <a:lnTo>
                    <a:pt x="8737" y="332105"/>
                  </a:lnTo>
                  <a:lnTo>
                    <a:pt x="8940" y="330479"/>
                  </a:lnTo>
                  <a:close/>
                </a:path>
                <a:path w="13969" h="340360">
                  <a:moveTo>
                    <a:pt x="9017" y="311365"/>
                  </a:moveTo>
                  <a:lnTo>
                    <a:pt x="4343" y="303872"/>
                  </a:lnTo>
                  <a:lnTo>
                    <a:pt x="1435" y="306311"/>
                  </a:lnTo>
                  <a:lnTo>
                    <a:pt x="9017" y="311365"/>
                  </a:lnTo>
                  <a:close/>
                </a:path>
                <a:path w="13969" h="340360">
                  <a:moveTo>
                    <a:pt x="9347" y="303682"/>
                  </a:moveTo>
                  <a:lnTo>
                    <a:pt x="8293" y="303187"/>
                  </a:lnTo>
                  <a:lnTo>
                    <a:pt x="9067" y="304736"/>
                  </a:lnTo>
                  <a:lnTo>
                    <a:pt x="9347" y="303682"/>
                  </a:lnTo>
                  <a:close/>
                </a:path>
                <a:path w="13969" h="340360">
                  <a:moveTo>
                    <a:pt x="9690" y="156870"/>
                  </a:moveTo>
                  <a:lnTo>
                    <a:pt x="8229" y="154368"/>
                  </a:lnTo>
                  <a:lnTo>
                    <a:pt x="8153" y="156527"/>
                  </a:lnTo>
                  <a:lnTo>
                    <a:pt x="9690" y="156870"/>
                  </a:lnTo>
                  <a:close/>
                </a:path>
                <a:path w="13969" h="340360">
                  <a:moveTo>
                    <a:pt x="9779" y="285026"/>
                  </a:moveTo>
                  <a:lnTo>
                    <a:pt x="8039" y="282346"/>
                  </a:lnTo>
                  <a:lnTo>
                    <a:pt x="7277" y="285038"/>
                  </a:lnTo>
                  <a:lnTo>
                    <a:pt x="9779" y="285026"/>
                  </a:lnTo>
                  <a:close/>
                </a:path>
                <a:path w="13969" h="340360">
                  <a:moveTo>
                    <a:pt x="9829" y="128155"/>
                  </a:moveTo>
                  <a:lnTo>
                    <a:pt x="8750" y="127279"/>
                  </a:lnTo>
                  <a:lnTo>
                    <a:pt x="6172" y="125488"/>
                  </a:lnTo>
                  <a:lnTo>
                    <a:pt x="9829" y="128155"/>
                  </a:lnTo>
                  <a:close/>
                </a:path>
                <a:path w="13969" h="340360">
                  <a:moveTo>
                    <a:pt x="10007" y="124993"/>
                  </a:moveTo>
                  <a:lnTo>
                    <a:pt x="7569" y="123177"/>
                  </a:lnTo>
                  <a:lnTo>
                    <a:pt x="9144" y="125577"/>
                  </a:lnTo>
                  <a:lnTo>
                    <a:pt x="10007" y="124993"/>
                  </a:lnTo>
                  <a:close/>
                </a:path>
                <a:path w="13969" h="340360">
                  <a:moveTo>
                    <a:pt x="10287" y="137337"/>
                  </a:moveTo>
                  <a:lnTo>
                    <a:pt x="6527" y="135191"/>
                  </a:lnTo>
                  <a:lnTo>
                    <a:pt x="2794" y="138366"/>
                  </a:lnTo>
                  <a:lnTo>
                    <a:pt x="10287" y="137337"/>
                  </a:lnTo>
                  <a:close/>
                </a:path>
                <a:path w="13969" h="340360">
                  <a:moveTo>
                    <a:pt x="10312" y="129324"/>
                  </a:moveTo>
                  <a:lnTo>
                    <a:pt x="10020" y="128676"/>
                  </a:lnTo>
                  <a:lnTo>
                    <a:pt x="10121" y="129921"/>
                  </a:lnTo>
                  <a:lnTo>
                    <a:pt x="10312" y="129324"/>
                  </a:lnTo>
                  <a:close/>
                </a:path>
                <a:path w="13969" h="340360">
                  <a:moveTo>
                    <a:pt x="10655" y="1397"/>
                  </a:moveTo>
                  <a:lnTo>
                    <a:pt x="9702" y="0"/>
                  </a:lnTo>
                  <a:lnTo>
                    <a:pt x="9766" y="1778"/>
                  </a:lnTo>
                  <a:lnTo>
                    <a:pt x="10655" y="1397"/>
                  </a:lnTo>
                  <a:close/>
                </a:path>
                <a:path w="13969" h="340360">
                  <a:moveTo>
                    <a:pt x="10871" y="111633"/>
                  </a:moveTo>
                  <a:lnTo>
                    <a:pt x="6451" y="113995"/>
                  </a:lnTo>
                  <a:lnTo>
                    <a:pt x="9512" y="115557"/>
                  </a:lnTo>
                  <a:lnTo>
                    <a:pt x="10871" y="111633"/>
                  </a:lnTo>
                  <a:close/>
                </a:path>
                <a:path w="13969" h="340360">
                  <a:moveTo>
                    <a:pt x="10922" y="313016"/>
                  </a:moveTo>
                  <a:lnTo>
                    <a:pt x="10629" y="311975"/>
                  </a:lnTo>
                  <a:lnTo>
                    <a:pt x="9448" y="312623"/>
                  </a:lnTo>
                  <a:lnTo>
                    <a:pt x="10922" y="313016"/>
                  </a:lnTo>
                  <a:close/>
                </a:path>
                <a:path w="13969" h="340360">
                  <a:moveTo>
                    <a:pt x="11049" y="131660"/>
                  </a:moveTo>
                  <a:lnTo>
                    <a:pt x="6858" y="129273"/>
                  </a:lnTo>
                  <a:lnTo>
                    <a:pt x="2413" y="129819"/>
                  </a:lnTo>
                  <a:lnTo>
                    <a:pt x="3416" y="133286"/>
                  </a:lnTo>
                  <a:lnTo>
                    <a:pt x="11049" y="131660"/>
                  </a:lnTo>
                  <a:close/>
                </a:path>
                <a:path w="13969" h="340360">
                  <a:moveTo>
                    <a:pt x="11125" y="150774"/>
                  </a:moveTo>
                  <a:lnTo>
                    <a:pt x="8432" y="147624"/>
                  </a:lnTo>
                  <a:lnTo>
                    <a:pt x="7035" y="151193"/>
                  </a:lnTo>
                  <a:lnTo>
                    <a:pt x="8623" y="151041"/>
                  </a:lnTo>
                  <a:lnTo>
                    <a:pt x="8077" y="154063"/>
                  </a:lnTo>
                  <a:lnTo>
                    <a:pt x="10744" y="151396"/>
                  </a:lnTo>
                  <a:lnTo>
                    <a:pt x="10083" y="150888"/>
                  </a:lnTo>
                  <a:lnTo>
                    <a:pt x="11125" y="150774"/>
                  </a:lnTo>
                  <a:close/>
                </a:path>
                <a:path w="13969" h="340360">
                  <a:moveTo>
                    <a:pt x="11188" y="127571"/>
                  </a:moveTo>
                  <a:lnTo>
                    <a:pt x="11163" y="126873"/>
                  </a:lnTo>
                  <a:lnTo>
                    <a:pt x="10274" y="127622"/>
                  </a:lnTo>
                  <a:lnTo>
                    <a:pt x="11188" y="127571"/>
                  </a:lnTo>
                  <a:close/>
                </a:path>
                <a:path w="13969" h="340360">
                  <a:moveTo>
                    <a:pt x="11506" y="337400"/>
                  </a:moveTo>
                  <a:lnTo>
                    <a:pt x="10579" y="337362"/>
                  </a:lnTo>
                  <a:lnTo>
                    <a:pt x="10375" y="338048"/>
                  </a:lnTo>
                  <a:lnTo>
                    <a:pt x="11506" y="337400"/>
                  </a:lnTo>
                  <a:close/>
                </a:path>
                <a:path w="13969" h="340360">
                  <a:moveTo>
                    <a:pt x="11595" y="120091"/>
                  </a:moveTo>
                  <a:lnTo>
                    <a:pt x="9702" y="118567"/>
                  </a:lnTo>
                  <a:lnTo>
                    <a:pt x="9309" y="120624"/>
                  </a:lnTo>
                  <a:lnTo>
                    <a:pt x="11595" y="120091"/>
                  </a:lnTo>
                  <a:close/>
                </a:path>
                <a:path w="13969" h="340360">
                  <a:moveTo>
                    <a:pt x="11671" y="340360"/>
                  </a:moveTo>
                  <a:lnTo>
                    <a:pt x="11125" y="339013"/>
                  </a:lnTo>
                  <a:lnTo>
                    <a:pt x="10706" y="339039"/>
                  </a:lnTo>
                  <a:lnTo>
                    <a:pt x="11671" y="340360"/>
                  </a:lnTo>
                  <a:close/>
                </a:path>
                <a:path w="13969" h="340360">
                  <a:moveTo>
                    <a:pt x="11671" y="333082"/>
                  </a:moveTo>
                  <a:lnTo>
                    <a:pt x="10452" y="329730"/>
                  </a:lnTo>
                  <a:lnTo>
                    <a:pt x="9880" y="331152"/>
                  </a:lnTo>
                  <a:lnTo>
                    <a:pt x="11671" y="333082"/>
                  </a:lnTo>
                  <a:close/>
                </a:path>
                <a:path w="13969" h="340360">
                  <a:moveTo>
                    <a:pt x="11684" y="306336"/>
                  </a:moveTo>
                  <a:lnTo>
                    <a:pt x="10185" y="305168"/>
                  </a:lnTo>
                  <a:lnTo>
                    <a:pt x="9702" y="305803"/>
                  </a:lnTo>
                  <a:lnTo>
                    <a:pt x="11684" y="306336"/>
                  </a:lnTo>
                  <a:close/>
                </a:path>
                <a:path w="13969" h="340360">
                  <a:moveTo>
                    <a:pt x="11684" y="121513"/>
                  </a:moveTo>
                  <a:lnTo>
                    <a:pt x="11226" y="121056"/>
                  </a:lnTo>
                  <a:lnTo>
                    <a:pt x="11176" y="121945"/>
                  </a:lnTo>
                  <a:lnTo>
                    <a:pt x="11684" y="121513"/>
                  </a:lnTo>
                  <a:close/>
                </a:path>
                <a:path w="13969" h="340360">
                  <a:moveTo>
                    <a:pt x="11785" y="296900"/>
                  </a:moveTo>
                  <a:lnTo>
                    <a:pt x="10858" y="294970"/>
                  </a:lnTo>
                  <a:lnTo>
                    <a:pt x="9588" y="292798"/>
                  </a:lnTo>
                  <a:lnTo>
                    <a:pt x="11785" y="296900"/>
                  </a:lnTo>
                  <a:close/>
                </a:path>
                <a:path w="13969" h="340360">
                  <a:moveTo>
                    <a:pt x="11811" y="146265"/>
                  </a:moveTo>
                  <a:lnTo>
                    <a:pt x="7886" y="145745"/>
                  </a:lnTo>
                  <a:lnTo>
                    <a:pt x="10096" y="148094"/>
                  </a:lnTo>
                  <a:lnTo>
                    <a:pt x="11811" y="146265"/>
                  </a:lnTo>
                  <a:close/>
                </a:path>
                <a:path w="13969" h="340360">
                  <a:moveTo>
                    <a:pt x="11899" y="124142"/>
                  </a:moveTo>
                  <a:lnTo>
                    <a:pt x="10541" y="122428"/>
                  </a:lnTo>
                  <a:lnTo>
                    <a:pt x="10807" y="121881"/>
                  </a:lnTo>
                  <a:lnTo>
                    <a:pt x="10160" y="121793"/>
                  </a:lnTo>
                  <a:lnTo>
                    <a:pt x="10185" y="121970"/>
                  </a:lnTo>
                  <a:lnTo>
                    <a:pt x="8394" y="119659"/>
                  </a:lnTo>
                  <a:lnTo>
                    <a:pt x="7696" y="122872"/>
                  </a:lnTo>
                  <a:lnTo>
                    <a:pt x="11899" y="124142"/>
                  </a:lnTo>
                  <a:close/>
                </a:path>
                <a:path w="13969" h="340360">
                  <a:moveTo>
                    <a:pt x="11925" y="127673"/>
                  </a:moveTo>
                  <a:lnTo>
                    <a:pt x="11836" y="126923"/>
                  </a:lnTo>
                  <a:lnTo>
                    <a:pt x="11391" y="127025"/>
                  </a:lnTo>
                  <a:lnTo>
                    <a:pt x="11925" y="127673"/>
                  </a:lnTo>
                  <a:close/>
                </a:path>
                <a:path w="13969" h="340360">
                  <a:moveTo>
                    <a:pt x="11950" y="335889"/>
                  </a:moveTo>
                  <a:lnTo>
                    <a:pt x="10922" y="335343"/>
                  </a:lnTo>
                  <a:lnTo>
                    <a:pt x="10795" y="336105"/>
                  </a:lnTo>
                  <a:lnTo>
                    <a:pt x="11950" y="335889"/>
                  </a:lnTo>
                  <a:close/>
                </a:path>
                <a:path w="13969" h="340360">
                  <a:moveTo>
                    <a:pt x="11963" y="115912"/>
                  </a:moveTo>
                  <a:lnTo>
                    <a:pt x="10274" y="115087"/>
                  </a:lnTo>
                  <a:lnTo>
                    <a:pt x="10934" y="116370"/>
                  </a:lnTo>
                  <a:lnTo>
                    <a:pt x="11963" y="115912"/>
                  </a:lnTo>
                  <a:close/>
                </a:path>
                <a:path w="13969" h="340360">
                  <a:moveTo>
                    <a:pt x="12077" y="203796"/>
                  </a:moveTo>
                  <a:lnTo>
                    <a:pt x="7289" y="200279"/>
                  </a:lnTo>
                  <a:lnTo>
                    <a:pt x="1409" y="202907"/>
                  </a:lnTo>
                  <a:lnTo>
                    <a:pt x="12077" y="203796"/>
                  </a:lnTo>
                  <a:close/>
                </a:path>
                <a:path w="13969" h="340360">
                  <a:moveTo>
                    <a:pt x="12280" y="155930"/>
                  </a:moveTo>
                  <a:lnTo>
                    <a:pt x="11315" y="155105"/>
                  </a:lnTo>
                  <a:lnTo>
                    <a:pt x="10718" y="156959"/>
                  </a:lnTo>
                  <a:lnTo>
                    <a:pt x="12280" y="155930"/>
                  </a:lnTo>
                  <a:close/>
                </a:path>
                <a:path w="13969" h="340360">
                  <a:moveTo>
                    <a:pt x="12306" y="125488"/>
                  </a:moveTo>
                  <a:lnTo>
                    <a:pt x="11404" y="124587"/>
                  </a:lnTo>
                  <a:lnTo>
                    <a:pt x="10706" y="126441"/>
                  </a:lnTo>
                  <a:lnTo>
                    <a:pt x="12306" y="125488"/>
                  </a:lnTo>
                  <a:close/>
                </a:path>
                <a:path w="13969" h="340360">
                  <a:moveTo>
                    <a:pt x="12306" y="114515"/>
                  </a:moveTo>
                  <a:lnTo>
                    <a:pt x="11480" y="114693"/>
                  </a:lnTo>
                  <a:lnTo>
                    <a:pt x="12128" y="115252"/>
                  </a:lnTo>
                  <a:lnTo>
                    <a:pt x="12306" y="114515"/>
                  </a:lnTo>
                  <a:close/>
                </a:path>
                <a:path w="13969" h="340360">
                  <a:moveTo>
                    <a:pt x="12357" y="113322"/>
                  </a:moveTo>
                  <a:lnTo>
                    <a:pt x="10337" y="113538"/>
                  </a:lnTo>
                  <a:lnTo>
                    <a:pt x="12293" y="114300"/>
                  </a:lnTo>
                  <a:lnTo>
                    <a:pt x="12357" y="113322"/>
                  </a:lnTo>
                  <a:close/>
                </a:path>
                <a:path w="13969" h="340360">
                  <a:moveTo>
                    <a:pt x="12598" y="302120"/>
                  </a:moveTo>
                  <a:lnTo>
                    <a:pt x="7785" y="289801"/>
                  </a:lnTo>
                  <a:lnTo>
                    <a:pt x="5130" y="294970"/>
                  </a:lnTo>
                  <a:lnTo>
                    <a:pt x="7378" y="297129"/>
                  </a:lnTo>
                  <a:lnTo>
                    <a:pt x="7620" y="297434"/>
                  </a:lnTo>
                  <a:lnTo>
                    <a:pt x="12598" y="302120"/>
                  </a:lnTo>
                  <a:close/>
                </a:path>
                <a:path w="13969" h="340360">
                  <a:moveTo>
                    <a:pt x="12700" y="153517"/>
                  </a:moveTo>
                  <a:lnTo>
                    <a:pt x="11823" y="153022"/>
                  </a:lnTo>
                  <a:lnTo>
                    <a:pt x="12700" y="155117"/>
                  </a:lnTo>
                  <a:lnTo>
                    <a:pt x="12700" y="153517"/>
                  </a:lnTo>
                  <a:close/>
                </a:path>
                <a:path w="13969" h="340360">
                  <a:moveTo>
                    <a:pt x="12776" y="286004"/>
                  </a:moveTo>
                  <a:lnTo>
                    <a:pt x="11684" y="282816"/>
                  </a:lnTo>
                  <a:lnTo>
                    <a:pt x="10591" y="285292"/>
                  </a:lnTo>
                  <a:lnTo>
                    <a:pt x="12776" y="286004"/>
                  </a:lnTo>
                  <a:close/>
                </a:path>
                <a:path w="13969" h="340360">
                  <a:moveTo>
                    <a:pt x="12865" y="136182"/>
                  </a:moveTo>
                  <a:lnTo>
                    <a:pt x="11087" y="133324"/>
                  </a:lnTo>
                  <a:lnTo>
                    <a:pt x="10223" y="135128"/>
                  </a:lnTo>
                  <a:lnTo>
                    <a:pt x="12865" y="136182"/>
                  </a:lnTo>
                  <a:close/>
                </a:path>
                <a:path w="13969" h="340360">
                  <a:moveTo>
                    <a:pt x="13233" y="308597"/>
                  </a:moveTo>
                  <a:lnTo>
                    <a:pt x="13017" y="307162"/>
                  </a:lnTo>
                  <a:lnTo>
                    <a:pt x="12649" y="306984"/>
                  </a:lnTo>
                  <a:lnTo>
                    <a:pt x="13233" y="308597"/>
                  </a:lnTo>
                  <a:close/>
                </a:path>
                <a:path w="13969" h="340360">
                  <a:moveTo>
                    <a:pt x="13246" y="299059"/>
                  </a:moveTo>
                  <a:lnTo>
                    <a:pt x="12649" y="297510"/>
                  </a:lnTo>
                  <a:lnTo>
                    <a:pt x="11709" y="297776"/>
                  </a:lnTo>
                  <a:lnTo>
                    <a:pt x="13246" y="299059"/>
                  </a:lnTo>
                  <a:close/>
                </a:path>
                <a:path w="13969" h="340360">
                  <a:moveTo>
                    <a:pt x="13322" y="127431"/>
                  </a:moveTo>
                  <a:lnTo>
                    <a:pt x="12395" y="126911"/>
                  </a:lnTo>
                  <a:lnTo>
                    <a:pt x="12458" y="127635"/>
                  </a:lnTo>
                  <a:lnTo>
                    <a:pt x="13322" y="127431"/>
                  </a:lnTo>
                  <a:close/>
                </a:path>
                <a:path w="13969" h="340360">
                  <a:moveTo>
                    <a:pt x="13423" y="144424"/>
                  </a:moveTo>
                  <a:lnTo>
                    <a:pt x="11595" y="137833"/>
                  </a:lnTo>
                  <a:lnTo>
                    <a:pt x="5473" y="142024"/>
                  </a:lnTo>
                  <a:lnTo>
                    <a:pt x="7924" y="142773"/>
                  </a:lnTo>
                  <a:lnTo>
                    <a:pt x="7137" y="145669"/>
                  </a:lnTo>
                  <a:lnTo>
                    <a:pt x="12141" y="145986"/>
                  </a:lnTo>
                  <a:lnTo>
                    <a:pt x="8191" y="142849"/>
                  </a:lnTo>
                  <a:lnTo>
                    <a:pt x="13423" y="144424"/>
                  </a:lnTo>
                  <a:close/>
                </a:path>
                <a:path w="13969" h="340360">
                  <a:moveTo>
                    <a:pt x="13652" y="138544"/>
                  </a:moveTo>
                  <a:lnTo>
                    <a:pt x="13385" y="137706"/>
                  </a:lnTo>
                  <a:lnTo>
                    <a:pt x="13004" y="137756"/>
                  </a:lnTo>
                  <a:lnTo>
                    <a:pt x="13652" y="138544"/>
                  </a:lnTo>
                  <a:close/>
                </a:path>
                <a:path w="13969" h="340360">
                  <a:moveTo>
                    <a:pt x="13830" y="99377"/>
                  </a:moveTo>
                  <a:lnTo>
                    <a:pt x="13423" y="99263"/>
                  </a:lnTo>
                  <a:lnTo>
                    <a:pt x="12547" y="99606"/>
                  </a:lnTo>
                  <a:lnTo>
                    <a:pt x="13830" y="99377"/>
                  </a:lnTo>
                  <a:close/>
                </a:path>
              </a:pathLst>
            </a:custGeom>
            <a:solidFill>
              <a:srgbClr val="4090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1189951" y="4903380"/>
              <a:ext cx="19685" cy="228600"/>
            </a:xfrm>
            <a:custGeom>
              <a:avLst/>
              <a:gdLst/>
              <a:ahLst/>
              <a:cxnLst/>
              <a:rect l="l" t="t" r="r" b="b"/>
              <a:pathLst>
                <a:path w="19684" h="228600">
                  <a:moveTo>
                    <a:pt x="9194" y="189522"/>
                  </a:moveTo>
                  <a:lnTo>
                    <a:pt x="7975" y="193929"/>
                  </a:lnTo>
                  <a:lnTo>
                    <a:pt x="9144" y="200456"/>
                  </a:lnTo>
                  <a:lnTo>
                    <a:pt x="9194" y="189522"/>
                  </a:lnTo>
                  <a:close/>
                </a:path>
                <a:path w="19684" h="228600">
                  <a:moveTo>
                    <a:pt x="10185" y="108191"/>
                  </a:moveTo>
                  <a:lnTo>
                    <a:pt x="3721" y="104673"/>
                  </a:lnTo>
                  <a:lnTo>
                    <a:pt x="7581" y="113118"/>
                  </a:lnTo>
                  <a:lnTo>
                    <a:pt x="10185" y="108191"/>
                  </a:lnTo>
                  <a:close/>
                </a:path>
                <a:path w="19684" h="228600">
                  <a:moveTo>
                    <a:pt x="10337" y="185127"/>
                  </a:moveTo>
                  <a:lnTo>
                    <a:pt x="9639" y="185305"/>
                  </a:lnTo>
                  <a:lnTo>
                    <a:pt x="9918" y="186093"/>
                  </a:lnTo>
                  <a:lnTo>
                    <a:pt x="10337" y="185127"/>
                  </a:lnTo>
                  <a:close/>
                </a:path>
                <a:path w="19684" h="228600">
                  <a:moveTo>
                    <a:pt x="10553" y="102590"/>
                  </a:moveTo>
                  <a:lnTo>
                    <a:pt x="9588" y="98107"/>
                  </a:lnTo>
                  <a:lnTo>
                    <a:pt x="7848" y="101307"/>
                  </a:lnTo>
                  <a:lnTo>
                    <a:pt x="7315" y="99745"/>
                  </a:lnTo>
                  <a:lnTo>
                    <a:pt x="5295" y="101879"/>
                  </a:lnTo>
                  <a:lnTo>
                    <a:pt x="9626" y="106387"/>
                  </a:lnTo>
                  <a:lnTo>
                    <a:pt x="7937" y="101561"/>
                  </a:lnTo>
                  <a:lnTo>
                    <a:pt x="10553" y="102590"/>
                  </a:lnTo>
                  <a:close/>
                </a:path>
                <a:path w="19684" h="228600">
                  <a:moveTo>
                    <a:pt x="10579" y="117957"/>
                  </a:moveTo>
                  <a:lnTo>
                    <a:pt x="7772" y="116967"/>
                  </a:lnTo>
                  <a:lnTo>
                    <a:pt x="8001" y="119938"/>
                  </a:lnTo>
                  <a:lnTo>
                    <a:pt x="10579" y="117957"/>
                  </a:lnTo>
                  <a:close/>
                </a:path>
                <a:path w="19684" h="228600">
                  <a:moveTo>
                    <a:pt x="10769" y="106311"/>
                  </a:moveTo>
                  <a:lnTo>
                    <a:pt x="10731" y="105892"/>
                  </a:lnTo>
                  <a:lnTo>
                    <a:pt x="9652" y="106692"/>
                  </a:lnTo>
                  <a:lnTo>
                    <a:pt x="10769" y="106311"/>
                  </a:lnTo>
                  <a:close/>
                </a:path>
                <a:path w="19684" h="228600">
                  <a:moveTo>
                    <a:pt x="11023" y="50330"/>
                  </a:moveTo>
                  <a:lnTo>
                    <a:pt x="9690" y="48615"/>
                  </a:lnTo>
                  <a:lnTo>
                    <a:pt x="9080" y="49669"/>
                  </a:lnTo>
                  <a:lnTo>
                    <a:pt x="11023" y="50330"/>
                  </a:lnTo>
                  <a:close/>
                </a:path>
                <a:path w="19684" h="228600">
                  <a:moveTo>
                    <a:pt x="11328" y="27305"/>
                  </a:moveTo>
                  <a:lnTo>
                    <a:pt x="10160" y="25527"/>
                  </a:lnTo>
                  <a:lnTo>
                    <a:pt x="10020" y="27292"/>
                  </a:lnTo>
                  <a:lnTo>
                    <a:pt x="11328" y="27305"/>
                  </a:lnTo>
                  <a:close/>
                </a:path>
                <a:path w="19684" h="228600">
                  <a:moveTo>
                    <a:pt x="11684" y="104597"/>
                  </a:moveTo>
                  <a:lnTo>
                    <a:pt x="10985" y="103212"/>
                  </a:lnTo>
                  <a:lnTo>
                    <a:pt x="10972" y="104482"/>
                  </a:lnTo>
                  <a:lnTo>
                    <a:pt x="11684" y="104597"/>
                  </a:lnTo>
                  <a:close/>
                </a:path>
                <a:path w="19684" h="228600">
                  <a:moveTo>
                    <a:pt x="11709" y="171691"/>
                  </a:moveTo>
                  <a:lnTo>
                    <a:pt x="9842" y="165722"/>
                  </a:lnTo>
                  <a:lnTo>
                    <a:pt x="8242" y="170827"/>
                  </a:lnTo>
                  <a:lnTo>
                    <a:pt x="11709" y="171691"/>
                  </a:lnTo>
                  <a:close/>
                </a:path>
                <a:path w="19684" h="228600">
                  <a:moveTo>
                    <a:pt x="11823" y="155562"/>
                  </a:moveTo>
                  <a:lnTo>
                    <a:pt x="11239" y="155028"/>
                  </a:lnTo>
                  <a:lnTo>
                    <a:pt x="10896" y="155740"/>
                  </a:lnTo>
                  <a:lnTo>
                    <a:pt x="11823" y="155562"/>
                  </a:lnTo>
                  <a:close/>
                </a:path>
                <a:path w="19684" h="228600">
                  <a:moveTo>
                    <a:pt x="11874" y="152400"/>
                  </a:moveTo>
                  <a:lnTo>
                    <a:pt x="11861" y="151663"/>
                  </a:lnTo>
                  <a:lnTo>
                    <a:pt x="10769" y="151930"/>
                  </a:lnTo>
                  <a:lnTo>
                    <a:pt x="11874" y="152400"/>
                  </a:lnTo>
                  <a:close/>
                </a:path>
                <a:path w="19684" h="228600">
                  <a:moveTo>
                    <a:pt x="11963" y="102247"/>
                  </a:moveTo>
                  <a:lnTo>
                    <a:pt x="10909" y="100774"/>
                  </a:lnTo>
                  <a:lnTo>
                    <a:pt x="11010" y="103111"/>
                  </a:lnTo>
                  <a:lnTo>
                    <a:pt x="11963" y="102247"/>
                  </a:lnTo>
                  <a:close/>
                </a:path>
                <a:path w="19684" h="228600">
                  <a:moveTo>
                    <a:pt x="12103" y="191363"/>
                  </a:moveTo>
                  <a:lnTo>
                    <a:pt x="11188" y="193141"/>
                  </a:lnTo>
                  <a:lnTo>
                    <a:pt x="11938" y="192481"/>
                  </a:lnTo>
                  <a:lnTo>
                    <a:pt x="12103" y="191363"/>
                  </a:lnTo>
                  <a:close/>
                </a:path>
                <a:path w="19684" h="228600">
                  <a:moveTo>
                    <a:pt x="12115" y="207187"/>
                  </a:moveTo>
                  <a:lnTo>
                    <a:pt x="11925" y="204914"/>
                  </a:lnTo>
                  <a:lnTo>
                    <a:pt x="11417" y="204724"/>
                  </a:lnTo>
                  <a:lnTo>
                    <a:pt x="11341" y="204457"/>
                  </a:lnTo>
                  <a:lnTo>
                    <a:pt x="10668" y="204457"/>
                  </a:lnTo>
                  <a:lnTo>
                    <a:pt x="8813" y="203746"/>
                  </a:lnTo>
                  <a:lnTo>
                    <a:pt x="12115" y="207187"/>
                  </a:lnTo>
                  <a:close/>
                </a:path>
                <a:path w="19684" h="228600">
                  <a:moveTo>
                    <a:pt x="12598" y="198577"/>
                  </a:moveTo>
                  <a:lnTo>
                    <a:pt x="12242" y="193014"/>
                  </a:lnTo>
                  <a:lnTo>
                    <a:pt x="8915" y="201663"/>
                  </a:lnTo>
                  <a:lnTo>
                    <a:pt x="12598" y="198577"/>
                  </a:lnTo>
                  <a:close/>
                </a:path>
                <a:path w="19684" h="228600">
                  <a:moveTo>
                    <a:pt x="12801" y="100012"/>
                  </a:moveTo>
                  <a:lnTo>
                    <a:pt x="12471" y="97955"/>
                  </a:lnTo>
                  <a:lnTo>
                    <a:pt x="11734" y="99898"/>
                  </a:lnTo>
                  <a:lnTo>
                    <a:pt x="12801" y="100012"/>
                  </a:lnTo>
                  <a:close/>
                </a:path>
                <a:path w="19684" h="228600">
                  <a:moveTo>
                    <a:pt x="13004" y="176364"/>
                  </a:moveTo>
                  <a:lnTo>
                    <a:pt x="10782" y="177406"/>
                  </a:lnTo>
                  <a:lnTo>
                    <a:pt x="12560" y="178066"/>
                  </a:lnTo>
                  <a:lnTo>
                    <a:pt x="13004" y="176364"/>
                  </a:lnTo>
                  <a:close/>
                </a:path>
                <a:path w="19684" h="228600">
                  <a:moveTo>
                    <a:pt x="13309" y="160032"/>
                  </a:moveTo>
                  <a:lnTo>
                    <a:pt x="11874" y="158330"/>
                  </a:lnTo>
                  <a:lnTo>
                    <a:pt x="10833" y="160743"/>
                  </a:lnTo>
                  <a:lnTo>
                    <a:pt x="13309" y="160032"/>
                  </a:lnTo>
                  <a:close/>
                </a:path>
                <a:path w="19684" h="228600">
                  <a:moveTo>
                    <a:pt x="13347" y="163372"/>
                  </a:moveTo>
                  <a:lnTo>
                    <a:pt x="12954" y="162140"/>
                  </a:lnTo>
                  <a:lnTo>
                    <a:pt x="12179" y="163322"/>
                  </a:lnTo>
                  <a:lnTo>
                    <a:pt x="13347" y="163372"/>
                  </a:lnTo>
                  <a:close/>
                </a:path>
                <a:path w="19684" h="228600">
                  <a:moveTo>
                    <a:pt x="13411" y="156908"/>
                  </a:moveTo>
                  <a:lnTo>
                    <a:pt x="12407" y="156387"/>
                  </a:lnTo>
                  <a:lnTo>
                    <a:pt x="11353" y="156502"/>
                  </a:lnTo>
                  <a:lnTo>
                    <a:pt x="13411" y="156908"/>
                  </a:lnTo>
                  <a:close/>
                </a:path>
                <a:path w="19684" h="228600">
                  <a:moveTo>
                    <a:pt x="13462" y="208089"/>
                  </a:moveTo>
                  <a:lnTo>
                    <a:pt x="12903" y="207441"/>
                  </a:lnTo>
                  <a:lnTo>
                    <a:pt x="11722" y="208584"/>
                  </a:lnTo>
                  <a:lnTo>
                    <a:pt x="13462" y="208089"/>
                  </a:lnTo>
                  <a:close/>
                </a:path>
                <a:path w="19684" h="228600">
                  <a:moveTo>
                    <a:pt x="13550" y="5283"/>
                  </a:moveTo>
                  <a:lnTo>
                    <a:pt x="11023" y="3746"/>
                  </a:lnTo>
                  <a:lnTo>
                    <a:pt x="10604" y="6921"/>
                  </a:lnTo>
                  <a:lnTo>
                    <a:pt x="13550" y="5283"/>
                  </a:lnTo>
                  <a:close/>
                </a:path>
                <a:path w="19684" h="228600">
                  <a:moveTo>
                    <a:pt x="13576" y="201790"/>
                  </a:moveTo>
                  <a:lnTo>
                    <a:pt x="11442" y="202463"/>
                  </a:lnTo>
                  <a:lnTo>
                    <a:pt x="11417" y="204279"/>
                  </a:lnTo>
                  <a:lnTo>
                    <a:pt x="13576" y="201790"/>
                  </a:lnTo>
                  <a:close/>
                </a:path>
                <a:path w="19684" h="228600">
                  <a:moveTo>
                    <a:pt x="13843" y="118745"/>
                  </a:moveTo>
                  <a:lnTo>
                    <a:pt x="11861" y="105384"/>
                  </a:lnTo>
                  <a:lnTo>
                    <a:pt x="12039" y="113347"/>
                  </a:lnTo>
                  <a:lnTo>
                    <a:pt x="9372" y="111798"/>
                  </a:lnTo>
                  <a:lnTo>
                    <a:pt x="7734" y="116230"/>
                  </a:lnTo>
                  <a:lnTo>
                    <a:pt x="13843" y="118745"/>
                  </a:lnTo>
                  <a:close/>
                </a:path>
                <a:path w="19684" h="228600">
                  <a:moveTo>
                    <a:pt x="13868" y="183667"/>
                  </a:moveTo>
                  <a:lnTo>
                    <a:pt x="12890" y="178638"/>
                  </a:lnTo>
                  <a:lnTo>
                    <a:pt x="6464" y="185826"/>
                  </a:lnTo>
                  <a:lnTo>
                    <a:pt x="11658" y="184315"/>
                  </a:lnTo>
                  <a:lnTo>
                    <a:pt x="11836" y="184797"/>
                  </a:lnTo>
                  <a:lnTo>
                    <a:pt x="11874" y="184251"/>
                  </a:lnTo>
                  <a:lnTo>
                    <a:pt x="13868" y="183667"/>
                  </a:lnTo>
                  <a:close/>
                </a:path>
                <a:path w="19684" h="228600">
                  <a:moveTo>
                    <a:pt x="13919" y="192595"/>
                  </a:moveTo>
                  <a:lnTo>
                    <a:pt x="13843" y="191858"/>
                  </a:lnTo>
                  <a:lnTo>
                    <a:pt x="13271" y="192100"/>
                  </a:lnTo>
                  <a:lnTo>
                    <a:pt x="13919" y="192595"/>
                  </a:lnTo>
                  <a:close/>
                </a:path>
                <a:path w="19684" h="228600">
                  <a:moveTo>
                    <a:pt x="14084" y="205244"/>
                  </a:moveTo>
                  <a:lnTo>
                    <a:pt x="13716" y="204914"/>
                  </a:lnTo>
                  <a:lnTo>
                    <a:pt x="12890" y="206336"/>
                  </a:lnTo>
                  <a:lnTo>
                    <a:pt x="14084" y="205244"/>
                  </a:lnTo>
                  <a:close/>
                </a:path>
                <a:path w="19684" h="228600">
                  <a:moveTo>
                    <a:pt x="14211" y="196164"/>
                  </a:moveTo>
                  <a:lnTo>
                    <a:pt x="14046" y="194411"/>
                  </a:lnTo>
                  <a:lnTo>
                    <a:pt x="12623" y="197510"/>
                  </a:lnTo>
                  <a:lnTo>
                    <a:pt x="14211" y="196164"/>
                  </a:lnTo>
                  <a:close/>
                </a:path>
                <a:path w="19684" h="228600">
                  <a:moveTo>
                    <a:pt x="14325" y="100393"/>
                  </a:moveTo>
                  <a:lnTo>
                    <a:pt x="13157" y="100457"/>
                  </a:lnTo>
                  <a:lnTo>
                    <a:pt x="13690" y="101663"/>
                  </a:lnTo>
                  <a:lnTo>
                    <a:pt x="14325" y="100393"/>
                  </a:lnTo>
                  <a:close/>
                </a:path>
                <a:path w="19684" h="228600">
                  <a:moveTo>
                    <a:pt x="14351" y="98234"/>
                  </a:moveTo>
                  <a:lnTo>
                    <a:pt x="12954" y="98971"/>
                  </a:lnTo>
                  <a:lnTo>
                    <a:pt x="14274" y="99898"/>
                  </a:lnTo>
                  <a:lnTo>
                    <a:pt x="14351" y="98234"/>
                  </a:lnTo>
                  <a:close/>
                </a:path>
                <a:path w="19684" h="228600">
                  <a:moveTo>
                    <a:pt x="14376" y="48094"/>
                  </a:moveTo>
                  <a:lnTo>
                    <a:pt x="12179" y="51993"/>
                  </a:lnTo>
                  <a:lnTo>
                    <a:pt x="14211" y="50279"/>
                  </a:lnTo>
                  <a:lnTo>
                    <a:pt x="14376" y="48094"/>
                  </a:lnTo>
                  <a:close/>
                </a:path>
                <a:path w="19684" h="228600">
                  <a:moveTo>
                    <a:pt x="14528" y="211137"/>
                  </a:moveTo>
                  <a:lnTo>
                    <a:pt x="13881" y="210210"/>
                  </a:lnTo>
                  <a:lnTo>
                    <a:pt x="13576" y="210312"/>
                  </a:lnTo>
                  <a:lnTo>
                    <a:pt x="14528" y="211137"/>
                  </a:lnTo>
                  <a:close/>
                </a:path>
                <a:path w="19684" h="228600">
                  <a:moveTo>
                    <a:pt x="14744" y="51269"/>
                  </a:moveTo>
                  <a:lnTo>
                    <a:pt x="14325" y="50622"/>
                  </a:lnTo>
                  <a:lnTo>
                    <a:pt x="13982" y="51574"/>
                  </a:lnTo>
                  <a:lnTo>
                    <a:pt x="14744" y="51269"/>
                  </a:lnTo>
                  <a:close/>
                </a:path>
                <a:path w="19684" h="228600">
                  <a:moveTo>
                    <a:pt x="14782" y="199580"/>
                  </a:moveTo>
                  <a:lnTo>
                    <a:pt x="14249" y="197065"/>
                  </a:lnTo>
                  <a:lnTo>
                    <a:pt x="11480" y="201752"/>
                  </a:lnTo>
                  <a:lnTo>
                    <a:pt x="14782" y="199580"/>
                  </a:lnTo>
                  <a:close/>
                </a:path>
                <a:path w="19684" h="228600">
                  <a:moveTo>
                    <a:pt x="14859" y="51701"/>
                  </a:moveTo>
                  <a:lnTo>
                    <a:pt x="13487" y="52857"/>
                  </a:lnTo>
                  <a:lnTo>
                    <a:pt x="14681" y="53505"/>
                  </a:lnTo>
                  <a:lnTo>
                    <a:pt x="14859" y="51701"/>
                  </a:lnTo>
                  <a:close/>
                </a:path>
                <a:path w="19684" h="228600">
                  <a:moveTo>
                    <a:pt x="14897" y="40119"/>
                  </a:moveTo>
                  <a:lnTo>
                    <a:pt x="14757" y="38823"/>
                  </a:lnTo>
                  <a:lnTo>
                    <a:pt x="13589" y="39916"/>
                  </a:lnTo>
                  <a:lnTo>
                    <a:pt x="14897" y="40119"/>
                  </a:lnTo>
                  <a:close/>
                </a:path>
                <a:path w="19684" h="228600">
                  <a:moveTo>
                    <a:pt x="15151" y="162864"/>
                  </a:moveTo>
                  <a:lnTo>
                    <a:pt x="14033" y="163715"/>
                  </a:lnTo>
                  <a:lnTo>
                    <a:pt x="15062" y="163245"/>
                  </a:lnTo>
                  <a:lnTo>
                    <a:pt x="15151" y="162864"/>
                  </a:lnTo>
                  <a:close/>
                </a:path>
                <a:path w="19684" h="228600">
                  <a:moveTo>
                    <a:pt x="15367" y="191008"/>
                  </a:moveTo>
                  <a:lnTo>
                    <a:pt x="14185" y="190728"/>
                  </a:lnTo>
                  <a:lnTo>
                    <a:pt x="15252" y="191503"/>
                  </a:lnTo>
                  <a:lnTo>
                    <a:pt x="15367" y="191008"/>
                  </a:lnTo>
                  <a:close/>
                </a:path>
                <a:path w="19684" h="228600">
                  <a:moveTo>
                    <a:pt x="15519" y="50507"/>
                  </a:moveTo>
                  <a:lnTo>
                    <a:pt x="15379" y="50050"/>
                  </a:lnTo>
                  <a:lnTo>
                    <a:pt x="14693" y="50736"/>
                  </a:lnTo>
                  <a:lnTo>
                    <a:pt x="15519" y="50507"/>
                  </a:lnTo>
                  <a:close/>
                </a:path>
                <a:path w="19684" h="228600">
                  <a:moveTo>
                    <a:pt x="15544" y="199466"/>
                  </a:moveTo>
                  <a:lnTo>
                    <a:pt x="13931" y="200837"/>
                  </a:lnTo>
                  <a:lnTo>
                    <a:pt x="15354" y="200291"/>
                  </a:lnTo>
                  <a:lnTo>
                    <a:pt x="15544" y="199466"/>
                  </a:lnTo>
                  <a:close/>
                </a:path>
                <a:path w="19684" h="228600">
                  <a:moveTo>
                    <a:pt x="15709" y="28727"/>
                  </a:moveTo>
                  <a:lnTo>
                    <a:pt x="13131" y="27152"/>
                  </a:lnTo>
                  <a:lnTo>
                    <a:pt x="13081" y="28511"/>
                  </a:lnTo>
                  <a:lnTo>
                    <a:pt x="15709" y="28727"/>
                  </a:lnTo>
                  <a:close/>
                </a:path>
                <a:path w="19684" h="228600">
                  <a:moveTo>
                    <a:pt x="15786" y="45046"/>
                  </a:moveTo>
                  <a:lnTo>
                    <a:pt x="14338" y="46570"/>
                  </a:lnTo>
                  <a:lnTo>
                    <a:pt x="15189" y="48056"/>
                  </a:lnTo>
                  <a:lnTo>
                    <a:pt x="15786" y="45046"/>
                  </a:lnTo>
                  <a:close/>
                </a:path>
                <a:path w="19684" h="228600">
                  <a:moveTo>
                    <a:pt x="16535" y="170370"/>
                  </a:moveTo>
                  <a:lnTo>
                    <a:pt x="12763" y="167055"/>
                  </a:lnTo>
                  <a:lnTo>
                    <a:pt x="13042" y="171843"/>
                  </a:lnTo>
                  <a:lnTo>
                    <a:pt x="7696" y="173748"/>
                  </a:lnTo>
                  <a:lnTo>
                    <a:pt x="12560" y="174129"/>
                  </a:lnTo>
                  <a:lnTo>
                    <a:pt x="16052" y="179590"/>
                  </a:lnTo>
                  <a:lnTo>
                    <a:pt x="16535" y="170370"/>
                  </a:lnTo>
                  <a:close/>
                </a:path>
                <a:path w="19684" h="228600">
                  <a:moveTo>
                    <a:pt x="16827" y="97548"/>
                  </a:moveTo>
                  <a:lnTo>
                    <a:pt x="15189" y="98323"/>
                  </a:lnTo>
                  <a:lnTo>
                    <a:pt x="15760" y="99402"/>
                  </a:lnTo>
                  <a:lnTo>
                    <a:pt x="16827" y="97548"/>
                  </a:lnTo>
                  <a:close/>
                </a:path>
                <a:path w="19684" h="228600">
                  <a:moveTo>
                    <a:pt x="16941" y="187820"/>
                  </a:moveTo>
                  <a:lnTo>
                    <a:pt x="16814" y="187540"/>
                  </a:lnTo>
                  <a:lnTo>
                    <a:pt x="16700" y="188544"/>
                  </a:lnTo>
                  <a:lnTo>
                    <a:pt x="16941" y="187820"/>
                  </a:lnTo>
                  <a:close/>
                </a:path>
                <a:path w="19684" h="228600">
                  <a:moveTo>
                    <a:pt x="17272" y="52387"/>
                  </a:moveTo>
                  <a:lnTo>
                    <a:pt x="15811" y="52819"/>
                  </a:lnTo>
                  <a:lnTo>
                    <a:pt x="17043" y="52806"/>
                  </a:lnTo>
                  <a:lnTo>
                    <a:pt x="17272" y="52387"/>
                  </a:lnTo>
                  <a:close/>
                </a:path>
                <a:path w="19684" h="228600">
                  <a:moveTo>
                    <a:pt x="17348" y="205181"/>
                  </a:moveTo>
                  <a:lnTo>
                    <a:pt x="16802" y="205244"/>
                  </a:lnTo>
                  <a:lnTo>
                    <a:pt x="16878" y="206235"/>
                  </a:lnTo>
                  <a:lnTo>
                    <a:pt x="17348" y="205181"/>
                  </a:lnTo>
                  <a:close/>
                </a:path>
                <a:path w="19684" h="228600">
                  <a:moveTo>
                    <a:pt x="17348" y="31165"/>
                  </a:moveTo>
                  <a:lnTo>
                    <a:pt x="15316" y="29197"/>
                  </a:lnTo>
                  <a:lnTo>
                    <a:pt x="15519" y="32029"/>
                  </a:lnTo>
                  <a:lnTo>
                    <a:pt x="17348" y="31165"/>
                  </a:lnTo>
                  <a:close/>
                </a:path>
                <a:path w="19684" h="228600">
                  <a:moveTo>
                    <a:pt x="17653" y="108839"/>
                  </a:moveTo>
                  <a:lnTo>
                    <a:pt x="14211" y="105308"/>
                  </a:lnTo>
                  <a:lnTo>
                    <a:pt x="15290" y="110680"/>
                  </a:lnTo>
                  <a:lnTo>
                    <a:pt x="17653" y="108839"/>
                  </a:lnTo>
                  <a:close/>
                </a:path>
                <a:path w="19684" h="228600">
                  <a:moveTo>
                    <a:pt x="17741" y="21780"/>
                  </a:moveTo>
                  <a:lnTo>
                    <a:pt x="17475" y="20789"/>
                  </a:lnTo>
                  <a:lnTo>
                    <a:pt x="16141" y="21412"/>
                  </a:lnTo>
                  <a:lnTo>
                    <a:pt x="17741" y="21780"/>
                  </a:lnTo>
                  <a:close/>
                </a:path>
                <a:path w="19684" h="228600">
                  <a:moveTo>
                    <a:pt x="17780" y="201053"/>
                  </a:moveTo>
                  <a:lnTo>
                    <a:pt x="17005" y="200228"/>
                  </a:lnTo>
                  <a:lnTo>
                    <a:pt x="16649" y="200621"/>
                  </a:lnTo>
                  <a:lnTo>
                    <a:pt x="17780" y="201053"/>
                  </a:lnTo>
                  <a:close/>
                </a:path>
                <a:path w="19684" h="228600">
                  <a:moveTo>
                    <a:pt x="17843" y="43446"/>
                  </a:moveTo>
                  <a:lnTo>
                    <a:pt x="16129" y="41605"/>
                  </a:lnTo>
                  <a:lnTo>
                    <a:pt x="15303" y="43776"/>
                  </a:lnTo>
                  <a:lnTo>
                    <a:pt x="17843" y="43446"/>
                  </a:lnTo>
                  <a:close/>
                </a:path>
                <a:path w="19684" h="228600">
                  <a:moveTo>
                    <a:pt x="17907" y="228003"/>
                  </a:moveTo>
                  <a:lnTo>
                    <a:pt x="17030" y="227660"/>
                  </a:lnTo>
                  <a:lnTo>
                    <a:pt x="16687" y="227888"/>
                  </a:lnTo>
                  <a:lnTo>
                    <a:pt x="17907" y="228003"/>
                  </a:lnTo>
                  <a:close/>
                </a:path>
                <a:path w="19684" h="228600">
                  <a:moveTo>
                    <a:pt x="18046" y="81953"/>
                  </a:moveTo>
                  <a:lnTo>
                    <a:pt x="17843" y="80518"/>
                  </a:lnTo>
                  <a:lnTo>
                    <a:pt x="15773" y="82410"/>
                  </a:lnTo>
                  <a:lnTo>
                    <a:pt x="18046" y="81953"/>
                  </a:lnTo>
                  <a:close/>
                </a:path>
                <a:path w="19684" h="228600">
                  <a:moveTo>
                    <a:pt x="18072" y="107861"/>
                  </a:moveTo>
                  <a:lnTo>
                    <a:pt x="17614" y="107708"/>
                  </a:lnTo>
                  <a:lnTo>
                    <a:pt x="17360" y="108102"/>
                  </a:lnTo>
                  <a:lnTo>
                    <a:pt x="18072" y="107861"/>
                  </a:lnTo>
                  <a:close/>
                </a:path>
                <a:path w="19684" h="228600">
                  <a:moveTo>
                    <a:pt x="18186" y="16611"/>
                  </a:moveTo>
                  <a:lnTo>
                    <a:pt x="17145" y="16573"/>
                  </a:lnTo>
                  <a:lnTo>
                    <a:pt x="17602" y="17602"/>
                  </a:lnTo>
                  <a:lnTo>
                    <a:pt x="18186" y="16611"/>
                  </a:lnTo>
                  <a:close/>
                </a:path>
                <a:path w="19684" h="228600">
                  <a:moveTo>
                    <a:pt x="18199" y="20535"/>
                  </a:moveTo>
                  <a:lnTo>
                    <a:pt x="17767" y="18745"/>
                  </a:lnTo>
                  <a:lnTo>
                    <a:pt x="16484" y="19583"/>
                  </a:lnTo>
                  <a:lnTo>
                    <a:pt x="18199" y="20535"/>
                  </a:lnTo>
                  <a:close/>
                </a:path>
                <a:path w="19684" h="228600">
                  <a:moveTo>
                    <a:pt x="18224" y="39154"/>
                  </a:moveTo>
                  <a:lnTo>
                    <a:pt x="16675" y="36385"/>
                  </a:lnTo>
                  <a:lnTo>
                    <a:pt x="15951" y="37947"/>
                  </a:lnTo>
                  <a:lnTo>
                    <a:pt x="18224" y="39154"/>
                  </a:lnTo>
                  <a:close/>
                </a:path>
                <a:path w="19684" h="228600">
                  <a:moveTo>
                    <a:pt x="18224" y="32639"/>
                  </a:moveTo>
                  <a:lnTo>
                    <a:pt x="15341" y="33235"/>
                  </a:lnTo>
                  <a:lnTo>
                    <a:pt x="17462" y="34213"/>
                  </a:lnTo>
                  <a:lnTo>
                    <a:pt x="18224" y="32639"/>
                  </a:lnTo>
                  <a:close/>
                </a:path>
                <a:path w="19684" h="228600">
                  <a:moveTo>
                    <a:pt x="18427" y="42862"/>
                  </a:moveTo>
                  <a:lnTo>
                    <a:pt x="17919" y="42722"/>
                  </a:lnTo>
                  <a:lnTo>
                    <a:pt x="18084" y="43662"/>
                  </a:lnTo>
                  <a:lnTo>
                    <a:pt x="18427" y="42862"/>
                  </a:lnTo>
                  <a:close/>
                </a:path>
                <a:path w="19684" h="228600">
                  <a:moveTo>
                    <a:pt x="18592" y="0"/>
                  </a:moveTo>
                  <a:lnTo>
                    <a:pt x="18186" y="546"/>
                  </a:lnTo>
                  <a:lnTo>
                    <a:pt x="18567" y="1270"/>
                  </a:lnTo>
                  <a:lnTo>
                    <a:pt x="18592" y="0"/>
                  </a:lnTo>
                  <a:close/>
                </a:path>
                <a:path w="19684" h="228600">
                  <a:moveTo>
                    <a:pt x="18757" y="113690"/>
                  </a:moveTo>
                  <a:lnTo>
                    <a:pt x="15570" y="111582"/>
                  </a:lnTo>
                  <a:lnTo>
                    <a:pt x="16230" y="114757"/>
                  </a:lnTo>
                  <a:lnTo>
                    <a:pt x="18757" y="113690"/>
                  </a:lnTo>
                  <a:close/>
                </a:path>
                <a:path w="19684" h="228600">
                  <a:moveTo>
                    <a:pt x="18796" y="139026"/>
                  </a:moveTo>
                  <a:lnTo>
                    <a:pt x="16573" y="135826"/>
                  </a:lnTo>
                  <a:lnTo>
                    <a:pt x="16344" y="137464"/>
                  </a:lnTo>
                  <a:lnTo>
                    <a:pt x="16395" y="133324"/>
                  </a:lnTo>
                  <a:lnTo>
                    <a:pt x="15316" y="119329"/>
                  </a:lnTo>
                  <a:lnTo>
                    <a:pt x="11912" y="118059"/>
                  </a:lnTo>
                  <a:lnTo>
                    <a:pt x="6743" y="121932"/>
                  </a:lnTo>
                  <a:lnTo>
                    <a:pt x="9144" y="132778"/>
                  </a:lnTo>
                  <a:lnTo>
                    <a:pt x="2755" y="131343"/>
                  </a:lnTo>
                  <a:lnTo>
                    <a:pt x="3759" y="136029"/>
                  </a:lnTo>
                  <a:lnTo>
                    <a:pt x="1625" y="131813"/>
                  </a:lnTo>
                  <a:lnTo>
                    <a:pt x="0" y="134073"/>
                  </a:lnTo>
                  <a:lnTo>
                    <a:pt x="6045" y="147497"/>
                  </a:lnTo>
                  <a:lnTo>
                    <a:pt x="9855" y="137134"/>
                  </a:lnTo>
                  <a:lnTo>
                    <a:pt x="8305" y="148272"/>
                  </a:lnTo>
                  <a:lnTo>
                    <a:pt x="12674" y="151155"/>
                  </a:lnTo>
                  <a:lnTo>
                    <a:pt x="16268" y="146151"/>
                  </a:lnTo>
                  <a:lnTo>
                    <a:pt x="16319" y="140284"/>
                  </a:lnTo>
                  <a:lnTo>
                    <a:pt x="18796" y="139026"/>
                  </a:lnTo>
                  <a:close/>
                </a:path>
                <a:path w="19684" h="228600">
                  <a:moveTo>
                    <a:pt x="18872" y="15290"/>
                  </a:moveTo>
                  <a:lnTo>
                    <a:pt x="17792" y="15303"/>
                  </a:lnTo>
                  <a:lnTo>
                    <a:pt x="17907" y="15633"/>
                  </a:lnTo>
                  <a:lnTo>
                    <a:pt x="18872" y="15290"/>
                  </a:lnTo>
                  <a:close/>
                </a:path>
                <a:path w="19684" h="228600">
                  <a:moveTo>
                    <a:pt x="19100" y="204520"/>
                  </a:moveTo>
                  <a:lnTo>
                    <a:pt x="18072" y="204343"/>
                  </a:lnTo>
                  <a:lnTo>
                    <a:pt x="18173" y="205447"/>
                  </a:lnTo>
                  <a:lnTo>
                    <a:pt x="19100" y="204520"/>
                  </a:lnTo>
                  <a:close/>
                </a:path>
              </a:pathLst>
            </a:custGeom>
            <a:solidFill>
              <a:srgbClr val="4090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1187208" y="4933721"/>
              <a:ext cx="13335" cy="175895"/>
            </a:xfrm>
            <a:custGeom>
              <a:avLst/>
              <a:gdLst/>
              <a:ahLst/>
              <a:cxnLst/>
              <a:rect l="l" t="t" r="r" b="b"/>
              <a:pathLst>
                <a:path w="13334" h="175895">
                  <a:moveTo>
                    <a:pt x="2019" y="105219"/>
                  </a:moveTo>
                  <a:lnTo>
                    <a:pt x="1765" y="104432"/>
                  </a:lnTo>
                  <a:lnTo>
                    <a:pt x="1282" y="104940"/>
                  </a:lnTo>
                  <a:lnTo>
                    <a:pt x="2019" y="105219"/>
                  </a:lnTo>
                  <a:close/>
                </a:path>
                <a:path w="13334" h="175895">
                  <a:moveTo>
                    <a:pt x="2667" y="107581"/>
                  </a:moveTo>
                  <a:lnTo>
                    <a:pt x="2565" y="106667"/>
                  </a:lnTo>
                  <a:lnTo>
                    <a:pt x="2032" y="105905"/>
                  </a:lnTo>
                  <a:lnTo>
                    <a:pt x="2667" y="107581"/>
                  </a:lnTo>
                  <a:close/>
                </a:path>
                <a:path w="13334" h="175895">
                  <a:moveTo>
                    <a:pt x="2667" y="96672"/>
                  </a:moveTo>
                  <a:lnTo>
                    <a:pt x="25" y="95034"/>
                  </a:lnTo>
                  <a:lnTo>
                    <a:pt x="457" y="96710"/>
                  </a:lnTo>
                  <a:lnTo>
                    <a:pt x="2667" y="96672"/>
                  </a:lnTo>
                  <a:close/>
                </a:path>
                <a:path w="13334" h="175895">
                  <a:moveTo>
                    <a:pt x="4470" y="89522"/>
                  </a:moveTo>
                  <a:lnTo>
                    <a:pt x="2768" y="90500"/>
                  </a:lnTo>
                  <a:lnTo>
                    <a:pt x="4267" y="90271"/>
                  </a:lnTo>
                  <a:lnTo>
                    <a:pt x="4470" y="89522"/>
                  </a:lnTo>
                  <a:close/>
                </a:path>
                <a:path w="13334" h="175895">
                  <a:moveTo>
                    <a:pt x="5715" y="108788"/>
                  </a:moveTo>
                  <a:lnTo>
                    <a:pt x="4940" y="108407"/>
                  </a:lnTo>
                  <a:lnTo>
                    <a:pt x="4584" y="109054"/>
                  </a:lnTo>
                  <a:lnTo>
                    <a:pt x="5715" y="108788"/>
                  </a:lnTo>
                  <a:close/>
                </a:path>
                <a:path w="13334" h="175895">
                  <a:moveTo>
                    <a:pt x="5867" y="86741"/>
                  </a:moveTo>
                  <a:lnTo>
                    <a:pt x="4356" y="83159"/>
                  </a:lnTo>
                  <a:lnTo>
                    <a:pt x="647" y="83286"/>
                  </a:lnTo>
                  <a:lnTo>
                    <a:pt x="1333" y="90271"/>
                  </a:lnTo>
                  <a:lnTo>
                    <a:pt x="5867" y="86741"/>
                  </a:lnTo>
                  <a:close/>
                </a:path>
                <a:path w="13334" h="175895">
                  <a:moveTo>
                    <a:pt x="5892" y="91655"/>
                  </a:moveTo>
                  <a:lnTo>
                    <a:pt x="5448" y="90385"/>
                  </a:lnTo>
                  <a:lnTo>
                    <a:pt x="4559" y="90500"/>
                  </a:lnTo>
                  <a:lnTo>
                    <a:pt x="5892" y="91655"/>
                  </a:lnTo>
                  <a:close/>
                </a:path>
                <a:path w="13334" h="175895">
                  <a:moveTo>
                    <a:pt x="5994" y="86639"/>
                  </a:moveTo>
                  <a:lnTo>
                    <a:pt x="4432" y="88798"/>
                  </a:lnTo>
                  <a:lnTo>
                    <a:pt x="5600" y="88811"/>
                  </a:lnTo>
                  <a:lnTo>
                    <a:pt x="5994" y="86639"/>
                  </a:lnTo>
                  <a:close/>
                </a:path>
                <a:path w="13334" h="175895">
                  <a:moveTo>
                    <a:pt x="6794" y="96812"/>
                  </a:moveTo>
                  <a:lnTo>
                    <a:pt x="6311" y="92100"/>
                  </a:lnTo>
                  <a:lnTo>
                    <a:pt x="2273" y="90728"/>
                  </a:lnTo>
                  <a:lnTo>
                    <a:pt x="508" y="94183"/>
                  </a:lnTo>
                  <a:lnTo>
                    <a:pt x="4813" y="95986"/>
                  </a:lnTo>
                  <a:lnTo>
                    <a:pt x="0" y="100215"/>
                  </a:lnTo>
                  <a:lnTo>
                    <a:pt x="3136" y="100825"/>
                  </a:lnTo>
                  <a:lnTo>
                    <a:pt x="5181" y="96151"/>
                  </a:lnTo>
                  <a:lnTo>
                    <a:pt x="6794" y="96812"/>
                  </a:lnTo>
                  <a:close/>
                </a:path>
                <a:path w="13334" h="175895">
                  <a:moveTo>
                    <a:pt x="7162" y="116573"/>
                  </a:moveTo>
                  <a:lnTo>
                    <a:pt x="2870" y="109372"/>
                  </a:lnTo>
                  <a:lnTo>
                    <a:pt x="774" y="115735"/>
                  </a:lnTo>
                  <a:lnTo>
                    <a:pt x="3848" y="113398"/>
                  </a:lnTo>
                  <a:lnTo>
                    <a:pt x="7162" y="116573"/>
                  </a:lnTo>
                  <a:close/>
                </a:path>
                <a:path w="13334" h="175895">
                  <a:moveTo>
                    <a:pt x="7429" y="42710"/>
                  </a:moveTo>
                  <a:lnTo>
                    <a:pt x="6540" y="42405"/>
                  </a:lnTo>
                  <a:lnTo>
                    <a:pt x="7035" y="43141"/>
                  </a:lnTo>
                  <a:lnTo>
                    <a:pt x="7429" y="42710"/>
                  </a:lnTo>
                  <a:close/>
                </a:path>
                <a:path w="13334" h="175895">
                  <a:moveTo>
                    <a:pt x="7467" y="43573"/>
                  </a:moveTo>
                  <a:lnTo>
                    <a:pt x="6515" y="43192"/>
                  </a:lnTo>
                  <a:lnTo>
                    <a:pt x="6807" y="43954"/>
                  </a:lnTo>
                  <a:lnTo>
                    <a:pt x="7467" y="43573"/>
                  </a:lnTo>
                  <a:close/>
                </a:path>
                <a:path w="13334" h="175895">
                  <a:moveTo>
                    <a:pt x="8585" y="72885"/>
                  </a:moveTo>
                  <a:lnTo>
                    <a:pt x="8128" y="72644"/>
                  </a:lnTo>
                  <a:lnTo>
                    <a:pt x="7023" y="73063"/>
                  </a:lnTo>
                  <a:lnTo>
                    <a:pt x="8585" y="72885"/>
                  </a:lnTo>
                  <a:close/>
                </a:path>
                <a:path w="13334" h="175895">
                  <a:moveTo>
                    <a:pt x="8597" y="131495"/>
                  </a:moveTo>
                  <a:lnTo>
                    <a:pt x="3568" y="130632"/>
                  </a:lnTo>
                  <a:lnTo>
                    <a:pt x="5511" y="138760"/>
                  </a:lnTo>
                  <a:lnTo>
                    <a:pt x="8597" y="131495"/>
                  </a:lnTo>
                  <a:close/>
                </a:path>
                <a:path w="13334" h="175895">
                  <a:moveTo>
                    <a:pt x="8801" y="68961"/>
                  </a:moveTo>
                  <a:lnTo>
                    <a:pt x="7950" y="68999"/>
                  </a:lnTo>
                  <a:lnTo>
                    <a:pt x="8318" y="69811"/>
                  </a:lnTo>
                  <a:lnTo>
                    <a:pt x="8801" y="68961"/>
                  </a:lnTo>
                  <a:close/>
                </a:path>
                <a:path w="13334" h="175895">
                  <a:moveTo>
                    <a:pt x="8915" y="69938"/>
                  </a:moveTo>
                  <a:lnTo>
                    <a:pt x="6426" y="71081"/>
                  </a:lnTo>
                  <a:lnTo>
                    <a:pt x="7734" y="70713"/>
                  </a:lnTo>
                  <a:lnTo>
                    <a:pt x="8915" y="69938"/>
                  </a:lnTo>
                  <a:close/>
                </a:path>
                <a:path w="13334" h="175895">
                  <a:moveTo>
                    <a:pt x="8915" y="68173"/>
                  </a:moveTo>
                  <a:lnTo>
                    <a:pt x="8521" y="64693"/>
                  </a:lnTo>
                  <a:lnTo>
                    <a:pt x="4673" y="67259"/>
                  </a:lnTo>
                  <a:lnTo>
                    <a:pt x="8915" y="68173"/>
                  </a:lnTo>
                  <a:close/>
                </a:path>
                <a:path w="13334" h="175895">
                  <a:moveTo>
                    <a:pt x="9245" y="1612"/>
                  </a:moveTo>
                  <a:lnTo>
                    <a:pt x="7670" y="0"/>
                  </a:lnTo>
                  <a:lnTo>
                    <a:pt x="7467" y="2870"/>
                  </a:lnTo>
                  <a:lnTo>
                    <a:pt x="9245" y="1612"/>
                  </a:lnTo>
                  <a:close/>
                </a:path>
                <a:path w="13334" h="175895">
                  <a:moveTo>
                    <a:pt x="9347" y="82931"/>
                  </a:moveTo>
                  <a:lnTo>
                    <a:pt x="4876" y="72351"/>
                  </a:lnTo>
                  <a:lnTo>
                    <a:pt x="1524" y="74676"/>
                  </a:lnTo>
                  <a:lnTo>
                    <a:pt x="2171" y="80606"/>
                  </a:lnTo>
                  <a:lnTo>
                    <a:pt x="6273" y="81940"/>
                  </a:lnTo>
                  <a:lnTo>
                    <a:pt x="6870" y="88328"/>
                  </a:lnTo>
                  <a:lnTo>
                    <a:pt x="9347" y="82931"/>
                  </a:lnTo>
                  <a:close/>
                </a:path>
                <a:path w="13334" h="175895">
                  <a:moveTo>
                    <a:pt x="9474" y="92659"/>
                  </a:moveTo>
                  <a:lnTo>
                    <a:pt x="6159" y="90195"/>
                  </a:lnTo>
                  <a:lnTo>
                    <a:pt x="7594" y="95554"/>
                  </a:lnTo>
                  <a:lnTo>
                    <a:pt x="9474" y="92659"/>
                  </a:lnTo>
                  <a:close/>
                </a:path>
                <a:path w="13334" h="175895">
                  <a:moveTo>
                    <a:pt x="9652" y="68999"/>
                  </a:moveTo>
                  <a:lnTo>
                    <a:pt x="9461" y="68694"/>
                  </a:lnTo>
                  <a:lnTo>
                    <a:pt x="9017" y="69392"/>
                  </a:lnTo>
                  <a:lnTo>
                    <a:pt x="9652" y="68999"/>
                  </a:lnTo>
                  <a:close/>
                </a:path>
                <a:path w="13334" h="175895">
                  <a:moveTo>
                    <a:pt x="9867" y="87731"/>
                  </a:moveTo>
                  <a:lnTo>
                    <a:pt x="6350" y="90055"/>
                  </a:lnTo>
                  <a:lnTo>
                    <a:pt x="8953" y="91605"/>
                  </a:lnTo>
                  <a:lnTo>
                    <a:pt x="9867" y="87731"/>
                  </a:lnTo>
                  <a:close/>
                </a:path>
                <a:path w="13334" h="175895">
                  <a:moveTo>
                    <a:pt x="9994" y="161467"/>
                  </a:moveTo>
                  <a:lnTo>
                    <a:pt x="8051" y="164503"/>
                  </a:lnTo>
                  <a:lnTo>
                    <a:pt x="9766" y="166001"/>
                  </a:lnTo>
                  <a:lnTo>
                    <a:pt x="9994" y="161467"/>
                  </a:lnTo>
                  <a:close/>
                </a:path>
                <a:path w="13334" h="175895">
                  <a:moveTo>
                    <a:pt x="10033" y="143306"/>
                  </a:moveTo>
                  <a:lnTo>
                    <a:pt x="9156" y="142976"/>
                  </a:lnTo>
                  <a:lnTo>
                    <a:pt x="8712" y="143713"/>
                  </a:lnTo>
                  <a:lnTo>
                    <a:pt x="10033" y="143306"/>
                  </a:lnTo>
                  <a:close/>
                </a:path>
                <a:path w="13334" h="175895">
                  <a:moveTo>
                    <a:pt x="10071" y="152349"/>
                  </a:moveTo>
                  <a:lnTo>
                    <a:pt x="7912" y="149847"/>
                  </a:lnTo>
                  <a:lnTo>
                    <a:pt x="4991" y="159219"/>
                  </a:lnTo>
                  <a:lnTo>
                    <a:pt x="10071" y="152349"/>
                  </a:lnTo>
                  <a:close/>
                </a:path>
                <a:path w="13334" h="175895">
                  <a:moveTo>
                    <a:pt x="10160" y="135255"/>
                  </a:moveTo>
                  <a:lnTo>
                    <a:pt x="8331" y="137325"/>
                  </a:lnTo>
                  <a:lnTo>
                    <a:pt x="9982" y="139611"/>
                  </a:lnTo>
                  <a:lnTo>
                    <a:pt x="10160" y="135255"/>
                  </a:lnTo>
                  <a:close/>
                </a:path>
                <a:path w="13334" h="175895">
                  <a:moveTo>
                    <a:pt x="10375" y="95465"/>
                  </a:moveTo>
                  <a:lnTo>
                    <a:pt x="10007" y="94945"/>
                  </a:lnTo>
                  <a:lnTo>
                    <a:pt x="9093" y="95567"/>
                  </a:lnTo>
                  <a:lnTo>
                    <a:pt x="10375" y="95465"/>
                  </a:lnTo>
                  <a:close/>
                </a:path>
                <a:path w="13334" h="175895">
                  <a:moveTo>
                    <a:pt x="11112" y="149466"/>
                  </a:moveTo>
                  <a:lnTo>
                    <a:pt x="10223" y="150456"/>
                  </a:lnTo>
                  <a:lnTo>
                    <a:pt x="9690" y="151206"/>
                  </a:lnTo>
                  <a:lnTo>
                    <a:pt x="11112" y="149466"/>
                  </a:lnTo>
                  <a:close/>
                </a:path>
                <a:path w="13334" h="175895">
                  <a:moveTo>
                    <a:pt x="11277" y="155727"/>
                  </a:moveTo>
                  <a:lnTo>
                    <a:pt x="9842" y="155968"/>
                  </a:lnTo>
                  <a:lnTo>
                    <a:pt x="10731" y="157353"/>
                  </a:lnTo>
                  <a:lnTo>
                    <a:pt x="11277" y="155727"/>
                  </a:lnTo>
                  <a:close/>
                </a:path>
                <a:path w="13334" h="175895">
                  <a:moveTo>
                    <a:pt x="11315" y="65989"/>
                  </a:moveTo>
                  <a:lnTo>
                    <a:pt x="9144" y="64757"/>
                  </a:lnTo>
                  <a:lnTo>
                    <a:pt x="9359" y="66446"/>
                  </a:lnTo>
                  <a:lnTo>
                    <a:pt x="11315" y="65989"/>
                  </a:lnTo>
                  <a:close/>
                </a:path>
                <a:path w="13334" h="175895">
                  <a:moveTo>
                    <a:pt x="11734" y="102412"/>
                  </a:moveTo>
                  <a:lnTo>
                    <a:pt x="9334" y="96304"/>
                  </a:lnTo>
                  <a:lnTo>
                    <a:pt x="6540" y="98628"/>
                  </a:lnTo>
                  <a:lnTo>
                    <a:pt x="8013" y="99720"/>
                  </a:lnTo>
                  <a:lnTo>
                    <a:pt x="6667" y="99428"/>
                  </a:lnTo>
                  <a:lnTo>
                    <a:pt x="7315" y="101358"/>
                  </a:lnTo>
                  <a:lnTo>
                    <a:pt x="8242" y="99885"/>
                  </a:lnTo>
                  <a:lnTo>
                    <a:pt x="11734" y="102412"/>
                  </a:lnTo>
                  <a:close/>
                </a:path>
                <a:path w="13334" h="175895">
                  <a:moveTo>
                    <a:pt x="11836" y="143268"/>
                  </a:moveTo>
                  <a:lnTo>
                    <a:pt x="11061" y="144360"/>
                  </a:lnTo>
                  <a:lnTo>
                    <a:pt x="11455" y="144754"/>
                  </a:lnTo>
                  <a:lnTo>
                    <a:pt x="11836" y="143268"/>
                  </a:lnTo>
                  <a:close/>
                </a:path>
                <a:path w="13334" h="175895">
                  <a:moveTo>
                    <a:pt x="12153" y="175869"/>
                  </a:moveTo>
                  <a:lnTo>
                    <a:pt x="11404" y="174802"/>
                  </a:lnTo>
                  <a:lnTo>
                    <a:pt x="11480" y="175806"/>
                  </a:lnTo>
                  <a:lnTo>
                    <a:pt x="12153" y="175869"/>
                  </a:lnTo>
                  <a:close/>
                </a:path>
                <a:path w="13334" h="175895">
                  <a:moveTo>
                    <a:pt x="12153" y="147751"/>
                  </a:moveTo>
                  <a:lnTo>
                    <a:pt x="9550" y="148602"/>
                  </a:lnTo>
                  <a:lnTo>
                    <a:pt x="11557" y="148920"/>
                  </a:lnTo>
                  <a:lnTo>
                    <a:pt x="12153" y="147751"/>
                  </a:lnTo>
                  <a:close/>
                </a:path>
                <a:path w="13334" h="175895">
                  <a:moveTo>
                    <a:pt x="12268" y="155092"/>
                  </a:moveTo>
                  <a:lnTo>
                    <a:pt x="11595" y="155333"/>
                  </a:lnTo>
                  <a:lnTo>
                    <a:pt x="11620" y="156235"/>
                  </a:lnTo>
                  <a:lnTo>
                    <a:pt x="12268" y="155092"/>
                  </a:lnTo>
                  <a:close/>
                </a:path>
                <a:path w="13334" h="175895">
                  <a:moveTo>
                    <a:pt x="12547" y="146723"/>
                  </a:moveTo>
                  <a:lnTo>
                    <a:pt x="10896" y="145923"/>
                  </a:lnTo>
                  <a:lnTo>
                    <a:pt x="10617" y="147891"/>
                  </a:lnTo>
                  <a:lnTo>
                    <a:pt x="12547" y="146723"/>
                  </a:lnTo>
                  <a:close/>
                </a:path>
                <a:path w="13334" h="175895">
                  <a:moveTo>
                    <a:pt x="12941" y="122567"/>
                  </a:moveTo>
                  <a:lnTo>
                    <a:pt x="9207" y="121246"/>
                  </a:lnTo>
                  <a:lnTo>
                    <a:pt x="9118" y="119976"/>
                  </a:lnTo>
                  <a:lnTo>
                    <a:pt x="8686" y="120078"/>
                  </a:lnTo>
                  <a:lnTo>
                    <a:pt x="9080" y="121196"/>
                  </a:lnTo>
                  <a:lnTo>
                    <a:pt x="4051" y="119392"/>
                  </a:lnTo>
                  <a:lnTo>
                    <a:pt x="7416" y="123875"/>
                  </a:lnTo>
                  <a:lnTo>
                    <a:pt x="3251" y="123444"/>
                  </a:lnTo>
                  <a:lnTo>
                    <a:pt x="2400" y="129781"/>
                  </a:lnTo>
                  <a:lnTo>
                    <a:pt x="9639" y="129235"/>
                  </a:lnTo>
                  <a:lnTo>
                    <a:pt x="11442" y="125590"/>
                  </a:lnTo>
                  <a:lnTo>
                    <a:pt x="12280" y="125539"/>
                  </a:lnTo>
                  <a:lnTo>
                    <a:pt x="11633" y="125209"/>
                  </a:lnTo>
                  <a:lnTo>
                    <a:pt x="12941" y="122567"/>
                  </a:lnTo>
                  <a:close/>
                </a:path>
                <a:path w="13334" h="175895">
                  <a:moveTo>
                    <a:pt x="13081" y="154787"/>
                  </a:moveTo>
                  <a:lnTo>
                    <a:pt x="12382" y="154965"/>
                  </a:lnTo>
                  <a:lnTo>
                    <a:pt x="12661" y="155752"/>
                  </a:lnTo>
                  <a:lnTo>
                    <a:pt x="13081" y="154787"/>
                  </a:lnTo>
                  <a:close/>
                </a:path>
              </a:pathLst>
            </a:custGeom>
            <a:solidFill>
              <a:srgbClr val="4090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1187055" y="4433883"/>
              <a:ext cx="141605" cy="773430"/>
            </a:xfrm>
            <a:custGeom>
              <a:avLst/>
              <a:gdLst/>
              <a:ahLst/>
              <a:cxnLst/>
              <a:rect l="l" t="t" r="r" b="b"/>
              <a:pathLst>
                <a:path w="141605" h="773429">
                  <a:moveTo>
                    <a:pt x="140612" y="750927"/>
                  </a:moveTo>
                  <a:lnTo>
                    <a:pt x="138988" y="753963"/>
                  </a:lnTo>
                  <a:lnTo>
                    <a:pt x="141466" y="752190"/>
                  </a:lnTo>
                  <a:lnTo>
                    <a:pt x="140612" y="750927"/>
                  </a:lnTo>
                  <a:close/>
                </a:path>
                <a:path w="141605" h="773429">
                  <a:moveTo>
                    <a:pt x="132825" y="745888"/>
                  </a:moveTo>
                  <a:lnTo>
                    <a:pt x="135064" y="748719"/>
                  </a:lnTo>
                  <a:lnTo>
                    <a:pt x="135509" y="746968"/>
                  </a:lnTo>
                  <a:lnTo>
                    <a:pt x="132825" y="745888"/>
                  </a:lnTo>
                  <a:close/>
                </a:path>
                <a:path w="141605" h="773429">
                  <a:moveTo>
                    <a:pt x="134794" y="752041"/>
                  </a:moveTo>
                  <a:lnTo>
                    <a:pt x="132590" y="753305"/>
                  </a:lnTo>
                  <a:lnTo>
                    <a:pt x="135808" y="754253"/>
                  </a:lnTo>
                  <a:lnTo>
                    <a:pt x="134794" y="752041"/>
                  </a:lnTo>
                  <a:close/>
                </a:path>
                <a:path w="141605" h="773429">
                  <a:moveTo>
                    <a:pt x="15158" y="545412"/>
                  </a:moveTo>
                  <a:lnTo>
                    <a:pt x="21665" y="543875"/>
                  </a:lnTo>
                  <a:lnTo>
                    <a:pt x="25192" y="548169"/>
                  </a:lnTo>
                  <a:lnTo>
                    <a:pt x="17847" y="559188"/>
                  </a:lnTo>
                  <a:lnTo>
                    <a:pt x="24805" y="563107"/>
                  </a:lnTo>
                  <a:lnTo>
                    <a:pt x="21518" y="565368"/>
                  </a:lnTo>
                  <a:lnTo>
                    <a:pt x="17523" y="561081"/>
                  </a:lnTo>
                  <a:lnTo>
                    <a:pt x="14872" y="565806"/>
                  </a:lnTo>
                  <a:lnTo>
                    <a:pt x="27182" y="568304"/>
                  </a:lnTo>
                  <a:lnTo>
                    <a:pt x="30161" y="564433"/>
                  </a:lnTo>
                  <a:lnTo>
                    <a:pt x="35994" y="571114"/>
                  </a:lnTo>
                  <a:lnTo>
                    <a:pt x="31467" y="569056"/>
                  </a:lnTo>
                  <a:lnTo>
                    <a:pt x="31613" y="572232"/>
                  </a:lnTo>
                  <a:lnTo>
                    <a:pt x="35909" y="576266"/>
                  </a:lnTo>
                  <a:lnTo>
                    <a:pt x="37258" y="574109"/>
                  </a:lnTo>
                  <a:lnTo>
                    <a:pt x="32961" y="577921"/>
                  </a:lnTo>
                  <a:lnTo>
                    <a:pt x="24183" y="571444"/>
                  </a:lnTo>
                  <a:lnTo>
                    <a:pt x="21401" y="572168"/>
                  </a:lnTo>
                  <a:lnTo>
                    <a:pt x="23072" y="577562"/>
                  </a:lnTo>
                  <a:lnTo>
                    <a:pt x="20878" y="572237"/>
                  </a:lnTo>
                  <a:lnTo>
                    <a:pt x="16065" y="571863"/>
                  </a:lnTo>
                  <a:lnTo>
                    <a:pt x="26589" y="585117"/>
                  </a:lnTo>
                  <a:lnTo>
                    <a:pt x="23009" y="583028"/>
                  </a:lnTo>
                  <a:lnTo>
                    <a:pt x="19875" y="586291"/>
                  </a:lnTo>
                  <a:lnTo>
                    <a:pt x="25728" y="589043"/>
                  </a:lnTo>
                  <a:lnTo>
                    <a:pt x="19055" y="590911"/>
                  </a:lnTo>
                  <a:lnTo>
                    <a:pt x="19275" y="604710"/>
                  </a:lnTo>
                  <a:lnTo>
                    <a:pt x="22557" y="608412"/>
                  </a:lnTo>
                  <a:lnTo>
                    <a:pt x="25245" y="600502"/>
                  </a:lnTo>
                  <a:lnTo>
                    <a:pt x="27796" y="603745"/>
                  </a:lnTo>
                  <a:lnTo>
                    <a:pt x="25216" y="601554"/>
                  </a:lnTo>
                  <a:lnTo>
                    <a:pt x="24155" y="607416"/>
                  </a:lnTo>
                  <a:lnTo>
                    <a:pt x="29316" y="611777"/>
                  </a:lnTo>
                  <a:lnTo>
                    <a:pt x="24720" y="608312"/>
                  </a:lnTo>
                  <a:lnTo>
                    <a:pt x="20562" y="610845"/>
                  </a:lnTo>
                  <a:lnTo>
                    <a:pt x="20259" y="616462"/>
                  </a:lnTo>
                  <a:lnTo>
                    <a:pt x="26189" y="617461"/>
                  </a:lnTo>
                  <a:lnTo>
                    <a:pt x="19792" y="619171"/>
                  </a:lnTo>
                  <a:lnTo>
                    <a:pt x="25833" y="626018"/>
                  </a:lnTo>
                  <a:lnTo>
                    <a:pt x="18542" y="619646"/>
                  </a:lnTo>
                  <a:lnTo>
                    <a:pt x="14417" y="624098"/>
                  </a:lnTo>
                  <a:lnTo>
                    <a:pt x="19582" y="628682"/>
                  </a:lnTo>
                  <a:lnTo>
                    <a:pt x="20762" y="625048"/>
                  </a:lnTo>
                  <a:lnTo>
                    <a:pt x="20276" y="629024"/>
                  </a:lnTo>
                  <a:lnTo>
                    <a:pt x="25262" y="631709"/>
                  </a:lnTo>
                  <a:lnTo>
                    <a:pt x="21069" y="630814"/>
                  </a:lnTo>
                  <a:lnTo>
                    <a:pt x="24663" y="639636"/>
                  </a:lnTo>
                  <a:lnTo>
                    <a:pt x="31700" y="630363"/>
                  </a:lnTo>
                  <a:lnTo>
                    <a:pt x="27194" y="639734"/>
                  </a:lnTo>
                  <a:lnTo>
                    <a:pt x="29942" y="642474"/>
                  </a:lnTo>
                  <a:lnTo>
                    <a:pt x="21585" y="642117"/>
                  </a:lnTo>
                  <a:lnTo>
                    <a:pt x="23581" y="648288"/>
                  </a:lnTo>
                  <a:lnTo>
                    <a:pt x="29988" y="648251"/>
                  </a:lnTo>
                  <a:lnTo>
                    <a:pt x="31130" y="658665"/>
                  </a:lnTo>
                  <a:lnTo>
                    <a:pt x="28089" y="653124"/>
                  </a:lnTo>
                  <a:lnTo>
                    <a:pt x="25683" y="655518"/>
                  </a:lnTo>
                  <a:lnTo>
                    <a:pt x="31729" y="661748"/>
                  </a:lnTo>
                  <a:lnTo>
                    <a:pt x="32908" y="669956"/>
                  </a:lnTo>
                  <a:lnTo>
                    <a:pt x="36579" y="672348"/>
                  </a:lnTo>
                  <a:lnTo>
                    <a:pt x="35453" y="661526"/>
                  </a:lnTo>
                  <a:lnTo>
                    <a:pt x="37198" y="670842"/>
                  </a:lnTo>
                  <a:lnTo>
                    <a:pt x="42065" y="664525"/>
                  </a:lnTo>
                  <a:lnTo>
                    <a:pt x="36113" y="657904"/>
                  </a:lnTo>
                  <a:lnTo>
                    <a:pt x="47660" y="662770"/>
                  </a:lnTo>
                  <a:lnTo>
                    <a:pt x="36612" y="655622"/>
                  </a:lnTo>
                  <a:lnTo>
                    <a:pt x="39241" y="653752"/>
                  </a:lnTo>
                  <a:lnTo>
                    <a:pt x="49081" y="665407"/>
                  </a:lnTo>
                  <a:lnTo>
                    <a:pt x="45983" y="666923"/>
                  </a:lnTo>
                  <a:lnTo>
                    <a:pt x="48202" y="677069"/>
                  </a:lnTo>
                  <a:lnTo>
                    <a:pt x="42005" y="680470"/>
                  </a:lnTo>
                  <a:lnTo>
                    <a:pt x="47095" y="676595"/>
                  </a:lnTo>
                  <a:lnTo>
                    <a:pt x="44657" y="667439"/>
                  </a:lnTo>
                  <a:lnTo>
                    <a:pt x="41857" y="675424"/>
                  </a:lnTo>
                  <a:lnTo>
                    <a:pt x="38777" y="673909"/>
                  </a:lnTo>
                  <a:lnTo>
                    <a:pt x="40526" y="669843"/>
                  </a:lnTo>
                  <a:lnTo>
                    <a:pt x="35104" y="673871"/>
                  </a:lnTo>
                  <a:lnTo>
                    <a:pt x="29436" y="669396"/>
                  </a:lnTo>
                  <a:lnTo>
                    <a:pt x="32465" y="680166"/>
                  </a:lnTo>
                  <a:lnTo>
                    <a:pt x="30002" y="688449"/>
                  </a:lnTo>
                  <a:lnTo>
                    <a:pt x="36948" y="686575"/>
                  </a:lnTo>
                  <a:lnTo>
                    <a:pt x="28387" y="691731"/>
                  </a:lnTo>
                  <a:lnTo>
                    <a:pt x="35982" y="691619"/>
                  </a:lnTo>
                  <a:lnTo>
                    <a:pt x="33829" y="694209"/>
                  </a:lnTo>
                  <a:lnTo>
                    <a:pt x="39314" y="696356"/>
                  </a:lnTo>
                  <a:lnTo>
                    <a:pt x="45788" y="685516"/>
                  </a:lnTo>
                  <a:lnTo>
                    <a:pt x="43262" y="682011"/>
                  </a:lnTo>
                  <a:lnTo>
                    <a:pt x="49936" y="681131"/>
                  </a:lnTo>
                  <a:lnTo>
                    <a:pt x="49510" y="685366"/>
                  </a:lnTo>
                  <a:lnTo>
                    <a:pt x="51791" y="681638"/>
                  </a:lnTo>
                  <a:lnTo>
                    <a:pt x="62987" y="682532"/>
                  </a:lnTo>
                  <a:lnTo>
                    <a:pt x="69799" y="691368"/>
                  </a:lnTo>
                  <a:lnTo>
                    <a:pt x="60226" y="699104"/>
                  </a:lnTo>
                  <a:lnTo>
                    <a:pt x="58933" y="707106"/>
                  </a:lnTo>
                  <a:lnTo>
                    <a:pt x="56234" y="708300"/>
                  </a:lnTo>
                  <a:lnTo>
                    <a:pt x="58393" y="699659"/>
                  </a:lnTo>
                  <a:lnTo>
                    <a:pt x="54668" y="704350"/>
                  </a:lnTo>
                  <a:lnTo>
                    <a:pt x="53959" y="700249"/>
                  </a:lnTo>
                  <a:lnTo>
                    <a:pt x="48791" y="703869"/>
                  </a:lnTo>
                  <a:lnTo>
                    <a:pt x="53865" y="710907"/>
                  </a:lnTo>
                  <a:lnTo>
                    <a:pt x="68053" y="716623"/>
                  </a:lnTo>
                  <a:lnTo>
                    <a:pt x="71988" y="714003"/>
                  </a:lnTo>
                  <a:lnTo>
                    <a:pt x="73612" y="686922"/>
                  </a:lnTo>
                  <a:lnTo>
                    <a:pt x="92102" y="681885"/>
                  </a:lnTo>
                  <a:lnTo>
                    <a:pt x="98921" y="673327"/>
                  </a:lnTo>
                  <a:lnTo>
                    <a:pt x="111337" y="678225"/>
                  </a:lnTo>
                  <a:lnTo>
                    <a:pt x="87025" y="668310"/>
                  </a:lnTo>
                  <a:lnTo>
                    <a:pt x="56117" y="667807"/>
                  </a:lnTo>
                  <a:lnTo>
                    <a:pt x="49324" y="657855"/>
                  </a:lnTo>
                  <a:lnTo>
                    <a:pt x="51635" y="635063"/>
                  </a:lnTo>
                  <a:lnTo>
                    <a:pt x="45025" y="634253"/>
                  </a:lnTo>
                  <a:lnTo>
                    <a:pt x="36598" y="639164"/>
                  </a:lnTo>
                  <a:lnTo>
                    <a:pt x="38127" y="635618"/>
                  </a:lnTo>
                  <a:lnTo>
                    <a:pt x="32010" y="625540"/>
                  </a:lnTo>
                  <a:lnTo>
                    <a:pt x="33453" y="600271"/>
                  </a:lnTo>
                  <a:lnTo>
                    <a:pt x="39479" y="602181"/>
                  </a:lnTo>
                  <a:lnTo>
                    <a:pt x="41446" y="594363"/>
                  </a:lnTo>
                  <a:lnTo>
                    <a:pt x="47938" y="590780"/>
                  </a:lnTo>
                  <a:lnTo>
                    <a:pt x="47055" y="583615"/>
                  </a:lnTo>
                  <a:lnTo>
                    <a:pt x="52515" y="579709"/>
                  </a:lnTo>
                  <a:lnTo>
                    <a:pt x="48447" y="567018"/>
                  </a:lnTo>
                  <a:lnTo>
                    <a:pt x="50873" y="559711"/>
                  </a:lnTo>
                  <a:lnTo>
                    <a:pt x="58207" y="554680"/>
                  </a:lnTo>
                  <a:lnTo>
                    <a:pt x="56947" y="545078"/>
                  </a:lnTo>
                  <a:lnTo>
                    <a:pt x="61649" y="542157"/>
                  </a:lnTo>
                  <a:lnTo>
                    <a:pt x="57905" y="529760"/>
                  </a:lnTo>
                  <a:lnTo>
                    <a:pt x="62112" y="526365"/>
                  </a:lnTo>
                  <a:lnTo>
                    <a:pt x="59388" y="519507"/>
                  </a:lnTo>
                  <a:lnTo>
                    <a:pt x="66659" y="511343"/>
                  </a:lnTo>
                  <a:lnTo>
                    <a:pt x="55279" y="499636"/>
                  </a:lnTo>
                  <a:lnTo>
                    <a:pt x="67088" y="500871"/>
                  </a:lnTo>
                  <a:lnTo>
                    <a:pt x="70119" y="495930"/>
                  </a:lnTo>
                  <a:lnTo>
                    <a:pt x="67857" y="492276"/>
                  </a:lnTo>
                  <a:lnTo>
                    <a:pt x="59214" y="492338"/>
                  </a:lnTo>
                  <a:lnTo>
                    <a:pt x="62633" y="475853"/>
                  </a:lnTo>
                  <a:lnTo>
                    <a:pt x="57234" y="471709"/>
                  </a:lnTo>
                  <a:lnTo>
                    <a:pt x="60329" y="466238"/>
                  </a:lnTo>
                  <a:lnTo>
                    <a:pt x="53959" y="459885"/>
                  </a:lnTo>
                  <a:lnTo>
                    <a:pt x="53251" y="444476"/>
                  </a:lnTo>
                  <a:lnTo>
                    <a:pt x="60332" y="443640"/>
                  </a:lnTo>
                  <a:lnTo>
                    <a:pt x="56718" y="415208"/>
                  </a:lnTo>
                  <a:lnTo>
                    <a:pt x="61241" y="407151"/>
                  </a:lnTo>
                  <a:lnTo>
                    <a:pt x="60825" y="391915"/>
                  </a:lnTo>
                  <a:lnTo>
                    <a:pt x="64377" y="391913"/>
                  </a:lnTo>
                  <a:lnTo>
                    <a:pt x="65013" y="378645"/>
                  </a:lnTo>
                  <a:lnTo>
                    <a:pt x="74154" y="372557"/>
                  </a:lnTo>
                  <a:lnTo>
                    <a:pt x="68352" y="354575"/>
                  </a:lnTo>
                  <a:lnTo>
                    <a:pt x="69070" y="337577"/>
                  </a:lnTo>
                  <a:lnTo>
                    <a:pt x="71006" y="330960"/>
                  </a:lnTo>
                  <a:lnTo>
                    <a:pt x="80532" y="324807"/>
                  </a:lnTo>
                  <a:lnTo>
                    <a:pt x="82143" y="318376"/>
                  </a:lnTo>
                  <a:lnTo>
                    <a:pt x="78013" y="308152"/>
                  </a:lnTo>
                  <a:lnTo>
                    <a:pt x="86555" y="289532"/>
                  </a:lnTo>
                  <a:lnTo>
                    <a:pt x="90008" y="288775"/>
                  </a:lnTo>
                  <a:lnTo>
                    <a:pt x="90568" y="272118"/>
                  </a:lnTo>
                  <a:lnTo>
                    <a:pt x="86430" y="270622"/>
                  </a:lnTo>
                  <a:lnTo>
                    <a:pt x="81039" y="248136"/>
                  </a:lnTo>
                  <a:lnTo>
                    <a:pt x="83817" y="246931"/>
                  </a:lnTo>
                  <a:lnTo>
                    <a:pt x="80015" y="244612"/>
                  </a:lnTo>
                  <a:lnTo>
                    <a:pt x="78614" y="234798"/>
                  </a:lnTo>
                  <a:lnTo>
                    <a:pt x="84755" y="217426"/>
                  </a:lnTo>
                  <a:lnTo>
                    <a:pt x="89968" y="214099"/>
                  </a:lnTo>
                  <a:lnTo>
                    <a:pt x="86632" y="199314"/>
                  </a:lnTo>
                  <a:lnTo>
                    <a:pt x="92618" y="182854"/>
                  </a:lnTo>
                  <a:lnTo>
                    <a:pt x="100535" y="174576"/>
                  </a:lnTo>
                  <a:lnTo>
                    <a:pt x="105066" y="161239"/>
                  </a:lnTo>
                  <a:lnTo>
                    <a:pt x="113340" y="159279"/>
                  </a:lnTo>
                  <a:lnTo>
                    <a:pt x="108813" y="149877"/>
                  </a:lnTo>
                  <a:lnTo>
                    <a:pt x="112047" y="144570"/>
                  </a:lnTo>
                  <a:lnTo>
                    <a:pt x="108792" y="131964"/>
                  </a:lnTo>
                  <a:lnTo>
                    <a:pt x="112575" y="126163"/>
                  </a:lnTo>
                  <a:lnTo>
                    <a:pt x="109650" y="119381"/>
                  </a:lnTo>
                  <a:lnTo>
                    <a:pt x="128321" y="107933"/>
                  </a:lnTo>
                  <a:lnTo>
                    <a:pt x="133274" y="90451"/>
                  </a:lnTo>
                  <a:lnTo>
                    <a:pt x="130521" y="87326"/>
                  </a:lnTo>
                  <a:lnTo>
                    <a:pt x="119974" y="87725"/>
                  </a:lnTo>
                  <a:lnTo>
                    <a:pt x="115116" y="62268"/>
                  </a:lnTo>
                  <a:lnTo>
                    <a:pt x="106448" y="48213"/>
                  </a:lnTo>
                  <a:lnTo>
                    <a:pt x="111149" y="31832"/>
                  </a:lnTo>
                  <a:lnTo>
                    <a:pt x="104106" y="25085"/>
                  </a:lnTo>
                  <a:lnTo>
                    <a:pt x="101568" y="9121"/>
                  </a:lnTo>
                  <a:lnTo>
                    <a:pt x="95222" y="0"/>
                  </a:lnTo>
                  <a:lnTo>
                    <a:pt x="89459" y="3796"/>
                  </a:lnTo>
                  <a:lnTo>
                    <a:pt x="90576" y="10044"/>
                  </a:lnTo>
                  <a:lnTo>
                    <a:pt x="81205" y="13836"/>
                  </a:lnTo>
                  <a:lnTo>
                    <a:pt x="86160" y="64501"/>
                  </a:lnTo>
                  <a:lnTo>
                    <a:pt x="82555" y="89101"/>
                  </a:lnTo>
                  <a:lnTo>
                    <a:pt x="78095" y="91950"/>
                  </a:lnTo>
                  <a:lnTo>
                    <a:pt x="77615" y="99028"/>
                  </a:lnTo>
                  <a:lnTo>
                    <a:pt x="80956" y="100940"/>
                  </a:lnTo>
                  <a:lnTo>
                    <a:pt x="77321" y="147394"/>
                  </a:lnTo>
                  <a:lnTo>
                    <a:pt x="72042" y="161985"/>
                  </a:lnTo>
                  <a:lnTo>
                    <a:pt x="73154" y="169449"/>
                  </a:lnTo>
                  <a:lnTo>
                    <a:pt x="63588" y="192112"/>
                  </a:lnTo>
                  <a:lnTo>
                    <a:pt x="67327" y="209890"/>
                  </a:lnTo>
                  <a:lnTo>
                    <a:pt x="60547" y="222148"/>
                  </a:lnTo>
                  <a:lnTo>
                    <a:pt x="65059" y="254838"/>
                  </a:lnTo>
                  <a:lnTo>
                    <a:pt x="60246" y="267816"/>
                  </a:lnTo>
                  <a:lnTo>
                    <a:pt x="62135" y="276411"/>
                  </a:lnTo>
                  <a:lnTo>
                    <a:pt x="40815" y="335916"/>
                  </a:lnTo>
                  <a:lnTo>
                    <a:pt x="38900" y="333613"/>
                  </a:lnTo>
                  <a:lnTo>
                    <a:pt x="37755" y="336813"/>
                  </a:lnTo>
                  <a:lnTo>
                    <a:pt x="38371" y="343290"/>
                  </a:lnTo>
                  <a:lnTo>
                    <a:pt x="31681" y="343919"/>
                  </a:lnTo>
                  <a:lnTo>
                    <a:pt x="30280" y="347417"/>
                  </a:lnTo>
                  <a:lnTo>
                    <a:pt x="37581" y="387485"/>
                  </a:lnTo>
                  <a:lnTo>
                    <a:pt x="35241" y="398506"/>
                  </a:lnTo>
                  <a:lnTo>
                    <a:pt x="30279" y="399515"/>
                  </a:lnTo>
                  <a:lnTo>
                    <a:pt x="26422" y="422736"/>
                  </a:lnTo>
                  <a:lnTo>
                    <a:pt x="28652" y="432044"/>
                  </a:lnTo>
                  <a:lnTo>
                    <a:pt x="32777" y="432896"/>
                  </a:lnTo>
                  <a:lnTo>
                    <a:pt x="29643" y="435423"/>
                  </a:lnTo>
                  <a:lnTo>
                    <a:pt x="33352" y="436949"/>
                  </a:lnTo>
                  <a:lnTo>
                    <a:pt x="38260" y="436769"/>
                  </a:lnTo>
                  <a:lnTo>
                    <a:pt x="41960" y="430257"/>
                  </a:lnTo>
                  <a:lnTo>
                    <a:pt x="49387" y="434447"/>
                  </a:lnTo>
                  <a:lnTo>
                    <a:pt x="51887" y="428514"/>
                  </a:lnTo>
                  <a:lnTo>
                    <a:pt x="51216" y="433722"/>
                  </a:lnTo>
                  <a:lnTo>
                    <a:pt x="43105" y="439504"/>
                  </a:lnTo>
                  <a:lnTo>
                    <a:pt x="49583" y="440643"/>
                  </a:lnTo>
                  <a:lnTo>
                    <a:pt x="49791" y="450726"/>
                  </a:lnTo>
                  <a:lnTo>
                    <a:pt x="47182" y="445020"/>
                  </a:lnTo>
                  <a:lnTo>
                    <a:pt x="43461" y="447211"/>
                  </a:lnTo>
                  <a:lnTo>
                    <a:pt x="48381" y="452996"/>
                  </a:lnTo>
                  <a:lnTo>
                    <a:pt x="43523" y="452110"/>
                  </a:lnTo>
                  <a:lnTo>
                    <a:pt x="44765" y="463796"/>
                  </a:lnTo>
                  <a:lnTo>
                    <a:pt x="39312" y="471233"/>
                  </a:lnTo>
                  <a:lnTo>
                    <a:pt x="40003" y="477697"/>
                  </a:lnTo>
                  <a:lnTo>
                    <a:pt x="43236" y="478376"/>
                  </a:lnTo>
                  <a:lnTo>
                    <a:pt x="36494" y="486011"/>
                  </a:lnTo>
                  <a:lnTo>
                    <a:pt x="47173" y="494131"/>
                  </a:lnTo>
                  <a:lnTo>
                    <a:pt x="32931" y="509186"/>
                  </a:lnTo>
                  <a:lnTo>
                    <a:pt x="43847" y="514402"/>
                  </a:lnTo>
                  <a:lnTo>
                    <a:pt x="37689" y="511329"/>
                  </a:lnTo>
                  <a:lnTo>
                    <a:pt x="33227" y="514980"/>
                  </a:lnTo>
                  <a:lnTo>
                    <a:pt x="32354" y="522100"/>
                  </a:lnTo>
                  <a:lnTo>
                    <a:pt x="38448" y="519731"/>
                  </a:lnTo>
                  <a:lnTo>
                    <a:pt x="32544" y="523072"/>
                  </a:lnTo>
                  <a:lnTo>
                    <a:pt x="30373" y="534288"/>
                  </a:lnTo>
                  <a:lnTo>
                    <a:pt x="35380" y="527758"/>
                  </a:lnTo>
                  <a:lnTo>
                    <a:pt x="28290" y="539811"/>
                  </a:lnTo>
                  <a:lnTo>
                    <a:pt x="27436" y="529958"/>
                  </a:lnTo>
                  <a:lnTo>
                    <a:pt x="18420" y="531308"/>
                  </a:lnTo>
                  <a:lnTo>
                    <a:pt x="25575" y="530221"/>
                  </a:lnTo>
                  <a:lnTo>
                    <a:pt x="24111" y="522777"/>
                  </a:lnTo>
                  <a:lnTo>
                    <a:pt x="18719" y="523079"/>
                  </a:lnTo>
                  <a:lnTo>
                    <a:pt x="18981" y="527638"/>
                  </a:lnTo>
                  <a:lnTo>
                    <a:pt x="17215" y="523391"/>
                  </a:lnTo>
                  <a:lnTo>
                    <a:pt x="8567" y="524816"/>
                  </a:lnTo>
                  <a:lnTo>
                    <a:pt x="9649" y="529464"/>
                  </a:lnTo>
                  <a:lnTo>
                    <a:pt x="14732" y="527958"/>
                  </a:lnTo>
                  <a:lnTo>
                    <a:pt x="572" y="540310"/>
                  </a:lnTo>
                  <a:lnTo>
                    <a:pt x="0" y="544929"/>
                  </a:lnTo>
                  <a:lnTo>
                    <a:pt x="3697" y="548519"/>
                  </a:lnTo>
                  <a:lnTo>
                    <a:pt x="4569" y="543037"/>
                  </a:lnTo>
                  <a:lnTo>
                    <a:pt x="987" y="544659"/>
                  </a:lnTo>
                  <a:lnTo>
                    <a:pt x="10622" y="538057"/>
                  </a:lnTo>
                  <a:lnTo>
                    <a:pt x="10487" y="543674"/>
                  </a:lnTo>
                  <a:lnTo>
                    <a:pt x="19376" y="545958"/>
                  </a:lnTo>
                  <a:lnTo>
                    <a:pt x="15158" y="545412"/>
                  </a:lnTo>
                  <a:close/>
                </a:path>
                <a:path w="141605" h="773429">
                  <a:moveTo>
                    <a:pt x="119746" y="752144"/>
                  </a:moveTo>
                  <a:lnTo>
                    <a:pt x="125907" y="751081"/>
                  </a:lnTo>
                  <a:lnTo>
                    <a:pt x="129318" y="755132"/>
                  </a:lnTo>
                  <a:lnTo>
                    <a:pt x="132391" y="748668"/>
                  </a:lnTo>
                  <a:lnTo>
                    <a:pt x="128205" y="744262"/>
                  </a:lnTo>
                  <a:lnTo>
                    <a:pt x="112487" y="744187"/>
                  </a:lnTo>
                  <a:lnTo>
                    <a:pt x="116113" y="751941"/>
                  </a:lnTo>
                  <a:lnTo>
                    <a:pt x="119746" y="752144"/>
                  </a:lnTo>
                  <a:close/>
                </a:path>
                <a:path w="141605" h="773429">
                  <a:moveTo>
                    <a:pt x="132021" y="768433"/>
                  </a:moveTo>
                  <a:lnTo>
                    <a:pt x="130591" y="769436"/>
                  </a:lnTo>
                  <a:lnTo>
                    <a:pt x="131794" y="770952"/>
                  </a:lnTo>
                  <a:lnTo>
                    <a:pt x="132021" y="768433"/>
                  </a:lnTo>
                  <a:close/>
                </a:path>
                <a:path w="141605" h="773429">
                  <a:moveTo>
                    <a:pt x="130345" y="766907"/>
                  </a:moveTo>
                  <a:lnTo>
                    <a:pt x="129623" y="767146"/>
                  </a:lnTo>
                  <a:lnTo>
                    <a:pt x="130020" y="768112"/>
                  </a:lnTo>
                  <a:lnTo>
                    <a:pt x="130345" y="766907"/>
                  </a:lnTo>
                  <a:close/>
                </a:path>
                <a:path w="141605" h="773429">
                  <a:moveTo>
                    <a:pt x="128859" y="768194"/>
                  </a:moveTo>
                  <a:lnTo>
                    <a:pt x="128348" y="769981"/>
                  </a:lnTo>
                  <a:lnTo>
                    <a:pt x="130072" y="770424"/>
                  </a:lnTo>
                  <a:lnTo>
                    <a:pt x="128859" y="768194"/>
                  </a:lnTo>
                  <a:close/>
                </a:path>
                <a:path w="141605" h="773429">
                  <a:moveTo>
                    <a:pt x="128345" y="771211"/>
                  </a:moveTo>
                  <a:lnTo>
                    <a:pt x="129024" y="772934"/>
                  </a:lnTo>
                  <a:lnTo>
                    <a:pt x="129483" y="771682"/>
                  </a:lnTo>
                  <a:lnTo>
                    <a:pt x="128345" y="771211"/>
                  </a:lnTo>
                  <a:close/>
                </a:path>
                <a:path w="141605" h="773429">
                  <a:moveTo>
                    <a:pt x="127600" y="761600"/>
                  </a:moveTo>
                  <a:lnTo>
                    <a:pt x="124591" y="764964"/>
                  </a:lnTo>
                  <a:lnTo>
                    <a:pt x="128941" y="767648"/>
                  </a:lnTo>
                  <a:lnTo>
                    <a:pt x="127600" y="761600"/>
                  </a:lnTo>
                  <a:close/>
                </a:path>
                <a:path w="141605" h="773429">
                  <a:moveTo>
                    <a:pt x="124204" y="767925"/>
                  </a:moveTo>
                  <a:lnTo>
                    <a:pt x="119198" y="768942"/>
                  </a:lnTo>
                  <a:lnTo>
                    <a:pt x="123799" y="771062"/>
                  </a:lnTo>
                  <a:lnTo>
                    <a:pt x="124204" y="767925"/>
                  </a:lnTo>
                  <a:close/>
                </a:path>
                <a:path w="141605" h="773429">
                  <a:moveTo>
                    <a:pt x="124327" y="762695"/>
                  </a:moveTo>
                  <a:lnTo>
                    <a:pt x="123625" y="763796"/>
                  </a:lnTo>
                  <a:lnTo>
                    <a:pt x="124239" y="764789"/>
                  </a:lnTo>
                  <a:lnTo>
                    <a:pt x="124327" y="762695"/>
                  </a:lnTo>
                  <a:close/>
                </a:path>
                <a:path w="141605" h="773429">
                  <a:moveTo>
                    <a:pt x="123097" y="759764"/>
                  </a:moveTo>
                  <a:lnTo>
                    <a:pt x="122469" y="761987"/>
                  </a:lnTo>
                  <a:lnTo>
                    <a:pt x="123227" y="762768"/>
                  </a:lnTo>
                  <a:lnTo>
                    <a:pt x="123097" y="759764"/>
                  </a:lnTo>
                  <a:close/>
                </a:path>
                <a:path w="141605" h="773429">
                  <a:moveTo>
                    <a:pt x="119261" y="751852"/>
                  </a:moveTo>
                  <a:lnTo>
                    <a:pt x="118539" y="752260"/>
                  </a:lnTo>
                  <a:lnTo>
                    <a:pt x="118920" y="752912"/>
                  </a:lnTo>
                  <a:lnTo>
                    <a:pt x="119261" y="751852"/>
                  </a:lnTo>
                  <a:close/>
                </a:path>
                <a:path w="141605" h="773429">
                  <a:moveTo>
                    <a:pt x="96298" y="753467"/>
                  </a:moveTo>
                  <a:lnTo>
                    <a:pt x="104750" y="752144"/>
                  </a:lnTo>
                  <a:lnTo>
                    <a:pt x="103898" y="758838"/>
                  </a:lnTo>
                  <a:lnTo>
                    <a:pt x="109661" y="757679"/>
                  </a:lnTo>
                  <a:lnTo>
                    <a:pt x="117454" y="765186"/>
                  </a:lnTo>
                  <a:lnTo>
                    <a:pt x="115815" y="756717"/>
                  </a:lnTo>
                  <a:lnTo>
                    <a:pt x="109041" y="754755"/>
                  </a:lnTo>
                  <a:lnTo>
                    <a:pt x="114940" y="754080"/>
                  </a:lnTo>
                  <a:lnTo>
                    <a:pt x="111589" y="744778"/>
                  </a:lnTo>
                  <a:lnTo>
                    <a:pt x="86527" y="750244"/>
                  </a:lnTo>
                  <a:lnTo>
                    <a:pt x="96873" y="761057"/>
                  </a:lnTo>
                  <a:lnTo>
                    <a:pt x="100668" y="760762"/>
                  </a:lnTo>
                  <a:lnTo>
                    <a:pt x="96298" y="753467"/>
                  </a:lnTo>
                  <a:close/>
                </a:path>
                <a:path w="141605" h="773429">
                  <a:moveTo>
                    <a:pt x="113575" y="750441"/>
                  </a:moveTo>
                  <a:lnTo>
                    <a:pt x="113061" y="751649"/>
                  </a:lnTo>
                  <a:lnTo>
                    <a:pt x="114737" y="751730"/>
                  </a:lnTo>
                  <a:lnTo>
                    <a:pt x="113575" y="750441"/>
                  </a:lnTo>
                  <a:close/>
                </a:path>
                <a:path w="141605" h="773429">
                  <a:moveTo>
                    <a:pt x="113803" y="746386"/>
                  </a:moveTo>
                  <a:lnTo>
                    <a:pt x="113823" y="747172"/>
                  </a:lnTo>
                  <a:lnTo>
                    <a:pt x="114382" y="746451"/>
                  </a:lnTo>
                  <a:lnTo>
                    <a:pt x="113803" y="746386"/>
                  </a:lnTo>
                  <a:close/>
                </a:path>
                <a:path w="141605" h="773429">
                  <a:moveTo>
                    <a:pt x="109313" y="760252"/>
                  </a:moveTo>
                  <a:lnTo>
                    <a:pt x="108789" y="760304"/>
                  </a:lnTo>
                  <a:lnTo>
                    <a:pt x="109621" y="760836"/>
                  </a:lnTo>
                  <a:lnTo>
                    <a:pt x="109313" y="760252"/>
                  </a:lnTo>
                  <a:close/>
                </a:path>
                <a:path w="141605" h="773429">
                  <a:moveTo>
                    <a:pt x="108007" y="759059"/>
                  </a:moveTo>
                  <a:lnTo>
                    <a:pt x="107564" y="759944"/>
                  </a:lnTo>
                  <a:lnTo>
                    <a:pt x="108590" y="760350"/>
                  </a:lnTo>
                  <a:lnTo>
                    <a:pt x="108007" y="759059"/>
                  </a:lnTo>
                  <a:close/>
                </a:path>
                <a:path w="141605" h="773429">
                  <a:moveTo>
                    <a:pt x="108396" y="684735"/>
                  </a:moveTo>
                  <a:lnTo>
                    <a:pt x="106333" y="682192"/>
                  </a:lnTo>
                  <a:lnTo>
                    <a:pt x="100225" y="685933"/>
                  </a:lnTo>
                  <a:lnTo>
                    <a:pt x="96228" y="679801"/>
                  </a:lnTo>
                  <a:lnTo>
                    <a:pt x="88604" y="689478"/>
                  </a:lnTo>
                  <a:lnTo>
                    <a:pt x="80546" y="688182"/>
                  </a:lnTo>
                  <a:lnTo>
                    <a:pt x="85638" y="691885"/>
                  </a:lnTo>
                  <a:lnTo>
                    <a:pt x="80583" y="693994"/>
                  </a:lnTo>
                  <a:lnTo>
                    <a:pt x="80097" y="703406"/>
                  </a:lnTo>
                  <a:lnTo>
                    <a:pt x="83519" y="705959"/>
                  </a:lnTo>
                  <a:lnTo>
                    <a:pt x="97136" y="703400"/>
                  </a:lnTo>
                  <a:lnTo>
                    <a:pt x="97028" y="707116"/>
                  </a:lnTo>
                  <a:lnTo>
                    <a:pt x="84331" y="715304"/>
                  </a:lnTo>
                  <a:lnTo>
                    <a:pt x="86609" y="722343"/>
                  </a:lnTo>
                  <a:lnTo>
                    <a:pt x="102253" y="730854"/>
                  </a:lnTo>
                  <a:lnTo>
                    <a:pt x="100466" y="734672"/>
                  </a:lnTo>
                  <a:lnTo>
                    <a:pt x="96179" y="736761"/>
                  </a:lnTo>
                  <a:lnTo>
                    <a:pt x="99222" y="731581"/>
                  </a:lnTo>
                  <a:lnTo>
                    <a:pt x="95428" y="728742"/>
                  </a:lnTo>
                  <a:lnTo>
                    <a:pt x="92721" y="732128"/>
                  </a:lnTo>
                  <a:lnTo>
                    <a:pt x="89419" y="727191"/>
                  </a:lnTo>
                  <a:lnTo>
                    <a:pt x="89343" y="732893"/>
                  </a:lnTo>
                  <a:lnTo>
                    <a:pt x="87210" y="726694"/>
                  </a:lnTo>
                  <a:lnTo>
                    <a:pt x="85254" y="730920"/>
                  </a:lnTo>
                  <a:lnTo>
                    <a:pt x="72992" y="722856"/>
                  </a:lnTo>
                  <a:lnTo>
                    <a:pt x="84899" y="734440"/>
                  </a:lnTo>
                  <a:lnTo>
                    <a:pt x="78430" y="730215"/>
                  </a:lnTo>
                  <a:lnTo>
                    <a:pt x="75981" y="734188"/>
                  </a:lnTo>
                  <a:lnTo>
                    <a:pt x="77953" y="728678"/>
                  </a:lnTo>
                  <a:lnTo>
                    <a:pt x="73992" y="728281"/>
                  </a:lnTo>
                  <a:lnTo>
                    <a:pt x="71944" y="731697"/>
                  </a:lnTo>
                  <a:lnTo>
                    <a:pt x="59309" y="730151"/>
                  </a:lnTo>
                  <a:lnTo>
                    <a:pt x="60602" y="734118"/>
                  </a:lnTo>
                  <a:lnTo>
                    <a:pt x="56265" y="731578"/>
                  </a:lnTo>
                  <a:lnTo>
                    <a:pt x="56928" y="736161"/>
                  </a:lnTo>
                  <a:lnTo>
                    <a:pt x="64286" y="737689"/>
                  </a:lnTo>
                  <a:lnTo>
                    <a:pt x="66233" y="733238"/>
                  </a:lnTo>
                  <a:lnTo>
                    <a:pt x="67702" y="737641"/>
                  </a:lnTo>
                  <a:lnTo>
                    <a:pt x="71972" y="736433"/>
                  </a:lnTo>
                  <a:lnTo>
                    <a:pt x="70951" y="740177"/>
                  </a:lnTo>
                  <a:lnTo>
                    <a:pt x="80205" y="736385"/>
                  </a:lnTo>
                  <a:lnTo>
                    <a:pt x="74890" y="742092"/>
                  </a:lnTo>
                  <a:lnTo>
                    <a:pt x="81435" y="742205"/>
                  </a:lnTo>
                  <a:lnTo>
                    <a:pt x="83149" y="738186"/>
                  </a:lnTo>
                  <a:lnTo>
                    <a:pt x="83771" y="742853"/>
                  </a:lnTo>
                  <a:lnTo>
                    <a:pt x="93127" y="740078"/>
                  </a:lnTo>
                  <a:lnTo>
                    <a:pt x="101242" y="745208"/>
                  </a:lnTo>
                  <a:lnTo>
                    <a:pt x="108073" y="743382"/>
                  </a:lnTo>
                  <a:lnTo>
                    <a:pt x="108396" y="684735"/>
                  </a:lnTo>
                  <a:close/>
                </a:path>
                <a:path w="141605" h="773429">
                  <a:moveTo>
                    <a:pt x="106833" y="760266"/>
                  </a:moveTo>
                  <a:lnTo>
                    <a:pt x="108274" y="762039"/>
                  </a:lnTo>
                  <a:lnTo>
                    <a:pt x="107235" y="760348"/>
                  </a:lnTo>
                  <a:lnTo>
                    <a:pt x="106833" y="760266"/>
                  </a:lnTo>
                  <a:close/>
                </a:path>
                <a:path w="141605" h="773429">
                  <a:moveTo>
                    <a:pt x="104601" y="760489"/>
                  </a:moveTo>
                  <a:lnTo>
                    <a:pt x="104478" y="761220"/>
                  </a:lnTo>
                  <a:lnTo>
                    <a:pt x="105521" y="760825"/>
                  </a:lnTo>
                  <a:lnTo>
                    <a:pt x="104601" y="760489"/>
                  </a:lnTo>
                  <a:close/>
                </a:path>
                <a:path w="141605" h="773429">
                  <a:moveTo>
                    <a:pt x="104629" y="752758"/>
                  </a:moveTo>
                  <a:lnTo>
                    <a:pt x="103297" y="754064"/>
                  </a:lnTo>
                  <a:lnTo>
                    <a:pt x="104098" y="755680"/>
                  </a:lnTo>
                  <a:lnTo>
                    <a:pt x="104629" y="752758"/>
                  </a:lnTo>
                  <a:close/>
                </a:path>
                <a:path w="141605" h="773429">
                  <a:moveTo>
                    <a:pt x="102901" y="753988"/>
                  </a:moveTo>
                  <a:lnTo>
                    <a:pt x="102199" y="754313"/>
                  </a:lnTo>
                  <a:lnTo>
                    <a:pt x="103267" y="755297"/>
                  </a:lnTo>
                  <a:lnTo>
                    <a:pt x="102901" y="753988"/>
                  </a:lnTo>
                  <a:close/>
                </a:path>
                <a:path w="141605" h="773429">
                  <a:moveTo>
                    <a:pt x="100065" y="755213"/>
                  </a:moveTo>
                  <a:lnTo>
                    <a:pt x="101967" y="757954"/>
                  </a:lnTo>
                  <a:lnTo>
                    <a:pt x="102264" y="757935"/>
                  </a:lnTo>
                  <a:lnTo>
                    <a:pt x="100065" y="755213"/>
                  </a:lnTo>
                  <a:close/>
                </a:path>
                <a:path w="141605" h="773429">
                  <a:moveTo>
                    <a:pt x="102206" y="761591"/>
                  </a:moveTo>
                  <a:lnTo>
                    <a:pt x="102135" y="762940"/>
                  </a:lnTo>
                  <a:lnTo>
                    <a:pt x="102889" y="763222"/>
                  </a:lnTo>
                  <a:lnTo>
                    <a:pt x="102206" y="761591"/>
                  </a:lnTo>
                  <a:close/>
                </a:path>
                <a:path w="141605" h="773429">
                  <a:moveTo>
                    <a:pt x="92155" y="742966"/>
                  </a:moveTo>
                  <a:lnTo>
                    <a:pt x="87916" y="744107"/>
                  </a:lnTo>
                  <a:lnTo>
                    <a:pt x="88207" y="748002"/>
                  </a:lnTo>
                  <a:lnTo>
                    <a:pt x="100338" y="745380"/>
                  </a:lnTo>
                  <a:lnTo>
                    <a:pt x="92155" y="742966"/>
                  </a:lnTo>
                  <a:close/>
                </a:path>
                <a:path w="141605" h="773429">
                  <a:moveTo>
                    <a:pt x="94139" y="757960"/>
                  </a:moveTo>
                  <a:lnTo>
                    <a:pt x="93821" y="759116"/>
                  </a:lnTo>
                  <a:lnTo>
                    <a:pt x="95386" y="760064"/>
                  </a:lnTo>
                  <a:lnTo>
                    <a:pt x="94139" y="757960"/>
                  </a:lnTo>
                  <a:close/>
                </a:path>
                <a:path w="141605" h="773429">
                  <a:moveTo>
                    <a:pt x="90750" y="756313"/>
                  </a:moveTo>
                  <a:lnTo>
                    <a:pt x="91710" y="758890"/>
                  </a:lnTo>
                  <a:lnTo>
                    <a:pt x="92670" y="757051"/>
                  </a:lnTo>
                  <a:lnTo>
                    <a:pt x="90750" y="756313"/>
                  </a:lnTo>
                  <a:close/>
                </a:path>
                <a:path w="141605" h="773429">
                  <a:moveTo>
                    <a:pt x="87950" y="746919"/>
                  </a:moveTo>
                  <a:lnTo>
                    <a:pt x="86854" y="748015"/>
                  </a:lnTo>
                  <a:lnTo>
                    <a:pt x="88068" y="747603"/>
                  </a:lnTo>
                  <a:lnTo>
                    <a:pt x="87950" y="746919"/>
                  </a:lnTo>
                  <a:close/>
                </a:path>
                <a:path w="141605" h="773429">
                  <a:moveTo>
                    <a:pt x="87536" y="754706"/>
                  </a:moveTo>
                  <a:lnTo>
                    <a:pt x="85808" y="756470"/>
                  </a:lnTo>
                  <a:lnTo>
                    <a:pt x="87854" y="756223"/>
                  </a:lnTo>
                  <a:lnTo>
                    <a:pt x="87536" y="754706"/>
                  </a:lnTo>
                  <a:close/>
                </a:path>
                <a:path w="141605" h="773429">
                  <a:moveTo>
                    <a:pt x="85109" y="743954"/>
                  </a:moveTo>
                  <a:lnTo>
                    <a:pt x="84462" y="746919"/>
                  </a:lnTo>
                  <a:lnTo>
                    <a:pt x="87763" y="744972"/>
                  </a:lnTo>
                  <a:lnTo>
                    <a:pt x="85109" y="743954"/>
                  </a:lnTo>
                  <a:close/>
                </a:path>
                <a:path w="141605" h="773429">
                  <a:moveTo>
                    <a:pt x="87192" y="746819"/>
                  </a:moveTo>
                  <a:lnTo>
                    <a:pt x="85516" y="747746"/>
                  </a:lnTo>
                  <a:lnTo>
                    <a:pt x="86443" y="748433"/>
                  </a:lnTo>
                  <a:lnTo>
                    <a:pt x="87192" y="746819"/>
                  </a:lnTo>
                  <a:close/>
                </a:path>
                <a:path w="141605" h="773429">
                  <a:moveTo>
                    <a:pt x="85362" y="751657"/>
                  </a:moveTo>
                  <a:lnTo>
                    <a:pt x="86260" y="752999"/>
                  </a:lnTo>
                  <a:lnTo>
                    <a:pt x="85610" y="752068"/>
                  </a:lnTo>
                  <a:lnTo>
                    <a:pt x="85362" y="751657"/>
                  </a:lnTo>
                  <a:close/>
                </a:path>
                <a:path w="141605" h="773429">
                  <a:moveTo>
                    <a:pt x="79785" y="708342"/>
                  </a:moveTo>
                  <a:lnTo>
                    <a:pt x="73410" y="721215"/>
                  </a:lnTo>
                  <a:lnTo>
                    <a:pt x="82782" y="727194"/>
                  </a:lnTo>
                  <a:lnTo>
                    <a:pt x="76676" y="718610"/>
                  </a:lnTo>
                  <a:lnTo>
                    <a:pt x="81911" y="719880"/>
                  </a:lnTo>
                  <a:lnTo>
                    <a:pt x="79785" y="708342"/>
                  </a:lnTo>
                  <a:close/>
                </a:path>
                <a:path w="141605" h="773429">
                  <a:moveTo>
                    <a:pt x="81356" y="743516"/>
                  </a:moveTo>
                  <a:lnTo>
                    <a:pt x="71594" y="745031"/>
                  </a:lnTo>
                  <a:lnTo>
                    <a:pt x="71312" y="747945"/>
                  </a:lnTo>
                  <a:lnTo>
                    <a:pt x="79513" y="752293"/>
                  </a:lnTo>
                  <a:lnTo>
                    <a:pt x="83044" y="749531"/>
                  </a:lnTo>
                  <a:lnTo>
                    <a:pt x="77699" y="746265"/>
                  </a:lnTo>
                  <a:lnTo>
                    <a:pt x="83158" y="745555"/>
                  </a:lnTo>
                  <a:lnTo>
                    <a:pt x="81356" y="743516"/>
                  </a:lnTo>
                  <a:close/>
                </a:path>
                <a:path w="141605" h="773429">
                  <a:moveTo>
                    <a:pt x="82161" y="720744"/>
                  </a:moveTo>
                  <a:lnTo>
                    <a:pt x="79507" y="721228"/>
                  </a:lnTo>
                  <a:lnTo>
                    <a:pt x="82279" y="723491"/>
                  </a:lnTo>
                  <a:lnTo>
                    <a:pt x="82161" y="720744"/>
                  </a:lnTo>
                  <a:close/>
                </a:path>
                <a:path w="141605" h="773429">
                  <a:moveTo>
                    <a:pt x="81300" y="746787"/>
                  </a:moveTo>
                  <a:lnTo>
                    <a:pt x="80157" y="747056"/>
                  </a:lnTo>
                  <a:lnTo>
                    <a:pt x="81010" y="747280"/>
                  </a:lnTo>
                  <a:lnTo>
                    <a:pt x="81300" y="746787"/>
                  </a:lnTo>
                  <a:close/>
                </a:path>
                <a:path w="141605" h="773429">
                  <a:moveTo>
                    <a:pt x="77929" y="741503"/>
                  </a:moveTo>
                  <a:lnTo>
                    <a:pt x="76643" y="743857"/>
                  </a:lnTo>
                  <a:lnTo>
                    <a:pt x="81172" y="743090"/>
                  </a:lnTo>
                  <a:lnTo>
                    <a:pt x="77929" y="741503"/>
                  </a:lnTo>
                  <a:close/>
                </a:path>
                <a:path w="141605" h="773429">
                  <a:moveTo>
                    <a:pt x="78205" y="746375"/>
                  </a:moveTo>
                  <a:lnTo>
                    <a:pt x="77834" y="746806"/>
                  </a:lnTo>
                  <a:lnTo>
                    <a:pt x="79331" y="746513"/>
                  </a:lnTo>
                  <a:lnTo>
                    <a:pt x="78205" y="746375"/>
                  </a:lnTo>
                  <a:close/>
                </a:path>
                <a:path w="141605" h="773429">
                  <a:moveTo>
                    <a:pt x="77328" y="689394"/>
                  </a:moveTo>
                  <a:lnTo>
                    <a:pt x="74901" y="690905"/>
                  </a:lnTo>
                  <a:lnTo>
                    <a:pt x="75816" y="691340"/>
                  </a:lnTo>
                  <a:lnTo>
                    <a:pt x="77328" y="689394"/>
                  </a:lnTo>
                  <a:close/>
                </a:path>
                <a:path w="141605" h="773429">
                  <a:moveTo>
                    <a:pt x="77296" y="749930"/>
                  </a:moveTo>
                  <a:lnTo>
                    <a:pt x="76000" y="750773"/>
                  </a:lnTo>
                  <a:lnTo>
                    <a:pt x="76825" y="750689"/>
                  </a:lnTo>
                  <a:lnTo>
                    <a:pt x="77296" y="749930"/>
                  </a:lnTo>
                  <a:close/>
                </a:path>
                <a:path w="141605" h="773429">
                  <a:moveTo>
                    <a:pt x="67104" y="741366"/>
                  </a:moveTo>
                  <a:lnTo>
                    <a:pt x="64624" y="744510"/>
                  </a:lnTo>
                  <a:lnTo>
                    <a:pt x="72401" y="744117"/>
                  </a:lnTo>
                  <a:lnTo>
                    <a:pt x="67104" y="741366"/>
                  </a:lnTo>
                  <a:close/>
                </a:path>
                <a:path w="141605" h="773429">
                  <a:moveTo>
                    <a:pt x="62442" y="717823"/>
                  </a:moveTo>
                  <a:lnTo>
                    <a:pt x="61218" y="725147"/>
                  </a:lnTo>
                  <a:lnTo>
                    <a:pt x="64533" y="728546"/>
                  </a:lnTo>
                  <a:lnTo>
                    <a:pt x="64192" y="724672"/>
                  </a:lnTo>
                  <a:lnTo>
                    <a:pt x="68108" y="726108"/>
                  </a:lnTo>
                  <a:lnTo>
                    <a:pt x="66054" y="727977"/>
                  </a:lnTo>
                  <a:lnTo>
                    <a:pt x="69776" y="730246"/>
                  </a:lnTo>
                  <a:lnTo>
                    <a:pt x="71522" y="721943"/>
                  </a:lnTo>
                  <a:lnTo>
                    <a:pt x="68685" y="724343"/>
                  </a:lnTo>
                  <a:lnTo>
                    <a:pt x="62442" y="717823"/>
                  </a:lnTo>
                  <a:close/>
                </a:path>
                <a:path w="141605" h="773429">
                  <a:moveTo>
                    <a:pt x="68906" y="745203"/>
                  </a:moveTo>
                  <a:lnTo>
                    <a:pt x="68661" y="746612"/>
                  </a:lnTo>
                  <a:lnTo>
                    <a:pt x="69841" y="745706"/>
                  </a:lnTo>
                  <a:lnTo>
                    <a:pt x="68906" y="745203"/>
                  </a:lnTo>
                  <a:close/>
                </a:path>
                <a:path w="141605" h="773429">
                  <a:moveTo>
                    <a:pt x="68522" y="744719"/>
                  </a:moveTo>
                  <a:lnTo>
                    <a:pt x="67145" y="745566"/>
                  </a:lnTo>
                  <a:lnTo>
                    <a:pt x="68424" y="746973"/>
                  </a:lnTo>
                  <a:lnTo>
                    <a:pt x="68522" y="744719"/>
                  </a:lnTo>
                  <a:close/>
                </a:path>
                <a:path w="141605" h="773429">
                  <a:moveTo>
                    <a:pt x="68324" y="738464"/>
                  </a:moveTo>
                  <a:lnTo>
                    <a:pt x="66991" y="738600"/>
                  </a:lnTo>
                  <a:lnTo>
                    <a:pt x="67866" y="739231"/>
                  </a:lnTo>
                  <a:lnTo>
                    <a:pt x="68324" y="738464"/>
                  </a:lnTo>
                  <a:close/>
                </a:path>
                <a:path w="141605" h="773429">
                  <a:moveTo>
                    <a:pt x="56385" y="684859"/>
                  </a:moveTo>
                  <a:lnTo>
                    <a:pt x="49302" y="690728"/>
                  </a:lnTo>
                  <a:lnTo>
                    <a:pt x="45085" y="691219"/>
                  </a:lnTo>
                  <a:lnTo>
                    <a:pt x="45460" y="686631"/>
                  </a:lnTo>
                  <a:lnTo>
                    <a:pt x="41526" y="689512"/>
                  </a:lnTo>
                  <a:lnTo>
                    <a:pt x="44796" y="698808"/>
                  </a:lnTo>
                  <a:lnTo>
                    <a:pt x="35902" y="697909"/>
                  </a:lnTo>
                  <a:lnTo>
                    <a:pt x="50193" y="707215"/>
                  </a:lnTo>
                  <a:lnTo>
                    <a:pt x="48625" y="698836"/>
                  </a:lnTo>
                  <a:lnTo>
                    <a:pt x="52722" y="699006"/>
                  </a:lnTo>
                  <a:lnTo>
                    <a:pt x="50089" y="694969"/>
                  </a:lnTo>
                  <a:lnTo>
                    <a:pt x="55615" y="697171"/>
                  </a:lnTo>
                  <a:lnTo>
                    <a:pt x="65576" y="688585"/>
                  </a:lnTo>
                  <a:lnTo>
                    <a:pt x="64240" y="684643"/>
                  </a:lnTo>
                  <a:lnTo>
                    <a:pt x="56385" y="684859"/>
                  </a:lnTo>
                  <a:close/>
                </a:path>
                <a:path w="141605" h="773429">
                  <a:moveTo>
                    <a:pt x="62013" y="737778"/>
                  </a:moveTo>
                  <a:lnTo>
                    <a:pt x="62278" y="739958"/>
                  </a:lnTo>
                  <a:lnTo>
                    <a:pt x="63283" y="738838"/>
                  </a:lnTo>
                  <a:lnTo>
                    <a:pt x="62013" y="737778"/>
                  </a:lnTo>
                  <a:close/>
                </a:path>
                <a:path w="141605" h="773429">
                  <a:moveTo>
                    <a:pt x="61517" y="729997"/>
                  </a:moveTo>
                  <a:lnTo>
                    <a:pt x="61649" y="731116"/>
                  </a:lnTo>
                  <a:lnTo>
                    <a:pt x="62227" y="730771"/>
                  </a:lnTo>
                  <a:lnTo>
                    <a:pt x="61517" y="729997"/>
                  </a:lnTo>
                  <a:close/>
                </a:path>
                <a:path w="141605" h="773429">
                  <a:moveTo>
                    <a:pt x="57539" y="715532"/>
                  </a:moveTo>
                  <a:lnTo>
                    <a:pt x="51824" y="717372"/>
                  </a:lnTo>
                  <a:lnTo>
                    <a:pt x="51986" y="721254"/>
                  </a:lnTo>
                  <a:lnTo>
                    <a:pt x="59269" y="728649"/>
                  </a:lnTo>
                  <a:lnTo>
                    <a:pt x="57353" y="721070"/>
                  </a:lnTo>
                  <a:lnTo>
                    <a:pt x="61994" y="721985"/>
                  </a:lnTo>
                  <a:lnTo>
                    <a:pt x="57539" y="715532"/>
                  </a:lnTo>
                  <a:close/>
                </a:path>
                <a:path w="141605" h="773429">
                  <a:moveTo>
                    <a:pt x="60822" y="726750"/>
                  </a:moveTo>
                  <a:lnTo>
                    <a:pt x="60207" y="728019"/>
                  </a:lnTo>
                  <a:lnTo>
                    <a:pt x="61579" y="727604"/>
                  </a:lnTo>
                  <a:lnTo>
                    <a:pt x="60822" y="726750"/>
                  </a:lnTo>
                  <a:close/>
                </a:path>
                <a:path w="141605" h="773429">
                  <a:moveTo>
                    <a:pt x="59723" y="737681"/>
                  </a:moveTo>
                  <a:lnTo>
                    <a:pt x="60752" y="737996"/>
                  </a:lnTo>
                  <a:lnTo>
                    <a:pt x="60248" y="736644"/>
                  </a:lnTo>
                  <a:lnTo>
                    <a:pt x="59723" y="737681"/>
                  </a:lnTo>
                  <a:close/>
                </a:path>
                <a:path w="141605" h="773429">
                  <a:moveTo>
                    <a:pt x="58354" y="738306"/>
                  </a:moveTo>
                  <a:lnTo>
                    <a:pt x="58211" y="739065"/>
                  </a:lnTo>
                  <a:lnTo>
                    <a:pt x="59115" y="738883"/>
                  </a:lnTo>
                  <a:lnTo>
                    <a:pt x="58354" y="738306"/>
                  </a:lnTo>
                  <a:close/>
                </a:path>
                <a:path w="141605" h="773429">
                  <a:moveTo>
                    <a:pt x="55529" y="735761"/>
                  </a:moveTo>
                  <a:lnTo>
                    <a:pt x="56316" y="737818"/>
                  </a:lnTo>
                  <a:lnTo>
                    <a:pt x="57021" y="737575"/>
                  </a:lnTo>
                  <a:lnTo>
                    <a:pt x="55529" y="735761"/>
                  </a:lnTo>
                  <a:close/>
                </a:path>
                <a:path w="141605" h="773429">
                  <a:moveTo>
                    <a:pt x="55819" y="726097"/>
                  </a:moveTo>
                  <a:lnTo>
                    <a:pt x="54842" y="726687"/>
                  </a:lnTo>
                  <a:lnTo>
                    <a:pt x="55925" y="727186"/>
                  </a:lnTo>
                  <a:lnTo>
                    <a:pt x="55819" y="726097"/>
                  </a:lnTo>
                  <a:close/>
                </a:path>
                <a:path w="141605" h="773429">
                  <a:moveTo>
                    <a:pt x="55785" y="733525"/>
                  </a:moveTo>
                  <a:lnTo>
                    <a:pt x="55203" y="734451"/>
                  </a:lnTo>
                  <a:lnTo>
                    <a:pt x="56309" y="734472"/>
                  </a:lnTo>
                  <a:lnTo>
                    <a:pt x="55785" y="733525"/>
                  </a:lnTo>
                  <a:close/>
                </a:path>
                <a:path w="141605" h="773429">
                  <a:moveTo>
                    <a:pt x="54945" y="714991"/>
                  </a:moveTo>
                  <a:lnTo>
                    <a:pt x="52810" y="716448"/>
                  </a:lnTo>
                  <a:lnTo>
                    <a:pt x="55158" y="717506"/>
                  </a:lnTo>
                  <a:lnTo>
                    <a:pt x="54945" y="714991"/>
                  </a:lnTo>
                  <a:close/>
                </a:path>
                <a:path w="141605" h="773429">
                  <a:moveTo>
                    <a:pt x="53137" y="729353"/>
                  </a:moveTo>
                  <a:lnTo>
                    <a:pt x="52947" y="730360"/>
                  </a:lnTo>
                  <a:lnTo>
                    <a:pt x="54490" y="730504"/>
                  </a:lnTo>
                  <a:lnTo>
                    <a:pt x="53137" y="729353"/>
                  </a:lnTo>
                  <a:close/>
                </a:path>
                <a:path w="141605" h="773429">
                  <a:moveTo>
                    <a:pt x="40261" y="703455"/>
                  </a:moveTo>
                  <a:lnTo>
                    <a:pt x="37241" y="707448"/>
                  </a:lnTo>
                  <a:lnTo>
                    <a:pt x="34169" y="705692"/>
                  </a:lnTo>
                  <a:lnTo>
                    <a:pt x="42894" y="712573"/>
                  </a:lnTo>
                  <a:lnTo>
                    <a:pt x="40085" y="717249"/>
                  </a:lnTo>
                  <a:lnTo>
                    <a:pt x="43741" y="714476"/>
                  </a:lnTo>
                  <a:lnTo>
                    <a:pt x="44008" y="719707"/>
                  </a:lnTo>
                  <a:lnTo>
                    <a:pt x="39530" y="721938"/>
                  </a:lnTo>
                  <a:lnTo>
                    <a:pt x="47890" y="722356"/>
                  </a:lnTo>
                  <a:lnTo>
                    <a:pt x="53746" y="713846"/>
                  </a:lnTo>
                  <a:lnTo>
                    <a:pt x="40261" y="703455"/>
                  </a:lnTo>
                  <a:close/>
                </a:path>
                <a:path w="141605" h="773429">
                  <a:moveTo>
                    <a:pt x="53050" y="725279"/>
                  </a:moveTo>
                  <a:lnTo>
                    <a:pt x="52854" y="727347"/>
                  </a:lnTo>
                  <a:lnTo>
                    <a:pt x="53438" y="726583"/>
                  </a:lnTo>
                  <a:lnTo>
                    <a:pt x="53050" y="725279"/>
                  </a:lnTo>
                  <a:close/>
                </a:path>
                <a:path w="141605" h="773429">
                  <a:moveTo>
                    <a:pt x="51023" y="729947"/>
                  </a:moveTo>
                  <a:lnTo>
                    <a:pt x="51430" y="732154"/>
                  </a:lnTo>
                  <a:lnTo>
                    <a:pt x="52858" y="731636"/>
                  </a:lnTo>
                  <a:lnTo>
                    <a:pt x="51023" y="729947"/>
                  </a:lnTo>
                  <a:close/>
                </a:path>
                <a:path w="141605" h="773429">
                  <a:moveTo>
                    <a:pt x="51163" y="721138"/>
                  </a:moveTo>
                  <a:lnTo>
                    <a:pt x="48344" y="726517"/>
                  </a:lnTo>
                  <a:lnTo>
                    <a:pt x="51463" y="725168"/>
                  </a:lnTo>
                  <a:lnTo>
                    <a:pt x="51163" y="721138"/>
                  </a:lnTo>
                  <a:close/>
                </a:path>
                <a:path w="141605" h="773429">
                  <a:moveTo>
                    <a:pt x="49671" y="708147"/>
                  </a:moveTo>
                  <a:lnTo>
                    <a:pt x="51239" y="711006"/>
                  </a:lnTo>
                  <a:lnTo>
                    <a:pt x="51996" y="709795"/>
                  </a:lnTo>
                  <a:lnTo>
                    <a:pt x="49671" y="708147"/>
                  </a:lnTo>
                  <a:close/>
                </a:path>
                <a:path w="141605" h="773429">
                  <a:moveTo>
                    <a:pt x="51571" y="727107"/>
                  </a:moveTo>
                  <a:lnTo>
                    <a:pt x="50847" y="727971"/>
                  </a:lnTo>
                  <a:lnTo>
                    <a:pt x="52168" y="728400"/>
                  </a:lnTo>
                  <a:lnTo>
                    <a:pt x="51571" y="727107"/>
                  </a:lnTo>
                  <a:close/>
                </a:path>
                <a:path w="141605" h="773429">
                  <a:moveTo>
                    <a:pt x="49682" y="728030"/>
                  </a:moveTo>
                  <a:lnTo>
                    <a:pt x="47915" y="729846"/>
                  </a:lnTo>
                  <a:lnTo>
                    <a:pt x="51075" y="729255"/>
                  </a:lnTo>
                  <a:lnTo>
                    <a:pt x="49682" y="728030"/>
                  </a:lnTo>
                  <a:close/>
                </a:path>
                <a:path w="141605" h="773429">
                  <a:moveTo>
                    <a:pt x="50146" y="686710"/>
                  </a:moveTo>
                  <a:lnTo>
                    <a:pt x="48589" y="687345"/>
                  </a:lnTo>
                  <a:lnTo>
                    <a:pt x="50282" y="687590"/>
                  </a:lnTo>
                  <a:lnTo>
                    <a:pt x="50146" y="686710"/>
                  </a:lnTo>
                  <a:close/>
                </a:path>
                <a:path w="141605" h="773429">
                  <a:moveTo>
                    <a:pt x="49085" y="440872"/>
                  </a:moveTo>
                  <a:lnTo>
                    <a:pt x="48264" y="442284"/>
                  </a:lnTo>
                  <a:lnTo>
                    <a:pt x="49046" y="441700"/>
                  </a:lnTo>
                  <a:lnTo>
                    <a:pt x="49085" y="440872"/>
                  </a:lnTo>
                  <a:close/>
                </a:path>
                <a:path w="141605" h="773429">
                  <a:moveTo>
                    <a:pt x="47836" y="726383"/>
                  </a:moveTo>
                  <a:lnTo>
                    <a:pt x="48379" y="727575"/>
                  </a:lnTo>
                  <a:lnTo>
                    <a:pt x="48793" y="726776"/>
                  </a:lnTo>
                  <a:lnTo>
                    <a:pt x="47836" y="726383"/>
                  </a:lnTo>
                  <a:close/>
                </a:path>
                <a:path w="141605" h="773429">
                  <a:moveTo>
                    <a:pt x="48117" y="442681"/>
                  </a:moveTo>
                  <a:lnTo>
                    <a:pt x="47165" y="443848"/>
                  </a:lnTo>
                  <a:lnTo>
                    <a:pt x="48764" y="444133"/>
                  </a:lnTo>
                  <a:lnTo>
                    <a:pt x="48117" y="442681"/>
                  </a:lnTo>
                  <a:close/>
                </a:path>
                <a:path w="141605" h="773429">
                  <a:moveTo>
                    <a:pt x="46787" y="722633"/>
                  </a:moveTo>
                  <a:lnTo>
                    <a:pt x="45829" y="723420"/>
                  </a:lnTo>
                  <a:lnTo>
                    <a:pt x="47037" y="724029"/>
                  </a:lnTo>
                  <a:lnTo>
                    <a:pt x="46787" y="722633"/>
                  </a:lnTo>
                  <a:close/>
                </a:path>
                <a:path w="141605" h="773429">
                  <a:moveTo>
                    <a:pt x="46065" y="725699"/>
                  </a:moveTo>
                  <a:lnTo>
                    <a:pt x="45386" y="726198"/>
                  </a:lnTo>
                  <a:lnTo>
                    <a:pt x="46075" y="726718"/>
                  </a:lnTo>
                  <a:lnTo>
                    <a:pt x="46065" y="725699"/>
                  </a:lnTo>
                  <a:close/>
                </a:path>
                <a:path w="141605" h="773429">
                  <a:moveTo>
                    <a:pt x="41369" y="491323"/>
                  </a:moveTo>
                  <a:lnTo>
                    <a:pt x="33752" y="497157"/>
                  </a:lnTo>
                  <a:lnTo>
                    <a:pt x="36257" y="503164"/>
                  </a:lnTo>
                  <a:lnTo>
                    <a:pt x="45588" y="494700"/>
                  </a:lnTo>
                  <a:lnTo>
                    <a:pt x="41369" y="491323"/>
                  </a:lnTo>
                  <a:close/>
                </a:path>
                <a:path w="141605" h="773429">
                  <a:moveTo>
                    <a:pt x="39875" y="712085"/>
                  </a:moveTo>
                  <a:lnTo>
                    <a:pt x="39108" y="713946"/>
                  </a:lnTo>
                  <a:lnTo>
                    <a:pt x="42159" y="713509"/>
                  </a:lnTo>
                  <a:lnTo>
                    <a:pt x="39875" y="712085"/>
                  </a:lnTo>
                  <a:close/>
                </a:path>
                <a:path w="141605" h="773429">
                  <a:moveTo>
                    <a:pt x="42495" y="665287"/>
                  </a:moveTo>
                  <a:lnTo>
                    <a:pt x="39417" y="667075"/>
                  </a:lnTo>
                  <a:lnTo>
                    <a:pt x="40735" y="669680"/>
                  </a:lnTo>
                  <a:lnTo>
                    <a:pt x="42495" y="665287"/>
                  </a:lnTo>
                  <a:close/>
                </a:path>
                <a:path w="141605" h="773429">
                  <a:moveTo>
                    <a:pt x="41607" y="434185"/>
                  </a:moveTo>
                  <a:lnTo>
                    <a:pt x="40713" y="434988"/>
                  </a:lnTo>
                  <a:lnTo>
                    <a:pt x="42486" y="434815"/>
                  </a:lnTo>
                  <a:lnTo>
                    <a:pt x="41607" y="434185"/>
                  </a:lnTo>
                  <a:close/>
                </a:path>
                <a:path w="141605" h="773429">
                  <a:moveTo>
                    <a:pt x="40971" y="456275"/>
                  </a:moveTo>
                  <a:lnTo>
                    <a:pt x="41491" y="457866"/>
                  </a:lnTo>
                  <a:lnTo>
                    <a:pt x="41659" y="456088"/>
                  </a:lnTo>
                  <a:lnTo>
                    <a:pt x="40971" y="456275"/>
                  </a:lnTo>
                  <a:close/>
                </a:path>
                <a:path w="141605" h="773429">
                  <a:moveTo>
                    <a:pt x="41744" y="725371"/>
                  </a:moveTo>
                  <a:lnTo>
                    <a:pt x="41253" y="724738"/>
                  </a:lnTo>
                  <a:lnTo>
                    <a:pt x="40627" y="725738"/>
                  </a:lnTo>
                  <a:lnTo>
                    <a:pt x="41744" y="725371"/>
                  </a:lnTo>
                  <a:close/>
                </a:path>
                <a:path w="141605" h="773429">
                  <a:moveTo>
                    <a:pt x="41333" y="731368"/>
                  </a:moveTo>
                  <a:lnTo>
                    <a:pt x="39909" y="731764"/>
                  </a:lnTo>
                  <a:lnTo>
                    <a:pt x="40942" y="732558"/>
                  </a:lnTo>
                  <a:lnTo>
                    <a:pt x="41333" y="731368"/>
                  </a:lnTo>
                  <a:close/>
                </a:path>
                <a:path w="141605" h="773429">
                  <a:moveTo>
                    <a:pt x="41003" y="431850"/>
                  </a:moveTo>
                  <a:lnTo>
                    <a:pt x="40485" y="432001"/>
                  </a:lnTo>
                  <a:lnTo>
                    <a:pt x="41332" y="432341"/>
                  </a:lnTo>
                  <a:lnTo>
                    <a:pt x="41003" y="431850"/>
                  </a:lnTo>
                  <a:close/>
                </a:path>
                <a:path w="141605" h="773429">
                  <a:moveTo>
                    <a:pt x="40125" y="490029"/>
                  </a:moveTo>
                  <a:lnTo>
                    <a:pt x="39411" y="490494"/>
                  </a:lnTo>
                  <a:lnTo>
                    <a:pt x="41057" y="490848"/>
                  </a:lnTo>
                  <a:lnTo>
                    <a:pt x="40125" y="490029"/>
                  </a:lnTo>
                  <a:close/>
                </a:path>
                <a:path w="141605" h="773429">
                  <a:moveTo>
                    <a:pt x="39929" y="435696"/>
                  </a:moveTo>
                  <a:lnTo>
                    <a:pt x="38956" y="437088"/>
                  </a:lnTo>
                  <a:lnTo>
                    <a:pt x="40954" y="438157"/>
                  </a:lnTo>
                  <a:lnTo>
                    <a:pt x="39929" y="435696"/>
                  </a:lnTo>
                  <a:close/>
                </a:path>
                <a:path w="141605" h="773429">
                  <a:moveTo>
                    <a:pt x="39681" y="446679"/>
                  </a:moveTo>
                  <a:lnTo>
                    <a:pt x="38295" y="447042"/>
                  </a:lnTo>
                  <a:lnTo>
                    <a:pt x="38999" y="448083"/>
                  </a:lnTo>
                  <a:lnTo>
                    <a:pt x="39681" y="446679"/>
                  </a:lnTo>
                  <a:close/>
                </a:path>
                <a:path w="141605" h="773429">
                  <a:moveTo>
                    <a:pt x="37135" y="714562"/>
                  </a:moveTo>
                  <a:lnTo>
                    <a:pt x="37630" y="716953"/>
                  </a:lnTo>
                  <a:lnTo>
                    <a:pt x="39633" y="716875"/>
                  </a:lnTo>
                  <a:lnTo>
                    <a:pt x="37135" y="714562"/>
                  </a:lnTo>
                  <a:close/>
                </a:path>
                <a:path w="141605" h="773429">
                  <a:moveTo>
                    <a:pt x="15053" y="686613"/>
                  </a:moveTo>
                  <a:lnTo>
                    <a:pt x="20673" y="697029"/>
                  </a:lnTo>
                  <a:lnTo>
                    <a:pt x="27268" y="695693"/>
                  </a:lnTo>
                  <a:lnTo>
                    <a:pt x="31774" y="702532"/>
                  </a:lnTo>
                  <a:lnTo>
                    <a:pt x="39264" y="703279"/>
                  </a:lnTo>
                  <a:lnTo>
                    <a:pt x="15053" y="686613"/>
                  </a:lnTo>
                  <a:close/>
                </a:path>
                <a:path w="141605" h="773429">
                  <a:moveTo>
                    <a:pt x="38701" y="480825"/>
                  </a:moveTo>
                  <a:lnTo>
                    <a:pt x="36667" y="482717"/>
                  </a:lnTo>
                  <a:lnTo>
                    <a:pt x="38923" y="482162"/>
                  </a:lnTo>
                  <a:lnTo>
                    <a:pt x="38701" y="480825"/>
                  </a:lnTo>
                  <a:close/>
                </a:path>
                <a:path w="141605" h="773429">
                  <a:moveTo>
                    <a:pt x="38186" y="711879"/>
                  </a:moveTo>
                  <a:lnTo>
                    <a:pt x="37732" y="712244"/>
                  </a:lnTo>
                  <a:lnTo>
                    <a:pt x="38477" y="712531"/>
                  </a:lnTo>
                  <a:lnTo>
                    <a:pt x="38186" y="711879"/>
                  </a:lnTo>
                  <a:close/>
                </a:path>
                <a:path w="141605" h="773429">
                  <a:moveTo>
                    <a:pt x="37553" y="711300"/>
                  </a:moveTo>
                  <a:lnTo>
                    <a:pt x="36303" y="712424"/>
                  </a:lnTo>
                  <a:lnTo>
                    <a:pt x="38099" y="711483"/>
                  </a:lnTo>
                  <a:lnTo>
                    <a:pt x="37553" y="711300"/>
                  </a:lnTo>
                  <a:close/>
                </a:path>
                <a:path w="141605" h="773429">
                  <a:moveTo>
                    <a:pt x="37118" y="490022"/>
                  </a:moveTo>
                  <a:lnTo>
                    <a:pt x="36243" y="491358"/>
                  </a:lnTo>
                  <a:lnTo>
                    <a:pt x="37997" y="491429"/>
                  </a:lnTo>
                  <a:lnTo>
                    <a:pt x="37118" y="490022"/>
                  </a:lnTo>
                  <a:close/>
                </a:path>
                <a:path w="141605" h="773429">
                  <a:moveTo>
                    <a:pt x="36690" y="717519"/>
                  </a:moveTo>
                  <a:lnTo>
                    <a:pt x="37321" y="718680"/>
                  </a:lnTo>
                  <a:lnTo>
                    <a:pt x="37747" y="717514"/>
                  </a:lnTo>
                  <a:lnTo>
                    <a:pt x="36690" y="717519"/>
                  </a:lnTo>
                  <a:close/>
                </a:path>
                <a:path w="141605" h="773429">
                  <a:moveTo>
                    <a:pt x="34806" y="719541"/>
                  </a:moveTo>
                  <a:lnTo>
                    <a:pt x="35345" y="723149"/>
                  </a:lnTo>
                  <a:lnTo>
                    <a:pt x="37843" y="721259"/>
                  </a:lnTo>
                  <a:lnTo>
                    <a:pt x="34806" y="719541"/>
                  </a:lnTo>
                  <a:close/>
                </a:path>
                <a:path w="141605" h="773429">
                  <a:moveTo>
                    <a:pt x="35919" y="703168"/>
                  </a:moveTo>
                  <a:lnTo>
                    <a:pt x="36244" y="703970"/>
                  </a:lnTo>
                  <a:lnTo>
                    <a:pt x="37178" y="703651"/>
                  </a:lnTo>
                  <a:lnTo>
                    <a:pt x="35919" y="703168"/>
                  </a:lnTo>
                  <a:close/>
                </a:path>
                <a:path w="141605" h="773429">
                  <a:moveTo>
                    <a:pt x="35899" y="454178"/>
                  </a:moveTo>
                  <a:lnTo>
                    <a:pt x="35900" y="454694"/>
                  </a:lnTo>
                  <a:lnTo>
                    <a:pt x="37128" y="454346"/>
                  </a:lnTo>
                  <a:lnTo>
                    <a:pt x="35899" y="454178"/>
                  </a:lnTo>
                  <a:close/>
                </a:path>
                <a:path w="141605" h="773429">
                  <a:moveTo>
                    <a:pt x="37127" y="447392"/>
                  </a:moveTo>
                  <a:lnTo>
                    <a:pt x="36465" y="447048"/>
                  </a:lnTo>
                  <a:lnTo>
                    <a:pt x="36221" y="447686"/>
                  </a:lnTo>
                  <a:lnTo>
                    <a:pt x="37127" y="447392"/>
                  </a:lnTo>
                  <a:close/>
                </a:path>
                <a:path w="141605" h="773429">
                  <a:moveTo>
                    <a:pt x="34535" y="708919"/>
                  </a:moveTo>
                  <a:lnTo>
                    <a:pt x="34724" y="709710"/>
                  </a:lnTo>
                  <a:lnTo>
                    <a:pt x="36848" y="710772"/>
                  </a:lnTo>
                  <a:lnTo>
                    <a:pt x="34535" y="708919"/>
                  </a:lnTo>
                  <a:close/>
                </a:path>
                <a:path w="141605" h="773429">
                  <a:moveTo>
                    <a:pt x="35811" y="716121"/>
                  </a:moveTo>
                  <a:lnTo>
                    <a:pt x="36329" y="717013"/>
                  </a:lnTo>
                  <a:lnTo>
                    <a:pt x="36633" y="716526"/>
                  </a:lnTo>
                  <a:lnTo>
                    <a:pt x="35811" y="716121"/>
                  </a:lnTo>
                  <a:close/>
                </a:path>
                <a:path w="141605" h="773429">
                  <a:moveTo>
                    <a:pt x="35502" y="450647"/>
                  </a:moveTo>
                  <a:lnTo>
                    <a:pt x="34963" y="450553"/>
                  </a:lnTo>
                  <a:lnTo>
                    <a:pt x="35929" y="451193"/>
                  </a:lnTo>
                  <a:lnTo>
                    <a:pt x="35502" y="450647"/>
                  </a:lnTo>
                  <a:close/>
                </a:path>
                <a:path w="141605" h="773429">
                  <a:moveTo>
                    <a:pt x="35684" y="494377"/>
                  </a:moveTo>
                  <a:lnTo>
                    <a:pt x="35073" y="494914"/>
                  </a:lnTo>
                  <a:lnTo>
                    <a:pt x="35879" y="495074"/>
                  </a:lnTo>
                  <a:lnTo>
                    <a:pt x="35684" y="494377"/>
                  </a:lnTo>
                  <a:close/>
                </a:path>
                <a:path w="141605" h="773429">
                  <a:moveTo>
                    <a:pt x="35801" y="686407"/>
                  </a:moveTo>
                  <a:lnTo>
                    <a:pt x="35254" y="686422"/>
                  </a:lnTo>
                  <a:lnTo>
                    <a:pt x="35814" y="687021"/>
                  </a:lnTo>
                  <a:lnTo>
                    <a:pt x="35801" y="686407"/>
                  </a:lnTo>
                  <a:close/>
                </a:path>
                <a:path w="141605" h="773429">
                  <a:moveTo>
                    <a:pt x="32167" y="460287"/>
                  </a:moveTo>
                  <a:lnTo>
                    <a:pt x="33877" y="461879"/>
                  </a:lnTo>
                  <a:lnTo>
                    <a:pt x="34400" y="461318"/>
                  </a:lnTo>
                  <a:lnTo>
                    <a:pt x="32167" y="460287"/>
                  </a:lnTo>
                  <a:close/>
                </a:path>
                <a:path w="141605" h="773429">
                  <a:moveTo>
                    <a:pt x="35477" y="685485"/>
                  </a:moveTo>
                  <a:lnTo>
                    <a:pt x="34122" y="686280"/>
                  </a:lnTo>
                  <a:lnTo>
                    <a:pt x="34854" y="686812"/>
                  </a:lnTo>
                  <a:lnTo>
                    <a:pt x="35477" y="685485"/>
                  </a:lnTo>
                  <a:close/>
                </a:path>
                <a:path w="141605" h="773429">
                  <a:moveTo>
                    <a:pt x="31941" y="703721"/>
                  </a:moveTo>
                  <a:lnTo>
                    <a:pt x="32390" y="706919"/>
                  </a:lnTo>
                  <a:lnTo>
                    <a:pt x="28961" y="706361"/>
                  </a:lnTo>
                  <a:lnTo>
                    <a:pt x="35664" y="708555"/>
                  </a:lnTo>
                  <a:lnTo>
                    <a:pt x="31941" y="703721"/>
                  </a:lnTo>
                  <a:close/>
                </a:path>
                <a:path w="141605" h="773429">
                  <a:moveTo>
                    <a:pt x="34817" y="506452"/>
                  </a:moveTo>
                  <a:lnTo>
                    <a:pt x="34241" y="507945"/>
                  </a:lnTo>
                  <a:lnTo>
                    <a:pt x="35565" y="507853"/>
                  </a:lnTo>
                  <a:lnTo>
                    <a:pt x="34817" y="506452"/>
                  </a:lnTo>
                  <a:close/>
                </a:path>
                <a:path w="141605" h="773429">
                  <a:moveTo>
                    <a:pt x="34906" y="443840"/>
                  </a:moveTo>
                  <a:lnTo>
                    <a:pt x="34340" y="444285"/>
                  </a:lnTo>
                  <a:lnTo>
                    <a:pt x="35348" y="444797"/>
                  </a:lnTo>
                  <a:lnTo>
                    <a:pt x="34906" y="443840"/>
                  </a:lnTo>
                  <a:close/>
                </a:path>
                <a:path w="141605" h="773429">
                  <a:moveTo>
                    <a:pt x="28404" y="438393"/>
                  </a:moveTo>
                  <a:lnTo>
                    <a:pt x="24557" y="437107"/>
                  </a:lnTo>
                  <a:lnTo>
                    <a:pt x="19063" y="466965"/>
                  </a:lnTo>
                  <a:lnTo>
                    <a:pt x="27876" y="471038"/>
                  </a:lnTo>
                  <a:lnTo>
                    <a:pt x="29266" y="464514"/>
                  </a:lnTo>
                  <a:lnTo>
                    <a:pt x="33342" y="465073"/>
                  </a:lnTo>
                  <a:lnTo>
                    <a:pt x="33451" y="458123"/>
                  </a:lnTo>
                  <a:lnTo>
                    <a:pt x="28390" y="452476"/>
                  </a:lnTo>
                  <a:lnTo>
                    <a:pt x="35317" y="446750"/>
                  </a:lnTo>
                  <a:lnTo>
                    <a:pt x="32641" y="437069"/>
                  </a:lnTo>
                  <a:lnTo>
                    <a:pt x="28404" y="438393"/>
                  </a:lnTo>
                  <a:close/>
                </a:path>
                <a:path w="141605" h="773429">
                  <a:moveTo>
                    <a:pt x="35176" y="511518"/>
                  </a:moveTo>
                  <a:lnTo>
                    <a:pt x="34161" y="511564"/>
                  </a:lnTo>
                  <a:lnTo>
                    <a:pt x="34880" y="512271"/>
                  </a:lnTo>
                  <a:lnTo>
                    <a:pt x="35176" y="511518"/>
                  </a:lnTo>
                  <a:close/>
                </a:path>
                <a:path w="141605" h="773429">
                  <a:moveTo>
                    <a:pt x="32407" y="450858"/>
                  </a:moveTo>
                  <a:lnTo>
                    <a:pt x="34624" y="453339"/>
                  </a:lnTo>
                  <a:lnTo>
                    <a:pt x="30621" y="449192"/>
                  </a:lnTo>
                  <a:lnTo>
                    <a:pt x="32407" y="450858"/>
                  </a:lnTo>
                  <a:close/>
                </a:path>
                <a:path w="141605" h="773429">
                  <a:moveTo>
                    <a:pt x="33879" y="687906"/>
                  </a:moveTo>
                  <a:lnTo>
                    <a:pt x="34288" y="688937"/>
                  </a:lnTo>
                  <a:lnTo>
                    <a:pt x="34590" y="688485"/>
                  </a:lnTo>
                  <a:lnTo>
                    <a:pt x="33879" y="687906"/>
                  </a:lnTo>
                  <a:close/>
                </a:path>
                <a:path w="141605" h="773429">
                  <a:moveTo>
                    <a:pt x="34166" y="711332"/>
                  </a:moveTo>
                  <a:lnTo>
                    <a:pt x="33675" y="711425"/>
                  </a:lnTo>
                  <a:lnTo>
                    <a:pt x="34081" y="712038"/>
                  </a:lnTo>
                  <a:lnTo>
                    <a:pt x="34166" y="711332"/>
                  </a:lnTo>
                  <a:close/>
                </a:path>
                <a:path w="141605" h="773429">
                  <a:moveTo>
                    <a:pt x="33102" y="511907"/>
                  </a:moveTo>
                  <a:lnTo>
                    <a:pt x="31664" y="512212"/>
                  </a:lnTo>
                  <a:lnTo>
                    <a:pt x="33329" y="512829"/>
                  </a:lnTo>
                  <a:lnTo>
                    <a:pt x="33102" y="511907"/>
                  </a:lnTo>
                  <a:close/>
                </a:path>
                <a:path w="141605" h="773429">
                  <a:moveTo>
                    <a:pt x="33658" y="453889"/>
                  </a:moveTo>
                  <a:lnTo>
                    <a:pt x="32587" y="453970"/>
                  </a:lnTo>
                  <a:lnTo>
                    <a:pt x="33565" y="454583"/>
                  </a:lnTo>
                  <a:lnTo>
                    <a:pt x="33658" y="453889"/>
                  </a:lnTo>
                  <a:close/>
                </a:path>
                <a:path w="141605" h="773429">
                  <a:moveTo>
                    <a:pt x="32907" y="485469"/>
                  </a:moveTo>
                  <a:lnTo>
                    <a:pt x="32843" y="486985"/>
                  </a:lnTo>
                  <a:lnTo>
                    <a:pt x="33363" y="485783"/>
                  </a:lnTo>
                  <a:lnTo>
                    <a:pt x="32907" y="485469"/>
                  </a:lnTo>
                  <a:close/>
                </a:path>
                <a:path w="141605" h="773429">
                  <a:moveTo>
                    <a:pt x="32374" y="510207"/>
                  </a:moveTo>
                  <a:lnTo>
                    <a:pt x="31828" y="511610"/>
                  </a:lnTo>
                  <a:lnTo>
                    <a:pt x="33157" y="511301"/>
                  </a:lnTo>
                  <a:lnTo>
                    <a:pt x="32374" y="510207"/>
                  </a:lnTo>
                  <a:close/>
                </a:path>
                <a:path w="141605" h="773429">
                  <a:moveTo>
                    <a:pt x="33136" y="569279"/>
                  </a:moveTo>
                  <a:lnTo>
                    <a:pt x="32880" y="568428"/>
                  </a:lnTo>
                  <a:lnTo>
                    <a:pt x="32430" y="568932"/>
                  </a:lnTo>
                  <a:lnTo>
                    <a:pt x="33136" y="569279"/>
                  </a:lnTo>
                  <a:close/>
                </a:path>
                <a:path w="141605" h="773429">
                  <a:moveTo>
                    <a:pt x="33107" y="341456"/>
                  </a:moveTo>
                  <a:lnTo>
                    <a:pt x="32771" y="341236"/>
                  </a:lnTo>
                  <a:lnTo>
                    <a:pt x="32724" y="342500"/>
                  </a:lnTo>
                  <a:lnTo>
                    <a:pt x="33107" y="341456"/>
                  </a:lnTo>
                  <a:close/>
                </a:path>
                <a:path w="141605" h="773429">
                  <a:moveTo>
                    <a:pt x="32842" y="465276"/>
                  </a:moveTo>
                  <a:lnTo>
                    <a:pt x="32187" y="464937"/>
                  </a:lnTo>
                  <a:lnTo>
                    <a:pt x="32504" y="466145"/>
                  </a:lnTo>
                  <a:lnTo>
                    <a:pt x="32842" y="465276"/>
                  </a:lnTo>
                  <a:close/>
                </a:path>
                <a:path w="141605" h="773429">
                  <a:moveTo>
                    <a:pt x="32998" y="692325"/>
                  </a:moveTo>
                  <a:lnTo>
                    <a:pt x="31743" y="692471"/>
                  </a:lnTo>
                  <a:lnTo>
                    <a:pt x="31845" y="693722"/>
                  </a:lnTo>
                  <a:lnTo>
                    <a:pt x="32998" y="692325"/>
                  </a:lnTo>
                  <a:close/>
                </a:path>
                <a:path w="141605" h="773429">
                  <a:moveTo>
                    <a:pt x="32232" y="709239"/>
                  </a:moveTo>
                  <a:lnTo>
                    <a:pt x="32155" y="710355"/>
                  </a:lnTo>
                  <a:lnTo>
                    <a:pt x="32720" y="709900"/>
                  </a:lnTo>
                  <a:lnTo>
                    <a:pt x="32232" y="709239"/>
                  </a:lnTo>
                  <a:close/>
                </a:path>
                <a:path w="141605" h="773429">
                  <a:moveTo>
                    <a:pt x="31863" y="483717"/>
                  </a:moveTo>
                  <a:lnTo>
                    <a:pt x="31698" y="484232"/>
                  </a:lnTo>
                  <a:lnTo>
                    <a:pt x="32382" y="484071"/>
                  </a:lnTo>
                  <a:lnTo>
                    <a:pt x="31863" y="483717"/>
                  </a:lnTo>
                  <a:close/>
                </a:path>
                <a:path w="141605" h="773429">
                  <a:moveTo>
                    <a:pt x="30990" y="514721"/>
                  </a:moveTo>
                  <a:lnTo>
                    <a:pt x="28512" y="519633"/>
                  </a:lnTo>
                  <a:lnTo>
                    <a:pt x="31012" y="521830"/>
                  </a:lnTo>
                  <a:lnTo>
                    <a:pt x="30990" y="514721"/>
                  </a:lnTo>
                  <a:close/>
                </a:path>
                <a:path w="141605" h="773429">
                  <a:moveTo>
                    <a:pt x="30231" y="494754"/>
                  </a:moveTo>
                  <a:lnTo>
                    <a:pt x="27163" y="496097"/>
                  </a:lnTo>
                  <a:lnTo>
                    <a:pt x="29255" y="499536"/>
                  </a:lnTo>
                  <a:lnTo>
                    <a:pt x="32033" y="498582"/>
                  </a:lnTo>
                  <a:lnTo>
                    <a:pt x="30231" y="494754"/>
                  </a:lnTo>
                  <a:close/>
                </a:path>
                <a:path w="141605" h="773429">
                  <a:moveTo>
                    <a:pt x="31590" y="492537"/>
                  </a:moveTo>
                  <a:lnTo>
                    <a:pt x="30755" y="493497"/>
                  </a:lnTo>
                  <a:lnTo>
                    <a:pt x="31982" y="493724"/>
                  </a:lnTo>
                  <a:lnTo>
                    <a:pt x="31590" y="492537"/>
                  </a:lnTo>
                  <a:close/>
                </a:path>
                <a:path w="141605" h="773429">
                  <a:moveTo>
                    <a:pt x="31561" y="452981"/>
                  </a:moveTo>
                  <a:lnTo>
                    <a:pt x="29613" y="453532"/>
                  </a:lnTo>
                  <a:lnTo>
                    <a:pt x="31391" y="454673"/>
                  </a:lnTo>
                  <a:lnTo>
                    <a:pt x="31561" y="452981"/>
                  </a:lnTo>
                  <a:close/>
                </a:path>
                <a:path w="141605" h="773429">
                  <a:moveTo>
                    <a:pt x="30445" y="482428"/>
                  </a:moveTo>
                  <a:lnTo>
                    <a:pt x="30450" y="484451"/>
                  </a:lnTo>
                  <a:lnTo>
                    <a:pt x="31843" y="484719"/>
                  </a:lnTo>
                  <a:lnTo>
                    <a:pt x="30445" y="482428"/>
                  </a:lnTo>
                  <a:close/>
                </a:path>
                <a:path w="141605" h="773429">
                  <a:moveTo>
                    <a:pt x="31297" y="499223"/>
                  </a:moveTo>
                  <a:lnTo>
                    <a:pt x="29384" y="499599"/>
                  </a:lnTo>
                  <a:lnTo>
                    <a:pt x="31552" y="501239"/>
                  </a:lnTo>
                  <a:lnTo>
                    <a:pt x="31297" y="499223"/>
                  </a:lnTo>
                  <a:close/>
                </a:path>
                <a:path w="141605" h="773429">
                  <a:moveTo>
                    <a:pt x="30927" y="686873"/>
                  </a:moveTo>
                  <a:lnTo>
                    <a:pt x="30859" y="687363"/>
                  </a:lnTo>
                  <a:lnTo>
                    <a:pt x="31769" y="687312"/>
                  </a:lnTo>
                  <a:lnTo>
                    <a:pt x="30927" y="686873"/>
                  </a:lnTo>
                  <a:close/>
                </a:path>
                <a:path w="141605" h="773429">
                  <a:moveTo>
                    <a:pt x="31641" y="467024"/>
                  </a:moveTo>
                  <a:lnTo>
                    <a:pt x="31189" y="465517"/>
                  </a:lnTo>
                  <a:lnTo>
                    <a:pt x="31177" y="466717"/>
                  </a:lnTo>
                  <a:lnTo>
                    <a:pt x="31641" y="467024"/>
                  </a:lnTo>
                  <a:close/>
                </a:path>
                <a:path w="141605" h="773429">
                  <a:moveTo>
                    <a:pt x="31356" y="662289"/>
                  </a:moveTo>
                  <a:lnTo>
                    <a:pt x="31093" y="662324"/>
                  </a:lnTo>
                  <a:lnTo>
                    <a:pt x="31564" y="662984"/>
                  </a:lnTo>
                  <a:lnTo>
                    <a:pt x="31356" y="662289"/>
                  </a:lnTo>
                  <a:close/>
                </a:path>
                <a:path w="141605" h="773429">
                  <a:moveTo>
                    <a:pt x="30360" y="493547"/>
                  </a:moveTo>
                  <a:lnTo>
                    <a:pt x="30414" y="494674"/>
                  </a:lnTo>
                  <a:lnTo>
                    <a:pt x="31456" y="494280"/>
                  </a:lnTo>
                  <a:lnTo>
                    <a:pt x="30360" y="493547"/>
                  </a:lnTo>
                  <a:close/>
                </a:path>
                <a:path w="141605" h="773429">
                  <a:moveTo>
                    <a:pt x="31357" y="567721"/>
                  </a:moveTo>
                  <a:lnTo>
                    <a:pt x="30394" y="567822"/>
                  </a:lnTo>
                  <a:lnTo>
                    <a:pt x="31333" y="568258"/>
                  </a:lnTo>
                  <a:lnTo>
                    <a:pt x="31357" y="567721"/>
                  </a:lnTo>
                  <a:close/>
                </a:path>
                <a:path w="141605" h="773429">
                  <a:moveTo>
                    <a:pt x="29888" y="569118"/>
                  </a:moveTo>
                  <a:lnTo>
                    <a:pt x="30041" y="571416"/>
                  </a:lnTo>
                  <a:lnTo>
                    <a:pt x="31181" y="570490"/>
                  </a:lnTo>
                  <a:lnTo>
                    <a:pt x="29888" y="569118"/>
                  </a:lnTo>
                  <a:close/>
                </a:path>
                <a:path w="141605" h="773429">
                  <a:moveTo>
                    <a:pt x="30649" y="490626"/>
                  </a:moveTo>
                  <a:lnTo>
                    <a:pt x="29269" y="492198"/>
                  </a:lnTo>
                  <a:lnTo>
                    <a:pt x="30837" y="492258"/>
                  </a:lnTo>
                  <a:lnTo>
                    <a:pt x="30649" y="490626"/>
                  </a:lnTo>
                  <a:close/>
                </a:path>
                <a:path w="141605" h="773429">
                  <a:moveTo>
                    <a:pt x="30652" y="488591"/>
                  </a:moveTo>
                  <a:lnTo>
                    <a:pt x="29313" y="489324"/>
                  </a:lnTo>
                  <a:lnTo>
                    <a:pt x="30189" y="489865"/>
                  </a:lnTo>
                  <a:lnTo>
                    <a:pt x="30652" y="488591"/>
                  </a:lnTo>
                  <a:close/>
                </a:path>
                <a:path w="141605" h="773429">
                  <a:moveTo>
                    <a:pt x="18653" y="661546"/>
                  </a:moveTo>
                  <a:lnTo>
                    <a:pt x="25229" y="669908"/>
                  </a:lnTo>
                  <a:lnTo>
                    <a:pt x="27928" y="668980"/>
                  </a:lnTo>
                  <a:lnTo>
                    <a:pt x="18653" y="661546"/>
                  </a:lnTo>
                  <a:close/>
                </a:path>
                <a:path w="141605" h="773429">
                  <a:moveTo>
                    <a:pt x="27405" y="527035"/>
                  </a:moveTo>
                  <a:lnTo>
                    <a:pt x="28492" y="531114"/>
                  </a:lnTo>
                  <a:lnTo>
                    <a:pt x="30789" y="528649"/>
                  </a:lnTo>
                  <a:lnTo>
                    <a:pt x="27405" y="527035"/>
                  </a:lnTo>
                  <a:close/>
                </a:path>
                <a:path w="141605" h="773429">
                  <a:moveTo>
                    <a:pt x="30470" y="486533"/>
                  </a:moveTo>
                  <a:lnTo>
                    <a:pt x="29604" y="486927"/>
                  </a:lnTo>
                  <a:lnTo>
                    <a:pt x="30623" y="487654"/>
                  </a:lnTo>
                  <a:lnTo>
                    <a:pt x="30470" y="486533"/>
                  </a:lnTo>
                  <a:close/>
                </a:path>
                <a:path w="141605" h="773429">
                  <a:moveTo>
                    <a:pt x="29249" y="707103"/>
                  </a:moveTo>
                  <a:lnTo>
                    <a:pt x="28015" y="709332"/>
                  </a:lnTo>
                  <a:lnTo>
                    <a:pt x="30044" y="709257"/>
                  </a:lnTo>
                  <a:lnTo>
                    <a:pt x="29249" y="707103"/>
                  </a:lnTo>
                  <a:close/>
                </a:path>
                <a:path w="141605" h="773429">
                  <a:moveTo>
                    <a:pt x="21651" y="670340"/>
                  </a:moveTo>
                  <a:lnTo>
                    <a:pt x="28739" y="678978"/>
                  </a:lnTo>
                  <a:lnTo>
                    <a:pt x="24699" y="683408"/>
                  </a:lnTo>
                  <a:lnTo>
                    <a:pt x="26780" y="687337"/>
                  </a:lnTo>
                  <a:lnTo>
                    <a:pt x="30649" y="680799"/>
                  </a:lnTo>
                  <a:lnTo>
                    <a:pt x="29166" y="675335"/>
                  </a:lnTo>
                  <a:lnTo>
                    <a:pt x="21651" y="670340"/>
                  </a:lnTo>
                  <a:close/>
                </a:path>
                <a:path w="141605" h="773429">
                  <a:moveTo>
                    <a:pt x="29970" y="522704"/>
                  </a:moveTo>
                  <a:lnTo>
                    <a:pt x="26509" y="525852"/>
                  </a:lnTo>
                  <a:lnTo>
                    <a:pt x="29839" y="524259"/>
                  </a:lnTo>
                  <a:lnTo>
                    <a:pt x="30359" y="527755"/>
                  </a:lnTo>
                  <a:lnTo>
                    <a:pt x="29970" y="522704"/>
                  </a:lnTo>
                  <a:close/>
                </a:path>
                <a:path w="141605" h="773429">
                  <a:moveTo>
                    <a:pt x="28978" y="468722"/>
                  </a:moveTo>
                  <a:lnTo>
                    <a:pt x="28842" y="470035"/>
                  </a:lnTo>
                  <a:lnTo>
                    <a:pt x="30519" y="469530"/>
                  </a:lnTo>
                  <a:lnTo>
                    <a:pt x="28978" y="468722"/>
                  </a:lnTo>
                  <a:close/>
                </a:path>
                <a:path w="141605" h="773429">
                  <a:moveTo>
                    <a:pt x="30107" y="466035"/>
                  </a:moveTo>
                  <a:lnTo>
                    <a:pt x="29235" y="466382"/>
                  </a:lnTo>
                  <a:lnTo>
                    <a:pt x="30515" y="466154"/>
                  </a:lnTo>
                  <a:lnTo>
                    <a:pt x="30107" y="466035"/>
                  </a:lnTo>
                  <a:close/>
                </a:path>
                <a:path w="141605" h="773429">
                  <a:moveTo>
                    <a:pt x="30073" y="504485"/>
                  </a:moveTo>
                  <a:lnTo>
                    <a:pt x="29681" y="504535"/>
                  </a:lnTo>
                  <a:lnTo>
                    <a:pt x="30330" y="505323"/>
                  </a:lnTo>
                  <a:lnTo>
                    <a:pt x="30073" y="504485"/>
                  </a:lnTo>
                  <a:close/>
                </a:path>
                <a:path w="141605" h="773429">
                  <a:moveTo>
                    <a:pt x="28271" y="504600"/>
                  </a:moveTo>
                  <a:lnTo>
                    <a:pt x="22159" y="508794"/>
                  </a:lnTo>
                  <a:lnTo>
                    <a:pt x="30106" y="511200"/>
                  </a:lnTo>
                  <a:lnTo>
                    <a:pt x="28271" y="504600"/>
                  </a:lnTo>
                  <a:close/>
                </a:path>
                <a:path w="141605" h="773429">
                  <a:moveTo>
                    <a:pt x="29326" y="673753"/>
                  </a:moveTo>
                  <a:lnTo>
                    <a:pt x="29916" y="675368"/>
                  </a:lnTo>
                  <a:lnTo>
                    <a:pt x="29703" y="673941"/>
                  </a:lnTo>
                  <a:lnTo>
                    <a:pt x="29326" y="673753"/>
                  </a:lnTo>
                  <a:close/>
                </a:path>
                <a:path w="141605" h="773429">
                  <a:moveTo>
                    <a:pt x="24473" y="656572"/>
                  </a:moveTo>
                  <a:lnTo>
                    <a:pt x="21819" y="661745"/>
                  </a:lnTo>
                  <a:lnTo>
                    <a:pt x="29280" y="668897"/>
                  </a:lnTo>
                  <a:lnTo>
                    <a:pt x="24473" y="656572"/>
                  </a:lnTo>
                  <a:close/>
                </a:path>
                <a:path w="141605" h="773429">
                  <a:moveTo>
                    <a:pt x="29075" y="493683"/>
                  </a:moveTo>
                  <a:lnTo>
                    <a:pt x="29138" y="494414"/>
                  </a:lnTo>
                  <a:lnTo>
                    <a:pt x="30009" y="494202"/>
                  </a:lnTo>
                  <a:lnTo>
                    <a:pt x="29075" y="493683"/>
                  </a:lnTo>
                  <a:close/>
                </a:path>
                <a:path w="141605" h="773429">
                  <a:moveTo>
                    <a:pt x="29331" y="664282"/>
                  </a:moveTo>
                  <a:lnTo>
                    <a:pt x="28394" y="664547"/>
                  </a:lnTo>
                  <a:lnTo>
                    <a:pt x="29934" y="665832"/>
                  </a:lnTo>
                  <a:lnTo>
                    <a:pt x="29331" y="664282"/>
                  </a:lnTo>
                  <a:close/>
                </a:path>
                <a:path w="141605" h="773429">
                  <a:moveTo>
                    <a:pt x="28501" y="519795"/>
                  </a:moveTo>
                  <a:lnTo>
                    <a:pt x="29377" y="521886"/>
                  </a:lnTo>
                  <a:lnTo>
                    <a:pt x="29388" y="520294"/>
                  </a:lnTo>
                  <a:lnTo>
                    <a:pt x="28501" y="519795"/>
                  </a:lnTo>
                  <a:close/>
                </a:path>
                <a:path w="141605" h="773429">
                  <a:moveTo>
                    <a:pt x="27769" y="500099"/>
                  </a:moveTo>
                  <a:lnTo>
                    <a:pt x="26901" y="501898"/>
                  </a:lnTo>
                  <a:lnTo>
                    <a:pt x="29547" y="502961"/>
                  </a:lnTo>
                  <a:lnTo>
                    <a:pt x="27769" y="500099"/>
                  </a:lnTo>
                  <a:close/>
                </a:path>
                <a:path w="141605" h="773429">
                  <a:moveTo>
                    <a:pt x="28368" y="649586"/>
                  </a:moveTo>
                  <a:lnTo>
                    <a:pt x="27268" y="652069"/>
                  </a:lnTo>
                  <a:lnTo>
                    <a:pt x="29458" y="652778"/>
                  </a:lnTo>
                  <a:lnTo>
                    <a:pt x="28368" y="649586"/>
                  </a:lnTo>
                  <a:close/>
                </a:path>
                <a:path w="141605" h="773429">
                  <a:moveTo>
                    <a:pt x="29044" y="480100"/>
                  </a:moveTo>
                  <a:lnTo>
                    <a:pt x="27021" y="480305"/>
                  </a:lnTo>
                  <a:lnTo>
                    <a:pt x="28979" y="481074"/>
                  </a:lnTo>
                  <a:lnTo>
                    <a:pt x="29044" y="480100"/>
                  </a:lnTo>
                  <a:close/>
                </a:path>
                <a:path w="141605" h="773429">
                  <a:moveTo>
                    <a:pt x="23966" y="567050"/>
                  </a:moveTo>
                  <a:lnTo>
                    <a:pt x="18088" y="569684"/>
                  </a:lnTo>
                  <a:lnTo>
                    <a:pt x="28765" y="570571"/>
                  </a:lnTo>
                  <a:lnTo>
                    <a:pt x="23966" y="567050"/>
                  </a:lnTo>
                  <a:close/>
                </a:path>
                <a:path w="141605" h="773429">
                  <a:moveTo>
                    <a:pt x="26270" y="659577"/>
                  </a:moveTo>
                  <a:lnTo>
                    <a:pt x="28465" y="663673"/>
                  </a:lnTo>
                  <a:lnTo>
                    <a:pt x="27538" y="661743"/>
                  </a:lnTo>
                  <a:lnTo>
                    <a:pt x="26270" y="659577"/>
                  </a:lnTo>
                  <a:close/>
                </a:path>
                <a:path w="141605" h="773429">
                  <a:moveTo>
                    <a:pt x="24645" y="509429"/>
                  </a:moveTo>
                  <a:lnTo>
                    <a:pt x="23818" y="512444"/>
                  </a:lnTo>
                  <a:lnTo>
                    <a:pt x="28823" y="512763"/>
                  </a:lnTo>
                  <a:lnTo>
                    <a:pt x="24645" y="509429"/>
                  </a:lnTo>
                  <a:close/>
                </a:path>
                <a:path w="141605" h="773429">
                  <a:moveTo>
                    <a:pt x="28995" y="481286"/>
                  </a:moveTo>
                  <a:lnTo>
                    <a:pt x="28165" y="481466"/>
                  </a:lnTo>
                  <a:lnTo>
                    <a:pt x="28811" y="482029"/>
                  </a:lnTo>
                  <a:lnTo>
                    <a:pt x="28995" y="481286"/>
                  </a:lnTo>
                  <a:close/>
                </a:path>
                <a:path w="141605" h="773429">
                  <a:moveTo>
                    <a:pt x="28092" y="491358"/>
                  </a:moveTo>
                  <a:lnTo>
                    <a:pt x="27388" y="493218"/>
                  </a:lnTo>
                  <a:lnTo>
                    <a:pt x="28982" y="492263"/>
                  </a:lnTo>
                  <a:lnTo>
                    <a:pt x="28092" y="491358"/>
                  </a:lnTo>
                  <a:close/>
                </a:path>
                <a:path w="141605" h="773429">
                  <a:moveTo>
                    <a:pt x="25072" y="486436"/>
                  </a:moveTo>
                  <a:lnTo>
                    <a:pt x="24376" y="489649"/>
                  </a:lnTo>
                  <a:lnTo>
                    <a:pt x="28583" y="490915"/>
                  </a:lnTo>
                  <a:lnTo>
                    <a:pt x="25072" y="486436"/>
                  </a:lnTo>
                  <a:close/>
                </a:path>
                <a:path w="141605" h="773429">
                  <a:moveTo>
                    <a:pt x="27993" y="521883"/>
                  </a:moveTo>
                  <a:lnTo>
                    <a:pt x="27405" y="523730"/>
                  </a:lnTo>
                  <a:lnTo>
                    <a:pt x="28959" y="522698"/>
                  </a:lnTo>
                  <a:lnTo>
                    <a:pt x="27993" y="521883"/>
                  </a:lnTo>
                  <a:close/>
                </a:path>
                <a:path w="141605" h="773429">
                  <a:moveTo>
                    <a:pt x="25115" y="514395"/>
                  </a:moveTo>
                  <a:lnTo>
                    <a:pt x="23719" y="517963"/>
                  </a:lnTo>
                  <a:lnTo>
                    <a:pt x="27802" y="517542"/>
                  </a:lnTo>
                  <a:lnTo>
                    <a:pt x="25115" y="514395"/>
                  </a:lnTo>
                  <a:close/>
                </a:path>
                <a:path w="141605" h="773429">
                  <a:moveTo>
                    <a:pt x="27134" y="696497"/>
                  </a:moveTo>
                  <a:lnTo>
                    <a:pt x="26566" y="697920"/>
                  </a:lnTo>
                  <a:lnTo>
                    <a:pt x="28357" y="699860"/>
                  </a:lnTo>
                  <a:lnTo>
                    <a:pt x="27134" y="696497"/>
                  </a:lnTo>
                  <a:close/>
                </a:path>
                <a:path w="141605" h="773429">
                  <a:moveTo>
                    <a:pt x="27552" y="478404"/>
                  </a:moveTo>
                  <a:lnTo>
                    <a:pt x="23140" y="480774"/>
                  </a:lnTo>
                  <a:lnTo>
                    <a:pt x="26191" y="482334"/>
                  </a:lnTo>
                  <a:lnTo>
                    <a:pt x="27552" y="478404"/>
                  </a:lnTo>
                  <a:close/>
                </a:path>
                <a:path w="141605" h="773429">
                  <a:moveTo>
                    <a:pt x="26959" y="481860"/>
                  </a:moveTo>
                  <a:lnTo>
                    <a:pt x="27621" y="483146"/>
                  </a:lnTo>
                  <a:lnTo>
                    <a:pt x="28648" y="482689"/>
                  </a:lnTo>
                  <a:lnTo>
                    <a:pt x="26959" y="481860"/>
                  </a:lnTo>
                  <a:close/>
                </a:path>
                <a:path w="141605" h="773429">
                  <a:moveTo>
                    <a:pt x="27600" y="702121"/>
                  </a:moveTo>
                  <a:lnTo>
                    <a:pt x="27479" y="702873"/>
                  </a:lnTo>
                  <a:lnTo>
                    <a:pt x="28635" y="702663"/>
                  </a:lnTo>
                  <a:lnTo>
                    <a:pt x="27600" y="702121"/>
                  </a:lnTo>
                  <a:close/>
                </a:path>
                <a:path w="141605" h="773429">
                  <a:moveTo>
                    <a:pt x="24571" y="512512"/>
                  </a:moveTo>
                  <a:lnTo>
                    <a:pt x="26782" y="514870"/>
                  </a:lnTo>
                  <a:lnTo>
                    <a:pt x="28489" y="513035"/>
                  </a:lnTo>
                  <a:lnTo>
                    <a:pt x="24571" y="512512"/>
                  </a:lnTo>
                  <a:close/>
                </a:path>
                <a:path w="141605" h="773429">
                  <a:moveTo>
                    <a:pt x="28513" y="493691"/>
                  </a:moveTo>
                  <a:lnTo>
                    <a:pt x="28072" y="493793"/>
                  </a:lnTo>
                  <a:lnTo>
                    <a:pt x="28609" y="494442"/>
                  </a:lnTo>
                  <a:lnTo>
                    <a:pt x="28513" y="493691"/>
                  </a:lnTo>
                  <a:close/>
                </a:path>
                <a:path w="141605" h="773429">
                  <a:moveTo>
                    <a:pt x="26873" y="671938"/>
                  </a:moveTo>
                  <a:lnTo>
                    <a:pt x="26387" y="672577"/>
                  </a:lnTo>
                  <a:lnTo>
                    <a:pt x="28364" y="673110"/>
                  </a:lnTo>
                  <a:lnTo>
                    <a:pt x="26873" y="671938"/>
                  </a:lnTo>
                  <a:close/>
                </a:path>
                <a:path w="141605" h="773429">
                  <a:moveTo>
                    <a:pt x="26384" y="485342"/>
                  </a:moveTo>
                  <a:lnTo>
                    <a:pt x="25987" y="487400"/>
                  </a:lnTo>
                  <a:lnTo>
                    <a:pt x="28271" y="486862"/>
                  </a:lnTo>
                  <a:lnTo>
                    <a:pt x="26384" y="485342"/>
                  </a:lnTo>
                  <a:close/>
                </a:path>
                <a:path w="141605" h="773429">
                  <a:moveTo>
                    <a:pt x="27904" y="487826"/>
                  </a:moveTo>
                  <a:lnTo>
                    <a:pt x="27854" y="488714"/>
                  </a:lnTo>
                  <a:lnTo>
                    <a:pt x="28370" y="488281"/>
                  </a:lnTo>
                  <a:lnTo>
                    <a:pt x="27904" y="487826"/>
                  </a:lnTo>
                  <a:close/>
                </a:path>
                <a:path w="141605" h="773429">
                  <a:moveTo>
                    <a:pt x="27810" y="705785"/>
                  </a:moveTo>
                  <a:lnTo>
                    <a:pt x="27384" y="705809"/>
                  </a:lnTo>
                  <a:lnTo>
                    <a:pt x="28359" y="707134"/>
                  </a:lnTo>
                  <a:lnTo>
                    <a:pt x="27810" y="705785"/>
                  </a:lnTo>
                  <a:close/>
                </a:path>
                <a:path w="141605" h="773429">
                  <a:moveTo>
                    <a:pt x="27260" y="704133"/>
                  </a:moveTo>
                  <a:lnTo>
                    <a:pt x="27052" y="704822"/>
                  </a:lnTo>
                  <a:lnTo>
                    <a:pt x="28185" y="704174"/>
                  </a:lnTo>
                  <a:lnTo>
                    <a:pt x="27260" y="704133"/>
                  </a:lnTo>
                  <a:close/>
                </a:path>
                <a:path w="141605" h="773429">
                  <a:moveTo>
                    <a:pt x="27850" y="493648"/>
                  </a:moveTo>
                  <a:lnTo>
                    <a:pt x="26956" y="494397"/>
                  </a:lnTo>
                  <a:lnTo>
                    <a:pt x="27873" y="494338"/>
                  </a:lnTo>
                  <a:lnTo>
                    <a:pt x="27850" y="493648"/>
                  </a:lnTo>
                  <a:close/>
                </a:path>
                <a:path w="141605" h="773429">
                  <a:moveTo>
                    <a:pt x="23543" y="496040"/>
                  </a:moveTo>
                  <a:lnTo>
                    <a:pt x="19094" y="496591"/>
                  </a:lnTo>
                  <a:lnTo>
                    <a:pt x="20096" y="500062"/>
                  </a:lnTo>
                  <a:lnTo>
                    <a:pt x="27732" y="498439"/>
                  </a:lnTo>
                  <a:lnTo>
                    <a:pt x="23543" y="496040"/>
                  </a:lnTo>
                  <a:close/>
                </a:path>
                <a:path w="141605" h="773429">
                  <a:moveTo>
                    <a:pt x="27307" y="678753"/>
                  </a:moveTo>
                  <a:lnTo>
                    <a:pt x="26129" y="679398"/>
                  </a:lnTo>
                  <a:lnTo>
                    <a:pt x="27600" y="679788"/>
                  </a:lnTo>
                  <a:lnTo>
                    <a:pt x="27307" y="678753"/>
                  </a:lnTo>
                  <a:close/>
                </a:path>
                <a:path w="141605" h="773429">
                  <a:moveTo>
                    <a:pt x="26842" y="488569"/>
                  </a:moveTo>
                  <a:lnTo>
                    <a:pt x="27043" y="489587"/>
                  </a:lnTo>
                  <a:lnTo>
                    <a:pt x="27495" y="488656"/>
                  </a:lnTo>
                  <a:lnTo>
                    <a:pt x="26842" y="488569"/>
                  </a:lnTo>
                  <a:close/>
                </a:path>
                <a:path w="141605" h="773429">
                  <a:moveTo>
                    <a:pt x="25527" y="516656"/>
                  </a:moveTo>
                  <a:lnTo>
                    <a:pt x="24763" y="520837"/>
                  </a:lnTo>
                  <a:lnTo>
                    <a:pt x="27428" y="518166"/>
                  </a:lnTo>
                  <a:lnTo>
                    <a:pt x="25527" y="516656"/>
                  </a:lnTo>
                  <a:close/>
                </a:path>
                <a:path w="141605" h="773429">
                  <a:moveTo>
                    <a:pt x="26379" y="366768"/>
                  </a:moveTo>
                  <a:lnTo>
                    <a:pt x="26453" y="368546"/>
                  </a:lnTo>
                  <a:lnTo>
                    <a:pt x="27344" y="368171"/>
                  </a:lnTo>
                  <a:lnTo>
                    <a:pt x="26379" y="366768"/>
                  </a:lnTo>
                  <a:close/>
                </a:path>
                <a:path w="141605" h="773429">
                  <a:moveTo>
                    <a:pt x="26996" y="496103"/>
                  </a:moveTo>
                  <a:lnTo>
                    <a:pt x="26706" y="495451"/>
                  </a:lnTo>
                  <a:lnTo>
                    <a:pt x="26802" y="496691"/>
                  </a:lnTo>
                  <a:lnTo>
                    <a:pt x="26996" y="496103"/>
                  </a:lnTo>
                  <a:close/>
                </a:path>
                <a:path w="141605" h="773429">
                  <a:moveTo>
                    <a:pt x="23213" y="501959"/>
                  </a:moveTo>
                  <a:lnTo>
                    <a:pt x="19481" y="505139"/>
                  </a:lnTo>
                  <a:lnTo>
                    <a:pt x="26969" y="504105"/>
                  </a:lnTo>
                  <a:lnTo>
                    <a:pt x="23213" y="501959"/>
                  </a:lnTo>
                  <a:close/>
                </a:path>
                <a:path w="141605" h="773429">
                  <a:moveTo>
                    <a:pt x="21026" y="670651"/>
                  </a:moveTo>
                  <a:lnTo>
                    <a:pt x="18113" y="673090"/>
                  </a:lnTo>
                  <a:lnTo>
                    <a:pt x="25694" y="678141"/>
                  </a:lnTo>
                  <a:lnTo>
                    <a:pt x="21026" y="670651"/>
                  </a:lnTo>
                  <a:close/>
                </a:path>
                <a:path w="141605" h="773429">
                  <a:moveTo>
                    <a:pt x="24253" y="489953"/>
                  </a:moveTo>
                  <a:lnTo>
                    <a:pt x="25822" y="492349"/>
                  </a:lnTo>
                  <a:lnTo>
                    <a:pt x="26693" y="491764"/>
                  </a:lnTo>
                  <a:lnTo>
                    <a:pt x="24253" y="489953"/>
                  </a:lnTo>
                  <a:close/>
                </a:path>
                <a:path w="141605" h="773429">
                  <a:moveTo>
                    <a:pt x="24972" y="669958"/>
                  </a:moveTo>
                  <a:lnTo>
                    <a:pt x="25753" y="671516"/>
                  </a:lnTo>
                  <a:lnTo>
                    <a:pt x="26024" y="670453"/>
                  </a:lnTo>
                  <a:lnTo>
                    <a:pt x="24972" y="669958"/>
                  </a:lnTo>
                  <a:close/>
                </a:path>
                <a:path w="141605" h="773429">
                  <a:moveTo>
                    <a:pt x="22850" y="492267"/>
                  </a:moveTo>
                  <a:lnTo>
                    <a:pt x="25435" y="494055"/>
                  </a:lnTo>
                  <a:lnTo>
                    <a:pt x="26512" y="494925"/>
                  </a:lnTo>
                  <a:lnTo>
                    <a:pt x="22850" y="492267"/>
                  </a:lnTo>
                  <a:close/>
                </a:path>
                <a:path w="141605" h="773429">
                  <a:moveTo>
                    <a:pt x="24915" y="521138"/>
                  </a:moveTo>
                  <a:lnTo>
                    <a:pt x="24834" y="523300"/>
                  </a:lnTo>
                  <a:lnTo>
                    <a:pt x="26371" y="523641"/>
                  </a:lnTo>
                  <a:lnTo>
                    <a:pt x="24915" y="521138"/>
                  </a:lnTo>
                  <a:close/>
                </a:path>
                <a:path w="141605" h="773429">
                  <a:moveTo>
                    <a:pt x="24716" y="649123"/>
                  </a:moveTo>
                  <a:lnTo>
                    <a:pt x="23956" y="651812"/>
                  </a:lnTo>
                  <a:lnTo>
                    <a:pt x="26459" y="651795"/>
                  </a:lnTo>
                  <a:lnTo>
                    <a:pt x="24716" y="649123"/>
                  </a:lnTo>
                  <a:close/>
                </a:path>
                <a:path w="141605" h="773429">
                  <a:moveTo>
                    <a:pt x="25433" y="499955"/>
                  </a:moveTo>
                  <a:lnTo>
                    <a:pt x="22787" y="500645"/>
                  </a:lnTo>
                  <a:lnTo>
                    <a:pt x="25433" y="501892"/>
                  </a:lnTo>
                  <a:lnTo>
                    <a:pt x="25433" y="499955"/>
                  </a:lnTo>
                  <a:close/>
                </a:path>
                <a:path w="141605" h="773429">
                  <a:moveTo>
                    <a:pt x="25618" y="697251"/>
                  </a:moveTo>
                  <a:lnTo>
                    <a:pt x="24172" y="697722"/>
                  </a:lnTo>
                  <a:lnTo>
                    <a:pt x="25421" y="698883"/>
                  </a:lnTo>
                  <a:lnTo>
                    <a:pt x="25618" y="697251"/>
                  </a:lnTo>
                  <a:close/>
                </a:path>
                <a:path w="141605" h="773429">
                  <a:moveTo>
                    <a:pt x="23071" y="580331"/>
                  </a:moveTo>
                  <a:lnTo>
                    <a:pt x="23260" y="582207"/>
                  </a:lnTo>
                  <a:lnTo>
                    <a:pt x="25194" y="581354"/>
                  </a:lnTo>
                  <a:lnTo>
                    <a:pt x="23071" y="580331"/>
                  </a:lnTo>
                  <a:close/>
                </a:path>
                <a:path w="141605" h="773429">
                  <a:moveTo>
                    <a:pt x="22977" y="662498"/>
                  </a:moveTo>
                  <a:lnTo>
                    <a:pt x="24308" y="664210"/>
                  </a:lnTo>
                  <a:lnTo>
                    <a:pt x="23990" y="663315"/>
                  </a:lnTo>
                  <a:lnTo>
                    <a:pt x="22977" y="662498"/>
                  </a:lnTo>
                  <a:close/>
                </a:path>
                <a:path w="141605" h="773429">
                  <a:moveTo>
                    <a:pt x="24700" y="524146"/>
                  </a:moveTo>
                  <a:lnTo>
                    <a:pt x="24066" y="524120"/>
                  </a:lnTo>
                  <a:lnTo>
                    <a:pt x="24700" y="524570"/>
                  </a:lnTo>
                  <a:lnTo>
                    <a:pt x="24700" y="524146"/>
                  </a:lnTo>
                  <a:close/>
                </a:path>
                <a:path w="141605" h="773429">
                  <a:moveTo>
                    <a:pt x="23569" y="682702"/>
                  </a:moveTo>
                  <a:lnTo>
                    <a:pt x="22614" y="683281"/>
                  </a:lnTo>
                  <a:lnTo>
                    <a:pt x="24535" y="683603"/>
                  </a:lnTo>
                  <a:lnTo>
                    <a:pt x="23569" y="682702"/>
                  </a:lnTo>
                  <a:close/>
                </a:path>
                <a:path w="141605" h="773429">
                  <a:moveTo>
                    <a:pt x="23734" y="700148"/>
                  </a:moveTo>
                  <a:lnTo>
                    <a:pt x="21179" y="701839"/>
                  </a:lnTo>
                  <a:lnTo>
                    <a:pt x="23793" y="700925"/>
                  </a:lnTo>
                  <a:lnTo>
                    <a:pt x="23734" y="700148"/>
                  </a:lnTo>
                  <a:close/>
                </a:path>
                <a:path w="141605" h="773429">
                  <a:moveTo>
                    <a:pt x="24168" y="485684"/>
                  </a:moveTo>
                  <a:lnTo>
                    <a:pt x="22933" y="486768"/>
                  </a:lnTo>
                  <a:lnTo>
                    <a:pt x="24385" y="486191"/>
                  </a:lnTo>
                  <a:lnTo>
                    <a:pt x="24168" y="485684"/>
                  </a:lnTo>
                  <a:close/>
                </a:path>
                <a:path w="141605" h="773429">
                  <a:moveTo>
                    <a:pt x="24186" y="484739"/>
                  </a:moveTo>
                  <a:lnTo>
                    <a:pt x="23281" y="485078"/>
                  </a:lnTo>
                  <a:lnTo>
                    <a:pt x="23639" y="485467"/>
                  </a:lnTo>
                  <a:lnTo>
                    <a:pt x="24186" y="484739"/>
                  </a:lnTo>
                  <a:close/>
                </a:path>
                <a:path w="141605" h="773429">
                  <a:moveTo>
                    <a:pt x="23847" y="639121"/>
                  </a:moveTo>
                  <a:lnTo>
                    <a:pt x="23078" y="638403"/>
                  </a:lnTo>
                  <a:lnTo>
                    <a:pt x="24131" y="639932"/>
                  </a:lnTo>
                  <a:lnTo>
                    <a:pt x="23847" y="639121"/>
                  </a:lnTo>
                  <a:close/>
                </a:path>
                <a:path w="141605" h="773429">
                  <a:moveTo>
                    <a:pt x="22983" y="650410"/>
                  </a:moveTo>
                  <a:lnTo>
                    <a:pt x="21626" y="653369"/>
                  </a:lnTo>
                  <a:lnTo>
                    <a:pt x="24094" y="654423"/>
                  </a:lnTo>
                  <a:lnTo>
                    <a:pt x="22983" y="650410"/>
                  </a:lnTo>
                  <a:close/>
                </a:path>
                <a:path w="141605" h="773429">
                  <a:moveTo>
                    <a:pt x="23446" y="490054"/>
                  </a:moveTo>
                  <a:lnTo>
                    <a:pt x="22384" y="491155"/>
                  </a:lnTo>
                  <a:lnTo>
                    <a:pt x="23927" y="492319"/>
                  </a:lnTo>
                  <a:lnTo>
                    <a:pt x="23446" y="490054"/>
                  </a:lnTo>
                  <a:close/>
                </a:path>
                <a:path w="141605" h="773429">
                  <a:moveTo>
                    <a:pt x="22972" y="684562"/>
                  </a:moveTo>
                  <a:lnTo>
                    <a:pt x="22878" y="686157"/>
                  </a:lnTo>
                  <a:lnTo>
                    <a:pt x="23518" y="685002"/>
                  </a:lnTo>
                  <a:lnTo>
                    <a:pt x="22972" y="684562"/>
                  </a:lnTo>
                  <a:close/>
                </a:path>
                <a:path w="141605" h="773429">
                  <a:moveTo>
                    <a:pt x="23517" y="488630"/>
                  </a:moveTo>
                  <a:lnTo>
                    <a:pt x="22839" y="488494"/>
                  </a:lnTo>
                  <a:lnTo>
                    <a:pt x="23566" y="489891"/>
                  </a:lnTo>
                  <a:lnTo>
                    <a:pt x="23517" y="488630"/>
                  </a:lnTo>
                  <a:close/>
                </a:path>
                <a:path w="141605" h="773429">
                  <a:moveTo>
                    <a:pt x="23566" y="484352"/>
                  </a:moveTo>
                  <a:lnTo>
                    <a:pt x="22703" y="484460"/>
                  </a:lnTo>
                  <a:lnTo>
                    <a:pt x="22736" y="484827"/>
                  </a:lnTo>
                  <a:lnTo>
                    <a:pt x="23566" y="484352"/>
                  </a:lnTo>
                  <a:close/>
                </a:path>
                <a:path w="141605" h="773429">
                  <a:moveTo>
                    <a:pt x="21455" y="520473"/>
                  </a:moveTo>
                  <a:lnTo>
                    <a:pt x="20525" y="522397"/>
                  </a:lnTo>
                  <a:lnTo>
                    <a:pt x="23268" y="521521"/>
                  </a:lnTo>
                  <a:lnTo>
                    <a:pt x="21455" y="520473"/>
                  </a:lnTo>
                  <a:close/>
                </a:path>
                <a:path w="141605" h="773429">
                  <a:moveTo>
                    <a:pt x="22708" y="512051"/>
                  </a:moveTo>
                  <a:lnTo>
                    <a:pt x="22165" y="513347"/>
                  </a:lnTo>
                  <a:lnTo>
                    <a:pt x="23125" y="512299"/>
                  </a:lnTo>
                  <a:lnTo>
                    <a:pt x="22708" y="512051"/>
                  </a:lnTo>
                  <a:close/>
                </a:path>
                <a:path w="141605" h="773429">
                  <a:moveTo>
                    <a:pt x="20650" y="491651"/>
                  </a:moveTo>
                  <a:lnTo>
                    <a:pt x="16721" y="493631"/>
                  </a:lnTo>
                  <a:lnTo>
                    <a:pt x="23165" y="495382"/>
                  </a:lnTo>
                  <a:lnTo>
                    <a:pt x="20650" y="491651"/>
                  </a:lnTo>
                  <a:close/>
                </a:path>
                <a:path w="141605" h="773429">
                  <a:moveTo>
                    <a:pt x="21162" y="578640"/>
                  </a:moveTo>
                  <a:lnTo>
                    <a:pt x="18424" y="580427"/>
                  </a:lnTo>
                  <a:lnTo>
                    <a:pt x="21864" y="583082"/>
                  </a:lnTo>
                  <a:lnTo>
                    <a:pt x="21162" y="578640"/>
                  </a:lnTo>
                  <a:close/>
                </a:path>
                <a:path w="141605" h="773429">
                  <a:moveTo>
                    <a:pt x="17040" y="629288"/>
                  </a:moveTo>
                  <a:lnTo>
                    <a:pt x="16681" y="635959"/>
                  </a:lnTo>
                  <a:lnTo>
                    <a:pt x="23038" y="639744"/>
                  </a:lnTo>
                  <a:lnTo>
                    <a:pt x="17040" y="629288"/>
                  </a:lnTo>
                  <a:close/>
                </a:path>
                <a:path w="141605" h="773429">
                  <a:moveTo>
                    <a:pt x="20532" y="641265"/>
                  </a:moveTo>
                  <a:lnTo>
                    <a:pt x="21125" y="647362"/>
                  </a:lnTo>
                  <a:lnTo>
                    <a:pt x="22494" y="647517"/>
                  </a:lnTo>
                  <a:lnTo>
                    <a:pt x="20532" y="641265"/>
                  </a:lnTo>
                  <a:close/>
                </a:path>
                <a:path w="141605" h="773429">
                  <a:moveTo>
                    <a:pt x="21330" y="483562"/>
                  </a:moveTo>
                  <a:lnTo>
                    <a:pt x="21244" y="484140"/>
                  </a:lnTo>
                  <a:lnTo>
                    <a:pt x="22666" y="483889"/>
                  </a:lnTo>
                  <a:lnTo>
                    <a:pt x="21330" y="483562"/>
                  </a:lnTo>
                  <a:close/>
                </a:path>
                <a:path w="141605" h="773429">
                  <a:moveTo>
                    <a:pt x="19287" y="514703"/>
                  </a:moveTo>
                  <a:lnTo>
                    <a:pt x="18410" y="522160"/>
                  </a:lnTo>
                  <a:lnTo>
                    <a:pt x="22540" y="518792"/>
                  </a:lnTo>
                  <a:lnTo>
                    <a:pt x="19287" y="514703"/>
                  </a:lnTo>
                  <a:close/>
                </a:path>
                <a:path w="141605" h="773429">
                  <a:moveTo>
                    <a:pt x="22450" y="552376"/>
                  </a:moveTo>
                  <a:lnTo>
                    <a:pt x="21901" y="552986"/>
                  </a:lnTo>
                  <a:lnTo>
                    <a:pt x="22535" y="553220"/>
                  </a:lnTo>
                  <a:lnTo>
                    <a:pt x="22450" y="552376"/>
                  </a:lnTo>
                  <a:close/>
                </a:path>
                <a:path w="141605" h="773429">
                  <a:moveTo>
                    <a:pt x="19261" y="508433"/>
                  </a:moveTo>
                  <a:lnTo>
                    <a:pt x="21274" y="511770"/>
                  </a:lnTo>
                  <a:lnTo>
                    <a:pt x="22307" y="509806"/>
                  </a:lnTo>
                  <a:lnTo>
                    <a:pt x="19261" y="508433"/>
                  </a:lnTo>
                  <a:close/>
                </a:path>
                <a:path w="141605" h="773429">
                  <a:moveTo>
                    <a:pt x="20069" y="485286"/>
                  </a:moveTo>
                  <a:lnTo>
                    <a:pt x="21191" y="485839"/>
                  </a:lnTo>
                  <a:lnTo>
                    <a:pt x="22503" y="485783"/>
                  </a:lnTo>
                  <a:lnTo>
                    <a:pt x="20069" y="485286"/>
                  </a:lnTo>
                  <a:close/>
                </a:path>
                <a:path w="141605" h="773429">
                  <a:moveTo>
                    <a:pt x="20697" y="484790"/>
                  </a:moveTo>
                  <a:lnTo>
                    <a:pt x="20815" y="485121"/>
                  </a:lnTo>
                  <a:lnTo>
                    <a:pt x="21773" y="484777"/>
                  </a:lnTo>
                  <a:lnTo>
                    <a:pt x="20697" y="484790"/>
                  </a:lnTo>
                  <a:close/>
                </a:path>
                <a:path w="141605" h="773429">
                  <a:moveTo>
                    <a:pt x="22000" y="674009"/>
                  </a:moveTo>
                  <a:lnTo>
                    <a:pt x="20969" y="673836"/>
                  </a:lnTo>
                  <a:lnTo>
                    <a:pt x="21082" y="674945"/>
                  </a:lnTo>
                  <a:lnTo>
                    <a:pt x="22000" y="674009"/>
                  </a:lnTo>
                  <a:close/>
                </a:path>
                <a:path w="141605" h="773429">
                  <a:moveTo>
                    <a:pt x="20825" y="512209"/>
                  </a:moveTo>
                  <a:lnTo>
                    <a:pt x="20994" y="513154"/>
                  </a:lnTo>
                  <a:lnTo>
                    <a:pt x="21336" y="512356"/>
                  </a:lnTo>
                  <a:lnTo>
                    <a:pt x="20825" y="512209"/>
                  </a:lnTo>
                  <a:close/>
                </a:path>
                <a:path w="141605" h="773429">
                  <a:moveTo>
                    <a:pt x="20673" y="488242"/>
                  </a:moveTo>
                  <a:lnTo>
                    <a:pt x="19381" y="489074"/>
                  </a:lnTo>
                  <a:lnTo>
                    <a:pt x="21095" y="490026"/>
                  </a:lnTo>
                  <a:lnTo>
                    <a:pt x="20673" y="488242"/>
                  </a:lnTo>
                  <a:close/>
                </a:path>
                <a:path w="141605" h="773429">
                  <a:moveTo>
                    <a:pt x="19471" y="605322"/>
                  </a:moveTo>
                  <a:lnTo>
                    <a:pt x="18850" y="609949"/>
                  </a:lnTo>
                  <a:lnTo>
                    <a:pt x="21702" y="608519"/>
                  </a:lnTo>
                  <a:lnTo>
                    <a:pt x="19471" y="605322"/>
                  </a:lnTo>
                  <a:close/>
                </a:path>
                <a:path w="141605" h="773429">
                  <a:moveTo>
                    <a:pt x="18478" y="581077"/>
                  </a:moveTo>
                  <a:lnTo>
                    <a:pt x="19134" y="584243"/>
                  </a:lnTo>
                  <a:lnTo>
                    <a:pt x="21662" y="583177"/>
                  </a:lnTo>
                  <a:lnTo>
                    <a:pt x="18478" y="581077"/>
                  </a:lnTo>
                  <a:close/>
                </a:path>
                <a:path w="141605" h="773429">
                  <a:moveTo>
                    <a:pt x="20045" y="486069"/>
                  </a:moveTo>
                  <a:lnTo>
                    <a:pt x="20511" y="487088"/>
                  </a:lnTo>
                  <a:lnTo>
                    <a:pt x="21089" y="486099"/>
                  </a:lnTo>
                  <a:lnTo>
                    <a:pt x="20045" y="486069"/>
                  </a:lnTo>
                  <a:close/>
                </a:path>
                <a:path w="141605" h="773429">
                  <a:moveTo>
                    <a:pt x="20376" y="490277"/>
                  </a:moveTo>
                  <a:lnTo>
                    <a:pt x="19045" y="490909"/>
                  </a:lnTo>
                  <a:lnTo>
                    <a:pt x="20643" y="491267"/>
                  </a:lnTo>
                  <a:lnTo>
                    <a:pt x="20376" y="490277"/>
                  </a:lnTo>
                  <a:close/>
                </a:path>
                <a:path w="141605" h="773429">
                  <a:moveTo>
                    <a:pt x="21492" y="469494"/>
                  </a:moveTo>
                  <a:lnTo>
                    <a:pt x="21088" y="470035"/>
                  </a:lnTo>
                  <a:lnTo>
                    <a:pt x="21467" y="470759"/>
                  </a:lnTo>
                  <a:lnTo>
                    <a:pt x="21492" y="469494"/>
                  </a:lnTo>
                  <a:close/>
                </a:path>
                <a:path w="141605" h="773429">
                  <a:moveTo>
                    <a:pt x="19574" y="505877"/>
                  </a:moveTo>
                  <a:lnTo>
                    <a:pt x="18860" y="507442"/>
                  </a:lnTo>
                  <a:lnTo>
                    <a:pt x="21122" y="508643"/>
                  </a:lnTo>
                  <a:lnTo>
                    <a:pt x="19574" y="505877"/>
                  </a:lnTo>
                  <a:close/>
                </a:path>
                <a:path w="141605" h="773429">
                  <a:moveTo>
                    <a:pt x="20741" y="550003"/>
                  </a:moveTo>
                  <a:lnTo>
                    <a:pt x="18673" y="551895"/>
                  </a:lnTo>
                  <a:lnTo>
                    <a:pt x="20952" y="551444"/>
                  </a:lnTo>
                  <a:lnTo>
                    <a:pt x="20741" y="550003"/>
                  </a:lnTo>
                  <a:close/>
                </a:path>
                <a:path w="141605" h="773429">
                  <a:moveTo>
                    <a:pt x="21131" y="502124"/>
                  </a:moveTo>
                  <a:lnTo>
                    <a:pt x="18241" y="502728"/>
                  </a:lnTo>
                  <a:lnTo>
                    <a:pt x="20369" y="503711"/>
                  </a:lnTo>
                  <a:lnTo>
                    <a:pt x="21131" y="502124"/>
                  </a:lnTo>
                  <a:close/>
                </a:path>
                <a:path w="141605" h="773429">
                  <a:moveTo>
                    <a:pt x="19037" y="511101"/>
                  </a:moveTo>
                  <a:lnTo>
                    <a:pt x="18204" y="513268"/>
                  </a:lnTo>
                  <a:lnTo>
                    <a:pt x="20742" y="512932"/>
                  </a:lnTo>
                  <a:lnTo>
                    <a:pt x="19037" y="511101"/>
                  </a:lnTo>
                  <a:close/>
                </a:path>
                <a:path w="141605" h="773429">
                  <a:moveTo>
                    <a:pt x="20517" y="577201"/>
                  </a:moveTo>
                  <a:lnTo>
                    <a:pt x="20270" y="577595"/>
                  </a:lnTo>
                  <a:lnTo>
                    <a:pt x="20969" y="577349"/>
                  </a:lnTo>
                  <a:lnTo>
                    <a:pt x="20517" y="577201"/>
                  </a:lnTo>
                  <a:close/>
                </a:path>
                <a:path w="141605" h="773429">
                  <a:moveTo>
                    <a:pt x="19927" y="697153"/>
                  </a:moveTo>
                  <a:lnTo>
                    <a:pt x="19592" y="697374"/>
                  </a:lnTo>
                  <a:lnTo>
                    <a:pt x="20807" y="697490"/>
                  </a:lnTo>
                  <a:lnTo>
                    <a:pt x="19927" y="697153"/>
                  </a:lnTo>
                  <a:close/>
                </a:path>
                <a:path w="141605" h="773429">
                  <a:moveTo>
                    <a:pt x="19907" y="669717"/>
                  </a:moveTo>
                  <a:lnTo>
                    <a:pt x="19549" y="670109"/>
                  </a:lnTo>
                  <a:lnTo>
                    <a:pt x="20688" y="670541"/>
                  </a:lnTo>
                  <a:lnTo>
                    <a:pt x="19907" y="669717"/>
                  </a:lnTo>
                  <a:close/>
                </a:path>
                <a:path w="141605" h="773429">
                  <a:moveTo>
                    <a:pt x="18219" y="498685"/>
                  </a:moveTo>
                  <a:lnTo>
                    <a:pt x="18418" y="501517"/>
                  </a:lnTo>
                  <a:lnTo>
                    <a:pt x="20253" y="500658"/>
                  </a:lnTo>
                  <a:lnTo>
                    <a:pt x="18219" y="498685"/>
                  </a:lnTo>
                  <a:close/>
                </a:path>
                <a:path w="141605" h="773429">
                  <a:moveTo>
                    <a:pt x="17111" y="574799"/>
                  </a:moveTo>
                  <a:lnTo>
                    <a:pt x="18198" y="580171"/>
                  </a:lnTo>
                  <a:lnTo>
                    <a:pt x="20560" y="578332"/>
                  </a:lnTo>
                  <a:lnTo>
                    <a:pt x="17111" y="574799"/>
                  </a:lnTo>
                  <a:close/>
                </a:path>
                <a:path w="141605" h="773429">
                  <a:moveTo>
                    <a:pt x="20256" y="674667"/>
                  </a:moveTo>
                  <a:lnTo>
                    <a:pt x="19705" y="674740"/>
                  </a:lnTo>
                  <a:lnTo>
                    <a:pt x="19779" y="675721"/>
                  </a:lnTo>
                  <a:lnTo>
                    <a:pt x="20256" y="674667"/>
                  </a:lnTo>
                  <a:close/>
                </a:path>
                <a:path w="141605" h="773429">
                  <a:moveTo>
                    <a:pt x="20171" y="521881"/>
                  </a:moveTo>
                  <a:lnTo>
                    <a:pt x="18710" y="522313"/>
                  </a:lnTo>
                  <a:lnTo>
                    <a:pt x="19941" y="522302"/>
                  </a:lnTo>
                  <a:lnTo>
                    <a:pt x="20171" y="521881"/>
                  </a:lnTo>
                  <a:close/>
                </a:path>
                <a:path w="141605" h="773429">
                  <a:moveTo>
                    <a:pt x="19849" y="657306"/>
                  </a:moveTo>
                  <a:lnTo>
                    <a:pt x="19714" y="657031"/>
                  </a:lnTo>
                  <a:lnTo>
                    <a:pt x="19605" y="658034"/>
                  </a:lnTo>
                  <a:lnTo>
                    <a:pt x="19849" y="657306"/>
                  </a:lnTo>
                  <a:close/>
                </a:path>
                <a:path w="141605" h="773429">
                  <a:moveTo>
                    <a:pt x="15664" y="636547"/>
                  </a:moveTo>
                  <a:lnTo>
                    <a:pt x="15946" y="641328"/>
                  </a:lnTo>
                  <a:lnTo>
                    <a:pt x="10593" y="643239"/>
                  </a:lnTo>
                  <a:lnTo>
                    <a:pt x="15465" y="643616"/>
                  </a:lnTo>
                  <a:lnTo>
                    <a:pt x="18952" y="649081"/>
                  </a:lnTo>
                  <a:lnTo>
                    <a:pt x="19440" y="639866"/>
                  </a:lnTo>
                  <a:lnTo>
                    <a:pt x="15664" y="636547"/>
                  </a:lnTo>
                  <a:close/>
                </a:path>
                <a:path w="141605" h="773429">
                  <a:moveTo>
                    <a:pt x="19736" y="567045"/>
                  </a:moveTo>
                  <a:lnTo>
                    <a:pt x="18088" y="567813"/>
                  </a:lnTo>
                  <a:lnTo>
                    <a:pt x="18670" y="568891"/>
                  </a:lnTo>
                  <a:lnTo>
                    <a:pt x="19736" y="567045"/>
                  </a:lnTo>
                  <a:close/>
                </a:path>
                <a:path w="141605" h="773429">
                  <a:moveTo>
                    <a:pt x="14818" y="587545"/>
                  </a:moveTo>
                  <a:lnTo>
                    <a:pt x="9650" y="591420"/>
                  </a:lnTo>
                  <a:lnTo>
                    <a:pt x="12040" y="602264"/>
                  </a:lnTo>
                  <a:lnTo>
                    <a:pt x="5655" y="600838"/>
                  </a:lnTo>
                  <a:lnTo>
                    <a:pt x="6661" y="605519"/>
                  </a:lnTo>
                  <a:lnTo>
                    <a:pt x="4532" y="601306"/>
                  </a:lnTo>
                  <a:lnTo>
                    <a:pt x="2899" y="603563"/>
                  </a:lnTo>
                  <a:lnTo>
                    <a:pt x="8950" y="616986"/>
                  </a:lnTo>
                  <a:lnTo>
                    <a:pt x="12758" y="606629"/>
                  </a:lnTo>
                  <a:lnTo>
                    <a:pt x="11210" y="617760"/>
                  </a:lnTo>
                  <a:lnTo>
                    <a:pt x="15576" y="620648"/>
                  </a:lnTo>
                  <a:lnTo>
                    <a:pt x="19168" y="615640"/>
                  </a:lnTo>
                  <a:lnTo>
                    <a:pt x="19296" y="602820"/>
                  </a:lnTo>
                  <a:lnTo>
                    <a:pt x="18214" y="588814"/>
                  </a:lnTo>
                  <a:lnTo>
                    <a:pt x="14818" y="587545"/>
                  </a:lnTo>
                  <a:close/>
                </a:path>
                <a:path w="141605" h="773429">
                  <a:moveTo>
                    <a:pt x="18272" y="607542"/>
                  </a:moveTo>
                  <a:lnTo>
                    <a:pt x="18509" y="609563"/>
                  </a:lnTo>
                  <a:lnTo>
                    <a:pt x="18832" y="608160"/>
                  </a:lnTo>
                  <a:lnTo>
                    <a:pt x="18272" y="607542"/>
                  </a:lnTo>
                  <a:close/>
                </a:path>
                <a:path w="141605" h="773429">
                  <a:moveTo>
                    <a:pt x="14770" y="574880"/>
                  </a:moveTo>
                  <a:lnTo>
                    <a:pt x="14948" y="582840"/>
                  </a:lnTo>
                  <a:lnTo>
                    <a:pt x="12281" y="581288"/>
                  </a:lnTo>
                  <a:lnTo>
                    <a:pt x="10632" y="585724"/>
                  </a:lnTo>
                  <a:lnTo>
                    <a:pt x="16749" y="588232"/>
                  </a:lnTo>
                  <a:lnTo>
                    <a:pt x="14770" y="574880"/>
                  </a:lnTo>
                  <a:close/>
                </a:path>
                <a:path w="141605" h="773429">
                  <a:moveTo>
                    <a:pt x="18684" y="514532"/>
                  </a:moveTo>
                  <a:lnTo>
                    <a:pt x="17244" y="516068"/>
                  </a:lnTo>
                  <a:lnTo>
                    <a:pt x="18094" y="517548"/>
                  </a:lnTo>
                  <a:lnTo>
                    <a:pt x="18684" y="514532"/>
                  </a:lnTo>
                  <a:close/>
                </a:path>
                <a:path w="141605" h="773429">
                  <a:moveTo>
                    <a:pt x="16031" y="496641"/>
                  </a:moveTo>
                  <a:lnTo>
                    <a:pt x="15983" y="497996"/>
                  </a:lnTo>
                  <a:lnTo>
                    <a:pt x="18610" y="498222"/>
                  </a:lnTo>
                  <a:lnTo>
                    <a:pt x="16031" y="496641"/>
                  </a:lnTo>
                  <a:close/>
                </a:path>
                <a:path w="141605" h="773429">
                  <a:moveTo>
                    <a:pt x="18443" y="668962"/>
                  </a:moveTo>
                  <a:lnTo>
                    <a:pt x="16829" y="670330"/>
                  </a:lnTo>
                  <a:lnTo>
                    <a:pt x="18262" y="669788"/>
                  </a:lnTo>
                  <a:lnTo>
                    <a:pt x="18443" y="668962"/>
                  </a:lnTo>
                  <a:close/>
                </a:path>
                <a:path w="141605" h="773429">
                  <a:moveTo>
                    <a:pt x="18284" y="519547"/>
                  </a:moveTo>
                  <a:lnTo>
                    <a:pt x="17594" y="520225"/>
                  </a:lnTo>
                  <a:lnTo>
                    <a:pt x="18424" y="520002"/>
                  </a:lnTo>
                  <a:lnTo>
                    <a:pt x="18284" y="519547"/>
                  </a:lnTo>
                  <a:close/>
                </a:path>
                <a:path w="141605" h="773429">
                  <a:moveTo>
                    <a:pt x="17156" y="666562"/>
                  </a:moveTo>
                  <a:lnTo>
                    <a:pt x="14380" y="671244"/>
                  </a:lnTo>
                  <a:lnTo>
                    <a:pt x="17688" y="669075"/>
                  </a:lnTo>
                  <a:lnTo>
                    <a:pt x="17156" y="666562"/>
                  </a:lnTo>
                  <a:close/>
                </a:path>
                <a:path w="141605" h="773429">
                  <a:moveTo>
                    <a:pt x="17090" y="660224"/>
                  </a:moveTo>
                  <a:lnTo>
                    <a:pt x="18157" y="660993"/>
                  </a:lnTo>
                  <a:lnTo>
                    <a:pt x="18273" y="660503"/>
                  </a:lnTo>
                  <a:lnTo>
                    <a:pt x="17090" y="660224"/>
                  </a:lnTo>
                  <a:close/>
                </a:path>
                <a:path w="141605" h="773429">
                  <a:moveTo>
                    <a:pt x="17762" y="521191"/>
                  </a:moveTo>
                  <a:lnTo>
                    <a:pt x="16395" y="522352"/>
                  </a:lnTo>
                  <a:lnTo>
                    <a:pt x="17585" y="522992"/>
                  </a:lnTo>
                  <a:lnTo>
                    <a:pt x="17762" y="521191"/>
                  </a:lnTo>
                  <a:close/>
                </a:path>
                <a:path w="141605" h="773429">
                  <a:moveTo>
                    <a:pt x="18052" y="632350"/>
                  </a:moveTo>
                  <a:lnTo>
                    <a:pt x="16934" y="633205"/>
                  </a:lnTo>
                  <a:lnTo>
                    <a:pt x="17960" y="632741"/>
                  </a:lnTo>
                  <a:lnTo>
                    <a:pt x="18052" y="632350"/>
                  </a:lnTo>
                  <a:close/>
                </a:path>
                <a:path w="141605" h="773429">
                  <a:moveTo>
                    <a:pt x="17654" y="508315"/>
                  </a:moveTo>
                  <a:lnTo>
                    <a:pt x="16486" y="509409"/>
                  </a:lnTo>
                  <a:lnTo>
                    <a:pt x="17806" y="509613"/>
                  </a:lnTo>
                  <a:lnTo>
                    <a:pt x="17654" y="508315"/>
                  </a:lnTo>
                  <a:close/>
                </a:path>
                <a:path w="141605" h="773429">
                  <a:moveTo>
                    <a:pt x="17233" y="520110"/>
                  </a:moveTo>
                  <a:lnTo>
                    <a:pt x="16880" y="521070"/>
                  </a:lnTo>
                  <a:lnTo>
                    <a:pt x="17647" y="520762"/>
                  </a:lnTo>
                  <a:lnTo>
                    <a:pt x="17233" y="520110"/>
                  </a:lnTo>
                  <a:close/>
                </a:path>
                <a:path w="141605" h="773429">
                  <a:moveTo>
                    <a:pt x="15789" y="648125"/>
                  </a:moveTo>
                  <a:lnTo>
                    <a:pt x="9368" y="655322"/>
                  </a:lnTo>
                  <a:lnTo>
                    <a:pt x="16775" y="653154"/>
                  </a:lnTo>
                  <a:lnTo>
                    <a:pt x="15789" y="648125"/>
                  </a:lnTo>
                  <a:close/>
                </a:path>
                <a:path w="141605" h="773429">
                  <a:moveTo>
                    <a:pt x="16477" y="679801"/>
                  </a:moveTo>
                  <a:lnTo>
                    <a:pt x="17437" y="680632"/>
                  </a:lnTo>
                  <a:lnTo>
                    <a:pt x="16787" y="679697"/>
                  </a:lnTo>
                  <a:lnTo>
                    <a:pt x="16477" y="679801"/>
                  </a:lnTo>
                  <a:close/>
                </a:path>
                <a:path w="141605" h="773429">
                  <a:moveTo>
                    <a:pt x="17282" y="517590"/>
                  </a:moveTo>
                  <a:lnTo>
                    <a:pt x="15085" y="521481"/>
                  </a:lnTo>
                  <a:lnTo>
                    <a:pt x="17113" y="519772"/>
                  </a:lnTo>
                  <a:lnTo>
                    <a:pt x="17282" y="517590"/>
                  </a:lnTo>
                  <a:close/>
                </a:path>
                <a:path w="141605" h="773429">
                  <a:moveTo>
                    <a:pt x="17248" y="567723"/>
                  </a:moveTo>
                  <a:lnTo>
                    <a:pt x="15854" y="568461"/>
                  </a:lnTo>
                  <a:lnTo>
                    <a:pt x="17178" y="569392"/>
                  </a:lnTo>
                  <a:lnTo>
                    <a:pt x="17248" y="567723"/>
                  </a:lnTo>
                  <a:close/>
                </a:path>
                <a:path w="141605" h="773429">
                  <a:moveTo>
                    <a:pt x="17235" y="569880"/>
                  </a:moveTo>
                  <a:lnTo>
                    <a:pt x="16054" y="569951"/>
                  </a:lnTo>
                  <a:lnTo>
                    <a:pt x="16594" y="571153"/>
                  </a:lnTo>
                  <a:lnTo>
                    <a:pt x="17235" y="569880"/>
                  </a:lnTo>
                  <a:close/>
                </a:path>
                <a:path w="141605" h="773429">
                  <a:moveTo>
                    <a:pt x="16948" y="663908"/>
                  </a:moveTo>
                  <a:lnTo>
                    <a:pt x="15533" y="666995"/>
                  </a:lnTo>
                  <a:lnTo>
                    <a:pt x="17119" y="665657"/>
                  </a:lnTo>
                  <a:lnTo>
                    <a:pt x="16948" y="663908"/>
                  </a:lnTo>
                  <a:close/>
                </a:path>
                <a:path w="141605" h="773429">
                  <a:moveTo>
                    <a:pt x="16625" y="674408"/>
                  </a:moveTo>
                  <a:lnTo>
                    <a:pt x="15787" y="675825"/>
                  </a:lnTo>
                  <a:lnTo>
                    <a:pt x="16986" y="674730"/>
                  </a:lnTo>
                  <a:lnTo>
                    <a:pt x="16625" y="674408"/>
                  </a:lnTo>
                  <a:close/>
                </a:path>
                <a:path w="141605" h="773429">
                  <a:moveTo>
                    <a:pt x="14772" y="627816"/>
                  </a:moveTo>
                  <a:lnTo>
                    <a:pt x="13732" y="630232"/>
                  </a:lnTo>
                  <a:lnTo>
                    <a:pt x="16215" y="629525"/>
                  </a:lnTo>
                  <a:lnTo>
                    <a:pt x="14772" y="627816"/>
                  </a:lnTo>
                  <a:close/>
                </a:path>
                <a:path w="141605" h="773429">
                  <a:moveTo>
                    <a:pt x="16752" y="661347"/>
                  </a:moveTo>
                  <a:lnTo>
                    <a:pt x="16174" y="661596"/>
                  </a:lnTo>
                  <a:lnTo>
                    <a:pt x="16827" y="662092"/>
                  </a:lnTo>
                  <a:lnTo>
                    <a:pt x="16752" y="661347"/>
                  </a:lnTo>
                  <a:close/>
                </a:path>
                <a:path w="141605" h="773429">
                  <a:moveTo>
                    <a:pt x="15908" y="645850"/>
                  </a:moveTo>
                  <a:lnTo>
                    <a:pt x="13690" y="646900"/>
                  </a:lnTo>
                  <a:lnTo>
                    <a:pt x="15469" y="647559"/>
                  </a:lnTo>
                  <a:lnTo>
                    <a:pt x="15908" y="645850"/>
                  </a:lnTo>
                  <a:close/>
                </a:path>
                <a:path w="141605" h="773429">
                  <a:moveTo>
                    <a:pt x="16480" y="671279"/>
                  </a:moveTo>
                  <a:lnTo>
                    <a:pt x="14340" y="671948"/>
                  </a:lnTo>
                  <a:lnTo>
                    <a:pt x="14317" y="673773"/>
                  </a:lnTo>
                  <a:lnTo>
                    <a:pt x="16480" y="671279"/>
                  </a:lnTo>
                  <a:close/>
                </a:path>
                <a:path w="141605" h="773429">
                  <a:moveTo>
                    <a:pt x="13923" y="473241"/>
                  </a:moveTo>
                  <a:lnTo>
                    <a:pt x="13513" y="476418"/>
                  </a:lnTo>
                  <a:lnTo>
                    <a:pt x="16448" y="474770"/>
                  </a:lnTo>
                  <a:lnTo>
                    <a:pt x="13923" y="473241"/>
                  </a:lnTo>
                  <a:close/>
                </a:path>
                <a:path w="141605" h="773429">
                  <a:moveTo>
                    <a:pt x="15145" y="662501"/>
                  </a:moveTo>
                  <a:lnTo>
                    <a:pt x="11823" y="671159"/>
                  </a:lnTo>
                  <a:lnTo>
                    <a:pt x="15506" y="668072"/>
                  </a:lnTo>
                  <a:lnTo>
                    <a:pt x="15145" y="662501"/>
                  </a:lnTo>
                  <a:close/>
                </a:path>
                <a:path w="141605" h="773429">
                  <a:moveTo>
                    <a:pt x="15858" y="631637"/>
                  </a:moveTo>
                  <a:lnTo>
                    <a:pt x="15079" y="632817"/>
                  </a:lnTo>
                  <a:lnTo>
                    <a:pt x="16255" y="632865"/>
                  </a:lnTo>
                  <a:lnTo>
                    <a:pt x="15858" y="631637"/>
                  </a:lnTo>
                  <a:close/>
                </a:path>
                <a:path w="141605" h="773429">
                  <a:moveTo>
                    <a:pt x="15801" y="676933"/>
                  </a:moveTo>
                  <a:lnTo>
                    <a:pt x="14627" y="678073"/>
                  </a:lnTo>
                  <a:lnTo>
                    <a:pt x="16360" y="677580"/>
                  </a:lnTo>
                  <a:lnTo>
                    <a:pt x="15801" y="676933"/>
                  </a:lnTo>
                  <a:close/>
                </a:path>
                <a:path w="141605" h="773429">
                  <a:moveTo>
                    <a:pt x="15307" y="625881"/>
                  </a:moveTo>
                  <a:lnTo>
                    <a:pt x="14259" y="625992"/>
                  </a:lnTo>
                  <a:lnTo>
                    <a:pt x="16310" y="626397"/>
                  </a:lnTo>
                  <a:lnTo>
                    <a:pt x="15307" y="625881"/>
                  </a:lnTo>
                  <a:close/>
                </a:path>
                <a:path w="141605" h="773429">
                  <a:moveTo>
                    <a:pt x="11713" y="673236"/>
                  </a:moveTo>
                  <a:lnTo>
                    <a:pt x="15019" y="676673"/>
                  </a:lnTo>
                  <a:lnTo>
                    <a:pt x="14826" y="674408"/>
                  </a:lnTo>
                  <a:lnTo>
                    <a:pt x="11713" y="673236"/>
                  </a:lnTo>
                  <a:close/>
                </a:path>
                <a:path w="141605" h="773429">
                  <a:moveTo>
                    <a:pt x="15377" y="567443"/>
                  </a:moveTo>
                  <a:lnTo>
                    <a:pt x="14636" y="569387"/>
                  </a:lnTo>
                  <a:lnTo>
                    <a:pt x="15701" y="569505"/>
                  </a:lnTo>
                  <a:lnTo>
                    <a:pt x="15377" y="567443"/>
                  </a:lnTo>
                  <a:close/>
                </a:path>
                <a:path w="141605" h="773429">
                  <a:moveTo>
                    <a:pt x="12749" y="635219"/>
                  </a:moveTo>
                  <a:lnTo>
                    <a:pt x="11145" y="640320"/>
                  </a:lnTo>
                  <a:lnTo>
                    <a:pt x="14607" y="641186"/>
                  </a:lnTo>
                  <a:lnTo>
                    <a:pt x="12749" y="635219"/>
                  </a:lnTo>
                  <a:close/>
                </a:path>
                <a:path w="141605" h="773429">
                  <a:moveTo>
                    <a:pt x="15005" y="660856"/>
                  </a:moveTo>
                  <a:lnTo>
                    <a:pt x="14088" y="662628"/>
                  </a:lnTo>
                  <a:lnTo>
                    <a:pt x="14840" y="661975"/>
                  </a:lnTo>
                  <a:lnTo>
                    <a:pt x="15005" y="660856"/>
                  </a:lnTo>
                  <a:close/>
                </a:path>
                <a:path w="141605" h="773429">
                  <a:moveTo>
                    <a:pt x="14923" y="651963"/>
                  </a:moveTo>
                  <a:lnTo>
                    <a:pt x="14330" y="653129"/>
                  </a:lnTo>
                  <a:lnTo>
                    <a:pt x="14735" y="654287"/>
                  </a:lnTo>
                  <a:lnTo>
                    <a:pt x="14923" y="651963"/>
                  </a:lnTo>
                  <a:close/>
                </a:path>
                <a:path w="141605" h="773429">
                  <a:moveTo>
                    <a:pt x="13810" y="570269"/>
                  </a:moveTo>
                  <a:lnTo>
                    <a:pt x="13917" y="572604"/>
                  </a:lnTo>
                  <a:lnTo>
                    <a:pt x="14871" y="571736"/>
                  </a:lnTo>
                  <a:lnTo>
                    <a:pt x="13810" y="570269"/>
                  </a:lnTo>
                  <a:close/>
                </a:path>
                <a:path w="141605" h="773429">
                  <a:moveTo>
                    <a:pt x="14145" y="624515"/>
                  </a:moveTo>
                  <a:lnTo>
                    <a:pt x="13801" y="625236"/>
                  </a:lnTo>
                  <a:lnTo>
                    <a:pt x="14727" y="625055"/>
                  </a:lnTo>
                  <a:lnTo>
                    <a:pt x="14145" y="624515"/>
                  </a:lnTo>
                  <a:close/>
                </a:path>
                <a:path w="141605" h="773429">
                  <a:moveTo>
                    <a:pt x="14759" y="621160"/>
                  </a:moveTo>
                  <a:lnTo>
                    <a:pt x="13672" y="621415"/>
                  </a:lnTo>
                  <a:lnTo>
                    <a:pt x="14773" y="621887"/>
                  </a:lnTo>
                  <a:lnTo>
                    <a:pt x="14759" y="621160"/>
                  </a:lnTo>
                  <a:close/>
                </a:path>
                <a:path w="141605" h="773429">
                  <a:moveTo>
                    <a:pt x="13888" y="572705"/>
                  </a:moveTo>
                  <a:lnTo>
                    <a:pt x="13877" y="573975"/>
                  </a:lnTo>
                  <a:lnTo>
                    <a:pt x="14585" y="574083"/>
                  </a:lnTo>
                  <a:lnTo>
                    <a:pt x="13888" y="572705"/>
                  </a:lnTo>
                  <a:close/>
                </a:path>
                <a:path w="141605" h="773429">
                  <a:moveTo>
                    <a:pt x="14244" y="673949"/>
                  </a:moveTo>
                  <a:lnTo>
                    <a:pt x="13548" y="673936"/>
                  </a:lnTo>
                  <a:lnTo>
                    <a:pt x="14485" y="674786"/>
                  </a:lnTo>
                  <a:lnTo>
                    <a:pt x="14244" y="673949"/>
                  </a:lnTo>
                  <a:close/>
                </a:path>
                <a:path w="141605" h="773429">
                  <a:moveTo>
                    <a:pt x="13068" y="495020"/>
                  </a:moveTo>
                  <a:lnTo>
                    <a:pt x="12925" y="496785"/>
                  </a:lnTo>
                  <a:lnTo>
                    <a:pt x="14226" y="496797"/>
                  </a:lnTo>
                  <a:lnTo>
                    <a:pt x="13068" y="495020"/>
                  </a:lnTo>
                  <a:close/>
                </a:path>
                <a:path w="141605" h="773429">
                  <a:moveTo>
                    <a:pt x="13090" y="577685"/>
                  </a:moveTo>
                  <a:lnTo>
                    <a:pt x="6621" y="574162"/>
                  </a:lnTo>
                  <a:lnTo>
                    <a:pt x="10479" y="582607"/>
                  </a:lnTo>
                  <a:lnTo>
                    <a:pt x="13090" y="577685"/>
                  </a:lnTo>
                  <a:close/>
                </a:path>
                <a:path w="141605" h="773429">
                  <a:moveTo>
                    <a:pt x="12599" y="518104"/>
                  </a:moveTo>
                  <a:lnTo>
                    <a:pt x="11986" y="519163"/>
                  </a:lnTo>
                  <a:lnTo>
                    <a:pt x="13929" y="519817"/>
                  </a:lnTo>
                  <a:lnTo>
                    <a:pt x="12599" y="518104"/>
                  </a:lnTo>
                  <a:close/>
                </a:path>
                <a:path w="141605" h="773429">
                  <a:moveTo>
                    <a:pt x="12104" y="659015"/>
                  </a:moveTo>
                  <a:lnTo>
                    <a:pt x="10880" y="663414"/>
                  </a:lnTo>
                  <a:lnTo>
                    <a:pt x="12044" y="669943"/>
                  </a:lnTo>
                  <a:lnTo>
                    <a:pt x="12104" y="659015"/>
                  </a:lnTo>
                  <a:close/>
                </a:path>
                <a:path w="141605" h="773429">
                  <a:moveTo>
                    <a:pt x="8201" y="571375"/>
                  </a:moveTo>
                  <a:lnTo>
                    <a:pt x="12523" y="575879"/>
                  </a:lnTo>
                  <a:lnTo>
                    <a:pt x="10223" y="569233"/>
                  </a:lnTo>
                  <a:lnTo>
                    <a:pt x="8201" y="571375"/>
                  </a:lnTo>
                  <a:close/>
                </a:path>
                <a:path w="141605" h="773429">
                  <a:moveTo>
                    <a:pt x="13628" y="575380"/>
                  </a:moveTo>
                  <a:lnTo>
                    <a:pt x="12551" y="576182"/>
                  </a:lnTo>
                  <a:lnTo>
                    <a:pt x="13673" y="575801"/>
                  </a:lnTo>
                  <a:lnTo>
                    <a:pt x="13628" y="575380"/>
                  </a:lnTo>
                  <a:close/>
                </a:path>
                <a:path w="141605" h="773429">
                  <a:moveTo>
                    <a:pt x="12485" y="567603"/>
                  </a:moveTo>
                  <a:lnTo>
                    <a:pt x="10662" y="570974"/>
                  </a:lnTo>
                  <a:lnTo>
                    <a:pt x="13459" y="572087"/>
                  </a:lnTo>
                  <a:lnTo>
                    <a:pt x="12485" y="567603"/>
                  </a:lnTo>
                  <a:close/>
                </a:path>
                <a:path w="141605" h="773429">
                  <a:moveTo>
                    <a:pt x="10678" y="586454"/>
                  </a:moveTo>
                  <a:lnTo>
                    <a:pt x="10900" y="589427"/>
                  </a:lnTo>
                  <a:lnTo>
                    <a:pt x="13485" y="587453"/>
                  </a:lnTo>
                  <a:lnTo>
                    <a:pt x="10678" y="586454"/>
                  </a:lnTo>
                  <a:close/>
                </a:path>
                <a:path w="141605" h="773429">
                  <a:moveTo>
                    <a:pt x="13238" y="654619"/>
                  </a:moveTo>
                  <a:lnTo>
                    <a:pt x="12540" y="654797"/>
                  </a:lnTo>
                  <a:lnTo>
                    <a:pt x="12827" y="655580"/>
                  </a:lnTo>
                  <a:lnTo>
                    <a:pt x="13238" y="654619"/>
                  </a:lnTo>
                  <a:close/>
                </a:path>
                <a:path w="141605" h="773429">
                  <a:moveTo>
                    <a:pt x="9797" y="629060"/>
                  </a:moveTo>
                  <a:lnTo>
                    <a:pt x="13096" y="622399"/>
                  </a:lnTo>
                  <a:lnTo>
                    <a:pt x="4204" y="619221"/>
                  </a:lnTo>
                  <a:lnTo>
                    <a:pt x="7579" y="623712"/>
                  </a:lnTo>
                  <a:lnTo>
                    <a:pt x="3408" y="623281"/>
                  </a:lnTo>
                  <a:lnTo>
                    <a:pt x="2561" y="629615"/>
                  </a:lnTo>
                  <a:lnTo>
                    <a:pt x="9797" y="629060"/>
                  </a:lnTo>
                  <a:close/>
                </a:path>
                <a:path w="141605" h="773429">
                  <a:moveTo>
                    <a:pt x="12312" y="647579"/>
                  </a:moveTo>
                  <a:lnTo>
                    <a:pt x="9709" y="648433"/>
                  </a:lnTo>
                  <a:lnTo>
                    <a:pt x="11718" y="648748"/>
                  </a:lnTo>
                  <a:lnTo>
                    <a:pt x="12312" y="647579"/>
                  </a:lnTo>
                  <a:close/>
                </a:path>
                <a:path w="141605" h="773429">
                  <a:moveTo>
                    <a:pt x="11062" y="645754"/>
                  </a:moveTo>
                  <a:lnTo>
                    <a:pt x="10778" y="647719"/>
                  </a:lnTo>
                  <a:lnTo>
                    <a:pt x="12702" y="646548"/>
                  </a:lnTo>
                  <a:lnTo>
                    <a:pt x="11062" y="645754"/>
                  </a:lnTo>
                  <a:close/>
                </a:path>
                <a:path w="141605" h="773429">
                  <a:moveTo>
                    <a:pt x="9488" y="596133"/>
                  </a:moveTo>
                  <a:lnTo>
                    <a:pt x="6700" y="598461"/>
                  </a:lnTo>
                  <a:lnTo>
                    <a:pt x="11891" y="602240"/>
                  </a:lnTo>
                  <a:lnTo>
                    <a:pt x="9488" y="596133"/>
                  </a:lnTo>
                  <a:close/>
                </a:path>
                <a:path w="141605" h="773429">
                  <a:moveTo>
                    <a:pt x="11255" y="624766"/>
                  </a:moveTo>
                  <a:lnTo>
                    <a:pt x="11153" y="625451"/>
                  </a:lnTo>
                  <a:lnTo>
                    <a:pt x="12445" y="625366"/>
                  </a:lnTo>
                  <a:lnTo>
                    <a:pt x="11255" y="624766"/>
                  </a:lnTo>
                  <a:close/>
                </a:path>
                <a:path w="141605" h="773429">
                  <a:moveTo>
                    <a:pt x="12426" y="654926"/>
                  </a:moveTo>
                  <a:lnTo>
                    <a:pt x="11760" y="655164"/>
                  </a:lnTo>
                  <a:lnTo>
                    <a:pt x="11775" y="656066"/>
                  </a:lnTo>
                  <a:lnTo>
                    <a:pt x="12426" y="654926"/>
                  </a:lnTo>
                  <a:close/>
                </a:path>
                <a:path w="141605" h="773429">
                  <a:moveTo>
                    <a:pt x="11561" y="674637"/>
                  </a:moveTo>
                  <a:lnTo>
                    <a:pt x="11642" y="675633"/>
                  </a:lnTo>
                  <a:lnTo>
                    <a:pt x="12312" y="675696"/>
                  </a:lnTo>
                  <a:lnTo>
                    <a:pt x="11561" y="674637"/>
                  </a:lnTo>
                  <a:close/>
                </a:path>
                <a:path w="141605" h="773429">
                  <a:moveTo>
                    <a:pt x="9306" y="564589"/>
                  </a:moveTo>
                  <a:lnTo>
                    <a:pt x="9514" y="566276"/>
                  </a:lnTo>
                  <a:lnTo>
                    <a:pt x="11477" y="565820"/>
                  </a:lnTo>
                  <a:lnTo>
                    <a:pt x="9306" y="564589"/>
                  </a:lnTo>
                  <a:close/>
                </a:path>
                <a:path w="141605" h="773429">
                  <a:moveTo>
                    <a:pt x="11996" y="643097"/>
                  </a:moveTo>
                  <a:lnTo>
                    <a:pt x="11220" y="644198"/>
                  </a:lnTo>
                  <a:lnTo>
                    <a:pt x="11613" y="644581"/>
                  </a:lnTo>
                  <a:lnTo>
                    <a:pt x="11996" y="643097"/>
                  </a:lnTo>
                  <a:close/>
                </a:path>
                <a:path w="141605" h="773429">
                  <a:moveTo>
                    <a:pt x="11277" y="649295"/>
                  </a:moveTo>
                  <a:lnTo>
                    <a:pt x="10388" y="650294"/>
                  </a:lnTo>
                  <a:lnTo>
                    <a:pt x="9849" y="651039"/>
                  </a:lnTo>
                  <a:lnTo>
                    <a:pt x="11277" y="649295"/>
                  </a:lnTo>
                  <a:close/>
                </a:path>
                <a:path w="141605" h="773429">
                  <a:moveTo>
                    <a:pt x="11439" y="655558"/>
                  </a:moveTo>
                  <a:lnTo>
                    <a:pt x="10000" y="655798"/>
                  </a:lnTo>
                  <a:lnTo>
                    <a:pt x="10894" y="657189"/>
                  </a:lnTo>
                  <a:lnTo>
                    <a:pt x="11439" y="655558"/>
                  </a:lnTo>
                  <a:close/>
                </a:path>
                <a:path w="141605" h="773429">
                  <a:moveTo>
                    <a:pt x="10152" y="661299"/>
                  </a:moveTo>
                  <a:lnTo>
                    <a:pt x="8209" y="664337"/>
                  </a:lnTo>
                  <a:lnTo>
                    <a:pt x="9926" y="665827"/>
                  </a:lnTo>
                  <a:lnTo>
                    <a:pt x="10152" y="661299"/>
                  </a:lnTo>
                  <a:close/>
                </a:path>
                <a:path w="141605" h="773429">
                  <a:moveTo>
                    <a:pt x="10172" y="594779"/>
                  </a:moveTo>
                  <a:lnTo>
                    <a:pt x="9255" y="595402"/>
                  </a:lnTo>
                  <a:lnTo>
                    <a:pt x="10536" y="595301"/>
                  </a:lnTo>
                  <a:lnTo>
                    <a:pt x="10172" y="594779"/>
                  </a:lnTo>
                  <a:close/>
                </a:path>
                <a:path w="141605" h="773429">
                  <a:moveTo>
                    <a:pt x="10321" y="635083"/>
                  </a:moveTo>
                  <a:lnTo>
                    <a:pt x="8491" y="637153"/>
                  </a:lnTo>
                  <a:lnTo>
                    <a:pt x="10139" y="639445"/>
                  </a:lnTo>
                  <a:lnTo>
                    <a:pt x="10321" y="635083"/>
                  </a:lnTo>
                  <a:close/>
                </a:path>
                <a:path w="141605" h="773429">
                  <a:moveTo>
                    <a:pt x="8078" y="649675"/>
                  </a:moveTo>
                  <a:lnTo>
                    <a:pt x="5146" y="659052"/>
                  </a:lnTo>
                  <a:lnTo>
                    <a:pt x="10232" y="652177"/>
                  </a:lnTo>
                  <a:lnTo>
                    <a:pt x="8078" y="649675"/>
                  </a:lnTo>
                  <a:close/>
                </a:path>
                <a:path w="141605" h="773429">
                  <a:moveTo>
                    <a:pt x="9312" y="642812"/>
                  </a:moveTo>
                  <a:lnTo>
                    <a:pt x="8871" y="643538"/>
                  </a:lnTo>
                  <a:lnTo>
                    <a:pt x="10190" y="643141"/>
                  </a:lnTo>
                  <a:lnTo>
                    <a:pt x="9312" y="642812"/>
                  </a:lnTo>
                  <a:close/>
                </a:path>
                <a:path w="141605" h="773429">
                  <a:moveTo>
                    <a:pt x="10025" y="587566"/>
                  </a:moveTo>
                  <a:lnTo>
                    <a:pt x="6510" y="589888"/>
                  </a:lnTo>
                  <a:lnTo>
                    <a:pt x="9112" y="591441"/>
                  </a:lnTo>
                  <a:lnTo>
                    <a:pt x="10025" y="587566"/>
                  </a:lnTo>
                  <a:close/>
                </a:path>
                <a:path w="141605" h="773429">
                  <a:moveTo>
                    <a:pt x="5041" y="572179"/>
                  </a:moveTo>
                  <a:lnTo>
                    <a:pt x="1680" y="574508"/>
                  </a:lnTo>
                  <a:lnTo>
                    <a:pt x="2336" y="580436"/>
                  </a:lnTo>
                  <a:lnTo>
                    <a:pt x="6430" y="581765"/>
                  </a:lnTo>
                  <a:lnTo>
                    <a:pt x="7033" y="588157"/>
                  </a:lnTo>
                  <a:lnTo>
                    <a:pt x="9508" y="582756"/>
                  </a:lnTo>
                  <a:lnTo>
                    <a:pt x="5041" y="572179"/>
                  </a:lnTo>
                  <a:close/>
                </a:path>
                <a:path w="141605" h="773429">
                  <a:moveTo>
                    <a:pt x="9616" y="568525"/>
                  </a:moveTo>
                  <a:lnTo>
                    <a:pt x="9180" y="569226"/>
                  </a:lnTo>
                  <a:lnTo>
                    <a:pt x="9806" y="568831"/>
                  </a:lnTo>
                  <a:lnTo>
                    <a:pt x="9616" y="568525"/>
                  </a:lnTo>
                  <a:close/>
                </a:path>
                <a:path w="141605" h="773429">
                  <a:moveTo>
                    <a:pt x="6323" y="590031"/>
                  </a:moveTo>
                  <a:lnTo>
                    <a:pt x="7757" y="595388"/>
                  </a:lnTo>
                  <a:lnTo>
                    <a:pt x="9636" y="592494"/>
                  </a:lnTo>
                  <a:lnTo>
                    <a:pt x="6323" y="590031"/>
                  </a:lnTo>
                  <a:close/>
                </a:path>
                <a:path w="141605" h="773429">
                  <a:moveTo>
                    <a:pt x="8686" y="564520"/>
                  </a:moveTo>
                  <a:lnTo>
                    <a:pt x="4828" y="567084"/>
                  </a:lnTo>
                  <a:lnTo>
                    <a:pt x="9070" y="567999"/>
                  </a:lnTo>
                  <a:lnTo>
                    <a:pt x="8686" y="564520"/>
                  </a:lnTo>
                  <a:close/>
                </a:path>
                <a:path w="141605" h="773429">
                  <a:moveTo>
                    <a:pt x="9272" y="619805"/>
                  </a:moveTo>
                  <a:lnTo>
                    <a:pt x="8845" y="619913"/>
                  </a:lnTo>
                  <a:lnTo>
                    <a:pt x="9411" y="621482"/>
                  </a:lnTo>
                  <a:lnTo>
                    <a:pt x="9272" y="619805"/>
                  </a:lnTo>
                  <a:close/>
                </a:path>
                <a:path w="141605" h="773429">
                  <a:moveTo>
                    <a:pt x="7829" y="499827"/>
                  </a:moveTo>
                  <a:lnTo>
                    <a:pt x="7633" y="502704"/>
                  </a:lnTo>
                  <a:lnTo>
                    <a:pt x="9411" y="501441"/>
                  </a:lnTo>
                  <a:lnTo>
                    <a:pt x="7829" y="499827"/>
                  </a:lnTo>
                  <a:close/>
                </a:path>
                <a:path w="141605" h="773429">
                  <a:moveTo>
                    <a:pt x="6831" y="599265"/>
                  </a:moveTo>
                  <a:lnTo>
                    <a:pt x="7476" y="601185"/>
                  </a:lnTo>
                  <a:lnTo>
                    <a:pt x="8484" y="599605"/>
                  </a:lnTo>
                  <a:lnTo>
                    <a:pt x="6831" y="599265"/>
                  </a:lnTo>
                  <a:close/>
                </a:path>
                <a:path w="141605" h="773429">
                  <a:moveTo>
                    <a:pt x="9075" y="569769"/>
                  </a:moveTo>
                  <a:lnTo>
                    <a:pt x="6582" y="570914"/>
                  </a:lnTo>
                  <a:lnTo>
                    <a:pt x="7893" y="570548"/>
                  </a:lnTo>
                  <a:lnTo>
                    <a:pt x="9075" y="569769"/>
                  </a:lnTo>
                  <a:close/>
                </a:path>
                <a:path w="141605" h="773429">
                  <a:moveTo>
                    <a:pt x="8956" y="568794"/>
                  </a:moveTo>
                  <a:lnTo>
                    <a:pt x="8113" y="568831"/>
                  </a:lnTo>
                  <a:lnTo>
                    <a:pt x="8473" y="569647"/>
                  </a:lnTo>
                  <a:lnTo>
                    <a:pt x="8956" y="568794"/>
                  </a:lnTo>
                  <a:close/>
                </a:path>
                <a:path w="141605" h="773429">
                  <a:moveTo>
                    <a:pt x="3732" y="630458"/>
                  </a:moveTo>
                  <a:lnTo>
                    <a:pt x="5674" y="638591"/>
                  </a:lnTo>
                  <a:lnTo>
                    <a:pt x="8755" y="631321"/>
                  </a:lnTo>
                  <a:lnTo>
                    <a:pt x="3732" y="630458"/>
                  </a:lnTo>
                  <a:close/>
                </a:path>
                <a:path w="141605" h="773429">
                  <a:moveTo>
                    <a:pt x="8283" y="572477"/>
                  </a:moveTo>
                  <a:lnTo>
                    <a:pt x="7184" y="572890"/>
                  </a:lnTo>
                  <a:lnTo>
                    <a:pt x="8751" y="572717"/>
                  </a:lnTo>
                  <a:lnTo>
                    <a:pt x="8283" y="572477"/>
                  </a:lnTo>
                  <a:close/>
                </a:path>
                <a:path w="141605" h="773429">
                  <a:moveTo>
                    <a:pt x="6670" y="543021"/>
                  </a:moveTo>
                  <a:lnTo>
                    <a:pt x="6970" y="543785"/>
                  </a:lnTo>
                  <a:lnTo>
                    <a:pt x="7630" y="543409"/>
                  </a:lnTo>
                  <a:lnTo>
                    <a:pt x="6670" y="543021"/>
                  </a:lnTo>
                  <a:close/>
                </a:path>
                <a:path w="141605" h="773429">
                  <a:moveTo>
                    <a:pt x="2433" y="590565"/>
                  </a:moveTo>
                  <a:lnTo>
                    <a:pt x="663" y="594010"/>
                  </a:lnTo>
                  <a:lnTo>
                    <a:pt x="6953" y="596642"/>
                  </a:lnTo>
                  <a:lnTo>
                    <a:pt x="6476" y="591926"/>
                  </a:lnTo>
                  <a:lnTo>
                    <a:pt x="2433" y="590565"/>
                  </a:lnTo>
                  <a:close/>
                </a:path>
                <a:path w="141605" h="773429">
                  <a:moveTo>
                    <a:pt x="6703" y="542232"/>
                  </a:moveTo>
                  <a:lnTo>
                    <a:pt x="7194" y="542974"/>
                  </a:lnTo>
                  <a:lnTo>
                    <a:pt x="7585" y="542542"/>
                  </a:lnTo>
                  <a:lnTo>
                    <a:pt x="6703" y="542232"/>
                  </a:lnTo>
                  <a:close/>
                </a:path>
                <a:path w="141605" h="773429">
                  <a:moveTo>
                    <a:pt x="3029" y="609202"/>
                  </a:moveTo>
                  <a:lnTo>
                    <a:pt x="938" y="615571"/>
                  </a:lnTo>
                  <a:lnTo>
                    <a:pt x="4005" y="613226"/>
                  </a:lnTo>
                  <a:lnTo>
                    <a:pt x="7323" y="616402"/>
                  </a:lnTo>
                  <a:lnTo>
                    <a:pt x="3029" y="609202"/>
                  </a:lnTo>
                  <a:close/>
                </a:path>
                <a:path w="141605" h="773429">
                  <a:moveTo>
                    <a:pt x="6485" y="624071"/>
                  </a:moveTo>
                  <a:lnTo>
                    <a:pt x="6632" y="625072"/>
                  </a:lnTo>
                  <a:lnTo>
                    <a:pt x="6925" y="624204"/>
                  </a:lnTo>
                  <a:lnTo>
                    <a:pt x="6485" y="624071"/>
                  </a:lnTo>
                  <a:close/>
                </a:path>
                <a:path w="141605" h="773429">
                  <a:moveTo>
                    <a:pt x="6160" y="586470"/>
                  </a:moveTo>
                  <a:lnTo>
                    <a:pt x="4598" y="588631"/>
                  </a:lnTo>
                  <a:lnTo>
                    <a:pt x="5757" y="588636"/>
                  </a:lnTo>
                  <a:lnTo>
                    <a:pt x="6160" y="586470"/>
                  </a:lnTo>
                  <a:close/>
                </a:path>
                <a:path w="141605" h="773429">
                  <a:moveTo>
                    <a:pt x="4518" y="582993"/>
                  </a:moveTo>
                  <a:lnTo>
                    <a:pt x="802" y="583114"/>
                  </a:lnTo>
                  <a:lnTo>
                    <a:pt x="1490" y="590108"/>
                  </a:lnTo>
                  <a:lnTo>
                    <a:pt x="6022" y="586566"/>
                  </a:lnTo>
                  <a:lnTo>
                    <a:pt x="4518" y="582993"/>
                  </a:lnTo>
                  <a:close/>
                </a:path>
                <a:path w="141605" h="773429">
                  <a:moveTo>
                    <a:pt x="5610" y="590213"/>
                  </a:moveTo>
                  <a:lnTo>
                    <a:pt x="4714" y="590326"/>
                  </a:lnTo>
                  <a:lnTo>
                    <a:pt x="6052" y="591481"/>
                  </a:lnTo>
                  <a:lnTo>
                    <a:pt x="5610" y="590213"/>
                  </a:lnTo>
                  <a:close/>
                </a:path>
                <a:path w="141605" h="773429">
                  <a:moveTo>
                    <a:pt x="5684" y="595200"/>
                  </a:moveTo>
                  <a:lnTo>
                    <a:pt x="154" y="600051"/>
                  </a:lnTo>
                  <a:lnTo>
                    <a:pt x="3296" y="600658"/>
                  </a:lnTo>
                  <a:lnTo>
                    <a:pt x="5684" y="595200"/>
                  </a:lnTo>
                  <a:close/>
                </a:path>
                <a:path w="141605" h="773429">
                  <a:moveTo>
                    <a:pt x="5098" y="608243"/>
                  </a:moveTo>
                  <a:lnTo>
                    <a:pt x="4748" y="608883"/>
                  </a:lnTo>
                  <a:lnTo>
                    <a:pt x="5877" y="608623"/>
                  </a:lnTo>
                  <a:lnTo>
                    <a:pt x="5098" y="608243"/>
                  </a:lnTo>
                  <a:close/>
                </a:path>
                <a:path w="141605" h="773429">
                  <a:moveTo>
                    <a:pt x="4655" y="628097"/>
                  </a:moveTo>
                  <a:lnTo>
                    <a:pt x="3808" y="628958"/>
                  </a:lnTo>
                  <a:lnTo>
                    <a:pt x="5018" y="628278"/>
                  </a:lnTo>
                  <a:lnTo>
                    <a:pt x="4655" y="628097"/>
                  </a:lnTo>
                  <a:close/>
                </a:path>
                <a:path w="141605" h="773429">
                  <a:moveTo>
                    <a:pt x="4626" y="589354"/>
                  </a:moveTo>
                  <a:lnTo>
                    <a:pt x="2922" y="590326"/>
                  </a:lnTo>
                  <a:lnTo>
                    <a:pt x="4421" y="590106"/>
                  </a:lnTo>
                  <a:lnTo>
                    <a:pt x="4626" y="589354"/>
                  </a:lnTo>
                  <a:close/>
                </a:path>
                <a:path w="141605" h="773429">
                  <a:moveTo>
                    <a:pt x="3496" y="578234"/>
                  </a:moveTo>
                  <a:lnTo>
                    <a:pt x="2231" y="579016"/>
                  </a:lnTo>
                  <a:lnTo>
                    <a:pt x="3038" y="579658"/>
                  </a:lnTo>
                  <a:lnTo>
                    <a:pt x="3496" y="578234"/>
                  </a:lnTo>
                  <a:close/>
                </a:path>
                <a:path w="141605" h="773429">
                  <a:moveTo>
                    <a:pt x="2186" y="605739"/>
                  </a:moveTo>
                  <a:lnTo>
                    <a:pt x="2826" y="607413"/>
                  </a:lnTo>
                  <a:lnTo>
                    <a:pt x="2729" y="606499"/>
                  </a:lnTo>
                  <a:lnTo>
                    <a:pt x="2186" y="605739"/>
                  </a:lnTo>
                  <a:close/>
                </a:path>
                <a:path w="141605" h="773429">
                  <a:moveTo>
                    <a:pt x="180" y="594863"/>
                  </a:moveTo>
                  <a:lnTo>
                    <a:pt x="611" y="596541"/>
                  </a:lnTo>
                  <a:lnTo>
                    <a:pt x="2828" y="596503"/>
                  </a:lnTo>
                  <a:lnTo>
                    <a:pt x="180" y="594863"/>
                  </a:lnTo>
                  <a:close/>
                </a:path>
                <a:path w="141605" h="773429">
                  <a:moveTo>
                    <a:pt x="1925" y="604260"/>
                  </a:moveTo>
                  <a:lnTo>
                    <a:pt x="1445" y="604774"/>
                  </a:lnTo>
                  <a:lnTo>
                    <a:pt x="2178" y="605047"/>
                  </a:lnTo>
                  <a:lnTo>
                    <a:pt x="1925" y="60426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2562171" y="3787145"/>
              <a:ext cx="162560" cy="257810"/>
            </a:xfrm>
            <a:custGeom>
              <a:avLst/>
              <a:gdLst/>
              <a:ahLst/>
              <a:cxnLst/>
              <a:rect l="l" t="t" r="r" b="b"/>
              <a:pathLst>
                <a:path w="162560" h="257810">
                  <a:moveTo>
                    <a:pt x="36044" y="257246"/>
                  </a:moveTo>
                  <a:lnTo>
                    <a:pt x="31325" y="255860"/>
                  </a:lnTo>
                  <a:lnTo>
                    <a:pt x="26768" y="239000"/>
                  </a:lnTo>
                  <a:lnTo>
                    <a:pt x="8234" y="222998"/>
                  </a:lnTo>
                  <a:lnTo>
                    <a:pt x="11880" y="217276"/>
                  </a:lnTo>
                  <a:lnTo>
                    <a:pt x="34212" y="217381"/>
                  </a:lnTo>
                  <a:lnTo>
                    <a:pt x="25882" y="208939"/>
                  </a:lnTo>
                  <a:lnTo>
                    <a:pt x="20992" y="175896"/>
                  </a:lnTo>
                  <a:lnTo>
                    <a:pt x="15216" y="168884"/>
                  </a:lnTo>
                  <a:lnTo>
                    <a:pt x="9446" y="168857"/>
                  </a:lnTo>
                  <a:lnTo>
                    <a:pt x="0" y="147705"/>
                  </a:lnTo>
                  <a:lnTo>
                    <a:pt x="31266" y="107835"/>
                  </a:lnTo>
                  <a:lnTo>
                    <a:pt x="35169" y="58421"/>
                  </a:lnTo>
                  <a:lnTo>
                    <a:pt x="38960" y="51666"/>
                  </a:lnTo>
                  <a:lnTo>
                    <a:pt x="26629" y="32725"/>
                  </a:lnTo>
                  <a:lnTo>
                    <a:pt x="23527" y="7516"/>
                  </a:lnTo>
                  <a:lnTo>
                    <a:pt x="38996" y="0"/>
                  </a:lnTo>
                  <a:lnTo>
                    <a:pt x="162436" y="65381"/>
                  </a:lnTo>
                  <a:lnTo>
                    <a:pt x="162462" y="127001"/>
                  </a:lnTo>
                  <a:lnTo>
                    <a:pt x="145858" y="129537"/>
                  </a:lnTo>
                  <a:lnTo>
                    <a:pt x="147091" y="134579"/>
                  </a:lnTo>
                  <a:lnTo>
                    <a:pt x="137501" y="146111"/>
                  </a:lnTo>
                  <a:lnTo>
                    <a:pt x="140522" y="151261"/>
                  </a:lnTo>
                  <a:lnTo>
                    <a:pt x="133044" y="157817"/>
                  </a:lnTo>
                  <a:lnTo>
                    <a:pt x="135908" y="164679"/>
                  </a:lnTo>
                  <a:lnTo>
                    <a:pt x="128740" y="172961"/>
                  </a:lnTo>
                  <a:lnTo>
                    <a:pt x="138592" y="175929"/>
                  </a:lnTo>
                  <a:lnTo>
                    <a:pt x="140320" y="191834"/>
                  </a:lnTo>
                  <a:lnTo>
                    <a:pt x="146718" y="196928"/>
                  </a:lnTo>
                  <a:lnTo>
                    <a:pt x="145170" y="202533"/>
                  </a:lnTo>
                  <a:lnTo>
                    <a:pt x="129105" y="203983"/>
                  </a:lnTo>
                  <a:lnTo>
                    <a:pt x="126614" y="213520"/>
                  </a:lnTo>
                  <a:lnTo>
                    <a:pt x="107572" y="230609"/>
                  </a:lnTo>
                  <a:lnTo>
                    <a:pt x="83984" y="234109"/>
                  </a:lnTo>
                  <a:lnTo>
                    <a:pt x="87193" y="238052"/>
                  </a:lnTo>
                  <a:lnTo>
                    <a:pt x="79288" y="247718"/>
                  </a:lnTo>
                  <a:lnTo>
                    <a:pt x="64630" y="248796"/>
                  </a:lnTo>
                  <a:lnTo>
                    <a:pt x="51452" y="255737"/>
                  </a:lnTo>
                  <a:lnTo>
                    <a:pt x="47278" y="250748"/>
                  </a:lnTo>
                  <a:lnTo>
                    <a:pt x="36044" y="257246"/>
                  </a:lnTo>
                  <a:close/>
                </a:path>
              </a:pathLst>
            </a:custGeom>
            <a:solidFill>
              <a:srgbClr val="B6C3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2562171" y="3787145"/>
              <a:ext cx="162560" cy="257810"/>
            </a:xfrm>
            <a:custGeom>
              <a:avLst/>
              <a:gdLst/>
              <a:ahLst/>
              <a:cxnLst/>
              <a:rect l="l" t="t" r="r" b="b"/>
              <a:pathLst>
                <a:path w="162560" h="257810">
                  <a:moveTo>
                    <a:pt x="23527" y="7516"/>
                  </a:moveTo>
                  <a:lnTo>
                    <a:pt x="26629" y="32725"/>
                  </a:lnTo>
                  <a:lnTo>
                    <a:pt x="38960" y="51666"/>
                  </a:lnTo>
                  <a:lnTo>
                    <a:pt x="35169" y="58421"/>
                  </a:lnTo>
                  <a:lnTo>
                    <a:pt x="31266" y="107835"/>
                  </a:lnTo>
                  <a:lnTo>
                    <a:pt x="0" y="147705"/>
                  </a:lnTo>
                  <a:lnTo>
                    <a:pt x="9446" y="168857"/>
                  </a:lnTo>
                  <a:lnTo>
                    <a:pt x="15216" y="168884"/>
                  </a:lnTo>
                  <a:lnTo>
                    <a:pt x="20992" y="175896"/>
                  </a:lnTo>
                  <a:lnTo>
                    <a:pt x="25882" y="208939"/>
                  </a:lnTo>
                  <a:lnTo>
                    <a:pt x="34212" y="217381"/>
                  </a:lnTo>
                  <a:lnTo>
                    <a:pt x="11880" y="217276"/>
                  </a:lnTo>
                  <a:lnTo>
                    <a:pt x="8234" y="222998"/>
                  </a:lnTo>
                  <a:lnTo>
                    <a:pt x="26768" y="239000"/>
                  </a:lnTo>
                  <a:lnTo>
                    <a:pt x="31325" y="255860"/>
                  </a:lnTo>
                  <a:lnTo>
                    <a:pt x="36044" y="257246"/>
                  </a:lnTo>
                  <a:lnTo>
                    <a:pt x="47278" y="250748"/>
                  </a:lnTo>
                  <a:lnTo>
                    <a:pt x="51452" y="255737"/>
                  </a:lnTo>
                  <a:lnTo>
                    <a:pt x="64630" y="248796"/>
                  </a:lnTo>
                  <a:lnTo>
                    <a:pt x="79288" y="247718"/>
                  </a:lnTo>
                  <a:lnTo>
                    <a:pt x="87193" y="238052"/>
                  </a:lnTo>
                  <a:lnTo>
                    <a:pt x="83984" y="234109"/>
                  </a:lnTo>
                  <a:lnTo>
                    <a:pt x="107572" y="230609"/>
                  </a:lnTo>
                  <a:lnTo>
                    <a:pt x="126614" y="213520"/>
                  </a:lnTo>
                  <a:lnTo>
                    <a:pt x="129105" y="203983"/>
                  </a:lnTo>
                  <a:lnTo>
                    <a:pt x="145170" y="202533"/>
                  </a:lnTo>
                  <a:lnTo>
                    <a:pt x="146718" y="196928"/>
                  </a:lnTo>
                  <a:lnTo>
                    <a:pt x="140320" y="191834"/>
                  </a:lnTo>
                  <a:lnTo>
                    <a:pt x="138592" y="175929"/>
                  </a:lnTo>
                  <a:lnTo>
                    <a:pt x="128740" y="172961"/>
                  </a:lnTo>
                  <a:lnTo>
                    <a:pt x="135908" y="164679"/>
                  </a:lnTo>
                  <a:lnTo>
                    <a:pt x="133044" y="157817"/>
                  </a:lnTo>
                  <a:lnTo>
                    <a:pt x="140522" y="151261"/>
                  </a:lnTo>
                  <a:lnTo>
                    <a:pt x="137501" y="146111"/>
                  </a:lnTo>
                  <a:lnTo>
                    <a:pt x="147091" y="134579"/>
                  </a:lnTo>
                  <a:lnTo>
                    <a:pt x="145858" y="129537"/>
                  </a:lnTo>
                  <a:lnTo>
                    <a:pt x="162462" y="127001"/>
                  </a:lnTo>
                  <a:lnTo>
                    <a:pt x="162436" y="65381"/>
                  </a:lnTo>
                  <a:lnTo>
                    <a:pt x="38996" y="0"/>
                  </a:lnTo>
                  <a:lnTo>
                    <a:pt x="23527" y="751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1" name="object 31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573334" y="3985635"/>
              <a:ext cx="207847" cy="142992"/>
            </a:xfrm>
            <a:prstGeom prst="rect">
              <a:avLst/>
            </a:prstGeom>
          </p:spPr>
        </p:pic>
        <p:pic>
          <p:nvPicPr>
            <p:cNvPr id="312" name="object 31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437458" y="3226131"/>
              <a:ext cx="104727" cy="117709"/>
            </a:xfrm>
            <a:prstGeom prst="rect">
              <a:avLst/>
            </a:prstGeom>
          </p:spPr>
        </p:pic>
        <p:sp>
          <p:nvSpPr>
            <p:cNvPr id="313" name="object 313" descr=""/>
            <p:cNvSpPr/>
            <p:nvPr/>
          </p:nvSpPr>
          <p:spPr>
            <a:xfrm>
              <a:off x="565188" y="1674939"/>
              <a:ext cx="930910" cy="1771014"/>
            </a:xfrm>
            <a:custGeom>
              <a:avLst/>
              <a:gdLst/>
              <a:ahLst/>
              <a:cxnLst/>
              <a:rect l="l" t="t" r="r" b="b"/>
              <a:pathLst>
                <a:path w="930910" h="1771014">
                  <a:moveTo>
                    <a:pt x="707771" y="1671916"/>
                  </a:moveTo>
                  <a:lnTo>
                    <a:pt x="491045" y="1671916"/>
                  </a:lnTo>
                  <a:lnTo>
                    <a:pt x="493534" y="1682076"/>
                  </a:lnTo>
                  <a:lnTo>
                    <a:pt x="499440" y="1680806"/>
                  </a:lnTo>
                  <a:lnTo>
                    <a:pt x="502793" y="1685886"/>
                  </a:lnTo>
                  <a:lnTo>
                    <a:pt x="526770" y="1693506"/>
                  </a:lnTo>
                  <a:lnTo>
                    <a:pt x="533679" y="1704936"/>
                  </a:lnTo>
                  <a:lnTo>
                    <a:pt x="534809" y="1713826"/>
                  </a:lnTo>
                  <a:lnTo>
                    <a:pt x="527456" y="1725256"/>
                  </a:lnTo>
                  <a:lnTo>
                    <a:pt x="528193" y="1739226"/>
                  </a:lnTo>
                  <a:lnTo>
                    <a:pt x="517258" y="1748116"/>
                  </a:lnTo>
                  <a:lnTo>
                    <a:pt x="515632" y="1755736"/>
                  </a:lnTo>
                  <a:lnTo>
                    <a:pt x="506310" y="1763356"/>
                  </a:lnTo>
                  <a:lnTo>
                    <a:pt x="505980" y="1767166"/>
                  </a:lnTo>
                  <a:lnTo>
                    <a:pt x="515874" y="1770976"/>
                  </a:lnTo>
                  <a:lnTo>
                    <a:pt x="533844" y="1755736"/>
                  </a:lnTo>
                  <a:lnTo>
                    <a:pt x="552399" y="1757006"/>
                  </a:lnTo>
                  <a:lnTo>
                    <a:pt x="547560" y="1755736"/>
                  </a:lnTo>
                  <a:lnTo>
                    <a:pt x="551027" y="1751926"/>
                  </a:lnTo>
                  <a:lnTo>
                    <a:pt x="571461" y="1749386"/>
                  </a:lnTo>
                  <a:lnTo>
                    <a:pt x="569023" y="1741766"/>
                  </a:lnTo>
                  <a:lnTo>
                    <a:pt x="557657" y="1740496"/>
                  </a:lnTo>
                  <a:lnTo>
                    <a:pt x="568579" y="1730336"/>
                  </a:lnTo>
                  <a:lnTo>
                    <a:pt x="591185" y="1725256"/>
                  </a:lnTo>
                  <a:lnTo>
                    <a:pt x="598474" y="1730336"/>
                  </a:lnTo>
                  <a:lnTo>
                    <a:pt x="605205" y="1725256"/>
                  </a:lnTo>
                  <a:lnTo>
                    <a:pt x="632155" y="1704936"/>
                  </a:lnTo>
                  <a:lnTo>
                    <a:pt x="685698" y="1704936"/>
                  </a:lnTo>
                  <a:lnTo>
                    <a:pt x="689076" y="1698586"/>
                  </a:lnTo>
                  <a:lnTo>
                    <a:pt x="695972" y="1699856"/>
                  </a:lnTo>
                  <a:lnTo>
                    <a:pt x="696722" y="1698586"/>
                  </a:lnTo>
                  <a:lnTo>
                    <a:pt x="704875" y="1684616"/>
                  </a:lnTo>
                  <a:lnTo>
                    <a:pt x="705751" y="1680806"/>
                  </a:lnTo>
                  <a:lnTo>
                    <a:pt x="707771" y="1671916"/>
                  </a:lnTo>
                  <a:close/>
                </a:path>
                <a:path w="930910" h="1771014">
                  <a:moveTo>
                    <a:pt x="772731" y="1713826"/>
                  </a:moveTo>
                  <a:lnTo>
                    <a:pt x="767524" y="1717636"/>
                  </a:lnTo>
                  <a:lnTo>
                    <a:pt x="772706" y="1713903"/>
                  </a:lnTo>
                  <a:close/>
                </a:path>
                <a:path w="930910" h="1771014">
                  <a:moveTo>
                    <a:pt x="812203" y="1136129"/>
                  </a:moveTo>
                  <a:lnTo>
                    <a:pt x="810793" y="1134859"/>
                  </a:lnTo>
                  <a:lnTo>
                    <a:pt x="807999" y="1132319"/>
                  </a:lnTo>
                  <a:lnTo>
                    <a:pt x="811276" y="1132319"/>
                  </a:lnTo>
                  <a:lnTo>
                    <a:pt x="811174" y="1128509"/>
                  </a:lnTo>
                  <a:lnTo>
                    <a:pt x="805535" y="1127239"/>
                  </a:lnTo>
                  <a:lnTo>
                    <a:pt x="783844" y="1127239"/>
                  </a:lnTo>
                  <a:lnTo>
                    <a:pt x="781494" y="1128509"/>
                  </a:lnTo>
                  <a:lnTo>
                    <a:pt x="783767" y="1132319"/>
                  </a:lnTo>
                  <a:lnTo>
                    <a:pt x="788822" y="1128509"/>
                  </a:lnTo>
                  <a:lnTo>
                    <a:pt x="783564" y="1136129"/>
                  </a:lnTo>
                  <a:lnTo>
                    <a:pt x="785063" y="1138669"/>
                  </a:lnTo>
                  <a:lnTo>
                    <a:pt x="793762" y="1134859"/>
                  </a:lnTo>
                  <a:lnTo>
                    <a:pt x="787425" y="1139939"/>
                  </a:lnTo>
                  <a:lnTo>
                    <a:pt x="792772" y="1148829"/>
                  </a:lnTo>
                  <a:lnTo>
                    <a:pt x="797420" y="1136129"/>
                  </a:lnTo>
                  <a:lnTo>
                    <a:pt x="795769" y="1145019"/>
                  </a:lnTo>
                  <a:lnTo>
                    <a:pt x="800379" y="1145019"/>
                  </a:lnTo>
                  <a:lnTo>
                    <a:pt x="797547" y="1148829"/>
                  </a:lnTo>
                  <a:lnTo>
                    <a:pt x="803706" y="1145019"/>
                  </a:lnTo>
                  <a:lnTo>
                    <a:pt x="803986" y="1152639"/>
                  </a:lnTo>
                  <a:lnTo>
                    <a:pt x="807199" y="1152639"/>
                  </a:lnTo>
                  <a:lnTo>
                    <a:pt x="808621" y="1156449"/>
                  </a:lnTo>
                  <a:lnTo>
                    <a:pt x="812076" y="1139939"/>
                  </a:lnTo>
                  <a:lnTo>
                    <a:pt x="807085" y="1136129"/>
                  </a:lnTo>
                  <a:lnTo>
                    <a:pt x="805434" y="1134859"/>
                  </a:lnTo>
                  <a:lnTo>
                    <a:pt x="812203" y="1136129"/>
                  </a:lnTo>
                  <a:close/>
                </a:path>
                <a:path w="930910" h="1771014">
                  <a:moveTo>
                    <a:pt x="825830" y="1129893"/>
                  </a:moveTo>
                  <a:lnTo>
                    <a:pt x="825080" y="1129017"/>
                  </a:lnTo>
                  <a:lnTo>
                    <a:pt x="825004" y="1131036"/>
                  </a:lnTo>
                  <a:lnTo>
                    <a:pt x="825830" y="1129893"/>
                  </a:lnTo>
                  <a:close/>
                </a:path>
                <a:path w="930910" h="1771014">
                  <a:moveTo>
                    <a:pt x="826160" y="1069162"/>
                  </a:moveTo>
                  <a:lnTo>
                    <a:pt x="818857" y="1074445"/>
                  </a:lnTo>
                  <a:lnTo>
                    <a:pt x="820496" y="1076858"/>
                  </a:lnTo>
                  <a:lnTo>
                    <a:pt x="826160" y="1069162"/>
                  </a:lnTo>
                  <a:close/>
                </a:path>
                <a:path w="930910" h="1771014">
                  <a:moveTo>
                    <a:pt x="827481" y="1075182"/>
                  </a:moveTo>
                  <a:lnTo>
                    <a:pt x="826998" y="1073861"/>
                  </a:lnTo>
                  <a:lnTo>
                    <a:pt x="826465" y="1076045"/>
                  </a:lnTo>
                  <a:lnTo>
                    <a:pt x="827481" y="1075182"/>
                  </a:lnTo>
                  <a:close/>
                </a:path>
                <a:path w="930910" h="1771014">
                  <a:moveTo>
                    <a:pt x="828471" y="1130630"/>
                  </a:moveTo>
                  <a:lnTo>
                    <a:pt x="827443" y="1125270"/>
                  </a:lnTo>
                  <a:lnTo>
                    <a:pt x="825131" y="1127188"/>
                  </a:lnTo>
                  <a:lnTo>
                    <a:pt x="828471" y="1130630"/>
                  </a:lnTo>
                  <a:close/>
                </a:path>
                <a:path w="930910" h="1771014">
                  <a:moveTo>
                    <a:pt x="829525" y="1379728"/>
                  </a:moveTo>
                  <a:lnTo>
                    <a:pt x="828738" y="1380134"/>
                  </a:lnTo>
                  <a:lnTo>
                    <a:pt x="829081" y="1381569"/>
                  </a:lnTo>
                  <a:lnTo>
                    <a:pt x="829525" y="1379728"/>
                  </a:lnTo>
                  <a:close/>
                </a:path>
                <a:path w="930910" h="1771014">
                  <a:moveTo>
                    <a:pt x="829906" y="1107909"/>
                  </a:moveTo>
                  <a:lnTo>
                    <a:pt x="829856" y="1107338"/>
                  </a:lnTo>
                  <a:lnTo>
                    <a:pt x="825817" y="1106881"/>
                  </a:lnTo>
                  <a:lnTo>
                    <a:pt x="829906" y="1107909"/>
                  </a:lnTo>
                  <a:close/>
                </a:path>
                <a:path w="930910" h="1771014">
                  <a:moveTo>
                    <a:pt x="830351" y="1118323"/>
                  </a:moveTo>
                  <a:lnTo>
                    <a:pt x="828294" y="1117815"/>
                  </a:lnTo>
                  <a:lnTo>
                    <a:pt x="829411" y="1121206"/>
                  </a:lnTo>
                  <a:lnTo>
                    <a:pt x="830351" y="1118323"/>
                  </a:lnTo>
                  <a:close/>
                </a:path>
                <a:path w="930910" h="1771014">
                  <a:moveTo>
                    <a:pt x="830681" y="1071918"/>
                  </a:moveTo>
                  <a:lnTo>
                    <a:pt x="828446" y="1072591"/>
                  </a:lnTo>
                  <a:lnTo>
                    <a:pt x="829640" y="1073962"/>
                  </a:lnTo>
                  <a:lnTo>
                    <a:pt x="830681" y="1071918"/>
                  </a:lnTo>
                  <a:close/>
                </a:path>
                <a:path w="930910" h="1771014">
                  <a:moveTo>
                    <a:pt x="831659" y="1105141"/>
                  </a:moveTo>
                  <a:lnTo>
                    <a:pt x="831037" y="1104328"/>
                  </a:lnTo>
                  <a:lnTo>
                    <a:pt x="830707" y="1105687"/>
                  </a:lnTo>
                  <a:lnTo>
                    <a:pt x="831659" y="1105141"/>
                  </a:lnTo>
                  <a:close/>
                </a:path>
                <a:path w="930910" h="1771014">
                  <a:moveTo>
                    <a:pt x="832789" y="1673237"/>
                  </a:moveTo>
                  <a:lnTo>
                    <a:pt x="812990" y="1674380"/>
                  </a:lnTo>
                  <a:lnTo>
                    <a:pt x="806602" y="1670672"/>
                  </a:lnTo>
                  <a:lnTo>
                    <a:pt x="804748" y="1673517"/>
                  </a:lnTo>
                  <a:lnTo>
                    <a:pt x="799998" y="1667789"/>
                  </a:lnTo>
                  <a:lnTo>
                    <a:pt x="801649" y="1659851"/>
                  </a:lnTo>
                  <a:lnTo>
                    <a:pt x="795578" y="1669605"/>
                  </a:lnTo>
                  <a:lnTo>
                    <a:pt x="800163" y="1669211"/>
                  </a:lnTo>
                  <a:lnTo>
                    <a:pt x="799388" y="1674380"/>
                  </a:lnTo>
                  <a:lnTo>
                    <a:pt x="805434" y="1674634"/>
                  </a:lnTo>
                  <a:lnTo>
                    <a:pt x="806856" y="1678432"/>
                  </a:lnTo>
                  <a:lnTo>
                    <a:pt x="817956" y="1679346"/>
                  </a:lnTo>
                  <a:lnTo>
                    <a:pt x="816292" y="1682165"/>
                  </a:lnTo>
                  <a:lnTo>
                    <a:pt x="819531" y="1684147"/>
                  </a:lnTo>
                  <a:lnTo>
                    <a:pt x="825322" y="1682965"/>
                  </a:lnTo>
                  <a:lnTo>
                    <a:pt x="824039" y="1678622"/>
                  </a:lnTo>
                  <a:lnTo>
                    <a:pt x="832789" y="1673237"/>
                  </a:lnTo>
                  <a:close/>
                </a:path>
                <a:path w="930910" h="1771014">
                  <a:moveTo>
                    <a:pt x="836333" y="1424127"/>
                  </a:moveTo>
                  <a:lnTo>
                    <a:pt x="834593" y="1423784"/>
                  </a:lnTo>
                  <a:lnTo>
                    <a:pt x="834732" y="1424838"/>
                  </a:lnTo>
                  <a:lnTo>
                    <a:pt x="836333" y="1424127"/>
                  </a:lnTo>
                  <a:close/>
                </a:path>
                <a:path w="930910" h="1771014">
                  <a:moveTo>
                    <a:pt x="836777" y="1649031"/>
                  </a:moveTo>
                  <a:lnTo>
                    <a:pt x="832548" y="1654403"/>
                  </a:lnTo>
                  <a:lnTo>
                    <a:pt x="833856" y="1655203"/>
                  </a:lnTo>
                  <a:lnTo>
                    <a:pt x="836777" y="1649031"/>
                  </a:lnTo>
                  <a:close/>
                </a:path>
                <a:path w="930910" h="1771014">
                  <a:moveTo>
                    <a:pt x="837069" y="1388643"/>
                  </a:moveTo>
                  <a:lnTo>
                    <a:pt x="835748" y="1384617"/>
                  </a:lnTo>
                  <a:lnTo>
                    <a:pt x="833729" y="1387208"/>
                  </a:lnTo>
                  <a:lnTo>
                    <a:pt x="837069" y="1388643"/>
                  </a:lnTo>
                  <a:close/>
                </a:path>
                <a:path w="930910" h="1771014">
                  <a:moveTo>
                    <a:pt x="837260" y="1389341"/>
                  </a:moveTo>
                  <a:lnTo>
                    <a:pt x="836422" y="1389468"/>
                  </a:lnTo>
                  <a:lnTo>
                    <a:pt x="837095" y="1390611"/>
                  </a:lnTo>
                  <a:lnTo>
                    <a:pt x="837260" y="1389341"/>
                  </a:lnTo>
                  <a:close/>
                </a:path>
                <a:path w="930910" h="1771014">
                  <a:moveTo>
                    <a:pt x="837425" y="1611668"/>
                  </a:moveTo>
                  <a:lnTo>
                    <a:pt x="823658" y="1600415"/>
                  </a:lnTo>
                  <a:lnTo>
                    <a:pt x="799160" y="1592186"/>
                  </a:lnTo>
                  <a:lnTo>
                    <a:pt x="793394" y="1594294"/>
                  </a:lnTo>
                  <a:lnTo>
                    <a:pt x="807681" y="1605534"/>
                  </a:lnTo>
                  <a:lnTo>
                    <a:pt x="828548" y="1613344"/>
                  </a:lnTo>
                  <a:lnTo>
                    <a:pt x="837425" y="1611668"/>
                  </a:lnTo>
                  <a:close/>
                </a:path>
                <a:path w="930910" h="1771014">
                  <a:moveTo>
                    <a:pt x="837514" y="1383461"/>
                  </a:moveTo>
                  <a:lnTo>
                    <a:pt x="837323" y="1382280"/>
                  </a:lnTo>
                  <a:lnTo>
                    <a:pt x="836231" y="1383258"/>
                  </a:lnTo>
                  <a:lnTo>
                    <a:pt x="837514" y="1383461"/>
                  </a:lnTo>
                  <a:close/>
                </a:path>
                <a:path w="930910" h="1771014">
                  <a:moveTo>
                    <a:pt x="838098" y="1397139"/>
                  </a:moveTo>
                  <a:lnTo>
                    <a:pt x="836561" y="1393405"/>
                  </a:lnTo>
                  <a:lnTo>
                    <a:pt x="834758" y="1395349"/>
                  </a:lnTo>
                  <a:lnTo>
                    <a:pt x="832421" y="1392237"/>
                  </a:lnTo>
                  <a:lnTo>
                    <a:pt x="832815" y="1395971"/>
                  </a:lnTo>
                  <a:lnTo>
                    <a:pt x="838098" y="1397139"/>
                  </a:lnTo>
                  <a:close/>
                </a:path>
                <a:path w="930910" h="1771014">
                  <a:moveTo>
                    <a:pt x="838301" y="1399527"/>
                  </a:moveTo>
                  <a:lnTo>
                    <a:pt x="836625" y="1398079"/>
                  </a:lnTo>
                  <a:lnTo>
                    <a:pt x="836383" y="1400517"/>
                  </a:lnTo>
                  <a:lnTo>
                    <a:pt x="838301" y="1399527"/>
                  </a:lnTo>
                  <a:close/>
                </a:path>
                <a:path w="930910" h="1771014">
                  <a:moveTo>
                    <a:pt x="838606" y="1648244"/>
                  </a:moveTo>
                  <a:lnTo>
                    <a:pt x="836333" y="1650161"/>
                  </a:lnTo>
                  <a:lnTo>
                    <a:pt x="836587" y="1650555"/>
                  </a:lnTo>
                  <a:lnTo>
                    <a:pt x="838606" y="1648244"/>
                  </a:lnTo>
                  <a:close/>
                </a:path>
                <a:path w="930910" h="1771014">
                  <a:moveTo>
                    <a:pt x="839431" y="1646758"/>
                  </a:moveTo>
                  <a:lnTo>
                    <a:pt x="838200" y="1647710"/>
                  </a:lnTo>
                  <a:lnTo>
                    <a:pt x="837234" y="1648612"/>
                  </a:lnTo>
                  <a:lnTo>
                    <a:pt x="839431" y="1646758"/>
                  </a:lnTo>
                  <a:close/>
                </a:path>
                <a:path w="930910" h="1771014">
                  <a:moveTo>
                    <a:pt x="840219" y="1402219"/>
                  </a:moveTo>
                  <a:lnTo>
                    <a:pt x="840193" y="1400695"/>
                  </a:lnTo>
                  <a:lnTo>
                    <a:pt x="839520" y="1401356"/>
                  </a:lnTo>
                  <a:lnTo>
                    <a:pt x="840219" y="1402219"/>
                  </a:lnTo>
                  <a:close/>
                </a:path>
                <a:path w="930910" h="1771014">
                  <a:moveTo>
                    <a:pt x="840574" y="1428254"/>
                  </a:moveTo>
                  <a:lnTo>
                    <a:pt x="840130" y="1425638"/>
                  </a:lnTo>
                  <a:lnTo>
                    <a:pt x="836053" y="1425422"/>
                  </a:lnTo>
                  <a:lnTo>
                    <a:pt x="840574" y="1428254"/>
                  </a:lnTo>
                  <a:close/>
                </a:path>
                <a:path w="930910" h="1771014">
                  <a:moveTo>
                    <a:pt x="841171" y="1420596"/>
                  </a:moveTo>
                  <a:lnTo>
                    <a:pt x="839254" y="1420304"/>
                  </a:lnTo>
                  <a:lnTo>
                    <a:pt x="838974" y="1420876"/>
                  </a:lnTo>
                  <a:lnTo>
                    <a:pt x="841171" y="1420596"/>
                  </a:lnTo>
                  <a:close/>
                </a:path>
                <a:path w="930910" h="1771014">
                  <a:moveTo>
                    <a:pt x="841527" y="1419999"/>
                  </a:moveTo>
                  <a:lnTo>
                    <a:pt x="840498" y="1410030"/>
                  </a:lnTo>
                  <a:lnTo>
                    <a:pt x="837488" y="1418183"/>
                  </a:lnTo>
                  <a:lnTo>
                    <a:pt x="838885" y="1418818"/>
                  </a:lnTo>
                  <a:lnTo>
                    <a:pt x="837869" y="1419644"/>
                  </a:lnTo>
                  <a:lnTo>
                    <a:pt x="839317" y="1419733"/>
                  </a:lnTo>
                  <a:lnTo>
                    <a:pt x="839216" y="1418971"/>
                  </a:lnTo>
                  <a:lnTo>
                    <a:pt x="841527" y="1419999"/>
                  </a:lnTo>
                  <a:close/>
                </a:path>
                <a:path w="930910" h="1771014">
                  <a:moveTo>
                    <a:pt x="843343" y="1089139"/>
                  </a:moveTo>
                  <a:lnTo>
                    <a:pt x="841629" y="1086599"/>
                  </a:lnTo>
                  <a:lnTo>
                    <a:pt x="838212" y="1081519"/>
                  </a:lnTo>
                  <a:lnTo>
                    <a:pt x="833145" y="1080249"/>
                  </a:lnTo>
                  <a:lnTo>
                    <a:pt x="836561" y="1078979"/>
                  </a:lnTo>
                  <a:lnTo>
                    <a:pt x="830859" y="1080249"/>
                  </a:lnTo>
                  <a:lnTo>
                    <a:pt x="832281" y="1073899"/>
                  </a:lnTo>
                  <a:lnTo>
                    <a:pt x="826960" y="1078204"/>
                  </a:lnTo>
                  <a:lnTo>
                    <a:pt x="826465" y="1077061"/>
                  </a:lnTo>
                  <a:lnTo>
                    <a:pt x="825246" y="1078382"/>
                  </a:lnTo>
                  <a:lnTo>
                    <a:pt x="826592" y="1078509"/>
                  </a:lnTo>
                  <a:lnTo>
                    <a:pt x="826008" y="1078979"/>
                  </a:lnTo>
                  <a:lnTo>
                    <a:pt x="827176" y="1086599"/>
                  </a:lnTo>
                  <a:lnTo>
                    <a:pt x="823582" y="1077709"/>
                  </a:lnTo>
                  <a:lnTo>
                    <a:pt x="820534" y="1078979"/>
                  </a:lnTo>
                  <a:lnTo>
                    <a:pt x="818299" y="1090409"/>
                  </a:lnTo>
                  <a:lnTo>
                    <a:pt x="818426" y="1089139"/>
                  </a:lnTo>
                  <a:lnTo>
                    <a:pt x="818553" y="1087869"/>
                  </a:lnTo>
                  <a:lnTo>
                    <a:pt x="819543" y="1077709"/>
                  </a:lnTo>
                  <a:lnTo>
                    <a:pt x="811911" y="1080249"/>
                  </a:lnTo>
                  <a:lnTo>
                    <a:pt x="811047" y="1087869"/>
                  </a:lnTo>
                  <a:lnTo>
                    <a:pt x="810564" y="1082789"/>
                  </a:lnTo>
                  <a:lnTo>
                    <a:pt x="810323" y="1080249"/>
                  </a:lnTo>
                  <a:lnTo>
                    <a:pt x="804062" y="1082789"/>
                  </a:lnTo>
                  <a:lnTo>
                    <a:pt x="811009" y="1078979"/>
                  </a:lnTo>
                  <a:lnTo>
                    <a:pt x="813333" y="1077709"/>
                  </a:lnTo>
                  <a:lnTo>
                    <a:pt x="812482" y="1071359"/>
                  </a:lnTo>
                  <a:lnTo>
                    <a:pt x="817613" y="1067549"/>
                  </a:lnTo>
                  <a:lnTo>
                    <a:pt x="815746" y="1062469"/>
                  </a:lnTo>
                  <a:lnTo>
                    <a:pt x="804900" y="1078979"/>
                  </a:lnTo>
                  <a:lnTo>
                    <a:pt x="806602" y="1075169"/>
                  </a:lnTo>
                  <a:lnTo>
                    <a:pt x="810006" y="1067549"/>
                  </a:lnTo>
                  <a:lnTo>
                    <a:pt x="792645" y="1071359"/>
                  </a:lnTo>
                  <a:lnTo>
                    <a:pt x="790435" y="1075169"/>
                  </a:lnTo>
                  <a:lnTo>
                    <a:pt x="792911" y="1070089"/>
                  </a:lnTo>
                  <a:lnTo>
                    <a:pt x="795223" y="1068819"/>
                  </a:lnTo>
                  <a:lnTo>
                    <a:pt x="802144" y="1065009"/>
                  </a:lnTo>
                  <a:lnTo>
                    <a:pt x="789266" y="1068819"/>
                  </a:lnTo>
                  <a:lnTo>
                    <a:pt x="797826" y="1063739"/>
                  </a:lnTo>
                  <a:lnTo>
                    <a:pt x="789343" y="1061199"/>
                  </a:lnTo>
                  <a:lnTo>
                    <a:pt x="802322" y="1062469"/>
                  </a:lnTo>
                  <a:lnTo>
                    <a:pt x="801408" y="1061199"/>
                  </a:lnTo>
                  <a:lnTo>
                    <a:pt x="798690" y="1057389"/>
                  </a:lnTo>
                  <a:lnTo>
                    <a:pt x="800277" y="1052309"/>
                  </a:lnTo>
                  <a:lnTo>
                    <a:pt x="798334" y="1049769"/>
                  </a:lnTo>
                  <a:lnTo>
                    <a:pt x="797369" y="1048499"/>
                  </a:lnTo>
                  <a:lnTo>
                    <a:pt x="793483" y="1043419"/>
                  </a:lnTo>
                  <a:lnTo>
                    <a:pt x="789838" y="1043419"/>
                  </a:lnTo>
                  <a:lnTo>
                    <a:pt x="789254" y="1048499"/>
                  </a:lnTo>
                  <a:lnTo>
                    <a:pt x="787349" y="1044689"/>
                  </a:lnTo>
                  <a:lnTo>
                    <a:pt x="782548" y="1049769"/>
                  </a:lnTo>
                  <a:lnTo>
                    <a:pt x="785266" y="1038339"/>
                  </a:lnTo>
                  <a:lnTo>
                    <a:pt x="790498" y="1037069"/>
                  </a:lnTo>
                  <a:lnTo>
                    <a:pt x="784606" y="1034529"/>
                  </a:lnTo>
                  <a:lnTo>
                    <a:pt x="779487" y="1039609"/>
                  </a:lnTo>
                  <a:lnTo>
                    <a:pt x="777265" y="1044689"/>
                  </a:lnTo>
                  <a:lnTo>
                    <a:pt x="780249" y="1052309"/>
                  </a:lnTo>
                  <a:lnTo>
                    <a:pt x="776363" y="1044689"/>
                  </a:lnTo>
                  <a:lnTo>
                    <a:pt x="779081" y="1037069"/>
                  </a:lnTo>
                  <a:lnTo>
                    <a:pt x="775614" y="1035799"/>
                  </a:lnTo>
                  <a:lnTo>
                    <a:pt x="770432" y="1052309"/>
                  </a:lnTo>
                  <a:lnTo>
                    <a:pt x="770890" y="1044689"/>
                  </a:lnTo>
                  <a:lnTo>
                    <a:pt x="771512" y="1034529"/>
                  </a:lnTo>
                  <a:lnTo>
                    <a:pt x="767156" y="1036802"/>
                  </a:lnTo>
                  <a:lnTo>
                    <a:pt x="767791" y="1035799"/>
                  </a:lnTo>
                  <a:lnTo>
                    <a:pt x="766483" y="1035177"/>
                  </a:lnTo>
                  <a:lnTo>
                    <a:pt x="766483" y="1037869"/>
                  </a:lnTo>
                  <a:lnTo>
                    <a:pt x="765175" y="1044689"/>
                  </a:lnTo>
                  <a:lnTo>
                    <a:pt x="759942" y="1040879"/>
                  </a:lnTo>
                  <a:lnTo>
                    <a:pt x="764578" y="1040879"/>
                  </a:lnTo>
                  <a:lnTo>
                    <a:pt x="766483" y="1037869"/>
                  </a:lnTo>
                  <a:lnTo>
                    <a:pt x="766483" y="1035177"/>
                  </a:lnTo>
                  <a:lnTo>
                    <a:pt x="762457" y="1033259"/>
                  </a:lnTo>
                  <a:lnTo>
                    <a:pt x="765797" y="1030719"/>
                  </a:lnTo>
                  <a:lnTo>
                    <a:pt x="761111" y="1030719"/>
                  </a:lnTo>
                  <a:lnTo>
                    <a:pt x="759498" y="1037069"/>
                  </a:lnTo>
                  <a:lnTo>
                    <a:pt x="759358" y="1035799"/>
                  </a:lnTo>
                  <a:lnTo>
                    <a:pt x="758799" y="1030719"/>
                  </a:lnTo>
                  <a:lnTo>
                    <a:pt x="755815" y="1035799"/>
                  </a:lnTo>
                  <a:lnTo>
                    <a:pt x="758088" y="1028179"/>
                  </a:lnTo>
                  <a:lnTo>
                    <a:pt x="758850" y="1025639"/>
                  </a:lnTo>
                  <a:lnTo>
                    <a:pt x="753071" y="1024369"/>
                  </a:lnTo>
                  <a:lnTo>
                    <a:pt x="750011" y="1028179"/>
                  </a:lnTo>
                  <a:lnTo>
                    <a:pt x="754011" y="1023099"/>
                  </a:lnTo>
                  <a:lnTo>
                    <a:pt x="755015" y="1021829"/>
                  </a:lnTo>
                  <a:lnTo>
                    <a:pt x="741591" y="1023099"/>
                  </a:lnTo>
                  <a:lnTo>
                    <a:pt x="755408" y="1019289"/>
                  </a:lnTo>
                  <a:lnTo>
                    <a:pt x="760018" y="1018019"/>
                  </a:lnTo>
                  <a:lnTo>
                    <a:pt x="749617" y="1018019"/>
                  </a:lnTo>
                  <a:lnTo>
                    <a:pt x="749833" y="1014209"/>
                  </a:lnTo>
                  <a:lnTo>
                    <a:pt x="745769" y="1019289"/>
                  </a:lnTo>
                  <a:lnTo>
                    <a:pt x="746226" y="1016749"/>
                  </a:lnTo>
                  <a:lnTo>
                    <a:pt x="746899" y="1012939"/>
                  </a:lnTo>
                  <a:lnTo>
                    <a:pt x="740956" y="1016749"/>
                  </a:lnTo>
                  <a:lnTo>
                    <a:pt x="740600" y="1012939"/>
                  </a:lnTo>
                  <a:lnTo>
                    <a:pt x="728916" y="1011669"/>
                  </a:lnTo>
                  <a:lnTo>
                    <a:pt x="732370" y="1010399"/>
                  </a:lnTo>
                  <a:lnTo>
                    <a:pt x="727341" y="1009129"/>
                  </a:lnTo>
                  <a:lnTo>
                    <a:pt x="738733" y="1006589"/>
                  </a:lnTo>
                  <a:lnTo>
                    <a:pt x="719340" y="1001509"/>
                  </a:lnTo>
                  <a:lnTo>
                    <a:pt x="720013" y="998969"/>
                  </a:lnTo>
                  <a:lnTo>
                    <a:pt x="743115" y="1002779"/>
                  </a:lnTo>
                  <a:lnTo>
                    <a:pt x="734606" y="998969"/>
                  </a:lnTo>
                  <a:lnTo>
                    <a:pt x="731774" y="997699"/>
                  </a:lnTo>
                  <a:lnTo>
                    <a:pt x="740181" y="1000239"/>
                  </a:lnTo>
                  <a:lnTo>
                    <a:pt x="738276" y="997699"/>
                  </a:lnTo>
                  <a:lnTo>
                    <a:pt x="737323" y="996429"/>
                  </a:lnTo>
                  <a:lnTo>
                    <a:pt x="736384" y="995159"/>
                  </a:lnTo>
                  <a:lnTo>
                    <a:pt x="734479" y="992619"/>
                  </a:lnTo>
                  <a:lnTo>
                    <a:pt x="744156" y="992619"/>
                  </a:lnTo>
                  <a:lnTo>
                    <a:pt x="736460" y="987539"/>
                  </a:lnTo>
                  <a:lnTo>
                    <a:pt x="728040" y="988809"/>
                  </a:lnTo>
                  <a:lnTo>
                    <a:pt x="724141" y="995159"/>
                  </a:lnTo>
                  <a:lnTo>
                    <a:pt x="724204" y="992619"/>
                  </a:lnTo>
                  <a:lnTo>
                    <a:pt x="724293" y="988809"/>
                  </a:lnTo>
                  <a:lnTo>
                    <a:pt x="731888" y="984999"/>
                  </a:lnTo>
                  <a:lnTo>
                    <a:pt x="727760" y="983729"/>
                  </a:lnTo>
                  <a:lnTo>
                    <a:pt x="738403" y="983729"/>
                  </a:lnTo>
                  <a:lnTo>
                    <a:pt x="735088" y="982459"/>
                  </a:lnTo>
                  <a:lnTo>
                    <a:pt x="725639" y="978839"/>
                  </a:lnTo>
                  <a:lnTo>
                    <a:pt x="736663" y="979919"/>
                  </a:lnTo>
                  <a:lnTo>
                    <a:pt x="745185" y="986269"/>
                  </a:lnTo>
                  <a:lnTo>
                    <a:pt x="760107" y="984999"/>
                  </a:lnTo>
                  <a:lnTo>
                    <a:pt x="758812" y="979919"/>
                  </a:lnTo>
                  <a:lnTo>
                    <a:pt x="757161" y="978649"/>
                  </a:lnTo>
                  <a:lnTo>
                    <a:pt x="750595" y="973569"/>
                  </a:lnTo>
                  <a:lnTo>
                    <a:pt x="739749" y="973569"/>
                  </a:lnTo>
                  <a:lnTo>
                    <a:pt x="735177" y="971029"/>
                  </a:lnTo>
                  <a:lnTo>
                    <a:pt x="728306" y="967219"/>
                  </a:lnTo>
                  <a:lnTo>
                    <a:pt x="724992" y="968895"/>
                  </a:lnTo>
                  <a:lnTo>
                    <a:pt x="724992" y="978776"/>
                  </a:lnTo>
                  <a:lnTo>
                    <a:pt x="720521" y="982459"/>
                  </a:lnTo>
                  <a:lnTo>
                    <a:pt x="723696" y="978649"/>
                  </a:lnTo>
                  <a:lnTo>
                    <a:pt x="724992" y="978776"/>
                  </a:lnTo>
                  <a:lnTo>
                    <a:pt x="724992" y="968895"/>
                  </a:lnTo>
                  <a:lnTo>
                    <a:pt x="720737" y="971029"/>
                  </a:lnTo>
                  <a:lnTo>
                    <a:pt x="708126" y="969759"/>
                  </a:lnTo>
                  <a:lnTo>
                    <a:pt x="735063" y="965949"/>
                  </a:lnTo>
                  <a:lnTo>
                    <a:pt x="741362" y="959599"/>
                  </a:lnTo>
                  <a:lnTo>
                    <a:pt x="753300" y="960869"/>
                  </a:lnTo>
                  <a:lnTo>
                    <a:pt x="748931" y="946899"/>
                  </a:lnTo>
                  <a:lnTo>
                    <a:pt x="738759" y="934199"/>
                  </a:lnTo>
                  <a:lnTo>
                    <a:pt x="734225" y="940549"/>
                  </a:lnTo>
                  <a:lnTo>
                    <a:pt x="736206" y="944359"/>
                  </a:lnTo>
                  <a:lnTo>
                    <a:pt x="718096" y="959599"/>
                  </a:lnTo>
                  <a:lnTo>
                    <a:pt x="713219" y="958329"/>
                  </a:lnTo>
                  <a:lnTo>
                    <a:pt x="709434" y="965949"/>
                  </a:lnTo>
                  <a:lnTo>
                    <a:pt x="712685" y="957059"/>
                  </a:lnTo>
                  <a:lnTo>
                    <a:pt x="718146" y="957059"/>
                  </a:lnTo>
                  <a:lnTo>
                    <a:pt x="728002" y="946899"/>
                  </a:lnTo>
                  <a:lnTo>
                    <a:pt x="729145" y="940549"/>
                  </a:lnTo>
                  <a:lnTo>
                    <a:pt x="714108" y="943089"/>
                  </a:lnTo>
                  <a:lnTo>
                    <a:pt x="712203" y="950709"/>
                  </a:lnTo>
                  <a:lnTo>
                    <a:pt x="702310" y="957059"/>
                  </a:lnTo>
                  <a:lnTo>
                    <a:pt x="703884" y="955789"/>
                  </a:lnTo>
                  <a:lnTo>
                    <a:pt x="711758" y="949439"/>
                  </a:lnTo>
                  <a:lnTo>
                    <a:pt x="706005" y="948169"/>
                  </a:lnTo>
                  <a:lnTo>
                    <a:pt x="711377" y="943089"/>
                  </a:lnTo>
                  <a:lnTo>
                    <a:pt x="728891" y="934199"/>
                  </a:lnTo>
                  <a:lnTo>
                    <a:pt x="730770" y="927849"/>
                  </a:lnTo>
                  <a:lnTo>
                    <a:pt x="732764" y="931659"/>
                  </a:lnTo>
                  <a:lnTo>
                    <a:pt x="733450" y="927849"/>
                  </a:lnTo>
                  <a:lnTo>
                    <a:pt x="733679" y="926579"/>
                  </a:lnTo>
                  <a:lnTo>
                    <a:pt x="734352" y="922769"/>
                  </a:lnTo>
                  <a:lnTo>
                    <a:pt x="717791" y="913879"/>
                  </a:lnTo>
                  <a:lnTo>
                    <a:pt x="708355" y="922769"/>
                  </a:lnTo>
                  <a:lnTo>
                    <a:pt x="702932" y="921499"/>
                  </a:lnTo>
                  <a:lnTo>
                    <a:pt x="702449" y="926579"/>
                  </a:lnTo>
                  <a:lnTo>
                    <a:pt x="701395" y="921499"/>
                  </a:lnTo>
                  <a:lnTo>
                    <a:pt x="709028" y="916419"/>
                  </a:lnTo>
                  <a:lnTo>
                    <a:pt x="710603" y="908799"/>
                  </a:lnTo>
                  <a:lnTo>
                    <a:pt x="693356" y="920229"/>
                  </a:lnTo>
                  <a:lnTo>
                    <a:pt x="685368" y="948169"/>
                  </a:lnTo>
                  <a:lnTo>
                    <a:pt x="687755" y="938009"/>
                  </a:lnTo>
                  <a:lnTo>
                    <a:pt x="688352" y="935469"/>
                  </a:lnTo>
                  <a:lnTo>
                    <a:pt x="690727" y="925309"/>
                  </a:lnTo>
                  <a:lnTo>
                    <a:pt x="685647" y="922769"/>
                  </a:lnTo>
                  <a:lnTo>
                    <a:pt x="680961" y="935469"/>
                  </a:lnTo>
                  <a:lnTo>
                    <a:pt x="681863" y="930389"/>
                  </a:lnTo>
                  <a:lnTo>
                    <a:pt x="678421" y="930389"/>
                  </a:lnTo>
                  <a:lnTo>
                    <a:pt x="682434" y="924039"/>
                  </a:lnTo>
                  <a:lnTo>
                    <a:pt x="684047" y="921499"/>
                  </a:lnTo>
                  <a:lnTo>
                    <a:pt x="690384" y="922769"/>
                  </a:lnTo>
                  <a:lnTo>
                    <a:pt x="691515" y="921499"/>
                  </a:lnTo>
                  <a:lnTo>
                    <a:pt x="692658" y="920229"/>
                  </a:lnTo>
                  <a:lnTo>
                    <a:pt x="696061" y="916419"/>
                  </a:lnTo>
                  <a:lnTo>
                    <a:pt x="700900" y="906259"/>
                  </a:lnTo>
                  <a:lnTo>
                    <a:pt x="699135" y="899909"/>
                  </a:lnTo>
                  <a:lnTo>
                    <a:pt x="696887" y="897369"/>
                  </a:lnTo>
                  <a:lnTo>
                    <a:pt x="690460" y="902449"/>
                  </a:lnTo>
                  <a:lnTo>
                    <a:pt x="690308" y="910069"/>
                  </a:lnTo>
                  <a:lnTo>
                    <a:pt x="675474" y="913879"/>
                  </a:lnTo>
                  <a:lnTo>
                    <a:pt x="668401" y="920229"/>
                  </a:lnTo>
                  <a:lnTo>
                    <a:pt x="675182" y="911339"/>
                  </a:lnTo>
                  <a:lnTo>
                    <a:pt x="665822" y="911339"/>
                  </a:lnTo>
                  <a:lnTo>
                    <a:pt x="672731" y="908799"/>
                  </a:lnTo>
                  <a:lnTo>
                    <a:pt x="673849" y="906259"/>
                  </a:lnTo>
                  <a:lnTo>
                    <a:pt x="676097" y="901179"/>
                  </a:lnTo>
                  <a:lnTo>
                    <a:pt x="676668" y="899909"/>
                  </a:lnTo>
                  <a:lnTo>
                    <a:pt x="686257" y="899909"/>
                  </a:lnTo>
                  <a:lnTo>
                    <a:pt x="691121" y="891032"/>
                  </a:lnTo>
                  <a:lnTo>
                    <a:pt x="684657" y="879589"/>
                  </a:lnTo>
                  <a:lnTo>
                    <a:pt x="669582" y="871969"/>
                  </a:lnTo>
                  <a:lnTo>
                    <a:pt x="661936" y="891006"/>
                  </a:lnTo>
                  <a:lnTo>
                    <a:pt x="658368" y="899909"/>
                  </a:lnTo>
                  <a:lnTo>
                    <a:pt x="658609" y="892289"/>
                  </a:lnTo>
                  <a:lnTo>
                    <a:pt x="661924" y="891044"/>
                  </a:lnTo>
                  <a:lnTo>
                    <a:pt x="657250" y="887209"/>
                  </a:lnTo>
                  <a:lnTo>
                    <a:pt x="649300" y="901179"/>
                  </a:lnTo>
                  <a:lnTo>
                    <a:pt x="652119" y="894829"/>
                  </a:lnTo>
                  <a:lnTo>
                    <a:pt x="652678" y="893559"/>
                  </a:lnTo>
                  <a:lnTo>
                    <a:pt x="656069" y="885939"/>
                  </a:lnTo>
                  <a:lnTo>
                    <a:pt x="656628" y="884669"/>
                  </a:lnTo>
                  <a:lnTo>
                    <a:pt x="655523" y="882129"/>
                  </a:lnTo>
                  <a:lnTo>
                    <a:pt x="652843" y="885939"/>
                  </a:lnTo>
                  <a:lnTo>
                    <a:pt x="652310" y="874509"/>
                  </a:lnTo>
                  <a:lnTo>
                    <a:pt x="644017" y="893559"/>
                  </a:lnTo>
                  <a:lnTo>
                    <a:pt x="646061" y="884669"/>
                  </a:lnTo>
                  <a:lnTo>
                    <a:pt x="646658" y="882129"/>
                  </a:lnTo>
                  <a:lnTo>
                    <a:pt x="642518" y="884669"/>
                  </a:lnTo>
                  <a:lnTo>
                    <a:pt x="647585" y="880859"/>
                  </a:lnTo>
                  <a:lnTo>
                    <a:pt x="651002" y="871969"/>
                  </a:lnTo>
                  <a:lnTo>
                    <a:pt x="653440" y="865619"/>
                  </a:lnTo>
                  <a:lnTo>
                    <a:pt x="647712" y="866889"/>
                  </a:lnTo>
                  <a:lnTo>
                    <a:pt x="645261" y="871969"/>
                  </a:lnTo>
                  <a:lnTo>
                    <a:pt x="645210" y="866889"/>
                  </a:lnTo>
                  <a:lnTo>
                    <a:pt x="638924" y="871969"/>
                  </a:lnTo>
                  <a:lnTo>
                    <a:pt x="635914" y="877049"/>
                  </a:lnTo>
                  <a:lnTo>
                    <a:pt x="637552" y="885939"/>
                  </a:lnTo>
                  <a:lnTo>
                    <a:pt x="631101" y="894829"/>
                  </a:lnTo>
                  <a:lnTo>
                    <a:pt x="632853" y="891019"/>
                  </a:lnTo>
                  <a:lnTo>
                    <a:pt x="635774" y="884669"/>
                  </a:lnTo>
                  <a:lnTo>
                    <a:pt x="636346" y="883399"/>
                  </a:lnTo>
                  <a:lnTo>
                    <a:pt x="634834" y="879589"/>
                  </a:lnTo>
                  <a:lnTo>
                    <a:pt x="634326" y="878319"/>
                  </a:lnTo>
                  <a:lnTo>
                    <a:pt x="629894" y="879589"/>
                  </a:lnTo>
                  <a:lnTo>
                    <a:pt x="631202" y="878319"/>
                  </a:lnTo>
                  <a:lnTo>
                    <a:pt x="637692" y="871969"/>
                  </a:lnTo>
                  <a:lnTo>
                    <a:pt x="626122" y="878319"/>
                  </a:lnTo>
                  <a:lnTo>
                    <a:pt x="633044" y="870699"/>
                  </a:lnTo>
                  <a:lnTo>
                    <a:pt x="628281" y="869429"/>
                  </a:lnTo>
                  <a:lnTo>
                    <a:pt x="634314" y="866889"/>
                  </a:lnTo>
                  <a:lnTo>
                    <a:pt x="643356" y="863079"/>
                  </a:lnTo>
                  <a:lnTo>
                    <a:pt x="644436" y="855459"/>
                  </a:lnTo>
                  <a:lnTo>
                    <a:pt x="644613" y="854189"/>
                  </a:lnTo>
                  <a:lnTo>
                    <a:pt x="643407" y="850379"/>
                  </a:lnTo>
                  <a:lnTo>
                    <a:pt x="628459" y="849109"/>
                  </a:lnTo>
                  <a:lnTo>
                    <a:pt x="629183" y="847839"/>
                  </a:lnTo>
                  <a:lnTo>
                    <a:pt x="632841" y="841489"/>
                  </a:lnTo>
                  <a:lnTo>
                    <a:pt x="629462" y="830059"/>
                  </a:lnTo>
                  <a:lnTo>
                    <a:pt x="619366" y="824979"/>
                  </a:lnTo>
                  <a:lnTo>
                    <a:pt x="615188" y="830059"/>
                  </a:lnTo>
                  <a:lnTo>
                    <a:pt x="614400" y="824979"/>
                  </a:lnTo>
                  <a:lnTo>
                    <a:pt x="606107" y="822439"/>
                  </a:lnTo>
                  <a:lnTo>
                    <a:pt x="604875" y="817359"/>
                  </a:lnTo>
                  <a:lnTo>
                    <a:pt x="592137" y="816089"/>
                  </a:lnTo>
                  <a:lnTo>
                    <a:pt x="577100" y="828789"/>
                  </a:lnTo>
                  <a:lnTo>
                    <a:pt x="579043" y="835139"/>
                  </a:lnTo>
                  <a:lnTo>
                    <a:pt x="600621" y="847839"/>
                  </a:lnTo>
                  <a:lnTo>
                    <a:pt x="591159" y="846569"/>
                  </a:lnTo>
                  <a:lnTo>
                    <a:pt x="590397" y="846023"/>
                  </a:lnTo>
                  <a:lnTo>
                    <a:pt x="590397" y="864349"/>
                  </a:lnTo>
                  <a:lnTo>
                    <a:pt x="589292" y="866889"/>
                  </a:lnTo>
                  <a:lnTo>
                    <a:pt x="588645" y="865619"/>
                  </a:lnTo>
                  <a:lnTo>
                    <a:pt x="587324" y="863079"/>
                  </a:lnTo>
                  <a:lnTo>
                    <a:pt x="587324" y="865619"/>
                  </a:lnTo>
                  <a:lnTo>
                    <a:pt x="582447" y="863079"/>
                  </a:lnTo>
                  <a:lnTo>
                    <a:pt x="582015" y="861809"/>
                  </a:lnTo>
                  <a:lnTo>
                    <a:pt x="578231" y="850531"/>
                  </a:lnTo>
                  <a:lnTo>
                    <a:pt x="582955" y="855903"/>
                  </a:lnTo>
                  <a:lnTo>
                    <a:pt x="580923" y="857999"/>
                  </a:lnTo>
                  <a:lnTo>
                    <a:pt x="587324" y="865619"/>
                  </a:lnTo>
                  <a:lnTo>
                    <a:pt x="587324" y="863079"/>
                  </a:lnTo>
                  <a:lnTo>
                    <a:pt x="584530" y="857694"/>
                  </a:lnTo>
                  <a:lnTo>
                    <a:pt x="590397" y="864349"/>
                  </a:lnTo>
                  <a:lnTo>
                    <a:pt x="590397" y="846023"/>
                  </a:lnTo>
                  <a:lnTo>
                    <a:pt x="589419" y="845299"/>
                  </a:lnTo>
                  <a:lnTo>
                    <a:pt x="578980" y="837679"/>
                  </a:lnTo>
                  <a:lnTo>
                    <a:pt x="578967" y="845299"/>
                  </a:lnTo>
                  <a:lnTo>
                    <a:pt x="577303" y="836409"/>
                  </a:lnTo>
                  <a:lnTo>
                    <a:pt x="573049" y="837679"/>
                  </a:lnTo>
                  <a:lnTo>
                    <a:pt x="572503" y="844029"/>
                  </a:lnTo>
                  <a:lnTo>
                    <a:pt x="577850" y="850099"/>
                  </a:lnTo>
                  <a:lnTo>
                    <a:pt x="572262" y="845299"/>
                  </a:lnTo>
                  <a:lnTo>
                    <a:pt x="571106" y="854189"/>
                  </a:lnTo>
                  <a:lnTo>
                    <a:pt x="577519" y="861809"/>
                  </a:lnTo>
                  <a:lnTo>
                    <a:pt x="574954" y="860539"/>
                  </a:lnTo>
                  <a:lnTo>
                    <a:pt x="567270" y="856729"/>
                  </a:lnTo>
                  <a:lnTo>
                    <a:pt x="569658" y="847839"/>
                  </a:lnTo>
                  <a:lnTo>
                    <a:pt x="570344" y="845299"/>
                  </a:lnTo>
                  <a:lnTo>
                    <a:pt x="571715" y="840219"/>
                  </a:lnTo>
                  <a:lnTo>
                    <a:pt x="564718" y="833869"/>
                  </a:lnTo>
                  <a:lnTo>
                    <a:pt x="563346" y="845299"/>
                  </a:lnTo>
                  <a:lnTo>
                    <a:pt x="562991" y="844029"/>
                  </a:lnTo>
                  <a:lnTo>
                    <a:pt x="561911" y="840219"/>
                  </a:lnTo>
                  <a:lnTo>
                    <a:pt x="558812" y="844029"/>
                  </a:lnTo>
                  <a:lnTo>
                    <a:pt x="560895" y="837679"/>
                  </a:lnTo>
                  <a:lnTo>
                    <a:pt x="557822" y="828789"/>
                  </a:lnTo>
                  <a:lnTo>
                    <a:pt x="552043" y="838949"/>
                  </a:lnTo>
                  <a:lnTo>
                    <a:pt x="559320" y="847839"/>
                  </a:lnTo>
                  <a:lnTo>
                    <a:pt x="551332" y="838949"/>
                  </a:lnTo>
                  <a:lnTo>
                    <a:pt x="551307" y="845299"/>
                  </a:lnTo>
                  <a:lnTo>
                    <a:pt x="547077" y="845299"/>
                  </a:lnTo>
                  <a:lnTo>
                    <a:pt x="548792" y="852919"/>
                  </a:lnTo>
                  <a:lnTo>
                    <a:pt x="539775" y="860539"/>
                  </a:lnTo>
                  <a:lnTo>
                    <a:pt x="540905" y="857999"/>
                  </a:lnTo>
                  <a:lnTo>
                    <a:pt x="542607" y="854189"/>
                  </a:lnTo>
                  <a:lnTo>
                    <a:pt x="537933" y="852919"/>
                  </a:lnTo>
                  <a:lnTo>
                    <a:pt x="546201" y="851649"/>
                  </a:lnTo>
                  <a:lnTo>
                    <a:pt x="540727" y="845299"/>
                  </a:lnTo>
                  <a:lnTo>
                    <a:pt x="541655" y="842759"/>
                  </a:lnTo>
                  <a:lnTo>
                    <a:pt x="546760" y="828789"/>
                  </a:lnTo>
                  <a:lnTo>
                    <a:pt x="533323" y="842759"/>
                  </a:lnTo>
                  <a:lnTo>
                    <a:pt x="541337" y="831329"/>
                  </a:lnTo>
                  <a:lnTo>
                    <a:pt x="551129" y="817359"/>
                  </a:lnTo>
                  <a:lnTo>
                    <a:pt x="548703" y="813549"/>
                  </a:lnTo>
                  <a:lnTo>
                    <a:pt x="544664" y="807199"/>
                  </a:lnTo>
                  <a:lnTo>
                    <a:pt x="544868" y="804659"/>
                  </a:lnTo>
                  <a:lnTo>
                    <a:pt x="545553" y="795769"/>
                  </a:lnTo>
                  <a:lnTo>
                    <a:pt x="540042" y="791959"/>
                  </a:lnTo>
                  <a:lnTo>
                    <a:pt x="536359" y="789419"/>
                  </a:lnTo>
                  <a:lnTo>
                    <a:pt x="536282" y="786879"/>
                  </a:lnTo>
                  <a:lnTo>
                    <a:pt x="535978" y="775449"/>
                  </a:lnTo>
                  <a:lnTo>
                    <a:pt x="529818" y="764019"/>
                  </a:lnTo>
                  <a:lnTo>
                    <a:pt x="510667" y="764019"/>
                  </a:lnTo>
                  <a:lnTo>
                    <a:pt x="498386" y="771639"/>
                  </a:lnTo>
                  <a:lnTo>
                    <a:pt x="492709" y="776719"/>
                  </a:lnTo>
                  <a:lnTo>
                    <a:pt x="497751" y="779259"/>
                  </a:lnTo>
                  <a:lnTo>
                    <a:pt x="499287" y="786879"/>
                  </a:lnTo>
                  <a:lnTo>
                    <a:pt x="496709" y="780529"/>
                  </a:lnTo>
                  <a:lnTo>
                    <a:pt x="490220" y="777989"/>
                  </a:lnTo>
                  <a:lnTo>
                    <a:pt x="483069" y="781799"/>
                  </a:lnTo>
                  <a:lnTo>
                    <a:pt x="487870" y="791959"/>
                  </a:lnTo>
                  <a:lnTo>
                    <a:pt x="481126" y="783069"/>
                  </a:lnTo>
                  <a:lnTo>
                    <a:pt x="475513" y="786879"/>
                  </a:lnTo>
                  <a:lnTo>
                    <a:pt x="474713" y="790689"/>
                  </a:lnTo>
                  <a:lnTo>
                    <a:pt x="498690" y="804659"/>
                  </a:lnTo>
                  <a:lnTo>
                    <a:pt x="489280" y="800849"/>
                  </a:lnTo>
                  <a:lnTo>
                    <a:pt x="476732" y="795769"/>
                  </a:lnTo>
                  <a:lnTo>
                    <a:pt x="474167" y="795769"/>
                  </a:lnTo>
                  <a:lnTo>
                    <a:pt x="475411" y="800849"/>
                  </a:lnTo>
                  <a:lnTo>
                    <a:pt x="471601" y="795769"/>
                  </a:lnTo>
                  <a:lnTo>
                    <a:pt x="469988" y="798309"/>
                  </a:lnTo>
                  <a:lnTo>
                    <a:pt x="468985" y="802119"/>
                  </a:lnTo>
                  <a:lnTo>
                    <a:pt x="476186" y="802119"/>
                  </a:lnTo>
                  <a:lnTo>
                    <a:pt x="489267" y="813549"/>
                  </a:lnTo>
                  <a:lnTo>
                    <a:pt x="472554" y="804659"/>
                  </a:lnTo>
                  <a:lnTo>
                    <a:pt x="466636" y="808469"/>
                  </a:lnTo>
                  <a:lnTo>
                    <a:pt x="469493" y="831329"/>
                  </a:lnTo>
                  <a:lnTo>
                    <a:pt x="477215" y="835139"/>
                  </a:lnTo>
                  <a:lnTo>
                    <a:pt x="480898" y="831329"/>
                  </a:lnTo>
                  <a:lnTo>
                    <a:pt x="477380" y="837679"/>
                  </a:lnTo>
                  <a:lnTo>
                    <a:pt x="480161" y="837679"/>
                  </a:lnTo>
                  <a:lnTo>
                    <a:pt x="478294" y="840219"/>
                  </a:lnTo>
                  <a:lnTo>
                    <a:pt x="490651" y="854189"/>
                  </a:lnTo>
                  <a:lnTo>
                    <a:pt x="489699" y="857999"/>
                  </a:lnTo>
                  <a:lnTo>
                    <a:pt x="484898" y="849109"/>
                  </a:lnTo>
                  <a:lnTo>
                    <a:pt x="473976" y="841489"/>
                  </a:lnTo>
                  <a:lnTo>
                    <a:pt x="469519" y="842759"/>
                  </a:lnTo>
                  <a:lnTo>
                    <a:pt x="469392" y="851649"/>
                  </a:lnTo>
                  <a:lnTo>
                    <a:pt x="461441" y="854189"/>
                  </a:lnTo>
                  <a:lnTo>
                    <a:pt x="469011" y="860539"/>
                  </a:lnTo>
                  <a:lnTo>
                    <a:pt x="472668" y="870699"/>
                  </a:lnTo>
                  <a:lnTo>
                    <a:pt x="483514" y="870699"/>
                  </a:lnTo>
                  <a:lnTo>
                    <a:pt x="484822" y="880859"/>
                  </a:lnTo>
                  <a:lnTo>
                    <a:pt x="479475" y="884669"/>
                  </a:lnTo>
                  <a:lnTo>
                    <a:pt x="470192" y="878319"/>
                  </a:lnTo>
                  <a:lnTo>
                    <a:pt x="458825" y="861809"/>
                  </a:lnTo>
                  <a:lnTo>
                    <a:pt x="454952" y="844029"/>
                  </a:lnTo>
                  <a:lnTo>
                    <a:pt x="458355" y="833869"/>
                  </a:lnTo>
                  <a:lnTo>
                    <a:pt x="450456" y="817359"/>
                  </a:lnTo>
                  <a:lnTo>
                    <a:pt x="463130" y="784339"/>
                  </a:lnTo>
                  <a:lnTo>
                    <a:pt x="479958" y="762749"/>
                  </a:lnTo>
                  <a:lnTo>
                    <a:pt x="471119" y="758939"/>
                  </a:lnTo>
                  <a:lnTo>
                    <a:pt x="453402" y="757669"/>
                  </a:lnTo>
                  <a:lnTo>
                    <a:pt x="430809" y="769099"/>
                  </a:lnTo>
                  <a:lnTo>
                    <a:pt x="415899" y="788149"/>
                  </a:lnTo>
                  <a:lnTo>
                    <a:pt x="417652" y="791959"/>
                  </a:lnTo>
                  <a:lnTo>
                    <a:pt x="414248" y="791959"/>
                  </a:lnTo>
                  <a:lnTo>
                    <a:pt x="410210" y="803389"/>
                  </a:lnTo>
                  <a:lnTo>
                    <a:pt x="411949" y="814819"/>
                  </a:lnTo>
                  <a:lnTo>
                    <a:pt x="407441" y="814819"/>
                  </a:lnTo>
                  <a:lnTo>
                    <a:pt x="407631" y="822439"/>
                  </a:lnTo>
                  <a:lnTo>
                    <a:pt x="401396" y="833869"/>
                  </a:lnTo>
                  <a:lnTo>
                    <a:pt x="401764" y="845299"/>
                  </a:lnTo>
                  <a:lnTo>
                    <a:pt x="406946" y="845299"/>
                  </a:lnTo>
                  <a:lnTo>
                    <a:pt x="398957" y="856729"/>
                  </a:lnTo>
                  <a:lnTo>
                    <a:pt x="403186" y="866889"/>
                  </a:lnTo>
                  <a:lnTo>
                    <a:pt x="400354" y="880859"/>
                  </a:lnTo>
                  <a:lnTo>
                    <a:pt x="405676" y="888479"/>
                  </a:lnTo>
                  <a:lnTo>
                    <a:pt x="429425" y="893559"/>
                  </a:lnTo>
                  <a:lnTo>
                    <a:pt x="433717" y="891032"/>
                  </a:lnTo>
                  <a:lnTo>
                    <a:pt x="435114" y="897369"/>
                  </a:lnTo>
                  <a:lnTo>
                    <a:pt x="446684" y="903719"/>
                  </a:lnTo>
                  <a:lnTo>
                    <a:pt x="430110" y="906259"/>
                  </a:lnTo>
                  <a:lnTo>
                    <a:pt x="407390" y="898639"/>
                  </a:lnTo>
                  <a:lnTo>
                    <a:pt x="413004" y="904989"/>
                  </a:lnTo>
                  <a:lnTo>
                    <a:pt x="409168" y="907529"/>
                  </a:lnTo>
                  <a:lnTo>
                    <a:pt x="419011" y="926579"/>
                  </a:lnTo>
                  <a:lnTo>
                    <a:pt x="433019" y="934199"/>
                  </a:lnTo>
                  <a:lnTo>
                    <a:pt x="427507" y="934199"/>
                  </a:lnTo>
                  <a:lnTo>
                    <a:pt x="432358" y="938009"/>
                  </a:lnTo>
                  <a:lnTo>
                    <a:pt x="437159" y="936739"/>
                  </a:lnTo>
                  <a:lnTo>
                    <a:pt x="434962" y="934199"/>
                  </a:lnTo>
                  <a:lnTo>
                    <a:pt x="446659" y="936739"/>
                  </a:lnTo>
                  <a:lnTo>
                    <a:pt x="444436" y="931659"/>
                  </a:lnTo>
                  <a:lnTo>
                    <a:pt x="447243" y="927849"/>
                  </a:lnTo>
                  <a:lnTo>
                    <a:pt x="450659" y="932929"/>
                  </a:lnTo>
                  <a:lnTo>
                    <a:pt x="448487" y="935469"/>
                  </a:lnTo>
                  <a:lnTo>
                    <a:pt x="451916" y="935469"/>
                  </a:lnTo>
                  <a:lnTo>
                    <a:pt x="456793" y="927849"/>
                  </a:lnTo>
                  <a:lnTo>
                    <a:pt x="453250" y="938009"/>
                  </a:lnTo>
                  <a:lnTo>
                    <a:pt x="466382" y="949439"/>
                  </a:lnTo>
                  <a:lnTo>
                    <a:pt x="473710" y="950709"/>
                  </a:lnTo>
                  <a:lnTo>
                    <a:pt x="469417" y="946899"/>
                  </a:lnTo>
                  <a:lnTo>
                    <a:pt x="467995" y="945629"/>
                  </a:lnTo>
                  <a:lnTo>
                    <a:pt x="464273" y="946899"/>
                  </a:lnTo>
                  <a:lnTo>
                    <a:pt x="465772" y="944359"/>
                  </a:lnTo>
                  <a:lnTo>
                    <a:pt x="480174" y="944359"/>
                  </a:lnTo>
                  <a:lnTo>
                    <a:pt x="482650" y="949439"/>
                  </a:lnTo>
                  <a:lnTo>
                    <a:pt x="507009" y="949439"/>
                  </a:lnTo>
                  <a:lnTo>
                    <a:pt x="516940" y="959599"/>
                  </a:lnTo>
                  <a:lnTo>
                    <a:pt x="516318" y="955789"/>
                  </a:lnTo>
                  <a:lnTo>
                    <a:pt x="521716" y="958329"/>
                  </a:lnTo>
                  <a:lnTo>
                    <a:pt x="525538" y="955789"/>
                  </a:lnTo>
                  <a:lnTo>
                    <a:pt x="527443" y="954519"/>
                  </a:lnTo>
                  <a:lnTo>
                    <a:pt x="516928" y="944359"/>
                  </a:lnTo>
                  <a:lnTo>
                    <a:pt x="507733" y="935469"/>
                  </a:lnTo>
                  <a:lnTo>
                    <a:pt x="540143" y="962139"/>
                  </a:lnTo>
                  <a:lnTo>
                    <a:pt x="543039" y="959599"/>
                  </a:lnTo>
                  <a:lnTo>
                    <a:pt x="536460" y="949439"/>
                  </a:lnTo>
                  <a:lnTo>
                    <a:pt x="527456" y="944359"/>
                  </a:lnTo>
                  <a:lnTo>
                    <a:pt x="556336" y="949439"/>
                  </a:lnTo>
                  <a:lnTo>
                    <a:pt x="559523" y="955789"/>
                  </a:lnTo>
                  <a:lnTo>
                    <a:pt x="573189" y="954519"/>
                  </a:lnTo>
                  <a:lnTo>
                    <a:pt x="574992" y="946899"/>
                  </a:lnTo>
                  <a:lnTo>
                    <a:pt x="574128" y="944359"/>
                  </a:lnTo>
                  <a:lnTo>
                    <a:pt x="571080" y="935469"/>
                  </a:lnTo>
                  <a:lnTo>
                    <a:pt x="570649" y="934199"/>
                  </a:lnTo>
                  <a:lnTo>
                    <a:pt x="560946" y="931659"/>
                  </a:lnTo>
                  <a:lnTo>
                    <a:pt x="562470" y="927849"/>
                  </a:lnTo>
                  <a:lnTo>
                    <a:pt x="567524" y="930389"/>
                  </a:lnTo>
                  <a:lnTo>
                    <a:pt x="568045" y="927849"/>
                  </a:lnTo>
                  <a:lnTo>
                    <a:pt x="568833" y="924039"/>
                  </a:lnTo>
                  <a:lnTo>
                    <a:pt x="579551" y="940549"/>
                  </a:lnTo>
                  <a:lnTo>
                    <a:pt x="588695" y="938009"/>
                  </a:lnTo>
                  <a:lnTo>
                    <a:pt x="591616" y="960869"/>
                  </a:lnTo>
                  <a:lnTo>
                    <a:pt x="593458" y="955789"/>
                  </a:lnTo>
                  <a:lnTo>
                    <a:pt x="604850" y="958329"/>
                  </a:lnTo>
                  <a:lnTo>
                    <a:pt x="601611" y="960869"/>
                  </a:lnTo>
                  <a:lnTo>
                    <a:pt x="603377" y="963409"/>
                  </a:lnTo>
                  <a:lnTo>
                    <a:pt x="597966" y="965949"/>
                  </a:lnTo>
                  <a:lnTo>
                    <a:pt x="606145" y="967219"/>
                  </a:lnTo>
                  <a:lnTo>
                    <a:pt x="610374" y="976109"/>
                  </a:lnTo>
                  <a:lnTo>
                    <a:pt x="622655" y="983729"/>
                  </a:lnTo>
                  <a:lnTo>
                    <a:pt x="622655" y="988809"/>
                  </a:lnTo>
                  <a:lnTo>
                    <a:pt x="616242" y="993889"/>
                  </a:lnTo>
                  <a:lnTo>
                    <a:pt x="607161" y="992619"/>
                  </a:lnTo>
                  <a:lnTo>
                    <a:pt x="606933" y="1007859"/>
                  </a:lnTo>
                  <a:lnTo>
                    <a:pt x="622668" y="998969"/>
                  </a:lnTo>
                  <a:lnTo>
                    <a:pt x="624065" y="993889"/>
                  </a:lnTo>
                  <a:lnTo>
                    <a:pt x="624420" y="992619"/>
                  </a:lnTo>
                  <a:lnTo>
                    <a:pt x="629462" y="998969"/>
                  </a:lnTo>
                  <a:lnTo>
                    <a:pt x="636778" y="996429"/>
                  </a:lnTo>
                  <a:lnTo>
                    <a:pt x="632142" y="1001509"/>
                  </a:lnTo>
                  <a:lnTo>
                    <a:pt x="639597" y="1010399"/>
                  </a:lnTo>
                  <a:lnTo>
                    <a:pt x="649478" y="1014209"/>
                  </a:lnTo>
                  <a:lnTo>
                    <a:pt x="647738" y="1018019"/>
                  </a:lnTo>
                  <a:lnTo>
                    <a:pt x="652868" y="1025639"/>
                  </a:lnTo>
                  <a:lnTo>
                    <a:pt x="662546" y="1025639"/>
                  </a:lnTo>
                  <a:lnTo>
                    <a:pt x="663549" y="1038339"/>
                  </a:lnTo>
                  <a:lnTo>
                    <a:pt x="675640" y="1065009"/>
                  </a:lnTo>
                  <a:lnTo>
                    <a:pt x="672947" y="1071359"/>
                  </a:lnTo>
                  <a:lnTo>
                    <a:pt x="665429" y="1075169"/>
                  </a:lnTo>
                  <a:lnTo>
                    <a:pt x="661720" y="1086599"/>
                  </a:lnTo>
                  <a:lnTo>
                    <a:pt x="640130" y="1108189"/>
                  </a:lnTo>
                  <a:lnTo>
                    <a:pt x="651129" y="1123429"/>
                  </a:lnTo>
                  <a:lnTo>
                    <a:pt x="655193" y="1136129"/>
                  </a:lnTo>
                  <a:lnTo>
                    <a:pt x="643877" y="1132319"/>
                  </a:lnTo>
                  <a:lnTo>
                    <a:pt x="638721" y="1139939"/>
                  </a:lnTo>
                  <a:lnTo>
                    <a:pt x="636905" y="1136129"/>
                  </a:lnTo>
                  <a:lnTo>
                    <a:pt x="630123" y="1137399"/>
                  </a:lnTo>
                  <a:lnTo>
                    <a:pt x="627418" y="1142479"/>
                  </a:lnTo>
                  <a:lnTo>
                    <a:pt x="594118" y="1134859"/>
                  </a:lnTo>
                  <a:lnTo>
                    <a:pt x="596099" y="1145019"/>
                  </a:lnTo>
                  <a:lnTo>
                    <a:pt x="583133" y="1155179"/>
                  </a:lnTo>
                  <a:lnTo>
                    <a:pt x="582523" y="1167879"/>
                  </a:lnTo>
                  <a:lnTo>
                    <a:pt x="587552" y="1175499"/>
                  </a:lnTo>
                  <a:lnTo>
                    <a:pt x="606234" y="1180579"/>
                  </a:lnTo>
                  <a:lnTo>
                    <a:pt x="605002" y="1178039"/>
                  </a:lnTo>
                  <a:lnTo>
                    <a:pt x="620458" y="1175499"/>
                  </a:lnTo>
                  <a:lnTo>
                    <a:pt x="619201" y="1170419"/>
                  </a:lnTo>
                  <a:lnTo>
                    <a:pt x="622388" y="1171689"/>
                  </a:lnTo>
                  <a:lnTo>
                    <a:pt x="621436" y="1170419"/>
                  </a:lnTo>
                  <a:lnTo>
                    <a:pt x="618617" y="1166609"/>
                  </a:lnTo>
                  <a:lnTo>
                    <a:pt x="636587" y="1175499"/>
                  </a:lnTo>
                  <a:lnTo>
                    <a:pt x="639978" y="1167879"/>
                  </a:lnTo>
                  <a:lnTo>
                    <a:pt x="638848" y="1166609"/>
                  </a:lnTo>
                  <a:lnTo>
                    <a:pt x="632066" y="1158989"/>
                  </a:lnTo>
                  <a:lnTo>
                    <a:pt x="636079" y="1160259"/>
                  </a:lnTo>
                  <a:lnTo>
                    <a:pt x="636612" y="1158989"/>
                  </a:lnTo>
                  <a:lnTo>
                    <a:pt x="638187" y="1155179"/>
                  </a:lnTo>
                  <a:lnTo>
                    <a:pt x="636587" y="1161529"/>
                  </a:lnTo>
                  <a:lnTo>
                    <a:pt x="641096" y="1167879"/>
                  </a:lnTo>
                  <a:lnTo>
                    <a:pt x="640778" y="1164069"/>
                  </a:lnTo>
                  <a:lnTo>
                    <a:pt x="643724" y="1167879"/>
                  </a:lnTo>
                  <a:lnTo>
                    <a:pt x="645820" y="1164069"/>
                  </a:lnTo>
                  <a:lnTo>
                    <a:pt x="646518" y="1162799"/>
                  </a:lnTo>
                  <a:lnTo>
                    <a:pt x="645591" y="1176769"/>
                  </a:lnTo>
                  <a:lnTo>
                    <a:pt x="648042" y="1170419"/>
                  </a:lnTo>
                  <a:lnTo>
                    <a:pt x="650240" y="1172959"/>
                  </a:lnTo>
                  <a:lnTo>
                    <a:pt x="653884" y="1170419"/>
                  </a:lnTo>
                  <a:lnTo>
                    <a:pt x="653592" y="1176769"/>
                  </a:lnTo>
                  <a:lnTo>
                    <a:pt x="654875" y="1170419"/>
                  </a:lnTo>
                  <a:lnTo>
                    <a:pt x="658736" y="1169149"/>
                  </a:lnTo>
                  <a:lnTo>
                    <a:pt x="655116" y="1174229"/>
                  </a:lnTo>
                  <a:lnTo>
                    <a:pt x="657250" y="1179309"/>
                  </a:lnTo>
                  <a:lnTo>
                    <a:pt x="664273" y="1181849"/>
                  </a:lnTo>
                  <a:lnTo>
                    <a:pt x="667258" y="1189469"/>
                  </a:lnTo>
                  <a:lnTo>
                    <a:pt x="669175" y="1186929"/>
                  </a:lnTo>
                  <a:lnTo>
                    <a:pt x="674128" y="1199629"/>
                  </a:lnTo>
                  <a:lnTo>
                    <a:pt x="675462" y="1197089"/>
                  </a:lnTo>
                  <a:lnTo>
                    <a:pt x="679831" y="1199629"/>
                  </a:lnTo>
                  <a:lnTo>
                    <a:pt x="679538" y="1197089"/>
                  </a:lnTo>
                  <a:lnTo>
                    <a:pt x="679094" y="1193279"/>
                  </a:lnTo>
                  <a:lnTo>
                    <a:pt x="685355" y="1202169"/>
                  </a:lnTo>
                  <a:lnTo>
                    <a:pt x="689216" y="1202169"/>
                  </a:lnTo>
                  <a:lnTo>
                    <a:pt x="684060" y="1208519"/>
                  </a:lnTo>
                  <a:lnTo>
                    <a:pt x="676186" y="1207249"/>
                  </a:lnTo>
                  <a:lnTo>
                    <a:pt x="682663" y="1209789"/>
                  </a:lnTo>
                  <a:lnTo>
                    <a:pt x="683691" y="1217409"/>
                  </a:lnTo>
                  <a:lnTo>
                    <a:pt x="690346" y="1222489"/>
                  </a:lnTo>
                  <a:lnTo>
                    <a:pt x="694626" y="1217409"/>
                  </a:lnTo>
                  <a:lnTo>
                    <a:pt x="691896" y="1223759"/>
                  </a:lnTo>
                  <a:lnTo>
                    <a:pt x="706462" y="1231379"/>
                  </a:lnTo>
                  <a:lnTo>
                    <a:pt x="712635" y="1231379"/>
                  </a:lnTo>
                  <a:lnTo>
                    <a:pt x="711669" y="1228839"/>
                  </a:lnTo>
                  <a:lnTo>
                    <a:pt x="718464" y="1231379"/>
                  </a:lnTo>
                  <a:lnTo>
                    <a:pt x="715289" y="1233919"/>
                  </a:lnTo>
                  <a:lnTo>
                    <a:pt x="730732" y="1247889"/>
                  </a:lnTo>
                  <a:lnTo>
                    <a:pt x="771461" y="1259319"/>
                  </a:lnTo>
                  <a:lnTo>
                    <a:pt x="768350" y="1251699"/>
                  </a:lnTo>
                  <a:lnTo>
                    <a:pt x="770445" y="1254239"/>
                  </a:lnTo>
                  <a:lnTo>
                    <a:pt x="771296" y="1251699"/>
                  </a:lnTo>
                  <a:lnTo>
                    <a:pt x="772147" y="1249159"/>
                  </a:lnTo>
                  <a:lnTo>
                    <a:pt x="763701" y="1245349"/>
                  </a:lnTo>
                  <a:lnTo>
                    <a:pt x="765467" y="1241539"/>
                  </a:lnTo>
                  <a:lnTo>
                    <a:pt x="753440" y="1228839"/>
                  </a:lnTo>
                  <a:lnTo>
                    <a:pt x="749833" y="1225029"/>
                  </a:lnTo>
                  <a:lnTo>
                    <a:pt x="748626" y="1223759"/>
                  </a:lnTo>
                  <a:lnTo>
                    <a:pt x="745642" y="1225029"/>
                  </a:lnTo>
                  <a:lnTo>
                    <a:pt x="746429" y="1222489"/>
                  </a:lnTo>
                  <a:lnTo>
                    <a:pt x="746823" y="1221219"/>
                  </a:lnTo>
                  <a:lnTo>
                    <a:pt x="743204" y="1222489"/>
                  </a:lnTo>
                  <a:lnTo>
                    <a:pt x="744029" y="1221219"/>
                  </a:lnTo>
                  <a:lnTo>
                    <a:pt x="745680" y="1218679"/>
                  </a:lnTo>
                  <a:lnTo>
                    <a:pt x="740752" y="1221219"/>
                  </a:lnTo>
                  <a:lnTo>
                    <a:pt x="741908" y="1217409"/>
                  </a:lnTo>
                  <a:lnTo>
                    <a:pt x="736790" y="1216139"/>
                  </a:lnTo>
                  <a:lnTo>
                    <a:pt x="731964" y="1208519"/>
                  </a:lnTo>
                  <a:lnTo>
                    <a:pt x="724712" y="1197089"/>
                  </a:lnTo>
                  <a:lnTo>
                    <a:pt x="736536" y="1199629"/>
                  </a:lnTo>
                  <a:lnTo>
                    <a:pt x="744855" y="1209789"/>
                  </a:lnTo>
                  <a:lnTo>
                    <a:pt x="742823" y="1198359"/>
                  </a:lnTo>
                  <a:lnTo>
                    <a:pt x="752640" y="1212329"/>
                  </a:lnTo>
                  <a:lnTo>
                    <a:pt x="755408" y="1212329"/>
                  </a:lnTo>
                  <a:lnTo>
                    <a:pt x="755065" y="1213599"/>
                  </a:lnTo>
                  <a:lnTo>
                    <a:pt x="762444" y="1222489"/>
                  </a:lnTo>
                  <a:lnTo>
                    <a:pt x="760234" y="1213599"/>
                  </a:lnTo>
                  <a:lnTo>
                    <a:pt x="768413" y="1223759"/>
                  </a:lnTo>
                  <a:lnTo>
                    <a:pt x="766686" y="1218679"/>
                  </a:lnTo>
                  <a:lnTo>
                    <a:pt x="771067" y="1222489"/>
                  </a:lnTo>
                  <a:lnTo>
                    <a:pt x="773353" y="1221219"/>
                  </a:lnTo>
                  <a:lnTo>
                    <a:pt x="771537" y="1225029"/>
                  </a:lnTo>
                  <a:lnTo>
                    <a:pt x="774458" y="1226299"/>
                  </a:lnTo>
                  <a:lnTo>
                    <a:pt x="775754" y="1221219"/>
                  </a:lnTo>
                  <a:lnTo>
                    <a:pt x="777024" y="1228839"/>
                  </a:lnTo>
                  <a:lnTo>
                    <a:pt x="781342" y="1225029"/>
                  </a:lnTo>
                  <a:lnTo>
                    <a:pt x="782955" y="1236459"/>
                  </a:lnTo>
                  <a:lnTo>
                    <a:pt x="786904" y="1231379"/>
                  </a:lnTo>
                  <a:lnTo>
                    <a:pt x="783767" y="1225029"/>
                  </a:lnTo>
                  <a:lnTo>
                    <a:pt x="783145" y="1223759"/>
                  </a:lnTo>
                  <a:lnTo>
                    <a:pt x="789851" y="1227569"/>
                  </a:lnTo>
                  <a:lnTo>
                    <a:pt x="792099" y="1226299"/>
                  </a:lnTo>
                  <a:lnTo>
                    <a:pt x="790321" y="1223759"/>
                  </a:lnTo>
                  <a:lnTo>
                    <a:pt x="788543" y="1221219"/>
                  </a:lnTo>
                  <a:lnTo>
                    <a:pt x="786765" y="1218679"/>
                  </a:lnTo>
                  <a:lnTo>
                    <a:pt x="789330" y="1217409"/>
                  </a:lnTo>
                  <a:lnTo>
                    <a:pt x="785329" y="1217409"/>
                  </a:lnTo>
                  <a:lnTo>
                    <a:pt x="785660" y="1213599"/>
                  </a:lnTo>
                  <a:lnTo>
                    <a:pt x="785774" y="1212329"/>
                  </a:lnTo>
                  <a:lnTo>
                    <a:pt x="786104" y="1208519"/>
                  </a:lnTo>
                  <a:lnTo>
                    <a:pt x="786625" y="1202588"/>
                  </a:lnTo>
                  <a:lnTo>
                    <a:pt x="793699" y="1213599"/>
                  </a:lnTo>
                  <a:lnTo>
                    <a:pt x="793546" y="1198359"/>
                  </a:lnTo>
                  <a:lnTo>
                    <a:pt x="788670" y="1194549"/>
                  </a:lnTo>
                  <a:lnTo>
                    <a:pt x="787044" y="1193279"/>
                  </a:lnTo>
                  <a:lnTo>
                    <a:pt x="792124" y="1189469"/>
                  </a:lnTo>
                  <a:lnTo>
                    <a:pt x="783590" y="1186929"/>
                  </a:lnTo>
                  <a:lnTo>
                    <a:pt x="785888" y="1185659"/>
                  </a:lnTo>
                  <a:lnTo>
                    <a:pt x="781494" y="1179309"/>
                  </a:lnTo>
                  <a:lnTo>
                    <a:pt x="777697" y="1179309"/>
                  </a:lnTo>
                  <a:lnTo>
                    <a:pt x="778306" y="1176769"/>
                  </a:lnTo>
                  <a:lnTo>
                    <a:pt x="783018" y="1178039"/>
                  </a:lnTo>
                  <a:lnTo>
                    <a:pt x="783374" y="1176769"/>
                  </a:lnTo>
                  <a:lnTo>
                    <a:pt x="785152" y="1170419"/>
                  </a:lnTo>
                  <a:lnTo>
                    <a:pt x="775487" y="1170419"/>
                  </a:lnTo>
                  <a:lnTo>
                    <a:pt x="775487" y="1169149"/>
                  </a:lnTo>
                  <a:lnTo>
                    <a:pt x="775474" y="1164069"/>
                  </a:lnTo>
                  <a:lnTo>
                    <a:pt x="775449" y="1157719"/>
                  </a:lnTo>
                  <a:lnTo>
                    <a:pt x="771512" y="1156449"/>
                  </a:lnTo>
                  <a:lnTo>
                    <a:pt x="773493" y="1164069"/>
                  </a:lnTo>
                  <a:lnTo>
                    <a:pt x="770394" y="1157719"/>
                  </a:lnTo>
                  <a:lnTo>
                    <a:pt x="767626" y="1162799"/>
                  </a:lnTo>
                  <a:lnTo>
                    <a:pt x="768083" y="1160259"/>
                  </a:lnTo>
                  <a:lnTo>
                    <a:pt x="768769" y="1156449"/>
                  </a:lnTo>
                  <a:lnTo>
                    <a:pt x="760209" y="1150099"/>
                  </a:lnTo>
                  <a:lnTo>
                    <a:pt x="760145" y="1160259"/>
                  </a:lnTo>
                  <a:lnTo>
                    <a:pt x="758240" y="1155179"/>
                  </a:lnTo>
                  <a:lnTo>
                    <a:pt x="756335" y="1150099"/>
                  </a:lnTo>
                  <a:lnTo>
                    <a:pt x="759180" y="1146289"/>
                  </a:lnTo>
                  <a:lnTo>
                    <a:pt x="754113" y="1150099"/>
                  </a:lnTo>
                  <a:lnTo>
                    <a:pt x="755967" y="1145019"/>
                  </a:lnTo>
                  <a:lnTo>
                    <a:pt x="756437" y="1143749"/>
                  </a:lnTo>
                  <a:lnTo>
                    <a:pt x="751230" y="1145019"/>
                  </a:lnTo>
                  <a:lnTo>
                    <a:pt x="752868" y="1142479"/>
                  </a:lnTo>
                  <a:lnTo>
                    <a:pt x="753681" y="1141209"/>
                  </a:lnTo>
                  <a:lnTo>
                    <a:pt x="749541" y="1139939"/>
                  </a:lnTo>
                  <a:lnTo>
                    <a:pt x="754418" y="1136129"/>
                  </a:lnTo>
                  <a:lnTo>
                    <a:pt x="748068" y="1133589"/>
                  </a:lnTo>
                  <a:lnTo>
                    <a:pt x="751255" y="1128509"/>
                  </a:lnTo>
                  <a:lnTo>
                    <a:pt x="744905" y="1127239"/>
                  </a:lnTo>
                  <a:lnTo>
                    <a:pt x="740130" y="1133589"/>
                  </a:lnTo>
                  <a:lnTo>
                    <a:pt x="742607" y="1122159"/>
                  </a:lnTo>
                  <a:lnTo>
                    <a:pt x="736904" y="1122159"/>
                  </a:lnTo>
                  <a:lnTo>
                    <a:pt x="737501" y="1118349"/>
                  </a:lnTo>
                  <a:lnTo>
                    <a:pt x="737692" y="1117079"/>
                  </a:lnTo>
                  <a:lnTo>
                    <a:pt x="735012" y="1118349"/>
                  </a:lnTo>
                  <a:lnTo>
                    <a:pt x="734428" y="1111999"/>
                  </a:lnTo>
                  <a:lnTo>
                    <a:pt x="742696" y="1119619"/>
                  </a:lnTo>
                  <a:lnTo>
                    <a:pt x="743737" y="1115809"/>
                  </a:lnTo>
                  <a:lnTo>
                    <a:pt x="752576" y="1118349"/>
                  </a:lnTo>
                  <a:lnTo>
                    <a:pt x="751344" y="1115809"/>
                  </a:lnTo>
                  <a:lnTo>
                    <a:pt x="749490" y="1111999"/>
                  </a:lnTo>
                  <a:lnTo>
                    <a:pt x="740854" y="1094219"/>
                  </a:lnTo>
                  <a:lnTo>
                    <a:pt x="748753" y="1103109"/>
                  </a:lnTo>
                  <a:lnTo>
                    <a:pt x="753465" y="1103109"/>
                  </a:lnTo>
                  <a:lnTo>
                    <a:pt x="749706" y="1099299"/>
                  </a:lnTo>
                  <a:lnTo>
                    <a:pt x="753364" y="1098029"/>
                  </a:lnTo>
                  <a:lnTo>
                    <a:pt x="747026" y="1094219"/>
                  </a:lnTo>
                  <a:lnTo>
                    <a:pt x="740702" y="1090409"/>
                  </a:lnTo>
                  <a:lnTo>
                    <a:pt x="747356" y="1090409"/>
                  </a:lnTo>
                  <a:lnTo>
                    <a:pt x="753059" y="1096759"/>
                  </a:lnTo>
                  <a:lnTo>
                    <a:pt x="757415" y="1092949"/>
                  </a:lnTo>
                  <a:lnTo>
                    <a:pt x="754113" y="1090409"/>
                  </a:lnTo>
                  <a:lnTo>
                    <a:pt x="752462" y="1089139"/>
                  </a:lnTo>
                  <a:lnTo>
                    <a:pt x="759358" y="1091679"/>
                  </a:lnTo>
                  <a:lnTo>
                    <a:pt x="758875" y="1100569"/>
                  </a:lnTo>
                  <a:lnTo>
                    <a:pt x="755561" y="1099299"/>
                  </a:lnTo>
                  <a:lnTo>
                    <a:pt x="761085" y="1103109"/>
                  </a:lnTo>
                  <a:lnTo>
                    <a:pt x="758990" y="1100569"/>
                  </a:lnTo>
                  <a:lnTo>
                    <a:pt x="763739" y="1099299"/>
                  </a:lnTo>
                  <a:lnTo>
                    <a:pt x="762254" y="1105649"/>
                  </a:lnTo>
                  <a:lnTo>
                    <a:pt x="771131" y="1110729"/>
                  </a:lnTo>
                  <a:lnTo>
                    <a:pt x="778281" y="1100569"/>
                  </a:lnTo>
                  <a:lnTo>
                    <a:pt x="777963" y="1105649"/>
                  </a:lnTo>
                  <a:lnTo>
                    <a:pt x="771169" y="1113269"/>
                  </a:lnTo>
                  <a:lnTo>
                    <a:pt x="772896" y="1117079"/>
                  </a:lnTo>
                  <a:lnTo>
                    <a:pt x="786815" y="1111999"/>
                  </a:lnTo>
                  <a:lnTo>
                    <a:pt x="790867" y="1104379"/>
                  </a:lnTo>
                  <a:lnTo>
                    <a:pt x="796086" y="1101839"/>
                  </a:lnTo>
                  <a:lnTo>
                    <a:pt x="789711" y="1108189"/>
                  </a:lnTo>
                  <a:lnTo>
                    <a:pt x="791044" y="1115809"/>
                  </a:lnTo>
                  <a:lnTo>
                    <a:pt x="780542" y="1118349"/>
                  </a:lnTo>
                  <a:lnTo>
                    <a:pt x="778357" y="1124699"/>
                  </a:lnTo>
                  <a:lnTo>
                    <a:pt x="788555" y="1124699"/>
                  </a:lnTo>
                  <a:lnTo>
                    <a:pt x="810844" y="1124699"/>
                  </a:lnTo>
                  <a:lnTo>
                    <a:pt x="808875" y="1117079"/>
                  </a:lnTo>
                  <a:lnTo>
                    <a:pt x="813206" y="1128509"/>
                  </a:lnTo>
                  <a:lnTo>
                    <a:pt x="817499" y="1131049"/>
                  </a:lnTo>
                  <a:lnTo>
                    <a:pt x="818591" y="1124699"/>
                  </a:lnTo>
                  <a:lnTo>
                    <a:pt x="821982" y="1131049"/>
                  </a:lnTo>
                  <a:lnTo>
                    <a:pt x="819810" y="1124699"/>
                  </a:lnTo>
                  <a:lnTo>
                    <a:pt x="819365" y="1123429"/>
                  </a:lnTo>
                  <a:lnTo>
                    <a:pt x="823595" y="1124699"/>
                  </a:lnTo>
                  <a:lnTo>
                    <a:pt x="822528" y="1123429"/>
                  </a:lnTo>
                  <a:lnTo>
                    <a:pt x="819340" y="1119619"/>
                  </a:lnTo>
                  <a:lnTo>
                    <a:pt x="827951" y="1122159"/>
                  </a:lnTo>
                  <a:lnTo>
                    <a:pt x="825842" y="1119619"/>
                  </a:lnTo>
                  <a:lnTo>
                    <a:pt x="823747" y="1117079"/>
                  </a:lnTo>
                  <a:lnTo>
                    <a:pt x="818515" y="1110729"/>
                  </a:lnTo>
                  <a:lnTo>
                    <a:pt x="827417" y="1115809"/>
                  </a:lnTo>
                  <a:lnTo>
                    <a:pt x="833081" y="1113269"/>
                  </a:lnTo>
                  <a:lnTo>
                    <a:pt x="827951" y="1110729"/>
                  </a:lnTo>
                  <a:lnTo>
                    <a:pt x="820267" y="1106919"/>
                  </a:lnTo>
                  <a:lnTo>
                    <a:pt x="819543" y="1103109"/>
                  </a:lnTo>
                  <a:lnTo>
                    <a:pt x="821575" y="1106919"/>
                  </a:lnTo>
                  <a:lnTo>
                    <a:pt x="827392" y="1103109"/>
                  </a:lnTo>
                  <a:lnTo>
                    <a:pt x="825474" y="1101839"/>
                  </a:lnTo>
                  <a:lnTo>
                    <a:pt x="823556" y="1100569"/>
                  </a:lnTo>
                  <a:lnTo>
                    <a:pt x="821651" y="1099299"/>
                  </a:lnTo>
                  <a:lnTo>
                    <a:pt x="829271" y="1099299"/>
                  </a:lnTo>
                  <a:lnTo>
                    <a:pt x="833882" y="1104379"/>
                  </a:lnTo>
                  <a:lnTo>
                    <a:pt x="839457" y="1101839"/>
                  </a:lnTo>
                  <a:lnTo>
                    <a:pt x="839038" y="1099299"/>
                  </a:lnTo>
                  <a:lnTo>
                    <a:pt x="832675" y="1099299"/>
                  </a:lnTo>
                  <a:lnTo>
                    <a:pt x="839127" y="1096759"/>
                  </a:lnTo>
                  <a:lnTo>
                    <a:pt x="837095" y="1092949"/>
                  </a:lnTo>
                  <a:lnTo>
                    <a:pt x="830808" y="1091679"/>
                  </a:lnTo>
                  <a:lnTo>
                    <a:pt x="836218" y="1090409"/>
                  </a:lnTo>
                  <a:lnTo>
                    <a:pt x="841133" y="1094219"/>
                  </a:lnTo>
                  <a:lnTo>
                    <a:pt x="843343" y="1089139"/>
                  </a:lnTo>
                  <a:close/>
                </a:path>
                <a:path w="930910" h="1771014">
                  <a:moveTo>
                    <a:pt x="844029" y="1433703"/>
                  </a:moveTo>
                  <a:lnTo>
                    <a:pt x="843673" y="1432483"/>
                  </a:lnTo>
                  <a:lnTo>
                    <a:pt x="842975" y="1433258"/>
                  </a:lnTo>
                  <a:lnTo>
                    <a:pt x="844029" y="1433703"/>
                  </a:lnTo>
                  <a:close/>
                </a:path>
                <a:path w="930910" h="1771014">
                  <a:moveTo>
                    <a:pt x="845146" y="1423758"/>
                  </a:moveTo>
                  <a:lnTo>
                    <a:pt x="838619" y="1421422"/>
                  </a:lnTo>
                  <a:lnTo>
                    <a:pt x="838149" y="1424000"/>
                  </a:lnTo>
                  <a:lnTo>
                    <a:pt x="845146" y="1423758"/>
                  </a:lnTo>
                  <a:close/>
                </a:path>
                <a:path w="930910" h="1771014">
                  <a:moveTo>
                    <a:pt x="845883" y="90170"/>
                  </a:moveTo>
                  <a:lnTo>
                    <a:pt x="841197" y="82550"/>
                  </a:lnTo>
                  <a:lnTo>
                    <a:pt x="837298" y="76200"/>
                  </a:lnTo>
                  <a:lnTo>
                    <a:pt x="829246" y="76200"/>
                  </a:lnTo>
                  <a:lnTo>
                    <a:pt x="828103" y="71120"/>
                  </a:lnTo>
                  <a:lnTo>
                    <a:pt x="820318" y="76200"/>
                  </a:lnTo>
                  <a:lnTo>
                    <a:pt x="818819" y="72390"/>
                  </a:lnTo>
                  <a:lnTo>
                    <a:pt x="812088" y="82550"/>
                  </a:lnTo>
                  <a:lnTo>
                    <a:pt x="815594" y="72390"/>
                  </a:lnTo>
                  <a:lnTo>
                    <a:pt x="816470" y="69850"/>
                  </a:lnTo>
                  <a:lnTo>
                    <a:pt x="817791" y="66040"/>
                  </a:lnTo>
                  <a:lnTo>
                    <a:pt x="810996" y="62230"/>
                  </a:lnTo>
                  <a:lnTo>
                    <a:pt x="812126" y="59690"/>
                  </a:lnTo>
                  <a:lnTo>
                    <a:pt x="813257" y="57150"/>
                  </a:lnTo>
                  <a:lnTo>
                    <a:pt x="804938" y="48260"/>
                  </a:lnTo>
                  <a:lnTo>
                    <a:pt x="807542" y="43180"/>
                  </a:lnTo>
                  <a:lnTo>
                    <a:pt x="810145" y="38100"/>
                  </a:lnTo>
                  <a:lnTo>
                    <a:pt x="808240" y="34290"/>
                  </a:lnTo>
                  <a:lnTo>
                    <a:pt x="801446" y="34290"/>
                  </a:lnTo>
                  <a:lnTo>
                    <a:pt x="794486" y="43180"/>
                  </a:lnTo>
                  <a:lnTo>
                    <a:pt x="794067" y="41910"/>
                  </a:lnTo>
                  <a:lnTo>
                    <a:pt x="788657" y="25400"/>
                  </a:lnTo>
                  <a:lnTo>
                    <a:pt x="782345" y="27940"/>
                  </a:lnTo>
                  <a:lnTo>
                    <a:pt x="781761" y="41910"/>
                  </a:lnTo>
                  <a:lnTo>
                    <a:pt x="775601" y="31750"/>
                  </a:lnTo>
                  <a:lnTo>
                    <a:pt x="748436" y="57150"/>
                  </a:lnTo>
                  <a:lnTo>
                    <a:pt x="735037" y="57150"/>
                  </a:lnTo>
                  <a:lnTo>
                    <a:pt x="730707" y="59690"/>
                  </a:lnTo>
                  <a:lnTo>
                    <a:pt x="734999" y="52070"/>
                  </a:lnTo>
                  <a:lnTo>
                    <a:pt x="737019" y="50800"/>
                  </a:lnTo>
                  <a:lnTo>
                    <a:pt x="755205" y="39370"/>
                  </a:lnTo>
                  <a:lnTo>
                    <a:pt x="762228" y="27940"/>
                  </a:lnTo>
                  <a:lnTo>
                    <a:pt x="765352" y="22860"/>
                  </a:lnTo>
                  <a:lnTo>
                    <a:pt x="758075" y="19050"/>
                  </a:lnTo>
                  <a:lnTo>
                    <a:pt x="757288" y="22860"/>
                  </a:lnTo>
                  <a:lnTo>
                    <a:pt x="756285" y="21590"/>
                  </a:lnTo>
                  <a:lnTo>
                    <a:pt x="753287" y="17780"/>
                  </a:lnTo>
                  <a:lnTo>
                    <a:pt x="751027" y="21590"/>
                  </a:lnTo>
                  <a:lnTo>
                    <a:pt x="745439" y="17780"/>
                  </a:lnTo>
                  <a:lnTo>
                    <a:pt x="738720" y="21590"/>
                  </a:lnTo>
                  <a:lnTo>
                    <a:pt x="737082" y="13970"/>
                  </a:lnTo>
                  <a:lnTo>
                    <a:pt x="731494" y="12700"/>
                  </a:lnTo>
                  <a:lnTo>
                    <a:pt x="726541" y="15240"/>
                  </a:lnTo>
                  <a:lnTo>
                    <a:pt x="726643" y="22860"/>
                  </a:lnTo>
                  <a:lnTo>
                    <a:pt x="725512" y="15240"/>
                  </a:lnTo>
                  <a:lnTo>
                    <a:pt x="724560" y="8890"/>
                  </a:lnTo>
                  <a:lnTo>
                    <a:pt x="714298" y="15240"/>
                  </a:lnTo>
                  <a:lnTo>
                    <a:pt x="717067" y="8890"/>
                  </a:lnTo>
                  <a:lnTo>
                    <a:pt x="713409" y="8890"/>
                  </a:lnTo>
                  <a:lnTo>
                    <a:pt x="714095" y="2540"/>
                  </a:lnTo>
                  <a:lnTo>
                    <a:pt x="710171" y="0"/>
                  </a:lnTo>
                  <a:lnTo>
                    <a:pt x="693940" y="1270"/>
                  </a:lnTo>
                  <a:lnTo>
                    <a:pt x="689114" y="6350"/>
                  </a:lnTo>
                  <a:lnTo>
                    <a:pt x="686879" y="11430"/>
                  </a:lnTo>
                  <a:lnTo>
                    <a:pt x="695528" y="27940"/>
                  </a:lnTo>
                  <a:lnTo>
                    <a:pt x="683031" y="15240"/>
                  </a:lnTo>
                  <a:lnTo>
                    <a:pt x="685025" y="1270"/>
                  </a:lnTo>
                  <a:lnTo>
                    <a:pt x="663740" y="3810"/>
                  </a:lnTo>
                  <a:lnTo>
                    <a:pt x="653618" y="24130"/>
                  </a:lnTo>
                  <a:lnTo>
                    <a:pt x="660908" y="39370"/>
                  </a:lnTo>
                  <a:lnTo>
                    <a:pt x="670369" y="46990"/>
                  </a:lnTo>
                  <a:lnTo>
                    <a:pt x="667461" y="50800"/>
                  </a:lnTo>
                  <a:lnTo>
                    <a:pt x="650722" y="31750"/>
                  </a:lnTo>
                  <a:lnTo>
                    <a:pt x="647560" y="19050"/>
                  </a:lnTo>
                  <a:lnTo>
                    <a:pt x="640651" y="10160"/>
                  </a:lnTo>
                  <a:lnTo>
                    <a:pt x="619353" y="7620"/>
                  </a:lnTo>
                  <a:lnTo>
                    <a:pt x="618998" y="3810"/>
                  </a:lnTo>
                  <a:lnTo>
                    <a:pt x="595947" y="5080"/>
                  </a:lnTo>
                  <a:lnTo>
                    <a:pt x="593229" y="7620"/>
                  </a:lnTo>
                  <a:lnTo>
                    <a:pt x="595109" y="16510"/>
                  </a:lnTo>
                  <a:lnTo>
                    <a:pt x="605472" y="27940"/>
                  </a:lnTo>
                  <a:lnTo>
                    <a:pt x="610095" y="39370"/>
                  </a:lnTo>
                  <a:lnTo>
                    <a:pt x="615289" y="40640"/>
                  </a:lnTo>
                  <a:lnTo>
                    <a:pt x="611530" y="43180"/>
                  </a:lnTo>
                  <a:lnTo>
                    <a:pt x="613346" y="52070"/>
                  </a:lnTo>
                  <a:lnTo>
                    <a:pt x="625233" y="60960"/>
                  </a:lnTo>
                  <a:lnTo>
                    <a:pt x="617080" y="69850"/>
                  </a:lnTo>
                  <a:lnTo>
                    <a:pt x="618629" y="63500"/>
                  </a:lnTo>
                  <a:lnTo>
                    <a:pt x="610654" y="57150"/>
                  </a:lnTo>
                  <a:lnTo>
                    <a:pt x="607466" y="54610"/>
                  </a:lnTo>
                  <a:lnTo>
                    <a:pt x="601446" y="36830"/>
                  </a:lnTo>
                  <a:lnTo>
                    <a:pt x="599732" y="31750"/>
                  </a:lnTo>
                  <a:lnTo>
                    <a:pt x="588264" y="22860"/>
                  </a:lnTo>
                  <a:lnTo>
                    <a:pt x="586562" y="31750"/>
                  </a:lnTo>
                  <a:lnTo>
                    <a:pt x="581266" y="30480"/>
                  </a:lnTo>
                  <a:lnTo>
                    <a:pt x="584136" y="36830"/>
                  </a:lnTo>
                  <a:lnTo>
                    <a:pt x="582650" y="34290"/>
                  </a:lnTo>
                  <a:lnTo>
                    <a:pt x="579666" y="29210"/>
                  </a:lnTo>
                  <a:lnTo>
                    <a:pt x="577659" y="34290"/>
                  </a:lnTo>
                  <a:lnTo>
                    <a:pt x="577862" y="26670"/>
                  </a:lnTo>
                  <a:lnTo>
                    <a:pt x="577964" y="22860"/>
                  </a:lnTo>
                  <a:lnTo>
                    <a:pt x="574586" y="20320"/>
                  </a:lnTo>
                  <a:lnTo>
                    <a:pt x="570839" y="26670"/>
                  </a:lnTo>
                  <a:lnTo>
                    <a:pt x="564578" y="16510"/>
                  </a:lnTo>
                  <a:lnTo>
                    <a:pt x="548906" y="26670"/>
                  </a:lnTo>
                  <a:lnTo>
                    <a:pt x="552221" y="34290"/>
                  </a:lnTo>
                  <a:lnTo>
                    <a:pt x="560222" y="36830"/>
                  </a:lnTo>
                  <a:lnTo>
                    <a:pt x="554761" y="38100"/>
                  </a:lnTo>
                  <a:lnTo>
                    <a:pt x="556704" y="44450"/>
                  </a:lnTo>
                  <a:lnTo>
                    <a:pt x="570636" y="52070"/>
                  </a:lnTo>
                  <a:lnTo>
                    <a:pt x="569163" y="54610"/>
                  </a:lnTo>
                  <a:lnTo>
                    <a:pt x="556666" y="49530"/>
                  </a:lnTo>
                  <a:lnTo>
                    <a:pt x="556590" y="57150"/>
                  </a:lnTo>
                  <a:lnTo>
                    <a:pt x="549402" y="40640"/>
                  </a:lnTo>
                  <a:lnTo>
                    <a:pt x="538988" y="36830"/>
                  </a:lnTo>
                  <a:lnTo>
                    <a:pt x="531241" y="36830"/>
                  </a:lnTo>
                  <a:lnTo>
                    <a:pt x="546112" y="68580"/>
                  </a:lnTo>
                  <a:lnTo>
                    <a:pt x="541362" y="72390"/>
                  </a:lnTo>
                  <a:lnTo>
                    <a:pt x="532130" y="58420"/>
                  </a:lnTo>
                  <a:lnTo>
                    <a:pt x="519811" y="55880"/>
                  </a:lnTo>
                  <a:lnTo>
                    <a:pt x="520687" y="67310"/>
                  </a:lnTo>
                  <a:lnTo>
                    <a:pt x="532269" y="74930"/>
                  </a:lnTo>
                  <a:lnTo>
                    <a:pt x="515874" y="74930"/>
                  </a:lnTo>
                  <a:lnTo>
                    <a:pt x="513041" y="87630"/>
                  </a:lnTo>
                  <a:lnTo>
                    <a:pt x="526389" y="106680"/>
                  </a:lnTo>
                  <a:lnTo>
                    <a:pt x="541705" y="114300"/>
                  </a:lnTo>
                  <a:lnTo>
                    <a:pt x="539597" y="118110"/>
                  </a:lnTo>
                  <a:lnTo>
                    <a:pt x="544868" y="125730"/>
                  </a:lnTo>
                  <a:lnTo>
                    <a:pt x="557453" y="129540"/>
                  </a:lnTo>
                  <a:lnTo>
                    <a:pt x="556463" y="138430"/>
                  </a:lnTo>
                  <a:lnTo>
                    <a:pt x="542798" y="128270"/>
                  </a:lnTo>
                  <a:lnTo>
                    <a:pt x="529132" y="118110"/>
                  </a:lnTo>
                  <a:lnTo>
                    <a:pt x="514159" y="100330"/>
                  </a:lnTo>
                  <a:lnTo>
                    <a:pt x="508368" y="102870"/>
                  </a:lnTo>
                  <a:lnTo>
                    <a:pt x="513778" y="120650"/>
                  </a:lnTo>
                  <a:lnTo>
                    <a:pt x="525030" y="123190"/>
                  </a:lnTo>
                  <a:lnTo>
                    <a:pt x="526237" y="128270"/>
                  </a:lnTo>
                  <a:lnTo>
                    <a:pt x="518998" y="125730"/>
                  </a:lnTo>
                  <a:lnTo>
                    <a:pt x="511759" y="123190"/>
                  </a:lnTo>
                  <a:lnTo>
                    <a:pt x="507492" y="125730"/>
                  </a:lnTo>
                  <a:lnTo>
                    <a:pt x="508889" y="113030"/>
                  </a:lnTo>
                  <a:lnTo>
                    <a:pt x="500786" y="96520"/>
                  </a:lnTo>
                  <a:lnTo>
                    <a:pt x="494411" y="91440"/>
                  </a:lnTo>
                  <a:lnTo>
                    <a:pt x="492823" y="90170"/>
                  </a:lnTo>
                  <a:lnTo>
                    <a:pt x="487387" y="91440"/>
                  </a:lnTo>
                  <a:lnTo>
                    <a:pt x="480212" y="83820"/>
                  </a:lnTo>
                  <a:lnTo>
                    <a:pt x="482371" y="78740"/>
                  </a:lnTo>
                  <a:lnTo>
                    <a:pt x="474611" y="77470"/>
                  </a:lnTo>
                  <a:lnTo>
                    <a:pt x="465543" y="80010"/>
                  </a:lnTo>
                  <a:lnTo>
                    <a:pt x="471474" y="97790"/>
                  </a:lnTo>
                  <a:lnTo>
                    <a:pt x="468312" y="105410"/>
                  </a:lnTo>
                  <a:lnTo>
                    <a:pt x="448843" y="107950"/>
                  </a:lnTo>
                  <a:lnTo>
                    <a:pt x="452183" y="118110"/>
                  </a:lnTo>
                  <a:lnTo>
                    <a:pt x="480377" y="130810"/>
                  </a:lnTo>
                  <a:lnTo>
                    <a:pt x="484873" y="144780"/>
                  </a:lnTo>
                  <a:lnTo>
                    <a:pt x="483743" y="142240"/>
                  </a:lnTo>
                  <a:lnTo>
                    <a:pt x="479259" y="132080"/>
                  </a:lnTo>
                  <a:lnTo>
                    <a:pt x="478866" y="142240"/>
                  </a:lnTo>
                  <a:lnTo>
                    <a:pt x="475157" y="133350"/>
                  </a:lnTo>
                  <a:lnTo>
                    <a:pt x="466623" y="132080"/>
                  </a:lnTo>
                  <a:lnTo>
                    <a:pt x="471385" y="148590"/>
                  </a:lnTo>
                  <a:lnTo>
                    <a:pt x="469442" y="144780"/>
                  </a:lnTo>
                  <a:lnTo>
                    <a:pt x="461721" y="129540"/>
                  </a:lnTo>
                  <a:lnTo>
                    <a:pt x="450811" y="125730"/>
                  </a:lnTo>
                  <a:lnTo>
                    <a:pt x="443992" y="137160"/>
                  </a:lnTo>
                  <a:lnTo>
                    <a:pt x="450494" y="140970"/>
                  </a:lnTo>
                  <a:lnTo>
                    <a:pt x="450011" y="144780"/>
                  </a:lnTo>
                  <a:lnTo>
                    <a:pt x="447687" y="142240"/>
                  </a:lnTo>
                  <a:lnTo>
                    <a:pt x="443052" y="137160"/>
                  </a:lnTo>
                  <a:lnTo>
                    <a:pt x="441655" y="124460"/>
                  </a:lnTo>
                  <a:lnTo>
                    <a:pt x="430263" y="120650"/>
                  </a:lnTo>
                  <a:lnTo>
                    <a:pt x="416725" y="130810"/>
                  </a:lnTo>
                  <a:lnTo>
                    <a:pt x="415658" y="142240"/>
                  </a:lnTo>
                  <a:lnTo>
                    <a:pt x="410375" y="139700"/>
                  </a:lnTo>
                  <a:lnTo>
                    <a:pt x="413321" y="144780"/>
                  </a:lnTo>
                  <a:lnTo>
                    <a:pt x="411060" y="154940"/>
                  </a:lnTo>
                  <a:lnTo>
                    <a:pt x="404291" y="140970"/>
                  </a:lnTo>
                  <a:lnTo>
                    <a:pt x="391464" y="144780"/>
                  </a:lnTo>
                  <a:lnTo>
                    <a:pt x="390588" y="149860"/>
                  </a:lnTo>
                  <a:lnTo>
                    <a:pt x="384517" y="151130"/>
                  </a:lnTo>
                  <a:lnTo>
                    <a:pt x="383959" y="157480"/>
                  </a:lnTo>
                  <a:lnTo>
                    <a:pt x="378574" y="157480"/>
                  </a:lnTo>
                  <a:lnTo>
                    <a:pt x="371182" y="168910"/>
                  </a:lnTo>
                  <a:lnTo>
                    <a:pt x="372237" y="173990"/>
                  </a:lnTo>
                  <a:lnTo>
                    <a:pt x="378155" y="176530"/>
                  </a:lnTo>
                  <a:lnTo>
                    <a:pt x="379374" y="184150"/>
                  </a:lnTo>
                  <a:lnTo>
                    <a:pt x="384048" y="180340"/>
                  </a:lnTo>
                  <a:lnTo>
                    <a:pt x="384378" y="182880"/>
                  </a:lnTo>
                  <a:lnTo>
                    <a:pt x="385292" y="180340"/>
                  </a:lnTo>
                  <a:lnTo>
                    <a:pt x="389813" y="167640"/>
                  </a:lnTo>
                  <a:lnTo>
                    <a:pt x="395427" y="170180"/>
                  </a:lnTo>
                  <a:lnTo>
                    <a:pt x="396608" y="167640"/>
                  </a:lnTo>
                  <a:lnTo>
                    <a:pt x="397776" y="165100"/>
                  </a:lnTo>
                  <a:lnTo>
                    <a:pt x="399872" y="173990"/>
                  </a:lnTo>
                  <a:lnTo>
                    <a:pt x="407898" y="172720"/>
                  </a:lnTo>
                  <a:lnTo>
                    <a:pt x="388353" y="190500"/>
                  </a:lnTo>
                  <a:lnTo>
                    <a:pt x="393865" y="199390"/>
                  </a:lnTo>
                  <a:lnTo>
                    <a:pt x="426961" y="177800"/>
                  </a:lnTo>
                  <a:lnTo>
                    <a:pt x="429285" y="181610"/>
                  </a:lnTo>
                  <a:lnTo>
                    <a:pt x="441947" y="184150"/>
                  </a:lnTo>
                  <a:lnTo>
                    <a:pt x="422490" y="184150"/>
                  </a:lnTo>
                  <a:lnTo>
                    <a:pt x="401307" y="203200"/>
                  </a:lnTo>
                  <a:lnTo>
                    <a:pt x="410908" y="212090"/>
                  </a:lnTo>
                  <a:lnTo>
                    <a:pt x="417652" y="212090"/>
                  </a:lnTo>
                  <a:lnTo>
                    <a:pt x="409016" y="215900"/>
                  </a:lnTo>
                  <a:lnTo>
                    <a:pt x="401307" y="212090"/>
                  </a:lnTo>
                  <a:lnTo>
                    <a:pt x="396481" y="217170"/>
                  </a:lnTo>
                  <a:lnTo>
                    <a:pt x="397306" y="228600"/>
                  </a:lnTo>
                  <a:lnTo>
                    <a:pt x="402615" y="234950"/>
                  </a:lnTo>
                  <a:lnTo>
                    <a:pt x="440905" y="229870"/>
                  </a:lnTo>
                  <a:lnTo>
                    <a:pt x="455104" y="224790"/>
                  </a:lnTo>
                  <a:lnTo>
                    <a:pt x="461835" y="215900"/>
                  </a:lnTo>
                  <a:lnTo>
                    <a:pt x="463753" y="213360"/>
                  </a:lnTo>
                  <a:lnTo>
                    <a:pt x="480415" y="205740"/>
                  </a:lnTo>
                  <a:lnTo>
                    <a:pt x="482142" y="209550"/>
                  </a:lnTo>
                  <a:lnTo>
                    <a:pt x="472186" y="215900"/>
                  </a:lnTo>
                  <a:lnTo>
                    <a:pt x="463994" y="229870"/>
                  </a:lnTo>
                  <a:lnTo>
                    <a:pt x="451459" y="236220"/>
                  </a:lnTo>
                  <a:lnTo>
                    <a:pt x="426643" y="236220"/>
                  </a:lnTo>
                  <a:lnTo>
                    <a:pt x="409409" y="245110"/>
                  </a:lnTo>
                  <a:lnTo>
                    <a:pt x="428155" y="266700"/>
                  </a:lnTo>
                  <a:lnTo>
                    <a:pt x="439039" y="273050"/>
                  </a:lnTo>
                  <a:lnTo>
                    <a:pt x="443636" y="271780"/>
                  </a:lnTo>
                  <a:lnTo>
                    <a:pt x="467207" y="232410"/>
                  </a:lnTo>
                  <a:lnTo>
                    <a:pt x="517715" y="218440"/>
                  </a:lnTo>
                  <a:lnTo>
                    <a:pt x="512813" y="223520"/>
                  </a:lnTo>
                  <a:lnTo>
                    <a:pt x="478828" y="232410"/>
                  </a:lnTo>
                  <a:lnTo>
                    <a:pt x="466864" y="240030"/>
                  </a:lnTo>
                  <a:lnTo>
                    <a:pt x="451078" y="275590"/>
                  </a:lnTo>
                  <a:lnTo>
                    <a:pt x="461378" y="281940"/>
                  </a:lnTo>
                  <a:lnTo>
                    <a:pt x="468528" y="273050"/>
                  </a:lnTo>
                  <a:lnTo>
                    <a:pt x="465213" y="281940"/>
                  </a:lnTo>
                  <a:lnTo>
                    <a:pt x="475030" y="283210"/>
                  </a:lnTo>
                  <a:lnTo>
                    <a:pt x="496239" y="280670"/>
                  </a:lnTo>
                  <a:lnTo>
                    <a:pt x="496316" y="273050"/>
                  </a:lnTo>
                  <a:lnTo>
                    <a:pt x="496417" y="262890"/>
                  </a:lnTo>
                  <a:lnTo>
                    <a:pt x="504837" y="252730"/>
                  </a:lnTo>
                  <a:lnTo>
                    <a:pt x="506818" y="254000"/>
                  </a:lnTo>
                  <a:lnTo>
                    <a:pt x="499643" y="261620"/>
                  </a:lnTo>
                  <a:lnTo>
                    <a:pt x="502996" y="267970"/>
                  </a:lnTo>
                  <a:lnTo>
                    <a:pt x="526846" y="254000"/>
                  </a:lnTo>
                  <a:lnTo>
                    <a:pt x="522643" y="261620"/>
                  </a:lnTo>
                  <a:lnTo>
                    <a:pt x="507314" y="270510"/>
                  </a:lnTo>
                  <a:lnTo>
                    <a:pt x="506806" y="280670"/>
                  </a:lnTo>
                  <a:lnTo>
                    <a:pt x="540067" y="270510"/>
                  </a:lnTo>
                  <a:lnTo>
                    <a:pt x="559701" y="254000"/>
                  </a:lnTo>
                  <a:lnTo>
                    <a:pt x="561213" y="252730"/>
                  </a:lnTo>
                  <a:lnTo>
                    <a:pt x="562724" y="251460"/>
                  </a:lnTo>
                  <a:lnTo>
                    <a:pt x="567524" y="240030"/>
                  </a:lnTo>
                  <a:lnTo>
                    <a:pt x="564426" y="236220"/>
                  </a:lnTo>
                  <a:lnTo>
                    <a:pt x="569556" y="227330"/>
                  </a:lnTo>
                  <a:lnTo>
                    <a:pt x="564451" y="218440"/>
                  </a:lnTo>
                  <a:lnTo>
                    <a:pt x="563727" y="217170"/>
                  </a:lnTo>
                  <a:lnTo>
                    <a:pt x="572401" y="226060"/>
                  </a:lnTo>
                  <a:lnTo>
                    <a:pt x="576503" y="217170"/>
                  </a:lnTo>
                  <a:lnTo>
                    <a:pt x="581202" y="207010"/>
                  </a:lnTo>
                  <a:lnTo>
                    <a:pt x="583196" y="205740"/>
                  </a:lnTo>
                  <a:lnTo>
                    <a:pt x="605078" y="191770"/>
                  </a:lnTo>
                  <a:lnTo>
                    <a:pt x="578688" y="220980"/>
                  </a:lnTo>
                  <a:lnTo>
                    <a:pt x="570522" y="247650"/>
                  </a:lnTo>
                  <a:lnTo>
                    <a:pt x="572300" y="251460"/>
                  </a:lnTo>
                  <a:lnTo>
                    <a:pt x="592569" y="245110"/>
                  </a:lnTo>
                  <a:lnTo>
                    <a:pt x="607034" y="246380"/>
                  </a:lnTo>
                  <a:lnTo>
                    <a:pt x="609104" y="251460"/>
                  </a:lnTo>
                  <a:lnTo>
                    <a:pt x="581914" y="256540"/>
                  </a:lnTo>
                  <a:lnTo>
                    <a:pt x="555040" y="274320"/>
                  </a:lnTo>
                  <a:lnTo>
                    <a:pt x="579259" y="274320"/>
                  </a:lnTo>
                  <a:lnTo>
                    <a:pt x="584619" y="275590"/>
                  </a:lnTo>
                  <a:lnTo>
                    <a:pt x="584060" y="278130"/>
                  </a:lnTo>
                  <a:lnTo>
                    <a:pt x="551192" y="281940"/>
                  </a:lnTo>
                  <a:lnTo>
                    <a:pt x="549630" y="288290"/>
                  </a:lnTo>
                  <a:lnTo>
                    <a:pt x="505320" y="300990"/>
                  </a:lnTo>
                  <a:lnTo>
                    <a:pt x="521246" y="327660"/>
                  </a:lnTo>
                  <a:lnTo>
                    <a:pt x="532498" y="334010"/>
                  </a:lnTo>
                  <a:lnTo>
                    <a:pt x="528777" y="339090"/>
                  </a:lnTo>
                  <a:lnTo>
                    <a:pt x="531152" y="354330"/>
                  </a:lnTo>
                  <a:lnTo>
                    <a:pt x="542671" y="360680"/>
                  </a:lnTo>
                  <a:lnTo>
                    <a:pt x="557123" y="356870"/>
                  </a:lnTo>
                  <a:lnTo>
                    <a:pt x="556564" y="360680"/>
                  </a:lnTo>
                  <a:lnTo>
                    <a:pt x="545134" y="364490"/>
                  </a:lnTo>
                  <a:lnTo>
                    <a:pt x="545376" y="368300"/>
                  </a:lnTo>
                  <a:lnTo>
                    <a:pt x="540308" y="365760"/>
                  </a:lnTo>
                  <a:lnTo>
                    <a:pt x="532701" y="361950"/>
                  </a:lnTo>
                  <a:lnTo>
                    <a:pt x="527837" y="365760"/>
                  </a:lnTo>
                  <a:lnTo>
                    <a:pt x="528701" y="356870"/>
                  </a:lnTo>
                  <a:lnTo>
                    <a:pt x="524129" y="354330"/>
                  </a:lnTo>
                  <a:lnTo>
                    <a:pt x="522300" y="342900"/>
                  </a:lnTo>
                  <a:lnTo>
                    <a:pt x="518693" y="337820"/>
                  </a:lnTo>
                  <a:lnTo>
                    <a:pt x="497979" y="308610"/>
                  </a:lnTo>
                  <a:lnTo>
                    <a:pt x="491502" y="306070"/>
                  </a:lnTo>
                  <a:lnTo>
                    <a:pt x="472274" y="306070"/>
                  </a:lnTo>
                  <a:lnTo>
                    <a:pt x="463956" y="299720"/>
                  </a:lnTo>
                  <a:lnTo>
                    <a:pt x="454304" y="303530"/>
                  </a:lnTo>
                  <a:lnTo>
                    <a:pt x="454431" y="328930"/>
                  </a:lnTo>
                  <a:lnTo>
                    <a:pt x="470103" y="334010"/>
                  </a:lnTo>
                  <a:lnTo>
                    <a:pt x="472617" y="337820"/>
                  </a:lnTo>
                  <a:lnTo>
                    <a:pt x="455599" y="332740"/>
                  </a:lnTo>
                  <a:lnTo>
                    <a:pt x="454977" y="349250"/>
                  </a:lnTo>
                  <a:lnTo>
                    <a:pt x="474357" y="359410"/>
                  </a:lnTo>
                  <a:lnTo>
                    <a:pt x="479539" y="374650"/>
                  </a:lnTo>
                  <a:lnTo>
                    <a:pt x="485241" y="381000"/>
                  </a:lnTo>
                  <a:lnTo>
                    <a:pt x="487857" y="398780"/>
                  </a:lnTo>
                  <a:lnTo>
                    <a:pt x="494245" y="396240"/>
                  </a:lnTo>
                  <a:lnTo>
                    <a:pt x="493102" y="403860"/>
                  </a:lnTo>
                  <a:lnTo>
                    <a:pt x="502158" y="411480"/>
                  </a:lnTo>
                  <a:lnTo>
                    <a:pt x="494474" y="411480"/>
                  </a:lnTo>
                  <a:lnTo>
                    <a:pt x="484987" y="402590"/>
                  </a:lnTo>
                  <a:lnTo>
                    <a:pt x="482079" y="412750"/>
                  </a:lnTo>
                  <a:lnTo>
                    <a:pt x="515353" y="422910"/>
                  </a:lnTo>
                  <a:lnTo>
                    <a:pt x="522478" y="421640"/>
                  </a:lnTo>
                  <a:lnTo>
                    <a:pt x="530682" y="411480"/>
                  </a:lnTo>
                  <a:lnTo>
                    <a:pt x="531698" y="410210"/>
                  </a:lnTo>
                  <a:lnTo>
                    <a:pt x="528040" y="425450"/>
                  </a:lnTo>
                  <a:lnTo>
                    <a:pt x="504355" y="426720"/>
                  </a:lnTo>
                  <a:lnTo>
                    <a:pt x="510933" y="435610"/>
                  </a:lnTo>
                  <a:lnTo>
                    <a:pt x="520433" y="435610"/>
                  </a:lnTo>
                  <a:lnTo>
                    <a:pt x="514642" y="438150"/>
                  </a:lnTo>
                  <a:lnTo>
                    <a:pt x="520331" y="447040"/>
                  </a:lnTo>
                  <a:lnTo>
                    <a:pt x="518045" y="449580"/>
                  </a:lnTo>
                  <a:lnTo>
                    <a:pt x="514299" y="445770"/>
                  </a:lnTo>
                  <a:lnTo>
                    <a:pt x="498068" y="429260"/>
                  </a:lnTo>
                  <a:lnTo>
                    <a:pt x="482930" y="426720"/>
                  </a:lnTo>
                  <a:lnTo>
                    <a:pt x="476034" y="421640"/>
                  </a:lnTo>
                  <a:lnTo>
                    <a:pt x="452323" y="430530"/>
                  </a:lnTo>
                  <a:lnTo>
                    <a:pt x="448906" y="435610"/>
                  </a:lnTo>
                  <a:lnTo>
                    <a:pt x="445185" y="448310"/>
                  </a:lnTo>
                  <a:lnTo>
                    <a:pt x="449135" y="450850"/>
                  </a:lnTo>
                  <a:lnTo>
                    <a:pt x="444754" y="450850"/>
                  </a:lnTo>
                  <a:lnTo>
                    <a:pt x="438975" y="458470"/>
                  </a:lnTo>
                  <a:lnTo>
                    <a:pt x="438531" y="474980"/>
                  </a:lnTo>
                  <a:lnTo>
                    <a:pt x="445338" y="477520"/>
                  </a:lnTo>
                  <a:lnTo>
                    <a:pt x="439267" y="480060"/>
                  </a:lnTo>
                  <a:lnTo>
                    <a:pt x="439293" y="482600"/>
                  </a:lnTo>
                  <a:lnTo>
                    <a:pt x="451091" y="483870"/>
                  </a:lnTo>
                  <a:lnTo>
                    <a:pt x="454596" y="476250"/>
                  </a:lnTo>
                  <a:lnTo>
                    <a:pt x="458597" y="477520"/>
                  </a:lnTo>
                  <a:lnTo>
                    <a:pt x="459181" y="476250"/>
                  </a:lnTo>
                  <a:lnTo>
                    <a:pt x="464350" y="464820"/>
                  </a:lnTo>
                  <a:lnTo>
                    <a:pt x="457898" y="486410"/>
                  </a:lnTo>
                  <a:lnTo>
                    <a:pt x="470738" y="483870"/>
                  </a:lnTo>
                  <a:lnTo>
                    <a:pt x="476948" y="464820"/>
                  </a:lnTo>
                  <a:lnTo>
                    <a:pt x="483171" y="445770"/>
                  </a:lnTo>
                  <a:lnTo>
                    <a:pt x="477926" y="474980"/>
                  </a:lnTo>
                  <a:lnTo>
                    <a:pt x="489178" y="477520"/>
                  </a:lnTo>
                  <a:lnTo>
                    <a:pt x="477888" y="478790"/>
                  </a:lnTo>
                  <a:lnTo>
                    <a:pt x="476402" y="485140"/>
                  </a:lnTo>
                  <a:lnTo>
                    <a:pt x="480364" y="488950"/>
                  </a:lnTo>
                  <a:lnTo>
                    <a:pt x="475869" y="487680"/>
                  </a:lnTo>
                  <a:lnTo>
                    <a:pt x="467283" y="495300"/>
                  </a:lnTo>
                  <a:lnTo>
                    <a:pt x="470039" y="501650"/>
                  </a:lnTo>
                  <a:lnTo>
                    <a:pt x="477761" y="499110"/>
                  </a:lnTo>
                  <a:lnTo>
                    <a:pt x="471119" y="504190"/>
                  </a:lnTo>
                  <a:lnTo>
                    <a:pt x="472617" y="506730"/>
                  </a:lnTo>
                  <a:lnTo>
                    <a:pt x="478370" y="502920"/>
                  </a:lnTo>
                  <a:lnTo>
                    <a:pt x="472770" y="511810"/>
                  </a:lnTo>
                  <a:lnTo>
                    <a:pt x="477621" y="520700"/>
                  </a:lnTo>
                  <a:lnTo>
                    <a:pt x="486270" y="510540"/>
                  </a:lnTo>
                  <a:lnTo>
                    <a:pt x="479539" y="523240"/>
                  </a:lnTo>
                  <a:lnTo>
                    <a:pt x="480949" y="527050"/>
                  </a:lnTo>
                  <a:lnTo>
                    <a:pt x="494372" y="529590"/>
                  </a:lnTo>
                  <a:lnTo>
                    <a:pt x="497446" y="527050"/>
                  </a:lnTo>
                  <a:lnTo>
                    <a:pt x="505637" y="510540"/>
                  </a:lnTo>
                  <a:lnTo>
                    <a:pt x="509422" y="502920"/>
                  </a:lnTo>
                  <a:lnTo>
                    <a:pt x="511314" y="499110"/>
                  </a:lnTo>
                  <a:lnTo>
                    <a:pt x="511937" y="497840"/>
                  </a:lnTo>
                  <a:lnTo>
                    <a:pt x="513219" y="488950"/>
                  </a:lnTo>
                  <a:lnTo>
                    <a:pt x="513397" y="487680"/>
                  </a:lnTo>
                  <a:lnTo>
                    <a:pt x="517652" y="486410"/>
                  </a:lnTo>
                  <a:lnTo>
                    <a:pt x="517817" y="488950"/>
                  </a:lnTo>
                  <a:lnTo>
                    <a:pt x="515150" y="490220"/>
                  </a:lnTo>
                  <a:lnTo>
                    <a:pt x="515467" y="497840"/>
                  </a:lnTo>
                  <a:lnTo>
                    <a:pt x="504698" y="523240"/>
                  </a:lnTo>
                  <a:lnTo>
                    <a:pt x="495350" y="530860"/>
                  </a:lnTo>
                  <a:lnTo>
                    <a:pt x="501205" y="538480"/>
                  </a:lnTo>
                  <a:lnTo>
                    <a:pt x="484187" y="535940"/>
                  </a:lnTo>
                  <a:lnTo>
                    <a:pt x="485800" y="543560"/>
                  </a:lnTo>
                  <a:lnTo>
                    <a:pt x="471538" y="535940"/>
                  </a:lnTo>
                  <a:lnTo>
                    <a:pt x="471004" y="534670"/>
                  </a:lnTo>
                  <a:lnTo>
                    <a:pt x="469417" y="530860"/>
                  </a:lnTo>
                  <a:lnTo>
                    <a:pt x="465747" y="534670"/>
                  </a:lnTo>
                  <a:lnTo>
                    <a:pt x="462800" y="513080"/>
                  </a:lnTo>
                  <a:lnTo>
                    <a:pt x="455498" y="504190"/>
                  </a:lnTo>
                  <a:lnTo>
                    <a:pt x="441820" y="499110"/>
                  </a:lnTo>
                  <a:lnTo>
                    <a:pt x="429361" y="505460"/>
                  </a:lnTo>
                  <a:lnTo>
                    <a:pt x="427532" y="516890"/>
                  </a:lnTo>
                  <a:lnTo>
                    <a:pt x="435737" y="525780"/>
                  </a:lnTo>
                  <a:lnTo>
                    <a:pt x="435330" y="538480"/>
                  </a:lnTo>
                  <a:lnTo>
                    <a:pt x="448868" y="538480"/>
                  </a:lnTo>
                  <a:lnTo>
                    <a:pt x="442874" y="542290"/>
                  </a:lnTo>
                  <a:lnTo>
                    <a:pt x="447344" y="543560"/>
                  </a:lnTo>
                  <a:lnTo>
                    <a:pt x="442912" y="548640"/>
                  </a:lnTo>
                  <a:lnTo>
                    <a:pt x="450430" y="549910"/>
                  </a:lnTo>
                  <a:lnTo>
                    <a:pt x="449757" y="554990"/>
                  </a:lnTo>
                  <a:lnTo>
                    <a:pt x="445998" y="551180"/>
                  </a:lnTo>
                  <a:lnTo>
                    <a:pt x="441769" y="551180"/>
                  </a:lnTo>
                  <a:lnTo>
                    <a:pt x="439039" y="556260"/>
                  </a:lnTo>
                  <a:lnTo>
                    <a:pt x="427062" y="554990"/>
                  </a:lnTo>
                  <a:lnTo>
                    <a:pt x="409511" y="571500"/>
                  </a:lnTo>
                  <a:lnTo>
                    <a:pt x="409409" y="585470"/>
                  </a:lnTo>
                  <a:lnTo>
                    <a:pt x="405422" y="593090"/>
                  </a:lnTo>
                  <a:lnTo>
                    <a:pt x="408724" y="593090"/>
                  </a:lnTo>
                  <a:lnTo>
                    <a:pt x="412191" y="601980"/>
                  </a:lnTo>
                  <a:lnTo>
                    <a:pt x="417182" y="603250"/>
                  </a:lnTo>
                  <a:lnTo>
                    <a:pt x="420674" y="590550"/>
                  </a:lnTo>
                  <a:lnTo>
                    <a:pt x="421982" y="603250"/>
                  </a:lnTo>
                  <a:lnTo>
                    <a:pt x="420878" y="590550"/>
                  </a:lnTo>
                  <a:lnTo>
                    <a:pt x="420204" y="582930"/>
                  </a:lnTo>
                  <a:lnTo>
                    <a:pt x="423735" y="575310"/>
                  </a:lnTo>
                  <a:lnTo>
                    <a:pt x="424891" y="604520"/>
                  </a:lnTo>
                  <a:lnTo>
                    <a:pt x="431660" y="605790"/>
                  </a:lnTo>
                  <a:lnTo>
                    <a:pt x="433209" y="603250"/>
                  </a:lnTo>
                  <a:lnTo>
                    <a:pt x="436956" y="608330"/>
                  </a:lnTo>
                  <a:lnTo>
                    <a:pt x="439305" y="603250"/>
                  </a:lnTo>
                  <a:lnTo>
                    <a:pt x="439902" y="601980"/>
                  </a:lnTo>
                  <a:lnTo>
                    <a:pt x="437667" y="589280"/>
                  </a:lnTo>
                  <a:lnTo>
                    <a:pt x="439712" y="599440"/>
                  </a:lnTo>
                  <a:lnTo>
                    <a:pt x="451332" y="607060"/>
                  </a:lnTo>
                  <a:lnTo>
                    <a:pt x="452196" y="599440"/>
                  </a:lnTo>
                  <a:lnTo>
                    <a:pt x="457454" y="594360"/>
                  </a:lnTo>
                  <a:lnTo>
                    <a:pt x="453745" y="589280"/>
                  </a:lnTo>
                  <a:lnTo>
                    <a:pt x="452818" y="588010"/>
                  </a:lnTo>
                  <a:lnTo>
                    <a:pt x="458762" y="595630"/>
                  </a:lnTo>
                  <a:lnTo>
                    <a:pt x="455993" y="604520"/>
                  </a:lnTo>
                  <a:lnTo>
                    <a:pt x="473532" y="610870"/>
                  </a:lnTo>
                  <a:lnTo>
                    <a:pt x="486714" y="608330"/>
                  </a:lnTo>
                  <a:lnTo>
                    <a:pt x="478497" y="603250"/>
                  </a:lnTo>
                  <a:lnTo>
                    <a:pt x="476377" y="593090"/>
                  </a:lnTo>
                  <a:lnTo>
                    <a:pt x="483019" y="601980"/>
                  </a:lnTo>
                  <a:lnTo>
                    <a:pt x="489648" y="600710"/>
                  </a:lnTo>
                  <a:lnTo>
                    <a:pt x="488721" y="593090"/>
                  </a:lnTo>
                  <a:lnTo>
                    <a:pt x="488099" y="588010"/>
                  </a:lnTo>
                  <a:lnTo>
                    <a:pt x="487934" y="586740"/>
                  </a:lnTo>
                  <a:lnTo>
                    <a:pt x="497408" y="601980"/>
                  </a:lnTo>
                  <a:lnTo>
                    <a:pt x="505650" y="601980"/>
                  </a:lnTo>
                  <a:lnTo>
                    <a:pt x="502983" y="586740"/>
                  </a:lnTo>
                  <a:lnTo>
                    <a:pt x="502754" y="585470"/>
                  </a:lnTo>
                  <a:lnTo>
                    <a:pt x="507784" y="601980"/>
                  </a:lnTo>
                  <a:lnTo>
                    <a:pt x="511416" y="604520"/>
                  </a:lnTo>
                  <a:lnTo>
                    <a:pt x="519531" y="604520"/>
                  </a:lnTo>
                  <a:lnTo>
                    <a:pt x="521944" y="593090"/>
                  </a:lnTo>
                  <a:lnTo>
                    <a:pt x="516750" y="588010"/>
                  </a:lnTo>
                  <a:lnTo>
                    <a:pt x="515886" y="585470"/>
                  </a:lnTo>
                  <a:lnTo>
                    <a:pt x="512457" y="575310"/>
                  </a:lnTo>
                  <a:lnTo>
                    <a:pt x="519201" y="588010"/>
                  </a:lnTo>
                  <a:lnTo>
                    <a:pt x="526656" y="584200"/>
                  </a:lnTo>
                  <a:lnTo>
                    <a:pt x="521970" y="589280"/>
                  </a:lnTo>
                  <a:lnTo>
                    <a:pt x="522249" y="595630"/>
                  </a:lnTo>
                  <a:lnTo>
                    <a:pt x="532218" y="599440"/>
                  </a:lnTo>
                  <a:lnTo>
                    <a:pt x="535787" y="594360"/>
                  </a:lnTo>
                  <a:lnTo>
                    <a:pt x="535216" y="596900"/>
                  </a:lnTo>
                  <a:lnTo>
                    <a:pt x="542899" y="601980"/>
                  </a:lnTo>
                  <a:lnTo>
                    <a:pt x="538454" y="621030"/>
                  </a:lnTo>
                  <a:lnTo>
                    <a:pt x="565442" y="610870"/>
                  </a:lnTo>
                  <a:lnTo>
                    <a:pt x="571881" y="594360"/>
                  </a:lnTo>
                  <a:lnTo>
                    <a:pt x="572871" y="591820"/>
                  </a:lnTo>
                  <a:lnTo>
                    <a:pt x="579551" y="599440"/>
                  </a:lnTo>
                  <a:lnTo>
                    <a:pt x="584530" y="591820"/>
                  </a:lnTo>
                  <a:lnTo>
                    <a:pt x="588683" y="585470"/>
                  </a:lnTo>
                  <a:lnTo>
                    <a:pt x="588797" y="584200"/>
                  </a:lnTo>
                  <a:lnTo>
                    <a:pt x="589470" y="576580"/>
                  </a:lnTo>
                  <a:lnTo>
                    <a:pt x="584111" y="562610"/>
                  </a:lnTo>
                  <a:lnTo>
                    <a:pt x="578904" y="563880"/>
                  </a:lnTo>
                  <a:lnTo>
                    <a:pt x="573747" y="575310"/>
                  </a:lnTo>
                  <a:lnTo>
                    <a:pt x="570623" y="574040"/>
                  </a:lnTo>
                  <a:lnTo>
                    <a:pt x="571754" y="568960"/>
                  </a:lnTo>
                  <a:lnTo>
                    <a:pt x="563359" y="567690"/>
                  </a:lnTo>
                  <a:lnTo>
                    <a:pt x="567867" y="558800"/>
                  </a:lnTo>
                  <a:lnTo>
                    <a:pt x="569798" y="554990"/>
                  </a:lnTo>
                  <a:lnTo>
                    <a:pt x="565658" y="548640"/>
                  </a:lnTo>
                  <a:lnTo>
                    <a:pt x="558965" y="546100"/>
                  </a:lnTo>
                  <a:lnTo>
                    <a:pt x="549313" y="558800"/>
                  </a:lnTo>
                  <a:lnTo>
                    <a:pt x="550545" y="556260"/>
                  </a:lnTo>
                  <a:lnTo>
                    <a:pt x="551154" y="554990"/>
                  </a:lnTo>
                  <a:lnTo>
                    <a:pt x="552373" y="552450"/>
                  </a:lnTo>
                  <a:lnTo>
                    <a:pt x="553605" y="549910"/>
                  </a:lnTo>
                  <a:lnTo>
                    <a:pt x="537565" y="543560"/>
                  </a:lnTo>
                  <a:lnTo>
                    <a:pt x="526999" y="552450"/>
                  </a:lnTo>
                  <a:lnTo>
                    <a:pt x="521550" y="543560"/>
                  </a:lnTo>
                  <a:lnTo>
                    <a:pt x="520776" y="542290"/>
                  </a:lnTo>
                  <a:lnTo>
                    <a:pt x="536841" y="541020"/>
                  </a:lnTo>
                  <a:lnTo>
                    <a:pt x="533984" y="538480"/>
                  </a:lnTo>
                  <a:lnTo>
                    <a:pt x="526846" y="532130"/>
                  </a:lnTo>
                  <a:lnTo>
                    <a:pt x="528840" y="525780"/>
                  </a:lnTo>
                  <a:lnTo>
                    <a:pt x="525373" y="515620"/>
                  </a:lnTo>
                  <a:lnTo>
                    <a:pt x="534314" y="533400"/>
                  </a:lnTo>
                  <a:lnTo>
                    <a:pt x="546023" y="542290"/>
                  </a:lnTo>
                  <a:lnTo>
                    <a:pt x="567232" y="543560"/>
                  </a:lnTo>
                  <a:lnTo>
                    <a:pt x="573443" y="535940"/>
                  </a:lnTo>
                  <a:lnTo>
                    <a:pt x="574217" y="542290"/>
                  </a:lnTo>
                  <a:lnTo>
                    <a:pt x="578929" y="535940"/>
                  </a:lnTo>
                  <a:lnTo>
                    <a:pt x="589305" y="521970"/>
                  </a:lnTo>
                  <a:lnTo>
                    <a:pt x="584136" y="515620"/>
                  </a:lnTo>
                  <a:lnTo>
                    <a:pt x="586282" y="508000"/>
                  </a:lnTo>
                  <a:lnTo>
                    <a:pt x="580110" y="501650"/>
                  </a:lnTo>
                  <a:lnTo>
                    <a:pt x="580605" y="496570"/>
                  </a:lnTo>
                  <a:lnTo>
                    <a:pt x="596353" y="496570"/>
                  </a:lnTo>
                  <a:lnTo>
                    <a:pt x="601522" y="500380"/>
                  </a:lnTo>
                  <a:lnTo>
                    <a:pt x="605282" y="496570"/>
                  </a:lnTo>
                  <a:lnTo>
                    <a:pt x="609028" y="492760"/>
                  </a:lnTo>
                  <a:lnTo>
                    <a:pt x="617791" y="495300"/>
                  </a:lnTo>
                  <a:lnTo>
                    <a:pt x="618794" y="492760"/>
                  </a:lnTo>
                  <a:lnTo>
                    <a:pt x="621296" y="486410"/>
                  </a:lnTo>
                  <a:lnTo>
                    <a:pt x="622795" y="482600"/>
                  </a:lnTo>
                  <a:lnTo>
                    <a:pt x="613803" y="482600"/>
                  </a:lnTo>
                  <a:lnTo>
                    <a:pt x="602513" y="476250"/>
                  </a:lnTo>
                  <a:lnTo>
                    <a:pt x="606577" y="473710"/>
                  </a:lnTo>
                  <a:lnTo>
                    <a:pt x="621792" y="477520"/>
                  </a:lnTo>
                  <a:lnTo>
                    <a:pt x="625475" y="473710"/>
                  </a:lnTo>
                  <a:lnTo>
                    <a:pt x="630389" y="468630"/>
                  </a:lnTo>
                  <a:lnTo>
                    <a:pt x="625690" y="459740"/>
                  </a:lnTo>
                  <a:lnTo>
                    <a:pt x="606526" y="452120"/>
                  </a:lnTo>
                  <a:lnTo>
                    <a:pt x="622223" y="453390"/>
                  </a:lnTo>
                  <a:lnTo>
                    <a:pt x="625436" y="452120"/>
                  </a:lnTo>
                  <a:lnTo>
                    <a:pt x="631875" y="449580"/>
                  </a:lnTo>
                  <a:lnTo>
                    <a:pt x="638302" y="447040"/>
                  </a:lnTo>
                  <a:lnTo>
                    <a:pt x="634593" y="443230"/>
                  </a:lnTo>
                  <a:lnTo>
                    <a:pt x="635457" y="433070"/>
                  </a:lnTo>
                  <a:lnTo>
                    <a:pt x="635787" y="429260"/>
                  </a:lnTo>
                  <a:lnTo>
                    <a:pt x="631571" y="426720"/>
                  </a:lnTo>
                  <a:lnTo>
                    <a:pt x="625233" y="422910"/>
                  </a:lnTo>
                  <a:lnTo>
                    <a:pt x="613194" y="424167"/>
                  </a:lnTo>
                  <a:lnTo>
                    <a:pt x="620712" y="416560"/>
                  </a:lnTo>
                  <a:lnTo>
                    <a:pt x="605282" y="412750"/>
                  </a:lnTo>
                  <a:lnTo>
                    <a:pt x="591172" y="416560"/>
                  </a:lnTo>
                  <a:lnTo>
                    <a:pt x="581469" y="433070"/>
                  </a:lnTo>
                  <a:lnTo>
                    <a:pt x="590270" y="415290"/>
                  </a:lnTo>
                  <a:lnTo>
                    <a:pt x="588403" y="410210"/>
                  </a:lnTo>
                  <a:lnTo>
                    <a:pt x="576618" y="408940"/>
                  </a:lnTo>
                  <a:lnTo>
                    <a:pt x="587832" y="408940"/>
                  </a:lnTo>
                  <a:lnTo>
                    <a:pt x="593407" y="412750"/>
                  </a:lnTo>
                  <a:lnTo>
                    <a:pt x="600392" y="408940"/>
                  </a:lnTo>
                  <a:lnTo>
                    <a:pt x="602716" y="407670"/>
                  </a:lnTo>
                  <a:lnTo>
                    <a:pt x="615124" y="408940"/>
                  </a:lnTo>
                  <a:lnTo>
                    <a:pt x="614641" y="407670"/>
                  </a:lnTo>
                  <a:lnTo>
                    <a:pt x="613664" y="405130"/>
                  </a:lnTo>
                  <a:lnTo>
                    <a:pt x="605091" y="402590"/>
                  </a:lnTo>
                  <a:lnTo>
                    <a:pt x="581621" y="401320"/>
                  </a:lnTo>
                  <a:lnTo>
                    <a:pt x="587908" y="397510"/>
                  </a:lnTo>
                  <a:lnTo>
                    <a:pt x="614057" y="398780"/>
                  </a:lnTo>
                  <a:lnTo>
                    <a:pt x="621538" y="408940"/>
                  </a:lnTo>
                  <a:lnTo>
                    <a:pt x="637070" y="414020"/>
                  </a:lnTo>
                  <a:lnTo>
                    <a:pt x="641172" y="410210"/>
                  </a:lnTo>
                  <a:lnTo>
                    <a:pt x="635114" y="400050"/>
                  </a:lnTo>
                  <a:lnTo>
                    <a:pt x="638302" y="397510"/>
                  </a:lnTo>
                  <a:lnTo>
                    <a:pt x="639889" y="396240"/>
                  </a:lnTo>
                  <a:lnTo>
                    <a:pt x="596011" y="393700"/>
                  </a:lnTo>
                  <a:lnTo>
                    <a:pt x="584695" y="386080"/>
                  </a:lnTo>
                  <a:lnTo>
                    <a:pt x="598754" y="387350"/>
                  </a:lnTo>
                  <a:lnTo>
                    <a:pt x="598208" y="386080"/>
                  </a:lnTo>
                  <a:lnTo>
                    <a:pt x="594918" y="378460"/>
                  </a:lnTo>
                  <a:lnTo>
                    <a:pt x="599211" y="375920"/>
                  </a:lnTo>
                  <a:lnTo>
                    <a:pt x="603084" y="386080"/>
                  </a:lnTo>
                  <a:lnTo>
                    <a:pt x="618464" y="386080"/>
                  </a:lnTo>
                  <a:lnTo>
                    <a:pt x="613016" y="377190"/>
                  </a:lnTo>
                  <a:lnTo>
                    <a:pt x="606310" y="375920"/>
                  </a:lnTo>
                  <a:lnTo>
                    <a:pt x="599617" y="374650"/>
                  </a:lnTo>
                  <a:lnTo>
                    <a:pt x="599160" y="369570"/>
                  </a:lnTo>
                  <a:lnTo>
                    <a:pt x="629602" y="384810"/>
                  </a:lnTo>
                  <a:lnTo>
                    <a:pt x="633450" y="383540"/>
                  </a:lnTo>
                  <a:lnTo>
                    <a:pt x="632828" y="372110"/>
                  </a:lnTo>
                  <a:lnTo>
                    <a:pt x="637209" y="378460"/>
                  </a:lnTo>
                  <a:lnTo>
                    <a:pt x="644334" y="379730"/>
                  </a:lnTo>
                  <a:lnTo>
                    <a:pt x="648677" y="375920"/>
                  </a:lnTo>
                  <a:lnTo>
                    <a:pt x="648665" y="372110"/>
                  </a:lnTo>
                  <a:lnTo>
                    <a:pt x="648665" y="369570"/>
                  </a:lnTo>
                  <a:lnTo>
                    <a:pt x="652894" y="374650"/>
                  </a:lnTo>
                  <a:lnTo>
                    <a:pt x="659472" y="372110"/>
                  </a:lnTo>
                  <a:lnTo>
                    <a:pt x="659168" y="369570"/>
                  </a:lnTo>
                  <a:lnTo>
                    <a:pt x="659028" y="368300"/>
                  </a:lnTo>
                  <a:lnTo>
                    <a:pt x="657682" y="356870"/>
                  </a:lnTo>
                  <a:lnTo>
                    <a:pt x="656945" y="350520"/>
                  </a:lnTo>
                  <a:lnTo>
                    <a:pt x="636524" y="347980"/>
                  </a:lnTo>
                  <a:lnTo>
                    <a:pt x="635215" y="344170"/>
                  </a:lnTo>
                  <a:lnTo>
                    <a:pt x="643483" y="340360"/>
                  </a:lnTo>
                  <a:lnTo>
                    <a:pt x="648754" y="341630"/>
                  </a:lnTo>
                  <a:lnTo>
                    <a:pt x="648957" y="345440"/>
                  </a:lnTo>
                  <a:lnTo>
                    <a:pt x="664222" y="346710"/>
                  </a:lnTo>
                  <a:lnTo>
                    <a:pt x="663498" y="355600"/>
                  </a:lnTo>
                  <a:lnTo>
                    <a:pt x="673950" y="360680"/>
                  </a:lnTo>
                  <a:lnTo>
                    <a:pt x="692315" y="347980"/>
                  </a:lnTo>
                  <a:lnTo>
                    <a:pt x="695744" y="340360"/>
                  </a:lnTo>
                  <a:lnTo>
                    <a:pt x="691959" y="337820"/>
                  </a:lnTo>
                  <a:lnTo>
                    <a:pt x="687235" y="340360"/>
                  </a:lnTo>
                  <a:lnTo>
                    <a:pt x="687273" y="336550"/>
                  </a:lnTo>
                  <a:lnTo>
                    <a:pt x="698957" y="330200"/>
                  </a:lnTo>
                  <a:lnTo>
                    <a:pt x="700938" y="325120"/>
                  </a:lnTo>
                  <a:lnTo>
                    <a:pt x="701929" y="322580"/>
                  </a:lnTo>
                  <a:lnTo>
                    <a:pt x="696785" y="318770"/>
                  </a:lnTo>
                  <a:lnTo>
                    <a:pt x="686714" y="323850"/>
                  </a:lnTo>
                  <a:lnTo>
                    <a:pt x="673735" y="325120"/>
                  </a:lnTo>
                  <a:lnTo>
                    <a:pt x="680631" y="320040"/>
                  </a:lnTo>
                  <a:lnTo>
                    <a:pt x="672071" y="311150"/>
                  </a:lnTo>
                  <a:lnTo>
                    <a:pt x="683882" y="321310"/>
                  </a:lnTo>
                  <a:lnTo>
                    <a:pt x="697153" y="312420"/>
                  </a:lnTo>
                  <a:lnTo>
                    <a:pt x="707097" y="313690"/>
                  </a:lnTo>
                  <a:lnTo>
                    <a:pt x="707555" y="312420"/>
                  </a:lnTo>
                  <a:lnTo>
                    <a:pt x="708025" y="311150"/>
                  </a:lnTo>
                  <a:lnTo>
                    <a:pt x="709904" y="306070"/>
                  </a:lnTo>
                  <a:lnTo>
                    <a:pt x="701840" y="298450"/>
                  </a:lnTo>
                  <a:lnTo>
                    <a:pt x="703834" y="293370"/>
                  </a:lnTo>
                  <a:lnTo>
                    <a:pt x="696633" y="279400"/>
                  </a:lnTo>
                  <a:lnTo>
                    <a:pt x="706323" y="292100"/>
                  </a:lnTo>
                  <a:lnTo>
                    <a:pt x="705624" y="299720"/>
                  </a:lnTo>
                  <a:lnTo>
                    <a:pt x="716775" y="295910"/>
                  </a:lnTo>
                  <a:lnTo>
                    <a:pt x="722807" y="279400"/>
                  </a:lnTo>
                  <a:lnTo>
                    <a:pt x="724674" y="274320"/>
                  </a:lnTo>
                  <a:lnTo>
                    <a:pt x="741286" y="256540"/>
                  </a:lnTo>
                  <a:lnTo>
                    <a:pt x="747445" y="246380"/>
                  </a:lnTo>
                  <a:lnTo>
                    <a:pt x="746391" y="245110"/>
                  </a:lnTo>
                  <a:lnTo>
                    <a:pt x="745337" y="243840"/>
                  </a:lnTo>
                  <a:lnTo>
                    <a:pt x="755472" y="238760"/>
                  </a:lnTo>
                  <a:lnTo>
                    <a:pt x="761707" y="228600"/>
                  </a:lnTo>
                  <a:lnTo>
                    <a:pt x="771055" y="213360"/>
                  </a:lnTo>
                  <a:lnTo>
                    <a:pt x="780783" y="209550"/>
                  </a:lnTo>
                  <a:lnTo>
                    <a:pt x="794778" y="189230"/>
                  </a:lnTo>
                  <a:lnTo>
                    <a:pt x="792772" y="180340"/>
                  </a:lnTo>
                  <a:lnTo>
                    <a:pt x="777989" y="185420"/>
                  </a:lnTo>
                  <a:lnTo>
                    <a:pt x="719201" y="217170"/>
                  </a:lnTo>
                  <a:lnTo>
                    <a:pt x="708571" y="228600"/>
                  </a:lnTo>
                  <a:lnTo>
                    <a:pt x="713562" y="219710"/>
                  </a:lnTo>
                  <a:lnTo>
                    <a:pt x="714273" y="218440"/>
                  </a:lnTo>
                  <a:lnTo>
                    <a:pt x="709422" y="219710"/>
                  </a:lnTo>
                  <a:lnTo>
                    <a:pt x="747890" y="191770"/>
                  </a:lnTo>
                  <a:lnTo>
                    <a:pt x="760133" y="182880"/>
                  </a:lnTo>
                  <a:lnTo>
                    <a:pt x="754138" y="179070"/>
                  </a:lnTo>
                  <a:lnTo>
                    <a:pt x="731075" y="184150"/>
                  </a:lnTo>
                  <a:lnTo>
                    <a:pt x="734301" y="181610"/>
                  </a:lnTo>
                  <a:lnTo>
                    <a:pt x="731278" y="177800"/>
                  </a:lnTo>
                  <a:lnTo>
                    <a:pt x="727240" y="172720"/>
                  </a:lnTo>
                  <a:lnTo>
                    <a:pt x="721182" y="165100"/>
                  </a:lnTo>
                  <a:lnTo>
                    <a:pt x="720178" y="163830"/>
                  </a:lnTo>
                  <a:lnTo>
                    <a:pt x="735977" y="179070"/>
                  </a:lnTo>
                  <a:lnTo>
                    <a:pt x="769188" y="172720"/>
                  </a:lnTo>
                  <a:lnTo>
                    <a:pt x="770712" y="170180"/>
                  </a:lnTo>
                  <a:lnTo>
                    <a:pt x="773582" y="172720"/>
                  </a:lnTo>
                  <a:lnTo>
                    <a:pt x="776160" y="170180"/>
                  </a:lnTo>
                  <a:lnTo>
                    <a:pt x="781316" y="165100"/>
                  </a:lnTo>
                  <a:lnTo>
                    <a:pt x="769937" y="165100"/>
                  </a:lnTo>
                  <a:lnTo>
                    <a:pt x="773620" y="163830"/>
                  </a:lnTo>
                  <a:lnTo>
                    <a:pt x="780999" y="161290"/>
                  </a:lnTo>
                  <a:lnTo>
                    <a:pt x="780961" y="158750"/>
                  </a:lnTo>
                  <a:lnTo>
                    <a:pt x="796010" y="162560"/>
                  </a:lnTo>
                  <a:lnTo>
                    <a:pt x="797013" y="158750"/>
                  </a:lnTo>
                  <a:lnTo>
                    <a:pt x="798029" y="154940"/>
                  </a:lnTo>
                  <a:lnTo>
                    <a:pt x="798703" y="152400"/>
                  </a:lnTo>
                  <a:lnTo>
                    <a:pt x="802982" y="154940"/>
                  </a:lnTo>
                  <a:lnTo>
                    <a:pt x="805789" y="152400"/>
                  </a:lnTo>
                  <a:lnTo>
                    <a:pt x="809993" y="148590"/>
                  </a:lnTo>
                  <a:lnTo>
                    <a:pt x="814197" y="144780"/>
                  </a:lnTo>
                  <a:lnTo>
                    <a:pt x="819810" y="139700"/>
                  </a:lnTo>
                  <a:lnTo>
                    <a:pt x="820775" y="138430"/>
                  </a:lnTo>
                  <a:lnTo>
                    <a:pt x="834428" y="120650"/>
                  </a:lnTo>
                  <a:lnTo>
                    <a:pt x="831316" y="118110"/>
                  </a:lnTo>
                  <a:lnTo>
                    <a:pt x="844867" y="106680"/>
                  </a:lnTo>
                  <a:lnTo>
                    <a:pt x="845883" y="90170"/>
                  </a:lnTo>
                  <a:close/>
                </a:path>
                <a:path w="930910" h="1771014">
                  <a:moveTo>
                    <a:pt x="846404" y="1413891"/>
                  </a:moveTo>
                  <a:lnTo>
                    <a:pt x="845350" y="1412989"/>
                  </a:lnTo>
                  <a:lnTo>
                    <a:pt x="844626" y="1414005"/>
                  </a:lnTo>
                  <a:lnTo>
                    <a:pt x="846404" y="1413891"/>
                  </a:lnTo>
                  <a:close/>
                </a:path>
                <a:path w="930910" h="1771014">
                  <a:moveTo>
                    <a:pt x="846785" y="1430743"/>
                  </a:moveTo>
                  <a:lnTo>
                    <a:pt x="845921" y="1430045"/>
                  </a:lnTo>
                  <a:lnTo>
                    <a:pt x="844296" y="1430235"/>
                  </a:lnTo>
                  <a:lnTo>
                    <a:pt x="846785" y="1430743"/>
                  </a:lnTo>
                  <a:close/>
                </a:path>
                <a:path w="930910" h="1771014">
                  <a:moveTo>
                    <a:pt x="846861" y="1419580"/>
                  </a:moveTo>
                  <a:lnTo>
                    <a:pt x="845451" y="1417726"/>
                  </a:lnTo>
                  <a:lnTo>
                    <a:pt x="844067" y="1420253"/>
                  </a:lnTo>
                  <a:lnTo>
                    <a:pt x="846861" y="1419580"/>
                  </a:lnTo>
                  <a:close/>
                </a:path>
                <a:path w="930910" h="1771014">
                  <a:moveTo>
                    <a:pt x="848728" y="1436408"/>
                  </a:moveTo>
                  <a:lnTo>
                    <a:pt x="846493" y="1431798"/>
                  </a:lnTo>
                  <a:lnTo>
                    <a:pt x="844677" y="1435735"/>
                  </a:lnTo>
                  <a:lnTo>
                    <a:pt x="848728" y="1436408"/>
                  </a:lnTo>
                  <a:close/>
                </a:path>
                <a:path w="930910" h="1771014">
                  <a:moveTo>
                    <a:pt x="849401" y="1692770"/>
                  </a:moveTo>
                  <a:lnTo>
                    <a:pt x="847432" y="1692351"/>
                  </a:lnTo>
                  <a:lnTo>
                    <a:pt x="846353" y="1694078"/>
                  </a:lnTo>
                  <a:lnTo>
                    <a:pt x="849401" y="1692770"/>
                  </a:lnTo>
                  <a:close/>
                </a:path>
                <a:path w="930910" h="1771014">
                  <a:moveTo>
                    <a:pt x="850074" y="1436319"/>
                  </a:moveTo>
                  <a:lnTo>
                    <a:pt x="848385" y="1437779"/>
                  </a:lnTo>
                  <a:lnTo>
                    <a:pt x="849388" y="1438021"/>
                  </a:lnTo>
                  <a:lnTo>
                    <a:pt x="850074" y="1436319"/>
                  </a:lnTo>
                  <a:close/>
                </a:path>
                <a:path w="930910" h="1771014">
                  <a:moveTo>
                    <a:pt x="858558" y="1442605"/>
                  </a:moveTo>
                  <a:lnTo>
                    <a:pt x="857986" y="1441030"/>
                  </a:lnTo>
                  <a:lnTo>
                    <a:pt x="856996" y="1442643"/>
                  </a:lnTo>
                  <a:lnTo>
                    <a:pt x="858558" y="1442605"/>
                  </a:lnTo>
                  <a:close/>
                </a:path>
                <a:path w="930910" h="1771014">
                  <a:moveTo>
                    <a:pt x="861098" y="1453870"/>
                  </a:moveTo>
                  <a:lnTo>
                    <a:pt x="860196" y="1454556"/>
                  </a:lnTo>
                  <a:lnTo>
                    <a:pt x="861085" y="1455801"/>
                  </a:lnTo>
                  <a:lnTo>
                    <a:pt x="861098" y="1453870"/>
                  </a:lnTo>
                  <a:close/>
                </a:path>
                <a:path w="930910" h="1771014">
                  <a:moveTo>
                    <a:pt x="863650" y="1453527"/>
                  </a:moveTo>
                  <a:lnTo>
                    <a:pt x="863231" y="1453184"/>
                  </a:lnTo>
                  <a:lnTo>
                    <a:pt x="861707" y="1455305"/>
                  </a:lnTo>
                  <a:lnTo>
                    <a:pt x="863650" y="1453527"/>
                  </a:lnTo>
                  <a:close/>
                </a:path>
                <a:path w="930910" h="1771014">
                  <a:moveTo>
                    <a:pt x="866228" y="1684083"/>
                  </a:moveTo>
                  <a:lnTo>
                    <a:pt x="866114" y="1679524"/>
                  </a:lnTo>
                  <a:lnTo>
                    <a:pt x="858431" y="1679600"/>
                  </a:lnTo>
                  <a:lnTo>
                    <a:pt x="858697" y="1675841"/>
                  </a:lnTo>
                  <a:lnTo>
                    <a:pt x="850887" y="1684782"/>
                  </a:lnTo>
                  <a:lnTo>
                    <a:pt x="857072" y="1682978"/>
                  </a:lnTo>
                  <a:lnTo>
                    <a:pt x="851674" y="1692795"/>
                  </a:lnTo>
                  <a:lnTo>
                    <a:pt x="866228" y="1684083"/>
                  </a:lnTo>
                  <a:close/>
                </a:path>
                <a:path w="930910" h="1771014">
                  <a:moveTo>
                    <a:pt x="868108" y="1682559"/>
                  </a:moveTo>
                  <a:lnTo>
                    <a:pt x="866355" y="1683283"/>
                  </a:lnTo>
                  <a:lnTo>
                    <a:pt x="867841" y="1683524"/>
                  </a:lnTo>
                  <a:lnTo>
                    <a:pt x="868108" y="1682559"/>
                  </a:lnTo>
                  <a:close/>
                </a:path>
                <a:path w="930910" h="1771014">
                  <a:moveTo>
                    <a:pt x="882294" y="1463179"/>
                  </a:moveTo>
                  <a:lnTo>
                    <a:pt x="881430" y="1463433"/>
                  </a:lnTo>
                  <a:lnTo>
                    <a:pt x="880833" y="1465008"/>
                  </a:lnTo>
                  <a:lnTo>
                    <a:pt x="882294" y="1463179"/>
                  </a:lnTo>
                  <a:close/>
                </a:path>
                <a:path w="930910" h="1771014">
                  <a:moveTo>
                    <a:pt x="883894" y="1466151"/>
                  </a:moveTo>
                  <a:lnTo>
                    <a:pt x="883564" y="1464005"/>
                  </a:lnTo>
                  <a:lnTo>
                    <a:pt x="883043" y="1464157"/>
                  </a:lnTo>
                  <a:lnTo>
                    <a:pt x="883894" y="1466151"/>
                  </a:lnTo>
                  <a:close/>
                </a:path>
                <a:path w="930910" h="1771014">
                  <a:moveTo>
                    <a:pt x="885304" y="1562633"/>
                  </a:moveTo>
                  <a:lnTo>
                    <a:pt x="883843" y="1563763"/>
                  </a:lnTo>
                  <a:lnTo>
                    <a:pt x="884478" y="1564017"/>
                  </a:lnTo>
                  <a:lnTo>
                    <a:pt x="885304" y="1562633"/>
                  </a:lnTo>
                  <a:close/>
                </a:path>
                <a:path w="930910" h="1771014">
                  <a:moveTo>
                    <a:pt x="886980" y="1562569"/>
                  </a:moveTo>
                  <a:lnTo>
                    <a:pt x="886066" y="1563103"/>
                  </a:lnTo>
                  <a:lnTo>
                    <a:pt x="885850" y="1563890"/>
                  </a:lnTo>
                  <a:lnTo>
                    <a:pt x="886980" y="1562569"/>
                  </a:lnTo>
                  <a:close/>
                </a:path>
                <a:path w="930910" h="1771014">
                  <a:moveTo>
                    <a:pt x="887755" y="1561096"/>
                  </a:moveTo>
                  <a:lnTo>
                    <a:pt x="887514" y="1559941"/>
                  </a:lnTo>
                  <a:lnTo>
                    <a:pt x="885139" y="1561033"/>
                  </a:lnTo>
                  <a:lnTo>
                    <a:pt x="887755" y="1561096"/>
                  </a:lnTo>
                  <a:close/>
                </a:path>
                <a:path w="930910" h="1771014">
                  <a:moveTo>
                    <a:pt x="905510" y="1475206"/>
                  </a:moveTo>
                  <a:lnTo>
                    <a:pt x="904646" y="1475308"/>
                  </a:lnTo>
                  <a:lnTo>
                    <a:pt x="903897" y="1477416"/>
                  </a:lnTo>
                  <a:lnTo>
                    <a:pt x="905510" y="1475206"/>
                  </a:lnTo>
                  <a:close/>
                </a:path>
                <a:path w="930910" h="1771014">
                  <a:moveTo>
                    <a:pt x="926274" y="1647329"/>
                  </a:moveTo>
                  <a:lnTo>
                    <a:pt x="925868" y="1644904"/>
                  </a:lnTo>
                  <a:lnTo>
                    <a:pt x="923340" y="1645881"/>
                  </a:lnTo>
                  <a:lnTo>
                    <a:pt x="926274" y="1647329"/>
                  </a:lnTo>
                  <a:close/>
                </a:path>
                <a:path w="930910" h="1771014">
                  <a:moveTo>
                    <a:pt x="926960" y="1654924"/>
                  </a:moveTo>
                  <a:lnTo>
                    <a:pt x="926680" y="1654124"/>
                  </a:lnTo>
                  <a:lnTo>
                    <a:pt x="925372" y="1654797"/>
                  </a:lnTo>
                  <a:lnTo>
                    <a:pt x="926960" y="1654924"/>
                  </a:lnTo>
                  <a:close/>
                </a:path>
                <a:path w="930910" h="1771014">
                  <a:moveTo>
                    <a:pt x="927836" y="1522463"/>
                  </a:moveTo>
                  <a:lnTo>
                    <a:pt x="926769" y="1522272"/>
                  </a:lnTo>
                  <a:lnTo>
                    <a:pt x="927557" y="1523631"/>
                  </a:lnTo>
                  <a:lnTo>
                    <a:pt x="927836" y="1522463"/>
                  </a:lnTo>
                  <a:close/>
                </a:path>
                <a:path w="930910" h="1771014">
                  <a:moveTo>
                    <a:pt x="928166" y="1516227"/>
                  </a:moveTo>
                  <a:lnTo>
                    <a:pt x="927176" y="1516481"/>
                  </a:lnTo>
                  <a:lnTo>
                    <a:pt x="928166" y="1518031"/>
                  </a:lnTo>
                  <a:lnTo>
                    <a:pt x="928166" y="1516227"/>
                  </a:lnTo>
                  <a:close/>
                </a:path>
                <a:path w="930910" h="1771014">
                  <a:moveTo>
                    <a:pt x="928471" y="1601889"/>
                  </a:moveTo>
                  <a:lnTo>
                    <a:pt x="928204" y="1600809"/>
                  </a:lnTo>
                  <a:lnTo>
                    <a:pt x="927277" y="1602105"/>
                  </a:lnTo>
                  <a:lnTo>
                    <a:pt x="928471" y="1601889"/>
                  </a:lnTo>
                  <a:close/>
                </a:path>
                <a:path w="930910" h="1771014">
                  <a:moveTo>
                    <a:pt x="928636" y="1529029"/>
                  </a:moveTo>
                  <a:lnTo>
                    <a:pt x="927163" y="1527670"/>
                  </a:lnTo>
                  <a:lnTo>
                    <a:pt x="926947" y="1528470"/>
                  </a:lnTo>
                  <a:lnTo>
                    <a:pt x="928636" y="1529029"/>
                  </a:lnTo>
                  <a:close/>
                </a:path>
                <a:path w="930910" h="1771014">
                  <a:moveTo>
                    <a:pt x="928776" y="1514678"/>
                  </a:moveTo>
                  <a:lnTo>
                    <a:pt x="927938" y="1514094"/>
                  </a:lnTo>
                  <a:lnTo>
                    <a:pt x="927087" y="1516278"/>
                  </a:lnTo>
                  <a:lnTo>
                    <a:pt x="928776" y="1514678"/>
                  </a:lnTo>
                  <a:close/>
                </a:path>
                <a:path w="930910" h="1771014">
                  <a:moveTo>
                    <a:pt x="928916" y="1503184"/>
                  </a:moveTo>
                  <a:lnTo>
                    <a:pt x="927760" y="1502943"/>
                  </a:lnTo>
                  <a:lnTo>
                    <a:pt x="928776" y="1504073"/>
                  </a:lnTo>
                  <a:lnTo>
                    <a:pt x="928916" y="1503184"/>
                  </a:lnTo>
                  <a:close/>
                </a:path>
                <a:path w="930910" h="1771014">
                  <a:moveTo>
                    <a:pt x="929322" y="1527505"/>
                  </a:moveTo>
                  <a:lnTo>
                    <a:pt x="927684" y="1526832"/>
                  </a:lnTo>
                  <a:lnTo>
                    <a:pt x="928446" y="1527810"/>
                  </a:lnTo>
                  <a:lnTo>
                    <a:pt x="929322" y="1527505"/>
                  </a:lnTo>
                  <a:close/>
                </a:path>
                <a:path w="930910" h="1771014">
                  <a:moveTo>
                    <a:pt x="930046" y="1602397"/>
                  </a:moveTo>
                  <a:lnTo>
                    <a:pt x="929728" y="1601520"/>
                  </a:lnTo>
                  <a:lnTo>
                    <a:pt x="928903" y="1601508"/>
                  </a:lnTo>
                  <a:lnTo>
                    <a:pt x="930046" y="1602397"/>
                  </a:lnTo>
                  <a:close/>
                </a:path>
                <a:path w="930910" h="1771014">
                  <a:moveTo>
                    <a:pt x="930478" y="1600873"/>
                  </a:moveTo>
                  <a:lnTo>
                    <a:pt x="929932" y="1599857"/>
                  </a:lnTo>
                  <a:lnTo>
                    <a:pt x="929068" y="1601406"/>
                  </a:lnTo>
                  <a:lnTo>
                    <a:pt x="930478" y="1600873"/>
                  </a:lnTo>
                  <a:close/>
                </a:path>
                <a:path w="930910" h="1771014">
                  <a:moveTo>
                    <a:pt x="930783" y="1536026"/>
                  </a:moveTo>
                  <a:lnTo>
                    <a:pt x="922147" y="1530946"/>
                  </a:lnTo>
                  <a:lnTo>
                    <a:pt x="930656" y="1532216"/>
                  </a:lnTo>
                  <a:lnTo>
                    <a:pt x="928687" y="1530946"/>
                  </a:lnTo>
                  <a:lnTo>
                    <a:pt x="922769" y="1527136"/>
                  </a:lnTo>
                  <a:lnTo>
                    <a:pt x="928928" y="1524596"/>
                  </a:lnTo>
                  <a:lnTo>
                    <a:pt x="922159" y="1520786"/>
                  </a:lnTo>
                  <a:lnTo>
                    <a:pt x="927938" y="1520786"/>
                  </a:lnTo>
                  <a:lnTo>
                    <a:pt x="923442" y="1516976"/>
                  </a:lnTo>
                  <a:lnTo>
                    <a:pt x="928789" y="1511896"/>
                  </a:lnTo>
                  <a:lnTo>
                    <a:pt x="928027" y="1506816"/>
                  </a:lnTo>
                  <a:lnTo>
                    <a:pt x="926680" y="1505864"/>
                  </a:lnTo>
                  <a:lnTo>
                    <a:pt x="928789" y="1504619"/>
                  </a:lnTo>
                  <a:lnTo>
                    <a:pt x="926109" y="1503718"/>
                  </a:lnTo>
                  <a:lnTo>
                    <a:pt x="926541" y="1505762"/>
                  </a:lnTo>
                  <a:lnTo>
                    <a:pt x="924471" y="1504276"/>
                  </a:lnTo>
                  <a:lnTo>
                    <a:pt x="920927" y="1501736"/>
                  </a:lnTo>
                  <a:lnTo>
                    <a:pt x="925499" y="1501736"/>
                  </a:lnTo>
                  <a:lnTo>
                    <a:pt x="915200" y="1499196"/>
                  </a:lnTo>
                  <a:lnTo>
                    <a:pt x="917422" y="1495386"/>
                  </a:lnTo>
                  <a:lnTo>
                    <a:pt x="910678" y="1496555"/>
                  </a:lnTo>
                  <a:lnTo>
                    <a:pt x="911047" y="1495818"/>
                  </a:lnTo>
                  <a:lnTo>
                    <a:pt x="910031" y="1495539"/>
                  </a:lnTo>
                  <a:lnTo>
                    <a:pt x="910196" y="1496631"/>
                  </a:lnTo>
                  <a:lnTo>
                    <a:pt x="910031" y="1496656"/>
                  </a:lnTo>
                  <a:lnTo>
                    <a:pt x="908342" y="1499184"/>
                  </a:lnTo>
                  <a:lnTo>
                    <a:pt x="908837" y="1498142"/>
                  </a:lnTo>
                  <a:lnTo>
                    <a:pt x="907478" y="1498384"/>
                  </a:lnTo>
                  <a:lnTo>
                    <a:pt x="907961" y="1499755"/>
                  </a:lnTo>
                  <a:lnTo>
                    <a:pt x="904938" y="1504276"/>
                  </a:lnTo>
                  <a:lnTo>
                    <a:pt x="902423" y="1499196"/>
                  </a:lnTo>
                  <a:lnTo>
                    <a:pt x="908075" y="1495386"/>
                  </a:lnTo>
                  <a:lnTo>
                    <a:pt x="902576" y="1486496"/>
                  </a:lnTo>
                  <a:lnTo>
                    <a:pt x="901788" y="1485226"/>
                  </a:lnTo>
                  <a:lnTo>
                    <a:pt x="887666" y="1486496"/>
                  </a:lnTo>
                  <a:lnTo>
                    <a:pt x="891095" y="1480146"/>
                  </a:lnTo>
                  <a:lnTo>
                    <a:pt x="903643" y="1476336"/>
                  </a:lnTo>
                  <a:lnTo>
                    <a:pt x="902601" y="1472526"/>
                  </a:lnTo>
                  <a:lnTo>
                    <a:pt x="891044" y="1469986"/>
                  </a:lnTo>
                  <a:lnTo>
                    <a:pt x="896086" y="1468716"/>
                  </a:lnTo>
                  <a:lnTo>
                    <a:pt x="895108" y="1464906"/>
                  </a:lnTo>
                  <a:lnTo>
                    <a:pt x="880872" y="1468716"/>
                  </a:lnTo>
                  <a:lnTo>
                    <a:pt x="880427" y="1466176"/>
                  </a:lnTo>
                  <a:lnTo>
                    <a:pt x="879995" y="1463636"/>
                  </a:lnTo>
                  <a:lnTo>
                    <a:pt x="879335" y="1459826"/>
                  </a:lnTo>
                  <a:lnTo>
                    <a:pt x="873760" y="1463636"/>
                  </a:lnTo>
                  <a:lnTo>
                    <a:pt x="876312" y="1457286"/>
                  </a:lnTo>
                  <a:lnTo>
                    <a:pt x="873074" y="1460195"/>
                  </a:lnTo>
                  <a:lnTo>
                    <a:pt x="866406" y="1466176"/>
                  </a:lnTo>
                  <a:lnTo>
                    <a:pt x="869073" y="1462366"/>
                  </a:lnTo>
                  <a:lnTo>
                    <a:pt x="869962" y="1461096"/>
                  </a:lnTo>
                  <a:lnTo>
                    <a:pt x="871740" y="1458556"/>
                  </a:lnTo>
                  <a:lnTo>
                    <a:pt x="863346" y="1461096"/>
                  </a:lnTo>
                  <a:lnTo>
                    <a:pt x="866546" y="1454746"/>
                  </a:lnTo>
                  <a:lnTo>
                    <a:pt x="858520" y="1462366"/>
                  </a:lnTo>
                  <a:lnTo>
                    <a:pt x="862685" y="1456016"/>
                  </a:lnTo>
                  <a:lnTo>
                    <a:pt x="862076" y="1456410"/>
                  </a:lnTo>
                  <a:lnTo>
                    <a:pt x="862799" y="1455610"/>
                  </a:lnTo>
                  <a:lnTo>
                    <a:pt x="861364" y="1456270"/>
                  </a:lnTo>
                  <a:lnTo>
                    <a:pt x="861428" y="1456817"/>
                  </a:lnTo>
                  <a:lnTo>
                    <a:pt x="852639" y="1462366"/>
                  </a:lnTo>
                  <a:lnTo>
                    <a:pt x="857618" y="1455534"/>
                  </a:lnTo>
                  <a:lnTo>
                    <a:pt x="857656" y="1456867"/>
                  </a:lnTo>
                  <a:lnTo>
                    <a:pt x="858354" y="1454531"/>
                  </a:lnTo>
                  <a:lnTo>
                    <a:pt x="860056" y="1452206"/>
                  </a:lnTo>
                  <a:lnTo>
                    <a:pt x="855827" y="1452206"/>
                  </a:lnTo>
                  <a:lnTo>
                    <a:pt x="857415" y="1445856"/>
                  </a:lnTo>
                  <a:lnTo>
                    <a:pt x="858050" y="1443316"/>
                  </a:lnTo>
                  <a:lnTo>
                    <a:pt x="855662" y="1442046"/>
                  </a:lnTo>
                  <a:lnTo>
                    <a:pt x="854087" y="1445856"/>
                  </a:lnTo>
                  <a:lnTo>
                    <a:pt x="853998" y="1443316"/>
                  </a:lnTo>
                  <a:lnTo>
                    <a:pt x="853960" y="1442046"/>
                  </a:lnTo>
                  <a:lnTo>
                    <a:pt x="851382" y="1443316"/>
                  </a:lnTo>
                  <a:lnTo>
                    <a:pt x="851992" y="1440776"/>
                  </a:lnTo>
                  <a:lnTo>
                    <a:pt x="850633" y="1440307"/>
                  </a:lnTo>
                  <a:lnTo>
                    <a:pt x="851535" y="1439583"/>
                  </a:lnTo>
                  <a:lnTo>
                    <a:pt x="850277" y="1438236"/>
                  </a:lnTo>
                  <a:lnTo>
                    <a:pt x="850138" y="1440141"/>
                  </a:lnTo>
                  <a:lnTo>
                    <a:pt x="849160" y="1439799"/>
                  </a:lnTo>
                  <a:lnTo>
                    <a:pt x="849299" y="1439710"/>
                  </a:lnTo>
                  <a:lnTo>
                    <a:pt x="847001" y="1438414"/>
                  </a:lnTo>
                  <a:lnTo>
                    <a:pt x="847242" y="1439138"/>
                  </a:lnTo>
                  <a:lnTo>
                    <a:pt x="841108" y="1436966"/>
                  </a:lnTo>
                  <a:lnTo>
                    <a:pt x="842340" y="1430616"/>
                  </a:lnTo>
                  <a:lnTo>
                    <a:pt x="842581" y="1429346"/>
                  </a:lnTo>
                  <a:lnTo>
                    <a:pt x="841349" y="1429499"/>
                  </a:lnTo>
                  <a:lnTo>
                    <a:pt x="840384" y="1428864"/>
                  </a:lnTo>
                  <a:lnTo>
                    <a:pt x="839825" y="1429626"/>
                  </a:lnTo>
                  <a:lnTo>
                    <a:pt x="840574" y="1429588"/>
                  </a:lnTo>
                  <a:lnTo>
                    <a:pt x="831888" y="1430616"/>
                  </a:lnTo>
                  <a:lnTo>
                    <a:pt x="838568" y="1428076"/>
                  </a:lnTo>
                  <a:lnTo>
                    <a:pt x="829246" y="1422996"/>
                  </a:lnTo>
                  <a:lnTo>
                    <a:pt x="837882" y="1421726"/>
                  </a:lnTo>
                  <a:lnTo>
                    <a:pt x="828522" y="1419186"/>
                  </a:lnTo>
                  <a:lnTo>
                    <a:pt x="837412" y="1419186"/>
                  </a:lnTo>
                  <a:lnTo>
                    <a:pt x="833386" y="1414106"/>
                  </a:lnTo>
                  <a:lnTo>
                    <a:pt x="837641" y="1414106"/>
                  </a:lnTo>
                  <a:lnTo>
                    <a:pt x="842175" y="1405216"/>
                  </a:lnTo>
                  <a:lnTo>
                    <a:pt x="832573" y="1402676"/>
                  </a:lnTo>
                  <a:lnTo>
                    <a:pt x="835329" y="1397596"/>
                  </a:lnTo>
                  <a:lnTo>
                    <a:pt x="828484" y="1395361"/>
                  </a:lnTo>
                  <a:lnTo>
                    <a:pt x="828382" y="1393926"/>
                  </a:lnTo>
                  <a:lnTo>
                    <a:pt x="827671" y="1395018"/>
                  </a:lnTo>
                  <a:lnTo>
                    <a:pt x="827900" y="1395171"/>
                  </a:lnTo>
                  <a:lnTo>
                    <a:pt x="827595" y="1395056"/>
                  </a:lnTo>
                  <a:lnTo>
                    <a:pt x="827011" y="1394866"/>
                  </a:lnTo>
                  <a:lnTo>
                    <a:pt x="828548" y="1393786"/>
                  </a:lnTo>
                  <a:lnTo>
                    <a:pt x="833996" y="1389976"/>
                  </a:lnTo>
                  <a:lnTo>
                    <a:pt x="832840" y="1382356"/>
                  </a:lnTo>
                  <a:lnTo>
                    <a:pt x="821880" y="1381086"/>
                  </a:lnTo>
                  <a:lnTo>
                    <a:pt x="824623" y="1379816"/>
                  </a:lnTo>
                  <a:lnTo>
                    <a:pt x="827366" y="1378546"/>
                  </a:lnTo>
                  <a:lnTo>
                    <a:pt x="825461" y="1374736"/>
                  </a:lnTo>
                  <a:lnTo>
                    <a:pt x="811009" y="1379816"/>
                  </a:lnTo>
                  <a:lnTo>
                    <a:pt x="816076" y="1374736"/>
                  </a:lnTo>
                  <a:lnTo>
                    <a:pt x="821918" y="1374736"/>
                  </a:lnTo>
                  <a:lnTo>
                    <a:pt x="822667" y="1370926"/>
                  </a:lnTo>
                  <a:lnTo>
                    <a:pt x="823163" y="1368386"/>
                  </a:lnTo>
                  <a:lnTo>
                    <a:pt x="823658" y="1365846"/>
                  </a:lnTo>
                  <a:lnTo>
                    <a:pt x="814311" y="1368386"/>
                  </a:lnTo>
                  <a:lnTo>
                    <a:pt x="813003" y="1366494"/>
                  </a:lnTo>
                  <a:lnTo>
                    <a:pt x="813777" y="1365846"/>
                  </a:lnTo>
                  <a:lnTo>
                    <a:pt x="818388" y="1362036"/>
                  </a:lnTo>
                  <a:lnTo>
                    <a:pt x="818388" y="1360766"/>
                  </a:lnTo>
                  <a:lnTo>
                    <a:pt x="818388" y="1355686"/>
                  </a:lnTo>
                  <a:lnTo>
                    <a:pt x="813206" y="1354416"/>
                  </a:lnTo>
                  <a:lnTo>
                    <a:pt x="811491" y="1349336"/>
                  </a:lnTo>
                  <a:lnTo>
                    <a:pt x="814743" y="1348066"/>
                  </a:lnTo>
                  <a:lnTo>
                    <a:pt x="802081" y="1348066"/>
                  </a:lnTo>
                  <a:lnTo>
                    <a:pt x="809980" y="1346796"/>
                  </a:lnTo>
                  <a:lnTo>
                    <a:pt x="810196" y="1345526"/>
                  </a:lnTo>
                  <a:lnTo>
                    <a:pt x="810628" y="1342986"/>
                  </a:lnTo>
                  <a:lnTo>
                    <a:pt x="810844" y="1341716"/>
                  </a:lnTo>
                  <a:lnTo>
                    <a:pt x="807681" y="1342986"/>
                  </a:lnTo>
                  <a:lnTo>
                    <a:pt x="806983" y="1339176"/>
                  </a:lnTo>
                  <a:lnTo>
                    <a:pt x="805243" y="1342986"/>
                  </a:lnTo>
                  <a:lnTo>
                    <a:pt x="805992" y="1339176"/>
                  </a:lnTo>
                  <a:lnTo>
                    <a:pt x="801700" y="1337906"/>
                  </a:lnTo>
                  <a:lnTo>
                    <a:pt x="805764" y="1335366"/>
                  </a:lnTo>
                  <a:lnTo>
                    <a:pt x="797483" y="1327746"/>
                  </a:lnTo>
                  <a:lnTo>
                    <a:pt x="802347" y="1326476"/>
                  </a:lnTo>
                  <a:lnTo>
                    <a:pt x="798169" y="1322666"/>
                  </a:lnTo>
                  <a:lnTo>
                    <a:pt x="796772" y="1321396"/>
                  </a:lnTo>
                  <a:lnTo>
                    <a:pt x="798741" y="1318856"/>
                  </a:lnTo>
                  <a:lnTo>
                    <a:pt x="793318" y="1322666"/>
                  </a:lnTo>
                  <a:lnTo>
                    <a:pt x="795794" y="1313776"/>
                  </a:lnTo>
                  <a:lnTo>
                    <a:pt x="790397" y="1312506"/>
                  </a:lnTo>
                  <a:lnTo>
                    <a:pt x="795197" y="1312506"/>
                  </a:lnTo>
                  <a:lnTo>
                    <a:pt x="793953" y="1309966"/>
                  </a:lnTo>
                  <a:lnTo>
                    <a:pt x="791464" y="1304886"/>
                  </a:lnTo>
                  <a:lnTo>
                    <a:pt x="788187" y="1306156"/>
                  </a:lnTo>
                  <a:lnTo>
                    <a:pt x="792099" y="1309966"/>
                  </a:lnTo>
                  <a:lnTo>
                    <a:pt x="788441" y="1308696"/>
                  </a:lnTo>
                  <a:lnTo>
                    <a:pt x="783945" y="1323936"/>
                  </a:lnTo>
                  <a:lnTo>
                    <a:pt x="778027" y="1327746"/>
                  </a:lnTo>
                  <a:lnTo>
                    <a:pt x="781253" y="1342986"/>
                  </a:lnTo>
                  <a:lnTo>
                    <a:pt x="777316" y="1337906"/>
                  </a:lnTo>
                  <a:lnTo>
                    <a:pt x="777608" y="1345526"/>
                  </a:lnTo>
                  <a:lnTo>
                    <a:pt x="774712" y="1344256"/>
                  </a:lnTo>
                  <a:lnTo>
                    <a:pt x="778522" y="1348066"/>
                  </a:lnTo>
                  <a:lnTo>
                    <a:pt x="770890" y="1351876"/>
                  </a:lnTo>
                  <a:lnTo>
                    <a:pt x="774014" y="1354416"/>
                  </a:lnTo>
                  <a:lnTo>
                    <a:pt x="769531" y="1354416"/>
                  </a:lnTo>
                  <a:lnTo>
                    <a:pt x="769620" y="1360766"/>
                  </a:lnTo>
                  <a:lnTo>
                    <a:pt x="764794" y="1354416"/>
                  </a:lnTo>
                  <a:lnTo>
                    <a:pt x="761060" y="1365846"/>
                  </a:lnTo>
                  <a:lnTo>
                    <a:pt x="748106" y="1370926"/>
                  </a:lnTo>
                  <a:lnTo>
                    <a:pt x="744004" y="1379816"/>
                  </a:lnTo>
                  <a:lnTo>
                    <a:pt x="744258" y="1370926"/>
                  </a:lnTo>
                  <a:lnTo>
                    <a:pt x="744372" y="1367116"/>
                  </a:lnTo>
                  <a:lnTo>
                    <a:pt x="742061" y="1370926"/>
                  </a:lnTo>
                  <a:lnTo>
                    <a:pt x="740892" y="1365846"/>
                  </a:lnTo>
                  <a:lnTo>
                    <a:pt x="740016" y="1362036"/>
                  </a:lnTo>
                  <a:lnTo>
                    <a:pt x="736396" y="1365846"/>
                  </a:lnTo>
                  <a:lnTo>
                    <a:pt x="734466" y="1362036"/>
                  </a:lnTo>
                  <a:lnTo>
                    <a:pt x="729983" y="1353146"/>
                  </a:lnTo>
                  <a:lnTo>
                    <a:pt x="718362" y="1354416"/>
                  </a:lnTo>
                  <a:lnTo>
                    <a:pt x="711784" y="1362036"/>
                  </a:lnTo>
                  <a:lnTo>
                    <a:pt x="710298" y="1356956"/>
                  </a:lnTo>
                  <a:lnTo>
                    <a:pt x="706869" y="1356956"/>
                  </a:lnTo>
                  <a:lnTo>
                    <a:pt x="712190" y="1354416"/>
                  </a:lnTo>
                  <a:lnTo>
                    <a:pt x="712050" y="1353146"/>
                  </a:lnTo>
                  <a:lnTo>
                    <a:pt x="711492" y="1348066"/>
                  </a:lnTo>
                  <a:lnTo>
                    <a:pt x="716013" y="1355686"/>
                  </a:lnTo>
                  <a:lnTo>
                    <a:pt x="718540" y="1348066"/>
                  </a:lnTo>
                  <a:lnTo>
                    <a:pt x="718959" y="1346796"/>
                  </a:lnTo>
                  <a:lnTo>
                    <a:pt x="716711" y="1344256"/>
                  </a:lnTo>
                  <a:lnTo>
                    <a:pt x="720534" y="1342986"/>
                  </a:lnTo>
                  <a:lnTo>
                    <a:pt x="720610" y="1340446"/>
                  </a:lnTo>
                  <a:lnTo>
                    <a:pt x="712685" y="1340446"/>
                  </a:lnTo>
                  <a:lnTo>
                    <a:pt x="714667" y="1330286"/>
                  </a:lnTo>
                  <a:lnTo>
                    <a:pt x="715911" y="1323936"/>
                  </a:lnTo>
                  <a:lnTo>
                    <a:pt x="704215" y="1318856"/>
                  </a:lnTo>
                  <a:lnTo>
                    <a:pt x="711377" y="1320126"/>
                  </a:lnTo>
                  <a:lnTo>
                    <a:pt x="712571" y="1318856"/>
                  </a:lnTo>
                  <a:lnTo>
                    <a:pt x="714946" y="1316316"/>
                  </a:lnTo>
                  <a:lnTo>
                    <a:pt x="711796" y="1303616"/>
                  </a:lnTo>
                  <a:lnTo>
                    <a:pt x="718794" y="1294726"/>
                  </a:lnTo>
                  <a:lnTo>
                    <a:pt x="716648" y="1285836"/>
                  </a:lnTo>
                  <a:lnTo>
                    <a:pt x="710488" y="1294726"/>
                  </a:lnTo>
                  <a:lnTo>
                    <a:pt x="709891" y="1293456"/>
                  </a:lnTo>
                  <a:lnTo>
                    <a:pt x="707504" y="1288376"/>
                  </a:lnTo>
                  <a:lnTo>
                    <a:pt x="706297" y="1285836"/>
                  </a:lnTo>
                  <a:lnTo>
                    <a:pt x="702665" y="1288376"/>
                  </a:lnTo>
                  <a:lnTo>
                    <a:pt x="697026" y="1285836"/>
                  </a:lnTo>
                  <a:lnTo>
                    <a:pt x="697776" y="1288376"/>
                  </a:lnTo>
                  <a:lnTo>
                    <a:pt x="690435" y="1283296"/>
                  </a:lnTo>
                  <a:lnTo>
                    <a:pt x="686765" y="1280756"/>
                  </a:lnTo>
                  <a:lnTo>
                    <a:pt x="684936" y="1283296"/>
                  </a:lnTo>
                  <a:lnTo>
                    <a:pt x="681024" y="1275676"/>
                  </a:lnTo>
                  <a:lnTo>
                    <a:pt x="680377" y="1274406"/>
                  </a:lnTo>
                  <a:lnTo>
                    <a:pt x="685393" y="1269326"/>
                  </a:lnTo>
                  <a:lnTo>
                    <a:pt x="683742" y="1266786"/>
                  </a:lnTo>
                  <a:lnTo>
                    <a:pt x="678967" y="1265516"/>
                  </a:lnTo>
                  <a:lnTo>
                    <a:pt x="677062" y="1269326"/>
                  </a:lnTo>
                  <a:lnTo>
                    <a:pt x="674751" y="1260436"/>
                  </a:lnTo>
                  <a:lnTo>
                    <a:pt x="668261" y="1257896"/>
                  </a:lnTo>
                  <a:lnTo>
                    <a:pt x="668591" y="1252816"/>
                  </a:lnTo>
                  <a:lnTo>
                    <a:pt x="664629" y="1252816"/>
                  </a:lnTo>
                  <a:lnTo>
                    <a:pt x="663409" y="1251546"/>
                  </a:lnTo>
                  <a:lnTo>
                    <a:pt x="652424" y="1240116"/>
                  </a:lnTo>
                  <a:lnTo>
                    <a:pt x="636282" y="1247736"/>
                  </a:lnTo>
                  <a:lnTo>
                    <a:pt x="637362" y="1251546"/>
                  </a:lnTo>
                  <a:lnTo>
                    <a:pt x="635165" y="1250276"/>
                  </a:lnTo>
                  <a:lnTo>
                    <a:pt x="626364" y="1245196"/>
                  </a:lnTo>
                  <a:lnTo>
                    <a:pt x="620420" y="1250276"/>
                  </a:lnTo>
                  <a:lnTo>
                    <a:pt x="623062" y="1246466"/>
                  </a:lnTo>
                  <a:lnTo>
                    <a:pt x="593013" y="1236306"/>
                  </a:lnTo>
                  <a:lnTo>
                    <a:pt x="582790" y="1247736"/>
                  </a:lnTo>
                  <a:lnTo>
                    <a:pt x="585101" y="1264246"/>
                  </a:lnTo>
                  <a:lnTo>
                    <a:pt x="592442" y="1270596"/>
                  </a:lnTo>
                  <a:lnTo>
                    <a:pt x="591426" y="1272108"/>
                  </a:lnTo>
                  <a:lnTo>
                    <a:pt x="591426" y="1275676"/>
                  </a:lnTo>
                  <a:lnTo>
                    <a:pt x="590854" y="1275676"/>
                  </a:lnTo>
                  <a:lnTo>
                    <a:pt x="590092" y="1274406"/>
                  </a:lnTo>
                  <a:lnTo>
                    <a:pt x="591426" y="1275676"/>
                  </a:lnTo>
                  <a:lnTo>
                    <a:pt x="591426" y="1272108"/>
                  </a:lnTo>
                  <a:lnTo>
                    <a:pt x="589864" y="1274406"/>
                  </a:lnTo>
                  <a:lnTo>
                    <a:pt x="589991" y="1282026"/>
                  </a:lnTo>
                  <a:lnTo>
                    <a:pt x="582015" y="1294726"/>
                  </a:lnTo>
                  <a:lnTo>
                    <a:pt x="592899" y="1293456"/>
                  </a:lnTo>
                  <a:lnTo>
                    <a:pt x="588073" y="1298536"/>
                  </a:lnTo>
                  <a:lnTo>
                    <a:pt x="591896" y="1302346"/>
                  </a:lnTo>
                  <a:lnTo>
                    <a:pt x="588937" y="1307426"/>
                  </a:lnTo>
                  <a:lnTo>
                    <a:pt x="593356" y="1313776"/>
                  </a:lnTo>
                  <a:lnTo>
                    <a:pt x="592086" y="1318856"/>
                  </a:lnTo>
                  <a:lnTo>
                    <a:pt x="597039" y="1320126"/>
                  </a:lnTo>
                  <a:lnTo>
                    <a:pt x="596150" y="1326476"/>
                  </a:lnTo>
                  <a:lnTo>
                    <a:pt x="592086" y="1327746"/>
                  </a:lnTo>
                  <a:lnTo>
                    <a:pt x="593483" y="1330286"/>
                  </a:lnTo>
                  <a:lnTo>
                    <a:pt x="588124" y="1329016"/>
                  </a:lnTo>
                  <a:lnTo>
                    <a:pt x="586511" y="1337906"/>
                  </a:lnTo>
                  <a:lnTo>
                    <a:pt x="590715" y="1337906"/>
                  </a:lnTo>
                  <a:lnTo>
                    <a:pt x="583450" y="1342986"/>
                  </a:lnTo>
                  <a:lnTo>
                    <a:pt x="579780" y="1353146"/>
                  </a:lnTo>
                  <a:lnTo>
                    <a:pt x="576516" y="1351876"/>
                  </a:lnTo>
                  <a:lnTo>
                    <a:pt x="576453" y="1360766"/>
                  </a:lnTo>
                  <a:lnTo>
                    <a:pt x="592861" y="1373466"/>
                  </a:lnTo>
                  <a:lnTo>
                    <a:pt x="600913" y="1383626"/>
                  </a:lnTo>
                  <a:lnTo>
                    <a:pt x="607809" y="1405216"/>
                  </a:lnTo>
                  <a:lnTo>
                    <a:pt x="607847" y="1428076"/>
                  </a:lnTo>
                  <a:lnTo>
                    <a:pt x="599033" y="1445856"/>
                  </a:lnTo>
                  <a:lnTo>
                    <a:pt x="588784" y="1456016"/>
                  </a:lnTo>
                  <a:lnTo>
                    <a:pt x="558469" y="1473796"/>
                  </a:lnTo>
                  <a:lnTo>
                    <a:pt x="564083" y="1485226"/>
                  </a:lnTo>
                  <a:lnTo>
                    <a:pt x="569442" y="1485226"/>
                  </a:lnTo>
                  <a:lnTo>
                    <a:pt x="570128" y="1515706"/>
                  </a:lnTo>
                  <a:lnTo>
                    <a:pt x="577735" y="1532216"/>
                  </a:lnTo>
                  <a:lnTo>
                    <a:pt x="569417" y="1547456"/>
                  </a:lnTo>
                  <a:lnTo>
                    <a:pt x="573633" y="1553806"/>
                  </a:lnTo>
                  <a:lnTo>
                    <a:pt x="571309" y="1558886"/>
                  </a:lnTo>
                  <a:lnTo>
                    <a:pt x="565213" y="1549996"/>
                  </a:lnTo>
                  <a:lnTo>
                    <a:pt x="557860" y="1562696"/>
                  </a:lnTo>
                  <a:lnTo>
                    <a:pt x="548627" y="1557616"/>
                  </a:lnTo>
                  <a:lnTo>
                    <a:pt x="544449" y="1546186"/>
                  </a:lnTo>
                  <a:lnTo>
                    <a:pt x="532638" y="1537296"/>
                  </a:lnTo>
                  <a:lnTo>
                    <a:pt x="530936" y="1529676"/>
                  </a:lnTo>
                  <a:lnTo>
                    <a:pt x="520192" y="1518246"/>
                  </a:lnTo>
                  <a:lnTo>
                    <a:pt x="521766" y="1494116"/>
                  </a:lnTo>
                  <a:lnTo>
                    <a:pt x="517029" y="1483956"/>
                  </a:lnTo>
                  <a:lnTo>
                    <a:pt x="519811" y="1461096"/>
                  </a:lnTo>
                  <a:lnTo>
                    <a:pt x="494652" y="1456016"/>
                  </a:lnTo>
                  <a:lnTo>
                    <a:pt x="475411" y="1456016"/>
                  </a:lnTo>
                  <a:lnTo>
                    <a:pt x="463600" y="1445856"/>
                  </a:lnTo>
                  <a:lnTo>
                    <a:pt x="439140" y="1435696"/>
                  </a:lnTo>
                  <a:lnTo>
                    <a:pt x="431444" y="1422996"/>
                  </a:lnTo>
                  <a:lnTo>
                    <a:pt x="417601" y="1412836"/>
                  </a:lnTo>
                  <a:lnTo>
                    <a:pt x="408546" y="1409026"/>
                  </a:lnTo>
                  <a:lnTo>
                    <a:pt x="390448" y="1401406"/>
                  </a:lnTo>
                  <a:lnTo>
                    <a:pt x="358800" y="1409026"/>
                  </a:lnTo>
                  <a:lnTo>
                    <a:pt x="362292" y="1395056"/>
                  </a:lnTo>
                  <a:lnTo>
                    <a:pt x="351142" y="1358226"/>
                  </a:lnTo>
                  <a:lnTo>
                    <a:pt x="350748" y="1356956"/>
                  </a:lnTo>
                  <a:lnTo>
                    <a:pt x="335241" y="1355686"/>
                  </a:lnTo>
                  <a:lnTo>
                    <a:pt x="332041" y="1358226"/>
                  </a:lnTo>
                  <a:lnTo>
                    <a:pt x="326491" y="1349336"/>
                  </a:lnTo>
                  <a:lnTo>
                    <a:pt x="327812" y="1306156"/>
                  </a:lnTo>
                  <a:lnTo>
                    <a:pt x="338543" y="1284566"/>
                  </a:lnTo>
                  <a:lnTo>
                    <a:pt x="337591" y="1279486"/>
                  </a:lnTo>
                  <a:lnTo>
                    <a:pt x="341503" y="1276946"/>
                  </a:lnTo>
                  <a:lnTo>
                    <a:pt x="338632" y="1274406"/>
                  </a:lnTo>
                  <a:lnTo>
                    <a:pt x="350088" y="1262976"/>
                  </a:lnTo>
                  <a:lnTo>
                    <a:pt x="344309" y="1257896"/>
                  </a:lnTo>
                  <a:lnTo>
                    <a:pt x="348716" y="1259166"/>
                  </a:lnTo>
                  <a:lnTo>
                    <a:pt x="348818" y="1257896"/>
                  </a:lnTo>
                  <a:lnTo>
                    <a:pt x="349110" y="1254086"/>
                  </a:lnTo>
                  <a:lnTo>
                    <a:pt x="352272" y="1256626"/>
                  </a:lnTo>
                  <a:lnTo>
                    <a:pt x="353707" y="1254086"/>
                  </a:lnTo>
                  <a:lnTo>
                    <a:pt x="354431" y="1252816"/>
                  </a:lnTo>
                  <a:lnTo>
                    <a:pt x="350888" y="1250276"/>
                  </a:lnTo>
                  <a:lnTo>
                    <a:pt x="357301" y="1250276"/>
                  </a:lnTo>
                  <a:lnTo>
                    <a:pt x="353936" y="1245196"/>
                  </a:lnTo>
                  <a:lnTo>
                    <a:pt x="362445" y="1251546"/>
                  </a:lnTo>
                  <a:lnTo>
                    <a:pt x="359841" y="1245196"/>
                  </a:lnTo>
                  <a:lnTo>
                    <a:pt x="357771" y="1240116"/>
                  </a:lnTo>
                  <a:lnTo>
                    <a:pt x="367982" y="1243926"/>
                  </a:lnTo>
                  <a:lnTo>
                    <a:pt x="361353" y="1241386"/>
                  </a:lnTo>
                  <a:lnTo>
                    <a:pt x="361175" y="1240116"/>
                  </a:lnTo>
                  <a:lnTo>
                    <a:pt x="360654" y="1236306"/>
                  </a:lnTo>
                  <a:lnTo>
                    <a:pt x="369379" y="1238846"/>
                  </a:lnTo>
                  <a:lnTo>
                    <a:pt x="371106" y="1236306"/>
                  </a:lnTo>
                  <a:lnTo>
                    <a:pt x="371970" y="1235036"/>
                  </a:lnTo>
                  <a:lnTo>
                    <a:pt x="362877" y="1228686"/>
                  </a:lnTo>
                  <a:lnTo>
                    <a:pt x="379234" y="1229956"/>
                  </a:lnTo>
                  <a:lnTo>
                    <a:pt x="380809" y="1228686"/>
                  </a:lnTo>
                  <a:lnTo>
                    <a:pt x="390258" y="1221066"/>
                  </a:lnTo>
                  <a:lnTo>
                    <a:pt x="389750" y="1209636"/>
                  </a:lnTo>
                  <a:lnTo>
                    <a:pt x="379158" y="1205826"/>
                  </a:lnTo>
                  <a:lnTo>
                    <a:pt x="372872" y="1196936"/>
                  </a:lnTo>
                  <a:lnTo>
                    <a:pt x="390537" y="1207096"/>
                  </a:lnTo>
                  <a:lnTo>
                    <a:pt x="386765" y="1203286"/>
                  </a:lnTo>
                  <a:lnTo>
                    <a:pt x="396938" y="1202016"/>
                  </a:lnTo>
                  <a:lnTo>
                    <a:pt x="400075" y="1196936"/>
                  </a:lnTo>
                  <a:lnTo>
                    <a:pt x="400862" y="1195666"/>
                  </a:lnTo>
                  <a:lnTo>
                    <a:pt x="397637" y="1189316"/>
                  </a:lnTo>
                  <a:lnTo>
                    <a:pt x="402996" y="1190586"/>
                  </a:lnTo>
                  <a:lnTo>
                    <a:pt x="402602" y="1189316"/>
                  </a:lnTo>
                  <a:lnTo>
                    <a:pt x="400253" y="1181696"/>
                  </a:lnTo>
                  <a:lnTo>
                    <a:pt x="413588" y="1189316"/>
                  </a:lnTo>
                  <a:lnTo>
                    <a:pt x="412775" y="1185506"/>
                  </a:lnTo>
                  <a:lnTo>
                    <a:pt x="419392" y="1188046"/>
                  </a:lnTo>
                  <a:lnTo>
                    <a:pt x="424091" y="1185506"/>
                  </a:lnTo>
                  <a:lnTo>
                    <a:pt x="428777" y="1182966"/>
                  </a:lnTo>
                  <a:lnTo>
                    <a:pt x="429475" y="1181696"/>
                  </a:lnTo>
                  <a:lnTo>
                    <a:pt x="447014" y="1149946"/>
                  </a:lnTo>
                  <a:lnTo>
                    <a:pt x="446366" y="1143596"/>
                  </a:lnTo>
                  <a:lnTo>
                    <a:pt x="415188" y="1139786"/>
                  </a:lnTo>
                  <a:lnTo>
                    <a:pt x="405206" y="1125816"/>
                  </a:lnTo>
                  <a:lnTo>
                    <a:pt x="393623" y="1119466"/>
                  </a:lnTo>
                  <a:lnTo>
                    <a:pt x="404393" y="1122006"/>
                  </a:lnTo>
                  <a:lnTo>
                    <a:pt x="402501" y="1119466"/>
                  </a:lnTo>
                  <a:lnTo>
                    <a:pt x="400621" y="1116926"/>
                  </a:lnTo>
                  <a:lnTo>
                    <a:pt x="403148" y="1115656"/>
                  </a:lnTo>
                  <a:lnTo>
                    <a:pt x="423760" y="1128356"/>
                  </a:lnTo>
                  <a:lnTo>
                    <a:pt x="418541" y="1128356"/>
                  </a:lnTo>
                  <a:lnTo>
                    <a:pt x="430872" y="1139786"/>
                  </a:lnTo>
                  <a:lnTo>
                    <a:pt x="441756" y="1139786"/>
                  </a:lnTo>
                  <a:lnTo>
                    <a:pt x="453847" y="1127086"/>
                  </a:lnTo>
                  <a:lnTo>
                    <a:pt x="460248" y="1115656"/>
                  </a:lnTo>
                  <a:lnTo>
                    <a:pt x="463804" y="1109306"/>
                  </a:lnTo>
                  <a:lnTo>
                    <a:pt x="452374" y="1102956"/>
                  </a:lnTo>
                  <a:lnTo>
                    <a:pt x="452120" y="1101686"/>
                  </a:lnTo>
                  <a:lnTo>
                    <a:pt x="450799" y="1095336"/>
                  </a:lnTo>
                  <a:lnTo>
                    <a:pt x="470712" y="1092796"/>
                  </a:lnTo>
                  <a:lnTo>
                    <a:pt x="474827" y="1105496"/>
                  </a:lnTo>
                  <a:lnTo>
                    <a:pt x="487756" y="1109306"/>
                  </a:lnTo>
                  <a:lnTo>
                    <a:pt x="485584" y="1099146"/>
                  </a:lnTo>
                  <a:lnTo>
                    <a:pt x="495795" y="1109306"/>
                  </a:lnTo>
                  <a:lnTo>
                    <a:pt x="498081" y="1106766"/>
                  </a:lnTo>
                  <a:lnTo>
                    <a:pt x="495071" y="1099146"/>
                  </a:lnTo>
                  <a:lnTo>
                    <a:pt x="492556" y="1092796"/>
                  </a:lnTo>
                  <a:lnTo>
                    <a:pt x="491058" y="1088986"/>
                  </a:lnTo>
                  <a:lnTo>
                    <a:pt x="486664" y="1086446"/>
                  </a:lnTo>
                  <a:lnTo>
                    <a:pt x="492302" y="1087716"/>
                  </a:lnTo>
                  <a:lnTo>
                    <a:pt x="492848" y="1086446"/>
                  </a:lnTo>
                  <a:lnTo>
                    <a:pt x="494487" y="1082636"/>
                  </a:lnTo>
                  <a:lnTo>
                    <a:pt x="495020" y="1081366"/>
                  </a:lnTo>
                  <a:lnTo>
                    <a:pt x="493229" y="1091526"/>
                  </a:lnTo>
                  <a:lnTo>
                    <a:pt x="502145" y="1101686"/>
                  </a:lnTo>
                  <a:lnTo>
                    <a:pt x="508431" y="1094066"/>
                  </a:lnTo>
                  <a:lnTo>
                    <a:pt x="521931" y="1087716"/>
                  </a:lnTo>
                  <a:lnTo>
                    <a:pt x="523430" y="1081366"/>
                  </a:lnTo>
                  <a:lnTo>
                    <a:pt x="524040" y="1078826"/>
                  </a:lnTo>
                  <a:lnTo>
                    <a:pt x="532041" y="1076286"/>
                  </a:lnTo>
                  <a:lnTo>
                    <a:pt x="532917" y="1072476"/>
                  </a:lnTo>
                  <a:lnTo>
                    <a:pt x="535533" y="1061046"/>
                  </a:lnTo>
                  <a:lnTo>
                    <a:pt x="536105" y="1058506"/>
                  </a:lnTo>
                  <a:lnTo>
                    <a:pt x="522490" y="1039456"/>
                  </a:lnTo>
                  <a:lnTo>
                    <a:pt x="523951" y="1030566"/>
                  </a:lnTo>
                  <a:lnTo>
                    <a:pt x="524370" y="1028026"/>
                  </a:lnTo>
                  <a:lnTo>
                    <a:pt x="519963" y="1030566"/>
                  </a:lnTo>
                  <a:lnTo>
                    <a:pt x="520306" y="1025486"/>
                  </a:lnTo>
                  <a:lnTo>
                    <a:pt x="516318" y="1022946"/>
                  </a:lnTo>
                  <a:lnTo>
                    <a:pt x="523684" y="1021676"/>
                  </a:lnTo>
                  <a:lnTo>
                    <a:pt x="513765" y="1017866"/>
                  </a:lnTo>
                  <a:lnTo>
                    <a:pt x="516267" y="1017866"/>
                  </a:lnTo>
                  <a:lnTo>
                    <a:pt x="514477" y="1014056"/>
                  </a:lnTo>
                  <a:lnTo>
                    <a:pt x="520788" y="1016596"/>
                  </a:lnTo>
                  <a:lnTo>
                    <a:pt x="520077" y="1014056"/>
                  </a:lnTo>
                  <a:lnTo>
                    <a:pt x="524624" y="1017866"/>
                  </a:lnTo>
                  <a:lnTo>
                    <a:pt x="529285" y="1014056"/>
                  </a:lnTo>
                  <a:lnTo>
                    <a:pt x="535495" y="1008976"/>
                  </a:lnTo>
                  <a:lnTo>
                    <a:pt x="532879" y="998816"/>
                  </a:lnTo>
                  <a:lnTo>
                    <a:pt x="523697" y="998816"/>
                  </a:lnTo>
                  <a:lnTo>
                    <a:pt x="527062" y="996276"/>
                  </a:lnTo>
                  <a:lnTo>
                    <a:pt x="535482" y="989926"/>
                  </a:lnTo>
                  <a:lnTo>
                    <a:pt x="534606" y="986116"/>
                  </a:lnTo>
                  <a:lnTo>
                    <a:pt x="534314" y="984846"/>
                  </a:lnTo>
                  <a:lnTo>
                    <a:pt x="519811" y="983576"/>
                  </a:lnTo>
                  <a:lnTo>
                    <a:pt x="520420" y="975956"/>
                  </a:lnTo>
                  <a:lnTo>
                    <a:pt x="509219" y="970876"/>
                  </a:lnTo>
                  <a:lnTo>
                    <a:pt x="524294" y="974686"/>
                  </a:lnTo>
                  <a:lnTo>
                    <a:pt x="517017" y="970876"/>
                  </a:lnTo>
                  <a:lnTo>
                    <a:pt x="512165" y="968336"/>
                  </a:lnTo>
                  <a:lnTo>
                    <a:pt x="515785" y="968336"/>
                  </a:lnTo>
                  <a:lnTo>
                    <a:pt x="514464" y="964526"/>
                  </a:lnTo>
                  <a:lnTo>
                    <a:pt x="520420" y="965796"/>
                  </a:lnTo>
                  <a:lnTo>
                    <a:pt x="517906" y="964526"/>
                  </a:lnTo>
                  <a:lnTo>
                    <a:pt x="515404" y="963256"/>
                  </a:lnTo>
                  <a:lnTo>
                    <a:pt x="499922" y="963256"/>
                  </a:lnTo>
                  <a:lnTo>
                    <a:pt x="494728" y="960716"/>
                  </a:lnTo>
                  <a:lnTo>
                    <a:pt x="484352" y="955636"/>
                  </a:lnTo>
                  <a:lnTo>
                    <a:pt x="479323" y="955636"/>
                  </a:lnTo>
                  <a:lnTo>
                    <a:pt x="477481" y="960716"/>
                  </a:lnTo>
                  <a:lnTo>
                    <a:pt x="469061" y="955636"/>
                  </a:lnTo>
                  <a:lnTo>
                    <a:pt x="472313" y="958176"/>
                  </a:lnTo>
                  <a:lnTo>
                    <a:pt x="470471" y="982306"/>
                  </a:lnTo>
                  <a:lnTo>
                    <a:pt x="474484" y="988656"/>
                  </a:lnTo>
                  <a:lnTo>
                    <a:pt x="476631" y="986116"/>
                  </a:lnTo>
                  <a:lnTo>
                    <a:pt x="476046" y="988656"/>
                  </a:lnTo>
                  <a:lnTo>
                    <a:pt x="481685" y="989926"/>
                  </a:lnTo>
                  <a:lnTo>
                    <a:pt x="478777" y="993736"/>
                  </a:lnTo>
                  <a:lnTo>
                    <a:pt x="480860" y="996276"/>
                  </a:lnTo>
                  <a:lnTo>
                    <a:pt x="475399" y="995006"/>
                  </a:lnTo>
                  <a:lnTo>
                    <a:pt x="477824" y="998816"/>
                  </a:lnTo>
                  <a:lnTo>
                    <a:pt x="474573" y="1000086"/>
                  </a:lnTo>
                  <a:lnTo>
                    <a:pt x="481533" y="1002626"/>
                  </a:lnTo>
                  <a:lnTo>
                    <a:pt x="467956" y="1005166"/>
                  </a:lnTo>
                  <a:lnTo>
                    <a:pt x="463867" y="1034376"/>
                  </a:lnTo>
                  <a:lnTo>
                    <a:pt x="454101" y="1048346"/>
                  </a:lnTo>
                  <a:lnTo>
                    <a:pt x="454418" y="1061046"/>
                  </a:lnTo>
                  <a:lnTo>
                    <a:pt x="450481" y="1059776"/>
                  </a:lnTo>
                  <a:lnTo>
                    <a:pt x="446214" y="1062316"/>
                  </a:lnTo>
                  <a:lnTo>
                    <a:pt x="447497" y="1067396"/>
                  </a:lnTo>
                  <a:lnTo>
                    <a:pt x="442391" y="1072476"/>
                  </a:lnTo>
                  <a:lnTo>
                    <a:pt x="441159" y="1069936"/>
                  </a:lnTo>
                  <a:lnTo>
                    <a:pt x="440537" y="1068666"/>
                  </a:lnTo>
                  <a:lnTo>
                    <a:pt x="425069" y="1036916"/>
                  </a:lnTo>
                  <a:lnTo>
                    <a:pt x="425284" y="1026756"/>
                  </a:lnTo>
                  <a:lnTo>
                    <a:pt x="425348" y="1024216"/>
                  </a:lnTo>
                  <a:lnTo>
                    <a:pt x="428510" y="1020406"/>
                  </a:lnTo>
                  <a:lnTo>
                    <a:pt x="428447" y="1025486"/>
                  </a:lnTo>
                  <a:lnTo>
                    <a:pt x="432473" y="1026756"/>
                  </a:lnTo>
                  <a:lnTo>
                    <a:pt x="434517" y="1021676"/>
                  </a:lnTo>
                  <a:lnTo>
                    <a:pt x="434149" y="1020406"/>
                  </a:lnTo>
                  <a:lnTo>
                    <a:pt x="427596" y="997546"/>
                  </a:lnTo>
                  <a:lnTo>
                    <a:pt x="416318" y="983576"/>
                  </a:lnTo>
                  <a:lnTo>
                    <a:pt x="411568" y="982306"/>
                  </a:lnTo>
                  <a:lnTo>
                    <a:pt x="404114" y="995006"/>
                  </a:lnTo>
                  <a:lnTo>
                    <a:pt x="402640" y="1015326"/>
                  </a:lnTo>
                  <a:lnTo>
                    <a:pt x="396709" y="1026756"/>
                  </a:lnTo>
                  <a:lnTo>
                    <a:pt x="395833" y="1020406"/>
                  </a:lnTo>
                  <a:lnTo>
                    <a:pt x="391172" y="1017866"/>
                  </a:lnTo>
                  <a:lnTo>
                    <a:pt x="393636" y="998816"/>
                  </a:lnTo>
                  <a:lnTo>
                    <a:pt x="391236" y="992466"/>
                  </a:lnTo>
                  <a:lnTo>
                    <a:pt x="390283" y="989926"/>
                  </a:lnTo>
                  <a:lnTo>
                    <a:pt x="378383" y="978496"/>
                  </a:lnTo>
                  <a:lnTo>
                    <a:pt x="382485" y="981036"/>
                  </a:lnTo>
                  <a:lnTo>
                    <a:pt x="385610" y="978496"/>
                  </a:lnTo>
                  <a:lnTo>
                    <a:pt x="383743" y="982306"/>
                  </a:lnTo>
                  <a:lnTo>
                    <a:pt x="387692" y="982306"/>
                  </a:lnTo>
                  <a:lnTo>
                    <a:pt x="388861" y="978496"/>
                  </a:lnTo>
                  <a:lnTo>
                    <a:pt x="390029" y="974686"/>
                  </a:lnTo>
                  <a:lnTo>
                    <a:pt x="394817" y="974686"/>
                  </a:lnTo>
                  <a:lnTo>
                    <a:pt x="393522" y="973416"/>
                  </a:lnTo>
                  <a:lnTo>
                    <a:pt x="389636" y="969606"/>
                  </a:lnTo>
                  <a:lnTo>
                    <a:pt x="387248" y="973416"/>
                  </a:lnTo>
                  <a:lnTo>
                    <a:pt x="385546" y="972146"/>
                  </a:lnTo>
                  <a:lnTo>
                    <a:pt x="383844" y="970876"/>
                  </a:lnTo>
                  <a:lnTo>
                    <a:pt x="382143" y="969606"/>
                  </a:lnTo>
                  <a:lnTo>
                    <a:pt x="375170" y="970876"/>
                  </a:lnTo>
                  <a:lnTo>
                    <a:pt x="381279" y="967066"/>
                  </a:lnTo>
                  <a:lnTo>
                    <a:pt x="378853" y="964526"/>
                  </a:lnTo>
                  <a:lnTo>
                    <a:pt x="372618" y="972146"/>
                  </a:lnTo>
                  <a:lnTo>
                    <a:pt x="370776" y="970876"/>
                  </a:lnTo>
                  <a:lnTo>
                    <a:pt x="361518" y="964526"/>
                  </a:lnTo>
                  <a:lnTo>
                    <a:pt x="357809" y="961986"/>
                  </a:lnTo>
                  <a:lnTo>
                    <a:pt x="370014" y="948016"/>
                  </a:lnTo>
                  <a:lnTo>
                    <a:pt x="361365" y="945476"/>
                  </a:lnTo>
                  <a:lnTo>
                    <a:pt x="365137" y="937856"/>
                  </a:lnTo>
                  <a:lnTo>
                    <a:pt x="369697" y="944206"/>
                  </a:lnTo>
                  <a:lnTo>
                    <a:pt x="376961" y="941666"/>
                  </a:lnTo>
                  <a:lnTo>
                    <a:pt x="375551" y="937856"/>
                  </a:lnTo>
                  <a:lnTo>
                    <a:pt x="375081" y="936586"/>
                  </a:lnTo>
                  <a:lnTo>
                    <a:pt x="373672" y="932776"/>
                  </a:lnTo>
                  <a:lnTo>
                    <a:pt x="369493" y="936586"/>
                  </a:lnTo>
                  <a:lnTo>
                    <a:pt x="367182" y="922616"/>
                  </a:lnTo>
                  <a:lnTo>
                    <a:pt x="358940" y="917536"/>
                  </a:lnTo>
                  <a:lnTo>
                    <a:pt x="353466" y="908646"/>
                  </a:lnTo>
                  <a:lnTo>
                    <a:pt x="356743" y="909916"/>
                  </a:lnTo>
                  <a:lnTo>
                    <a:pt x="356616" y="908646"/>
                  </a:lnTo>
                  <a:lnTo>
                    <a:pt x="354838" y="889596"/>
                  </a:lnTo>
                  <a:lnTo>
                    <a:pt x="354596" y="887056"/>
                  </a:lnTo>
                  <a:lnTo>
                    <a:pt x="341807" y="871816"/>
                  </a:lnTo>
                  <a:lnTo>
                    <a:pt x="342633" y="869276"/>
                  </a:lnTo>
                  <a:lnTo>
                    <a:pt x="343446" y="866736"/>
                  </a:lnTo>
                  <a:lnTo>
                    <a:pt x="336194" y="864196"/>
                  </a:lnTo>
                  <a:lnTo>
                    <a:pt x="332867" y="869276"/>
                  </a:lnTo>
                  <a:lnTo>
                    <a:pt x="332244" y="866736"/>
                  </a:lnTo>
                  <a:lnTo>
                    <a:pt x="331317" y="862926"/>
                  </a:lnTo>
                  <a:lnTo>
                    <a:pt x="329361" y="866736"/>
                  </a:lnTo>
                  <a:lnTo>
                    <a:pt x="329831" y="865466"/>
                  </a:lnTo>
                  <a:lnTo>
                    <a:pt x="332689" y="857846"/>
                  </a:lnTo>
                  <a:lnTo>
                    <a:pt x="329831" y="855306"/>
                  </a:lnTo>
                  <a:lnTo>
                    <a:pt x="320624" y="856576"/>
                  </a:lnTo>
                  <a:lnTo>
                    <a:pt x="319316" y="865466"/>
                  </a:lnTo>
                  <a:lnTo>
                    <a:pt x="317665" y="861656"/>
                  </a:lnTo>
                  <a:lnTo>
                    <a:pt x="309219" y="874356"/>
                  </a:lnTo>
                  <a:lnTo>
                    <a:pt x="315150" y="879436"/>
                  </a:lnTo>
                  <a:lnTo>
                    <a:pt x="315277" y="889596"/>
                  </a:lnTo>
                  <a:lnTo>
                    <a:pt x="309359" y="883246"/>
                  </a:lnTo>
                  <a:lnTo>
                    <a:pt x="304927" y="884516"/>
                  </a:lnTo>
                  <a:lnTo>
                    <a:pt x="300977" y="889596"/>
                  </a:lnTo>
                  <a:lnTo>
                    <a:pt x="302463" y="895946"/>
                  </a:lnTo>
                  <a:lnTo>
                    <a:pt x="299478" y="897216"/>
                  </a:lnTo>
                  <a:lnTo>
                    <a:pt x="302691" y="899756"/>
                  </a:lnTo>
                  <a:lnTo>
                    <a:pt x="298551" y="911186"/>
                  </a:lnTo>
                  <a:lnTo>
                    <a:pt x="305269" y="921346"/>
                  </a:lnTo>
                  <a:lnTo>
                    <a:pt x="309714" y="917536"/>
                  </a:lnTo>
                  <a:lnTo>
                    <a:pt x="307009" y="921346"/>
                  </a:lnTo>
                  <a:lnTo>
                    <a:pt x="311073" y="923886"/>
                  </a:lnTo>
                  <a:lnTo>
                    <a:pt x="304279" y="923886"/>
                  </a:lnTo>
                  <a:lnTo>
                    <a:pt x="299478" y="934046"/>
                  </a:lnTo>
                  <a:lnTo>
                    <a:pt x="300291" y="945476"/>
                  </a:lnTo>
                  <a:lnTo>
                    <a:pt x="306387" y="951826"/>
                  </a:lnTo>
                  <a:lnTo>
                    <a:pt x="304698" y="955636"/>
                  </a:lnTo>
                  <a:lnTo>
                    <a:pt x="325501" y="969606"/>
                  </a:lnTo>
                  <a:lnTo>
                    <a:pt x="329018" y="964526"/>
                  </a:lnTo>
                  <a:lnTo>
                    <a:pt x="334327" y="974686"/>
                  </a:lnTo>
                  <a:lnTo>
                    <a:pt x="345478" y="970876"/>
                  </a:lnTo>
                  <a:lnTo>
                    <a:pt x="347179" y="973416"/>
                  </a:lnTo>
                  <a:lnTo>
                    <a:pt x="334492" y="979766"/>
                  </a:lnTo>
                  <a:lnTo>
                    <a:pt x="336550" y="991196"/>
                  </a:lnTo>
                  <a:lnTo>
                    <a:pt x="329603" y="995006"/>
                  </a:lnTo>
                  <a:lnTo>
                    <a:pt x="329463" y="1003896"/>
                  </a:lnTo>
                  <a:lnTo>
                    <a:pt x="332574" y="1005166"/>
                  </a:lnTo>
                  <a:lnTo>
                    <a:pt x="340144" y="1000086"/>
                  </a:lnTo>
                  <a:lnTo>
                    <a:pt x="337540" y="998816"/>
                  </a:lnTo>
                  <a:lnTo>
                    <a:pt x="341160" y="992466"/>
                  </a:lnTo>
                  <a:lnTo>
                    <a:pt x="343890" y="995006"/>
                  </a:lnTo>
                  <a:lnTo>
                    <a:pt x="345363" y="1012786"/>
                  </a:lnTo>
                  <a:lnTo>
                    <a:pt x="338556" y="1016596"/>
                  </a:lnTo>
                  <a:lnTo>
                    <a:pt x="327837" y="1033106"/>
                  </a:lnTo>
                  <a:lnTo>
                    <a:pt x="315887" y="1033106"/>
                  </a:lnTo>
                  <a:lnTo>
                    <a:pt x="312496" y="1045806"/>
                  </a:lnTo>
                  <a:lnTo>
                    <a:pt x="318236" y="1053426"/>
                  </a:lnTo>
                  <a:lnTo>
                    <a:pt x="321056" y="1064856"/>
                  </a:lnTo>
                  <a:lnTo>
                    <a:pt x="318554" y="1068666"/>
                  </a:lnTo>
                  <a:lnTo>
                    <a:pt x="318782" y="1066126"/>
                  </a:lnTo>
                  <a:lnTo>
                    <a:pt x="310832" y="1069936"/>
                  </a:lnTo>
                  <a:lnTo>
                    <a:pt x="312318" y="1066126"/>
                  </a:lnTo>
                  <a:lnTo>
                    <a:pt x="314299" y="1061046"/>
                  </a:lnTo>
                  <a:lnTo>
                    <a:pt x="304165" y="1066126"/>
                  </a:lnTo>
                  <a:lnTo>
                    <a:pt x="306578" y="1057236"/>
                  </a:lnTo>
                  <a:lnTo>
                    <a:pt x="300812" y="1057236"/>
                  </a:lnTo>
                  <a:lnTo>
                    <a:pt x="302844" y="1048346"/>
                  </a:lnTo>
                  <a:lnTo>
                    <a:pt x="305396" y="1052156"/>
                  </a:lnTo>
                  <a:lnTo>
                    <a:pt x="306349" y="1044536"/>
                  </a:lnTo>
                  <a:lnTo>
                    <a:pt x="307301" y="1036916"/>
                  </a:lnTo>
                  <a:lnTo>
                    <a:pt x="307467" y="1035646"/>
                  </a:lnTo>
                  <a:lnTo>
                    <a:pt x="308737" y="1025486"/>
                  </a:lnTo>
                  <a:lnTo>
                    <a:pt x="297408" y="1035646"/>
                  </a:lnTo>
                  <a:lnTo>
                    <a:pt x="298551" y="1031836"/>
                  </a:lnTo>
                  <a:lnTo>
                    <a:pt x="300812" y="1024216"/>
                  </a:lnTo>
                  <a:lnTo>
                    <a:pt x="293255" y="1024216"/>
                  </a:lnTo>
                  <a:lnTo>
                    <a:pt x="292531" y="1022946"/>
                  </a:lnTo>
                  <a:lnTo>
                    <a:pt x="290372" y="1019136"/>
                  </a:lnTo>
                  <a:lnTo>
                    <a:pt x="287477" y="1014056"/>
                  </a:lnTo>
                  <a:lnTo>
                    <a:pt x="278104" y="1012786"/>
                  </a:lnTo>
                  <a:lnTo>
                    <a:pt x="279184" y="1019136"/>
                  </a:lnTo>
                  <a:lnTo>
                    <a:pt x="275247" y="1017866"/>
                  </a:lnTo>
                  <a:lnTo>
                    <a:pt x="275043" y="1022946"/>
                  </a:lnTo>
                  <a:lnTo>
                    <a:pt x="273075" y="1021676"/>
                  </a:lnTo>
                  <a:lnTo>
                    <a:pt x="269151" y="1019136"/>
                  </a:lnTo>
                  <a:lnTo>
                    <a:pt x="269494" y="1021676"/>
                  </a:lnTo>
                  <a:lnTo>
                    <a:pt x="266331" y="1020406"/>
                  </a:lnTo>
                  <a:lnTo>
                    <a:pt x="272313" y="1028026"/>
                  </a:lnTo>
                  <a:lnTo>
                    <a:pt x="271322" y="1031836"/>
                  </a:lnTo>
                  <a:lnTo>
                    <a:pt x="269786" y="1028026"/>
                  </a:lnTo>
                  <a:lnTo>
                    <a:pt x="268630" y="1030566"/>
                  </a:lnTo>
                  <a:lnTo>
                    <a:pt x="271983" y="1036916"/>
                  </a:lnTo>
                  <a:lnTo>
                    <a:pt x="268033" y="1031836"/>
                  </a:lnTo>
                  <a:lnTo>
                    <a:pt x="265518" y="1034376"/>
                  </a:lnTo>
                  <a:lnTo>
                    <a:pt x="271576" y="1044536"/>
                  </a:lnTo>
                  <a:lnTo>
                    <a:pt x="266026" y="1043266"/>
                  </a:lnTo>
                  <a:lnTo>
                    <a:pt x="263194" y="1048346"/>
                  </a:lnTo>
                  <a:lnTo>
                    <a:pt x="242912" y="1041996"/>
                  </a:lnTo>
                  <a:lnTo>
                    <a:pt x="219760" y="1048346"/>
                  </a:lnTo>
                  <a:lnTo>
                    <a:pt x="218681" y="1047076"/>
                  </a:lnTo>
                  <a:lnTo>
                    <a:pt x="216547" y="1044536"/>
                  </a:lnTo>
                  <a:lnTo>
                    <a:pt x="212026" y="1047076"/>
                  </a:lnTo>
                  <a:lnTo>
                    <a:pt x="203542" y="1043266"/>
                  </a:lnTo>
                  <a:lnTo>
                    <a:pt x="194310" y="1035646"/>
                  </a:lnTo>
                  <a:lnTo>
                    <a:pt x="194183" y="1034376"/>
                  </a:lnTo>
                  <a:lnTo>
                    <a:pt x="193675" y="1029296"/>
                  </a:lnTo>
                  <a:lnTo>
                    <a:pt x="186270" y="1034376"/>
                  </a:lnTo>
                  <a:lnTo>
                    <a:pt x="176682" y="1034376"/>
                  </a:lnTo>
                  <a:lnTo>
                    <a:pt x="178549" y="1029296"/>
                  </a:lnTo>
                  <a:lnTo>
                    <a:pt x="179019" y="1028026"/>
                  </a:lnTo>
                  <a:lnTo>
                    <a:pt x="174205" y="1029296"/>
                  </a:lnTo>
                  <a:lnTo>
                    <a:pt x="174675" y="1028026"/>
                  </a:lnTo>
                  <a:lnTo>
                    <a:pt x="175628" y="1025486"/>
                  </a:lnTo>
                  <a:lnTo>
                    <a:pt x="169735" y="1025486"/>
                  </a:lnTo>
                  <a:lnTo>
                    <a:pt x="170891" y="1020406"/>
                  </a:lnTo>
                  <a:lnTo>
                    <a:pt x="160591" y="1019136"/>
                  </a:lnTo>
                  <a:lnTo>
                    <a:pt x="164566" y="1015326"/>
                  </a:lnTo>
                  <a:lnTo>
                    <a:pt x="162115" y="1005166"/>
                  </a:lnTo>
                  <a:lnTo>
                    <a:pt x="150368" y="996276"/>
                  </a:lnTo>
                  <a:lnTo>
                    <a:pt x="133540" y="1006436"/>
                  </a:lnTo>
                  <a:lnTo>
                    <a:pt x="118516" y="1008976"/>
                  </a:lnTo>
                  <a:lnTo>
                    <a:pt x="110045" y="1025486"/>
                  </a:lnTo>
                  <a:lnTo>
                    <a:pt x="115798" y="1022946"/>
                  </a:lnTo>
                  <a:lnTo>
                    <a:pt x="116878" y="1030566"/>
                  </a:lnTo>
                  <a:lnTo>
                    <a:pt x="124193" y="1029296"/>
                  </a:lnTo>
                  <a:lnTo>
                    <a:pt x="129032" y="1029296"/>
                  </a:lnTo>
                  <a:lnTo>
                    <a:pt x="124167" y="1024216"/>
                  </a:lnTo>
                  <a:lnTo>
                    <a:pt x="124942" y="1022946"/>
                  </a:lnTo>
                  <a:lnTo>
                    <a:pt x="125717" y="1021676"/>
                  </a:lnTo>
                  <a:lnTo>
                    <a:pt x="134505" y="1025486"/>
                  </a:lnTo>
                  <a:lnTo>
                    <a:pt x="137617" y="1021676"/>
                  </a:lnTo>
                  <a:lnTo>
                    <a:pt x="139293" y="1025486"/>
                  </a:lnTo>
                  <a:lnTo>
                    <a:pt x="140423" y="1021676"/>
                  </a:lnTo>
                  <a:lnTo>
                    <a:pt x="141173" y="1019136"/>
                  </a:lnTo>
                  <a:lnTo>
                    <a:pt x="148399" y="1028026"/>
                  </a:lnTo>
                  <a:lnTo>
                    <a:pt x="144208" y="1025486"/>
                  </a:lnTo>
                  <a:lnTo>
                    <a:pt x="141897" y="1031836"/>
                  </a:lnTo>
                  <a:lnTo>
                    <a:pt x="124282" y="1033106"/>
                  </a:lnTo>
                  <a:lnTo>
                    <a:pt x="128092" y="1038186"/>
                  </a:lnTo>
                  <a:lnTo>
                    <a:pt x="122085" y="1045806"/>
                  </a:lnTo>
                  <a:lnTo>
                    <a:pt x="129184" y="1055966"/>
                  </a:lnTo>
                  <a:lnTo>
                    <a:pt x="127025" y="1059776"/>
                  </a:lnTo>
                  <a:lnTo>
                    <a:pt x="136944" y="1082636"/>
                  </a:lnTo>
                  <a:lnTo>
                    <a:pt x="134480" y="1080096"/>
                  </a:lnTo>
                  <a:lnTo>
                    <a:pt x="132029" y="1077556"/>
                  </a:lnTo>
                  <a:lnTo>
                    <a:pt x="130543" y="1080096"/>
                  </a:lnTo>
                  <a:lnTo>
                    <a:pt x="128320" y="1072476"/>
                  </a:lnTo>
                  <a:lnTo>
                    <a:pt x="126390" y="1086446"/>
                  </a:lnTo>
                  <a:lnTo>
                    <a:pt x="134721" y="1101686"/>
                  </a:lnTo>
                  <a:lnTo>
                    <a:pt x="113195" y="1069936"/>
                  </a:lnTo>
                  <a:lnTo>
                    <a:pt x="120027" y="1076286"/>
                  </a:lnTo>
                  <a:lnTo>
                    <a:pt x="120624" y="1072476"/>
                  </a:lnTo>
                  <a:lnTo>
                    <a:pt x="125437" y="1075016"/>
                  </a:lnTo>
                  <a:lnTo>
                    <a:pt x="124726" y="1072476"/>
                  </a:lnTo>
                  <a:lnTo>
                    <a:pt x="124002" y="1069936"/>
                  </a:lnTo>
                  <a:lnTo>
                    <a:pt x="122555" y="1064856"/>
                  </a:lnTo>
                  <a:lnTo>
                    <a:pt x="120205" y="1062316"/>
                  </a:lnTo>
                  <a:lnTo>
                    <a:pt x="116674" y="1058506"/>
                  </a:lnTo>
                  <a:lnTo>
                    <a:pt x="115570" y="1062316"/>
                  </a:lnTo>
                  <a:lnTo>
                    <a:pt x="112268" y="1050886"/>
                  </a:lnTo>
                  <a:lnTo>
                    <a:pt x="109626" y="1062316"/>
                  </a:lnTo>
                  <a:lnTo>
                    <a:pt x="107289" y="1049616"/>
                  </a:lnTo>
                  <a:lnTo>
                    <a:pt x="107061" y="1048346"/>
                  </a:lnTo>
                  <a:lnTo>
                    <a:pt x="106819" y="1047076"/>
                  </a:lnTo>
                  <a:lnTo>
                    <a:pt x="97840" y="1048346"/>
                  </a:lnTo>
                  <a:lnTo>
                    <a:pt x="97167" y="1047076"/>
                  </a:lnTo>
                  <a:lnTo>
                    <a:pt x="96494" y="1045806"/>
                  </a:lnTo>
                  <a:lnTo>
                    <a:pt x="91071" y="1035646"/>
                  </a:lnTo>
                  <a:lnTo>
                    <a:pt x="75298" y="1045806"/>
                  </a:lnTo>
                  <a:lnTo>
                    <a:pt x="73050" y="1041996"/>
                  </a:lnTo>
                  <a:lnTo>
                    <a:pt x="69583" y="1047076"/>
                  </a:lnTo>
                  <a:lnTo>
                    <a:pt x="62280" y="1045806"/>
                  </a:lnTo>
                  <a:lnTo>
                    <a:pt x="61290" y="1048346"/>
                  </a:lnTo>
                  <a:lnTo>
                    <a:pt x="61328" y="1045806"/>
                  </a:lnTo>
                  <a:lnTo>
                    <a:pt x="45516" y="1049616"/>
                  </a:lnTo>
                  <a:lnTo>
                    <a:pt x="14782" y="1044536"/>
                  </a:lnTo>
                  <a:lnTo>
                    <a:pt x="6362" y="1039456"/>
                  </a:lnTo>
                  <a:lnTo>
                    <a:pt x="12598" y="1035646"/>
                  </a:lnTo>
                  <a:lnTo>
                    <a:pt x="10655" y="1028026"/>
                  </a:lnTo>
                  <a:lnTo>
                    <a:pt x="17233" y="1029296"/>
                  </a:lnTo>
                  <a:lnTo>
                    <a:pt x="16852" y="1028026"/>
                  </a:lnTo>
                  <a:lnTo>
                    <a:pt x="15671" y="1024216"/>
                  </a:lnTo>
                  <a:lnTo>
                    <a:pt x="29921" y="1025486"/>
                  </a:lnTo>
                  <a:lnTo>
                    <a:pt x="30264" y="1024216"/>
                  </a:lnTo>
                  <a:lnTo>
                    <a:pt x="31597" y="1019136"/>
                  </a:lnTo>
                  <a:lnTo>
                    <a:pt x="14947" y="998816"/>
                  </a:lnTo>
                  <a:lnTo>
                    <a:pt x="241" y="993736"/>
                  </a:lnTo>
                  <a:lnTo>
                    <a:pt x="2692" y="995006"/>
                  </a:lnTo>
                  <a:lnTo>
                    <a:pt x="0" y="995006"/>
                  </a:lnTo>
                  <a:lnTo>
                    <a:pt x="0" y="1614766"/>
                  </a:lnTo>
                  <a:lnTo>
                    <a:pt x="320751" y="1614766"/>
                  </a:lnTo>
                  <a:lnTo>
                    <a:pt x="320725" y="1604606"/>
                  </a:lnTo>
                  <a:lnTo>
                    <a:pt x="325920" y="1607146"/>
                  </a:lnTo>
                  <a:lnTo>
                    <a:pt x="330225" y="1621116"/>
                  </a:lnTo>
                  <a:lnTo>
                    <a:pt x="341706" y="1624926"/>
                  </a:lnTo>
                  <a:lnTo>
                    <a:pt x="354749" y="1622386"/>
                  </a:lnTo>
                  <a:lnTo>
                    <a:pt x="363613" y="1632546"/>
                  </a:lnTo>
                  <a:lnTo>
                    <a:pt x="368554" y="1628736"/>
                  </a:lnTo>
                  <a:lnTo>
                    <a:pt x="376072" y="1636356"/>
                  </a:lnTo>
                  <a:lnTo>
                    <a:pt x="386549" y="1631276"/>
                  </a:lnTo>
                  <a:lnTo>
                    <a:pt x="388683" y="1635086"/>
                  </a:lnTo>
                  <a:lnTo>
                    <a:pt x="401828" y="1637626"/>
                  </a:lnTo>
                  <a:lnTo>
                    <a:pt x="410362" y="1635086"/>
                  </a:lnTo>
                  <a:lnTo>
                    <a:pt x="411657" y="1631276"/>
                  </a:lnTo>
                  <a:lnTo>
                    <a:pt x="412521" y="1628736"/>
                  </a:lnTo>
                  <a:lnTo>
                    <a:pt x="413372" y="1626196"/>
                  </a:lnTo>
                  <a:lnTo>
                    <a:pt x="419138" y="1623656"/>
                  </a:lnTo>
                  <a:lnTo>
                    <a:pt x="416648" y="1630006"/>
                  </a:lnTo>
                  <a:lnTo>
                    <a:pt x="419036" y="1630006"/>
                  </a:lnTo>
                  <a:lnTo>
                    <a:pt x="421436" y="1623656"/>
                  </a:lnTo>
                  <a:lnTo>
                    <a:pt x="421906" y="1622386"/>
                  </a:lnTo>
                  <a:lnTo>
                    <a:pt x="423824" y="1617306"/>
                  </a:lnTo>
                  <a:lnTo>
                    <a:pt x="426478" y="1619846"/>
                  </a:lnTo>
                  <a:lnTo>
                    <a:pt x="422884" y="1627466"/>
                  </a:lnTo>
                  <a:lnTo>
                    <a:pt x="427913" y="1623656"/>
                  </a:lnTo>
                  <a:lnTo>
                    <a:pt x="429056" y="1617306"/>
                  </a:lnTo>
                  <a:lnTo>
                    <a:pt x="429514" y="1614766"/>
                  </a:lnTo>
                  <a:lnTo>
                    <a:pt x="443026" y="1619846"/>
                  </a:lnTo>
                  <a:lnTo>
                    <a:pt x="454456" y="1619846"/>
                  </a:lnTo>
                  <a:lnTo>
                    <a:pt x="463651" y="1637626"/>
                  </a:lnTo>
                  <a:lnTo>
                    <a:pt x="479615" y="1638896"/>
                  </a:lnTo>
                  <a:lnTo>
                    <a:pt x="476846" y="1646516"/>
                  </a:lnTo>
                  <a:lnTo>
                    <a:pt x="483768" y="1654136"/>
                  </a:lnTo>
                  <a:lnTo>
                    <a:pt x="480733" y="1660486"/>
                  </a:lnTo>
                  <a:lnTo>
                    <a:pt x="487210" y="1663026"/>
                  </a:lnTo>
                  <a:lnTo>
                    <a:pt x="484187" y="1664296"/>
                  </a:lnTo>
                  <a:lnTo>
                    <a:pt x="484809" y="1670646"/>
                  </a:lnTo>
                  <a:lnTo>
                    <a:pt x="490740" y="1670646"/>
                  </a:lnTo>
                  <a:lnTo>
                    <a:pt x="708063" y="1670646"/>
                  </a:lnTo>
                  <a:lnTo>
                    <a:pt x="708926" y="1666836"/>
                  </a:lnTo>
                  <a:lnTo>
                    <a:pt x="711847" y="1663026"/>
                  </a:lnTo>
                  <a:lnTo>
                    <a:pt x="721563" y="1650326"/>
                  </a:lnTo>
                  <a:lnTo>
                    <a:pt x="725855" y="1656676"/>
                  </a:lnTo>
                  <a:lnTo>
                    <a:pt x="736130" y="1651596"/>
                  </a:lnTo>
                  <a:lnTo>
                    <a:pt x="742988" y="1659216"/>
                  </a:lnTo>
                  <a:lnTo>
                    <a:pt x="742734" y="1689696"/>
                  </a:lnTo>
                  <a:lnTo>
                    <a:pt x="748131" y="1690966"/>
                  </a:lnTo>
                  <a:lnTo>
                    <a:pt x="749922" y="1702396"/>
                  </a:lnTo>
                  <a:lnTo>
                    <a:pt x="771982" y="1701126"/>
                  </a:lnTo>
                  <a:lnTo>
                    <a:pt x="796785" y="1685886"/>
                  </a:lnTo>
                  <a:lnTo>
                    <a:pt x="786892" y="1697316"/>
                  </a:lnTo>
                  <a:lnTo>
                    <a:pt x="795769" y="1697316"/>
                  </a:lnTo>
                  <a:lnTo>
                    <a:pt x="811212" y="1697316"/>
                  </a:lnTo>
                  <a:lnTo>
                    <a:pt x="795934" y="1702396"/>
                  </a:lnTo>
                  <a:lnTo>
                    <a:pt x="795769" y="1697316"/>
                  </a:lnTo>
                  <a:lnTo>
                    <a:pt x="772706" y="1713903"/>
                  </a:lnTo>
                  <a:lnTo>
                    <a:pt x="768007" y="1729066"/>
                  </a:lnTo>
                  <a:lnTo>
                    <a:pt x="778471" y="1736686"/>
                  </a:lnTo>
                  <a:lnTo>
                    <a:pt x="780148" y="1731606"/>
                  </a:lnTo>
                  <a:lnTo>
                    <a:pt x="785609" y="1732876"/>
                  </a:lnTo>
                  <a:lnTo>
                    <a:pt x="786828" y="1731606"/>
                  </a:lnTo>
                  <a:lnTo>
                    <a:pt x="797712" y="1720176"/>
                  </a:lnTo>
                  <a:lnTo>
                    <a:pt x="796582" y="1715096"/>
                  </a:lnTo>
                  <a:lnTo>
                    <a:pt x="800112" y="1716366"/>
                  </a:lnTo>
                  <a:lnTo>
                    <a:pt x="800874" y="1715096"/>
                  </a:lnTo>
                  <a:lnTo>
                    <a:pt x="803160" y="1711286"/>
                  </a:lnTo>
                  <a:lnTo>
                    <a:pt x="802716" y="1716366"/>
                  </a:lnTo>
                  <a:lnTo>
                    <a:pt x="807847" y="1716366"/>
                  </a:lnTo>
                  <a:lnTo>
                    <a:pt x="806945" y="1711286"/>
                  </a:lnTo>
                  <a:lnTo>
                    <a:pt x="809929" y="1713826"/>
                  </a:lnTo>
                  <a:lnTo>
                    <a:pt x="819721" y="1711286"/>
                  </a:lnTo>
                  <a:lnTo>
                    <a:pt x="837946" y="1702396"/>
                  </a:lnTo>
                  <a:lnTo>
                    <a:pt x="848360" y="1697316"/>
                  </a:lnTo>
                  <a:lnTo>
                    <a:pt x="840587" y="1697316"/>
                  </a:lnTo>
                  <a:lnTo>
                    <a:pt x="843915" y="1693506"/>
                  </a:lnTo>
                  <a:lnTo>
                    <a:pt x="843267" y="1692795"/>
                  </a:lnTo>
                  <a:lnTo>
                    <a:pt x="850379" y="1690471"/>
                  </a:lnTo>
                  <a:lnTo>
                    <a:pt x="845235" y="1689747"/>
                  </a:lnTo>
                  <a:lnTo>
                    <a:pt x="851611" y="1681657"/>
                  </a:lnTo>
                  <a:lnTo>
                    <a:pt x="845616" y="1684718"/>
                  </a:lnTo>
                  <a:lnTo>
                    <a:pt x="856437" y="1676869"/>
                  </a:lnTo>
                  <a:lnTo>
                    <a:pt x="854062" y="1677631"/>
                  </a:lnTo>
                  <a:lnTo>
                    <a:pt x="858545" y="1664373"/>
                  </a:lnTo>
                  <a:lnTo>
                    <a:pt x="853960" y="1659978"/>
                  </a:lnTo>
                  <a:lnTo>
                    <a:pt x="839241" y="1682432"/>
                  </a:lnTo>
                  <a:lnTo>
                    <a:pt x="842200" y="1691601"/>
                  </a:lnTo>
                  <a:lnTo>
                    <a:pt x="841641" y="1690966"/>
                  </a:lnTo>
                  <a:lnTo>
                    <a:pt x="840511" y="1689696"/>
                  </a:lnTo>
                  <a:lnTo>
                    <a:pt x="833450" y="1690966"/>
                  </a:lnTo>
                  <a:lnTo>
                    <a:pt x="832662" y="1685886"/>
                  </a:lnTo>
                  <a:lnTo>
                    <a:pt x="824001" y="1690966"/>
                  </a:lnTo>
                  <a:lnTo>
                    <a:pt x="810260" y="1685886"/>
                  </a:lnTo>
                  <a:lnTo>
                    <a:pt x="799960" y="1682076"/>
                  </a:lnTo>
                  <a:lnTo>
                    <a:pt x="805002" y="1680806"/>
                  </a:lnTo>
                  <a:lnTo>
                    <a:pt x="792619" y="1676996"/>
                  </a:lnTo>
                  <a:lnTo>
                    <a:pt x="786714" y="1664296"/>
                  </a:lnTo>
                  <a:lnTo>
                    <a:pt x="789038" y="1657946"/>
                  </a:lnTo>
                  <a:lnTo>
                    <a:pt x="780656" y="1657946"/>
                  </a:lnTo>
                  <a:lnTo>
                    <a:pt x="785393" y="1651596"/>
                  </a:lnTo>
                  <a:lnTo>
                    <a:pt x="786333" y="1650326"/>
                  </a:lnTo>
                  <a:lnTo>
                    <a:pt x="790130" y="1645246"/>
                  </a:lnTo>
                  <a:lnTo>
                    <a:pt x="791070" y="1643976"/>
                  </a:lnTo>
                  <a:lnTo>
                    <a:pt x="785990" y="1641436"/>
                  </a:lnTo>
                  <a:lnTo>
                    <a:pt x="776452" y="1645246"/>
                  </a:lnTo>
                  <a:lnTo>
                    <a:pt x="766635" y="1637626"/>
                  </a:lnTo>
                  <a:lnTo>
                    <a:pt x="764997" y="1636356"/>
                  </a:lnTo>
                  <a:lnTo>
                    <a:pt x="758291" y="1637626"/>
                  </a:lnTo>
                  <a:lnTo>
                    <a:pt x="771563" y="1632546"/>
                  </a:lnTo>
                  <a:lnTo>
                    <a:pt x="783463" y="1636356"/>
                  </a:lnTo>
                  <a:lnTo>
                    <a:pt x="789063" y="1632546"/>
                  </a:lnTo>
                  <a:lnTo>
                    <a:pt x="796518" y="1627466"/>
                  </a:lnTo>
                  <a:lnTo>
                    <a:pt x="798779" y="1623656"/>
                  </a:lnTo>
                  <a:lnTo>
                    <a:pt x="792949" y="1617306"/>
                  </a:lnTo>
                  <a:lnTo>
                    <a:pt x="799020" y="1619846"/>
                  </a:lnTo>
                  <a:lnTo>
                    <a:pt x="798182" y="1617306"/>
                  </a:lnTo>
                  <a:lnTo>
                    <a:pt x="797763" y="1616036"/>
                  </a:lnTo>
                  <a:lnTo>
                    <a:pt x="780440" y="1608416"/>
                  </a:lnTo>
                  <a:lnTo>
                    <a:pt x="759180" y="1612226"/>
                  </a:lnTo>
                  <a:lnTo>
                    <a:pt x="725360" y="1630006"/>
                  </a:lnTo>
                  <a:lnTo>
                    <a:pt x="695934" y="1663026"/>
                  </a:lnTo>
                  <a:lnTo>
                    <a:pt x="701903" y="1650326"/>
                  </a:lnTo>
                  <a:lnTo>
                    <a:pt x="723671" y="1619846"/>
                  </a:lnTo>
                  <a:lnTo>
                    <a:pt x="732447" y="1614766"/>
                  </a:lnTo>
                  <a:lnTo>
                    <a:pt x="736828" y="1612226"/>
                  </a:lnTo>
                  <a:lnTo>
                    <a:pt x="737781" y="1607146"/>
                  </a:lnTo>
                  <a:lnTo>
                    <a:pt x="749325" y="1607146"/>
                  </a:lnTo>
                  <a:lnTo>
                    <a:pt x="750049" y="1604606"/>
                  </a:lnTo>
                  <a:lnTo>
                    <a:pt x="752589" y="1595716"/>
                  </a:lnTo>
                  <a:lnTo>
                    <a:pt x="763587" y="1584286"/>
                  </a:lnTo>
                  <a:lnTo>
                    <a:pt x="826211" y="1583016"/>
                  </a:lnTo>
                  <a:lnTo>
                    <a:pt x="836244" y="1588096"/>
                  </a:lnTo>
                  <a:lnTo>
                    <a:pt x="861072" y="1585556"/>
                  </a:lnTo>
                  <a:lnTo>
                    <a:pt x="864527" y="1583016"/>
                  </a:lnTo>
                  <a:lnTo>
                    <a:pt x="873239" y="1576616"/>
                  </a:lnTo>
                  <a:lnTo>
                    <a:pt x="873277" y="1576870"/>
                  </a:lnTo>
                  <a:lnTo>
                    <a:pt x="874014" y="1576971"/>
                  </a:lnTo>
                  <a:lnTo>
                    <a:pt x="873633" y="1576324"/>
                  </a:lnTo>
                  <a:lnTo>
                    <a:pt x="878344" y="1572856"/>
                  </a:lnTo>
                  <a:lnTo>
                    <a:pt x="882904" y="1562696"/>
                  </a:lnTo>
                  <a:lnTo>
                    <a:pt x="884605" y="1558886"/>
                  </a:lnTo>
                  <a:lnTo>
                    <a:pt x="898004" y="1555076"/>
                  </a:lnTo>
                  <a:lnTo>
                    <a:pt x="911682" y="1555076"/>
                  </a:lnTo>
                  <a:lnTo>
                    <a:pt x="930783" y="1536026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1322222" y="1838375"/>
              <a:ext cx="69215" cy="1575435"/>
            </a:xfrm>
            <a:custGeom>
              <a:avLst/>
              <a:gdLst/>
              <a:ahLst/>
              <a:cxnLst/>
              <a:rect l="l" t="t" r="r" b="b"/>
              <a:pathLst>
                <a:path w="69215" h="1575435">
                  <a:moveTo>
                    <a:pt x="2197" y="1548866"/>
                  </a:moveTo>
                  <a:lnTo>
                    <a:pt x="1562" y="1546301"/>
                  </a:lnTo>
                  <a:lnTo>
                    <a:pt x="215" y="1548790"/>
                  </a:lnTo>
                  <a:lnTo>
                    <a:pt x="2197" y="1548866"/>
                  </a:lnTo>
                  <a:close/>
                </a:path>
                <a:path w="69215" h="1575435">
                  <a:moveTo>
                    <a:pt x="3162" y="865924"/>
                  </a:moveTo>
                  <a:lnTo>
                    <a:pt x="2476" y="864235"/>
                  </a:lnTo>
                  <a:lnTo>
                    <a:pt x="1155" y="865441"/>
                  </a:lnTo>
                  <a:lnTo>
                    <a:pt x="3162" y="865924"/>
                  </a:lnTo>
                  <a:close/>
                </a:path>
                <a:path w="69215" h="1575435">
                  <a:moveTo>
                    <a:pt x="7391" y="1064336"/>
                  </a:moveTo>
                  <a:lnTo>
                    <a:pt x="5346" y="1062240"/>
                  </a:lnTo>
                  <a:lnTo>
                    <a:pt x="4737" y="1062304"/>
                  </a:lnTo>
                  <a:lnTo>
                    <a:pt x="7391" y="1064336"/>
                  </a:lnTo>
                  <a:close/>
                </a:path>
                <a:path w="69215" h="1575435">
                  <a:moveTo>
                    <a:pt x="9144" y="945184"/>
                  </a:moveTo>
                  <a:lnTo>
                    <a:pt x="8242" y="944156"/>
                  </a:lnTo>
                  <a:lnTo>
                    <a:pt x="8610" y="946048"/>
                  </a:lnTo>
                  <a:lnTo>
                    <a:pt x="9144" y="945184"/>
                  </a:lnTo>
                  <a:close/>
                </a:path>
                <a:path w="69215" h="1575435">
                  <a:moveTo>
                    <a:pt x="9766" y="14732"/>
                  </a:moveTo>
                  <a:lnTo>
                    <a:pt x="4889" y="13906"/>
                  </a:lnTo>
                  <a:lnTo>
                    <a:pt x="0" y="15062"/>
                  </a:lnTo>
                  <a:lnTo>
                    <a:pt x="9766" y="14732"/>
                  </a:lnTo>
                  <a:close/>
                </a:path>
                <a:path w="69215" h="1575435">
                  <a:moveTo>
                    <a:pt x="10261" y="1554861"/>
                  </a:moveTo>
                  <a:lnTo>
                    <a:pt x="8432" y="1557604"/>
                  </a:lnTo>
                  <a:lnTo>
                    <a:pt x="9398" y="1556842"/>
                  </a:lnTo>
                  <a:lnTo>
                    <a:pt x="10261" y="1554861"/>
                  </a:lnTo>
                  <a:close/>
                </a:path>
                <a:path w="69215" h="1575435">
                  <a:moveTo>
                    <a:pt x="10388" y="867270"/>
                  </a:moveTo>
                  <a:lnTo>
                    <a:pt x="9677" y="868667"/>
                  </a:lnTo>
                  <a:lnTo>
                    <a:pt x="10287" y="868908"/>
                  </a:lnTo>
                  <a:lnTo>
                    <a:pt x="10388" y="867270"/>
                  </a:lnTo>
                  <a:close/>
                </a:path>
                <a:path w="69215" h="1575435">
                  <a:moveTo>
                    <a:pt x="10477" y="862050"/>
                  </a:moveTo>
                  <a:lnTo>
                    <a:pt x="3441" y="865505"/>
                  </a:lnTo>
                  <a:lnTo>
                    <a:pt x="8064" y="866749"/>
                  </a:lnTo>
                  <a:lnTo>
                    <a:pt x="10477" y="862050"/>
                  </a:lnTo>
                  <a:close/>
                </a:path>
                <a:path w="69215" h="1575435">
                  <a:moveTo>
                    <a:pt x="12090" y="992073"/>
                  </a:moveTo>
                  <a:lnTo>
                    <a:pt x="11544" y="991539"/>
                  </a:lnTo>
                  <a:lnTo>
                    <a:pt x="10147" y="992784"/>
                  </a:lnTo>
                  <a:lnTo>
                    <a:pt x="12090" y="992073"/>
                  </a:lnTo>
                  <a:close/>
                </a:path>
                <a:path w="69215" h="1575435">
                  <a:moveTo>
                    <a:pt x="14351" y="1188021"/>
                  </a:moveTo>
                  <a:lnTo>
                    <a:pt x="12788" y="1188199"/>
                  </a:lnTo>
                  <a:lnTo>
                    <a:pt x="13157" y="1188808"/>
                  </a:lnTo>
                  <a:lnTo>
                    <a:pt x="14351" y="1188021"/>
                  </a:lnTo>
                  <a:close/>
                </a:path>
                <a:path w="69215" h="1575435">
                  <a:moveTo>
                    <a:pt x="14820" y="866825"/>
                  </a:moveTo>
                  <a:lnTo>
                    <a:pt x="14706" y="869327"/>
                  </a:lnTo>
                  <a:lnTo>
                    <a:pt x="14795" y="871423"/>
                  </a:lnTo>
                  <a:lnTo>
                    <a:pt x="14820" y="866825"/>
                  </a:lnTo>
                  <a:close/>
                </a:path>
                <a:path w="69215" h="1575435">
                  <a:moveTo>
                    <a:pt x="15608" y="1090396"/>
                  </a:moveTo>
                  <a:lnTo>
                    <a:pt x="15455" y="1088339"/>
                  </a:lnTo>
                  <a:lnTo>
                    <a:pt x="13855" y="1089393"/>
                  </a:lnTo>
                  <a:lnTo>
                    <a:pt x="15608" y="1090396"/>
                  </a:lnTo>
                  <a:close/>
                </a:path>
                <a:path w="69215" h="1575435">
                  <a:moveTo>
                    <a:pt x="17056" y="1097699"/>
                  </a:moveTo>
                  <a:lnTo>
                    <a:pt x="16103" y="1098677"/>
                  </a:lnTo>
                  <a:lnTo>
                    <a:pt x="16789" y="1098308"/>
                  </a:lnTo>
                  <a:lnTo>
                    <a:pt x="17056" y="1097699"/>
                  </a:lnTo>
                  <a:close/>
                </a:path>
                <a:path w="69215" h="1575435">
                  <a:moveTo>
                    <a:pt x="17119" y="962037"/>
                  </a:moveTo>
                  <a:lnTo>
                    <a:pt x="15875" y="962812"/>
                  </a:lnTo>
                  <a:lnTo>
                    <a:pt x="16573" y="964247"/>
                  </a:lnTo>
                  <a:lnTo>
                    <a:pt x="17119" y="962037"/>
                  </a:lnTo>
                  <a:close/>
                </a:path>
                <a:path w="69215" h="1575435">
                  <a:moveTo>
                    <a:pt x="17183" y="1100899"/>
                  </a:moveTo>
                  <a:lnTo>
                    <a:pt x="15976" y="1098816"/>
                  </a:lnTo>
                  <a:lnTo>
                    <a:pt x="14643" y="1099743"/>
                  </a:lnTo>
                  <a:lnTo>
                    <a:pt x="17183" y="1100899"/>
                  </a:lnTo>
                  <a:close/>
                </a:path>
                <a:path w="69215" h="1575435">
                  <a:moveTo>
                    <a:pt x="18745" y="1099629"/>
                  </a:moveTo>
                  <a:lnTo>
                    <a:pt x="18072" y="1098448"/>
                  </a:lnTo>
                  <a:lnTo>
                    <a:pt x="17538" y="1100747"/>
                  </a:lnTo>
                  <a:lnTo>
                    <a:pt x="18745" y="1099629"/>
                  </a:lnTo>
                  <a:close/>
                </a:path>
                <a:path w="69215" h="1575435">
                  <a:moveTo>
                    <a:pt x="20104" y="868502"/>
                  </a:moveTo>
                  <a:lnTo>
                    <a:pt x="19304" y="865644"/>
                  </a:lnTo>
                  <a:lnTo>
                    <a:pt x="18148" y="866114"/>
                  </a:lnTo>
                  <a:lnTo>
                    <a:pt x="20104" y="868502"/>
                  </a:lnTo>
                  <a:close/>
                </a:path>
                <a:path w="69215" h="1575435">
                  <a:moveTo>
                    <a:pt x="20396" y="1574761"/>
                  </a:moveTo>
                  <a:lnTo>
                    <a:pt x="19773" y="1574050"/>
                  </a:lnTo>
                  <a:lnTo>
                    <a:pt x="18961" y="1575358"/>
                  </a:lnTo>
                  <a:lnTo>
                    <a:pt x="20396" y="1574761"/>
                  </a:lnTo>
                  <a:close/>
                </a:path>
                <a:path w="69215" h="1575435">
                  <a:moveTo>
                    <a:pt x="21285" y="955967"/>
                  </a:moveTo>
                  <a:lnTo>
                    <a:pt x="20777" y="955713"/>
                  </a:lnTo>
                  <a:lnTo>
                    <a:pt x="19316" y="958837"/>
                  </a:lnTo>
                  <a:lnTo>
                    <a:pt x="21285" y="955967"/>
                  </a:lnTo>
                  <a:close/>
                </a:path>
                <a:path w="69215" h="1575435">
                  <a:moveTo>
                    <a:pt x="21361" y="867918"/>
                  </a:moveTo>
                  <a:lnTo>
                    <a:pt x="20624" y="866736"/>
                  </a:lnTo>
                  <a:lnTo>
                    <a:pt x="20332" y="868045"/>
                  </a:lnTo>
                  <a:lnTo>
                    <a:pt x="21361" y="867918"/>
                  </a:lnTo>
                  <a:close/>
                </a:path>
                <a:path w="69215" h="1575435">
                  <a:moveTo>
                    <a:pt x="22961" y="871601"/>
                  </a:moveTo>
                  <a:lnTo>
                    <a:pt x="22898" y="869619"/>
                  </a:lnTo>
                  <a:lnTo>
                    <a:pt x="20675" y="870292"/>
                  </a:lnTo>
                  <a:lnTo>
                    <a:pt x="22961" y="871601"/>
                  </a:lnTo>
                  <a:close/>
                </a:path>
                <a:path w="69215" h="1575435">
                  <a:moveTo>
                    <a:pt x="25387" y="873760"/>
                  </a:moveTo>
                  <a:lnTo>
                    <a:pt x="24307" y="872617"/>
                  </a:lnTo>
                  <a:lnTo>
                    <a:pt x="23520" y="874547"/>
                  </a:lnTo>
                  <a:lnTo>
                    <a:pt x="25387" y="873760"/>
                  </a:lnTo>
                  <a:close/>
                </a:path>
                <a:path w="69215" h="1575435">
                  <a:moveTo>
                    <a:pt x="26022" y="1003134"/>
                  </a:moveTo>
                  <a:lnTo>
                    <a:pt x="24853" y="999096"/>
                  </a:lnTo>
                  <a:lnTo>
                    <a:pt x="23037" y="1003160"/>
                  </a:lnTo>
                  <a:lnTo>
                    <a:pt x="23609" y="999121"/>
                  </a:lnTo>
                  <a:lnTo>
                    <a:pt x="18618" y="1006779"/>
                  </a:lnTo>
                  <a:lnTo>
                    <a:pt x="26022" y="1003134"/>
                  </a:lnTo>
                  <a:close/>
                </a:path>
                <a:path w="69215" h="1575435">
                  <a:moveTo>
                    <a:pt x="27711" y="1004201"/>
                  </a:moveTo>
                  <a:lnTo>
                    <a:pt x="25933" y="1005535"/>
                  </a:lnTo>
                  <a:lnTo>
                    <a:pt x="27584" y="1005979"/>
                  </a:lnTo>
                  <a:lnTo>
                    <a:pt x="27711" y="1004201"/>
                  </a:lnTo>
                  <a:close/>
                </a:path>
                <a:path w="69215" h="1575435">
                  <a:moveTo>
                    <a:pt x="28663" y="1018578"/>
                  </a:moveTo>
                  <a:lnTo>
                    <a:pt x="26250" y="1017473"/>
                  </a:lnTo>
                  <a:lnTo>
                    <a:pt x="28054" y="1019924"/>
                  </a:lnTo>
                  <a:lnTo>
                    <a:pt x="28663" y="1018578"/>
                  </a:lnTo>
                  <a:close/>
                </a:path>
                <a:path w="69215" h="1575435">
                  <a:moveTo>
                    <a:pt x="30492" y="1384"/>
                  </a:moveTo>
                  <a:lnTo>
                    <a:pt x="27178" y="0"/>
                  </a:lnTo>
                  <a:lnTo>
                    <a:pt x="27393" y="3073"/>
                  </a:lnTo>
                  <a:lnTo>
                    <a:pt x="30492" y="1384"/>
                  </a:lnTo>
                  <a:close/>
                </a:path>
                <a:path w="69215" h="1575435">
                  <a:moveTo>
                    <a:pt x="30848" y="1072972"/>
                  </a:moveTo>
                  <a:lnTo>
                    <a:pt x="27305" y="1075156"/>
                  </a:lnTo>
                  <a:lnTo>
                    <a:pt x="30835" y="1074826"/>
                  </a:lnTo>
                  <a:lnTo>
                    <a:pt x="30848" y="1072972"/>
                  </a:lnTo>
                  <a:close/>
                </a:path>
                <a:path w="69215" h="1575435">
                  <a:moveTo>
                    <a:pt x="30848" y="1016038"/>
                  </a:moveTo>
                  <a:lnTo>
                    <a:pt x="29057" y="1012659"/>
                  </a:lnTo>
                  <a:lnTo>
                    <a:pt x="27914" y="1016304"/>
                  </a:lnTo>
                  <a:lnTo>
                    <a:pt x="30848" y="1016038"/>
                  </a:lnTo>
                  <a:close/>
                </a:path>
                <a:path w="69215" h="1575435">
                  <a:moveTo>
                    <a:pt x="31051" y="1021892"/>
                  </a:moveTo>
                  <a:lnTo>
                    <a:pt x="29400" y="1021321"/>
                  </a:lnTo>
                  <a:lnTo>
                    <a:pt x="28752" y="1022743"/>
                  </a:lnTo>
                  <a:lnTo>
                    <a:pt x="31051" y="1021892"/>
                  </a:lnTo>
                  <a:close/>
                </a:path>
                <a:path w="69215" h="1575435">
                  <a:moveTo>
                    <a:pt x="31546" y="1046619"/>
                  </a:moveTo>
                  <a:lnTo>
                    <a:pt x="31013" y="1042250"/>
                  </a:lnTo>
                  <a:lnTo>
                    <a:pt x="28295" y="1040549"/>
                  </a:lnTo>
                  <a:lnTo>
                    <a:pt x="31546" y="1046619"/>
                  </a:lnTo>
                  <a:close/>
                </a:path>
                <a:path w="69215" h="1575435">
                  <a:moveTo>
                    <a:pt x="31927" y="1101521"/>
                  </a:moveTo>
                  <a:lnTo>
                    <a:pt x="26758" y="1095159"/>
                  </a:lnTo>
                  <a:lnTo>
                    <a:pt x="26962" y="1100264"/>
                  </a:lnTo>
                  <a:lnTo>
                    <a:pt x="31927" y="1101521"/>
                  </a:lnTo>
                  <a:close/>
                </a:path>
                <a:path w="69215" h="1575435">
                  <a:moveTo>
                    <a:pt x="32473" y="1013574"/>
                  </a:moveTo>
                  <a:lnTo>
                    <a:pt x="30530" y="1010907"/>
                  </a:lnTo>
                  <a:lnTo>
                    <a:pt x="30657" y="1013180"/>
                  </a:lnTo>
                  <a:lnTo>
                    <a:pt x="32473" y="1013574"/>
                  </a:lnTo>
                  <a:close/>
                </a:path>
                <a:path w="69215" h="1575435">
                  <a:moveTo>
                    <a:pt x="33439" y="1113040"/>
                  </a:moveTo>
                  <a:lnTo>
                    <a:pt x="32410" y="1114145"/>
                  </a:lnTo>
                  <a:lnTo>
                    <a:pt x="33020" y="1114945"/>
                  </a:lnTo>
                  <a:lnTo>
                    <a:pt x="33439" y="1113040"/>
                  </a:lnTo>
                  <a:close/>
                </a:path>
                <a:path w="69215" h="1575435">
                  <a:moveTo>
                    <a:pt x="33515" y="1018209"/>
                  </a:moveTo>
                  <a:lnTo>
                    <a:pt x="31457" y="1016647"/>
                  </a:lnTo>
                  <a:lnTo>
                    <a:pt x="32245" y="1018171"/>
                  </a:lnTo>
                  <a:lnTo>
                    <a:pt x="33515" y="1018209"/>
                  </a:lnTo>
                  <a:close/>
                </a:path>
                <a:path w="69215" h="1575435">
                  <a:moveTo>
                    <a:pt x="33858" y="877023"/>
                  </a:moveTo>
                  <a:lnTo>
                    <a:pt x="33337" y="876274"/>
                  </a:lnTo>
                  <a:lnTo>
                    <a:pt x="33261" y="877595"/>
                  </a:lnTo>
                  <a:lnTo>
                    <a:pt x="33858" y="877023"/>
                  </a:lnTo>
                  <a:close/>
                </a:path>
                <a:path w="69215" h="1575435">
                  <a:moveTo>
                    <a:pt x="34086" y="1051420"/>
                  </a:moveTo>
                  <a:lnTo>
                    <a:pt x="32956" y="1050899"/>
                  </a:lnTo>
                  <a:lnTo>
                    <a:pt x="33185" y="1052626"/>
                  </a:lnTo>
                  <a:lnTo>
                    <a:pt x="34086" y="1051420"/>
                  </a:lnTo>
                  <a:close/>
                </a:path>
                <a:path w="69215" h="1575435">
                  <a:moveTo>
                    <a:pt x="34328" y="1017866"/>
                  </a:moveTo>
                  <a:lnTo>
                    <a:pt x="33718" y="1016203"/>
                  </a:lnTo>
                  <a:lnTo>
                    <a:pt x="32715" y="1016774"/>
                  </a:lnTo>
                  <a:lnTo>
                    <a:pt x="34328" y="1017866"/>
                  </a:lnTo>
                  <a:close/>
                </a:path>
                <a:path w="69215" h="1575435">
                  <a:moveTo>
                    <a:pt x="34556" y="1135761"/>
                  </a:moveTo>
                  <a:lnTo>
                    <a:pt x="32804" y="1137653"/>
                  </a:lnTo>
                  <a:lnTo>
                    <a:pt x="33210" y="1137920"/>
                  </a:lnTo>
                  <a:lnTo>
                    <a:pt x="34556" y="1135761"/>
                  </a:lnTo>
                  <a:close/>
                </a:path>
                <a:path w="69215" h="1575435">
                  <a:moveTo>
                    <a:pt x="34836" y="1106436"/>
                  </a:moveTo>
                  <a:lnTo>
                    <a:pt x="28879" y="1103122"/>
                  </a:lnTo>
                  <a:lnTo>
                    <a:pt x="22059" y="1106970"/>
                  </a:lnTo>
                  <a:lnTo>
                    <a:pt x="31407" y="1115568"/>
                  </a:lnTo>
                  <a:lnTo>
                    <a:pt x="34836" y="1106436"/>
                  </a:lnTo>
                  <a:close/>
                </a:path>
                <a:path w="69215" h="1575435">
                  <a:moveTo>
                    <a:pt x="35255" y="1136764"/>
                  </a:moveTo>
                  <a:lnTo>
                    <a:pt x="34785" y="1136142"/>
                  </a:lnTo>
                  <a:lnTo>
                    <a:pt x="33591" y="1138720"/>
                  </a:lnTo>
                  <a:lnTo>
                    <a:pt x="35255" y="1136764"/>
                  </a:lnTo>
                  <a:close/>
                </a:path>
                <a:path w="69215" h="1575435">
                  <a:moveTo>
                    <a:pt x="35509" y="1479994"/>
                  </a:moveTo>
                  <a:lnTo>
                    <a:pt x="35013" y="1477302"/>
                  </a:lnTo>
                  <a:lnTo>
                    <a:pt x="34607" y="1479651"/>
                  </a:lnTo>
                  <a:lnTo>
                    <a:pt x="35509" y="1479994"/>
                  </a:lnTo>
                  <a:close/>
                </a:path>
                <a:path w="69215" h="1575435">
                  <a:moveTo>
                    <a:pt x="36626" y="1474292"/>
                  </a:moveTo>
                  <a:lnTo>
                    <a:pt x="35661" y="1475714"/>
                  </a:lnTo>
                  <a:lnTo>
                    <a:pt x="36271" y="1476489"/>
                  </a:lnTo>
                  <a:lnTo>
                    <a:pt x="36626" y="1474292"/>
                  </a:lnTo>
                  <a:close/>
                </a:path>
                <a:path w="69215" h="1575435">
                  <a:moveTo>
                    <a:pt x="37223" y="1036891"/>
                  </a:moveTo>
                  <a:lnTo>
                    <a:pt x="34937" y="1028115"/>
                  </a:lnTo>
                  <a:lnTo>
                    <a:pt x="30391" y="1031633"/>
                  </a:lnTo>
                  <a:lnTo>
                    <a:pt x="37223" y="1036891"/>
                  </a:lnTo>
                  <a:close/>
                </a:path>
                <a:path w="69215" h="1575435">
                  <a:moveTo>
                    <a:pt x="37261" y="1017257"/>
                  </a:moveTo>
                  <a:lnTo>
                    <a:pt x="35560" y="1016698"/>
                  </a:lnTo>
                  <a:lnTo>
                    <a:pt x="34467" y="1016800"/>
                  </a:lnTo>
                  <a:lnTo>
                    <a:pt x="37261" y="1017257"/>
                  </a:lnTo>
                  <a:close/>
                </a:path>
                <a:path w="69215" h="1575435">
                  <a:moveTo>
                    <a:pt x="38493" y="1021080"/>
                  </a:moveTo>
                  <a:lnTo>
                    <a:pt x="36385" y="1019835"/>
                  </a:lnTo>
                  <a:lnTo>
                    <a:pt x="35356" y="1020178"/>
                  </a:lnTo>
                  <a:lnTo>
                    <a:pt x="38493" y="1021080"/>
                  </a:lnTo>
                  <a:close/>
                </a:path>
                <a:path w="69215" h="1575435">
                  <a:moveTo>
                    <a:pt x="38760" y="1075524"/>
                  </a:moveTo>
                  <a:lnTo>
                    <a:pt x="33286" y="1074648"/>
                  </a:lnTo>
                  <a:lnTo>
                    <a:pt x="30314" y="1079220"/>
                  </a:lnTo>
                  <a:lnTo>
                    <a:pt x="36055" y="1081062"/>
                  </a:lnTo>
                  <a:lnTo>
                    <a:pt x="38760" y="1075524"/>
                  </a:lnTo>
                  <a:close/>
                </a:path>
                <a:path w="69215" h="1575435">
                  <a:moveTo>
                    <a:pt x="39408" y="1077760"/>
                  </a:moveTo>
                  <a:lnTo>
                    <a:pt x="38620" y="1078534"/>
                  </a:lnTo>
                  <a:lnTo>
                    <a:pt x="39408" y="1079030"/>
                  </a:lnTo>
                  <a:lnTo>
                    <a:pt x="39408" y="1077760"/>
                  </a:lnTo>
                  <a:close/>
                </a:path>
                <a:path w="69215" h="1575435">
                  <a:moveTo>
                    <a:pt x="40093" y="1075385"/>
                  </a:moveTo>
                  <a:lnTo>
                    <a:pt x="39395" y="1074572"/>
                  </a:lnTo>
                  <a:lnTo>
                    <a:pt x="38722" y="1075118"/>
                  </a:lnTo>
                  <a:lnTo>
                    <a:pt x="40093" y="1075385"/>
                  </a:lnTo>
                  <a:close/>
                </a:path>
                <a:path w="69215" h="1575435">
                  <a:moveTo>
                    <a:pt x="40754" y="1034732"/>
                  </a:moveTo>
                  <a:lnTo>
                    <a:pt x="39116" y="1031760"/>
                  </a:lnTo>
                  <a:lnTo>
                    <a:pt x="39306" y="1034935"/>
                  </a:lnTo>
                  <a:lnTo>
                    <a:pt x="40754" y="1034732"/>
                  </a:lnTo>
                  <a:close/>
                </a:path>
                <a:path w="69215" h="1575435">
                  <a:moveTo>
                    <a:pt x="41236" y="1041793"/>
                  </a:moveTo>
                  <a:lnTo>
                    <a:pt x="40855" y="1039393"/>
                  </a:lnTo>
                  <a:lnTo>
                    <a:pt x="39916" y="1038923"/>
                  </a:lnTo>
                  <a:lnTo>
                    <a:pt x="41236" y="1041793"/>
                  </a:lnTo>
                  <a:close/>
                </a:path>
                <a:path w="69215" h="1575435">
                  <a:moveTo>
                    <a:pt x="41478" y="1029335"/>
                  </a:moveTo>
                  <a:lnTo>
                    <a:pt x="41236" y="1028001"/>
                  </a:lnTo>
                  <a:lnTo>
                    <a:pt x="40525" y="1028458"/>
                  </a:lnTo>
                  <a:lnTo>
                    <a:pt x="41478" y="1029335"/>
                  </a:lnTo>
                  <a:close/>
                </a:path>
                <a:path w="69215" h="1575435">
                  <a:moveTo>
                    <a:pt x="42024" y="1031697"/>
                  </a:moveTo>
                  <a:lnTo>
                    <a:pt x="39585" y="1030427"/>
                  </a:lnTo>
                  <a:lnTo>
                    <a:pt x="39141" y="1031481"/>
                  </a:lnTo>
                  <a:lnTo>
                    <a:pt x="42024" y="1031697"/>
                  </a:lnTo>
                  <a:close/>
                </a:path>
                <a:path w="69215" h="1575435">
                  <a:moveTo>
                    <a:pt x="43332" y="1039799"/>
                  </a:moveTo>
                  <a:lnTo>
                    <a:pt x="41884" y="1037767"/>
                  </a:lnTo>
                  <a:lnTo>
                    <a:pt x="42418" y="1041920"/>
                  </a:lnTo>
                  <a:lnTo>
                    <a:pt x="43332" y="1039799"/>
                  </a:lnTo>
                  <a:close/>
                </a:path>
                <a:path w="69215" h="1575435">
                  <a:moveTo>
                    <a:pt x="43599" y="1033805"/>
                  </a:moveTo>
                  <a:lnTo>
                    <a:pt x="41198" y="1034986"/>
                  </a:lnTo>
                  <a:lnTo>
                    <a:pt x="43002" y="1034846"/>
                  </a:lnTo>
                  <a:lnTo>
                    <a:pt x="43599" y="1033805"/>
                  </a:lnTo>
                  <a:close/>
                </a:path>
                <a:path w="69215" h="1575435">
                  <a:moveTo>
                    <a:pt x="43827" y="1050505"/>
                  </a:moveTo>
                  <a:lnTo>
                    <a:pt x="38976" y="1036586"/>
                  </a:lnTo>
                  <a:lnTo>
                    <a:pt x="39027" y="1045972"/>
                  </a:lnTo>
                  <a:lnTo>
                    <a:pt x="43827" y="1050505"/>
                  </a:lnTo>
                  <a:close/>
                </a:path>
                <a:path w="69215" h="1575435">
                  <a:moveTo>
                    <a:pt x="45351" y="1039723"/>
                  </a:moveTo>
                  <a:lnTo>
                    <a:pt x="45034" y="1037691"/>
                  </a:lnTo>
                  <a:lnTo>
                    <a:pt x="43637" y="1038453"/>
                  </a:lnTo>
                  <a:lnTo>
                    <a:pt x="45351" y="1039723"/>
                  </a:lnTo>
                  <a:close/>
                </a:path>
                <a:path w="69215" h="1575435">
                  <a:moveTo>
                    <a:pt x="45554" y="987094"/>
                  </a:moveTo>
                  <a:lnTo>
                    <a:pt x="44627" y="985939"/>
                  </a:lnTo>
                  <a:lnTo>
                    <a:pt x="44259" y="987640"/>
                  </a:lnTo>
                  <a:lnTo>
                    <a:pt x="45554" y="987094"/>
                  </a:lnTo>
                  <a:close/>
                </a:path>
                <a:path w="69215" h="1575435">
                  <a:moveTo>
                    <a:pt x="46774" y="1422793"/>
                  </a:moveTo>
                  <a:lnTo>
                    <a:pt x="45923" y="1421714"/>
                  </a:lnTo>
                  <a:lnTo>
                    <a:pt x="45834" y="1423009"/>
                  </a:lnTo>
                  <a:lnTo>
                    <a:pt x="46774" y="1422793"/>
                  </a:lnTo>
                  <a:close/>
                </a:path>
                <a:path w="69215" h="1575435">
                  <a:moveTo>
                    <a:pt x="47015" y="899134"/>
                  </a:moveTo>
                  <a:lnTo>
                    <a:pt x="45999" y="898245"/>
                  </a:lnTo>
                  <a:lnTo>
                    <a:pt x="46177" y="900264"/>
                  </a:lnTo>
                  <a:lnTo>
                    <a:pt x="47015" y="899134"/>
                  </a:lnTo>
                  <a:close/>
                </a:path>
                <a:path w="69215" h="1575435">
                  <a:moveTo>
                    <a:pt x="48641" y="892657"/>
                  </a:moveTo>
                  <a:lnTo>
                    <a:pt x="45643" y="887755"/>
                  </a:lnTo>
                  <a:lnTo>
                    <a:pt x="44437" y="893953"/>
                  </a:lnTo>
                  <a:lnTo>
                    <a:pt x="48641" y="892657"/>
                  </a:lnTo>
                  <a:close/>
                </a:path>
                <a:path w="69215" h="1575435">
                  <a:moveTo>
                    <a:pt x="53327" y="902639"/>
                  </a:moveTo>
                  <a:lnTo>
                    <a:pt x="50888" y="899248"/>
                  </a:lnTo>
                  <a:lnTo>
                    <a:pt x="47205" y="902106"/>
                  </a:lnTo>
                  <a:lnTo>
                    <a:pt x="53327" y="902639"/>
                  </a:lnTo>
                  <a:close/>
                </a:path>
                <a:path w="69215" h="1575435">
                  <a:moveTo>
                    <a:pt x="54495" y="991527"/>
                  </a:moveTo>
                  <a:lnTo>
                    <a:pt x="54406" y="989812"/>
                  </a:lnTo>
                  <a:lnTo>
                    <a:pt x="53200" y="990295"/>
                  </a:lnTo>
                  <a:lnTo>
                    <a:pt x="54495" y="991527"/>
                  </a:lnTo>
                  <a:close/>
                </a:path>
                <a:path w="69215" h="1575435">
                  <a:moveTo>
                    <a:pt x="56565" y="979144"/>
                  </a:moveTo>
                  <a:lnTo>
                    <a:pt x="55803" y="977569"/>
                  </a:lnTo>
                  <a:lnTo>
                    <a:pt x="54825" y="978001"/>
                  </a:lnTo>
                  <a:lnTo>
                    <a:pt x="56565" y="979144"/>
                  </a:lnTo>
                  <a:close/>
                </a:path>
                <a:path w="69215" h="1575435">
                  <a:moveTo>
                    <a:pt x="57912" y="969924"/>
                  </a:moveTo>
                  <a:lnTo>
                    <a:pt x="56045" y="968387"/>
                  </a:lnTo>
                  <a:lnTo>
                    <a:pt x="56680" y="969797"/>
                  </a:lnTo>
                  <a:lnTo>
                    <a:pt x="57912" y="969924"/>
                  </a:lnTo>
                  <a:close/>
                </a:path>
                <a:path w="69215" h="1575435">
                  <a:moveTo>
                    <a:pt x="59232" y="909066"/>
                  </a:moveTo>
                  <a:lnTo>
                    <a:pt x="58000" y="908862"/>
                  </a:lnTo>
                  <a:lnTo>
                    <a:pt x="57137" y="910056"/>
                  </a:lnTo>
                  <a:lnTo>
                    <a:pt x="59232" y="909066"/>
                  </a:lnTo>
                  <a:close/>
                </a:path>
                <a:path w="69215" h="1575435">
                  <a:moveTo>
                    <a:pt x="59359" y="1200467"/>
                  </a:moveTo>
                  <a:lnTo>
                    <a:pt x="58381" y="1201153"/>
                  </a:lnTo>
                  <a:lnTo>
                    <a:pt x="59270" y="1202270"/>
                  </a:lnTo>
                  <a:lnTo>
                    <a:pt x="59359" y="1200467"/>
                  </a:lnTo>
                  <a:close/>
                </a:path>
                <a:path w="69215" h="1575435">
                  <a:moveTo>
                    <a:pt x="59956" y="913904"/>
                  </a:moveTo>
                  <a:lnTo>
                    <a:pt x="58458" y="912495"/>
                  </a:lnTo>
                  <a:lnTo>
                    <a:pt x="58458" y="915238"/>
                  </a:lnTo>
                  <a:lnTo>
                    <a:pt x="59956" y="913904"/>
                  </a:lnTo>
                  <a:close/>
                </a:path>
                <a:path w="69215" h="1575435">
                  <a:moveTo>
                    <a:pt x="60579" y="910958"/>
                  </a:moveTo>
                  <a:lnTo>
                    <a:pt x="58750" y="910323"/>
                  </a:lnTo>
                  <a:lnTo>
                    <a:pt x="59270" y="912977"/>
                  </a:lnTo>
                  <a:lnTo>
                    <a:pt x="60579" y="910958"/>
                  </a:lnTo>
                  <a:close/>
                </a:path>
                <a:path w="69215" h="1575435">
                  <a:moveTo>
                    <a:pt x="63182" y="968730"/>
                  </a:moveTo>
                  <a:lnTo>
                    <a:pt x="61544" y="966635"/>
                  </a:lnTo>
                  <a:lnTo>
                    <a:pt x="62471" y="970165"/>
                  </a:lnTo>
                  <a:lnTo>
                    <a:pt x="63182" y="968730"/>
                  </a:lnTo>
                  <a:close/>
                </a:path>
                <a:path w="69215" h="1575435">
                  <a:moveTo>
                    <a:pt x="65481" y="1200848"/>
                  </a:moveTo>
                  <a:lnTo>
                    <a:pt x="64147" y="1199769"/>
                  </a:lnTo>
                  <a:lnTo>
                    <a:pt x="63703" y="1200899"/>
                  </a:lnTo>
                  <a:lnTo>
                    <a:pt x="65481" y="1200848"/>
                  </a:lnTo>
                  <a:close/>
                </a:path>
                <a:path w="69215" h="1575435">
                  <a:moveTo>
                    <a:pt x="68795" y="966457"/>
                  </a:moveTo>
                  <a:lnTo>
                    <a:pt x="68046" y="965581"/>
                  </a:lnTo>
                  <a:lnTo>
                    <a:pt x="67970" y="967600"/>
                  </a:lnTo>
                  <a:lnTo>
                    <a:pt x="68795" y="966457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1235138" y="2572321"/>
              <a:ext cx="89535" cy="815340"/>
            </a:xfrm>
            <a:custGeom>
              <a:avLst/>
              <a:gdLst/>
              <a:ahLst/>
              <a:cxnLst/>
              <a:rect l="l" t="t" r="r" b="b"/>
              <a:pathLst>
                <a:path w="89534" h="815339">
                  <a:moveTo>
                    <a:pt x="1689" y="302996"/>
                  </a:moveTo>
                  <a:lnTo>
                    <a:pt x="0" y="304076"/>
                  </a:lnTo>
                  <a:lnTo>
                    <a:pt x="1358" y="304622"/>
                  </a:lnTo>
                  <a:lnTo>
                    <a:pt x="1689" y="302996"/>
                  </a:lnTo>
                  <a:close/>
                </a:path>
                <a:path w="89534" h="815339">
                  <a:moveTo>
                    <a:pt x="6184" y="306832"/>
                  </a:moveTo>
                  <a:lnTo>
                    <a:pt x="4292" y="305777"/>
                  </a:lnTo>
                  <a:lnTo>
                    <a:pt x="4737" y="307822"/>
                  </a:lnTo>
                  <a:lnTo>
                    <a:pt x="6184" y="306832"/>
                  </a:lnTo>
                  <a:close/>
                </a:path>
                <a:path w="89534" h="815339">
                  <a:moveTo>
                    <a:pt x="6502" y="303199"/>
                  </a:moveTo>
                  <a:lnTo>
                    <a:pt x="6464" y="301244"/>
                  </a:lnTo>
                  <a:lnTo>
                    <a:pt x="5803" y="301675"/>
                  </a:lnTo>
                  <a:lnTo>
                    <a:pt x="6502" y="303199"/>
                  </a:lnTo>
                  <a:close/>
                </a:path>
                <a:path w="89534" h="815339">
                  <a:moveTo>
                    <a:pt x="8661" y="363689"/>
                  </a:moveTo>
                  <a:lnTo>
                    <a:pt x="6515" y="362864"/>
                  </a:lnTo>
                  <a:lnTo>
                    <a:pt x="7391" y="364020"/>
                  </a:lnTo>
                  <a:lnTo>
                    <a:pt x="8661" y="363689"/>
                  </a:lnTo>
                  <a:close/>
                </a:path>
                <a:path w="89534" h="815339">
                  <a:moveTo>
                    <a:pt x="9334" y="303961"/>
                  </a:moveTo>
                  <a:lnTo>
                    <a:pt x="8305" y="303784"/>
                  </a:lnTo>
                  <a:lnTo>
                    <a:pt x="8877" y="305041"/>
                  </a:lnTo>
                  <a:lnTo>
                    <a:pt x="9334" y="303961"/>
                  </a:lnTo>
                  <a:close/>
                </a:path>
                <a:path w="89534" h="815339">
                  <a:moveTo>
                    <a:pt x="11950" y="302666"/>
                  </a:moveTo>
                  <a:lnTo>
                    <a:pt x="10972" y="302183"/>
                  </a:lnTo>
                  <a:lnTo>
                    <a:pt x="10591" y="304876"/>
                  </a:lnTo>
                  <a:lnTo>
                    <a:pt x="11950" y="302666"/>
                  </a:lnTo>
                  <a:close/>
                </a:path>
                <a:path w="89534" h="815339">
                  <a:moveTo>
                    <a:pt x="14020" y="304165"/>
                  </a:moveTo>
                  <a:lnTo>
                    <a:pt x="12382" y="304622"/>
                  </a:lnTo>
                  <a:lnTo>
                    <a:pt x="13703" y="305689"/>
                  </a:lnTo>
                  <a:lnTo>
                    <a:pt x="14020" y="304165"/>
                  </a:lnTo>
                  <a:close/>
                </a:path>
                <a:path w="89534" h="815339">
                  <a:moveTo>
                    <a:pt x="15570" y="307416"/>
                  </a:moveTo>
                  <a:lnTo>
                    <a:pt x="14897" y="306590"/>
                  </a:lnTo>
                  <a:lnTo>
                    <a:pt x="14554" y="307695"/>
                  </a:lnTo>
                  <a:lnTo>
                    <a:pt x="15570" y="307416"/>
                  </a:lnTo>
                  <a:close/>
                </a:path>
                <a:path w="89534" h="815339">
                  <a:moveTo>
                    <a:pt x="17741" y="5918"/>
                  </a:moveTo>
                  <a:lnTo>
                    <a:pt x="10096" y="4356"/>
                  </a:lnTo>
                  <a:lnTo>
                    <a:pt x="4267" y="10198"/>
                  </a:lnTo>
                  <a:lnTo>
                    <a:pt x="5956" y="15138"/>
                  </a:lnTo>
                  <a:lnTo>
                    <a:pt x="16929" y="10477"/>
                  </a:lnTo>
                  <a:lnTo>
                    <a:pt x="17741" y="5918"/>
                  </a:lnTo>
                  <a:close/>
                </a:path>
                <a:path w="89534" h="815339">
                  <a:moveTo>
                    <a:pt x="22326" y="328002"/>
                  </a:moveTo>
                  <a:lnTo>
                    <a:pt x="21031" y="327215"/>
                  </a:lnTo>
                  <a:lnTo>
                    <a:pt x="22275" y="328256"/>
                  </a:lnTo>
                  <a:lnTo>
                    <a:pt x="22326" y="328002"/>
                  </a:lnTo>
                  <a:close/>
                </a:path>
                <a:path w="89534" h="815339">
                  <a:moveTo>
                    <a:pt x="22466" y="0"/>
                  </a:moveTo>
                  <a:lnTo>
                    <a:pt x="20650" y="279"/>
                  </a:lnTo>
                  <a:lnTo>
                    <a:pt x="19418" y="3543"/>
                  </a:lnTo>
                  <a:lnTo>
                    <a:pt x="22466" y="0"/>
                  </a:lnTo>
                  <a:close/>
                </a:path>
                <a:path w="89534" h="815339">
                  <a:moveTo>
                    <a:pt x="22999" y="332651"/>
                  </a:moveTo>
                  <a:lnTo>
                    <a:pt x="22745" y="331812"/>
                  </a:lnTo>
                  <a:lnTo>
                    <a:pt x="21209" y="331914"/>
                  </a:lnTo>
                  <a:lnTo>
                    <a:pt x="22999" y="332651"/>
                  </a:lnTo>
                  <a:close/>
                </a:path>
                <a:path w="89534" h="815339">
                  <a:moveTo>
                    <a:pt x="24942" y="330314"/>
                  </a:moveTo>
                  <a:lnTo>
                    <a:pt x="23939" y="329018"/>
                  </a:lnTo>
                  <a:lnTo>
                    <a:pt x="22377" y="328803"/>
                  </a:lnTo>
                  <a:lnTo>
                    <a:pt x="24942" y="330314"/>
                  </a:lnTo>
                  <a:close/>
                </a:path>
                <a:path w="89534" h="815339">
                  <a:moveTo>
                    <a:pt x="32423" y="759726"/>
                  </a:moveTo>
                  <a:lnTo>
                    <a:pt x="31115" y="760666"/>
                  </a:lnTo>
                  <a:lnTo>
                    <a:pt x="31546" y="760793"/>
                  </a:lnTo>
                  <a:lnTo>
                    <a:pt x="32423" y="759726"/>
                  </a:lnTo>
                  <a:close/>
                </a:path>
                <a:path w="89534" h="815339">
                  <a:moveTo>
                    <a:pt x="33705" y="753859"/>
                  </a:moveTo>
                  <a:lnTo>
                    <a:pt x="32232" y="754646"/>
                  </a:lnTo>
                  <a:lnTo>
                    <a:pt x="32842" y="755192"/>
                  </a:lnTo>
                  <a:lnTo>
                    <a:pt x="33705" y="753859"/>
                  </a:lnTo>
                  <a:close/>
                </a:path>
                <a:path w="89534" h="815339">
                  <a:moveTo>
                    <a:pt x="36144" y="340385"/>
                  </a:moveTo>
                  <a:lnTo>
                    <a:pt x="31013" y="333184"/>
                  </a:lnTo>
                  <a:lnTo>
                    <a:pt x="20929" y="329222"/>
                  </a:lnTo>
                  <a:lnTo>
                    <a:pt x="27127" y="333756"/>
                  </a:lnTo>
                  <a:lnTo>
                    <a:pt x="27927" y="340804"/>
                  </a:lnTo>
                  <a:lnTo>
                    <a:pt x="36144" y="340385"/>
                  </a:lnTo>
                  <a:close/>
                </a:path>
                <a:path w="89534" h="815339">
                  <a:moveTo>
                    <a:pt x="40132" y="391591"/>
                  </a:moveTo>
                  <a:lnTo>
                    <a:pt x="39903" y="390486"/>
                  </a:lnTo>
                  <a:lnTo>
                    <a:pt x="38608" y="391515"/>
                  </a:lnTo>
                  <a:lnTo>
                    <a:pt x="40132" y="391591"/>
                  </a:lnTo>
                  <a:close/>
                </a:path>
                <a:path w="89534" h="815339">
                  <a:moveTo>
                    <a:pt x="52984" y="451497"/>
                  </a:moveTo>
                  <a:lnTo>
                    <a:pt x="50965" y="448627"/>
                  </a:lnTo>
                  <a:lnTo>
                    <a:pt x="48983" y="454837"/>
                  </a:lnTo>
                  <a:lnTo>
                    <a:pt x="52984" y="451497"/>
                  </a:lnTo>
                  <a:close/>
                </a:path>
                <a:path w="89534" h="815339">
                  <a:moveTo>
                    <a:pt x="53086" y="451256"/>
                  </a:moveTo>
                  <a:lnTo>
                    <a:pt x="52565" y="449084"/>
                  </a:lnTo>
                  <a:lnTo>
                    <a:pt x="52108" y="449834"/>
                  </a:lnTo>
                  <a:lnTo>
                    <a:pt x="53086" y="451256"/>
                  </a:lnTo>
                  <a:close/>
                </a:path>
                <a:path w="89534" h="815339">
                  <a:moveTo>
                    <a:pt x="54622" y="453859"/>
                  </a:moveTo>
                  <a:lnTo>
                    <a:pt x="54025" y="452742"/>
                  </a:lnTo>
                  <a:lnTo>
                    <a:pt x="52806" y="454494"/>
                  </a:lnTo>
                  <a:lnTo>
                    <a:pt x="54622" y="453859"/>
                  </a:lnTo>
                  <a:close/>
                </a:path>
                <a:path w="89534" h="815339">
                  <a:moveTo>
                    <a:pt x="59004" y="304558"/>
                  </a:moveTo>
                  <a:lnTo>
                    <a:pt x="58851" y="303314"/>
                  </a:lnTo>
                  <a:lnTo>
                    <a:pt x="57391" y="303364"/>
                  </a:lnTo>
                  <a:lnTo>
                    <a:pt x="59004" y="304558"/>
                  </a:lnTo>
                  <a:close/>
                </a:path>
                <a:path w="89534" h="815339">
                  <a:moveTo>
                    <a:pt x="61328" y="43332"/>
                  </a:moveTo>
                  <a:lnTo>
                    <a:pt x="60452" y="43078"/>
                  </a:lnTo>
                  <a:lnTo>
                    <a:pt x="61201" y="44818"/>
                  </a:lnTo>
                  <a:lnTo>
                    <a:pt x="61328" y="43332"/>
                  </a:lnTo>
                  <a:close/>
                </a:path>
                <a:path w="89534" h="815339">
                  <a:moveTo>
                    <a:pt x="63271" y="43853"/>
                  </a:moveTo>
                  <a:lnTo>
                    <a:pt x="61696" y="44018"/>
                  </a:lnTo>
                  <a:lnTo>
                    <a:pt x="63119" y="46291"/>
                  </a:lnTo>
                  <a:lnTo>
                    <a:pt x="63271" y="43853"/>
                  </a:lnTo>
                  <a:close/>
                </a:path>
                <a:path w="89534" h="815339">
                  <a:moveTo>
                    <a:pt x="68135" y="318884"/>
                  </a:moveTo>
                  <a:lnTo>
                    <a:pt x="67602" y="316699"/>
                  </a:lnTo>
                  <a:lnTo>
                    <a:pt x="66548" y="315912"/>
                  </a:lnTo>
                  <a:lnTo>
                    <a:pt x="68135" y="318884"/>
                  </a:lnTo>
                  <a:close/>
                </a:path>
                <a:path w="89534" h="815339">
                  <a:moveTo>
                    <a:pt x="69392" y="317588"/>
                  </a:moveTo>
                  <a:lnTo>
                    <a:pt x="68072" y="315963"/>
                  </a:lnTo>
                  <a:lnTo>
                    <a:pt x="68846" y="318122"/>
                  </a:lnTo>
                  <a:lnTo>
                    <a:pt x="69392" y="317588"/>
                  </a:lnTo>
                  <a:close/>
                </a:path>
                <a:path w="89534" h="815339">
                  <a:moveTo>
                    <a:pt x="70116" y="308991"/>
                  </a:moveTo>
                  <a:lnTo>
                    <a:pt x="69329" y="307543"/>
                  </a:lnTo>
                  <a:lnTo>
                    <a:pt x="69494" y="309448"/>
                  </a:lnTo>
                  <a:lnTo>
                    <a:pt x="70116" y="308991"/>
                  </a:lnTo>
                  <a:close/>
                </a:path>
                <a:path w="89534" h="815339">
                  <a:moveTo>
                    <a:pt x="70815" y="222161"/>
                  </a:moveTo>
                  <a:lnTo>
                    <a:pt x="70307" y="221627"/>
                  </a:lnTo>
                  <a:lnTo>
                    <a:pt x="68503" y="222745"/>
                  </a:lnTo>
                  <a:lnTo>
                    <a:pt x="70815" y="222161"/>
                  </a:lnTo>
                  <a:close/>
                </a:path>
                <a:path w="89534" h="815339">
                  <a:moveTo>
                    <a:pt x="71170" y="319455"/>
                  </a:moveTo>
                  <a:lnTo>
                    <a:pt x="70548" y="317868"/>
                  </a:lnTo>
                  <a:lnTo>
                    <a:pt x="68389" y="314794"/>
                  </a:lnTo>
                  <a:lnTo>
                    <a:pt x="71170" y="319455"/>
                  </a:lnTo>
                  <a:close/>
                </a:path>
                <a:path w="89534" h="815339">
                  <a:moveTo>
                    <a:pt x="71589" y="313613"/>
                  </a:moveTo>
                  <a:lnTo>
                    <a:pt x="70878" y="312077"/>
                  </a:lnTo>
                  <a:lnTo>
                    <a:pt x="70624" y="313258"/>
                  </a:lnTo>
                  <a:lnTo>
                    <a:pt x="71589" y="313613"/>
                  </a:lnTo>
                  <a:close/>
                </a:path>
                <a:path w="89534" h="815339">
                  <a:moveTo>
                    <a:pt x="71678" y="109613"/>
                  </a:moveTo>
                  <a:lnTo>
                    <a:pt x="69596" y="107048"/>
                  </a:lnTo>
                  <a:lnTo>
                    <a:pt x="63030" y="104863"/>
                  </a:lnTo>
                  <a:lnTo>
                    <a:pt x="71678" y="109613"/>
                  </a:lnTo>
                  <a:close/>
                </a:path>
                <a:path w="89534" h="815339">
                  <a:moveTo>
                    <a:pt x="71704" y="224078"/>
                  </a:moveTo>
                  <a:lnTo>
                    <a:pt x="69761" y="223126"/>
                  </a:lnTo>
                  <a:lnTo>
                    <a:pt x="69469" y="224383"/>
                  </a:lnTo>
                  <a:lnTo>
                    <a:pt x="71704" y="224078"/>
                  </a:lnTo>
                  <a:close/>
                </a:path>
                <a:path w="89534" h="815339">
                  <a:moveTo>
                    <a:pt x="72199" y="100507"/>
                  </a:moveTo>
                  <a:lnTo>
                    <a:pt x="71094" y="100495"/>
                  </a:lnTo>
                  <a:lnTo>
                    <a:pt x="71970" y="101384"/>
                  </a:lnTo>
                  <a:lnTo>
                    <a:pt x="72199" y="100507"/>
                  </a:lnTo>
                  <a:close/>
                </a:path>
                <a:path w="89534" h="815339">
                  <a:moveTo>
                    <a:pt x="72440" y="67398"/>
                  </a:moveTo>
                  <a:lnTo>
                    <a:pt x="64935" y="71259"/>
                  </a:lnTo>
                  <a:lnTo>
                    <a:pt x="70866" y="74053"/>
                  </a:lnTo>
                  <a:lnTo>
                    <a:pt x="72440" y="67398"/>
                  </a:lnTo>
                  <a:close/>
                </a:path>
                <a:path w="89534" h="815339">
                  <a:moveTo>
                    <a:pt x="72491" y="408686"/>
                  </a:moveTo>
                  <a:lnTo>
                    <a:pt x="67691" y="404291"/>
                  </a:lnTo>
                  <a:lnTo>
                    <a:pt x="64795" y="416712"/>
                  </a:lnTo>
                  <a:lnTo>
                    <a:pt x="72491" y="408686"/>
                  </a:lnTo>
                  <a:close/>
                </a:path>
                <a:path w="89534" h="815339">
                  <a:moveTo>
                    <a:pt x="72745" y="317055"/>
                  </a:moveTo>
                  <a:lnTo>
                    <a:pt x="72682" y="316179"/>
                  </a:lnTo>
                  <a:lnTo>
                    <a:pt x="71526" y="316103"/>
                  </a:lnTo>
                  <a:lnTo>
                    <a:pt x="72745" y="317055"/>
                  </a:lnTo>
                  <a:close/>
                </a:path>
                <a:path w="89534" h="815339">
                  <a:moveTo>
                    <a:pt x="73469" y="113284"/>
                  </a:moveTo>
                  <a:lnTo>
                    <a:pt x="70002" y="112649"/>
                  </a:lnTo>
                  <a:lnTo>
                    <a:pt x="72136" y="114363"/>
                  </a:lnTo>
                  <a:lnTo>
                    <a:pt x="73469" y="113284"/>
                  </a:lnTo>
                  <a:close/>
                </a:path>
                <a:path w="89534" h="815339">
                  <a:moveTo>
                    <a:pt x="74028" y="319328"/>
                  </a:moveTo>
                  <a:lnTo>
                    <a:pt x="72428" y="317449"/>
                  </a:lnTo>
                  <a:lnTo>
                    <a:pt x="71907" y="317588"/>
                  </a:lnTo>
                  <a:lnTo>
                    <a:pt x="74028" y="319328"/>
                  </a:lnTo>
                  <a:close/>
                </a:path>
                <a:path w="89534" h="815339">
                  <a:moveTo>
                    <a:pt x="75476" y="305816"/>
                  </a:moveTo>
                  <a:lnTo>
                    <a:pt x="74066" y="304330"/>
                  </a:lnTo>
                  <a:lnTo>
                    <a:pt x="73660" y="304647"/>
                  </a:lnTo>
                  <a:lnTo>
                    <a:pt x="75476" y="305816"/>
                  </a:lnTo>
                  <a:close/>
                </a:path>
                <a:path w="89534" h="815339">
                  <a:moveTo>
                    <a:pt x="75590" y="226656"/>
                  </a:moveTo>
                  <a:lnTo>
                    <a:pt x="74612" y="226225"/>
                  </a:lnTo>
                  <a:lnTo>
                    <a:pt x="74980" y="227444"/>
                  </a:lnTo>
                  <a:lnTo>
                    <a:pt x="75590" y="226656"/>
                  </a:lnTo>
                  <a:close/>
                </a:path>
                <a:path w="89534" h="815339">
                  <a:moveTo>
                    <a:pt x="76085" y="225755"/>
                  </a:moveTo>
                  <a:lnTo>
                    <a:pt x="74739" y="224790"/>
                  </a:lnTo>
                  <a:lnTo>
                    <a:pt x="74028" y="225983"/>
                  </a:lnTo>
                  <a:lnTo>
                    <a:pt x="76085" y="225755"/>
                  </a:lnTo>
                  <a:close/>
                </a:path>
                <a:path w="89534" h="815339">
                  <a:moveTo>
                    <a:pt x="76225" y="202438"/>
                  </a:moveTo>
                  <a:lnTo>
                    <a:pt x="75323" y="202057"/>
                  </a:lnTo>
                  <a:lnTo>
                    <a:pt x="75882" y="203339"/>
                  </a:lnTo>
                  <a:lnTo>
                    <a:pt x="76225" y="202438"/>
                  </a:lnTo>
                  <a:close/>
                </a:path>
                <a:path w="89534" h="815339">
                  <a:moveTo>
                    <a:pt x="76428" y="474218"/>
                  </a:moveTo>
                  <a:lnTo>
                    <a:pt x="75996" y="471347"/>
                  </a:lnTo>
                  <a:lnTo>
                    <a:pt x="75107" y="472833"/>
                  </a:lnTo>
                  <a:lnTo>
                    <a:pt x="76428" y="474218"/>
                  </a:lnTo>
                  <a:close/>
                </a:path>
                <a:path w="89534" h="815339">
                  <a:moveTo>
                    <a:pt x="76466" y="100723"/>
                  </a:moveTo>
                  <a:lnTo>
                    <a:pt x="73113" y="100888"/>
                  </a:lnTo>
                  <a:lnTo>
                    <a:pt x="75133" y="100926"/>
                  </a:lnTo>
                  <a:lnTo>
                    <a:pt x="76466" y="100723"/>
                  </a:lnTo>
                  <a:close/>
                </a:path>
                <a:path w="89534" h="815339">
                  <a:moveTo>
                    <a:pt x="76809" y="227304"/>
                  </a:moveTo>
                  <a:lnTo>
                    <a:pt x="76327" y="226580"/>
                  </a:lnTo>
                  <a:lnTo>
                    <a:pt x="75145" y="227685"/>
                  </a:lnTo>
                  <a:lnTo>
                    <a:pt x="76809" y="227304"/>
                  </a:lnTo>
                  <a:close/>
                </a:path>
                <a:path w="89534" h="815339">
                  <a:moveTo>
                    <a:pt x="77317" y="103378"/>
                  </a:moveTo>
                  <a:lnTo>
                    <a:pt x="76060" y="102704"/>
                  </a:lnTo>
                  <a:lnTo>
                    <a:pt x="74625" y="103314"/>
                  </a:lnTo>
                  <a:lnTo>
                    <a:pt x="77317" y="103378"/>
                  </a:lnTo>
                  <a:close/>
                </a:path>
                <a:path w="89534" h="815339">
                  <a:moveTo>
                    <a:pt x="77431" y="105067"/>
                  </a:moveTo>
                  <a:lnTo>
                    <a:pt x="76504" y="104343"/>
                  </a:lnTo>
                  <a:lnTo>
                    <a:pt x="74688" y="104470"/>
                  </a:lnTo>
                  <a:lnTo>
                    <a:pt x="77431" y="105067"/>
                  </a:lnTo>
                  <a:close/>
                </a:path>
                <a:path w="89534" h="815339">
                  <a:moveTo>
                    <a:pt x="77571" y="354888"/>
                  </a:moveTo>
                  <a:lnTo>
                    <a:pt x="76809" y="353745"/>
                  </a:lnTo>
                  <a:lnTo>
                    <a:pt x="75869" y="354266"/>
                  </a:lnTo>
                  <a:lnTo>
                    <a:pt x="77571" y="354888"/>
                  </a:lnTo>
                  <a:close/>
                </a:path>
                <a:path w="89534" h="815339">
                  <a:moveTo>
                    <a:pt x="77609" y="205333"/>
                  </a:moveTo>
                  <a:lnTo>
                    <a:pt x="76796" y="204825"/>
                  </a:lnTo>
                  <a:lnTo>
                    <a:pt x="75958" y="204863"/>
                  </a:lnTo>
                  <a:lnTo>
                    <a:pt x="77609" y="205333"/>
                  </a:lnTo>
                  <a:close/>
                </a:path>
                <a:path w="89534" h="815339">
                  <a:moveTo>
                    <a:pt x="78105" y="227749"/>
                  </a:moveTo>
                  <a:lnTo>
                    <a:pt x="74256" y="229019"/>
                  </a:lnTo>
                  <a:lnTo>
                    <a:pt x="77279" y="229552"/>
                  </a:lnTo>
                  <a:lnTo>
                    <a:pt x="78105" y="227749"/>
                  </a:lnTo>
                  <a:close/>
                </a:path>
                <a:path w="89534" h="815339">
                  <a:moveTo>
                    <a:pt x="79336" y="315798"/>
                  </a:moveTo>
                  <a:lnTo>
                    <a:pt x="78168" y="313804"/>
                  </a:lnTo>
                  <a:lnTo>
                    <a:pt x="78130" y="315150"/>
                  </a:lnTo>
                  <a:lnTo>
                    <a:pt x="79336" y="315798"/>
                  </a:lnTo>
                  <a:close/>
                </a:path>
                <a:path w="89534" h="815339">
                  <a:moveTo>
                    <a:pt x="79603" y="227469"/>
                  </a:moveTo>
                  <a:lnTo>
                    <a:pt x="78143" y="227749"/>
                  </a:lnTo>
                  <a:lnTo>
                    <a:pt x="79235" y="228968"/>
                  </a:lnTo>
                  <a:lnTo>
                    <a:pt x="79603" y="227469"/>
                  </a:lnTo>
                  <a:close/>
                </a:path>
                <a:path w="89534" h="815339">
                  <a:moveTo>
                    <a:pt x="79730" y="73342"/>
                  </a:moveTo>
                  <a:lnTo>
                    <a:pt x="77216" y="71310"/>
                  </a:lnTo>
                  <a:lnTo>
                    <a:pt x="73558" y="74041"/>
                  </a:lnTo>
                  <a:lnTo>
                    <a:pt x="79730" y="73342"/>
                  </a:lnTo>
                  <a:close/>
                </a:path>
                <a:path w="89534" h="815339">
                  <a:moveTo>
                    <a:pt x="81356" y="116674"/>
                  </a:moveTo>
                  <a:lnTo>
                    <a:pt x="79921" y="115785"/>
                  </a:lnTo>
                  <a:lnTo>
                    <a:pt x="80022" y="116598"/>
                  </a:lnTo>
                  <a:lnTo>
                    <a:pt x="81356" y="116674"/>
                  </a:lnTo>
                  <a:close/>
                </a:path>
                <a:path w="89534" h="815339">
                  <a:moveTo>
                    <a:pt x="82156" y="232981"/>
                  </a:moveTo>
                  <a:lnTo>
                    <a:pt x="81343" y="234226"/>
                  </a:lnTo>
                  <a:lnTo>
                    <a:pt x="82080" y="235178"/>
                  </a:lnTo>
                  <a:lnTo>
                    <a:pt x="82156" y="232981"/>
                  </a:lnTo>
                  <a:close/>
                </a:path>
                <a:path w="89534" h="815339">
                  <a:moveTo>
                    <a:pt x="83146" y="221183"/>
                  </a:moveTo>
                  <a:lnTo>
                    <a:pt x="82702" y="219087"/>
                  </a:lnTo>
                  <a:lnTo>
                    <a:pt x="82296" y="220256"/>
                  </a:lnTo>
                  <a:lnTo>
                    <a:pt x="83146" y="221183"/>
                  </a:lnTo>
                  <a:close/>
                </a:path>
                <a:path w="89534" h="815339">
                  <a:moveTo>
                    <a:pt x="83299" y="236347"/>
                  </a:moveTo>
                  <a:lnTo>
                    <a:pt x="82270" y="236778"/>
                  </a:lnTo>
                  <a:lnTo>
                    <a:pt x="83299" y="237553"/>
                  </a:lnTo>
                  <a:lnTo>
                    <a:pt x="83299" y="236347"/>
                  </a:lnTo>
                  <a:close/>
                </a:path>
                <a:path w="89534" h="815339">
                  <a:moveTo>
                    <a:pt x="84112" y="218998"/>
                  </a:moveTo>
                  <a:lnTo>
                    <a:pt x="82778" y="218313"/>
                  </a:lnTo>
                  <a:lnTo>
                    <a:pt x="83324" y="219583"/>
                  </a:lnTo>
                  <a:lnTo>
                    <a:pt x="84112" y="218998"/>
                  </a:lnTo>
                  <a:close/>
                </a:path>
                <a:path w="89534" h="815339">
                  <a:moveTo>
                    <a:pt x="85394" y="202653"/>
                  </a:moveTo>
                  <a:lnTo>
                    <a:pt x="84328" y="202526"/>
                  </a:lnTo>
                  <a:lnTo>
                    <a:pt x="85102" y="204292"/>
                  </a:lnTo>
                  <a:lnTo>
                    <a:pt x="85394" y="202653"/>
                  </a:lnTo>
                  <a:close/>
                </a:path>
                <a:path w="89534" h="815339">
                  <a:moveTo>
                    <a:pt x="85940" y="238683"/>
                  </a:moveTo>
                  <a:lnTo>
                    <a:pt x="84861" y="238848"/>
                  </a:lnTo>
                  <a:lnTo>
                    <a:pt x="85839" y="239661"/>
                  </a:lnTo>
                  <a:lnTo>
                    <a:pt x="85940" y="238683"/>
                  </a:lnTo>
                  <a:close/>
                </a:path>
                <a:path w="89534" h="815339">
                  <a:moveTo>
                    <a:pt x="85979" y="218427"/>
                  </a:moveTo>
                  <a:lnTo>
                    <a:pt x="83743" y="217474"/>
                  </a:lnTo>
                  <a:lnTo>
                    <a:pt x="84836" y="219189"/>
                  </a:lnTo>
                  <a:lnTo>
                    <a:pt x="85979" y="218427"/>
                  </a:lnTo>
                  <a:close/>
                </a:path>
                <a:path w="89534" h="815339">
                  <a:moveTo>
                    <a:pt x="86080" y="807402"/>
                  </a:moveTo>
                  <a:lnTo>
                    <a:pt x="84899" y="808507"/>
                  </a:lnTo>
                  <a:lnTo>
                    <a:pt x="85699" y="809129"/>
                  </a:lnTo>
                  <a:lnTo>
                    <a:pt x="86080" y="807402"/>
                  </a:lnTo>
                  <a:close/>
                </a:path>
                <a:path w="89534" h="815339">
                  <a:moveTo>
                    <a:pt x="86194" y="199478"/>
                  </a:moveTo>
                  <a:lnTo>
                    <a:pt x="85191" y="199377"/>
                  </a:lnTo>
                  <a:lnTo>
                    <a:pt x="84810" y="200774"/>
                  </a:lnTo>
                  <a:lnTo>
                    <a:pt x="86194" y="199478"/>
                  </a:lnTo>
                  <a:close/>
                </a:path>
                <a:path w="89534" h="815339">
                  <a:moveTo>
                    <a:pt x="86347" y="245541"/>
                  </a:moveTo>
                  <a:lnTo>
                    <a:pt x="84785" y="245389"/>
                  </a:lnTo>
                  <a:lnTo>
                    <a:pt x="85852" y="246456"/>
                  </a:lnTo>
                  <a:lnTo>
                    <a:pt x="86347" y="245541"/>
                  </a:lnTo>
                  <a:close/>
                </a:path>
                <a:path w="89534" h="815339">
                  <a:moveTo>
                    <a:pt x="86512" y="244589"/>
                  </a:moveTo>
                  <a:lnTo>
                    <a:pt x="86398" y="242125"/>
                  </a:lnTo>
                  <a:lnTo>
                    <a:pt x="85267" y="242671"/>
                  </a:lnTo>
                  <a:lnTo>
                    <a:pt x="86512" y="244589"/>
                  </a:lnTo>
                  <a:close/>
                </a:path>
                <a:path w="89534" h="815339">
                  <a:moveTo>
                    <a:pt x="86842" y="323888"/>
                  </a:moveTo>
                  <a:lnTo>
                    <a:pt x="84404" y="321945"/>
                  </a:lnTo>
                  <a:lnTo>
                    <a:pt x="86029" y="323697"/>
                  </a:lnTo>
                  <a:lnTo>
                    <a:pt x="86842" y="323888"/>
                  </a:lnTo>
                  <a:close/>
                </a:path>
                <a:path w="89534" h="815339">
                  <a:moveTo>
                    <a:pt x="86893" y="115214"/>
                  </a:moveTo>
                  <a:lnTo>
                    <a:pt x="86436" y="114401"/>
                  </a:lnTo>
                  <a:lnTo>
                    <a:pt x="85026" y="115354"/>
                  </a:lnTo>
                  <a:lnTo>
                    <a:pt x="86893" y="115214"/>
                  </a:lnTo>
                  <a:close/>
                </a:path>
                <a:path w="89534" h="815339">
                  <a:moveTo>
                    <a:pt x="86918" y="809967"/>
                  </a:moveTo>
                  <a:lnTo>
                    <a:pt x="86728" y="808913"/>
                  </a:lnTo>
                  <a:lnTo>
                    <a:pt x="85636" y="810704"/>
                  </a:lnTo>
                  <a:lnTo>
                    <a:pt x="86918" y="809967"/>
                  </a:lnTo>
                  <a:close/>
                </a:path>
                <a:path w="89534" h="815339">
                  <a:moveTo>
                    <a:pt x="87833" y="198513"/>
                  </a:moveTo>
                  <a:lnTo>
                    <a:pt x="86906" y="197866"/>
                  </a:lnTo>
                  <a:lnTo>
                    <a:pt x="86042" y="199009"/>
                  </a:lnTo>
                  <a:lnTo>
                    <a:pt x="87833" y="198513"/>
                  </a:lnTo>
                  <a:close/>
                </a:path>
                <a:path w="89534" h="815339">
                  <a:moveTo>
                    <a:pt x="88303" y="128193"/>
                  </a:moveTo>
                  <a:lnTo>
                    <a:pt x="87058" y="126212"/>
                  </a:lnTo>
                  <a:lnTo>
                    <a:pt x="85979" y="126098"/>
                  </a:lnTo>
                  <a:lnTo>
                    <a:pt x="88303" y="128193"/>
                  </a:lnTo>
                  <a:close/>
                </a:path>
                <a:path w="89534" h="815339">
                  <a:moveTo>
                    <a:pt x="89154" y="125006"/>
                  </a:moveTo>
                  <a:lnTo>
                    <a:pt x="87401" y="123405"/>
                  </a:lnTo>
                  <a:lnTo>
                    <a:pt x="86283" y="124167"/>
                  </a:lnTo>
                  <a:lnTo>
                    <a:pt x="89154" y="125006"/>
                  </a:lnTo>
                  <a:close/>
                </a:path>
                <a:path w="89534" h="815339">
                  <a:moveTo>
                    <a:pt x="89281" y="814920"/>
                  </a:moveTo>
                  <a:lnTo>
                    <a:pt x="88646" y="812355"/>
                  </a:lnTo>
                  <a:lnTo>
                    <a:pt x="87299" y="814844"/>
                  </a:lnTo>
                  <a:lnTo>
                    <a:pt x="89281" y="814920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1106220" y="1671637"/>
              <a:ext cx="130810" cy="1728470"/>
            </a:xfrm>
            <a:custGeom>
              <a:avLst/>
              <a:gdLst/>
              <a:ahLst/>
              <a:cxnLst/>
              <a:rect l="l" t="t" r="r" b="b"/>
              <a:pathLst>
                <a:path w="130809" h="1728470">
                  <a:moveTo>
                    <a:pt x="41186" y="984770"/>
                  </a:moveTo>
                  <a:lnTo>
                    <a:pt x="37261" y="980554"/>
                  </a:lnTo>
                  <a:lnTo>
                    <a:pt x="31381" y="991019"/>
                  </a:lnTo>
                  <a:lnTo>
                    <a:pt x="25730" y="993584"/>
                  </a:lnTo>
                  <a:lnTo>
                    <a:pt x="25273" y="1004620"/>
                  </a:lnTo>
                  <a:lnTo>
                    <a:pt x="31940" y="1001115"/>
                  </a:lnTo>
                  <a:lnTo>
                    <a:pt x="41186" y="984770"/>
                  </a:lnTo>
                  <a:close/>
                </a:path>
                <a:path w="130809" h="1728470">
                  <a:moveTo>
                    <a:pt x="41960" y="23139"/>
                  </a:moveTo>
                  <a:lnTo>
                    <a:pt x="38011" y="23139"/>
                  </a:lnTo>
                  <a:lnTo>
                    <a:pt x="39382" y="32321"/>
                  </a:lnTo>
                  <a:lnTo>
                    <a:pt x="41960" y="23139"/>
                  </a:lnTo>
                  <a:close/>
                </a:path>
                <a:path w="130809" h="1728470">
                  <a:moveTo>
                    <a:pt x="43319" y="972083"/>
                  </a:moveTo>
                  <a:lnTo>
                    <a:pt x="42418" y="964717"/>
                  </a:lnTo>
                  <a:lnTo>
                    <a:pt x="31851" y="977633"/>
                  </a:lnTo>
                  <a:lnTo>
                    <a:pt x="43319" y="972083"/>
                  </a:lnTo>
                  <a:close/>
                </a:path>
                <a:path w="130809" h="1728470">
                  <a:moveTo>
                    <a:pt x="43942" y="958405"/>
                  </a:moveTo>
                  <a:lnTo>
                    <a:pt x="42760" y="960564"/>
                  </a:lnTo>
                  <a:lnTo>
                    <a:pt x="43205" y="960856"/>
                  </a:lnTo>
                  <a:lnTo>
                    <a:pt x="43942" y="958405"/>
                  </a:lnTo>
                  <a:close/>
                </a:path>
                <a:path w="130809" h="1728470">
                  <a:moveTo>
                    <a:pt x="45402" y="954316"/>
                  </a:moveTo>
                  <a:lnTo>
                    <a:pt x="45389" y="952855"/>
                  </a:lnTo>
                  <a:lnTo>
                    <a:pt x="44475" y="952360"/>
                  </a:lnTo>
                  <a:lnTo>
                    <a:pt x="45402" y="954316"/>
                  </a:lnTo>
                  <a:close/>
                </a:path>
                <a:path w="130809" h="1728470">
                  <a:moveTo>
                    <a:pt x="46240" y="1431239"/>
                  </a:moveTo>
                  <a:lnTo>
                    <a:pt x="45123" y="1431417"/>
                  </a:lnTo>
                  <a:lnTo>
                    <a:pt x="45745" y="1432166"/>
                  </a:lnTo>
                  <a:lnTo>
                    <a:pt x="46240" y="1431239"/>
                  </a:lnTo>
                  <a:close/>
                </a:path>
                <a:path w="130809" h="1728470">
                  <a:moveTo>
                    <a:pt x="46748" y="1241704"/>
                  </a:moveTo>
                  <a:lnTo>
                    <a:pt x="44589" y="1240370"/>
                  </a:lnTo>
                  <a:lnTo>
                    <a:pt x="42697" y="1241196"/>
                  </a:lnTo>
                  <a:lnTo>
                    <a:pt x="46748" y="1241704"/>
                  </a:lnTo>
                  <a:close/>
                </a:path>
                <a:path w="130809" h="1728470">
                  <a:moveTo>
                    <a:pt x="47205" y="1375435"/>
                  </a:moveTo>
                  <a:lnTo>
                    <a:pt x="46075" y="1374152"/>
                  </a:lnTo>
                  <a:lnTo>
                    <a:pt x="44856" y="1373784"/>
                  </a:lnTo>
                  <a:lnTo>
                    <a:pt x="47205" y="1375435"/>
                  </a:lnTo>
                  <a:close/>
                </a:path>
                <a:path w="130809" h="1728470">
                  <a:moveTo>
                    <a:pt x="47396" y="1271231"/>
                  </a:moveTo>
                  <a:lnTo>
                    <a:pt x="46278" y="1270431"/>
                  </a:lnTo>
                  <a:lnTo>
                    <a:pt x="45529" y="1270482"/>
                  </a:lnTo>
                  <a:lnTo>
                    <a:pt x="47396" y="1271231"/>
                  </a:lnTo>
                  <a:close/>
                </a:path>
                <a:path w="130809" h="1728470">
                  <a:moveTo>
                    <a:pt x="49098" y="1376311"/>
                  </a:moveTo>
                  <a:lnTo>
                    <a:pt x="47472" y="1375473"/>
                  </a:lnTo>
                  <a:lnTo>
                    <a:pt x="48374" y="1376578"/>
                  </a:lnTo>
                  <a:lnTo>
                    <a:pt x="49098" y="1376311"/>
                  </a:lnTo>
                  <a:close/>
                </a:path>
                <a:path w="130809" h="1728470">
                  <a:moveTo>
                    <a:pt x="50012" y="1240396"/>
                  </a:moveTo>
                  <a:lnTo>
                    <a:pt x="48298" y="1240358"/>
                  </a:lnTo>
                  <a:lnTo>
                    <a:pt x="47434" y="1241958"/>
                  </a:lnTo>
                  <a:lnTo>
                    <a:pt x="50012" y="1240396"/>
                  </a:lnTo>
                  <a:close/>
                </a:path>
                <a:path w="130809" h="1728470">
                  <a:moveTo>
                    <a:pt x="50063" y="1190447"/>
                  </a:moveTo>
                  <a:lnTo>
                    <a:pt x="44945" y="1192695"/>
                  </a:lnTo>
                  <a:lnTo>
                    <a:pt x="49428" y="1194396"/>
                  </a:lnTo>
                  <a:lnTo>
                    <a:pt x="50063" y="1190447"/>
                  </a:lnTo>
                  <a:close/>
                </a:path>
                <a:path w="130809" h="1728470">
                  <a:moveTo>
                    <a:pt x="50761" y="506780"/>
                  </a:moveTo>
                  <a:lnTo>
                    <a:pt x="45135" y="507873"/>
                  </a:lnTo>
                  <a:lnTo>
                    <a:pt x="46812" y="512851"/>
                  </a:lnTo>
                  <a:lnTo>
                    <a:pt x="50761" y="506780"/>
                  </a:lnTo>
                  <a:close/>
                </a:path>
                <a:path w="130809" h="1728470">
                  <a:moveTo>
                    <a:pt x="51777" y="1216634"/>
                  </a:moveTo>
                  <a:lnTo>
                    <a:pt x="41846" y="1209878"/>
                  </a:lnTo>
                  <a:lnTo>
                    <a:pt x="36220" y="1211719"/>
                  </a:lnTo>
                  <a:lnTo>
                    <a:pt x="46215" y="1223365"/>
                  </a:lnTo>
                  <a:lnTo>
                    <a:pt x="51777" y="1216634"/>
                  </a:lnTo>
                  <a:close/>
                </a:path>
                <a:path w="130809" h="1728470">
                  <a:moveTo>
                    <a:pt x="52324" y="1428419"/>
                  </a:moveTo>
                  <a:lnTo>
                    <a:pt x="51447" y="1429181"/>
                  </a:lnTo>
                  <a:lnTo>
                    <a:pt x="52133" y="1429639"/>
                  </a:lnTo>
                  <a:lnTo>
                    <a:pt x="52324" y="1428419"/>
                  </a:lnTo>
                  <a:close/>
                </a:path>
                <a:path w="130809" h="1728470">
                  <a:moveTo>
                    <a:pt x="52463" y="1192276"/>
                  </a:moveTo>
                  <a:lnTo>
                    <a:pt x="51968" y="1191577"/>
                  </a:lnTo>
                  <a:lnTo>
                    <a:pt x="51015" y="1192555"/>
                  </a:lnTo>
                  <a:lnTo>
                    <a:pt x="52463" y="1192276"/>
                  </a:lnTo>
                  <a:close/>
                </a:path>
                <a:path w="130809" h="1728470">
                  <a:moveTo>
                    <a:pt x="53911" y="1452448"/>
                  </a:moveTo>
                  <a:lnTo>
                    <a:pt x="52260" y="1454061"/>
                  </a:lnTo>
                  <a:lnTo>
                    <a:pt x="52590" y="1454315"/>
                  </a:lnTo>
                  <a:lnTo>
                    <a:pt x="53911" y="1452448"/>
                  </a:lnTo>
                  <a:close/>
                </a:path>
                <a:path w="130809" h="1728470">
                  <a:moveTo>
                    <a:pt x="56603" y="1449616"/>
                  </a:moveTo>
                  <a:lnTo>
                    <a:pt x="53860" y="1452245"/>
                  </a:lnTo>
                  <a:lnTo>
                    <a:pt x="55384" y="1451254"/>
                  </a:lnTo>
                  <a:lnTo>
                    <a:pt x="56603" y="1449616"/>
                  </a:lnTo>
                  <a:close/>
                </a:path>
                <a:path w="130809" h="1728470">
                  <a:moveTo>
                    <a:pt x="57645" y="1446542"/>
                  </a:moveTo>
                  <a:lnTo>
                    <a:pt x="56375" y="1446606"/>
                  </a:lnTo>
                  <a:lnTo>
                    <a:pt x="56299" y="1447419"/>
                  </a:lnTo>
                  <a:lnTo>
                    <a:pt x="57645" y="1446542"/>
                  </a:lnTo>
                  <a:close/>
                </a:path>
                <a:path w="130809" h="1728470">
                  <a:moveTo>
                    <a:pt x="63830" y="1401889"/>
                  </a:moveTo>
                  <a:lnTo>
                    <a:pt x="62547" y="1400403"/>
                  </a:lnTo>
                  <a:lnTo>
                    <a:pt x="63512" y="1404200"/>
                  </a:lnTo>
                  <a:lnTo>
                    <a:pt x="63830" y="1401889"/>
                  </a:lnTo>
                  <a:close/>
                </a:path>
                <a:path w="130809" h="1728470">
                  <a:moveTo>
                    <a:pt x="64338" y="1436573"/>
                  </a:moveTo>
                  <a:lnTo>
                    <a:pt x="63677" y="1435290"/>
                  </a:lnTo>
                  <a:lnTo>
                    <a:pt x="63119" y="1437424"/>
                  </a:lnTo>
                  <a:lnTo>
                    <a:pt x="64338" y="1436573"/>
                  </a:lnTo>
                  <a:close/>
                </a:path>
                <a:path w="130809" h="1728470">
                  <a:moveTo>
                    <a:pt x="64935" y="1431899"/>
                  </a:moveTo>
                  <a:lnTo>
                    <a:pt x="64871" y="1430464"/>
                  </a:lnTo>
                  <a:lnTo>
                    <a:pt x="63690" y="1432280"/>
                  </a:lnTo>
                  <a:lnTo>
                    <a:pt x="64935" y="1431899"/>
                  </a:lnTo>
                  <a:close/>
                </a:path>
                <a:path w="130809" h="1728470">
                  <a:moveTo>
                    <a:pt x="64960" y="1207414"/>
                  </a:moveTo>
                  <a:lnTo>
                    <a:pt x="55587" y="1202880"/>
                  </a:lnTo>
                  <a:lnTo>
                    <a:pt x="53936" y="1206550"/>
                  </a:lnTo>
                  <a:lnTo>
                    <a:pt x="64566" y="1213967"/>
                  </a:lnTo>
                  <a:lnTo>
                    <a:pt x="64960" y="1207414"/>
                  </a:lnTo>
                  <a:close/>
                </a:path>
                <a:path w="130809" h="1728470">
                  <a:moveTo>
                    <a:pt x="65138" y="503313"/>
                  </a:moveTo>
                  <a:lnTo>
                    <a:pt x="63500" y="502894"/>
                  </a:lnTo>
                  <a:lnTo>
                    <a:pt x="63588" y="505409"/>
                  </a:lnTo>
                  <a:lnTo>
                    <a:pt x="65138" y="503313"/>
                  </a:lnTo>
                  <a:close/>
                </a:path>
                <a:path w="130809" h="1728470">
                  <a:moveTo>
                    <a:pt x="65252" y="1411846"/>
                  </a:moveTo>
                  <a:lnTo>
                    <a:pt x="64427" y="1410601"/>
                  </a:lnTo>
                  <a:lnTo>
                    <a:pt x="64427" y="1412468"/>
                  </a:lnTo>
                  <a:lnTo>
                    <a:pt x="65252" y="1411846"/>
                  </a:lnTo>
                  <a:close/>
                </a:path>
                <a:path w="130809" h="1728470">
                  <a:moveTo>
                    <a:pt x="65290" y="1410322"/>
                  </a:moveTo>
                  <a:lnTo>
                    <a:pt x="64706" y="1406766"/>
                  </a:lnTo>
                  <a:lnTo>
                    <a:pt x="64236" y="1408811"/>
                  </a:lnTo>
                  <a:lnTo>
                    <a:pt x="65290" y="1410322"/>
                  </a:lnTo>
                  <a:close/>
                </a:path>
                <a:path w="130809" h="1728470">
                  <a:moveTo>
                    <a:pt x="65443" y="980592"/>
                  </a:moveTo>
                  <a:lnTo>
                    <a:pt x="58153" y="978039"/>
                  </a:lnTo>
                  <a:lnTo>
                    <a:pt x="54444" y="980135"/>
                  </a:lnTo>
                  <a:lnTo>
                    <a:pt x="54127" y="986447"/>
                  </a:lnTo>
                  <a:lnTo>
                    <a:pt x="55537" y="990955"/>
                  </a:lnTo>
                  <a:lnTo>
                    <a:pt x="61010" y="992238"/>
                  </a:lnTo>
                  <a:lnTo>
                    <a:pt x="65443" y="980592"/>
                  </a:lnTo>
                  <a:close/>
                </a:path>
                <a:path w="130809" h="1728470">
                  <a:moveTo>
                    <a:pt x="65506" y="1726285"/>
                  </a:moveTo>
                  <a:lnTo>
                    <a:pt x="64160" y="1726806"/>
                  </a:lnTo>
                  <a:lnTo>
                    <a:pt x="64503" y="1728025"/>
                  </a:lnTo>
                  <a:lnTo>
                    <a:pt x="65506" y="1726285"/>
                  </a:lnTo>
                  <a:close/>
                </a:path>
                <a:path w="130809" h="1728470">
                  <a:moveTo>
                    <a:pt x="65786" y="1424114"/>
                  </a:moveTo>
                  <a:lnTo>
                    <a:pt x="65582" y="1421739"/>
                  </a:lnTo>
                  <a:lnTo>
                    <a:pt x="65049" y="1423924"/>
                  </a:lnTo>
                  <a:lnTo>
                    <a:pt x="65786" y="1424114"/>
                  </a:lnTo>
                  <a:close/>
                </a:path>
                <a:path w="130809" h="1728470">
                  <a:moveTo>
                    <a:pt x="66446" y="1186141"/>
                  </a:moveTo>
                  <a:lnTo>
                    <a:pt x="65874" y="1185240"/>
                  </a:lnTo>
                  <a:lnTo>
                    <a:pt x="64566" y="1185926"/>
                  </a:lnTo>
                  <a:lnTo>
                    <a:pt x="66446" y="1186141"/>
                  </a:lnTo>
                  <a:close/>
                </a:path>
                <a:path w="130809" h="1728470">
                  <a:moveTo>
                    <a:pt x="66471" y="1184846"/>
                  </a:moveTo>
                  <a:lnTo>
                    <a:pt x="66357" y="1183627"/>
                  </a:lnTo>
                  <a:lnTo>
                    <a:pt x="64731" y="1183233"/>
                  </a:lnTo>
                  <a:lnTo>
                    <a:pt x="66471" y="1184846"/>
                  </a:lnTo>
                  <a:close/>
                </a:path>
                <a:path w="130809" h="1728470">
                  <a:moveTo>
                    <a:pt x="72428" y="1725180"/>
                  </a:moveTo>
                  <a:lnTo>
                    <a:pt x="68745" y="1725676"/>
                  </a:lnTo>
                  <a:lnTo>
                    <a:pt x="70091" y="1726387"/>
                  </a:lnTo>
                  <a:lnTo>
                    <a:pt x="72428" y="1725180"/>
                  </a:lnTo>
                  <a:close/>
                </a:path>
                <a:path w="130809" h="1728470">
                  <a:moveTo>
                    <a:pt x="74434" y="814400"/>
                  </a:moveTo>
                  <a:lnTo>
                    <a:pt x="70269" y="808113"/>
                  </a:lnTo>
                  <a:lnTo>
                    <a:pt x="71399" y="802398"/>
                  </a:lnTo>
                  <a:lnTo>
                    <a:pt x="66725" y="800036"/>
                  </a:lnTo>
                  <a:lnTo>
                    <a:pt x="56603" y="779741"/>
                  </a:lnTo>
                  <a:lnTo>
                    <a:pt x="42202" y="771309"/>
                  </a:lnTo>
                  <a:lnTo>
                    <a:pt x="21082" y="773061"/>
                  </a:lnTo>
                  <a:lnTo>
                    <a:pt x="5854" y="765886"/>
                  </a:lnTo>
                  <a:lnTo>
                    <a:pt x="1498" y="766546"/>
                  </a:lnTo>
                  <a:lnTo>
                    <a:pt x="0" y="789127"/>
                  </a:lnTo>
                  <a:lnTo>
                    <a:pt x="10528" y="794016"/>
                  </a:lnTo>
                  <a:lnTo>
                    <a:pt x="13576" y="814362"/>
                  </a:lnTo>
                  <a:lnTo>
                    <a:pt x="20370" y="820140"/>
                  </a:lnTo>
                  <a:lnTo>
                    <a:pt x="41109" y="812596"/>
                  </a:lnTo>
                  <a:lnTo>
                    <a:pt x="69456" y="816965"/>
                  </a:lnTo>
                  <a:lnTo>
                    <a:pt x="74434" y="814400"/>
                  </a:lnTo>
                  <a:close/>
                </a:path>
                <a:path w="130809" h="1728470">
                  <a:moveTo>
                    <a:pt x="82232" y="1180846"/>
                  </a:moveTo>
                  <a:lnTo>
                    <a:pt x="80670" y="1179182"/>
                  </a:lnTo>
                  <a:lnTo>
                    <a:pt x="80352" y="1181049"/>
                  </a:lnTo>
                  <a:lnTo>
                    <a:pt x="82232" y="1180846"/>
                  </a:lnTo>
                  <a:close/>
                </a:path>
                <a:path w="130809" h="1728470">
                  <a:moveTo>
                    <a:pt x="89954" y="1008659"/>
                  </a:moveTo>
                  <a:lnTo>
                    <a:pt x="88455" y="1007973"/>
                  </a:lnTo>
                  <a:lnTo>
                    <a:pt x="88836" y="1010107"/>
                  </a:lnTo>
                  <a:lnTo>
                    <a:pt x="89954" y="1008659"/>
                  </a:lnTo>
                  <a:close/>
                </a:path>
                <a:path w="130809" h="1728470">
                  <a:moveTo>
                    <a:pt x="90411" y="1032713"/>
                  </a:moveTo>
                  <a:lnTo>
                    <a:pt x="77698" y="1025664"/>
                  </a:lnTo>
                  <a:lnTo>
                    <a:pt x="66459" y="1028090"/>
                  </a:lnTo>
                  <a:lnTo>
                    <a:pt x="60617" y="1035964"/>
                  </a:lnTo>
                  <a:lnTo>
                    <a:pt x="55486" y="1050823"/>
                  </a:lnTo>
                  <a:lnTo>
                    <a:pt x="59994" y="1070330"/>
                  </a:lnTo>
                  <a:lnTo>
                    <a:pt x="77038" y="1070178"/>
                  </a:lnTo>
                  <a:lnTo>
                    <a:pt x="89357" y="1059180"/>
                  </a:lnTo>
                  <a:lnTo>
                    <a:pt x="90411" y="1032713"/>
                  </a:lnTo>
                  <a:close/>
                </a:path>
                <a:path w="130809" h="1728470">
                  <a:moveTo>
                    <a:pt x="94348" y="1019263"/>
                  </a:moveTo>
                  <a:lnTo>
                    <a:pt x="87147" y="1009472"/>
                  </a:lnTo>
                  <a:lnTo>
                    <a:pt x="84340" y="1017574"/>
                  </a:lnTo>
                  <a:lnTo>
                    <a:pt x="92684" y="1025563"/>
                  </a:lnTo>
                  <a:lnTo>
                    <a:pt x="94348" y="1019263"/>
                  </a:lnTo>
                  <a:close/>
                </a:path>
                <a:path w="130809" h="1728470">
                  <a:moveTo>
                    <a:pt x="95377" y="846963"/>
                  </a:moveTo>
                  <a:lnTo>
                    <a:pt x="92113" y="848233"/>
                  </a:lnTo>
                  <a:lnTo>
                    <a:pt x="94119" y="850176"/>
                  </a:lnTo>
                  <a:lnTo>
                    <a:pt x="95377" y="846963"/>
                  </a:lnTo>
                  <a:close/>
                </a:path>
                <a:path w="130809" h="1728470">
                  <a:moveTo>
                    <a:pt x="96735" y="385318"/>
                  </a:moveTo>
                  <a:lnTo>
                    <a:pt x="96164" y="385127"/>
                  </a:lnTo>
                  <a:lnTo>
                    <a:pt x="96037" y="387159"/>
                  </a:lnTo>
                  <a:lnTo>
                    <a:pt x="96735" y="385318"/>
                  </a:lnTo>
                  <a:close/>
                </a:path>
                <a:path w="130809" h="1728470">
                  <a:moveTo>
                    <a:pt x="98310" y="1015974"/>
                  </a:moveTo>
                  <a:lnTo>
                    <a:pt x="94792" y="1011466"/>
                  </a:lnTo>
                  <a:lnTo>
                    <a:pt x="93459" y="1016038"/>
                  </a:lnTo>
                  <a:lnTo>
                    <a:pt x="98310" y="1015974"/>
                  </a:lnTo>
                  <a:close/>
                </a:path>
                <a:path w="130809" h="1728470">
                  <a:moveTo>
                    <a:pt x="98945" y="1177594"/>
                  </a:moveTo>
                  <a:lnTo>
                    <a:pt x="97320" y="1177137"/>
                  </a:lnTo>
                  <a:lnTo>
                    <a:pt x="97777" y="1178318"/>
                  </a:lnTo>
                  <a:lnTo>
                    <a:pt x="98945" y="1177594"/>
                  </a:lnTo>
                  <a:close/>
                </a:path>
                <a:path w="130809" h="1728470">
                  <a:moveTo>
                    <a:pt x="100025" y="871842"/>
                  </a:moveTo>
                  <a:lnTo>
                    <a:pt x="98653" y="871931"/>
                  </a:lnTo>
                  <a:lnTo>
                    <a:pt x="99568" y="873086"/>
                  </a:lnTo>
                  <a:lnTo>
                    <a:pt x="100025" y="871842"/>
                  </a:lnTo>
                  <a:close/>
                </a:path>
                <a:path w="130809" h="1728470">
                  <a:moveTo>
                    <a:pt x="103187" y="1172591"/>
                  </a:moveTo>
                  <a:lnTo>
                    <a:pt x="101168" y="1171930"/>
                  </a:lnTo>
                  <a:lnTo>
                    <a:pt x="102870" y="1174902"/>
                  </a:lnTo>
                  <a:lnTo>
                    <a:pt x="103187" y="1172591"/>
                  </a:lnTo>
                  <a:close/>
                </a:path>
                <a:path w="130809" h="1728470">
                  <a:moveTo>
                    <a:pt x="103365" y="1237246"/>
                  </a:moveTo>
                  <a:lnTo>
                    <a:pt x="98513" y="1235748"/>
                  </a:lnTo>
                  <a:lnTo>
                    <a:pt x="102984" y="1239697"/>
                  </a:lnTo>
                  <a:lnTo>
                    <a:pt x="103365" y="1237246"/>
                  </a:lnTo>
                  <a:close/>
                </a:path>
                <a:path w="130809" h="1728470">
                  <a:moveTo>
                    <a:pt x="103720" y="1176223"/>
                  </a:moveTo>
                  <a:lnTo>
                    <a:pt x="101066" y="1174013"/>
                  </a:lnTo>
                  <a:lnTo>
                    <a:pt x="100533" y="1176845"/>
                  </a:lnTo>
                  <a:lnTo>
                    <a:pt x="103720" y="1176223"/>
                  </a:lnTo>
                  <a:close/>
                </a:path>
                <a:path w="130809" h="1728470">
                  <a:moveTo>
                    <a:pt x="104228" y="440651"/>
                  </a:moveTo>
                  <a:lnTo>
                    <a:pt x="96672" y="436549"/>
                  </a:lnTo>
                  <a:lnTo>
                    <a:pt x="95173" y="439699"/>
                  </a:lnTo>
                  <a:lnTo>
                    <a:pt x="101473" y="444703"/>
                  </a:lnTo>
                  <a:lnTo>
                    <a:pt x="104228" y="440651"/>
                  </a:lnTo>
                  <a:close/>
                </a:path>
                <a:path w="130809" h="1728470">
                  <a:moveTo>
                    <a:pt x="105092" y="1025334"/>
                  </a:moveTo>
                  <a:lnTo>
                    <a:pt x="101434" y="1020203"/>
                  </a:lnTo>
                  <a:lnTo>
                    <a:pt x="103022" y="1029093"/>
                  </a:lnTo>
                  <a:lnTo>
                    <a:pt x="105092" y="1025334"/>
                  </a:lnTo>
                  <a:close/>
                </a:path>
                <a:path w="130809" h="1728470">
                  <a:moveTo>
                    <a:pt x="105244" y="1030973"/>
                  </a:moveTo>
                  <a:lnTo>
                    <a:pt x="104571" y="1029563"/>
                  </a:lnTo>
                  <a:lnTo>
                    <a:pt x="105029" y="1033208"/>
                  </a:lnTo>
                  <a:lnTo>
                    <a:pt x="105244" y="1030973"/>
                  </a:lnTo>
                  <a:close/>
                </a:path>
                <a:path w="130809" h="1728470">
                  <a:moveTo>
                    <a:pt x="108115" y="2819"/>
                  </a:moveTo>
                  <a:lnTo>
                    <a:pt x="103797" y="0"/>
                  </a:lnTo>
                  <a:lnTo>
                    <a:pt x="96291" y="6159"/>
                  </a:lnTo>
                  <a:lnTo>
                    <a:pt x="105448" y="9334"/>
                  </a:lnTo>
                  <a:lnTo>
                    <a:pt x="108115" y="2819"/>
                  </a:lnTo>
                  <a:close/>
                </a:path>
                <a:path w="130809" h="1728470">
                  <a:moveTo>
                    <a:pt x="108216" y="1178915"/>
                  </a:moveTo>
                  <a:lnTo>
                    <a:pt x="107365" y="1178420"/>
                  </a:lnTo>
                  <a:lnTo>
                    <a:pt x="106845" y="1180299"/>
                  </a:lnTo>
                  <a:lnTo>
                    <a:pt x="108216" y="1178915"/>
                  </a:lnTo>
                  <a:close/>
                </a:path>
                <a:path w="130809" h="1728470">
                  <a:moveTo>
                    <a:pt x="110998" y="1180858"/>
                  </a:moveTo>
                  <a:lnTo>
                    <a:pt x="110236" y="1177480"/>
                  </a:lnTo>
                  <a:lnTo>
                    <a:pt x="109842" y="1181531"/>
                  </a:lnTo>
                  <a:lnTo>
                    <a:pt x="110998" y="1180858"/>
                  </a:lnTo>
                  <a:close/>
                </a:path>
                <a:path w="130809" h="1728470">
                  <a:moveTo>
                    <a:pt x="112344" y="17081"/>
                  </a:moveTo>
                  <a:lnTo>
                    <a:pt x="108966" y="18034"/>
                  </a:lnTo>
                  <a:lnTo>
                    <a:pt x="111137" y="21856"/>
                  </a:lnTo>
                  <a:lnTo>
                    <a:pt x="112344" y="17081"/>
                  </a:lnTo>
                  <a:close/>
                </a:path>
                <a:path w="130809" h="1728470">
                  <a:moveTo>
                    <a:pt x="112750" y="1187856"/>
                  </a:moveTo>
                  <a:lnTo>
                    <a:pt x="109943" y="1188339"/>
                  </a:lnTo>
                  <a:lnTo>
                    <a:pt x="111023" y="1188999"/>
                  </a:lnTo>
                  <a:lnTo>
                    <a:pt x="112750" y="1187856"/>
                  </a:lnTo>
                  <a:close/>
                </a:path>
                <a:path w="130809" h="1728470">
                  <a:moveTo>
                    <a:pt x="114249" y="885431"/>
                  </a:moveTo>
                  <a:lnTo>
                    <a:pt x="113411" y="884605"/>
                  </a:lnTo>
                  <a:lnTo>
                    <a:pt x="112801" y="886841"/>
                  </a:lnTo>
                  <a:lnTo>
                    <a:pt x="114249" y="885431"/>
                  </a:lnTo>
                  <a:close/>
                </a:path>
                <a:path w="130809" h="1728470">
                  <a:moveTo>
                    <a:pt x="114973" y="1182344"/>
                  </a:moveTo>
                  <a:lnTo>
                    <a:pt x="113499" y="1181328"/>
                  </a:lnTo>
                  <a:lnTo>
                    <a:pt x="113017" y="1182484"/>
                  </a:lnTo>
                  <a:lnTo>
                    <a:pt x="114973" y="1182344"/>
                  </a:lnTo>
                  <a:close/>
                </a:path>
                <a:path w="130809" h="1728470">
                  <a:moveTo>
                    <a:pt x="115265" y="1040523"/>
                  </a:moveTo>
                  <a:lnTo>
                    <a:pt x="102273" y="1037145"/>
                  </a:lnTo>
                  <a:lnTo>
                    <a:pt x="102095" y="1033043"/>
                  </a:lnTo>
                  <a:lnTo>
                    <a:pt x="94716" y="1036688"/>
                  </a:lnTo>
                  <a:lnTo>
                    <a:pt x="97701" y="1047775"/>
                  </a:lnTo>
                  <a:lnTo>
                    <a:pt x="115023" y="1049591"/>
                  </a:lnTo>
                  <a:lnTo>
                    <a:pt x="115265" y="1040523"/>
                  </a:lnTo>
                  <a:close/>
                </a:path>
                <a:path w="130809" h="1728470">
                  <a:moveTo>
                    <a:pt x="115658" y="1179563"/>
                  </a:moveTo>
                  <a:lnTo>
                    <a:pt x="114719" y="1178852"/>
                  </a:lnTo>
                  <a:lnTo>
                    <a:pt x="114985" y="1180274"/>
                  </a:lnTo>
                  <a:lnTo>
                    <a:pt x="115658" y="1179563"/>
                  </a:lnTo>
                  <a:close/>
                </a:path>
                <a:path w="130809" h="1728470">
                  <a:moveTo>
                    <a:pt x="118071" y="1184833"/>
                  </a:moveTo>
                  <a:lnTo>
                    <a:pt x="116586" y="1183119"/>
                  </a:lnTo>
                  <a:lnTo>
                    <a:pt x="114833" y="1185583"/>
                  </a:lnTo>
                  <a:lnTo>
                    <a:pt x="118071" y="1184833"/>
                  </a:lnTo>
                  <a:close/>
                </a:path>
                <a:path w="130809" h="1728470">
                  <a:moveTo>
                    <a:pt x="118948" y="873671"/>
                  </a:moveTo>
                  <a:lnTo>
                    <a:pt x="114858" y="878522"/>
                  </a:lnTo>
                  <a:lnTo>
                    <a:pt x="117081" y="877023"/>
                  </a:lnTo>
                  <a:lnTo>
                    <a:pt x="118948" y="873671"/>
                  </a:lnTo>
                  <a:close/>
                </a:path>
                <a:path w="130809" h="1728470">
                  <a:moveTo>
                    <a:pt x="119202" y="1183513"/>
                  </a:moveTo>
                  <a:lnTo>
                    <a:pt x="118110" y="1182243"/>
                  </a:lnTo>
                  <a:lnTo>
                    <a:pt x="117932" y="1183563"/>
                  </a:lnTo>
                  <a:lnTo>
                    <a:pt x="119202" y="1183513"/>
                  </a:lnTo>
                  <a:close/>
                </a:path>
                <a:path w="130809" h="1728470">
                  <a:moveTo>
                    <a:pt x="119595" y="1186459"/>
                  </a:moveTo>
                  <a:lnTo>
                    <a:pt x="119176" y="1184948"/>
                  </a:lnTo>
                  <a:lnTo>
                    <a:pt x="118554" y="1185519"/>
                  </a:lnTo>
                  <a:lnTo>
                    <a:pt x="119595" y="1186459"/>
                  </a:lnTo>
                  <a:close/>
                </a:path>
                <a:path w="130809" h="1728470">
                  <a:moveTo>
                    <a:pt x="119951" y="1187399"/>
                  </a:moveTo>
                  <a:lnTo>
                    <a:pt x="118960" y="1187030"/>
                  </a:lnTo>
                  <a:lnTo>
                    <a:pt x="119214" y="1188224"/>
                  </a:lnTo>
                  <a:lnTo>
                    <a:pt x="119951" y="1187399"/>
                  </a:lnTo>
                  <a:close/>
                </a:path>
                <a:path w="130809" h="1728470">
                  <a:moveTo>
                    <a:pt x="122682" y="1186802"/>
                  </a:moveTo>
                  <a:lnTo>
                    <a:pt x="121983" y="1186307"/>
                  </a:lnTo>
                  <a:lnTo>
                    <a:pt x="120421" y="1188389"/>
                  </a:lnTo>
                  <a:lnTo>
                    <a:pt x="122682" y="1186802"/>
                  </a:lnTo>
                  <a:close/>
                </a:path>
                <a:path w="130809" h="1728470">
                  <a:moveTo>
                    <a:pt x="124231" y="886396"/>
                  </a:moveTo>
                  <a:lnTo>
                    <a:pt x="121716" y="882116"/>
                  </a:lnTo>
                  <a:lnTo>
                    <a:pt x="118897" y="887145"/>
                  </a:lnTo>
                  <a:lnTo>
                    <a:pt x="120497" y="881494"/>
                  </a:lnTo>
                  <a:lnTo>
                    <a:pt x="115570" y="882434"/>
                  </a:lnTo>
                  <a:lnTo>
                    <a:pt x="120472" y="892898"/>
                  </a:lnTo>
                  <a:lnTo>
                    <a:pt x="124231" y="886396"/>
                  </a:lnTo>
                  <a:close/>
                </a:path>
                <a:path w="130809" h="1728470">
                  <a:moveTo>
                    <a:pt x="125272" y="1193393"/>
                  </a:moveTo>
                  <a:lnTo>
                    <a:pt x="124714" y="1192961"/>
                  </a:lnTo>
                  <a:lnTo>
                    <a:pt x="122123" y="1193380"/>
                  </a:lnTo>
                  <a:lnTo>
                    <a:pt x="125272" y="1193393"/>
                  </a:lnTo>
                  <a:close/>
                </a:path>
                <a:path w="130809" h="1728470">
                  <a:moveTo>
                    <a:pt x="125387" y="875398"/>
                  </a:moveTo>
                  <a:lnTo>
                    <a:pt x="121589" y="877163"/>
                  </a:lnTo>
                  <a:lnTo>
                    <a:pt x="123418" y="881481"/>
                  </a:lnTo>
                  <a:lnTo>
                    <a:pt x="125387" y="875398"/>
                  </a:lnTo>
                  <a:close/>
                </a:path>
                <a:path w="130809" h="1728470">
                  <a:moveTo>
                    <a:pt x="125679" y="1200467"/>
                  </a:moveTo>
                  <a:lnTo>
                    <a:pt x="124561" y="1200175"/>
                  </a:lnTo>
                  <a:lnTo>
                    <a:pt x="122936" y="1200861"/>
                  </a:lnTo>
                  <a:lnTo>
                    <a:pt x="125679" y="1200467"/>
                  </a:lnTo>
                  <a:close/>
                </a:path>
                <a:path w="130809" h="1728470">
                  <a:moveTo>
                    <a:pt x="127812" y="1201686"/>
                  </a:moveTo>
                  <a:lnTo>
                    <a:pt x="126822" y="1200416"/>
                  </a:lnTo>
                  <a:lnTo>
                    <a:pt x="126034" y="1202207"/>
                  </a:lnTo>
                  <a:lnTo>
                    <a:pt x="127812" y="1201686"/>
                  </a:lnTo>
                  <a:close/>
                </a:path>
                <a:path w="130809" h="1728470">
                  <a:moveTo>
                    <a:pt x="129959" y="1202372"/>
                  </a:moveTo>
                  <a:lnTo>
                    <a:pt x="126822" y="1203502"/>
                  </a:lnTo>
                  <a:lnTo>
                    <a:pt x="128663" y="1204112"/>
                  </a:lnTo>
                  <a:lnTo>
                    <a:pt x="129959" y="1202372"/>
                  </a:lnTo>
                  <a:close/>
                </a:path>
                <a:path w="130809" h="1728470">
                  <a:moveTo>
                    <a:pt x="130606" y="1203680"/>
                  </a:moveTo>
                  <a:lnTo>
                    <a:pt x="128917" y="1204760"/>
                  </a:lnTo>
                  <a:lnTo>
                    <a:pt x="130276" y="1205306"/>
                  </a:lnTo>
                  <a:lnTo>
                    <a:pt x="130606" y="1203680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857973" y="2081313"/>
              <a:ext cx="289560" cy="1368425"/>
            </a:xfrm>
            <a:custGeom>
              <a:avLst/>
              <a:gdLst/>
              <a:ahLst/>
              <a:cxnLst/>
              <a:rect l="l" t="t" r="r" b="b"/>
              <a:pathLst>
                <a:path w="289559" h="1368425">
                  <a:moveTo>
                    <a:pt x="186982" y="121386"/>
                  </a:moveTo>
                  <a:lnTo>
                    <a:pt x="179844" y="116674"/>
                  </a:lnTo>
                  <a:lnTo>
                    <a:pt x="176364" y="119888"/>
                  </a:lnTo>
                  <a:lnTo>
                    <a:pt x="184404" y="125539"/>
                  </a:lnTo>
                  <a:lnTo>
                    <a:pt x="186982" y="121386"/>
                  </a:lnTo>
                  <a:close/>
                </a:path>
                <a:path w="289559" h="1368425">
                  <a:moveTo>
                    <a:pt x="191312" y="702767"/>
                  </a:moveTo>
                  <a:lnTo>
                    <a:pt x="190182" y="702449"/>
                  </a:lnTo>
                  <a:lnTo>
                    <a:pt x="190627" y="703999"/>
                  </a:lnTo>
                  <a:lnTo>
                    <a:pt x="191312" y="702767"/>
                  </a:lnTo>
                  <a:close/>
                </a:path>
                <a:path w="289559" h="1368425">
                  <a:moveTo>
                    <a:pt x="191465" y="721042"/>
                  </a:moveTo>
                  <a:lnTo>
                    <a:pt x="183908" y="707974"/>
                  </a:lnTo>
                  <a:lnTo>
                    <a:pt x="183388" y="719188"/>
                  </a:lnTo>
                  <a:lnTo>
                    <a:pt x="190296" y="725805"/>
                  </a:lnTo>
                  <a:lnTo>
                    <a:pt x="191465" y="721042"/>
                  </a:lnTo>
                  <a:close/>
                </a:path>
                <a:path w="289559" h="1368425">
                  <a:moveTo>
                    <a:pt x="196227" y="702614"/>
                  </a:moveTo>
                  <a:lnTo>
                    <a:pt x="196011" y="701497"/>
                  </a:lnTo>
                  <a:lnTo>
                    <a:pt x="194995" y="700608"/>
                  </a:lnTo>
                  <a:lnTo>
                    <a:pt x="196227" y="702614"/>
                  </a:lnTo>
                  <a:close/>
                </a:path>
                <a:path w="289559" h="1368425">
                  <a:moveTo>
                    <a:pt x="200863" y="195961"/>
                  </a:moveTo>
                  <a:lnTo>
                    <a:pt x="199504" y="191439"/>
                  </a:lnTo>
                  <a:lnTo>
                    <a:pt x="198208" y="194729"/>
                  </a:lnTo>
                  <a:lnTo>
                    <a:pt x="200863" y="195961"/>
                  </a:lnTo>
                  <a:close/>
                </a:path>
                <a:path w="289559" h="1368425">
                  <a:moveTo>
                    <a:pt x="202298" y="720318"/>
                  </a:moveTo>
                  <a:lnTo>
                    <a:pt x="201295" y="721067"/>
                  </a:lnTo>
                  <a:lnTo>
                    <a:pt x="201917" y="721817"/>
                  </a:lnTo>
                  <a:lnTo>
                    <a:pt x="202298" y="720318"/>
                  </a:lnTo>
                  <a:close/>
                </a:path>
                <a:path w="289559" h="1368425">
                  <a:moveTo>
                    <a:pt x="203149" y="2908"/>
                  </a:moveTo>
                  <a:lnTo>
                    <a:pt x="201256" y="0"/>
                  </a:lnTo>
                  <a:lnTo>
                    <a:pt x="200685" y="3403"/>
                  </a:lnTo>
                  <a:lnTo>
                    <a:pt x="203149" y="2908"/>
                  </a:lnTo>
                  <a:close/>
                </a:path>
                <a:path w="289559" h="1368425">
                  <a:moveTo>
                    <a:pt x="205486" y="807770"/>
                  </a:moveTo>
                  <a:lnTo>
                    <a:pt x="204927" y="806653"/>
                  </a:lnTo>
                  <a:lnTo>
                    <a:pt x="204508" y="807948"/>
                  </a:lnTo>
                  <a:lnTo>
                    <a:pt x="205486" y="807770"/>
                  </a:lnTo>
                  <a:close/>
                </a:path>
                <a:path w="289559" h="1368425">
                  <a:moveTo>
                    <a:pt x="206438" y="705726"/>
                  </a:moveTo>
                  <a:lnTo>
                    <a:pt x="205955" y="703884"/>
                  </a:lnTo>
                  <a:lnTo>
                    <a:pt x="205460" y="704088"/>
                  </a:lnTo>
                  <a:lnTo>
                    <a:pt x="206438" y="705726"/>
                  </a:lnTo>
                  <a:close/>
                </a:path>
                <a:path w="289559" h="1368425">
                  <a:moveTo>
                    <a:pt x="206857" y="707288"/>
                  </a:moveTo>
                  <a:lnTo>
                    <a:pt x="206730" y="705827"/>
                  </a:lnTo>
                  <a:lnTo>
                    <a:pt x="205689" y="707517"/>
                  </a:lnTo>
                  <a:lnTo>
                    <a:pt x="206857" y="707288"/>
                  </a:lnTo>
                  <a:close/>
                </a:path>
                <a:path w="289559" h="1368425">
                  <a:moveTo>
                    <a:pt x="207302" y="553554"/>
                  </a:moveTo>
                  <a:lnTo>
                    <a:pt x="203149" y="551738"/>
                  </a:lnTo>
                  <a:lnTo>
                    <a:pt x="201498" y="553859"/>
                  </a:lnTo>
                  <a:lnTo>
                    <a:pt x="205600" y="556539"/>
                  </a:lnTo>
                  <a:lnTo>
                    <a:pt x="207302" y="553554"/>
                  </a:lnTo>
                  <a:close/>
                </a:path>
                <a:path w="289559" h="1368425">
                  <a:moveTo>
                    <a:pt x="208089" y="708812"/>
                  </a:moveTo>
                  <a:lnTo>
                    <a:pt x="207416" y="708367"/>
                  </a:lnTo>
                  <a:lnTo>
                    <a:pt x="206578" y="709879"/>
                  </a:lnTo>
                  <a:lnTo>
                    <a:pt x="208089" y="708812"/>
                  </a:lnTo>
                  <a:close/>
                </a:path>
                <a:path w="289559" h="1368425">
                  <a:moveTo>
                    <a:pt x="211137" y="716051"/>
                  </a:moveTo>
                  <a:lnTo>
                    <a:pt x="209931" y="714248"/>
                  </a:lnTo>
                  <a:lnTo>
                    <a:pt x="207886" y="716445"/>
                  </a:lnTo>
                  <a:lnTo>
                    <a:pt x="211137" y="716051"/>
                  </a:lnTo>
                  <a:close/>
                </a:path>
                <a:path w="289559" h="1368425">
                  <a:moveTo>
                    <a:pt x="212826" y="720178"/>
                  </a:moveTo>
                  <a:lnTo>
                    <a:pt x="203415" y="716368"/>
                  </a:lnTo>
                  <a:lnTo>
                    <a:pt x="205562" y="712647"/>
                  </a:lnTo>
                  <a:lnTo>
                    <a:pt x="193929" y="703668"/>
                  </a:lnTo>
                  <a:lnTo>
                    <a:pt x="198208" y="717943"/>
                  </a:lnTo>
                  <a:lnTo>
                    <a:pt x="203669" y="717029"/>
                  </a:lnTo>
                  <a:lnTo>
                    <a:pt x="204736" y="722528"/>
                  </a:lnTo>
                  <a:lnTo>
                    <a:pt x="211378" y="722896"/>
                  </a:lnTo>
                  <a:lnTo>
                    <a:pt x="212826" y="720178"/>
                  </a:lnTo>
                  <a:close/>
                </a:path>
                <a:path w="289559" h="1368425">
                  <a:moveTo>
                    <a:pt x="214223" y="554139"/>
                  </a:moveTo>
                  <a:lnTo>
                    <a:pt x="211188" y="553288"/>
                  </a:lnTo>
                  <a:lnTo>
                    <a:pt x="211264" y="553961"/>
                  </a:lnTo>
                  <a:lnTo>
                    <a:pt x="214223" y="554139"/>
                  </a:lnTo>
                  <a:close/>
                </a:path>
                <a:path w="289559" h="1368425">
                  <a:moveTo>
                    <a:pt x="216814" y="698741"/>
                  </a:moveTo>
                  <a:lnTo>
                    <a:pt x="211531" y="695464"/>
                  </a:lnTo>
                  <a:lnTo>
                    <a:pt x="215709" y="701471"/>
                  </a:lnTo>
                  <a:lnTo>
                    <a:pt x="216814" y="698741"/>
                  </a:lnTo>
                  <a:close/>
                </a:path>
                <a:path w="289559" h="1368425">
                  <a:moveTo>
                    <a:pt x="221348" y="1368005"/>
                  </a:moveTo>
                  <a:lnTo>
                    <a:pt x="221068" y="1366316"/>
                  </a:lnTo>
                  <a:lnTo>
                    <a:pt x="220345" y="1366659"/>
                  </a:lnTo>
                  <a:lnTo>
                    <a:pt x="221348" y="1368005"/>
                  </a:lnTo>
                  <a:close/>
                </a:path>
                <a:path w="289559" h="1368425">
                  <a:moveTo>
                    <a:pt x="223939" y="556374"/>
                  </a:moveTo>
                  <a:lnTo>
                    <a:pt x="218567" y="552335"/>
                  </a:lnTo>
                  <a:lnTo>
                    <a:pt x="220078" y="555510"/>
                  </a:lnTo>
                  <a:lnTo>
                    <a:pt x="223939" y="556374"/>
                  </a:lnTo>
                  <a:close/>
                </a:path>
                <a:path w="289559" h="1368425">
                  <a:moveTo>
                    <a:pt x="232981" y="819645"/>
                  </a:moveTo>
                  <a:lnTo>
                    <a:pt x="227126" y="817067"/>
                  </a:lnTo>
                  <a:lnTo>
                    <a:pt x="207035" y="822579"/>
                  </a:lnTo>
                  <a:lnTo>
                    <a:pt x="200875" y="834478"/>
                  </a:lnTo>
                  <a:lnTo>
                    <a:pt x="204127" y="845083"/>
                  </a:lnTo>
                  <a:lnTo>
                    <a:pt x="210756" y="841641"/>
                  </a:lnTo>
                  <a:lnTo>
                    <a:pt x="213525" y="844600"/>
                  </a:lnTo>
                  <a:lnTo>
                    <a:pt x="228854" y="829970"/>
                  </a:lnTo>
                  <a:lnTo>
                    <a:pt x="232981" y="819645"/>
                  </a:lnTo>
                  <a:close/>
                </a:path>
                <a:path w="289559" h="1368425">
                  <a:moveTo>
                    <a:pt x="238086" y="567778"/>
                  </a:moveTo>
                  <a:lnTo>
                    <a:pt x="236626" y="565670"/>
                  </a:lnTo>
                  <a:lnTo>
                    <a:pt x="234911" y="565912"/>
                  </a:lnTo>
                  <a:lnTo>
                    <a:pt x="238086" y="567778"/>
                  </a:lnTo>
                  <a:close/>
                </a:path>
                <a:path w="289559" h="1368425">
                  <a:moveTo>
                    <a:pt x="239039" y="573100"/>
                  </a:moveTo>
                  <a:lnTo>
                    <a:pt x="233222" y="569404"/>
                  </a:lnTo>
                  <a:lnTo>
                    <a:pt x="233019" y="573125"/>
                  </a:lnTo>
                  <a:lnTo>
                    <a:pt x="234035" y="570064"/>
                  </a:lnTo>
                  <a:lnTo>
                    <a:pt x="239039" y="573100"/>
                  </a:lnTo>
                  <a:close/>
                </a:path>
                <a:path w="289559" h="1368425">
                  <a:moveTo>
                    <a:pt x="239623" y="126657"/>
                  </a:moveTo>
                  <a:lnTo>
                    <a:pt x="238506" y="126365"/>
                  </a:lnTo>
                  <a:lnTo>
                    <a:pt x="239483" y="129349"/>
                  </a:lnTo>
                  <a:lnTo>
                    <a:pt x="239623" y="126657"/>
                  </a:lnTo>
                  <a:close/>
                </a:path>
                <a:path w="289559" h="1368425">
                  <a:moveTo>
                    <a:pt x="240398" y="775004"/>
                  </a:moveTo>
                  <a:lnTo>
                    <a:pt x="238988" y="773912"/>
                  </a:lnTo>
                  <a:lnTo>
                    <a:pt x="238125" y="775639"/>
                  </a:lnTo>
                  <a:lnTo>
                    <a:pt x="240398" y="775004"/>
                  </a:lnTo>
                  <a:close/>
                </a:path>
                <a:path w="289559" h="1368425">
                  <a:moveTo>
                    <a:pt x="242646" y="211874"/>
                  </a:moveTo>
                  <a:lnTo>
                    <a:pt x="239407" y="212864"/>
                  </a:lnTo>
                  <a:lnTo>
                    <a:pt x="241198" y="214630"/>
                  </a:lnTo>
                  <a:lnTo>
                    <a:pt x="242646" y="211874"/>
                  </a:lnTo>
                  <a:close/>
                </a:path>
                <a:path w="289559" h="1368425">
                  <a:moveTo>
                    <a:pt x="250774" y="1118755"/>
                  </a:moveTo>
                  <a:lnTo>
                    <a:pt x="249097" y="1110361"/>
                  </a:lnTo>
                  <a:lnTo>
                    <a:pt x="240830" y="1104582"/>
                  </a:lnTo>
                  <a:lnTo>
                    <a:pt x="230200" y="1110145"/>
                  </a:lnTo>
                  <a:lnTo>
                    <a:pt x="250774" y="1118755"/>
                  </a:lnTo>
                  <a:close/>
                </a:path>
                <a:path w="289559" h="1368425">
                  <a:moveTo>
                    <a:pt x="253593" y="442506"/>
                  </a:moveTo>
                  <a:lnTo>
                    <a:pt x="253365" y="440677"/>
                  </a:lnTo>
                  <a:lnTo>
                    <a:pt x="252730" y="441617"/>
                  </a:lnTo>
                  <a:lnTo>
                    <a:pt x="253593" y="442506"/>
                  </a:lnTo>
                  <a:close/>
                </a:path>
                <a:path w="289559" h="1368425">
                  <a:moveTo>
                    <a:pt x="256184" y="922693"/>
                  </a:moveTo>
                  <a:lnTo>
                    <a:pt x="255181" y="923290"/>
                  </a:lnTo>
                  <a:lnTo>
                    <a:pt x="255231" y="924610"/>
                  </a:lnTo>
                  <a:lnTo>
                    <a:pt x="256184" y="922693"/>
                  </a:lnTo>
                  <a:close/>
                </a:path>
                <a:path w="289559" h="1368425">
                  <a:moveTo>
                    <a:pt x="258521" y="791286"/>
                  </a:moveTo>
                  <a:lnTo>
                    <a:pt x="247586" y="777963"/>
                  </a:lnTo>
                  <a:lnTo>
                    <a:pt x="247357" y="783259"/>
                  </a:lnTo>
                  <a:lnTo>
                    <a:pt x="241935" y="779589"/>
                  </a:lnTo>
                  <a:lnTo>
                    <a:pt x="231178" y="782866"/>
                  </a:lnTo>
                  <a:lnTo>
                    <a:pt x="237413" y="776262"/>
                  </a:lnTo>
                  <a:lnTo>
                    <a:pt x="233807" y="763028"/>
                  </a:lnTo>
                  <a:lnTo>
                    <a:pt x="212801" y="748284"/>
                  </a:lnTo>
                  <a:lnTo>
                    <a:pt x="209384" y="741197"/>
                  </a:lnTo>
                  <a:lnTo>
                    <a:pt x="199428" y="739482"/>
                  </a:lnTo>
                  <a:lnTo>
                    <a:pt x="192798" y="728929"/>
                  </a:lnTo>
                  <a:lnTo>
                    <a:pt x="186766" y="738784"/>
                  </a:lnTo>
                  <a:lnTo>
                    <a:pt x="180467" y="726998"/>
                  </a:lnTo>
                  <a:lnTo>
                    <a:pt x="184213" y="723176"/>
                  </a:lnTo>
                  <a:lnTo>
                    <a:pt x="181635" y="716127"/>
                  </a:lnTo>
                  <a:lnTo>
                    <a:pt x="177444" y="716826"/>
                  </a:lnTo>
                  <a:lnTo>
                    <a:pt x="176860" y="712012"/>
                  </a:lnTo>
                  <a:lnTo>
                    <a:pt x="169240" y="720255"/>
                  </a:lnTo>
                  <a:lnTo>
                    <a:pt x="167043" y="732358"/>
                  </a:lnTo>
                  <a:lnTo>
                    <a:pt x="163131" y="761288"/>
                  </a:lnTo>
                  <a:lnTo>
                    <a:pt x="166331" y="779208"/>
                  </a:lnTo>
                  <a:lnTo>
                    <a:pt x="153974" y="786841"/>
                  </a:lnTo>
                  <a:lnTo>
                    <a:pt x="151206" y="796937"/>
                  </a:lnTo>
                  <a:lnTo>
                    <a:pt x="173202" y="791806"/>
                  </a:lnTo>
                  <a:lnTo>
                    <a:pt x="177495" y="813384"/>
                  </a:lnTo>
                  <a:lnTo>
                    <a:pt x="190779" y="806615"/>
                  </a:lnTo>
                  <a:lnTo>
                    <a:pt x="195668" y="795807"/>
                  </a:lnTo>
                  <a:lnTo>
                    <a:pt x="205841" y="790829"/>
                  </a:lnTo>
                  <a:lnTo>
                    <a:pt x="207289" y="778598"/>
                  </a:lnTo>
                  <a:lnTo>
                    <a:pt x="213677" y="776236"/>
                  </a:lnTo>
                  <a:lnTo>
                    <a:pt x="216509" y="777570"/>
                  </a:lnTo>
                  <a:lnTo>
                    <a:pt x="213423" y="783463"/>
                  </a:lnTo>
                  <a:lnTo>
                    <a:pt x="225361" y="785876"/>
                  </a:lnTo>
                  <a:lnTo>
                    <a:pt x="223799" y="793750"/>
                  </a:lnTo>
                  <a:lnTo>
                    <a:pt x="229895" y="793165"/>
                  </a:lnTo>
                  <a:lnTo>
                    <a:pt x="245656" y="801522"/>
                  </a:lnTo>
                  <a:lnTo>
                    <a:pt x="258521" y="791286"/>
                  </a:lnTo>
                  <a:close/>
                </a:path>
                <a:path w="289559" h="1368425">
                  <a:moveTo>
                    <a:pt x="259422" y="922413"/>
                  </a:moveTo>
                  <a:lnTo>
                    <a:pt x="258483" y="921905"/>
                  </a:lnTo>
                  <a:lnTo>
                    <a:pt x="256641" y="925334"/>
                  </a:lnTo>
                  <a:lnTo>
                    <a:pt x="259422" y="922413"/>
                  </a:lnTo>
                  <a:close/>
                </a:path>
                <a:path w="289559" h="1368425">
                  <a:moveTo>
                    <a:pt x="260578" y="570992"/>
                  </a:moveTo>
                  <a:lnTo>
                    <a:pt x="259245" y="569861"/>
                  </a:lnTo>
                  <a:lnTo>
                    <a:pt x="258940" y="571233"/>
                  </a:lnTo>
                  <a:lnTo>
                    <a:pt x="260578" y="570992"/>
                  </a:lnTo>
                  <a:close/>
                </a:path>
                <a:path w="289559" h="1368425">
                  <a:moveTo>
                    <a:pt x="262445" y="427901"/>
                  </a:moveTo>
                  <a:lnTo>
                    <a:pt x="261708" y="424522"/>
                  </a:lnTo>
                  <a:lnTo>
                    <a:pt x="260311" y="422427"/>
                  </a:lnTo>
                  <a:lnTo>
                    <a:pt x="262445" y="427901"/>
                  </a:lnTo>
                  <a:close/>
                </a:path>
                <a:path w="289559" h="1368425">
                  <a:moveTo>
                    <a:pt x="262509" y="1101864"/>
                  </a:moveTo>
                  <a:lnTo>
                    <a:pt x="261886" y="1100289"/>
                  </a:lnTo>
                  <a:lnTo>
                    <a:pt x="260654" y="1103363"/>
                  </a:lnTo>
                  <a:lnTo>
                    <a:pt x="262509" y="1101864"/>
                  </a:lnTo>
                  <a:close/>
                </a:path>
                <a:path w="289559" h="1368425">
                  <a:moveTo>
                    <a:pt x="262864" y="918692"/>
                  </a:moveTo>
                  <a:lnTo>
                    <a:pt x="261112" y="917854"/>
                  </a:lnTo>
                  <a:lnTo>
                    <a:pt x="259092" y="921016"/>
                  </a:lnTo>
                  <a:lnTo>
                    <a:pt x="262864" y="918692"/>
                  </a:lnTo>
                  <a:close/>
                </a:path>
                <a:path w="289559" h="1368425">
                  <a:moveTo>
                    <a:pt x="263385" y="1008761"/>
                  </a:moveTo>
                  <a:lnTo>
                    <a:pt x="263004" y="1006030"/>
                  </a:lnTo>
                  <a:lnTo>
                    <a:pt x="262255" y="1008837"/>
                  </a:lnTo>
                  <a:lnTo>
                    <a:pt x="263385" y="1008761"/>
                  </a:lnTo>
                  <a:close/>
                </a:path>
                <a:path w="289559" h="1368425">
                  <a:moveTo>
                    <a:pt x="265239" y="1107757"/>
                  </a:moveTo>
                  <a:lnTo>
                    <a:pt x="264172" y="1105877"/>
                  </a:lnTo>
                  <a:lnTo>
                    <a:pt x="262953" y="1108506"/>
                  </a:lnTo>
                  <a:lnTo>
                    <a:pt x="265239" y="1107757"/>
                  </a:lnTo>
                  <a:close/>
                </a:path>
                <a:path w="289559" h="1368425">
                  <a:moveTo>
                    <a:pt x="265290" y="210489"/>
                  </a:moveTo>
                  <a:lnTo>
                    <a:pt x="264960" y="208724"/>
                  </a:lnTo>
                  <a:lnTo>
                    <a:pt x="264033" y="210756"/>
                  </a:lnTo>
                  <a:lnTo>
                    <a:pt x="265290" y="210489"/>
                  </a:lnTo>
                  <a:close/>
                </a:path>
                <a:path w="289559" h="1368425">
                  <a:moveTo>
                    <a:pt x="265684" y="985088"/>
                  </a:moveTo>
                  <a:lnTo>
                    <a:pt x="264744" y="988072"/>
                  </a:lnTo>
                  <a:lnTo>
                    <a:pt x="264515" y="990993"/>
                  </a:lnTo>
                  <a:lnTo>
                    <a:pt x="265684" y="985088"/>
                  </a:lnTo>
                  <a:close/>
                </a:path>
                <a:path w="289559" h="1368425">
                  <a:moveTo>
                    <a:pt x="265811" y="1008011"/>
                  </a:moveTo>
                  <a:lnTo>
                    <a:pt x="264541" y="1003731"/>
                  </a:lnTo>
                  <a:lnTo>
                    <a:pt x="264477" y="1005624"/>
                  </a:lnTo>
                  <a:lnTo>
                    <a:pt x="265811" y="1008011"/>
                  </a:lnTo>
                  <a:close/>
                </a:path>
                <a:path w="289559" h="1368425">
                  <a:moveTo>
                    <a:pt x="266814" y="1005446"/>
                  </a:moveTo>
                  <a:lnTo>
                    <a:pt x="266369" y="1004049"/>
                  </a:lnTo>
                  <a:lnTo>
                    <a:pt x="266217" y="1004862"/>
                  </a:lnTo>
                  <a:lnTo>
                    <a:pt x="266814" y="1005446"/>
                  </a:lnTo>
                  <a:close/>
                </a:path>
                <a:path w="289559" h="1368425">
                  <a:moveTo>
                    <a:pt x="269087" y="1016304"/>
                  </a:moveTo>
                  <a:lnTo>
                    <a:pt x="260121" y="1024915"/>
                  </a:lnTo>
                  <a:lnTo>
                    <a:pt x="266115" y="1022565"/>
                  </a:lnTo>
                  <a:lnTo>
                    <a:pt x="269087" y="1016304"/>
                  </a:lnTo>
                  <a:close/>
                </a:path>
                <a:path w="289559" h="1368425">
                  <a:moveTo>
                    <a:pt x="269735" y="1011415"/>
                  </a:moveTo>
                  <a:lnTo>
                    <a:pt x="268325" y="1008468"/>
                  </a:lnTo>
                  <a:lnTo>
                    <a:pt x="267995" y="1012240"/>
                  </a:lnTo>
                  <a:lnTo>
                    <a:pt x="269735" y="1011415"/>
                  </a:lnTo>
                  <a:close/>
                </a:path>
                <a:path w="289559" h="1368425">
                  <a:moveTo>
                    <a:pt x="270687" y="429895"/>
                  </a:moveTo>
                  <a:lnTo>
                    <a:pt x="268478" y="425551"/>
                  </a:lnTo>
                  <a:lnTo>
                    <a:pt x="268008" y="430784"/>
                  </a:lnTo>
                  <a:lnTo>
                    <a:pt x="270687" y="429895"/>
                  </a:lnTo>
                  <a:close/>
                </a:path>
                <a:path w="289559" h="1368425">
                  <a:moveTo>
                    <a:pt x="271411" y="1129550"/>
                  </a:moveTo>
                  <a:lnTo>
                    <a:pt x="270535" y="1128928"/>
                  </a:lnTo>
                  <a:lnTo>
                    <a:pt x="269798" y="1129614"/>
                  </a:lnTo>
                  <a:lnTo>
                    <a:pt x="271411" y="1129550"/>
                  </a:lnTo>
                  <a:close/>
                </a:path>
                <a:path w="289559" h="1368425">
                  <a:moveTo>
                    <a:pt x="271907" y="292201"/>
                  </a:moveTo>
                  <a:lnTo>
                    <a:pt x="268109" y="284454"/>
                  </a:lnTo>
                  <a:lnTo>
                    <a:pt x="260045" y="288518"/>
                  </a:lnTo>
                  <a:lnTo>
                    <a:pt x="256438" y="285623"/>
                  </a:lnTo>
                  <a:lnTo>
                    <a:pt x="269405" y="272199"/>
                  </a:lnTo>
                  <a:lnTo>
                    <a:pt x="268414" y="257784"/>
                  </a:lnTo>
                  <a:lnTo>
                    <a:pt x="256057" y="257822"/>
                  </a:lnTo>
                  <a:lnTo>
                    <a:pt x="260794" y="250304"/>
                  </a:lnTo>
                  <a:lnTo>
                    <a:pt x="254863" y="245999"/>
                  </a:lnTo>
                  <a:lnTo>
                    <a:pt x="241884" y="245859"/>
                  </a:lnTo>
                  <a:lnTo>
                    <a:pt x="244856" y="238772"/>
                  </a:lnTo>
                  <a:lnTo>
                    <a:pt x="237261" y="236042"/>
                  </a:lnTo>
                  <a:lnTo>
                    <a:pt x="225501" y="234276"/>
                  </a:lnTo>
                  <a:lnTo>
                    <a:pt x="213169" y="240550"/>
                  </a:lnTo>
                  <a:lnTo>
                    <a:pt x="200558" y="235051"/>
                  </a:lnTo>
                  <a:lnTo>
                    <a:pt x="194856" y="242531"/>
                  </a:lnTo>
                  <a:lnTo>
                    <a:pt x="189471" y="242951"/>
                  </a:lnTo>
                  <a:lnTo>
                    <a:pt x="190665" y="247281"/>
                  </a:lnTo>
                  <a:lnTo>
                    <a:pt x="183464" y="245237"/>
                  </a:lnTo>
                  <a:lnTo>
                    <a:pt x="180555" y="251498"/>
                  </a:lnTo>
                  <a:lnTo>
                    <a:pt x="175945" y="248945"/>
                  </a:lnTo>
                  <a:lnTo>
                    <a:pt x="167068" y="254190"/>
                  </a:lnTo>
                  <a:lnTo>
                    <a:pt x="175806" y="261264"/>
                  </a:lnTo>
                  <a:lnTo>
                    <a:pt x="167792" y="259930"/>
                  </a:lnTo>
                  <a:lnTo>
                    <a:pt x="160718" y="263753"/>
                  </a:lnTo>
                  <a:lnTo>
                    <a:pt x="163449" y="259930"/>
                  </a:lnTo>
                  <a:lnTo>
                    <a:pt x="148907" y="247726"/>
                  </a:lnTo>
                  <a:lnTo>
                    <a:pt x="144818" y="258749"/>
                  </a:lnTo>
                  <a:lnTo>
                    <a:pt x="142417" y="250558"/>
                  </a:lnTo>
                  <a:lnTo>
                    <a:pt x="135166" y="257136"/>
                  </a:lnTo>
                  <a:lnTo>
                    <a:pt x="126682" y="243776"/>
                  </a:lnTo>
                  <a:lnTo>
                    <a:pt x="124079" y="259676"/>
                  </a:lnTo>
                  <a:lnTo>
                    <a:pt x="119443" y="249732"/>
                  </a:lnTo>
                  <a:lnTo>
                    <a:pt x="111899" y="251485"/>
                  </a:lnTo>
                  <a:lnTo>
                    <a:pt x="119075" y="247357"/>
                  </a:lnTo>
                  <a:lnTo>
                    <a:pt x="120383" y="238366"/>
                  </a:lnTo>
                  <a:lnTo>
                    <a:pt x="114096" y="232651"/>
                  </a:lnTo>
                  <a:lnTo>
                    <a:pt x="111455" y="236258"/>
                  </a:lnTo>
                  <a:lnTo>
                    <a:pt x="112598" y="230746"/>
                  </a:lnTo>
                  <a:lnTo>
                    <a:pt x="106603" y="222986"/>
                  </a:lnTo>
                  <a:lnTo>
                    <a:pt x="98945" y="230479"/>
                  </a:lnTo>
                  <a:lnTo>
                    <a:pt x="100672" y="224942"/>
                  </a:lnTo>
                  <a:lnTo>
                    <a:pt x="96608" y="226910"/>
                  </a:lnTo>
                  <a:lnTo>
                    <a:pt x="95364" y="223926"/>
                  </a:lnTo>
                  <a:lnTo>
                    <a:pt x="89128" y="235445"/>
                  </a:lnTo>
                  <a:lnTo>
                    <a:pt x="92075" y="222364"/>
                  </a:lnTo>
                  <a:lnTo>
                    <a:pt x="103962" y="220992"/>
                  </a:lnTo>
                  <a:lnTo>
                    <a:pt x="86448" y="214261"/>
                  </a:lnTo>
                  <a:lnTo>
                    <a:pt x="84899" y="207416"/>
                  </a:lnTo>
                  <a:lnTo>
                    <a:pt x="103060" y="214972"/>
                  </a:lnTo>
                  <a:lnTo>
                    <a:pt x="100825" y="212115"/>
                  </a:lnTo>
                  <a:lnTo>
                    <a:pt x="118008" y="211531"/>
                  </a:lnTo>
                  <a:lnTo>
                    <a:pt x="118351" y="204584"/>
                  </a:lnTo>
                  <a:lnTo>
                    <a:pt x="86271" y="193649"/>
                  </a:lnTo>
                  <a:lnTo>
                    <a:pt x="84975" y="190195"/>
                  </a:lnTo>
                  <a:lnTo>
                    <a:pt x="99923" y="193814"/>
                  </a:lnTo>
                  <a:lnTo>
                    <a:pt x="98552" y="187388"/>
                  </a:lnTo>
                  <a:lnTo>
                    <a:pt x="84836" y="178638"/>
                  </a:lnTo>
                  <a:lnTo>
                    <a:pt x="71742" y="184569"/>
                  </a:lnTo>
                  <a:lnTo>
                    <a:pt x="59182" y="183743"/>
                  </a:lnTo>
                  <a:lnTo>
                    <a:pt x="51663" y="196380"/>
                  </a:lnTo>
                  <a:lnTo>
                    <a:pt x="58369" y="174891"/>
                  </a:lnTo>
                  <a:lnTo>
                    <a:pt x="51650" y="164388"/>
                  </a:lnTo>
                  <a:lnTo>
                    <a:pt x="47498" y="161988"/>
                  </a:lnTo>
                  <a:lnTo>
                    <a:pt x="41059" y="165074"/>
                  </a:lnTo>
                  <a:lnTo>
                    <a:pt x="36080" y="158838"/>
                  </a:lnTo>
                  <a:lnTo>
                    <a:pt x="19926" y="153339"/>
                  </a:lnTo>
                  <a:lnTo>
                    <a:pt x="9931" y="154914"/>
                  </a:lnTo>
                  <a:lnTo>
                    <a:pt x="7480" y="160007"/>
                  </a:lnTo>
                  <a:lnTo>
                    <a:pt x="2565" y="158864"/>
                  </a:lnTo>
                  <a:lnTo>
                    <a:pt x="2197" y="167538"/>
                  </a:lnTo>
                  <a:lnTo>
                    <a:pt x="10134" y="171094"/>
                  </a:lnTo>
                  <a:lnTo>
                    <a:pt x="4381" y="174777"/>
                  </a:lnTo>
                  <a:lnTo>
                    <a:pt x="1168" y="169887"/>
                  </a:lnTo>
                  <a:lnTo>
                    <a:pt x="0" y="176403"/>
                  </a:lnTo>
                  <a:lnTo>
                    <a:pt x="7429" y="178638"/>
                  </a:lnTo>
                  <a:lnTo>
                    <a:pt x="14071" y="187629"/>
                  </a:lnTo>
                  <a:lnTo>
                    <a:pt x="20891" y="184048"/>
                  </a:lnTo>
                  <a:lnTo>
                    <a:pt x="12915" y="191096"/>
                  </a:lnTo>
                  <a:lnTo>
                    <a:pt x="17627" y="198437"/>
                  </a:lnTo>
                  <a:lnTo>
                    <a:pt x="29324" y="202120"/>
                  </a:lnTo>
                  <a:lnTo>
                    <a:pt x="24803" y="203885"/>
                  </a:lnTo>
                  <a:lnTo>
                    <a:pt x="24168" y="209054"/>
                  </a:lnTo>
                  <a:lnTo>
                    <a:pt x="29197" y="209753"/>
                  </a:lnTo>
                  <a:lnTo>
                    <a:pt x="34442" y="203327"/>
                  </a:lnTo>
                  <a:lnTo>
                    <a:pt x="50457" y="207860"/>
                  </a:lnTo>
                  <a:lnTo>
                    <a:pt x="49326" y="203822"/>
                  </a:lnTo>
                  <a:lnTo>
                    <a:pt x="59842" y="200444"/>
                  </a:lnTo>
                  <a:lnTo>
                    <a:pt x="68338" y="226352"/>
                  </a:lnTo>
                  <a:lnTo>
                    <a:pt x="74510" y="231800"/>
                  </a:lnTo>
                  <a:lnTo>
                    <a:pt x="76619" y="249732"/>
                  </a:lnTo>
                  <a:lnTo>
                    <a:pt x="70713" y="257581"/>
                  </a:lnTo>
                  <a:lnTo>
                    <a:pt x="68821" y="272580"/>
                  </a:lnTo>
                  <a:lnTo>
                    <a:pt x="72326" y="277787"/>
                  </a:lnTo>
                  <a:lnTo>
                    <a:pt x="74942" y="276199"/>
                  </a:lnTo>
                  <a:lnTo>
                    <a:pt x="75450" y="297624"/>
                  </a:lnTo>
                  <a:lnTo>
                    <a:pt x="82918" y="306057"/>
                  </a:lnTo>
                  <a:lnTo>
                    <a:pt x="89776" y="307721"/>
                  </a:lnTo>
                  <a:lnTo>
                    <a:pt x="88455" y="301434"/>
                  </a:lnTo>
                  <a:lnTo>
                    <a:pt x="95923" y="292354"/>
                  </a:lnTo>
                  <a:lnTo>
                    <a:pt x="91655" y="302831"/>
                  </a:lnTo>
                  <a:lnTo>
                    <a:pt x="94627" y="301764"/>
                  </a:lnTo>
                  <a:lnTo>
                    <a:pt x="103987" y="311175"/>
                  </a:lnTo>
                  <a:lnTo>
                    <a:pt x="107556" y="309829"/>
                  </a:lnTo>
                  <a:lnTo>
                    <a:pt x="107734" y="313118"/>
                  </a:lnTo>
                  <a:lnTo>
                    <a:pt x="113766" y="312661"/>
                  </a:lnTo>
                  <a:lnTo>
                    <a:pt x="121031" y="307606"/>
                  </a:lnTo>
                  <a:lnTo>
                    <a:pt x="121323" y="295300"/>
                  </a:lnTo>
                  <a:lnTo>
                    <a:pt x="125958" y="304304"/>
                  </a:lnTo>
                  <a:lnTo>
                    <a:pt x="129628" y="290931"/>
                  </a:lnTo>
                  <a:lnTo>
                    <a:pt x="130111" y="315074"/>
                  </a:lnTo>
                  <a:lnTo>
                    <a:pt x="139915" y="316585"/>
                  </a:lnTo>
                  <a:lnTo>
                    <a:pt x="141693" y="313855"/>
                  </a:lnTo>
                  <a:lnTo>
                    <a:pt x="142430" y="317360"/>
                  </a:lnTo>
                  <a:lnTo>
                    <a:pt x="146900" y="313563"/>
                  </a:lnTo>
                  <a:lnTo>
                    <a:pt x="159512" y="316865"/>
                  </a:lnTo>
                  <a:lnTo>
                    <a:pt x="157200" y="309626"/>
                  </a:lnTo>
                  <a:lnTo>
                    <a:pt x="162255" y="316204"/>
                  </a:lnTo>
                  <a:lnTo>
                    <a:pt x="165684" y="309283"/>
                  </a:lnTo>
                  <a:lnTo>
                    <a:pt x="167246" y="316077"/>
                  </a:lnTo>
                  <a:lnTo>
                    <a:pt x="175158" y="315175"/>
                  </a:lnTo>
                  <a:lnTo>
                    <a:pt x="176618" y="304177"/>
                  </a:lnTo>
                  <a:lnTo>
                    <a:pt x="181063" y="315582"/>
                  </a:lnTo>
                  <a:lnTo>
                    <a:pt x="185089" y="303618"/>
                  </a:lnTo>
                  <a:lnTo>
                    <a:pt x="185991" y="314807"/>
                  </a:lnTo>
                  <a:lnTo>
                    <a:pt x="196100" y="314629"/>
                  </a:lnTo>
                  <a:lnTo>
                    <a:pt x="208724" y="309397"/>
                  </a:lnTo>
                  <a:lnTo>
                    <a:pt x="210693" y="298538"/>
                  </a:lnTo>
                  <a:lnTo>
                    <a:pt x="207581" y="291249"/>
                  </a:lnTo>
                  <a:lnTo>
                    <a:pt x="213563" y="295643"/>
                  </a:lnTo>
                  <a:lnTo>
                    <a:pt x="214071" y="306997"/>
                  </a:lnTo>
                  <a:lnTo>
                    <a:pt x="218592" y="313220"/>
                  </a:lnTo>
                  <a:lnTo>
                    <a:pt x="224193" y="309943"/>
                  </a:lnTo>
                  <a:lnTo>
                    <a:pt x="234657" y="316611"/>
                  </a:lnTo>
                  <a:lnTo>
                    <a:pt x="244487" y="309867"/>
                  </a:lnTo>
                  <a:lnTo>
                    <a:pt x="257644" y="310159"/>
                  </a:lnTo>
                  <a:lnTo>
                    <a:pt x="259549" y="296227"/>
                  </a:lnTo>
                  <a:lnTo>
                    <a:pt x="254190" y="291553"/>
                  </a:lnTo>
                  <a:lnTo>
                    <a:pt x="256527" y="289242"/>
                  </a:lnTo>
                  <a:lnTo>
                    <a:pt x="262293" y="296621"/>
                  </a:lnTo>
                  <a:lnTo>
                    <a:pt x="271907" y="292201"/>
                  </a:lnTo>
                  <a:close/>
                </a:path>
                <a:path w="289559" h="1368425">
                  <a:moveTo>
                    <a:pt x="272148" y="556958"/>
                  </a:moveTo>
                  <a:lnTo>
                    <a:pt x="267347" y="552234"/>
                  </a:lnTo>
                  <a:lnTo>
                    <a:pt x="262356" y="556298"/>
                  </a:lnTo>
                  <a:lnTo>
                    <a:pt x="256578" y="552729"/>
                  </a:lnTo>
                  <a:lnTo>
                    <a:pt x="249275" y="557339"/>
                  </a:lnTo>
                  <a:lnTo>
                    <a:pt x="256628" y="563194"/>
                  </a:lnTo>
                  <a:lnTo>
                    <a:pt x="258749" y="560514"/>
                  </a:lnTo>
                  <a:lnTo>
                    <a:pt x="261785" y="566331"/>
                  </a:lnTo>
                  <a:lnTo>
                    <a:pt x="261175" y="559396"/>
                  </a:lnTo>
                  <a:lnTo>
                    <a:pt x="267322" y="561174"/>
                  </a:lnTo>
                  <a:lnTo>
                    <a:pt x="272148" y="556958"/>
                  </a:lnTo>
                  <a:close/>
                </a:path>
                <a:path w="289559" h="1368425">
                  <a:moveTo>
                    <a:pt x="272224" y="1136624"/>
                  </a:moveTo>
                  <a:lnTo>
                    <a:pt x="271970" y="1133221"/>
                  </a:lnTo>
                  <a:lnTo>
                    <a:pt x="267576" y="1137996"/>
                  </a:lnTo>
                  <a:lnTo>
                    <a:pt x="272224" y="1136624"/>
                  </a:lnTo>
                  <a:close/>
                </a:path>
                <a:path w="289559" h="1368425">
                  <a:moveTo>
                    <a:pt x="272859" y="844423"/>
                  </a:moveTo>
                  <a:lnTo>
                    <a:pt x="269151" y="837247"/>
                  </a:lnTo>
                  <a:lnTo>
                    <a:pt x="262382" y="838352"/>
                  </a:lnTo>
                  <a:lnTo>
                    <a:pt x="258483" y="845642"/>
                  </a:lnTo>
                  <a:lnTo>
                    <a:pt x="258000" y="855408"/>
                  </a:lnTo>
                  <a:lnTo>
                    <a:pt x="264071" y="864057"/>
                  </a:lnTo>
                  <a:lnTo>
                    <a:pt x="272859" y="844423"/>
                  </a:lnTo>
                  <a:close/>
                </a:path>
                <a:path w="289559" h="1368425">
                  <a:moveTo>
                    <a:pt x="273392" y="1035558"/>
                  </a:moveTo>
                  <a:lnTo>
                    <a:pt x="272199" y="1037704"/>
                  </a:lnTo>
                  <a:lnTo>
                    <a:pt x="272046" y="1039660"/>
                  </a:lnTo>
                  <a:lnTo>
                    <a:pt x="273392" y="1035558"/>
                  </a:lnTo>
                  <a:close/>
                </a:path>
                <a:path w="289559" h="1368425">
                  <a:moveTo>
                    <a:pt x="274777" y="1012228"/>
                  </a:moveTo>
                  <a:lnTo>
                    <a:pt x="273735" y="1011389"/>
                  </a:lnTo>
                  <a:lnTo>
                    <a:pt x="273799" y="1012367"/>
                  </a:lnTo>
                  <a:lnTo>
                    <a:pt x="274777" y="1012228"/>
                  </a:lnTo>
                  <a:close/>
                </a:path>
                <a:path w="289559" h="1368425">
                  <a:moveTo>
                    <a:pt x="276542" y="1059383"/>
                  </a:moveTo>
                  <a:lnTo>
                    <a:pt x="267042" y="1061999"/>
                  </a:lnTo>
                  <a:lnTo>
                    <a:pt x="272288" y="1061250"/>
                  </a:lnTo>
                  <a:lnTo>
                    <a:pt x="276542" y="1059383"/>
                  </a:lnTo>
                  <a:close/>
                </a:path>
                <a:path w="289559" h="1368425">
                  <a:moveTo>
                    <a:pt x="278180" y="1029017"/>
                  </a:moveTo>
                  <a:lnTo>
                    <a:pt x="276910" y="1030389"/>
                  </a:lnTo>
                  <a:lnTo>
                    <a:pt x="276199" y="1034999"/>
                  </a:lnTo>
                  <a:lnTo>
                    <a:pt x="278180" y="1029017"/>
                  </a:lnTo>
                  <a:close/>
                </a:path>
                <a:path w="289559" h="1368425">
                  <a:moveTo>
                    <a:pt x="278396" y="1018616"/>
                  </a:moveTo>
                  <a:lnTo>
                    <a:pt x="273265" y="1013129"/>
                  </a:lnTo>
                  <a:lnTo>
                    <a:pt x="271145" y="1024255"/>
                  </a:lnTo>
                  <a:lnTo>
                    <a:pt x="267957" y="1026960"/>
                  </a:lnTo>
                  <a:lnTo>
                    <a:pt x="269417" y="1019632"/>
                  </a:lnTo>
                  <a:lnTo>
                    <a:pt x="269786" y="1018324"/>
                  </a:lnTo>
                  <a:lnTo>
                    <a:pt x="269621" y="1018590"/>
                  </a:lnTo>
                  <a:lnTo>
                    <a:pt x="270344" y="1015009"/>
                  </a:lnTo>
                  <a:lnTo>
                    <a:pt x="261607" y="1032598"/>
                  </a:lnTo>
                  <a:lnTo>
                    <a:pt x="263906" y="1035240"/>
                  </a:lnTo>
                  <a:lnTo>
                    <a:pt x="270065" y="1027671"/>
                  </a:lnTo>
                  <a:lnTo>
                    <a:pt x="265404" y="1036345"/>
                  </a:lnTo>
                  <a:lnTo>
                    <a:pt x="274916" y="1023886"/>
                  </a:lnTo>
                  <a:lnTo>
                    <a:pt x="274980" y="1028331"/>
                  </a:lnTo>
                  <a:lnTo>
                    <a:pt x="277101" y="1022654"/>
                  </a:lnTo>
                  <a:lnTo>
                    <a:pt x="277304" y="1022642"/>
                  </a:lnTo>
                  <a:lnTo>
                    <a:pt x="277355" y="1021981"/>
                  </a:lnTo>
                  <a:lnTo>
                    <a:pt x="277812" y="1020762"/>
                  </a:lnTo>
                  <a:lnTo>
                    <a:pt x="277304" y="1022642"/>
                  </a:lnTo>
                  <a:lnTo>
                    <a:pt x="274510" y="1033233"/>
                  </a:lnTo>
                  <a:lnTo>
                    <a:pt x="278396" y="1018616"/>
                  </a:lnTo>
                  <a:close/>
                </a:path>
                <a:path w="289559" h="1368425">
                  <a:moveTo>
                    <a:pt x="279209" y="233146"/>
                  </a:moveTo>
                  <a:lnTo>
                    <a:pt x="274497" y="227152"/>
                  </a:lnTo>
                  <a:lnTo>
                    <a:pt x="278739" y="216509"/>
                  </a:lnTo>
                  <a:lnTo>
                    <a:pt x="275640" y="216331"/>
                  </a:lnTo>
                  <a:lnTo>
                    <a:pt x="265595" y="231355"/>
                  </a:lnTo>
                  <a:lnTo>
                    <a:pt x="271208" y="236677"/>
                  </a:lnTo>
                  <a:lnTo>
                    <a:pt x="272249" y="231902"/>
                  </a:lnTo>
                  <a:lnTo>
                    <a:pt x="279209" y="233146"/>
                  </a:lnTo>
                  <a:close/>
                </a:path>
                <a:path w="289559" h="1368425">
                  <a:moveTo>
                    <a:pt x="280187" y="618553"/>
                  </a:moveTo>
                  <a:lnTo>
                    <a:pt x="276377" y="615213"/>
                  </a:lnTo>
                  <a:lnTo>
                    <a:pt x="276072" y="622744"/>
                  </a:lnTo>
                  <a:lnTo>
                    <a:pt x="280187" y="618553"/>
                  </a:lnTo>
                  <a:close/>
                </a:path>
                <a:path w="289559" h="1368425">
                  <a:moveTo>
                    <a:pt x="281038" y="159232"/>
                  </a:moveTo>
                  <a:lnTo>
                    <a:pt x="280631" y="162674"/>
                  </a:lnTo>
                  <a:lnTo>
                    <a:pt x="280479" y="164274"/>
                  </a:lnTo>
                  <a:lnTo>
                    <a:pt x="281038" y="159232"/>
                  </a:lnTo>
                  <a:close/>
                </a:path>
                <a:path w="289559" h="1368425">
                  <a:moveTo>
                    <a:pt x="281216" y="1011656"/>
                  </a:moveTo>
                  <a:lnTo>
                    <a:pt x="279501" y="1011605"/>
                  </a:lnTo>
                  <a:lnTo>
                    <a:pt x="280974" y="1012266"/>
                  </a:lnTo>
                  <a:lnTo>
                    <a:pt x="281216" y="1011656"/>
                  </a:lnTo>
                  <a:close/>
                </a:path>
                <a:path w="289559" h="1368425">
                  <a:moveTo>
                    <a:pt x="281241" y="1124305"/>
                  </a:moveTo>
                  <a:lnTo>
                    <a:pt x="279806" y="1124699"/>
                  </a:lnTo>
                  <a:lnTo>
                    <a:pt x="281025" y="1125042"/>
                  </a:lnTo>
                  <a:lnTo>
                    <a:pt x="281241" y="1124305"/>
                  </a:lnTo>
                  <a:close/>
                </a:path>
                <a:path w="289559" h="1368425">
                  <a:moveTo>
                    <a:pt x="281457" y="430428"/>
                  </a:moveTo>
                  <a:lnTo>
                    <a:pt x="277787" y="426834"/>
                  </a:lnTo>
                  <a:lnTo>
                    <a:pt x="276453" y="430809"/>
                  </a:lnTo>
                  <a:lnTo>
                    <a:pt x="281457" y="430428"/>
                  </a:lnTo>
                  <a:close/>
                </a:path>
                <a:path w="289559" h="1368425">
                  <a:moveTo>
                    <a:pt x="282321" y="1025766"/>
                  </a:moveTo>
                  <a:lnTo>
                    <a:pt x="282168" y="1018374"/>
                  </a:lnTo>
                  <a:lnTo>
                    <a:pt x="278587" y="1027747"/>
                  </a:lnTo>
                  <a:lnTo>
                    <a:pt x="282321" y="1025766"/>
                  </a:lnTo>
                  <a:close/>
                </a:path>
                <a:path w="289559" h="1368425">
                  <a:moveTo>
                    <a:pt x="282803" y="954608"/>
                  </a:moveTo>
                  <a:lnTo>
                    <a:pt x="281965" y="953554"/>
                  </a:lnTo>
                  <a:lnTo>
                    <a:pt x="281825" y="954697"/>
                  </a:lnTo>
                  <a:lnTo>
                    <a:pt x="282803" y="954608"/>
                  </a:lnTo>
                  <a:close/>
                </a:path>
                <a:path w="289559" h="1368425">
                  <a:moveTo>
                    <a:pt x="284657" y="620191"/>
                  </a:moveTo>
                  <a:lnTo>
                    <a:pt x="284162" y="618629"/>
                  </a:lnTo>
                  <a:lnTo>
                    <a:pt x="282498" y="620991"/>
                  </a:lnTo>
                  <a:lnTo>
                    <a:pt x="284657" y="620191"/>
                  </a:lnTo>
                  <a:close/>
                </a:path>
                <a:path w="289559" h="1368425">
                  <a:moveTo>
                    <a:pt x="285026" y="955649"/>
                  </a:moveTo>
                  <a:lnTo>
                    <a:pt x="284149" y="955179"/>
                  </a:lnTo>
                  <a:lnTo>
                    <a:pt x="283514" y="956144"/>
                  </a:lnTo>
                  <a:lnTo>
                    <a:pt x="285026" y="955649"/>
                  </a:lnTo>
                  <a:close/>
                </a:path>
                <a:path w="289559" h="1368425">
                  <a:moveTo>
                    <a:pt x="285254" y="603796"/>
                  </a:moveTo>
                  <a:lnTo>
                    <a:pt x="279628" y="602068"/>
                  </a:lnTo>
                  <a:lnTo>
                    <a:pt x="280238" y="611695"/>
                  </a:lnTo>
                  <a:lnTo>
                    <a:pt x="285254" y="603796"/>
                  </a:lnTo>
                  <a:close/>
                </a:path>
                <a:path w="289559" h="1368425">
                  <a:moveTo>
                    <a:pt x="286181" y="799528"/>
                  </a:moveTo>
                  <a:lnTo>
                    <a:pt x="285584" y="799045"/>
                  </a:lnTo>
                  <a:lnTo>
                    <a:pt x="284251" y="801357"/>
                  </a:lnTo>
                  <a:lnTo>
                    <a:pt x="286181" y="799528"/>
                  </a:lnTo>
                  <a:close/>
                </a:path>
                <a:path w="289559" h="1368425">
                  <a:moveTo>
                    <a:pt x="286486" y="945642"/>
                  </a:moveTo>
                  <a:lnTo>
                    <a:pt x="285318" y="946277"/>
                  </a:lnTo>
                  <a:lnTo>
                    <a:pt x="285838" y="946924"/>
                  </a:lnTo>
                  <a:lnTo>
                    <a:pt x="286486" y="945642"/>
                  </a:lnTo>
                  <a:close/>
                </a:path>
                <a:path w="289559" h="1368425">
                  <a:moveTo>
                    <a:pt x="287870" y="997661"/>
                  </a:moveTo>
                  <a:lnTo>
                    <a:pt x="287743" y="996581"/>
                  </a:lnTo>
                  <a:lnTo>
                    <a:pt x="286778" y="997470"/>
                  </a:lnTo>
                  <a:lnTo>
                    <a:pt x="287870" y="997661"/>
                  </a:lnTo>
                  <a:close/>
                </a:path>
                <a:path w="289559" h="1368425">
                  <a:moveTo>
                    <a:pt x="287921" y="993584"/>
                  </a:moveTo>
                  <a:lnTo>
                    <a:pt x="287248" y="993089"/>
                  </a:lnTo>
                  <a:lnTo>
                    <a:pt x="285178" y="994283"/>
                  </a:lnTo>
                  <a:lnTo>
                    <a:pt x="287921" y="993584"/>
                  </a:lnTo>
                  <a:close/>
                </a:path>
                <a:path w="289559" h="1368425">
                  <a:moveTo>
                    <a:pt x="288772" y="888174"/>
                  </a:moveTo>
                  <a:lnTo>
                    <a:pt x="283311" y="889698"/>
                  </a:lnTo>
                  <a:lnTo>
                    <a:pt x="286105" y="890447"/>
                  </a:lnTo>
                  <a:lnTo>
                    <a:pt x="288772" y="888174"/>
                  </a:lnTo>
                  <a:close/>
                </a:path>
                <a:path w="289559" h="1368425">
                  <a:moveTo>
                    <a:pt x="289433" y="575094"/>
                  </a:moveTo>
                  <a:lnTo>
                    <a:pt x="285508" y="570877"/>
                  </a:lnTo>
                  <a:lnTo>
                    <a:pt x="279628" y="581342"/>
                  </a:lnTo>
                  <a:lnTo>
                    <a:pt x="273977" y="583907"/>
                  </a:lnTo>
                  <a:lnTo>
                    <a:pt x="273519" y="594944"/>
                  </a:lnTo>
                  <a:lnTo>
                    <a:pt x="280187" y="591439"/>
                  </a:lnTo>
                  <a:lnTo>
                    <a:pt x="289433" y="575094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820191" y="1814969"/>
              <a:ext cx="225425" cy="1504950"/>
            </a:xfrm>
            <a:custGeom>
              <a:avLst/>
              <a:gdLst/>
              <a:ahLst/>
              <a:cxnLst/>
              <a:rect l="l" t="t" r="r" b="b"/>
              <a:pathLst>
                <a:path w="225425" h="1504950">
                  <a:moveTo>
                    <a:pt x="64147" y="412648"/>
                  </a:moveTo>
                  <a:lnTo>
                    <a:pt x="61556" y="406742"/>
                  </a:lnTo>
                  <a:lnTo>
                    <a:pt x="58178" y="408622"/>
                  </a:lnTo>
                  <a:lnTo>
                    <a:pt x="64147" y="412648"/>
                  </a:lnTo>
                  <a:close/>
                </a:path>
                <a:path w="225425" h="1504950">
                  <a:moveTo>
                    <a:pt x="65570" y="860234"/>
                  </a:moveTo>
                  <a:lnTo>
                    <a:pt x="55359" y="859396"/>
                  </a:lnTo>
                  <a:lnTo>
                    <a:pt x="52184" y="845019"/>
                  </a:lnTo>
                  <a:lnTo>
                    <a:pt x="50177" y="852512"/>
                  </a:lnTo>
                  <a:lnTo>
                    <a:pt x="48602" y="839127"/>
                  </a:lnTo>
                  <a:lnTo>
                    <a:pt x="39420" y="833158"/>
                  </a:lnTo>
                  <a:lnTo>
                    <a:pt x="33769" y="823823"/>
                  </a:lnTo>
                  <a:lnTo>
                    <a:pt x="31318" y="828916"/>
                  </a:lnTo>
                  <a:lnTo>
                    <a:pt x="31242" y="821080"/>
                  </a:lnTo>
                  <a:lnTo>
                    <a:pt x="22517" y="814666"/>
                  </a:lnTo>
                  <a:lnTo>
                    <a:pt x="16548" y="827532"/>
                  </a:lnTo>
                  <a:lnTo>
                    <a:pt x="22288" y="835164"/>
                  </a:lnTo>
                  <a:lnTo>
                    <a:pt x="13589" y="828408"/>
                  </a:lnTo>
                  <a:lnTo>
                    <a:pt x="16484" y="841006"/>
                  </a:lnTo>
                  <a:lnTo>
                    <a:pt x="12039" y="840879"/>
                  </a:lnTo>
                  <a:lnTo>
                    <a:pt x="5765" y="848487"/>
                  </a:lnTo>
                  <a:lnTo>
                    <a:pt x="50" y="847852"/>
                  </a:lnTo>
                  <a:lnTo>
                    <a:pt x="0" y="858558"/>
                  </a:lnTo>
                  <a:lnTo>
                    <a:pt x="3708" y="861606"/>
                  </a:lnTo>
                  <a:lnTo>
                    <a:pt x="7912" y="856335"/>
                  </a:lnTo>
                  <a:lnTo>
                    <a:pt x="11468" y="863358"/>
                  </a:lnTo>
                  <a:lnTo>
                    <a:pt x="15379" y="865009"/>
                  </a:lnTo>
                  <a:lnTo>
                    <a:pt x="18237" y="861187"/>
                  </a:lnTo>
                  <a:lnTo>
                    <a:pt x="18986" y="866495"/>
                  </a:lnTo>
                  <a:lnTo>
                    <a:pt x="29857" y="873252"/>
                  </a:lnTo>
                  <a:lnTo>
                    <a:pt x="35420" y="874953"/>
                  </a:lnTo>
                  <a:lnTo>
                    <a:pt x="35915" y="871207"/>
                  </a:lnTo>
                  <a:lnTo>
                    <a:pt x="44488" y="877557"/>
                  </a:lnTo>
                  <a:lnTo>
                    <a:pt x="48691" y="876592"/>
                  </a:lnTo>
                  <a:lnTo>
                    <a:pt x="55245" y="871156"/>
                  </a:lnTo>
                  <a:lnTo>
                    <a:pt x="56591" y="864577"/>
                  </a:lnTo>
                  <a:lnTo>
                    <a:pt x="60032" y="864539"/>
                  </a:lnTo>
                  <a:lnTo>
                    <a:pt x="59969" y="868260"/>
                  </a:lnTo>
                  <a:lnTo>
                    <a:pt x="65570" y="860234"/>
                  </a:lnTo>
                  <a:close/>
                </a:path>
                <a:path w="225425" h="1504950">
                  <a:moveTo>
                    <a:pt x="68859" y="133070"/>
                  </a:moveTo>
                  <a:lnTo>
                    <a:pt x="66040" y="126199"/>
                  </a:lnTo>
                  <a:lnTo>
                    <a:pt x="51117" y="128600"/>
                  </a:lnTo>
                  <a:lnTo>
                    <a:pt x="65836" y="134607"/>
                  </a:lnTo>
                  <a:lnTo>
                    <a:pt x="68859" y="133070"/>
                  </a:lnTo>
                  <a:close/>
                </a:path>
                <a:path w="225425" h="1504950">
                  <a:moveTo>
                    <a:pt x="70396" y="326644"/>
                  </a:moveTo>
                  <a:lnTo>
                    <a:pt x="69824" y="323164"/>
                  </a:lnTo>
                  <a:lnTo>
                    <a:pt x="59626" y="313690"/>
                  </a:lnTo>
                  <a:lnTo>
                    <a:pt x="53797" y="316484"/>
                  </a:lnTo>
                  <a:lnTo>
                    <a:pt x="48044" y="312229"/>
                  </a:lnTo>
                  <a:lnTo>
                    <a:pt x="49974" y="304596"/>
                  </a:lnTo>
                  <a:lnTo>
                    <a:pt x="44551" y="300609"/>
                  </a:lnTo>
                  <a:lnTo>
                    <a:pt x="20815" y="289674"/>
                  </a:lnTo>
                  <a:lnTo>
                    <a:pt x="15735" y="293408"/>
                  </a:lnTo>
                  <a:lnTo>
                    <a:pt x="20535" y="310324"/>
                  </a:lnTo>
                  <a:lnTo>
                    <a:pt x="15786" y="317474"/>
                  </a:lnTo>
                  <a:lnTo>
                    <a:pt x="20751" y="322300"/>
                  </a:lnTo>
                  <a:lnTo>
                    <a:pt x="25133" y="334949"/>
                  </a:lnTo>
                  <a:lnTo>
                    <a:pt x="22821" y="336372"/>
                  </a:lnTo>
                  <a:lnTo>
                    <a:pt x="39027" y="342785"/>
                  </a:lnTo>
                  <a:lnTo>
                    <a:pt x="37922" y="347370"/>
                  </a:lnTo>
                  <a:lnTo>
                    <a:pt x="26873" y="346024"/>
                  </a:lnTo>
                  <a:lnTo>
                    <a:pt x="25882" y="351358"/>
                  </a:lnTo>
                  <a:lnTo>
                    <a:pt x="37071" y="358927"/>
                  </a:lnTo>
                  <a:lnTo>
                    <a:pt x="35166" y="366534"/>
                  </a:lnTo>
                  <a:lnTo>
                    <a:pt x="39585" y="368287"/>
                  </a:lnTo>
                  <a:lnTo>
                    <a:pt x="43903" y="359778"/>
                  </a:lnTo>
                  <a:lnTo>
                    <a:pt x="48247" y="363118"/>
                  </a:lnTo>
                  <a:lnTo>
                    <a:pt x="61595" y="355180"/>
                  </a:lnTo>
                  <a:lnTo>
                    <a:pt x="66408" y="356412"/>
                  </a:lnTo>
                  <a:lnTo>
                    <a:pt x="69761" y="344893"/>
                  </a:lnTo>
                  <a:lnTo>
                    <a:pt x="61315" y="335216"/>
                  </a:lnTo>
                  <a:lnTo>
                    <a:pt x="70396" y="326644"/>
                  </a:lnTo>
                  <a:close/>
                </a:path>
                <a:path w="225425" h="1504950">
                  <a:moveTo>
                    <a:pt x="70929" y="482701"/>
                  </a:moveTo>
                  <a:lnTo>
                    <a:pt x="65786" y="482371"/>
                  </a:lnTo>
                  <a:lnTo>
                    <a:pt x="67843" y="487159"/>
                  </a:lnTo>
                  <a:lnTo>
                    <a:pt x="70929" y="482701"/>
                  </a:lnTo>
                  <a:close/>
                </a:path>
                <a:path w="225425" h="1504950">
                  <a:moveTo>
                    <a:pt x="72009" y="487603"/>
                  </a:moveTo>
                  <a:lnTo>
                    <a:pt x="71831" y="484835"/>
                  </a:lnTo>
                  <a:lnTo>
                    <a:pt x="71145" y="487260"/>
                  </a:lnTo>
                  <a:lnTo>
                    <a:pt x="72009" y="487603"/>
                  </a:lnTo>
                  <a:close/>
                </a:path>
                <a:path w="225425" h="1504950">
                  <a:moveTo>
                    <a:pt x="75234" y="858951"/>
                  </a:moveTo>
                  <a:lnTo>
                    <a:pt x="74142" y="859866"/>
                  </a:lnTo>
                  <a:lnTo>
                    <a:pt x="74447" y="860463"/>
                  </a:lnTo>
                  <a:lnTo>
                    <a:pt x="75234" y="858951"/>
                  </a:lnTo>
                  <a:close/>
                </a:path>
                <a:path w="225425" h="1504950">
                  <a:moveTo>
                    <a:pt x="78117" y="340677"/>
                  </a:moveTo>
                  <a:lnTo>
                    <a:pt x="75285" y="331571"/>
                  </a:lnTo>
                  <a:lnTo>
                    <a:pt x="72923" y="333781"/>
                  </a:lnTo>
                  <a:lnTo>
                    <a:pt x="78117" y="340677"/>
                  </a:lnTo>
                  <a:close/>
                </a:path>
                <a:path w="225425" h="1504950">
                  <a:moveTo>
                    <a:pt x="78981" y="505485"/>
                  </a:moveTo>
                  <a:lnTo>
                    <a:pt x="76136" y="491426"/>
                  </a:lnTo>
                  <a:lnTo>
                    <a:pt x="70104" y="495414"/>
                  </a:lnTo>
                  <a:lnTo>
                    <a:pt x="73355" y="506056"/>
                  </a:lnTo>
                  <a:lnTo>
                    <a:pt x="78981" y="505485"/>
                  </a:lnTo>
                  <a:close/>
                </a:path>
                <a:path w="225425" h="1504950">
                  <a:moveTo>
                    <a:pt x="79413" y="427253"/>
                  </a:moveTo>
                  <a:lnTo>
                    <a:pt x="78879" y="426173"/>
                  </a:lnTo>
                  <a:lnTo>
                    <a:pt x="79121" y="429069"/>
                  </a:lnTo>
                  <a:lnTo>
                    <a:pt x="79413" y="427253"/>
                  </a:lnTo>
                  <a:close/>
                </a:path>
                <a:path w="225425" h="1504950">
                  <a:moveTo>
                    <a:pt x="92760" y="561898"/>
                  </a:moveTo>
                  <a:lnTo>
                    <a:pt x="91274" y="535330"/>
                  </a:lnTo>
                  <a:lnTo>
                    <a:pt x="78562" y="515874"/>
                  </a:lnTo>
                  <a:lnTo>
                    <a:pt x="69570" y="512851"/>
                  </a:lnTo>
                  <a:lnTo>
                    <a:pt x="56261" y="520509"/>
                  </a:lnTo>
                  <a:lnTo>
                    <a:pt x="56451" y="527710"/>
                  </a:lnTo>
                  <a:lnTo>
                    <a:pt x="50469" y="527088"/>
                  </a:lnTo>
                  <a:lnTo>
                    <a:pt x="55270" y="529475"/>
                  </a:lnTo>
                  <a:lnTo>
                    <a:pt x="45847" y="539534"/>
                  </a:lnTo>
                  <a:lnTo>
                    <a:pt x="43141" y="552488"/>
                  </a:lnTo>
                  <a:lnTo>
                    <a:pt x="47015" y="551421"/>
                  </a:lnTo>
                  <a:lnTo>
                    <a:pt x="49060" y="557237"/>
                  </a:lnTo>
                  <a:lnTo>
                    <a:pt x="51739" y="550354"/>
                  </a:lnTo>
                  <a:lnTo>
                    <a:pt x="53187" y="559904"/>
                  </a:lnTo>
                  <a:lnTo>
                    <a:pt x="60413" y="562571"/>
                  </a:lnTo>
                  <a:lnTo>
                    <a:pt x="59893" y="566864"/>
                  </a:lnTo>
                  <a:lnTo>
                    <a:pt x="63995" y="563384"/>
                  </a:lnTo>
                  <a:lnTo>
                    <a:pt x="66878" y="570649"/>
                  </a:lnTo>
                  <a:lnTo>
                    <a:pt x="87795" y="572985"/>
                  </a:lnTo>
                  <a:lnTo>
                    <a:pt x="91478" y="571080"/>
                  </a:lnTo>
                  <a:lnTo>
                    <a:pt x="92760" y="561898"/>
                  </a:lnTo>
                  <a:close/>
                </a:path>
                <a:path w="225425" h="1504950">
                  <a:moveTo>
                    <a:pt x="97624" y="377393"/>
                  </a:moveTo>
                  <a:lnTo>
                    <a:pt x="95351" y="372313"/>
                  </a:lnTo>
                  <a:lnTo>
                    <a:pt x="88988" y="368630"/>
                  </a:lnTo>
                  <a:lnTo>
                    <a:pt x="85509" y="372008"/>
                  </a:lnTo>
                  <a:lnTo>
                    <a:pt x="72504" y="367995"/>
                  </a:lnTo>
                  <a:lnTo>
                    <a:pt x="61633" y="371627"/>
                  </a:lnTo>
                  <a:lnTo>
                    <a:pt x="61442" y="368198"/>
                  </a:lnTo>
                  <a:lnTo>
                    <a:pt x="48552" y="375399"/>
                  </a:lnTo>
                  <a:lnTo>
                    <a:pt x="52451" y="390004"/>
                  </a:lnTo>
                  <a:lnTo>
                    <a:pt x="90030" y="393204"/>
                  </a:lnTo>
                  <a:lnTo>
                    <a:pt x="93751" y="378828"/>
                  </a:lnTo>
                  <a:lnTo>
                    <a:pt x="97624" y="377393"/>
                  </a:lnTo>
                  <a:close/>
                </a:path>
                <a:path w="225425" h="1504950">
                  <a:moveTo>
                    <a:pt x="98209" y="1122299"/>
                  </a:moveTo>
                  <a:lnTo>
                    <a:pt x="97942" y="1118806"/>
                  </a:lnTo>
                  <a:lnTo>
                    <a:pt x="94703" y="1120152"/>
                  </a:lnTo>
                  <a:lnTo>
                    <a:pt x="98209" y="1122299"/>
                  </a:lnTo>
                  <a:close/>
                </a:path>
                <a:path w="225425" h="1504950">
                  <a:moveTo>
                    <a:pt x="117195" y="47028"/>
                  </a:moveTo>
                  <a:lnTo>
                    <a:pt x="116624" y="45529"/>
                  </a:lnTo>
                  <a:lnTo>
                    <a:pt x="116814" y="48323"/>
                  </a:lnTo>
                  <a:lnTo>
                    <a:pt x="117195" y="47028"/>
                  </a:lnTo>
                  <a:close/>
                </a:path>
                <a:path w="225425" h="1504950">
                  <a:moveTo>
                    <a:pt x="120053" y="817168"/>
                  </a:moveTo>
                  <a:lnTo>
                    <a:pt x="118262" y="815784"/>
                  </a:lnTo>
                  <a:lnTo>
                    <a:pt x="117132" y="818489"/>
                  </a:lnTo>
                  <a:lnTo>
                    <a:pt x="120053" y="817168"/>
                  </a:lnTo>
                  <a:close/>
                </a:path>
                <a:path w="225425" h="1504950">
                  <a:moveTo>
                    <a:pt x="121907" y="818451"/>
                  </a:moveTo>
                  <a:lnTo>
                    <a:pt x="118427" y="819683"/>
                  </a:lnTo>
                  <a:lnTo>
                    <a:pt x="121196" y="820369"/>
                  </a:lnTo>
                  <a:lnTo>
                    <a:pt x="121907" y="818451"/>
                  </a:lnTo>
                  <a:close/>
                </a:path>
                <a:path w="225425" h="1504950">
                  <a:moveTo>
                    <a:pt x="122135" y="37655"/>
                  </a:moveTo>
                  <a:lnTo>
                    <a:pt x="118262" y="35801"/>
                  </a:lnTo>
                  <a:lnTo>
                    <a:pt x="116103" y="37515"/>
                  </a:lnTo>
                  <a:lnTo>
                    <a:pt x="120345" y="41986"/>
                  </a:lnTo>
                  <a:lnTo>
                    <a:pt x="122135" y="37655"/>
                  </a:lnTo>
                  <a:close/>
                </a:path>
                <a:path w="225425" h="1504950">
                  <a:moveTo>
                    <a:pt x="122707" y="820496"/>
                  </a:moveTo>
                  <a:lnTo>
                    <a:pt x="119722" y="821029"/>
                  </a:lnTo>
                  <a:lnTo>
                    <a:pt x="121780" y="822528"/>
                  </a:lnTo>
                  <a:lnTo>
                    <a:pt x="122707" y="820496"/>
                  </a:lnTo>
                  <a:close/>
                </a:path>
                <a:path w="225425" h="1504950">
                  <a:moveTo>
                    <a:pt x="123266" y="817791"/>
                  </a:moveTo>
                  <a:lnTo>
                    <a:pt x="122288" y="816965"/>
                  </a:lnTo>
                  <a:lnTo>
                    <a:pt x="122466" y="818756"/>
                  </a:lnTo>
                  <a:lnTo>
                    <a:pt x="123266" y="817791"/>
                  </a:lnTo>
                  <a:close/>
                </a:path>
                <a:path w="225425" h="1504950">
                  <a:moveTo>
                    <a:pt x="127596" y="1065834"/>
                  </a:moveTo>
                  <a:lnTo>
                    <a:pt x="127127" y="1064793"/>
                  </a:lnTo>
                  <a:lnTo>
                    <a:pt x="125768" y="1064920"/>
                  </a:lnTo>
                  <a:lnTo>
                    <a:pt x="127596" y="1065834"/>
                  </a:lnTo>
                  <a:close/>
                </a:path>
                <a:path w="225425" h="1504950">
                  <a:moveTo>
                    <a:pt x="127762" y="826147"/>
                  </a:moveTo>
                  <a:lnTo>
                    <a:pt x="126923" y="825754"/>
                  </a:lnTo>
                  <a:lnTo>
                    <a:pt x="126707" y="827278"/>
                  </a:lnTo>
                  <a:lnTo>
                    <a:pt x="127762" y="826147"/>
                  </a:lnTo>
                  <a:close/>
                </a:path>
                <a:path w="225425" h="1504950">
                  <a:moveTo>
                    <a:pt x="129006" y="824204"/>
                  </a:moveTo>
                  <a:lnTo>
                    <a:pt x="127330" y="824484"/>
                  </a:lnTo>
                  <a:lnTo>
                    <a:pt x="128892" y="826058"/>
                  </a:lnTo>
                  <a:lnTo>
                    <a:pt x="129006" y="824204"/>
                  </a:lnTo>
                  <a:close/>
                </a:path>
                <a:path w="225425" h="1504950">
                  <a:moveTo>
                    <a:pt x="129641" y="1094130"/>
                  </a:moveTo>
                  <a:lnTo>
                    <a:pt x="126873" y="1093152"/>
                  </a:lnTo>
                  <a:lnTo>
                    <a:pt x="127114" y="1094282"/>
                  </a:lnTo>
                  <a:lnTo>
                    <a:pt x="129641" y="1094130"/>
                  </a:lnTo>
                  <a:close/>
                </a:path>
                <a:path w="225425" h="1504950">
                  <a:moveTo>
                    <a:pt x="129844" y="829170"/>
                  </a:moveTo>
                  <a:lnTo>
                    <a:pt x="129463" y="827354"/>
                  </a:lnTo>
                  <a:lnTo>
                    <a:pt x="127825" y="830224"/>
                  </a:lnTo>
                  <a:lnTo>
                    <a:pt x="129844" y="829170"/>
                  </a:lnTo>
                  <a:close/>
                </a:path>
                <a:path w="225425" h="1504950">
                  <a:moveTo>
                    <a:pt x="133896" y="802894"/>
                  </a:moveTo>
                  <a:lnTo>
                    <a:pt x="132346" y="801255"/>
                  </a:lnTo>
                  <a:lnTo>
                    <a:pt x="132359" y="803097"/>
                  </a:lnTo>
                  <a:lnTo>
                    <a:pt x="133896" y="802894"/>
                  </a:lnTo>
                  <a:close/>
                </a:path>
                <a:path w="225425" h="1504950">
                  <a:moveTo>
                    <a:pt x="133946" y="830376"/>
                  </a:moveTo>
                  <a:lnTo>
                    <a:pt x="132765" y="831926"/>
                  </a:lnTo>
                  <a:lnTo>
                    <a:pt x="133553" y="832345"/>
                  </a:lnTo>
                  <a:lnTo>
                    <a:pt x="133946" y="830376"/>
                  </a:lnTo>
                  <a:close/>
                </a:path>
                <a:path w="225425" h="1504950">
                  <a:moveTo>
                    <a:pt x="134112" y="409359"/>
                  </a:moveTo>
                  <a:lnTo>
                    <a:pt x="129933" y="406527"/>
                  </a:lnTo>
                  <a:lnTo>
                    <a:pt x="125349" y="409905"/>
                  </a:lnTo>
                  <a:lnTo>
                    <a:pt x="131813" y="414667"/>
                  </a:lnTo>
                  <a:lnTo>
                    <a:pt x="134112" y="409359"/>
                  </a:lnTo>
                  <a:close/>
                </a:path>
                <a:path w="225425" h="1504950">
                  <a:moveTo>
                    <a:pt x="135255" y="848207"/>
                  </a:moveTo>
                  <a:lnTo>
                    <a:pt x="135102" y="846594"/>
                  </a:lnTo>
                  <a:lnTo>
                    <a:pt x="133604" y="846759"/>
                  </a:lnTo>
                  <a:lnTo>
                    <a:pt x="135255" y="848207"/>
                  </a:lnTo>
                  <a:close/>
                </a:path>
                <a:path w="225425" h="1504950">
                  <a:moveTo>
                    <a:pt x="136105" y="1064856"/>
                  </a:moveTo>
                  <a:lnTo>
                    <a:pt x="134823" y="1065110"/>
                  </a:lnTo>
                  <a:lnTo>
                    <a:pt x="135509" y="1066380"/>
                  </a:lnTo>
                  <a:lnTo>
                    <a:pt x="136105" y="1064856"/>
                  </a:lnTo>
                  <a:close/>
                </a:path>
                <a:path w="225425" h="1504950">
                  <a:moveTo>
                    <a:pt x="136702" y="845667"/>
                  </a:moveTo>
                  <a:lnTo>
                    <a:pt x="135509" y="837933"/>
                  </a:lnTo>
                  <a:lnTo>
                    <a:pt x="132981" y="840460"/>
                  </a:lnTo>
                  <a:lnTo>
                    <a:pt x="135102" y="838936"/>
                  </a:lnTo>
                  <a:lnTo>
                    <a:pt x="136702" y="845667"/>
                  </a:lnTo>
                  <a:close/>
                </a:path>
                <a:path w="225425" h="1504950">
                  <a:moveTo>
                    <a:pt x="137845" y="1955"/>
                  </a:moveTo>
                  <a:lnTo>
                    <a:pt x="136525" y="0"/>
                  </a:lnTo>
                  <a:lnTo>
                    <a:pt x="136398" y="4013"/>
                  </a:lnTo>
                  <a:lnTo>
                    <a:pt x="137845" y="1955"/>
                  </a:lnTo>
                  <a:close/>
                </a:path>
                <a:path w="225425" h="1504950">
                  <a:moveTo>
                    <a:pt x="140779" y="830491"/>
                  </a:moveTo>
                  <a:lnTo>
                    <a:pt x="140119" y="829360"/>
                  </a:lnTo>
                  <a:lnTo>
                    <a:pt x="139598" y="830872"/>
                  </a:lnTo>
                  <a:lnTo>
                    <a:pt x="140779" y="830491"/>
                  </a:lnTo>
                  <a:close/>
                </a:path>
                <a:path w="225425" h="1504950">
                  <a:moveTo>
                    <a:pt x="142151" y="835863"/>
                  </a:moveTo>
                  <a:lnTo>
                    <a:pt x="137477" y="838034"/>
                  </a:lnTo>
                  <a:lnTo>
                    <a:pt x="140995" y="843495"/>
                  </a:lnTo>
                  <a:lnTo>
                    <a:pt x="142151" y="835863"/>
                  </a:lnTo>
                  <a:close/>
                </a:path>
                <a:path w="225425" h="1504950">
                  <a:moveTo>
                    <a:pt x="142697" y="615721"/>
                  </a:moveTo>
                  <a:lnTo>
                    <a:pt x="121615" y="607898"/>
                  </a:lnTo>
                  <a:lnTo>
                    <a:pt x="110515" y="612267"/>
                  </a:lnTo>
                  <a:lnTo>
                    <a:pt x="104990" y="603097"/>
                  </a:lnTo>
                  <a:lnTo>
                    <a:pt x="91554" y="599617"/>
                  </a:lnTo>
                  <a:lnTo>
                    <a:pt x="72123" y="604012"/>
                  </a:lnTo>
                  <a:lnTo>
                    <a:pt x="63385" y="610489"/>
                  </a:lnTo>
                  <a:lnTo>
                    <a:pt x="63715" y="616394"/>
                  </a:lnTo>
                  <a:lnTo>
                    <a:pt x="73964" y="628573"/>
                  </a:lnTo>
                  <a:lnTo>
                    <a:pt x="63614" y="621944"/>
                  </a:lnTo>
                  <a:lnTo>
                    <a:pt x="58216" y="624103"/>
                  </a:lnTo>
                  <a:lnTo>
                    <a:pt x="60642" y="656894"/>
                  </a:lnTo>
                  <a:lnTo>
                    <a:pt x="55232" y="670572"/>
                  </a:lnTo>
                  <a:lnTo>
                    <a:pt x="66281" y="691832"/>
                  </a:lnTo>
                  <a:lnTo>
                    <a:pt x="65608" y="708672"/>
                  </a:lnTo>
                  <a:lnTo>
                    <a:pt x="70065" y="707351"/>
                  </a:lnTo>
                  <a:lnTo>
                    <a:pt x="65087" y="710336"/>
                  </a:lnTo>
                  <a:lnTo>
                    <a:pt x="65265" y="716445"/>
                  </a:lnTo>
                  <a:lnTo>
                    <a:pt x="82842" y="715873"/>
                  </a:lnTo>
                  <a:lnTo>
                    <a:pt x="80111" y="712736"/>
                  </a:lnTo>
                  <a:lnTo>
                    <a:pt x="91681" y="693445"/>
                  </a:lnTo>
                  <a:lnTo>
                    <a:pt x="87287" y="677494"/>
                  </a:lnTo>
                  <a:lnTo>
                    <a:pt x="82740" y="679081"/>
                  </a:lnTo>
                  <a:lnTo>
                    <a:pt x="79095" y="675728"/>
                  </a:lnTo>
                  <a:lnTo>
                    <a:pt x="94094" y="673341"/>
                  </a:lnTo>
                  <a:lnTo>
                    <a:pt x="108635" y="679170"/>
                  </a:lnTo>
                  <a:lnTo>
                    <a:pt x="114134" y="676071"/>
                  </a:lnTo>
                  <a:lnTo>
                    <a:pt x="124523" y="653351"/>
                  </a:lnTo>
                  <a:lnTo>
                    <a:pt x="121856" y="651459"/>
                  </a:lnTo>
                  <a:lnTo>
                    <a:pt x="126263" y="649173"/>
                  </a:lnTo>
                  <a:lnTo>
                    <a:pt x="130111" y="635114"/>
                  </a:lnTo>
                  <a:lnTo>
                    <a:pt x="142697" y="615721"/>
                  </a:lnTo>
                  <a:close/>
                </a:path>
                <a:path w="225425" h="1504950">
                  <a:moveTo>
                    <a:pt x="143027" y="848004"/>
                  </a:moveTo>
                  <a:lnTo>
                    <a:pt x="141617" y="847991"/>
                  </a:lnTo>
                  <a:lnTo>
                    <a:pt x="141528" y="851103"/>
                  </a:lnTo>
                  <a:lnTo>
                    <a:pt x="143027" y="848004"/>
                  </a:lnTo>
                  <a:close/>
                </a:path>
                <a:path w="225425" h="1504950">
                  <a:moveTo>
                    <a:pt x="143103" y="884885"/>
                  </a:moveTo>
                  <a:lnTo>
                    <a:pt x="142062" y="885266"/>
                  </a:lnTo>
                  <a:lnTo>
                    <a:pt x="142201" y="886142"/>
                  </a:lnTo>
                  <a:lnTo>
                    <a:pt x="143103" y="884885"/>
                  </a:lnTo>
                  <a:close/>
                </a:path>
                <a:path w="225425" h="1504950">
                  <a:moveTo>
                    <a:pt x="143408" y="844435"/>
                  </a:moveTo>
                  <a:lnTo>
                    <a:pt x="142773" y="844130"/>
                  </a:lnTo>
                  <a:lnTo>
                    <a:pt x="141871" y="845121"/>
                  </a:lnTo>
                  <a:lnTo>
                    <a:pt x="143408" y="844435"/>
                  </a:lnTo>
                  <a:close/>
                </a:path>
                <a:path w="225425" h="1504950">
                  <a:moveTo>
                    <a:pt x="144843" y="854748"/>
                  </a:moveTo>
                  <a:lnTo>
                    <a:pt x="143332" y="855116"/>
                  </a:lnTo>
                  <a:lnTo>
                    <a:pt x="144513" y="856170"/>
                  </a:lnTo>
                  <a:lnTo>
                    <a:pt x="144843" y="854748"/>
                  </a:lnTo>
                  <a:close/>
                </a:path>
                <a:path w="225425" h="1504950">
                  <a:moveTo>
                    <a:pt x="145491" y="851344"/>
                  </a:moveTo>
                  <a:lnTo>
                    <a:pt x="145046" y="848982"/>
                  </a:lnTo>
                  <a:lnTo>
                    <a:pt x="144221" y="848931"/>
                  </a:lnTo>
                  <a:lnTo>
                    <a:pt x="145491" y="851344"/>
                  </a:lnTo>
                  <a:close/>
                </a:path>
                <a:path w="225425" h="1504950">
                  <a:moveTo>
                    <a:pt x="146100" y="606171"/>
                  </a:moveTo>
                  <a:lnTo>
                    <a:pt x="141808" y="608926"/>
                  </a:lnTo>
                  <a:lnTo>
                    <a:pt x="145326" y="609739"/>
                  </a:lnTo>
                  <a:lnTo>
                    <a:pt x="146100" y="606171"/>
                  </a:lnTo>
                  <a:close/>
                </a:path>
                <a:path w="225425" h="1504950">
                  <a:moveTo>
                    <a:pt x="146850" y="857288"/>
                  </a:moveTo>
                  <a:lnTo>
                    <a:pt x="146773" y="854773"/>
                  </a:lnTo>
                  <a:lnTo>
                    <a:pt x="145453" y="854735"/>
                  </a:lnTo>
                  <a:lnTo>
                    <a:pt x="146850" y="857288"/>
                  </a:lnTo>
                  <a:close/>
                </a:path>
                <a:path w="225425" h="1504950">
                  <a:moveTo>
                    <a:pt x="147421" y="862952"/>
                  </a:moveTo>
                  <a:lnTo>
                    <a:pt x="146431" y="860513"/>
                  </a:lnTo>
                  <a:lnTo>
                    <a:pt x="146138" y="868870"/>
                  </a:lnTo>
                  <a:lnTo>
                    <a:pt x="147421" y="862952"/>
                  </a:lnTo>
                  <a:close/>
                </a:path>
                <a:path w="225425" h="1504950">
                  <a:moveTo>
                    <a:pt x="150253" y="457225"/>
                  </a:moveTo>
                  <a:lnTo>
                    <a:pt x="147116" y="450354"/>
                  </a:lnTo>
                  <a:lnTo>
                    <a:pt x="149796" y="441617"/>
                  </a:lnTo>
                  <a:lnTo>
                    <a:pt x="145465" y="434911"/>
                  </a:lnTo>
                  <a:lnTo>
                    <a:pt x="135991" y="441401"/>
                  </a:lnTo>
                  <a:lnTo>
                    <a:pt x="145796" y="459752"/>
                  </a:lnTo>
                  <a:lnTo>
                    <a:pt x="146558" y="456476"/>
                  </a:lnTo>
                  <a:lnTo>
                    <a:pt x="150253" y="457225"/>
                  </a:lnTo>
                  <a:close/>
                </a:path>
                <a:path w="225425" h="1504950">
                  <a:moveTo>
                    <a:pt x="150469" y="402577"/>
                  </a:moveTo>
                  <a:lnTo>
                    <a:pt x="149313" y="391604"/>
                  </a:lnTo>
                  <a:lnTo>
                    <a:pt x="141884" y="381076"/>
                  </a:lnTo>
                  <a:lnTo>
                    <a:pt x="132829" y="378510"/>
                  </a:lnTo>
                  <a:lnTo>
                    <a:pt x="126669" y="380974"/>
                  </a:lnTo>
                  <a:lnTo>
                    <a:pt x="126669" y="397141"/>
                  </a:lnTo>
                  <a:lnTo>
                    <a:pt x="139052" y="410070"/>
                  </a:lnTo>
                  <a:lnTo>
                    <a:pt x="143548" y="409994"/>
                  </a:lnTo>
                  <a:lnTo>
                    <a:pt x="150469" y="402577"/>
                  </a:lnTo>
                  <a:close/>
                </a:path>
                <a:path w="225425" h="1504950">
                  <a:moveTo>
                    <a:pt x="154774" y="461302"/>
                  </a:moveTo>
                  <a:lnTo>
                    <a:pt x="152298" y="459092"/>
                  </a:lnTo>
                  <a:lnTo>
                    <a:pt x="154406" y="461594"/>
                  </a:lnTo>
                  <a:lnTo>
                    <a:pt x="154774" y="461302"/>
                  </a:lnTo>
                  <a:close/>
                </a:path>
                <a:path w="225425" h="1504950">
                  <a:moveTo>
                    <a:pt x="157200" y="4851"/>
                  </a:moveTo>
                  <a:lnTo>
                    <a:pt x="155054" y="7556"/>
                  </a:lnTo>
                  <a:lnTo>
                    <a:pt x="156908" y="8775"/>
                  </a:lnTo>
                  <a:lnTo>
                    <a:pt x="157200" y="4851"/>
                  </a:lnTo>
                  <a:close/>
                </a:path>
                <a:path w="225425" h="1504950">
                  <a:moveTo>
                    <a:pt x="160274" y="1492338"/>
                  </a:moveTo>
                  <a:lnTo>
                    <a:pt x="159613" y="1491742"/>
                  </a:lnTo>
                  <a:lnTo>
                    <a:pt x="158000" y="1492656"/>
                  </a:lnTo>
                  <a:lnTo>
                    <a:pt x="160274" y="1492338"/>
                  </a:lnTo>
                  <a:close/>
                </a:path>
                <a:path w="225425" h="1504950">
                  <a:moveTo>
                    <a:pt x="167068" y="1488300"/>
                  </a:moveTo>
                  <a:lnTo>
                    <a:pt x="166154" y="1488719"/>
                  </a:lnTo>
                  <a:lnTo>
                    <a:pt x="166166" y="1489837"/>
                  </a:lnTo>
                  <a:lnTo>
                    <a:pt x="167068" y="1488300"/>
                  </a:lnTo>
                  <a:close/>
                </a:path>
                <a:path w="225425" h="1504950">
                  <a:moveTo>
                    <a:pt x="167640" y="565454"/>
                  </a:moveTo>
                  <a:lnTo>
                    <a:pt x="166878" y="564984"/>
                  </a:lnTo>
                  <a:lnTo>
                    <a:pt x="167157" y="566966"/>
                  </a:lnTo>
                  <a:lnTo>
                    <a:pt x="167640" y="565454"/>
                  </a:lnTo>
                  <a:close/>
                </a:path>
                <a:path w="225425" h="1504950">
                  <a:moveTo>
                    <a:pt x="174904" y="317995"/>
                  </a:moveTo>
                  <a:lnTo>
                    <a:pt x="170611" y="335076"/>
                  </a:lnTo>
                  <a:lnTo>
                    <a:pt x="173685" y="325678"/>
                  </a:lnTo>
                  <a:lnTo>
                    <a:pt x="174904" y="317995"/>
                  </a:lnTo>
                  <a:close/>
                </a:path>
                <a:path w="225425" h="1504950">
                  <a:moveTo>
                    <a:pt x="175831" y="1477340"/>
                  </a:moveTo>
                  <a:lnTo>
                    <a:pt x="175260" y="1476006"/>
                  </a:lnTo>
                  <a:lnTo>
                    <a:pt x="174586" y="1476349"/>
                  </a:lnTo>
                  <a:lnTo>
                    <a:pt x="175831" y="1477340"/>
                  </a:lnTo>
                  <a:close/>
                </a:path>
                <a:path w="225425" h="1504950">
                  <a:moveTo>
                    <a:pt x="179933" y="1479854"/>
                  </a:moveTo>
                  <a:lnTo>
                    <a:pt x="177266" y="1478076"/>
                  </a:lnTo>
                  <a:lnTo>
                    <a:pt x="175056" y="1481747"/>
                  </a:lnTo>
                  <a:lnTo>
                    <a:pt x="179933" y="1479854"/>
                  </a:lnTo>
                  <a:close/>
                </a:path>
                <a:path w="225425" h="1504950">
                  <a:moveTo>
                    <a:pt x="181521" y="1479524"/>
                  </a:moveTo>
                  <a:lnTo>
                    <a:pt x="180670" y="1478432"/>
                  </a:lnTo>
                  <a:lnTo>
                    <a:pt x="180860" y="1480947"/>
                  </a:lnTo>
                  <a:lnTo>
                    <a:pt x="181521" y="1479524"/>
                  </a:lnTo>
                  <a:close/>
                </a:path>
                <a:path w="225425" h="1504950">
                  <a:moveTo>
                    <a:pt x="182880" y="761898"/>
                  </a:moveTo>
                  <a:lnTo>
                    <a:pt x="181889" y="761187"/>
                  </a:lnTo>
                  <a:lnTo>
                    <a:pt x="181610" y="762800"/>
                  </a:lnTo>
                  <a:lnTo>
                    <a:pt x="182880" y="761898"/>
                  </a:lnTo>
                  <a:close/>
                </a:path>
                <a:path w="225425" h="1504950">
                  <a:moveTo>
                    <a:pt x="187325" y="803325"/>
                  </a:moveTo>
                  <a:lnTo>
                    <a:pt x="186639" y="802132"/>
                  </a:lnTo>
                  <a:lnTo>
                    <a:pt x="185813" y="803097"/>
                  </a:lnTo>
                  <a:lnTo>
                    <a:pt x="187325" y="803325"/>
                  </a:lnTo>
                  <a:close/>
                </a:path>
                <a:path w="225425" h="1504950">
                  <a:moveTo>
                    <a:pt x="188874" y="885291"/>
                  </a:moveTo>
                  <a:lnTo>
                    <a:pt x="188277" y="884021"/>
                  </a:lnTo>
                  <a:lnTo>
                    <a:pt x="188252" y="885786"/>
                  </a:lnTo>
                  <a:lnTo>
                    <a:pt x="188874" y="885291"/>
                  </a:lnTo>
                  <a:close/>
                </a:path>
                <a:path w="225425" h="1504950">
                  <a:moveTo>
                    <a:pt x="192189" y="1483398"/>
                  </a:moveTo>
                  <a:lnTo>
                    <a:pt x="191630" y="1482344"/>
                  </a:lnTo>
                  <a:lnTo>
                    <a:pt x="190665" y="1482940"/>
                  </a:lnTo>
                  <a:lnTo>
                    <a:pt x="192189" y="1483398"/>
                  </a:lnTo>
                  <a:close/>
                </a:path>
                <a:path w="225425" h="1504950">
                  <a:moveTo>
                    <a:pt x="194754" y="91084"/>
                  </a:moveTo>
                  <a:lnTo>
                    <a:pt x="193890" y="89001"/>
                  </a:lnTo>
                  <a:lnTo>
                    <a:pt x="194005" y="91681"/>
                  </a:lnTo>
                  <a:lnTo>
                    <a:pt x="194754" y="91084"/>
                  </a:lnTo>
                  <a:close/>
                </a:path>
                <a:path w="225425" h="1504950">
                  <a:moveTo>
                    <a:pt x="199593" y="810577"/>
                  </a:moveTo>
                  <a:lnTo>
                    <a:pt x="197840" y="804926"/>
                  </a:lnTo>
                  <a:lnTo>
                    <a:pt x="190652" y="803300"/>
                  </a:lnTo>
                  <a:lnTo>
                    <a:pt x="185889" y="805878"/>
                  </a:lnTo>
                  <a:lnTo>
                    <a:pt x="187413" y="808570"/>
                  </a:lnTo>
                  <a:lnTo>
                    <a:pt x="199593" y="810577"/>
                  </a:lnTo>
                  <a:close/>
                </a:path>
                <a:path w="225425" h="1504950">
                  <a:moveTo>
                    <a:pt x="201002" y="902957"/>
                  </a:moveTo>
                  <a:lnTo>
                    <a:pt x="199351" y="885774"/>
                  </a:lnTo>
                  <a:lnTo>
                    <a:pt x="196596" y="883831"/>
                  </a:lnTo>
                  <a:lnTo>
                    <a:pt x="191782" y="893292"/>
                  </a:lnTo>
                  <a:lnTo>
                    <a:pt x="196659" y="907440"/>
                  </a:lnTo>
                  <a:lnTo>
                    <a:pt x="201002" y="902957"/>
                  </a:lnTo>
                  <a:close/>
                </a:path>
                <a:path w="225425" h="1504950">
                  <a:moveTo>
                    <a:pt x="208876" y="704469"/>
                  </a:moveTo>
                  <a:lnTo>
                    <a:pt x="207556" y="700087"/>
                  </a:lnTo>
                  <a:lnTo>
                    <a:pt x="205028" y="700786"/>
                  </a:lnTo>
                  <a:lnTo>
                    <a:pt x="208876" y="704469"/>
                  </a:lnTo>
                  <a:close/>
                </a:path>
                <a:path w="225425" h="1504950">
                  <a:moveTo>
                    <a:pt x="211074" y="880402"/>
                  </a:moveTo>
                  <a:lnTo>
                    <a:pt x="210426" y="879043"/>
                  </a:lnTo>
                  <a:lnTo>
                    <a:pt x="210489" y="880859"/>
                  </a:lnTo>
                  <a:lnTo>
                    <a:pt x="211074" y="880402"/>
                  </a:lnTo>
                  <a:close/>
                </a:path>
                <a:path w="225425" h="1504950">
                  <a:moveTo>
                    <a:pt x="211950" y="704469"/>
                  </a:moveTo>
                  <a:lnTo>
                    <a:pt x="211645" y="703084"/>
                  </a:lnTo>
                  <a:lnTo>
                    <a:pt x="211175" y="706056"/>
                  </a:lnTo>
                  <a:lnTo>
                    <a:pt x="211950" y="704469"/>
                  </a:lnTo>
                  <a:close/>
                </a:path>
                <a:path w="225425" h="1504950">
                  <a:moveTo>
                    <a:pt x="212204" y="1504289"/>
                  </a:moveTo>
                  <a:lnTo>
                    <a:pt x="211010" y="1502727"/>
                  </a:lnTo>
                  <a:lnTo>
                    <a:pt x="207759" y="1504569"/>
                  </a:lnTo>
                  <a:lnTo>
                    <a:pt x="212204" y="1504289"/>
                  </a:lnTo>
                  <a:close/>
                </a:path>
                <a:path w="225425" h="1504950">
                  <a:moveTo>
                    <a:pt x="218960" y="850976"/>
                  </a:moveTo>
                  <a:lnTo>
                    <a:pt x="218478" y="849871"/>
                  </a:lnTo>
                  <a:lnTo>
                    <a:pt x="216750" y="850176"/>
                  </a:lnTo>
                  <a:lnTo>
                    <a:pt x="218960" y="850976"/>
                  </a:lnTo>
                  <a:close/>
                </a:path>
                <a:path w="225425" h="1504950">
                  <a:moveTo>
                    <a:pt x="219760" y="274916"/>
                  </a:moveTo>
                  <a:lnTo>
                    <a:pt x="218236" y="270738"/>
                  </a:lnTo>
                  <a:lnTo>
                    <a:pt x="210972" y="269773"/>
                  </a:lnTo>
                  <a:lnTo>
                    <a:pt x="202717" y="274002"/>
                  </a:lnTo>
                  <a:lnTo>
                    <a:pt x="199301" y="283489"/>
                  </a:lnTo>
                  <a:lnTo>
                    <a:pt x="219760" y="274916"/>
                  </a:lnTo>
                  <a:close/>
                </a:path>
                <a:path w="225425" h="1504950">
                  <a:moveTo>
                    <a:pt x="221742" y="852906"/>
                  </a:moveTo>
                  <a:lnTo>
                    <a:pt x="220878" y="851852"/>
                  </a:lnTo>
                  <a:lnTo>
                    <a:pt x="220154" y="851992"/>
                  </a:lnTo>
                  <a:lnTo>
                    <a:pt x="221742" y="852906"/>
                  </a:lnTo>
                  <a:close/>
                </a:path>
                <a:path w="225425" h="1504950">
                  <a:moveTo>
                    <a:pt x="222427" y="973023"/>
                  </a:moveTo>
                  <a:lnTo>
                    <a:pt x="221411" y="972337"/>
                  </a:lnTo>
                  <a:lnTo>
                    <a:pt x="220891" y="973416"/>
                  </a:lnTo>
                  <a:lnTo>
                    <a:pt x="222427" y="973023"/>
                  </a:lnTo>
                  <a:close/>
                </a:path>
                <a:path w="225425" h="1504950">
                  <a:moveTo>
                    <a:pt x="224053" y="253796"/>
                  </a:moveTo>
                  <a:lnTo>
                    <a:pt x="223583" y="249288"/>
                  </a:lnTo>
                  <a:lnTo>
                    <a:pt x="211582" y="223685"/>
                  </a:lnTo>
                  <a:lnTo>
                    <a:pt x="206832" y="238823"/>
                  </a:lnTo>
                  <a:lnTo>
                    <a:pt x="206603" y="227672"/>
                  </a:lnTo>
                  <a:lnTo>
                    <a:pt x="202031" y="221208"/>
                  </a:lnTo>
                  <a:lnTo>
                    <a:pt x="196481" y="220383"/>
                  </a:lnTo>
                  <a:lnTo>
                    <a:pt x="195160" y="230162"/>
                  </a:lnTo>
                  <a:lnTo>
                    <a:pt x="192151" y="224726"/>
                  </a:lnTo>
                  <a:lnTo>
                    <a:pt x="186169" y="232943"/>
                  </a:lnTo>
                  <a:lnTo>
                    <a:pt x="192570" y="197739"/>
                  </a:lnTo>
                  <a:lnTo>
                    <a:pt x="184327" y="205346"/>
                  </a:lnTo>
                  <a:lnTo>
                    <a:pt x="191439" y="194691"/>
                  </a:lnTo>
                  <a:lnTo>
                    <a:pt x="187210" y="183349"/>
                  </a:lnTo>
                  <a:lnTo>
                    <a:pt x="178269" y="185343"/>
                  </a:lnTo>
                  <a:lnTo>
                    <a:pt x="175602" y="179374"/>
                  </a:lnTo>
                  <a:lnTo>
                    <a:pt x="182968" y="174891"/>
                  </a:lnTo>
                  <a:lnTo>
                    <a:pt x="182194" y="153885"/>
                  </a:lnTo>
                  <a:lnTo>
                    <a:pt x="170980" y="150558"/>
                  </a:lnTo>
                  <a:lnTo>
                    <a:pt x="166636" y="155702"/>
                  </a:lnTo>
                  <a:lnTo>
                    <a:pt x="165735" y="165188"/>
                  </a:lnTo>
                  <a:lnTo>
                    <a:pt x="172364" y="173024"/>
                  </a:lnTo>
                  <a:lnTo>
                    <a:pt x="169926" y="173977"/>
                  </a:lnTo>
                  <a:lnTo>
                    <a:pt x="174332" y="182994"/>
                  </a:lnTo>
                  <a:lnTo>
                    <a:pt x="170002" y="178066"/>
                  </a:lnTo>
                  <a:lnTo>
                    <a:pt x="171056" y="183502"/>
                  </a:lnTo>
                  <a:lnTo>
                    <a:pt x="159016" y="170942"/>
                  </a:lnTo>
                  <a:lnTo>
                    <a:pt x="159969" y="146888"/>
                  </a:lnTo>
                  <a:lnTo>
                    <a:pt x="151841" y="140855"/>
                  </a:lnTo>
                  <a:lnTo>
                    <a:pt x="148805" y="142113"/>
                  </a:lnTo>
                  <a:lnTo>
                    <a:pt x="149644" y="148628"/>
                  </a:lnTo>
                  <a:lnTo>
                    <a:pt x="143370" y="140525"/>
                  </a:lnTo>
                  <a:lnTo>
                    <a:pt x="133731" y="139192"/>
                  </a:lnTo>
                  <a:lnTo>
                    <a:pt x="136804" y="132105"/>
                  </a:lnTo>
                  <a:lnTo>
                    <a:pt x="127838" y="119265"/>
                  </a:lnTo>
                  <a:lnTo>
                    <a:pt x="116789" y="90792"/>
                  </a:lnTo>
                  <a:lnTo>
                    <a:pt x="118071" y="82257"/>
                  </a:lnTo>
                  <a:lnTo>
                    <a:pt x="110197" y="71208"/>
                  </a:lnTo>
                  <a:lnTo>
                    <a:pt x="91262" y="58597"/>
                  </a:lnTo>
                  <a:lnTo>
                    <a:pt x="92113" y="65062"/>
                  </a:lnTo>
                  <a:lnTo>
                    <a:pt x="82753" y="60274"/>
                  </a:lnTo>
                  <a:lnTo>
                    <a:pt x="79717" y="62407"/>
                  </a:lnTo>
                  <a:lnTo>
                    <a:pt x="77889" y="71755"/>
                  </a:lnTo>
                  <a:lnTo>
                    <a:pt x="85344" y="76962"/>
                  </a:lnTo>
                  <a:lnTo>
                    <a:pt x="95999" y="75603"/>
                  </a:lnTo>
                  <a:lnTo>
                    <a:pt x="97256" y="88099"/>
                  </a:lnTo>
                  <a:lnTo>
                    <a:pt x="91224" y="90309"/>
                  </a:lnTo>
                  <a:lnTo>
                    <a:pt x="79590" y="85636"/>
                  </a:lnTo>
                  <a:lnTo>
                    <a:pt x="85737" y="94818"/>
                  </a:lnTo>
                  <a:lnTo>
                    <a:pt x="79717" y="95897"/>
                  </a:lnTo>
                  <a:lnTo>
                    <a:pt x="77952" y="100647"/>
                  </a:lnTo>
                  <a:lnTo>
                    <a:pt x="75704" y="93535"/>
                  </a:lnTo>
                  <a:lnTo>
                    <a:pt x="70510" y="90919"/>
                  </a:lnTo>
                  <a:lnTo>
                    <a:pt x="61137" y="106337"/>
                  </a:lnTo>
                  <a:lnTo>
                    <a:pt x="66662" y="109448"/>
                  </a:lnTo>
                  <a:lnTo>
                    <a:pt x="61048" y="116547"/>
                  </a:lnTo>
                  <a:lnTo>
                    <a:pt x="70904" y="115227"/>
                  </a:lnTo>
                  <a:lnTo>
                    <a:pt x="69405" y="120726"/>
                  </a:lnTo>
                  <a:lnTo>
                    <a:pt x="83019" y="125209"/>
                  </a:lnTo>
                  <a:lnTo>
                    <a:pt x="74066" y="127774"/>
                  </a:lnTo>
                  <a:lnTo>
                    <a:pt x="74295" y="131978"/>
                  </a:lnTo>
                  <a:lnTo>
                    <a:pt x="75425" y="135521"/>
                  </a:lnTo>
                  <a:lnTo>
                    <a:pt x="84861" y="137579"/>
                  </a:lnTo>
                  <a:lnTo>
                    <a:pt x="87147" y="142875"/>
                  </a:lnTo>
                  <a:lnTo>
                    <a:pt x="68808" y="135356"/>
                  </a:lnTo>
                  <a:lnTo>
                    <a:pt x="53238" y="137223"/>
                  </a:lnTo>
                  <a:lnTo>
                    <a:pt x="54889" y="144183"/>
                  </a:lnTo>
                  <a:lnTo>
                    <a:pt x="51854" y="146138"/>
                  </a:lnTo>
                  <a:lnTo>
                    <a:pt x="61595" y="160845"/>
                  </a:lnTo>
                  <a:lnTo>
                    <a:pt x="52285" y="155638"/>
                  </a:lnTo>
                  <a:lnTo>
                    <a:pt x="49326" y="160401"/>
                  </a:lnTo>
                  <a:lnTo>
                    <a:pt x="43116" y="158699"/>
                  </a:lnTo>
                  <a:lnTo>
                    <a:pt x="44704" y="166268"/>
                  </a:lnTo>
                  <a:lnTo>
                    <a:pt x="54152" y="173151"/>
                  </a:lnTo>
                  <a:lnTo>
                    <a:pt x="64846" y="168503"/>
                  </a:lnTo>
                  <a:lnTo>
                    <a:pt x="57150" y="175272"/>
                  </a:lnTo>
                  <a:lnTo>
                    <a:pt x="62801" y="179933"/>
                  </a:lnTo>
                  <a:lnTo>
                    <a:pt x="72275" y="176415"/>
                  </a:lnTo>
                  <a:lnTo>
                    <a:pt x="74879" y="169938"/>
                  </a:lnTo>
                  <a:lnTo>
                    <a:pt x="82346" y="174129"/>
                  </a:lnTo>
                  <a:lnTo>
                    <a:pt x="77127" y="175387"/>
                  </a:lnTo>
                  <a:lnTo>
                    <a:pt x="71602" y="183540"/>
                  </a:lnTo>
                  <a:lnTo>
                    <a:pt x="77609" y="192519"/>
                  </a:lnTo>
                  <a:lnTo>
                    <a:pt x="70408" y="186042"/>
                  </a:lnTo>
                  <a:lnTo>
                    <a:pt x="57886" y="186804"/>
                  </a:lnTo>
                  <a:lnTo>
                    <a:pt x="42125" y="177419"/>
                  </a:lnTo>
                  <a:lnTo>
                    <a:pt x="41351" y="183349"/>
                  </a:lnTo>
                  <a:lnTo>
                    <a:pt x="45643" y="186740"/>
                  </a:lnTo>
                  <a:lnTo>
                    <a:pt x="43586" y="193916"/>
                  </a:lnTo>
                  <a:lnTo>
                    <a:pt x="49809" y="196951"/>
                  </a:lnTo>
                  <a:lnTo>
                    <a:pt x="42837" y="200837"/>
                  </a:lnTo>
                  <a:lnTo>
                    <a:pt x="57137" y="222313"/>
                  </a:lnTo>
                  <a:lnTo>
                    <a:pt x="71894" y="219849"/>
                  </a:lnTo>
                  <a:lnTo>
                    <a:pt x="78765" y="210464"/>
                  </a:lnTo>
                  <a:lnTo>
                    <a:pt x="75171" y="222973"/>
                  </a:lnTo>
                  <a:lnTo>
                    <a:pt x="57226" y="231559"/>
                  </a:lnTo>
                  <a:lnTo>
                    <a:pt x="56616" y="241414"/>
                  </a:lnTo>
                  <a:lnTo>
                    <a:pt x="61696" y="244348"/>
                  </a:lnTo>
                  <a:lnTo>
                    <a:pt x="63246" y="241731"/>
                  </a:lnTo>
                  <a:lnTo>
                    <a:pt x="66167" y="252793"/>
                  </a:lnTo>
                  <a:lnTo>
                    <a:pt x="75958" y="247002"/>
                  </a:lnTo>
                  <a:lnTo>
                    <a:pt x="78219" y="239928"/>
                  </a:lnTo>
                  <a:lnTo>
                    <a:pt x="82651" y="243332"/>
                  </a:lnTo>
                  <a:lnTo>
                    <a:pt x="81813" y="253365"/>
                  </a:lnTo>
                  <a:lnTo>
                    <a:pt x="85763" y="253580"/>
                  </a:lnTo>
                  <a:lnTo>
                    <a:pt x="94716" y="237502"/>
                  </a:lnTo>
                  <a:lnTo>
                    <a:pt x="93649" y="247561"/>
                  </a:lnTo>
                  <a:lnTo>
                    <a:pt x="99631" y="242976"/>
                  </a:lnTo>
                  <a:lnTo>
                    <a:pt x="97116" y="235242"/>
                  </a:lnTo>
                  <a:lnTo>
                    <a:pt x="101396" y="241465"/>
                  </a:lnTo>
                  <a:lnTo>
                    <a:pt x="106616" y="237363"/>
                  </a:lnTo>
                  <a:lnTo>
                    <a:pt x="111391" y="238861"/>
                  </a:lnTo>
                  <a:lnTo>
                    <a:pt x="105371" y="243687"/>
                  </a:lnTo>
                  <a:lnTo>
                    <a:pt x="112801" y="247294"/>
                  </a:lnTo>
                  <a:lnTo>
                    <a:pt x="127723" y="242798"/>
                  </a:lnTo>
                  <a:lnTo>
                    <a:pt x="126758" y="247002"/>
                  </a:lnTo>
                  <a:lnTo>
                    <a:pt x="105625" y="250774"/>
                  </a:lnTo>
                  <a:lnTo>
                    <a:pt x="104114" y="253847"/>
                  </a:lnTo>
                  <a:lnTo>
                    <a:pt x="110223" y="258457"/>
                  </a:lnTo>
                  <a:lnTo>
                    <a:pt x="139814" y="254762"/>
                  </a:lnTo>
                  <a:lnTo>
                    <a:pt x="114185" y="262813"/>
                  </a:lnTo>
                  <a:lnTo>
                    <a:pt x="93091" y="261988"/>
                  </a:lnTo>
                  <a:lnTo>
                    <a:pt x="89560" y="271602"/>
                  </a:lnTo>
                  <a:lnTo>
                    <a:pt x="78854" y="276326"/>
                  </a:lnTo>
                  <a:lnTo>
                    <a:pt x="85712" y="289255"/>
                  </a:lnTo>
                  <a:lnTo>
                    <a:pt x="98653" y="294309"/>
                  </a:lnTo>
                  <a:lnTo>
                    <a:pt x="86258" y="293738"/>
                  </a:lnTo>
                  <a:lnTo>
                    <a:pt x="94640" y="308635"/>
                  </a:lnTo>
                  <a:lnTo>
                    <a:pt x="101650" y="304673"/>
                  </a:lnTo>
                  <a:lnTo>
                    <a:pt x="119532" y="309448"/>
                  </a:lnTo>
                  <a:lnTo>
                    <a:pt x="119557" y="312991"/>
                  </a:lnTo>
                  <a:lnTo>
                    <a:pt x="99212" y="316763"/>
                  </a:lnTo>
                  <a:lnTo>
                    <a:pt x="106832" y="329526"/>
                  </a:lnTo>
                  <a:lnTo>
                    <a:pt x="111658" y="329488"/>
                  </a:lnTo>
                  <a:lnTo>
                    <a:pt x="109499" y="331990"/>
                  </a:lnTo>
                  <a:lnTo>
                    <a:pt x="112483" y="336511"/>
                  </a:lnTo>
                  <a:lnTo>
                    <a:pt x="116763" y="334835"/>
                  </a:lnTo>
                  <a:lnTo>
                    <a:pt x="129514" y="342023"/>
                  </a:lnTo>
                  <a:lnTo>
                    <a:pt x="139954" y="342150"/>
                  </a:lnTo>
                  <a:lnTo>
                    <a:pt x="139992" y="331762"/>
                  </a:lnTo>
                  <a:lnTo>
                    <a:pt x="134315" y="329692"/>
                  </a:lnTo>
                  <a:lnTo>
                    <a:pt x="141376" y="327520"/>
                  </a:lnTo>
                  <a:lnTo>
                    <a:pt x="153568" y="341464"/>
                  </a:lnTo>
                  <a:lnTo>
                    <a:pt x="144094" y="314147"/>
                  </a:lnTo>
                  <a:lnTo>
                    <a:pt x="145796" y="306019"/>
                  </a:lnTo>
                  <a:lnTo>
                    <a:pt x="158076" y="336969"/>
                  </a:lnTo>
                  <a:lnTo>
                    <a:pt x="163080" y="341706"/>
                  </a:lnTo>
                  <a:lnTo>
                    <a:pt x="167792" y="322999"/>
                  </a:lnTo>
                  <a:lnTo>
                    <a:pt x="164846" y="306133"/>
                  </a:lnTo>
                  <a:lnTo>
                    <a:pt x="173228" y="318477"/>
                  </a:lnTo>
                  <a:lnTo>
                    <a:pt x="177939" y="310426"/>
                  </a:lnTo>
                  <a:lnTo>
                    <a:pt x="172313" y="289979"/>
                  </a:lnTo>
                  <a:lnTo>
                    <a:pt x="173710" y="275717"/>
                  </a:lnTo>
                  <a:lnTo>
                    <a:pt x="180251" y="267677"/>
                  </a:lnTo>
                  <a:lnTo>
                    <a:pt x="176237" y="292392"/>
                  </a:lnTo>
                  <a:lnTo>
                    <a:pt x="182232" y="303657"/>
                  </a:lnTo>
                  <a:lnTo>
                    <a:pt x="191884" y="284581"/>
                  </a:lnTo>
                  <a:lnTo>
                    <a:pt x="191935" y="270535"/>
                  </a:lnTo>
                  <a:lnTo>
                    <a:pt x="196253" y="278815"/>
                  </a:lnTo>
                  <a:lnTo>
                    <a:pt x="199377" y="270484"/>
                  </a:lnTo>
                  <a:lnTo>
                    <a:pt x="224053" y="253796"/>
                  </a:lnTo>
                  <a:close/>
                </a:path>
                <a:path w="225425" h="1504950">
                  <a:moveTo>
                    <a:pt x="224764" y="387731"/>
                  </a:moveTo>
                  <a:lnTo>
                    <a:pt x="217627" y="383019"/>
                  </a:lnTo>
                  <a:lnTo>
                    <a:pt x="214147" y="386232"/>
                  </a:lnTo>
                  <a:lnTo>
                    <a:pt x="222186" y="391883"/>
                  </a:lnTo>
                  <a:lnTo>
                    <a:pt x="224764" y="387731"/>
                  </a:lnTo>
                  <a:close/>
                </a:path>
                <a:path w="225425" h="1504950">
                  <a:moveTo>
                    <a:pt x="225044" y="862584"/>
                  </a:moveTo>
                  <a:lnTo>
                    <a:pt x="224751" y="862050"/>
                  </a:lnTo>
                  <a:lnTo>
                    <a:pt x="224840" y="863841"/>
                  </a:lnTo>
                  <a:lnTo>
                    <a:pt x="225044" y="862584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565188" y="1991880"/>
              <a:ext cx="319405" cy="728345"/>
            </a:xfrm>
            <a:custGeom>
              <a:avLst/>
              <a:gdLst/>
              <a:ahLst/>
              <a:cxnLst/>
              <a:rect l="l" t="t" r="r" b="b"/>
              <a:pathLst>
                <a:path w="319405" h="728344">
                  <a:moveTo>
                    <a:pt x="231178" y="648144"/>
                  </a:moveTo>
                  <a:lnTo>
                    <a:pt x="230847" y="636600"/>
                  </a:lnTo>
                  <a:lnTo>
                    <a:pt x="230530" y="626071"/>
                  </a:lnTo>
                  <a:lnTo>
                    <a:pt x="230479" y="624281"/>
                  </a:lnTo>
                  <a:lnTo>
                    <a:pt x="221310" y="626071"/>
                  </a:lnTo>
                  <a:lnTo>
                    <a:pt x="221081" y="624293"/>
                  </a:lnTo>
                  <a:lnTo>
                    <a:pt x="220751" y="621817"/>
                  </a:lnTo>
                  <a:lnTo>
                    <a:pt x="220395" y="619112"/>
                  </a:lnTo>
                  <a:lnTo>
                    <a:pt x="217017" y="621817"/>
                  </a:lnTo>
                  <a:lnTo>
                    <a:pt x="202704" y="610514"/>
                  </a:lnTo>
                  <a:lnTo>
                    <a:pt x="202018" y="609981"/>
                  </a:lnTo>
                  <a:lnTo>
                    <a:pt x="199453" y="601878"/>
                  </a:lnTo>
                  <a:lnTo>
                    <a:pt x="201256" y="610514"/>
                  </a:lnTo>
                  <a:lnTo>
                    <a:pt x="191528" y="605777"/>
                  </a:lnTo>
                  <a:lnTo>
                    <a:pt x="187528" y="600329"/>
                  </a:lnTo>
                  <a:lnTo>
                    <a:pt x="176784" y="585711"/>
                  </a:lnTo>
                  <a:lnTo>
                    <a:pt x="174726" y="581050"/>
                  </a:lnTo>
                  <a:lnTo>
                    <a:pt x="176758" y="570458"/>
                  </a:lnTo>
                  <a:lnTo>
                    <a:pt x="179920" y="570230"/>
                  </a:lnTo>
                  <a:lnTo>
                    <a:pt x="179628" y="560997"/>
                  </a:lnTo>
                  <a:lnTo>
                    <a:pt x="179552" y="558241"/>
                  </a:lnTo>
                  <a:lnTo>
                    <a:pt x="179247" y="557555"/>
                  </a:lnTo>
                  <a:lnTo>
                    <a:pt x="169151" y="534657"/>
                  </a:lnTo>
                  <a:lnTo>
                    <a:pt x="161848" y="491375"/>
                  </a:lnTo>
                  <a:lnTo>
                    <a:pt x="148056" y="478129"/>
                  </a:lnTo>
                  <a:lnTo>
                    <a:pt x="139877" y="470281"/>
                  </a:lnTo>
                  <a:lnTo>
                    <a:pt x="137566" y="478129"/>
                  </a:lnTo>
                  <a:lnTo>
                    <a:pt x="136372" y="477037"/>
                  </a:lnTo>
                  <a:lnTo>
                    <a:pt x="128409" y="469760"/>
                  </a:lnTo>
                  <a:lnTo>
                    <a:pt x="120777" y="470458"/>
                  </a:lnTo>
                  <a:lnTo>
                    <a:pt x="124472" y="477037"/>
                  </a:lnTo>
                  <a:lnTo>
                    <a:pt x="120459" y="476059"/>
                  </a:lnTo>
                  <a:lnTo>
                    <a:pt x="118440" y="480491"/>
                  </a:lnTo>
                  <a:lnTo>
                    <a:pt x="126250" y="530999"/>
                  </a:lnTo>
                  <a:lnTo>
                    <a:pt x="134696" y="542213"/>
                  </a:lnTo>
                  <a:lnTo>
                    <a:pt x="130860" y="543775"/>
                  </a:lnTo>
                  <a:lnTo>
                    <a:pt x="133464" y="548297"/>
                  </a:lnTo>
                  <a:lnTo>
                    <a:pt x="125361" y="551992"/>
                  </a:lnTo>
                  <a:lnTo>
                    <a:pt x="125107" y="557555"/>
                  </a:lnTo>
                  <a:lnTo>
                    <a:pt x="118071" y="547789"/>
                  </a:lnTo>
                  <a:lnTo>
                    <a:pt x="119951" y="540677"/>
                  </a:lnTo>
                  <a:lnTo>
                    <a:pt x="112776" y="522312"/>
                  </a:lnTo>
                  <a:lnTo>
                    <a:pt x="112864" y="520852"/>
                  </a:lnTo>
                  <a:lnTo>
                    <a:pt x="113512" y="510501"/>
                  </a:lnTo>
                  <a:lnTo>
                    <a:pt x="106934" y="509384"/>
                  </a:lnTo>
                  <a:lnTo>
                    <a:pt x="108826" y="504469"/>
                  </a:lnTo>
                  <a:lnTo>
                    <a:pt x="105740" y="500989"/>
                  </a:lnTo>
                  <a:lnTo>
                    <a:pt x="101523" y="500380"/>
                  </a:lnTo>
                  <a:lnTo>
                    <a:pt x="97116" y="490448"/>
                  </a:lnTo>
                  <a:lnTo>
                    <a:pt x="82778" y="486486"/>
                  </a:lnTo>
                  <a:lnTo>
                    <a:pt x="81140" y="491070"/>
                  </a:lnTo>
                  <a:lnTo>
                    <a:pt x="88900" y="496595"/>
                  </a:lnTo>
                  <a:lnTo>
                    <a:pt x="87261" y="504050"/>
                  </a:lnTo>
                  <a:lnTo>
                    <a:pt x="93154" y="508622"/>
                  </a:lnTo>
                  <a:lnTo>
                    <a:pt x="80314" y="509854"/>
                  </a:lnTo>
                  <a:lnTo>
                    <a:pt x="80289" y="514324"/>
                  </a:lnTo>
                  <a:lnTo>
                    <a:pt x="71145" y="520852"/>
                  </a:lnTo>
                  <a:lnTo>
                    <a:pt x="72428" y="509447"/>
                  </a:lnTo>
                  <a:lnTo>
                    <a:pt x="73342" y="501383"/>
                  </a:lnTo>
                  <a:lnTo>
                    <a:pt x="43726" y="486613"/>
                  </a:lnTo>
                  <a:lnTo>
                    <a:pt x="36118" y="498462"/>
                  </a:lnTo>
                  <a:lnTo>
                    <a:pt x="38989" y="503847"/>
                  </a:lnTo>
                  <a:lnTo>
                    <a:pt x="21297" y="509447"/>
                  </a:lnTo>
                  <a:lnTo>
                    <a:pt x="24511" y="500519"/>
                  </a:lnTo>
                  <a:lnTo>
                    <a:pt x="30949" y="496354"/>
                  </a:lnTo>
                  <a:lnTo>
                    <a:pt x="30835" y="478536"/>
                  </a:lnTo>
                  <a:lnTo>
                    <a:pt x="22072" y="466940"/>
                  </a:lnTo>
                  <a:lnTo>
                    <a:pt x="0" y="479196"/>
                  </a:lnTo>
                  <a:lnTo>
                    <a:pt x="0" y="563041"/>
                  </a:lnTo>
                  <a:lnTo>
                    <a:pt x="7950" y="560997"/>
                  </a:lnTo>
                  <a:lnTo>
                    <a:pt x="0" y="564489"/>
                  </a:lnTo>
                  <a:lnTo>
                    <a:pt x="0" y="567982"/>
                  </a:lnTo>
                  <a:lnTo>
                    <a:pt x="3124" y="569353"/>
                  </a:lnTo>
                  <a:lnTo>
                    <a:pt x="0" y="570306"/>
                  </a:lnTo>
                  <a:lnTo>
                    <a:pt x="0" y="606564"/>
                  </a:lnTo>
                  <a:lnTo>
                    <a:pt x="5461" y="607060"/>
                  </a:lnTo>
                  <a:lnTo>
                    <a:pt x="32639" y="600329"/>
                  </a:lnTo>
                  <a:lnTo>
                    <a:pt x="58166" y="609854"/>
                  </a:lnTo>
                  <a:lnTo>
                    <a:pt x="61226" y="615823"/>
                  </a:lnTo>
                  <a:lnTo>
                    <a:pt x="69392" y="618312"/>
                  </a:lnTo>
                  <a:lnTo>
                    <a:pt x="52578" y="624293"/>
                  </a:lnTo>
                  <a:lnTo>
                    <a:pt x="25222" y="618426"/>
                  </a:lnTo>
                  <a:lnTo>
                    <a:pt x="0" y="623049"/>
                  </a:lnTo>
                  <a:lnTo>
                    <a:pt x="25" y="664476"/>
                  </a:lnTo>
                  <a:lnTo>
                    <a:pt x="26123" y="664641"/>
                  </a:lnTo>
                  <a:lnTo>
                    <a:pt x="38404" y="669721"/>
                  </a:lnTo>
                  <a:lnTo>
                    <a:pt x="35001" y="670775"/>
                  </a:lnTo>
                  <a:lnTo>
                    <a:pt x="37731" y="675411"/>
                  </a:lnTo>
                  <a:lnTo>
                    <a:pt x="35153" y="685241"/>
                  </a:lnTo>
                  <a:lnTo>
                    <a:pt x="44386" y="696785"/>
                  </a:lnTo>
                  <a:lnTo>
                    <a:pt x="42545" y="700316"/>
                  </a:lnTo>
                  <a:lnTo>
                    <a:pt x="73571" y="697585"/>
                  </a:lnTo>
                  <a:lnTo>
                    <a:pt x="70726" y="694651"/>
                  </a:lnTo>
                  <a:lnTo>
                    <a:pt x="86766" y="695286"/>
                  </a:lnTo>
                  <a:lnTo>
                    <a:pt x="88798" y="694651"/>
                  </a:lnTo>
                  <a:lnTo>
                    <a:pt x="106908" y="688924"/>
                  </a:lnTo>
                  <a:lnTo>
                    <a:pt x="113969" y="679869"/>
                  </a:lnTo>
                  <a:lnTo>
                    <a:pt x="131826" y="677341"/>
                  </a:lnTo>
                  <a:lnTo>
                    <a:pt x="144627" y="655688"/>
                  </a:lnTo>
                  <a:lnTo>
                    <a:pt x="148602" y="659714"/>
                  </a:lnTo>
                  <a:lnTo>
                    <a:pt x="148488" y="661174"/>
                  </a:lnTo>
                  <a:lnTo>
                    <a:pt x="147358" y="669620"/>
                  </a:lnTo>
                  <a:lnTo>
                    <a:pt x="170129" y="673798"/>
                  </a:lnTo>
                  <a:lnTo>
                    <a:pt x="165100" y="679094"/>
                  </a:lnTo>
                  <a:lnTo>
                    <a:pt x="166903" y="681875"/>
                  </a:lnTo>
                  <a:lnTo>
                    <a:pt x="176047" y="683260"/>
                  </a:lnTo>
                  <a:lnTo>
                    <a:pt x="178650" y="679157"/>
                  </a:lnTo>
                  <a:lnTo>
                    <a:pt x="194094" y="686701"/>
                  </a:lnTo>
                  <a:lnTo>
                    <a:pt x="213182" y="679157"/>
                  </a:lnTo>
                  <a:lnTo>
                    <a:pt x="218592" y="677024"/>
                  </a:lnTo>
                  <a:lnTo>
                    <a:pt x="218935" y="672236"/>
                  </a:lnTo>
                  <a:lnTo>
                    <a:pt x="219125" y="669556"/>
                  </a:lnTo>
                  <a:lnTo>
                    <a:pt x="219151" y="669201"/>
                  </a:lnTo>
                  <a:lnTo>
                    <a:pt x="216585" y="665543"/>
                  </a:lnTo>
                  <a:lnTo>
                    <a:pt x="213791" y="669556"/>
                  </a:lnTo>
                  <a:lnTo>
                    <a:pt x="211759" y="665911"/>
                  </a:lnTo>
                  <a:lnTo>
                    <a:pt x="214769" y="666496"/>
                  </a:lnTo>
                  <a:lnTo>
                    <a:pt x="214541" y="665911"/>
                  </a:lnTo>
                  <a:lnTo>
                    <a:pt x="212674" y="661174"/>
                  </a:lnTo>
                  <a:lnTo>
                    <a:pt x="216471" y="659714"/>
                  </a:lnTo>
                  <a:lnTo>
                    <a:pt x="213283" y="655599"/>
                  </a:lnTo>
                  <a:lnTo>
                    <a:pt x="202196" y="660120"/>
                  </a:lnTo>
                  <a:lnTo>
                    <a:pt x="196430" y="672236"/>
                  </a:lnTo>
                  <a:lnTo>
                    <a:pt x="199174" y="658723"/>
                  </a:lnTo>
                  <a:lnTo>
                    <a:pt x="199694" y="656196"/>
                  </a:lnTo>
                  <a:lnTo>
                    <a:pt x="198818" y="653770"/>
                  </a:lnTo>
                  <a:lnTo>
                    <a:pt x="197497" y="658723"/>
                  </a:lnTo>
                  <a:lnTo>
                    <a:pt x="197078" y="655688"/>
                  </a:lnTo>
                  <a:lnTo>
                    <a:pt x="196532" y="651725"/>
                  </a:lnTo>
                  <a:lnTo>
                    <a:pt x="190385" y="646087"/>
                  </a:lnTo>
                  <a:lnTo>
                    <a:pt x="205943" y="653618"/>
                  </a:lnTo>
                  <a:lnTo>
                    <a:pt x="207797" y="646760"/>
                  </a:lnTo>
                  <a:lnTo>
                    <a:pt x="206997" y="646087"/>
                  </a:lnTo>
                  <a:lnTo>
                    <a:pt x="204685" y="644169"/>
                  </a:lnTo>
                  <a:lnTo>
                    <a:pt x="209346" y="640956"/>
                  </a:lnTo>
                  <a:lnTo>
                    <a:pt x="209702" y="644042"/>
                  </a:lnTo>
                  <a:lnTo>
                    <a:pt x="210426" y="640956"/>
                  </a:lnTo>
                  <a:lnTo>
                    <a:pt x="211328" y="637159"/>
                  </a:lnTo>
                  <a:lnTo>
                    <a:pt x="220306" y="646150"/>
                  </a:lnTo>
                  <a:lnTo>
                    <a:pt x="223824" y="637159"/>
                  </a:lnTo>
                  <a:lnTo>
                    <a:pt x="224040" y="636600"/>
                  </a:lnTo>
                  <a:lnTo>
                    <a:pt x="226441" y="648208"/>
                  </a:lnTo>
                  <a:lnTo>
                    <a:pt x="231178" y="648144"/>
                  </a:lnTo>
                  <a:close/>
                </a:path>
                <a:path w="319405" h="728344">
                  <a:moveTo>
                    <a:pt x="231406" y="657212"/>
                  </a:moveTo>
                  <a:lnTo>
                    <a:pt x="227050" y="651878"/>
                  </a:lnTo>
                  <a:lnTo>
                    <a:pt x="227164" y="660501"/>
                  </a:lnTo>
                  <a:lnTo>
                    <a:pt x="231406" y="657212"/>
                  </a:lnTo>
                  <a:close/>
                </a:path>
                <a:path w="319405" h="728344">
                  <a:moveTo>
                    <a:pt x="231965" y="195465"/>
                  </a:moveTo>
                  <a:lnTo>
                    <a:pt x="220764" y="183565"/>
                  </a:lnTo>
                  <a:lnTo>
                    <a:pt x="207314" y="186601"/>
                  </a:lnTo>
                  <a:lnTo>
                    <a:pt x="208826" y="194779"/>
                  </a:lnTo>
                  <a:lnTo>
                    <a:pt x="214033" y="199021"/>
                  </a:lnTo>
                  <a:lnTo>
                    <a:pt x="231965" y="195465"/>
                  </a:lnTo>
                  <a:close/>
                </a:path>
                <a:path w="319405" h="728344">
                  <a:moveTo>
                    <a:pt x="233464" y="634504"/>
                  </a:moveTo>
                  <a:lnTo>
                    <a:pt x="233362" y="633349"/>
                  </a:lnTo>
                  <a:lnTo>
                    <a:pt x="232791" y="636295"/>
                  </a:lnTo>
                  <a:lnTo>
                    <a:pt x="233464" y="634504"/>
                  </a:lnTo>
                  <a:close/>
                </a:path>
                <a:path w="319405" h="728344">
                  <a:moveTo>
                    <a:pt x="234911" y="618324"/>
                  </a:moveTo>
                  <a:lnTo>
                    <a:pt x="233108" y="618096"/>
                  </a:lnTo>
                  <a:lnTo>
                    <a:pt x="232841" y="619340"/>
                  </a:lnTo>
                  <a:lnTo>
                    <a:pt x="234911" y="618324"/>
                  </a:lnTo>
                  <a:close/>
                </a:path>
                <a:path w="319405" h="728344">
                  <a:moveTo>
                    <a:pt x="238963" y="497916"/>
                  </a:moveTo>
                  <a:lnTo>
                    <a:pt x="236575" y="497090"/>
                  </a:lnTo>
                  <a:lnTo>
                    <a:pt x="236423" y="498525"/>
                  </a:lnTo>
                  <a:lnTo>
                    <a:pt x="238963" y="497916"/>
                  </a:lnTo>
                  <a:close/>
                </a:path>
                <a:path w="319405" h="728344">
                  <a:moveTo>
                    <a:pt x="241122" y="674624"/>
                  </a:moveTo>
                  <a:lnTo>
                    <a:pt x="240626" y="673620"/>
                  </a:lnTo>
                  <a:lnTo>
                    <a:pt x="239204" y="673608"/>
                  </a:lnTo>
                  <a:lnTo>
                    <a:pt x="241122" y="674624"/>
                  </a:lnTo>
                  <a:close/>
                </a:path>
                <a:path w="319405" h="728344">
                  <a:moveTo>
                    <a:pt x="241515" y="599694"/>
                  </a:moveTo>
                  <a:lnTo>
                    <a:pt x="241312" y="598881"/>
                  </a:lnTo>
                  <a:lnTo>
                    <a:pt x="240461" y="600125"/>
                  </a:lnTo>
                  <a:lnTo>
                    <a:pt x="241515" y="599694"/>
                  </a:lnTo>
                  <a:close/>
                </a:path>
                <a:path w="319405" h="728344">
                  <a:moveTo>
                    <a:pt x="241719" y="265303"/>
                  </a:moveTo>
                  <a:lnTo>
                    <a:pt x="238620" y="263359"/>
                  </a:lnTo>
                  <a:lnTo>
                    <a:pt x="219684" y="274599"/>
                  </a:lnTo>
                  <a:lnTo>
                    <a:pt x="228434" y="275336"/>
                  </a:lnTo>
                  <a:lnTo>
                    <a:pt x="241719" y="265303"/>
                  </a:lnTo>
                  <a:close/>
                </a:path>
                <a:path w="319405" h="728344">
                  <a:moveTo>
                    <a:pt x="243103" y="339813"/>
                  </a:moveTo>
                  <a:lnTo>
                    <a:pt x="241858" y="336651"/>
                  </a:lnTo>
                  <a:lnTo>
                    <a:pt x="230746" y="341096"/>
                  </a:lnTo>
                  <a:lnTo>
                    <a:pt x="243103" y="339813"/>
                  </a:lnTo>
                  <a:close/>
                </a:path>
                <a:path w="319405" h="728344">
                  <a:moveTo>
                    <a:pt x="243687" y="606945"/>
                  </a:moveTo>
                  <a:lnTo>
                    <a:pt x="236181" y="601027"/>
                  </a:lnTo>
                  <a:lnTo>
                    <a:pt x="235889" y="607441"/>
                  </a:lnTo>
                  <a:lnTo>
                    <a:pt x="241731" y="610946"/>
                  </a:lnTo>
                  <a:lnTo>
                    <a:pt x="240271" y="606044"/>
                  </a:lnTo>
                  <a:lnTo>
                    <a:pt x="243687" y="606945"/>
                  </a:lnTo>
                  <a:close/>
                </a:path>
                <a:path w="319405" h="728344">
                  <a:moveTo>
                    <a:pt x="243941" y="682967"/>
                  </a:moveTo>
                  <a:lnTo>
                    <a:pt x="238937" y="675436"/>
                  </a:lnTo>
                  <a:lnTo>
                    <a:pt x="236562" y="686549"/>
                  </a:lnTo>
                  <a:lnTo>
                    <a:pt x="239864" y="689559"/>
                  </a:lnTo>
                  <a:lnTo>
                    <a:pt x="243941" y="682967"/>
                  </a:lnTo>
                  <a:close/>
                </a:path>
                <a:path w="319405" h="728344">
                  <a:moveTo>
                    <a:pt x="244106" y="613664"/>
                  </a:moveTo>
                  <a:lnTo>
                    <a:pt x="243560" y="613295"/>
                  </a:lnTo>
                  <a:lnTo>
                    <a:pt x="243801" y="616127"/>
                  </a:lnTo>
                  <a:lnTo>
                    <a:pt x="244106" y="613664"/>
                  </a:lnTo>
                  <a:close/>
                </a:path>
                <a:path w="319405" h="728344">
                  <a:moveTo>
                    <a:pt x="245275" y="707136"/>
                  </a:moveTo>
                  <a:lnTo>
                    <a:pt x="245033" y="703999"/>
                  </a:lnTo>
                  <a:lnTo>
                    <a:pt x="243306" y="706729"/>
                  </a:lnTo>
                  <a:lnTo>
                    <a:pt x="245275" y="707136"/>
                  </a:lnTo>
                  <a:close/>
                </a:path>
                <a:path w="319405" h="728344">
                  <a:moveTo>
                    <a:pt x="246443" y="337832"/>
                  </a:moveTo>
                  <a:lnTo>
                    <a:pt x="245999" y="336029"/>
                  </a:lnTo>
                  <a:lnTo>
                    <a:pt x="244703" y="338201"/>
                  </a:lnTo>
                  <a:lnTo>
                    <a:pt x="246443" y="337832"/>
                  </a:lnTo>
                  <a:close/>
                </a:path>
                <a:path w="319405" h="728344">
                  <a:moveTo>
                    <a:pt x="246722" y="679513"/>
                  </a:moveTo>
                  <a:lnTo>
                    <a:pt x="244195" y="670864"/>
                  </a:lnTo>
                  <a:lnTo>
                    <a:pt x="242519" y="677227"/>
                  </a:lnTo>
                  <a:lnTo>
                    <a:pt x="246722" y="679513"/>
                  </a:lnTo>
                  <a:close/>
                </a:path>
                <a:path w="319405" h="728344">
                  <a:moveTo>
                    <a:pt x="248412" y="672731"/>
                  </a:moveTo>
                  <a:lnTo>
                    <a:pt x="247484" y="671449"/>
                  </a:lnTo>
                  <a:lnTo>
                    <a:pt x="247726" y="673366"/>
                  </a:lnTo>
                  <a:lnTo>
                    <a:pt x="248412" y="672731"/>
                  </a:lnTo>
                  <a:close/>
                </a:path>
                <a:path w="319405" h="728344">
                  <a:moveTo>
                    <a:pt x="253530" y="269328"/>
                  </a:moveTo>
                  <a:lnTo>
                    <a:pt x="251574" y="263918"/>
                  </a:lnTo>
                  <a:lnTo>
                    <a:pt x="247408" y="265087"/>
                  </a:lnTo>
                  <a:lnTo>
                    <a:pt x="253530" y="269328"/>
                  </a:lnTo>
                  <a:close/>
                </a:path>
                <a:path w="319405" h="728344">
                  <a:moveTo>
                    <a:pt x="257340" y="271005"/>
                  </a:moveTo>
                  <a:lnTo>
                    <a:pt x="255943" y="271665"/>
                  </a:lnTo>
                  <a:lnTo>
                    <a:pt x="256171" y="272630"/>
                  </a:lnTo>
                  <a:lnTo>
                    <a:pt x="257340" y="271005"/>
                  </a:lnTo>
                  <a:close/>
                </a:path>
                <a:path w="319405" h="728344">
                  <a:moveTo>
                    <a:pt x="261543" y="702462"/>
                  </a:moveTo>
                  <a:lnTo>
                    <a:pt x="260438" y="700354"/>
                  </a:lnTo>
                  <a:lnTo>
                    <a:pt x="259422" y="700074"/>
                  </a:lnTo>
                  <a:lnTo>
                    <a:pt x="261543" y="702462"/>
                  </a:lnTo>
                  <a:close/>
                </a:path>
                <a:path w="319405" h="728344">
                  <a:moveTo>
                    <a:pt x="261632" y="268973"/>
                  </a:moveTo>
                  <a:lnTo>
                    <a:pt x="260870" y="270078"/>
                  </a:lnTo>
                  <a:lnTo>
                    <a:pt x="261340" y="271348"/>
                  </a:lnTo>
                  <a:lnTo>
                    <a:pt x="261632" y="268973"/>
                  </a:lnTo>
                  <a:close/>
                </a:path>
                <a:path w="319405" h="728344">
                  <a:moveTo>
                    <a:pt x="262305" y="718070"/>
                  </a:moveTo>
                  <a:lnTo>
                    <a:pt x="262191" y="715860"/>
                  </a:lnTo>
                  <a:lnTo>
                    <a:pt x="260959" y="718667"/>
                  </a:lnTo>
                  <a:lnTo>
                    <a:pt x="262305" y="718070"/>
                  </a:lnTo>
                  <a:close/>
                </a:path>
                <a:path w="319405" h="728344">
                  <a:moveTo>
                    <a:pt x="262801" y="171145"/>
                  </a:moveTo>
                  <a:lnTo>
                    <a:pt x="253822" y="154419"/>
                  </a:lnTo>
                  <a:lnTo>
                    <a:pt x="249110" y="152920"/>
                  </a:lnTo>
                  <a:lnTo>
                    <a:pt x="247802" y="142913"/>
                  </a:lnTo>
                  <a:lnTo>
                    <a:pt x="254000" y="131191"/>
                  </a:lnTo>
                  <a:lnTo>
                    <a:pt x="245948" y="127863"/>
                  </a:lnTo>
                  <a:lnTo>
                    <a:pt x="247726" y="121881"/>
                  </a:lnTo>
                  <a:lnTo>
                    <a:pt x="239991" y="111594"/>
                  </a:lnTo>
                  <a:lnTo>
                    <a:pt x="232117" y="117144"/>
                  </a:lnTo>
                  <a:lnTo>
                    <a:pt x="227355" y="114122"/>
                  </a:lnTo>
                  <a:lnTo>
                    <a:pt x="230949" y="102920"/>
                  </a:lnTo>
                  <a:lnTo>
                    <a:pt x="220687" y="92062"/>
                  </a:lnTo>
                  <a:lnTo>
                    <a:pt x="215976" y="91160"/>
                  </a:lnTo>
                  <a:lnTo>
                    <a:pt x="209511" y="96456"/>
                  </a:lnTo>
                  <a:lnTo>
                    <a:pt x="206895" y="108940"/>
                  </a:lnTo>
                  <a:lnTo>
                    <a:pt x="205879" y="101841"/>
                  </a:lnTo>
                  <a:lnTo>
                    <a:pt x="203174" y="102476"/>
                  </a:lnTo>
                  <a:lnTo>
                    <a:pt x="205790" y="93154"/>
                  </a:lnTo>
                  <a:lnTo>
                    <a:pt x="201714" y="79209"/>
                  </a:lnTo>
                  <a:lnTo>
                    <a:pt x="184810" y="67805"/>
                  </a:lnTo>
                  <a:lnTo>
                    <a:pt x="166573" y="73901"/>
                  </a:lnTo>
                  <a:lnTo>
                    <a:pt x="161988" y="70764"/>
                  </a:lnTo>
                  <a:lnTo>
                    <a:pt x="158838" y="84582"/>
                  </a:lnTo>
                  <a:lnTo>
                    <a:pt x="160299" y="96697"/>
                  </a:lnTo>
                  <a:lnTo>
                    <a:pt x="173355" y="95529"/>
                  </a:lnTo>
                  <a:lnTo>
                    <a:pt x="169164" y="114731"/>
                  </a:lnTo>
                  <a:lnTo>
                    <a:pt x="182613" y="99822"/>
                  </a:lnTo>
                  <a:lnTo>
                    <a:pt x="186855" y="106464"/>
                  </a:lnTo>
                  <a:lnTo>
                    <a:pt x="181127" y="116649"/>
                  </a:lnTo>
                  <a:lnTo>
                    <a:pt x="188620" y="113830"/>
                  </a:lnTo>
                  <a:lnTo>
                    <a:pt x="187883" y="119151"/>
                  </a:lnTo>
                  <a:lnTo>
                    <a:pt x="193890" y="117233"/>
                  </a:lnTo>
                  <a:lnTo>
                    <a:pt x="191897" y="125031"/>
                  </a:lnTo>
                  <a:lnTo>
                    <a:pt x="184391" y="127050"/>
                  </a:lnTo>
                  <a:lnTo>
                    <a:pt x="193649" y="128676"/>
                  </a:lnTo>
                  <a:lnTo>
                    <a:pt x="192366" y="136906"/>
                  </a:lnTo>
                  <a:lnTo>
                    <a:pt x="171475" y="132041"/>
                  </a:lnTo>
                  <a:lnTo>
                    <a:pt x="168465" y="138087"/>
                  </a:lnTo>
                  <a:lnTo>
                    <a:pt x="171640" y="148488"/>
                  </a:lnTo>
                  <a:lnTo>
                    <a:pt x="183286" y="157670"/>
                  </a:lnTo>
                  <a:lnTo>
                    <a:pt x="197408" y="147866"/>
                  </a:lnTo>
                  <a:lnTo>
                    <a:pt x="204660" y="147408"/>
                  </a:lnTo>
                  <a:lnTo>
                    <a:pt x="202488" y="153847"/>
                  </a:lnTo>
                  <a:lnTo>
                    <a:pt x="206425" y="157988"/>
                  </a:lnTo>
                  <a:lnTo>
                    <a:pt x="212610" y="153733"/>
                  </a:lnTo>
                  <a:lnTo>
                    <a:pt x="223926" y="157581"/>
                  </a:lnTo>
                  <a:lnTo>
                    <a:pt x="226161" y="162661"/>
                  </a:lnTo>
                  <a:lnTo>
                    <a:pt x="230212" y="161099"/>
                  </a:lnTo>
                  <a:lnTo>
                    <a:pt x="236842" y="185407"/>
                  </a:lnTo>
                  <a:lnTo>
                    <a:pt x="242036" y="189496"/>
                  </a:lnTo>
                  <a:lnTo>
                    <a:pt x="247573" y="191770"/>
                  </a:lnTo>
                  <a:lnTo>
                    <a:pt x="258787" y="187629"/>
                  </a:lnTo>
                  <a:lnTo>
                    <a:pt x="262801" y="171145"/>
                  </a:lnTo>
                  <a:close/>
                </a:path>
                <a:path w="319405" h="728344">
                  <a:moveTo>
                    <a:pt x="263194" y="571627"/>
                  </a:moveTo>
                  <a:lnTo>
                    <a:pt x="262128" y="569874"/>
                  </a:lnTo>
                  <a:lnTo>
                    <a:pt x="262877" y="573163"/>
                  </a:lnTo>
                  <a:lnTo>
                    <a:pt x="263194" y="571627"/>
                  </a:lnTo>
                  <a:close/>
                </a:path>
                <a:path w="319405" h="728344">
                  <a:moveTo>
                    <a:pt x="267131" y="31826"/>
                  </a:moveTo>
                  <a:lnTo>
                    <a:pt x="264160" y="6985"/>
                  </a:lnTo>
                  <a:lnTo>
                    <a:pt x="252107" y="0"/>
                  </a:lnTo>
                  <a:lnTo>
                    <a:pt x="243751" y="9779"/>
                  </a:lnTo>
                  <a:lnTo>
                    <a:pt x="243459" y="22796"/>
                  </a:lnTo>
                  <a:lnTo>
                    <a:pt x="253441" y="23291"/>
                  </a:lnTo>
                  <a:lnTo>
                    <a:pt x="257111" y="27851"/>
                  </a:lnTo>
                  <a:lnTo>
                    <a:pt x="256032" y="34455"/>
                  </a:lnTo>
                  <a:lnTo>
                    <a:pt x="263918" y="42557"/>
                  </a:lnTo>
                  <a:lnTo>
                    <a:pt x="267131" y="31826"/>
                  </a:lnTo>
                  <a:close/>
                </a:path>
                <a:path w="319405" h="728344">
                  <a:moveTo>
                    <a:pt x="267563" y="710946"/>
                  </a:moveTo>
                  <a:lnTo>
                    <a:pt x="266788" y="710209"/>
                  </a:lnTo>
                  <a:lnTo>
                    <a:pt x="266280" y="711911"/>
                  </a:lnTo>
                  <a:lnTo>
                    <a:pt x="267563" y="710946"/>
                  </a:lnTo>
                  <a:close/>
                </a:path>
                <a:path w="319405" h="728344">
                  <a:moveTo>
                    <a:pt x="269113" y="415188"/>
                  </a:moveTo>
                  <a:lnTo>
                    <a:pt x="267982" y="413308"/>
                  </a:lnTo>
                  <a:lnTo>
                    <a:pt x="265315" y="415036"/>
                  </a:lnTo>
                  <a:lnTo>
                    <a:pt x="269113" y="415188"/>
                  </a:lnTo>
                  <a:close/>
                </a:path>
                <a:path w="319405" h="728344">
                  <a:moveTo>
                    <a:pt x="274840" y="389623"/>
                  </a:moveTo>
                  <a:lnTo>
                    <a:pt x="273545" y="389064"/>
                  </a:lnTo>
                  <a:lnTo>
                    <a:pt x="271411" y="389572"/>
                  </a:lnTo>
                  <a:lnTo>
                    <a:pt x="274840" y="389623"/>
                  </a:lnTo>
                  <a:close/>
                </a:path>
                <a:path w="319405" h="728344">
                  <a:moveTo>
                    <a:pt x="279882" y="277888"/>
                  </a:moveTo>
                  <a:lnTo>
                    <a:pt x="275780" y="275704"/>
                  </a:lnTo>
                  <a:lnTo>
                    <a:pt x="276758" y="278066"/>
                  </a:lnTo>
                  <a:lnTo>
                    <a:pt x="279882" y="277888"/>
                  </a:lnTo>
                  <a:close/>
                </a:path>
                <a:path w="319405" h="728344">
                  <a:moveTo>
                    <a:pt x="282257" y="430364"/>
                  </a:moveTo>
                  <a:lnTo>
                    <a:pt x="281660" y="426186"/>
                  </a:lnTo>
                  <a:lnTo>
                    <a:pt x="264807" y="430669"/>
                  </a:lnTo>
                  <a:lnTo>
                    <a:pt x="255447" y="439623"/>
                  </a:lnTo>
                  <a:lnTo>
                    <a:pt x="264388" y="441896"/>
                  </a:lnTo>
                  <a:lnTo>
                    <a:pt x="260223" y="443001"/>
                  </a:lnTo>
                  <a:lnTo>
                    <a:pt x="274294" y="439585"/>
                  </a:lnTo>
                  <a:lnTo>
                    <a:pt x="282257" y="430364"/>
                  </a:lnTo>
                  <a:close/>
                </a:path>
                <a:path w="319405" h="728344">
                  <a:moveTo>
                    <a:pt x="283743" y="349605"/>
                  </a:moveTo>
                  <a:lnTo>
                    <a:pt x="283083" y="347027"/>
                  </a:lnTo>
                  <a:lnTo>
                    <a:pt x="283019" y="349148"/>
                  </a:lnTo>
                  <a:lnTo>
                    <a:pt x="283743" y="349605"/>
                  </a:lnTo>
                  <a:close/>
                </a:path>
                <a:path w="319405" h="728344">
                  <a:moveTo>
                    <a:pt x="283845" y="355142"/>
                  </a:moveTo>
                  <a:lnTo>
                    <a:pt x="283819" y="353707"/>
                  </a:lnTo>
                  <a:lnTo>
                    <a:pt x="282206" y="353720"/>
                  </a:lnTo>
                  <a:lnTo>
                    <a:pt x="283845" y="355142"/>
                  </a:lnTo>
                  <a:close/>
                </a:path>
                <a:path w="319405" h="728344">
                  <a:moveTo>
                    <a:pt x="287578" y="636003"/>
                  </a:moveTo>
                  <a:lnTo>
                    <a:pt x="285635" y="634936"/>
                  </a:lnTo>
                  <a:lnTo>
                    <a:pt x="285432" y="637286"/>
                  </a:lnTo>
                  <a:lnTo>
                    <a:pt x="287578" y="636003"/>
                  </a:lnTo>
                  <a:close/>
                </a:path>
                <a:path w="319405" h="728344">
                  <a:moveTo>
                    <a:pt x="287845" y="351510"/>
                  </a:moveTo>
                  <a:lnTo>
                    <a:pt x="287070" y="341134"/>
                  </a:lnTo>
                  <a:lnTo>
                    <a:pt x="286435" y="332727"/>
                  </a:lnTo>
                  <a:lnTo>
                    <a:pt x="282867" y="331457"/>
                  </a:lnTo>
                  <a:lnTo>
                    <a:pt x="277964" y="329793"/>
                  </a:lnTo>
                  <a:lnTo>
                    <a:pt x="280250" y="326555"/>
                  </a:lnTo>
                  <a:lnTo>
                    <a:pt x="280860" y="325678"/>
                  </a:lnTo>
                  <a:lnTo>
                    <a:pt x="283806" y="321500"/>
                  </a:lnTo>
                  <a:lnTo>
                    <a:pt x="283794" y="321271"/>
                  </a:lnTo>
                  <a:lnTo>
                    <a:pt x="283489" y="315404"/>
                  </a:lnTo>
                  <a:lnTo>
                    <a:pt x="282498" y="295694"/>
                  </a:lnTo>
                  <a:lnTo>
                    <a:pt x="282486" y="295402"/>
                  </a:lnTo>
                  <a:lnTo>
                    <a:pt x="282105" y="287858"/>
                  </a:lnTo>
                  <a:lnTo>
                    <a:pt x="281901" y="283654"/>
                  </a:lnTo>
                  <a:lnTo>
                    <a:pt x="281787" y="281495"/>
                  </a:lnTo>
                  <a:lnTo>
                    <a:pt x="270979" y="275678"/>
                  </a:lnTo>
                  <a:lnTo>
                    <a:pt x="274675" y="275234"/>
                  </a:lnTo>
                  <a:lnTo>
                    <a:pt x="266865" y="268465"/>
                  </a:lnTo>
                  <a:lnTo>
                    <a:pt x="263474" y="269544"/>
                  </a:lnTo>
                  <a:lnTo>
                    <a:pt x="268401" y="272948"/>
                  </a:lnTo>
                  <a:lnTo>
                    <a:pt x="260375" y="275539"/>
                  </a:lnTo>
                  <a:lnTo>
                    <a:pt x="263779" y="283654"/>
                  </a:lnTo>
                  <a:lnTo>
                    <a:pt x="259829" y="283476"/>
                  </a:lnTo>
                  <a:lnTo>
                    <a:pt x="259486" y="280695"/>
                  </a:lnTo>
                  <a:lnTo>
                    <a:pt x="251282" y="272072"/>
                  </a:lnTo>
                  <a:lnTo>
                    <a:pt x="242277" y="271272"/>
                  </a:lnTo>
                  <a:lnTo>
                    <a:pt x="230670" y="280860"/>
                  </a:lnTo>
                  <a:lnTo>
                    <a:pt x="234823" y="288683"/>
                  </a:lnTo>
                  <a:lnTo>
                    <a:pt x="244043" y="290334"/>
                  </a:lnTo>
                  <a:lnTo>
                    <a:pt x="248272" y="295402"/>
                  </a:lnTo>
                  <a:lnTo>
                    <a:pt x="243052" y="292557"/>
                  </a:lnTo>
                  <a:lnTo>
                    <a:pt x="245237" y="295694"/>
                  </a:lnTo>
                  <a:lnTo>
                    <a:pt x="238874" y="295554"/>
                  </a:lnTo>
                  <a:lnTo>
                    <a:pt x="239179" y="299300"/>
                  </a:lnTo>
                  <a:lnTo>
                    <a:pt x="252526" y="303936"/>
                  </a:lnTo>
                  <a:lnTo>
                    <a:pt x="242493" y="304711"/>
                  </a:lnTo>
                  <a:lnTo>
                    <a:pt x="247307" y="315798"/>
                  </a:lnTo>
                  <a:lnTo>
                    <a:pt x="252031" y="315404"/>
                  </a:lnTo>
                  <a:lnTo>
                    <a:pt x="247243" y="321271"/>
                  </a:lnTo>
                  <a:lnTo>
                    <a:pt x="242798" y="312585"/>
                  </a:lnTo>
                  <a:lnTo>
                    <a:pt x="241338" y="309753"/>
                  </a:lnTo>
                  <a:lnTo>
                    <a:pt x="236740" y="308305"/>
                  </a:lnTo>
                  <a:lnTo>
                    <a:pt x="237629" y="307213"/>
                  </a:lnTo>
                  <a:lnTo>
                    <a:pt x="238785" y="305828"/>
                  </a:lnTo>
                  <a:lnTo>
                    <a:pt x="236550" y="307213"/>
                  </a:lnTo>
                  <a:lnTo>
                    <a:pt x="228892" y="298043"/>
                  </a:lnTo>
                  <a:lnTo>
                    <a:pt x="226199" y="286512"/>
                  </a:lnTo>
                  <a:lnTo>
                    <a:pt x="216662" y="284302"/>
                  </a:lnTo>
                  <a:lnTo>
                    <a:pt x="212686" y="297230"/>
                  </a:lnTo>
                  <a:lnTo>
                    <a:pt x="223481" y="298081"/>
                  </a:lnTo>
                  <a:lnTo>
                    <a:pt x="216509" y="308838"/>
                  </a:lnTo>
                  <a:lnTo>
                    <a:pt x="220243" y="314845"/>
                  </a:lnTo>
                  <a:lnTo>
                    <a:pt x="226060" y="312585"/>
                  </a:lnTo>
                  <a:lnTo>
                    <a:pt x="221195" y="317754"/>
                  </a:lnTo>
                  <a:lnTo>
                    <a:pt x="225590" y="325678"/>
                  </a:lnTo>
                  <a:lnTo>
                    <a:pt x="217462" y="319100"/>
                  </a:lnTo>
                  <a:lnTo>
                    <a:pt x="212750" y="320751"/>
                  </a:lnTo>
                  <a:lnTo>
                    <a:pt x="209524" y="327113"/>
                  </a:lnTo>
                  <a:lnTo>
                    <a:pt x="212394" y="326555"/>
                  </a:lnTo>
                  <a:lnTo>
                    <a:pt x="213321" y="331457"/>
                  </a:lnTo>
                  <a:lnTo>
                    <a:pt x="206375" y="331216"/>
                  </a:lnTo>
                  <a:lnTo>
                    <a:pt x="201930" y="336232"/>
                  </a:lnTo>
                  <a:lnTo>
                    <a:pt x="204863" y="344652"/>
                  </a:lnTo>
                  <a:lnTo>
                    <a:pt x="251701" y="332727"/>
                  </a:lnTo>
                  <a:lnTo>
                    <a:pt x="248145" y="337159"/>
                  </a:lnTo>
                  <a:lnTo>
                    <a:pt x="250456" y="338899"/>
                  </a:lnTo>
                  <a:lnTo>
                    <a:pt x="241363" y="343204"/>
                  </a:lnTo>
                  <a:lnTo>
                    <a:pt x="250266" y="343598"/>
                  </a:lnTo>
                  <a:lnTo>
                    <a:pt x="248818" y="345694"/>
                  </a:lnTo>
                  <a:lnTo>
                    <a:pt x="234911" y="348729"/>
                  </a:lnTo>
                  <a:lnTo>
                    <a:pt x="238963" y="352945"/>
                  </a:lnTo>
                  <a:lnTo>
                    <a:pt x="233934" y="353542"/>
                  </a:lnTo>
                  <a:lnTo>
                    <a:pt x="246329" y="360375"/>
                  </a:lnTo>
                  <a:lnTo>
                    <a:pt x="237794" y="362889"/>
                  </a:lnTo>
                  <a:lnTo>
                    <a:pt x="240258" y="373087"/>
                  </a:lnTo>
                  <a:lnTo>
                    <a:pt x="244487" y="375627"/>
                  </a:lnTo>
                  <a:lnTo>
                    <a:pt x="261112" y="375081"/>
                  </a:lnTo>
                  <a:lnTo>
                    <a:pt x="263309" y="371525"/>
                  </a:lnTo>
                  <a:lnTo>
                    <a:pt x="264579" y="375208"/>
                  </a:lnTo>
                  <a:lnTo>
                    <a:pt x="276936" y="373570"/>
                  </a:lnTo>
                  <a:lnTo>
                    <a:pt x="276491" y="371525"/>
                  </a:lnTo>
                  <a:lnTo>
                    <a:pt x="274789" y="363639"/>
                  </a:lnTo>
                  <a:lnTo>
                    <a:pt x="279146" y="368490"/>
                  </a:lnTo>
                  <a:lnTo>
                    <a:pt x="283540" y="365366"/>
                  </a:lnTo>
                  <a:lnTo>
                    <a:pt x="282054" y="363639"/>
                  </a:lnTo>
                  <a:lnTo>
                    <a:pt x="276733" y="357492"/>
                  </a:lnTo>
                  <a:lnTo>
                    <a:pt x="277723" y="356158"/>
                  </a:lnTo>
                  <a:lnTo>
                    <a:pt x="278472" y="355155"/>
                  </a:lnTo>
                  <a:lnTo>
                    <a:pt x="274815" y="356158"/>
                  </a:lnTo>
                  <a:lnTo>
                    <a:pt x="278968" y="353390"/>
                  </a:lnTo>
                  <a:lnTo>
                    <a:pt x="278320" y="343560"/>
                  </a:lnTo>
                  <a:lnTo>
                    <a:pt x="280924" y="346989"/>
                  </a:lnTo>
                  <a:lnTo>
                    <a:pt x="279946" y="343560"/>
                  </a:lnTo>
                  <a:lnTo>
                    <a:pt x="279260" y="341134"/>
                  </a:lnTo>
                  <a:lnTo>
                    <a:pt x="287845" y="351510"/>
                  </a:lnTo>
                  <a:close/>
                </a:path>
                <a:path w="319405" h="728344">
                  <a:moveTo>
                    <a:pt x="288251" y="398767"/>
                  </a:moveTo>
                  <a:lnTo>
                    <a:pt x="285483" y="396709"/>
                  </a:lnTo>
                  <a:lnTo>
                    <a:pt x="280301" y="405028"/>
                  </a:lnTo>
                  <a:lnTo>
                    <a:pt x="286550" y="403504"/>
                  </a:lnTo>
                  <a:lnTo>
                    <a:pt x="288251" y="398767"/>
                  </a:lnTo>
                  <a:close/>
                </a:path>
                <a:path w="319405" h="728344">
                  <a:moveTo>
                    <a:pt x="289077" y="638848"/>
                  </a:moveTo>
                  <a:lnTo>
                    <a:pt x="288632" y="637730"/>
                  </a:lnTo>
                  <a:lnTo>
                    <a:pt x="287540" y="639381"/>
                  </a:lnTo>
                  <a:lnTo>
                    <a:pt x="289077" y="638848"/>
                  </a:lnTo>
                  <a:close/>
                </a:path>
                <a:path w="319405" h="728344">
                  <a:moveTo>
                    <a:pt x="289585" y="438061"/>
                  </a:moveTo>
                  <a:lnTo>
                    <a:pt x="288607" y="438061"/>
                  </a:lnTo>
                  <a:lnTo>
                    <a:pt x="288264" y="439661"/>
                  </a:lnTo>
                  <a:lnTo>
                    <a:pt x="289585" y="438061"/>
                  </a:lnTo>
                  <a:close/>
                </a:path>
                <a:path w="319405" h="728344">
                  <a:moveTo>
                    <a:pt x="289966" y="247129"/>
                  </a:moveTo>
                  <a:lnTo>
                    <a:pt x="288620" y="244411"/>
                  </a:lnTo>
                  <a:lnTo>
                    <a:pt x="285724" y="248996"/>
                  </a:lnTo>
                  <a:lnTo>
                    <a:pt x="289966" y="247129"/>
                  </a:lnTo>
                  <a:close/>
                </a:path>
                <a:path w="319405" h="728344">
                  <a:moveTo>
                    <a:pt x="290347" y="274878"/>
                  </a:moveTo>
                  <a:lnTo>
                    <a:pt x="289699" y="273507"/>
                  </a:lnTo>
                  <a:lnTo>
                    <a:pt x="289750" y="276339"/>
                  </a:lnTo>
                  <a:lnTo>
                    <a:pt x="290347" y="274878"/>
                  </a:lnTo>
                  <a:close/>
                </a:path>
                <a:path w="319405" h="728344">
                  <a:moveTo>
                    <a:pt x="290385" y="358495"/>
                  </a:moveTo>
                  <a:lnTo>
                    <a:pt x="289966" y="354698"/>
                  </a:lnTo>
                  <a:lnTo>
                    <a:pt x="289496" y="359092"/>
                  </a:lnTo>
                  <a:lnTo>
                    <a:pt x="290385" y="358495"/>
                  </a:lnTo>
                  <a:close/>
                </a:path>
                <a:path w="319405" h="728344">
                  <a:moveTo>
                    <a:pt x="290791" y="281305"/>
                  </a:moveTo>
                  <a:lnTo>
                    <a:pt x="290195" y="279361"/>
                  </a:lnTo>
                  <a:lnTo>
                    <a:pt x="290258" y="283286"/>
                  </a:lnTo>
                  <a:lnTo>
                    <a:pt x="290791" y="281305"/>
                  </a:lnTo>
                  <a:close/>
                </a:path>
                <a:path w="319405" h="728344">
                  <a:moveTo>
                    <a:pt x="291007" y="261213"/>
                  </a:moveTo>
                  <a:lnTo>
                    <a:pt x="290220" y="256844"/>
                  </a:lnTo>
                  <a:lnTo>
                    <a:pt x="289471" y="256781"/>
                  </a:lnTo>
                  <a:lnTo>
                    <a:pt x="291007" y="261213"/>
                  </a:lnTo>
                  <a:close/>
                </a:path>
                <a:path w="319405" h="728344">
                  <a:moveTo>
                    <a:pt x="293751" y="250228"/>
                  </a:moveTo>
                  <a:lnTo>
                    <a:pt x="293255" y="248945"/>
                  </a:lnTo>
                  <a:lnTo>
                    <a:pt x="292963" y="250913"/>
                  </a:lnTo>
                  <a:lnTo>
                    <a:pt x="293751" y="250228"/>
                  </a:lnTo>
                  <a:close/>
                </a:path>
                <a:path w="319405" h="728344">
                  <a:moveTo>
                    <a:pt x="294436" y="475170"/>
                  </a:moveTo>
                  <a:lnTo>
                    <a:pt x="292925" y="472478"/>
                  </a:lnTo>
                  <a:lnTo>
                    <a:pt x="290652" y="473925"/>
                  </a:lnTo>
                  <a:lnTo>
                    <a:pt x="294436" y="475170"/>
                  </a:lnTo>
                  <a:close/>
                </a:path>
                <a:path w="319405" h="728344">
                  <a:moveTo>
                    <a:pt x="294627" y="551307"/>
                  </a:moveTo>
                  <a:lnTo>
                    <a:pt x="294500" y="550113"/>
                  </a:lnTo>
                  <a:lnTo>
                    <a:pt x="291896" y="551700"/>
                  </a:lnTo>
                  <a:lnTo>
                    <a:pt x="294627" y="551307"/>
                  </a:lnTo>
                  <a:close/>
                </a:path>
                <a:path w="319405" h="728344">
                  <a:moveTo>
                    <a:pt x="295643" y="554355"/>
                  </a:moveTo>
                  <a:lnTo>
                    <a:pt x="294614" y="553808"/>
                  </a:lnTo>
                  <a:lnTo>
                    <a:pt x="293128" y="554494"/>
                  </a:lnTo>
                  <a:lnTo>
                    <a:pt x="295643" y="554355"/>
                  </a:lnTo>
                  <a:close/>
                </a:path>
                <a:path w="319405" h="728344">
                  <a:moveTo>
                    <a:pt x="295935" y="652614"/>
                  </a:moveTo>
                  <a:lnTo>
                    <a:pt x="295211" y="651370"/>
                  </a:lnTo>
                  <a:lnTo>
                    <a:pt x="294538" y="650786"/>
                  </a:lnTo>
                  <a:lnTo>
                    <a:pt x="295935" y="652614"/>
                  </a:lnTo>
                  <a:close/>
                </a:path>
                <a:path w="319405" h="728344">
                  <a:moveTo>
                    <a:pt x="296392" y="335762"/>
                  </a:moveTo>
                  <a:lnTo>
                    <a:pt x="293408" y="336461"/>
                  </a:lnTo>
                  <a:lnTo>
                    <a:pt x="295148" y="337705"/>
                  </a:lnTo>
                  <a:lnTo>
                    <a:pt x="296392" y="335762"/>
                  </a:lnTo>
                  <a:close/>
                </a:path>
                <a:path w="319405" h="728344">
                  <a:moveTo>
                    <a:pt x="296887" y="258508"/>
                  </a:moveTo>
                  <a:lnTo>
                    <a:pt x="295948" y="258749"/>
                  </a:lnTo>
                  <a:lnTo>
                    <a:pt x="295922" y="260007"/>
                  </a:lnTo>
                  <a:lnTo>
                    <a:pt x="296887" y="258508"/>
                  </a:lnTo>
                  <a:close/>
                </a:path>
                <a:path w="319405" h="728344">
                  <a:moveTo>
                    <a:pt x="298411" y="498182"/>
                  </a:moveTo>
                  <a:lnTo>
                    <a:pt x="297205" y="492404"/>
                  </a:lnTo>
                  <a:lnTo>
                    <a:pt x="293547" y="500849"/>
                  </a:lnTo>
                  <a:lnTo>
                    <a:pt x="298411" y="498182"/>
                  </a:lnTo>
                  <a:close/>
                </a:path>
                <a:path w="319405" h="728344">
                  <a:moveTo>
                    <a:pt x="299326" y="485203"/>
                  </a:moveTo>
                  <a:lnTo>
                    <a:pt x="296418" y="478231"/>
                  </a:lnTo>
                  <a:lnTo>
                    <a:pt x="290385" y="482320"/>
                  </a:lnTo>
                  <a:lnTo>
                    <a:pt x="292811" y="490677"/>
                  </a:lnTo>
                  <a:lnTo>
                    <a:pt x="297268" y="490308"/>
                  </a:lnTo>
                  <a:lnTo>
                    <a:pt x="299326" y="485203"/>
                  </a:lnTo>
                  <a:close/>
                </a:path>
                <a:path w="319405" h="728344">
                  <a:moveTo>
                    <a:pt x="300532" y="326745"/>
                  </a:moveTo>
                  <a:lnTo>
                    <a:pt x="300177" y="324053"/>
                  </a:lnTo>
                  <a:lnTo>
                    <a:pt x="296887" y="329692"/>
                  </a:lnTo>
                  <a:lnTo>
                    <a:pt x="300532" y="326745"/>
                  </a:lnTo>
                  <a:close/>
                </a:path>
                <a:path w="319405" h="728344">
                  <a:moveTo>
                    <a:pt x="300659" y="575411"/>
                  </a:moveTo>
                  <a:lnTo>
                    <a:pt x="298945" y="573074"/>
                  </a:lnTo>
                  <a:lnTo>
                    <a:pt x="297992" y="575919"/>
                  </a:lnTo>
                  <a:lnTo>
                    <a:pt x="300659" y="575411"/>
                  </a:lnTo>
                  <a:close/>
                </a:path>
                <a:path w="319405" h="728344">
                  <a:moveTo>
                    <a:pt x="301891" y="276758"/>
                  </a:moveTo>
                  <a:lnTo>
                    <a:pt x="301625" y="273697"/>
                  </a:lnTo>
                  <a:lnTo>
                    <a:pt x="301282" y="276885"/>
                  </a:lnTo>
                  <a:lnTo>
                    <a:pt x="301891" y="276758"/>
                  </a:lnTo>
                  <a:close/>
                </a:path>
                <a:path w="319405" h="728344">
                  <a:moveTo>
                    <a:pt x="302463" y="384822"/>
                  </a:moveTo>
                  <a:lnTo>
                    <a:pt x="301777" y="384670"/>
                  </a:lnTo>
                  <a:lnTo>
                    <a:pt x="301891" y="386270"/>
                  </a:lnTo>
                  <a:lnTo>
                    <a:pt x="302463" y="384822"/>
                  </a:lnTo>
                  <a:close/>
                </a:path>
                <a:path w="319405" h="728344">
                  <a:moveTo>
                    <a:pt x="303022" y="708939"/>
                  </a:moveTo>
                  <a:lnTo>
                    <a:pt x="302729" y="708431"/>
                  </a:lnTo>
                  <a:lnTo>
                    <a:pt x="302831" y="710692"/>
                  </a:lnTo>
                  <a:lnTo>
                    <a:pt x="303022" y="708939"/>
                  </a:lnTo>
                  <a:close/>
                </a:path>
                <a:path w="319405" h="728344">
                  <a:moveTo>
                    <a:pt x="303466" y="517575"/>
                  </a:moveTo>
                  <a:lnTo>
                    <a:pt x="299567" y="499808"/>
                  </a:lnTo>
                  <a:lnTo>
                    <a:pt x="289636" y="508000"/>
                  </a:lnTo>
                  <a:lnTo>
                    <a:pt x="292163" y="500608"/>
                  </a:lnTo>
                  <a:lnTo>
                    <a:pt x="285648" y="494131"/>
                  </a:lnTo>
                  <a:lnTo>
                    <a:pt x="287947" y="488657"/>
                  </a:lnTo>
                  <a:lnTo>
                    <a:pt x="278206" y="484797"/>
                  </a:lnTo>
                  <a:lnTo>
                    <a:pt x="270217" y="494436"/>
                  </a:lnTo>
                  <a:lnTo>
                    <a:pt x="269570" y="485775"/>
                  </a:lnTo>
                  <a:lnTo>
                    <a:pt x="279184" y="472605"/>
                  </a:lnTo>
                  <a:lnTo>
                    <a:pt x="289775" y="467906"/>
                  </a:lnTo>
                  <a:lnTo>
                    <a:pt x="289267" y="461606"/>
                  </a:lnTo>
                  <a:lnTo>
                    <a:pt x="281965" y="461759"/>
                  </a:lnTo>
                  <a:lnTo>
                    <a:pt x="285267" y="455472"/>
                  </a:lnTo>
                  <a:lnTo>
                    <a:pt x="289166" y="457187"/>
                  </a:lnTo>
                  <a:lnTo>
                    <a:pt x="292938" y="452704"/>
                  </a:lnTo>
                  <a:lnTo>
                    <a:pt x="289229" y="440651"/>
                  </a:lnTo>
                  <a:lnTo>
                    <a:pt x="279539" y="440448"/>
                  </a:lnTo>
                  <a:lnTo>
                    <a:pt x="280670" y="437413"/>
                  </a:lnTo>
                  <a:lnTo>
                    <a:pt x="275640" y="442506"/>
                  </a:lnTo>
                  <a:lnTo>
                    <a:pt x="259842" y="446392"/>
                  </a:lnTo>
                  <a:lnTo>
                    <a:pt x="259245" y="449961"/>
                  </a:lnTo>
                  <a:lnTo>
                    <a:pt x="247815" y="435660"/>
                  </a:lnTo>
                  <a:lnTo>
                    <a:pt x="241846" y="437413"/>
                  </a:lnTo>
                  <a:lnTo>
                    <a:pt x="243751" y="442188"/>
                  </a:lnTo>
                  <a:lnTo>
                    <a:pt x="248627" y="439953"/>
                  </a:lnTo>
                  <a:lnTo>
                    <a:pt x="245313" y="445516"/>
                  </a:lnTo>
                  <a:lnTo>
                    <a:pt x="237540" y="440232"/>
                  </a:lnTo>
                  <a:lnTo>
                    <a:pt x="228587" y="447395"/>
                  </a:lnTo>
                  <a:lnTo>
                    <a:pt x="237096" y="454774"/>
                  </a:lnTo>
                  <a:lnTo>
                    <a:pt x="239433" y="465150"/>
                  </a:lnTo>
                  <a:lnTo>
                    <a:pt x="231533" y="454494"/>
                  </a:lnTo>
                  <a:lnTo>
                    <a:pt x="220929" y="460641"/>
                  </a:lnTo>
                  <a:lnTo>
                    <a:pt x="232092" y="472719"/>
                  </a:lnTo>
                  <a:lnTo>
                    <a:pt x="240728" y="469861"/>
                  </a:lnTo>
                  <a:lnTo>
                    <a:pt x="240728" y="465924"/>
                  </a:lnTo>
                  <a:lnTo>
                    <a:pt x="249097" y="475373"/>
                  </a:lnTo>
                  <a:lnTo>
                    <a:pt x="245173" y="477177"/>
                  </a:lnTo>
                  <a:lnTo>
                    <a:pt x="240068" y="471639"/>
                  </a:lnTo>
                  <a:lnTo>
                    <a:pt x="237871" y="474865"/>
                  </a:lnTo>
                  <a:lnTo>
                    <a:pt x="238074" y="482714"/>
                  </a:lnTo>
                  <a:lnTo>
                    <a:pt x="243433" y="482104"/>
                  </a:lnTo>
                  <a:lnTo>
                    <a:pt x="245719" y="490131"/>
                  </a:lnTo>
                  <a:lnTo>
                    <a:pt x="240677" y="493014"/>
                  </a:lnTo>
                  <a:lnTo>
                    <a:pt x="240538" y="483946"/>
                  </a:lnTo>
                  <a:lnTo>
                    <a:pt x="239864" y="500367"/>
                  </a:lnTo>
                  <a:lnTo>
                    <a:pt x="225298" y="501256"/>
                  </a:lnTo>
                  <a:lnTo>
                    <a:pt x="218668" y="486498"/>
                  </a:lnTo>
                  <a:lnTo>
                    <a:pt x="211505" y="482231"/>
                  </a:lnTo>
                  <a:lnTo>
                    <a:pt x="207213" y="485622"/>
                  </a:lnTo>
                  <a:lnTo>
                    <a:pt x="203568" y="499402"/>
                  </a:lnTo>
                  <a:lnTo>
                    <a:pt x="216611" y="514019"/>
                  </a:lnTo>
                  <a:lnTo>
                    <a:pt x="218147" y="522541"/>
                  </a:lnTo>
                  <a:lnTo>
                    <a:pt x="224282" y="525729"/>
                  </a:lnTo>
                  <a:lnTo>
                    <a:pt x="227279" y="520941"/>
                  </a:lnTo>
                  <a:lnTo>
                    <a:pt x="231800" y="530009"/>
                  </a:lnTo>
                  <a:lnTo>
                    <a:pt x="237210" y="530085"/>
                  </a:lnTo>
                  <a:lnTo>
                    <a:pt x="255536" y="557974"/>
                  </a:lnTo>
                  <a:lnTo>
                    <a:pt x="258025" y="570204"/>
                  </a:lnTo>
                  <a:lnTo>
                    <a:pt x="262242" y="568439"/>
                  </a:lnTo>
                  <a:lnTo>
                    <a:pt x="266153" y="573735"/>
                  </a:lnTo>
                  <a:lnTo>
                    <a:pt x="276174" y="560933"/>
                  </a:lnTo>
                  <a:lnTo>
                    <a:pt x="269367" y="551345"/>
                  </a:lnTo>
                  <a:lnTo>
                    <a:pt x="269709" y="550760"/>
                  </a:lnTo>
                  <a:lnTo>
                    <a:pt x="269722" y="551091"/>
                  </a:lnTo>
                  <a:lnTo>
                    <a:pt x="270891" y="550379"/>
                  </a:lnTo>
                  <a:lnTo>
                    <a:pt x="270014" y="550252"/>
                  </a:lnTo>
                  <a:lnTo>
                    <a:pt x="273431" y="544461"/>
                  </a:lnTo>
                  <a:lnTo>
                    <a:pt x="273812" y="555713"/>
                  </a:lnTo>
                  <a:lnTo>
                    <a:pt x="284530" y="557415"/>
                  </a:lnTo>
                  <a:lnTo>
                    <a:pt x="293636" y="547509"/>
                  </a:lnTo>
                  <a:lnTo>
                    <a:pt x="299580" y="546531"/>
                  </a:lnTo>
                  <a:lnTo>
                    <a:pt x="300482" y="541401"/>
                  </a:lnTo>
                  <a:lnTo>
                    <a:pt x="296316" y="542239"/>
                  </a:lnTo>
                  <a:lnTo>
                    <a:pt x="300520" y="536232"/>
                  </a:lnTo>
                  <a:lnTo>
                    <a:pt x="294462" y="536549"/>
                  </a:lnTo>
                  <a:lnTo>
                    <a:pt x="300113" y="534593"/>
                  </a:lnTo>
                  <a:lnTo>
                    <a:pt x="299072" y="524446"/>
                  </a:lnTo>
                  <a:lnTo>
                    <a:pt x="294551" y="522363"/>
                  </a:lnTo>
                  <a:lnTo>
                    <a:pt x="303466" y="517575"/>
                  </a:lnTo>
                  <a:close/>
                </a:path>
                <a:path w="319405" h="728344">
                  <a:moveTo>
                    <a:pt x="305219" y="390055"/>
                  </a:moveTo>
                  <a:lnTo>
                    <a:pt x="303822" y="391045"/>
                  </a:lnTo>
                  <a:lnTo>
                    <a:pt x="304863" y="391922"/>
                  </a:lnTo>
                  <a:lnTo>
                    <a:pt x="305219" y="390055"/>
                  </a:lnTo>
                  <a:close/>
                </a:path>
                <a:path w="319405" h="728344">
                  <a:moveTo>
                    <a:pt x="305790" y="662127"/>
                  </a:moveTo>
                  <a:lnTo>
                    <a:pt x="305193" y="651637"/>
                  </a:lnTo>
                  <a:lnTo>
                    <a:pt x="303199" y="654354"/>
                  </a:lnTo>
                  <a:lnTo>
                    <a:pt x="297586" y="651535"/>
                  </a:lnTo>
                  <a:lnTo>
                    <a:pt x="305790" y="662127"/>
                  </a:lnTo>
                  <a:close/>
                </a:path>
                <a:path w="319405" h="728344">
                  <a:moveTo>
                    <a:pt x="308063" y="726897"/>
                  </a:moveTo>
                  <a:lnTo>
                    <a:pt x="307581" y="725779"/>
                  </a:lnTo>
                  <a:lnTo>
                    <a:pt x="305066" y="727849"/>
                  </a:lnTo>
                  <a:lnTo>
                    <a:pt x="308063" y="726897"/>
                  </a:lnTo>
                  <a:close/>
                </a:path>
                <a:path w="319405" h="728344">
                  <a:moveTo>
                    <a:pt x="309092" y="340017"/>
                  </a:moveTo>
                  <a:lnTo>
                    <a:pt x="303149" y="335368"/>
                  </a:lnTo>
                  <a:lnTo>
                    <a:pt x="292201" y="344208"/>
                  </a:lnTo>
                  <a:lnTo>
                    <a:pt x="294728" y="353479"/>
                  </a:lnTo>
                  <a:lnTo>
                    <a:pt x="300101" y="341617"/>
                  </a:lnTo>
                  <a:lnTo>
                    <a:pt x="303949" y="346671"/>
                  </a:lnTo>
                  <a:lnTo>
                    <a:pt x="307568" y="344068"/>
                  </a:lnTo>
                  <a:lnTo>
                    <a:pt x="309092" y="340017"/>
                  </a:lnTo>
                  <a:close/>
                </a:path>
                <a:path w="319405" h="728344">
                  <a:moveTo>
                    <a:pt x="310299" y="232740"/>
                  </a:moveTo>
                  <a:lnTo>
                    <a:pt x="309829" y="231101"/>
                  </a:lnTo>
                  <a:lnTo>
                    <a:pt x="308495" y="231876"/>
                  </a:lnTo>
                  <a:lnTo>
                    <a:pt x="310299" y="232740"/>
                  </a:lnTo>
                  <a:close/>
                </a:path>
                <a:path w="319405" h="728344">
                  <a:moveTo>
                    <a:pt x="311277" y="318363"/>
                  </a:moveTo>
                  <a:lnTo>
                    <a:pt x="311035" y="314667"/>
                  </a:lnTo>
                  <a:lnTo>
                    <a:pt x="310172" y="317525"/>
                  </a:lnTo>
                  <a:lnTo>
                    <a:pt x="311277" y="318363"/>
                  </a:lnTo>
                  <a:close/>
                </a:path>
                <a:path w="319405" h="728344">
                  <a:moveTo>
                    <a:pt x="311365" y="236220"/>
                  </a:moveTo>
                  <a:lnTo>
                    <a:pt x="310832" y="235839"/>
                  </a:lnTo>
                  <a:lnTo>
                    <a:pt x="311289" y="237426"/>
                  </a:lnTo>
                  <a:lnTo>
                    <a:pt x="311365" y="236220"/>
                  </a:lnTo>
                  <a:close/>
                </a:path>
                <a:path w="319405" h="728344">
                  <a:moveTo>
                    <a:pt x="312635" y="481076"/>
                  </a:moveTo>
                  <a:lnTo>
                    <a:pt x="312026" y="479399"/>
                  </a:lnTo>
                  <a:lnTo>
                    <a:pt x="309930" y="481355"/>
                  </a:lnTo>
                  <a:lnTo>
                    <a:pt x="312635" y="481076"/>
                  </a:lnTo>
                  <a:close/>
                </a:path>
                <a:path w="319405" h="728344">
                  <a:moveTo>
                    <a:pt x="313156" y="664083"/>
                  </a:moveTo>
                  <a:lnTo>
                    <a:pt x="312064" y="663752"/>
                  </a:lnTo>
                  <a:lnTo>
                    <a:pt x="313016" y="665086"/>
                  </a:lnTo>
                  <a:lnTo>
                    <a:pt x="313156" y="664083"/>
                  </a:lnTo>
                  <a:close/>
                </a:path>
                <a:path w="319405" h="728344">
                  <a:moveTo>
                    <a:pt x="318096" y="654888"/>
                  </a:moveTo>
                  <a:lnTo>
                    <a:pt x="311150" y="649693"/>
                  </a:lnTo>
                  <a:lnTo>
                    <a:pt x="308787" y="661797"/>
                  </a:lnTo>
                  <a:lnTo>
                    <a:pt x="310743" y="651802"/>
                  </a:lnTo>
                  <a:lnTo>
                    <a:pt x="314502" y="663422"/>
                  </a:lnTo>
                  <a:lnTo>
                    <a:pt x="318096" y="654888"/>
                  </a:lnTo>
                  <a:close/>
                </a:path>
                <a:path w="319405" h="728344">
                  <a:moveTo>
                    <a:pt x="318185" y="653021"/>
                  </a:moveTo>
                  <a:lnTo>
                    <a:pt x="317106" y="651916"/>
                  </a:lnTo>
                  <a:lnTo>
                    <a:pt x="317106" y="653364"/>
                  </a:lnTo>
                  <a:lnTo>
                    <a:pt x="318185" y="653021"/>
                  </a:lnTo>
                  <a:close/>
                </a:path>
                <a:path w="319405" h="728344">
                  <a:moveTo>
                    <a:pt x="319151" y="235737"/>
                  </a:moveTo>
                  <a:lnTo>
                    <a:pt x="316560" y="229831"/>
                  </a:lnTo>
                  <a:lnTo>
                    <a:pt x="313182" y="231711"/>
                  </a:lnTo>
                  <a:lnTo>
                    <a:pt x="319151" y="235737"/>
                  </a:lnTo>
                  <a:close/>
                </a:path>
                <a:path w="319405" h="728344">
                  <a:moveTo>
                    <a:pt x="319328" y="403961"/>
                  </a:moveTo>
                  <a:lnTo>
                    <a:pt x="314706" y="396024"/>
                  </a:lnTo>
                  <a:lnTo>
                    <a:pt x="311061" y="400862"/>
                  </a:lnTo>
                  <a:lnTo>
                    <a:pt x="319328" y="403961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565188" y="2085657"/>
              <a:ext cx="231775" cy="670560"/>
            </a:xfrm>
            <a:custGeom>
              <a:avLst/>
              <a:gdLst/>
              <a:ahLst/>
              <a:cxnLst/>
              <a:rect l="l" t="t" r="r" b="b"/>
              <a:pathLst>
                <a:path w="231775" h="670560">
                  <a:moveTo>
                    <a:pt x="74510" y="408419"/>
                  </a:moveTo>
                  <a:lnTo>
                    <a:pt x="73609" y="410540"/>
                  </a:lnTo>
                  <a:lnTo>
                    <a:pt x="74422" y="409651"/>
                  </a:lnTo>
                  <a:lnTo>
                    <a:pt x="74510" y="408419"/>
                  </a:lnTo>
                  <a:close/>
                </a:path>
                <a:path w="231775" h="670560">
                  <a:moveTo>
                    <a:pt x="75272" y="606755"/>
                  </a:moveTo>
                  <a:lnTo>
                    <a:pt x="74218" y="607187"/>
                  </a:lnTo>
                  <a:lnTo>
                    <a:pt x="75095" y="608520"/>
                  </a:lnTo>
                  <a:lnTo>
                    <a:pt x="75272" y="606755"/>
                  </a:lnTo>
                  <a:close/>
                </a:path>
                <a:path w="231775" h="670560">
                  <a:moveTo>
                    <a:pt x="79616" y="627405"/>
                  </a:moveTo>
                  <a:lnTo>
                    <a:pt x="76733" y="630097"/>
                  </a:lnTo>
                  <a:lnTo>
                    <a:pt x="75209" y="631850"/>
                  </a:lnTo>
                  <a:lnTo>
                    <a:pt x="79616" y="627405"/>
                  </a:lnTo>
                  <a:close/>
                </a:path>
                <a:path w="231775" h="670560">
                  <a:moveTo>
                    <a:pt x="81203" y="605332"/>
                  </a:moveTo>
                  <a:lnTo>
                    <a:pt x="79502" y="602373"/>
                  </a:lnTo>
                  <a:lnTo>
                    <a:pt x="75323" y="605612"/>
                  </a:lnTo>
                  <a:lnTo>
                    <a:pt x="81203" y="605332"/>
                  </a:lnTo>
                  <a:close/>
                </a:path>
                <a:path w="231775" h="670560">
                  <a:moveTo>
                    <a:pt x="83743" y="602157"/>
                  </a:moveTo>
                  <a:lnTo>
                    <a:pt x="82511" y="601332"/>
                  </a:lnTo>
                  <a:lnTo>
                    <a:pt x="80772" y="603135"/>
                  </a:lnTo>
                  <a:lnTo>
                    <a:pt x="83743" y="602157"/>
                  </a:lnTo>
                  <a:close/>
                </a:path>
                <a:path w="231775" h="670560">
                  <a:moveTo>
                    <a:pt x="84594" y="602348"/>
                  </a:moveTo>
                  <a:lnTo>
                    <a:pt x="83921" y="600456"/>
                  </a:lnTo>
                  <a:lnTo>
                    <a:pt x="82918" y="600430"/>
                  </a:lnTo>
                  <a:lnTo>
                    <a:pt x="84594" y="602348"/>
                  </a:lnTo>
                  <a:close/>
                </a:path>
                <a:path w="231775" h="670560">
                  <a:moveTo>
                    <a:pt x="87350" y="623404"/>
                  </a:moveTo>
                  <a:lnTo>
                    <a:pt x="86042" y="624535"/>
                  </a:lnTo>
                  <a:lnTo>
                    <a:pt x="86982" y="625195"/>
                  </a:lnTo>
                  <a:lnTo>
                    <a:pt x="87350" y="623404"/>
                  </a:lnTo>
                  <a:close/>
                </a:path>
                <a:path w="231775" h="670560">
                  <a:moveTo>
                    <a:pt x="91541" y="621525"/>
                  </a:moveTo>
                  <a:lnTo>
                    <a:pt x="88722" y="622922"/>
                  </a:lnTo>
                  <a:lnTo>
                    <a:pt x="90297" y="623239"/>
                  </a:lnTo>
                  <a:lnTo>
                    <a:pt x="91541" y="621525"/>
                  </a:lnTo>
                  <a:close/>
                </a:path>
                <a:path w="231775" h="670560">
                  <a:moveTo>
                    <a:pt x="94348" y="620407"/>
                  </a:moveTo>
                  <a:lnTo>
                    <a:pt x="93814" y="619239"/>
                  </a:lnTo>
                  <a:lnTo>
                    <a:pt x="91909" y="621995"/>
                  </a:lnTo>
                  <a:lnTo>
                    <a:pt x="94348" y="620407"/>
                  </a:lnTo>
                  <a:close/>
                </a:path>
                <a:path w="231775" h="670560">
                  <a:moveTo>
                    <a:pt x="98488" y="76263"/>
                  </a:moveTo>
                  <a:lnTo>
                    <a:pt x="94246" y="73850"/>
                  </a:lnTo>
                  <a:lnTo>
                    <a:pt x="72440" y="75133"/>
                  </a:lnTo>
                  <a:lnTo>
                    <a:pt x="41922" y="88417"/>
                  </a:lnTo>
                  <a:lnTo>
                    <a:pt x="42329" y="116801"/>
                  </a:lnTo>
                  <a:lnTo>
                    <a:pt x="51574" y="120789"/>
                  </a:lnTo>
                  <a:lnTo>
                    <a:pt x="53619" y="127266"/>
                  </a:lnTo>
                  <a:lnTo>
                    <a:pt x="60236" y="130581"/>
                  </a:lnTo>
                  <a:lnTo>
                    <a:pt x="87566" y="118668"/>
                  </a:lnTo>
                  <a:lnTo>
                    <a:pt x="90906" y="98844"/>
                  </a:lnTo>
                  <a:lnTo>
                    <a:pt x="81521" y="99047"/>
                  </a:lnTo>
                  <a:lnTo>
                    <a:pt x="77647" y="91948"/>
                  </a:lnTo>
                  <a:lnTo>
                    <a:pt x="95885" y="85902"/>
                  </a:lnTo>
                  <a:lnTo>
                    <a:pt x="98488" y="76263"/>
                  </a:lnTo>
                  <a:close/>
                </a:path>
                <a:path w="231775" h="670560">
                  <a:moveTo>
                    <a:pt x="98958" y="615124"/>
                  </a:moveTo>
                  <a:lnTo>
                    <a:pt x="94373" y="618718"/>
                  </a:lnTo>
                  <a:lnTo>
                    <a:pt x="97129" y="617905"/>
                  </a:lnTo>
                  <a:lnTo>
                    <a:pt x="98958" y="615124"/>
                  </a:lnTo>
                  <a:close/>
                </a:path>
                <a:path w="231775" h="670560">
                  <a:moveTo>
                    <a:pt x="102323" y="625157"/>
                  </a:moveTo>
                  <a:lnTo>
                    <a:pt x="99898" y="621461"/>
                  </a:lnTo>
                  <a:lnTo>
                    <a:pt x="99555" y="623989"/>
                  </a:lnTo>
                  <a:lnTo>
                    <a:pt x="102323" y="625157"/>
                  </a:lnTo>
                  <a:close/>
                </a:path>
                <a:path w="231775" h="670560">
                  <a:moveTo>
                    <a:pt x="103644" y="45605"/>
                  </a:moveTo>
                  <a:lnTo>
                    <a:pt x="94221" y="33058"/>
                  </a:lnTo>
                  <a:lnTo>
                    <a:pt x="85636" y="23533"/>
                  </a:lnTo>
                  <a:lnTo>
                    <a:pt x="80695" y="23672"/>
                  </a:lnTo>
                  <a:lnTo>
                    <a:pt x="70129" y="36753"/>
                  </a:lnTo>
                  <a:lnTo>
                    <a:pt x="56184" y="40513"/>
                  </a:lnTo>
                  <a:lnTo>
                    <a:pt x="42189" y="51206"/>
                  </a:lnTo>
                  <a:lnTo>
                    <a:pt x="42405" y="61849"/>
                  </a:lnTo>
                  <a:lnTo>
                    <a:pt x="58089" y="54013"/>
                  </a:lnTo>
                  <a:lnTo>
                    <a:pt x="64122" y="61328"/>
                  </a:lnTo>
                  <a:lnTo>
                    <a:pt x="69291" y="61887"/>
                  </a:lnTo>
                  <a:lnTo>
                    <a:pt x="74142" y="52489"/>
                  </a:lnTo>
                  <a:lnTo>
                    <a:pt x="86017" y="61429"/>
                  </a:lnTo>
                  <a:lnTo>
                    <a:pt x="91922" y="57467"/>
                  </a:lnTo>
                  <a:lnTo>
                    <a:pt x="100520" y="58648"/>
                  </a:lnTo>
                  <a:lnTo>
                    <a:pt x="103644" y="45605"/>
                  </a:lnTo>
                  <a:close/>
                </a:path>
                <a:path w="231775" h="670560">
                  <a:moveTo>
                    <a:pt x="104279" y="402818"/>
                  </a:moveTo>
                  <a:lnTo>
                    <a:pt x="102565" y="401955"/>
                  </a:lnTo>
                  <a:lnTo>
                    <a:pt x="102882" y="403085"/>
                  </a:lnTo>
                  <a:lnTo>
                    <a:pt x="104279" y="402818"/>
                  </a:lnTo>
                  <a:close/>
                </a:path>
                <a:path w="231775" h="670560">
                  <a:moveTo>
                    <a:pt x="106133" y="159766"/>
                  </a:moveTo>
                  <a:lnTo>
                    <a:pt x="104902" y="157683"/>
                  </a:lnTo>
                  <a:lnTo>
                    <a:pt x="103009" y="159042"/>
                  </a:lnTo>
                  <a:lnTo>
                    <a:pt x="106133" y="159766"/>
                  </a:lnTo>
                  <a:close/>
                </a:path>
                <a:path w="231775" h="670560">
                  <a:moveTo>
                    <a:pt x="106553" y="633996"/>
                  </a:moveTo>
                  <a:lnTo>
                    <a:pt x="106019" y="633539"/>
                  </a:lnTo>
                  <a:lnTo>
                    <a:pt x="105664" y="635609"/>
                  </a:lnTo>
                  <a:lnTo>
                    <a:pt x="106553" y="633996"/>
                  </a:lnTo>
                  <a:close/>
                </a:path>
                <a:path w="231775" h="670560">
                  <a:moveTo>
                    <a:pt x="107950" y="635825"/>
                  </a:moveTo>
                  <a:lnTo>
                    <a:pt x="107061" y="634415"/>
                  </a:lnTo>
                  <a:lnTo>
                    <a:pt x="106870" y="635736"/>
                  </a:lnTo>
                  <a:lnTo>
                    <a:pt x="107950" y="635825"/>
                  </a:lnTo>
                  <a:close/>
                </a:path>
                <a:path w="231775" h="670560">
                  <a:moveTo>
                    <a:pt x="108673" y="631215"/>
                  </a:moveTo>
                  <a:lnTo>
                    <a:pt x="105956" y="629716"/>
                  </a:lnTo>
                  <a:lnTo>
                    <a:pt x="107683" y="631596"/>
                  </a:lnTo>
                  <a:lnTo>
                    <a:pt x="108673" y="631215"/>
                  </a:lnTo>
                  <a:close/>
                </a:path>
                <a:path w="231775" h="670560">
                  <a:moveTo>
                    <a:pt x="109321" y="630885"/>
                  </a:moveTo>
                  <a:lnTo>
                    <a:pt x="109181" y="627214"/>
                  </a:lnTo>
                  <a:lnTo>
                    <a:pt x="104559" y="626186"/>
                  </a:lnTo>
                  <a:lnTo>
                    <a:pt x="109321" y="630885"/>
                  </a:lnTo>
                  <a:close/>
                </a:path>
                <a:path w="231775" h="670560">
                  <a:moveTo>
                    <a:pt x="112445" y="413143"/>
                  </a:moveTo>
                  <a:lnTo>
                    <a:pt x="110515" y="413842"/>
                  </a:lnTo>
                  <a:lnTo>
                    <a:pt x="112395" y="414375"/>
                  </a:lnTo>
                  <a:lnTo>
                    <a:pt x="112445" y="413143"/>
                  </a:lnTo>
                  <a:close/>
                </a:path>
                <a:path w="231775" h="670560">
                  <a:moveTo>
                    <a:pt x="113284" y="618350"/>
                  </a:moveTo>
                  <a:lnTo>
                    <a:pt x="112826" y="617321"/>
                  </a:lnTo>
                  <a:lnTo>
                    <a:pt x="112344" y="617639"/>
                  </a:lnTo>
                  <a:lnTo>
                    <a:pt x="113284" y="618350"/>
                  </a:lnTo>
                  <a:close/>
                </a:path>
                <a:path w="231775" h="670560">
                  <a:moveTo>
                    <a:pt x="113487" y="615708"/>
                  </a:moveTo>
                  <a:lnTo>
                    <a:pt x="112763" y="616991"/>
                  </a:lnTo>
                  <a:lnTo>
                    <a:pt x="113372" y="617905"/>
                  </a:lnTo>
                  <a:lnTo>
                    <a:pt x="113487" y="615708"/>
                  </a:lnTo>
                  <a:close/>
                </a:path>
                <a:path w="231775" h="670560">
                  <a:moveTo>
                    <a:pt x="115557" y="412140"/>
                  </a:moveTo>
                  <a:lnTo>
                    <a:pt x="114503" y="411594"/>
                  </a:lnTo>
                  <a:lnTo>
                    <a:pt x="113474" y="411873"/>
                  </a:lnTo>
                  <a:lnTo>
                    <a:pt x="115557" y="412140"/>
                  </a:lnTo>
                  <a:close/>
                </a:path>
                <a:path w="231775" h="670560">
                  <a:moveTo>
                    <a:pt x="115671" y="630301"/>
                  </a:moveTo>
                  <a:lnTo>
                    <a:pt x="115125" y="629094"/>
                  </a:lnTo>
                  <a:lnTo>
                    <a:pt x="114223" y="628662"/>
                  </a:lnTo>
                  <a:lnTo>
                    <a:pt x="115671" y="630301"/>
                  </a:lnTo>
                  <a:close/>
                </a:path>
                <a:path w="231775" h="670560">
                  <a:moveTo>
                    <a:pt x="115760" y="622668"/>
                  </a:moveTo>
                  <a:lnTo>
                    <a:pt x="115747" y="621880"/>
                  </a:lnTo>
                  <a:lnTo>
                    <a:pt x="114985" y="624408"/>
                  </a:lnTo>
                  <a:lnTo>
                    <a:pt x="115760" y="622668"/>
                  </a:lnTo>
                  <a:close/>
                </a:path>
                <a:path w="231775" h="670560">
                  <a:moveTo>
                    <a:pt x="115760" y="415594"/>
                  </a:moveTo>
                  <a:lnTo>
                    <a:pt x="115506" y="414566"/>
                  </a:lnTo>
                  <a:lnTo>
                    <a:pt x="114579" y="414401"/>
                  </a:lnTo>
                  <a:lnTo>
                    <a:pt x="115760" y="415594"/>
                  </a:lnTo>
                  <a:close/>
                </a:path>
                <a:path w="231775" h="670560">
                  <a:moveTo>
                    <a:pt x="116840" y="640702"/>
                  </a:moveTo>
                  <a:lnTo>
                    <a:pt x="115697" y="640448"/>
                  </a:lnTo>
                  <a:lnTo>
                    <a:pt x="115303" y="640791"/>
                  </a:lnTo>
                  <a:lnTo>
                    <a:pt x="116840" y="640702"/>
                  </a:lnTo>
                  <a:close/>
                </a:path>
                <a:path w="231775" h="670560">
                  <a:moveTo>
                    <a:pt x="117995" y="643534"/>
                  </a:moveTo>
                  <a:lnTo>
                    <a:pt x="115417" y="643077"/>
                  </a:lnTo>
                  <a:lnTo>
                    <a:pt x="116992" y="647661"/>
                  </a:lnTo>
                  <a:lnTo>
                    <a:pt x="117995" y="643534"/>
                  </a:lnTo>
                  <a:close/>
                </a:path>
                <a:path w="231775" h="670560">
                  <a:moveTo>
                    <a:pt x="118008" y="621157"/>
                  </a:moveTo>
                  <a:lnTo>
                    <a:pt x="116751" y="621677"/>
                  </a:lnTo>
                  <a:lnTo>
                    <a:pt x="117957" y="622554"/>
                  </a:lnTo>
                  <a:lnTo>
                    <a:pt x="118008" y="621157"/>
                  </a:lnTo>
                  <a:close/>
                </a:path>
                <a:path w="231775" h="670560">
                  <a:moveTo>
                    <a:pt x="120192" y="646239"/>
                  </a:moveTo>
                  <a:lnTo>
                    <a:pt x="119913" y="643343"/>
                  </a:lnTo>
                  <a:lnTo>
                    <a:pt x="119037" y="647839"/>
                  </a:lnTo>
                  <a:lnTo>
                    <a:pt x="120192" y="646239"/>
                  </a:lnTo>
                  <a:close/>
                </a:path>
                <a:path w="231775" h="670560">
                  <a:moveTo>
                    <a:pt x="121653" y="630326"/>
                  </a:moveTo>
                  <a:lnTo>
                    <a:pt x="121475" y="626656"/>
                  </a:lnTo>
                  <a:lnTo>
                    <a:pt x="119087" y="628827"/>
                  </a:lnTo>
                  <a:lnTo>
                    <a:pt x="121653" y="630326"/>
                  </a:lnTo>
                  <a:close/>
                </a:path>
                <a:path w="231775" h="670560">
                  <a:moveTo>
                    <a:pt x="121754" y="443636"/>
                  </a:moveTo>
                  <a:lnTo>
                    <a:pt x="121081" y="442341"/>
                  </a:lnTo>
                  <a:lnTo>
                    <a:pt x="119710" y="441718"/>
                  </a:lnTo>
                  <a:lnTo>
                    <a:pt x="121754" y="443636"/>
                  </a:lnTo>
                  <a:close/>
                </a:path>
                <a:path w="231775" h="670560">
                  <a:moveTo>
                    <a:pt x="121996" y="644791"/>
                  </a:moveTo>
                  <a:lnTo>
                    <a:pt x="121780" y="639216"/>
                  </a:lnTo>
                  <a:lnTo>
                    <a:pt x="121183" y="645668"/>
                  </a:lnTo>
                  <a:lnTo>
                    <a:pt x="121996" y="644791"/>
                  </a:lnTo>
                  <a:close/>
                </a:path>
                <a:path w="231775" h="670560">
                  <a:moveTo>
                    <a:pt x="121996" y="632218"/>
                  </a:moveTo>
                  <a:lnTo>
                    <a:pt x="121310" y="631863"/>
                  </a:lnTo>
                  <a:lnTo>
                    <a:pt x="121069" y="633209"/>
                  </a:lnTo>
                  <a:lnTo>
                    <a:pt x="121996" y="632218"/>
                  </a:lnTo>
                  <a:close/>
                </a:path>
                <a:path w="231775" h="670560">
                  <a:moveTo>
                    <a:pt x="122199" y="651421"/>
                  </a:moveTo>
                  <a:lnTo>
                    <a:pt x="122008" y="650481"/>
                  </a:lnTo>
                  <a:lnTo>
                    <a:pt x="120510" y="649224"/>
                  </a:lnTo>
                  <a:lnTo>
                    <a:pt x="122199" y="651421"/>
                  </a:lnTo>
                  <a:close/>
                </a:path>
                <a:path w="231775" h="670560">
                  <a:moveTo>
                    <a:pt x="123164" y="668578"/>
                  </a:moveTo>
                  <a:lnTo>
                    <a:pt x="121945" y="666280"/>
                  </a:lnTo>
                  <a:lnTo>
                    <a:pt x="121145" y="667283"/>
                  </a:lnTo>
                  <a:lnTo>
                    <a:pt x="123164" y="668578"/>
                  </a:lnTo>
                  <a:close/>
                </a:path>
                <a:path w="231775" h="670560">
                  <a:moveTo>
                    <a:pt x="124028" y="646264"/>
                  </a:moveTo>
                  <a:lnTo>
                    <a:pt x="121881" y="649719"/>
                  </a:lnTo>
                  <a:lnTo>
                    <a:pt x="123088" y="651675"/>
                  </a:lnTo>
                  <a:lnTo>
                    <a:pt x="124028" y="646264"/>
                  </a:lnTo>
                  <a:close/>
                </a:path>
                <a:path w="231775" h="670560">
                  <a:moveTo>
                    <a:pt x="124764" y="626833"/>
                  </a:moveTo>
                  <a:lnTo>
                    <a:pt x="124193" y="626922"/>
                  </a:lnTo>
                  <a:lnTo>
                    <a:pt x="124345" y="629742"/>
                  </a:lnTo>
                  <a:lnTo>
                    <a:pt x="124764" y="626833"/>
                  </a:lnTo>
                  <a:close/>
                </a:path>
                <a:path w="231775" h="670560">
                  <a:moveTo>
                    <a:pt x="125526" y="668223"/>
                  </a:moveTo>
                  <a:lnTo>
                    <a:pt x="125310" y="665480"/>
                  </a:lnTo>
                  <a:lnTo>
                    <a:pt x="124548" y="670344"/>
                  </a:lnTo>
                  <a:lnTo>
                    <a:pt x="125526" y="668223"/>
                  </a:lnTo>
                  <a:close/>
                </a:path>
                <a:path w="231775" h="670560">
                  <a:moveTo>
                    <a:pt x="128485" y="656577"/>
                  </a:moveTo>
                  <a:lnTo>
                    <a:pt x="127215" y="653300"/>
                  </a:lnTo>
                  <a:lnTo>
                    <a:pt x="127203" y="655281"/>
                  </a:lnTo>
                  <a:lnTo>
                    <a:pt x="128485" y="656577"/>
                  </a:lnTo>
                  <a:close/>
                </a:path>
                <a:path w="231775" h="670560">
                  <a:moveTo>
                    <a:pt x="129387" y="362013"/>
                  </a:moveTo>
                  <a:lnTo>
                    <a:pt x="125323" y="359803"/>
                  </a:lnTo>
                  <a:lnTo>
                    <a:pt x="122897" y="363931"/>
                  </a:lnTo>
                  <a:lnTo>
                    <a:pt x="129387" y="362013"/>
                  </a:lnTo>
                  <a:close/>
                </a:path>
                <a:path w="231775" h="670560">
                  <a:moveTo>
                    <a:pt x="131216" y="619391"/>
                  </a:moveTo>
                  <a:lnTo>
                    <a:pt x="131038" y="617931"/>
                  </a:lnTo>
                  <a:lnTo>
                    <a:pt x="129463" y="618642"/>
                  </a:lnTo>
                  <a:lnTo>
                    <a:pt x="131216" y="619391"/>
                  </a:lnTo>
                  <a:close/>
                </a:path>
                <a:path w="231775" h="670560">
                  <a:moveTo>
                    <a:pt x="131483" y="375361"/>
                  </a:moveTo>
                  <a:lnTo>
                    <a:pt x="129933" y="374180"/>
                  </a:lnTo>
                  <a:lnTo>
                    <a:pt x="130048" y="375018"/>
                  </a:lnTo>
                  <a:lnTo>
                    <a:pt x="131483" y="375361"/>
                  </a:lnTo>
                  <a:close/>
                </a:path>
                <a:path w="231775" h="670560">
                  <a:moveTo>
                    <a:pt x="131584" y="660996"/>
                  </a:moveTo>
                  <a:lnTo>
                    <a:pt x="128803" y="657301"/>
                  </a:lnTo>
                  <a:lnTo>
                    <a:pt x="130771" y="662927"/>
                  </a:lnTo>
                  <a:lnTo>
                    <a:pt x="131584" y="660996"/>
                  </a:lnTo>
                  <a:close/>
                </a:path>
                <a:path w="231775" h="670560">
                  <a:moveTo>
                    <a:pt x="133743" y="616839"/>
                  </a:moveTo>
                  <a:lnTo>
                    <a:pt x="132105" y="616508"/>
                  </a:lnTo>
                  <a:lnTo>
                    <a:pt x="131432" y="616788"/>
                  </a:lnTo>
                  <a:lnTo>
                    <a:pt x="133743" y="616839"/>
                  </a:lnTo>
                  <a:close/>
                </a:path>
                <a:path w="231775" h="670560">
                  <a:moveTo>
                    <a:pt x="134188" y="667740"/>
                  </a:moveTo>
                  <a:lnTo>
                    <a:pt x="132143" y="666089"/>
                  </a:lnTo>
                  <a:lnTo>
                    <a:pt x="133451" y="668439"/>
                  </a:lnTo>
                  <a:lnTo>
                    <a:pt x="134188" y="667740"/>
                  </a:lnTo>
                  <a:close/>
                </a:path>
                <a:path w="231775" h="670560">
                  <a:moveTo>
                    <a:pt x="163410" y="239750"/>
                  </a:moveTo>
                  <a:lnTo>
                    <a:pt x="160350" y="224053"/>
                  </a:lnTo>
                  <a:lnTo>
                    <a:pt x="145046" y="215011"/>
                  </a:lnTo>
                  <a:lnTo>
                    <a:pt x="139915" y="220992"/>
                  </a:lnTo>
                  <a:lnTo>
                    <a:pt x="139776" y="229755"/>
                  </a:lnTo>
                  <a:lnTo>
                    <a:pt x="144284" y="232194"/>
                  </a:lnTo>
                  <a:lnTo>
                    <a:pt x="140017" y="233972"/>
                  </a:lnTo>
                  <a:lnTo>
                    <a:pt x="139611" y="241046"/>
                  </a:lnTo>
                  <a:lnTo>
                    <a:pt x="137515" y="233057"/>
                  </a:lnTo>
                  <a:lnTo>
                    <a:pt x="135407" y="225044"/>
                  </a:lnTo>
                  <a:lnTo>
                    <a:pt x="126606" y="226593"/>
                  </a:lnTo>
                  <a:lnTo>
                    <a:pt x="122402" y="233057"/>
                  </a:lnTo>
                  <a:lnTo>
                    <a:pt x="128511" y="219278"/>
                  </a:lnTo>
                  <a:lnTo>
                    <a:pt x="125361" y="215811"/>
                  </a:lnTo>
                  <a:lnTo>
                    <a:pt x="124663" y="215049"/>
                  </a:lnTo>
                  <a:lnTo>
                    <a:pt x="116281" y="215811"/>
                  </a:lnTo>
                  <a:lnTo>
                    <a:pt x="121119" y="203771"/>
                  </a:lnTo>
                  <a:lnTo>
                    <a:pt x="121881" y="201891"/>
                  </a:lnTo>
                  <a:lnTo>
                    <a:pt x="118579" y="194221"/>
                  </a:lnTo>
                  <a:lnTo>
                    <a:pt x="113906" y="192671"/>
                  </a:lnTo>
                  <a:lnTo>
                    <a:pt x="115036" y="183007"/>
                  </a:lnTo>
                  <a:lnTo>
                    <a:pt x="111683" y="177368"/>
                  </a:lnTo>
                  <a:lnTo>
                    <a:pt x="116509" y="171691"/>
                  </a:lnTo>
                  <a:lnTo>
                    <a:pt x="111607" y="168833"/>
                  </a:lnTo>
                  <a:lnTo>
                    <a:pt x="111264" y="163334"/>
                  </a:lnTo>
                  <a:lnTo>
                    <a:pt x="102793" y="166751"/>
                  </a:lnTo>
                  <a:lnTo>
                    <a:pt x="94183" y="186613"/>
                  </a:lnTo>
                  <a:lnTo>
                    <a:pt x="85598" y="191770"/>
                  </a:lnTo>
                  <a:lnTo>
                    <a:pt x="86233" y="199250"/>
                  </a:lnTo>
                  <a:lnTo>
                    <a:pt x="93027" y="206641"/>
                  </a:lnTo>
                  <a:lnTo>
                    <a:pt x="94195" y="203771"/>
                  </a:lnTo>
                  <a:lnTo>
                    <a:pt x="96850" y="205701"/>
                  </a:lnTo>
                  <a:lnTo>
                    <a:pt x="102997" y="216065"/>
                  </a:lnTo>
                  <a:lnTo>
                    <a:pt x="91211" y="225983"/>
                  </a:lnTo>
                  <a:lnTo>
                    <a:pt x="91249" y="226161"/>
                  </a:lnTo>
                  <a:lnTo>
                    <a:pt x="109956" y="238861"/>
                  </a:lnTo>
                  <a:lnTo>
                    <a:pt x="108953" y="252133"/>
                  </a:lnTo>
                  <a:lnTo>
                    <a:pt x="99745" y="249859"/>
                  </a:lnTo>
                  <a:lnTo>
                    <a:pt x="84810" y="246189"/>
                  </a:lnTo>
                  <a:lnTo>
                    <a:pt x="72898" y="249859"/>
                  </a:lnTo>
                  <a:lnTo>
                    <a:pt x="70739" y="238150"/>
                  </a:lnTo>
                  <a:lnTo>
                    <a:pt x="69532" y="231635"/>
                  </a:lnTo>
                  <a:lnTo>
                    <a:pt x="69075" y="229133"/>
                  </a:lnTo>
                  <a:lnTo>
                    <a:pt x="58712" y="231635"/>
                  </a:lnTo>
                  <a:lnTo>
                    <a:pt x="65608" y="224650"/>
                  </a:lnTo>
                  <a:lnTo>
                    <a:pt x="54559" y="216687"/>
                  </a:lnTo>
                  <a:lnTo>
                    <a:pt x="53886" y="207352"/>
                  </a:lnTo>
                  <a:lnTo>
                    <a:pt x="53467" y="207086"/>
                  </a:lnTo>
                  <a:lnTo>
                    <a:pt x="45593" y="202031"/>
                  </a:lnTo>
                  <a:lnTo>
                    <a:pt x="31254" y="207086"/>
                  </a:lnTo>
                  <a:lnTo>
                    <a:pt x="28409" y="190550"/>
                  </a:lnTo>
                  <a:lnTo>
                    <a:pt x="19164" y="185940"/>
                  </a:lnTo>
                  <a:lnTo>
                    <a:pt x="6858" y="189839"/>
                  </a:lnTo>
                  <a:lnTo>
                    <a:pt x="635" y="199923"/>
                  </a:lnTo>
                  <a:lnTo>
                    <a:pt x="2171" y="203657"/>
                  </a:lnTo>
                  <a:lnTo>
                    <a:pt x="17983" y="208597"/>
                  </a:lnTo>
                  <a:lnTo>
                    <a:pt x="0" y="208597"/>
                  </a:lnTo>
                  <a:lnTo>
                    <a:pt x="0" y="225983"/>
                  </a:lnTo>
                  <a:lnTo>
                    <a:pt x="17894" y="226161"/>
                  </a:lnTo>
                  <a:lnTo>
                    <a:pt x="0" y="229641"/>
                  </a:lnTo>
                  <a:lnTo>
                    <a:pt x="0" y="244741"/>
                  </a:lnTo>
                  <a:lnTo>
                    <a:pt x="12382" y="238150"/>
                  </a:lnTo>
                  <a:lnTo>
                    <a:pt x="10299" y="244487"/>
                  </a:lnTo>
                  <a:lnTo>
                    <a:pt x="0" y="250723"/>
                  </a:lnTo>
                  <a:lnTo>
                    <a:pt x="0" y="280403"/>
                  </a:lnTo>
                  <a:lnTo>
                    <a:pt x="3924" y="282994"/>
                  </a:lnTo>
                  <a:lnTo>
                    <a:pt x="4826" y="272351"/>
                  </a:lnTo>
                  <a:lnTo>
                    <a:pt x="8826" y="275031"/>
                  </a:lnTo>
                  <a:lnTo>
                    <a:pt x="10452" y="272351"/>
                  </a:lnTo>
                  <a:lnTo>
                    <a:pt x="11455" y="270687"/>
                  </a:lnTo>
                  <a:lnTo>
                    <a:pt x="13970" y="283387"/>
                  </a:lnTo>
                  <a:lnTo>
                    <a:pt x="24472" y="274891"/>
                  </a:lnTo>
                  <a:lnTo>
                    <a:pt x="24066" y="270687"/>
                  </a:lnTo>
                  <a:lnTo>
                    <a:pt x="23520" y="265125"/>
                  </a:lnTo>
                  <a:lnTo>
                    <a:pt x="20726" y="265112"/>
                  </a:lnTo>
                  <a:lnTo>
                    <a:pt x="21374" y="262382"/>
                  </a:lnTo>
                  <a:lnTo>
                    <a:pt x="27203" y="268020"/>
                  </a:lnTo>
                  <a:lnTo>
                    <a:pt x="28003" y="262382"/>
                  </a:lnTo>
                  <a:lnTo>
                    <a:pt x="29438" y="252425"/>
                  </a:lnTo>
                  <a:lnTo>
                    <a:pt x="32029" y="258533"/>
                  </a:lnTo>
                  <a:lnTo>
                    <a:pt x="38836" y="254495"/>
                  </a:lnTo>
                  <a:lnTo>
                    <a:pt x="33108" y="261327"/>
                  </a:lnTo>
                  <a:lnTo>
                    <a:pt x="31216" y="270052"/>
                  </a:lnTo>
                  <a:lnTo>
                    <a:pt x="35293" y="270154"/>
                  </a:lnTo>
                  <a:lnTo>
                    <a:pt x="31216" y="272478"/>
                  </a:lnTo>
                  <a:lnTo>
                    <a:pt x="31559" y="278066"/>
                  </a:lnTo>
                  <a:lnTo>
                    <a:pt x="48933" y="273685"/>
                  </a:lnTo>
                  <a:lnTo>
                    <a:pt x="50215" y="265379"/>
                  </a:lnTo>
                  <a:lnTo>
                    <a:pt x="52374" y="270268"/>
                  </a:lnTo>
                  <a:lnTo>
                    <a:pt x="54686" y="266560"/>
                  </a:lnTo>
                  <a:lnTo>
                    <a:pt x="54635" y="273532"/>
                  </a:lnTo>
                  <a:lnTo>
                    <a:pt x="64731" y="269735"/>
                  </a:lnTo>
                  <a:lnTo>
                    <a:pt x="68935" y="271653"/>
                  </a:lnTo>
                  <a:lnTo>
                    <a:pt x="70446" y="269735"/>
                  </a:lnTo>
                  <a:lnTo>
                    <a:pt x="72961" y="266560"/>
                  </a:lnTo>
                  <a:lnTo>
                    <a:pt x="73901" y="265379"/>
                  </a:lnTo>
                  <a:lnTo>
                    <a:pt x="74447" y="264680"/>
                  </a:lnTo>
                  <a:lnTo>
                    <a:pt x="77990" y="266661"/>
                  </a:lnTo>
                  <a:lnTo>
                    <a:pt x="65138" y="281749"/>
                  </a:lnTo>
                  <a:lnTo>
                    <a:pt x="47701" y="282244"/>
                  </a:lnTo>
                  <a:lnTo>
                    <a:pt x="40513" y="288353"/>
                  </a:lnTo>
                  <a:lnTo>
                    <a:pt x="42532" y="290017"/>
                  </a:lnTo>
                  <a:lnTo>
                    <a:pt x="28549" y="293852"/>
                  </a:lnTo>
                  <a:lnTo>
                    <a:pt x="23088" y="299199"/>
                  </a:lnTo>
                  <a:lnTo>
                    <a:pt x="34518" y="313131"/>
                  </a:lnTo>
                  <a:lnTo>
                    <a:pt x="46736" y="316141"/>
                  </a:lnTo>
                  <a:lnTo>
                    <a:pt x="65747" y="310553"/>
                  </a:lnTo>
                  <a:lnTo>
                    <a:pt x="82918" y="298221"/>
                  </a:lnTo>
                  <a:lnTo>
                    <a:pt x="81826" y="293154"/>
                  </a:lnTo>
                  <a:lnTo>
                    <a:pt x="98628" y="289471"/>
                  </a:lnTo>
                  <a:lnTo>
                    <a:pt x="110159" y="277139"/>
                  </a:lnTo>
                  <a:lnTo>
                    <a:pt x="116370" y="285889"/>
                  </a:lnTo>
                  <a:lnTo>
                    <a:pt x="125755" y="279869"/>
                  </a:lnTo>
                  <a:lnTo>
                    <a:pt x="135102" y="286359"/>
                  </a:lnTo>
                  <a:lnTo>
                    <a:pt x="148971" y="279869"/>
                  </a:lnTo>
                  <a:lnTo>
                    <a:pt x="153758" y="277634"/>
                  </a:lnTo>
                  <a:lnTo>
                    <a:pt x="153898" y="277139"/>
                  </a:lnTo>
                  <a:lnTo>
                    <a:pt x="157568" y="264680"/>
                  </a:lnTo>
                  <a:lnTo>
                    <a:pt x="159219" y="259054"/>
                  </a:lnTo>
                  <a:lnTo>
                    <a:pt x="158356" y="254495"/>
                  </a:lnTo>
                  <a:lnTo>
                    <a:pt x="157949" y="252425"/>
                  </a:lnTo>
                  <a:lnTo>
                    <a:pt x="157899" y="252133"/>
                  </a:lnTo>
                  <a:lnTo>
                    <a:pt x="157670" y="250952"/>
                  </a:lnTo>
                  <a:lnTo>
                    <a:pt x="162750" y="241046"/>
                  </a:lnTo>
                  <a:lnTo>
                    <a:pt x="163410" y="239750"/>
                  </a:lnTo>
                  <a:close/>
                </a:path>
                <a:path w="231775" h="670560">
                  <a:moveTo>
                    <a:pt x="167005" y="603377"/>
                  </a:moveTo>
                  <a:lnTo>
                    <a:pt x="165849" y="600633"/>
                  </a:lnTo>
                  <a:lnTo>
                    <a:pt x="165214" y="602386"/>
                  </a:lnTo>
                  <a:lnTo>
                    <a:pt x="167005" y="603377"/>
                  </a:lnTo>
                  <a:close/>
                </a:path>
                <a:path w="231775" h="670560">
                  <a:moveTo>
                    <a:pt x="168363" y="604799"/>
                  </a:moveTo>
                  <a:lnTo>
                    <a:pt x="168046" y="603440"/>
                  </a:lnTo>
                  <a:lnTo>
                    <a:pt x="167144" y="604012"/>
                  </a:lnTo>
                  <a:lnTo>
                    <a:pt x="168363" y="604799"/>
                  </a:lnTo>
                  <a:close/>
                </a:path>
                <a:path w="231775" h="670560">
                  <a:moveTo>
                    <a:pt x="177114" y="131064"/>
                  </a:moveTo>
                  <a:lnTo>
                    <a:pt x="172605" y="124155"/>
                  </a:lnTo>
                  <a:lnTo>
                    <a:pt x="168567" y="125056"/>
                  </a:lnTo>
                  <a:lnTo>
                    <a:pt x="165569" y="108902"/>
                  </a:lnTo>
                  <a:lnTo>
                    <a:pt x="155587" y="99110"/>
                  </a:lnTo>
                  <a:lnTo>
                    <a:pt x="151599" y="101688"/>
                  </a:lnTo>
                  <a:lnTo>
                    <a:pt x="164452" y="141033"/>
                  </a:lnTo>
                  <a:lnTo>
                    <a:pt x="171958" y="145618"/>
                  </a:lnTo>
                  <a:lnTo>
                    <a:pt x="176530" y="144119"/>
                  </a:lnTo>
                  <a:lnTo>
                    <a:pt x="177114" y="131064"/>
                  </a:lnTo>
                  <a:close/>
                </a:path>
                <a:path w="231775" h="670560">
                  <a:moveTo>
                    <a:pt x="177342" y="363931"/>
                  </a:moveTo>
                  <a:lnTo>
                    <a:pt x="162013" y="351637"/>
                  </a:lnTo>
                  <a:lnTo>
                    <a:pt x="145846" y="354596"/>
                  </a:lnTo>
                  <a:lnTo>
                    <a:pt x="137833" y="368236"/>
                  </a:lnTo>
                  <a:lnTo>
                    <a:pt x="151917" y="378079"/>
                  </a:lnTo>
                  <a:lnTo>
                    <a:pt x="165125" y="401154"/>
                  </a:lnTo>
                  <a:lnTo>
                    <a:pt x="163703" y="395566"/>
                  </a:lnTo>
                  <a:lnTo>
                    <a:pt x="168998" y="393001"/>
                  </a:lnTo>
                  <a:lnTo>
                    <a:pt x="173494" y="383425"/>
                  </a:lnTo>
                  <a:lnTo>
                    <a:pt x="177342" y="363931"/>
                  </a:lnTo>
                  <a:close/>
                </a:path>
                <a:path w="231775" h="670560">
                  <a:moveTo>
                    <a:pt x="177609" y="608101"/>
                  </a:moveTo>
                  <a:lnTo>
                    <a:pt x="176542" y="603288"/>
                  </a:lnTo>
                  <a:lnTo>
                    <a:pt x="170180" y="600964"/>
                  </a:lnTo>
                  <a:lnTo>
                    <a:pt x="167690" y="602462"/>
                  </a:lnTo>
                  <a:lnTo>
                    <a:pt x="170027" y="606501"/>
                  </a:lnTo>
                  <a:lnTo>
                    <a:pt x="177609" y="608101"/>
                  </a:lnTo>
                  <a:close/>
                </a:path>
                <a:path w="231775" h="670560">
                  <a:moveTo>
                    <a:pt x="184632" y="144640"/>
                  </a:moveTo>
                  <a:lnTo>
                    <a:pt x="181991" y="141795"/>
                  </a:lnTo>
                  <a:lnTo>
                    <a:pt x="178193" y="144259"/>
                  </a:lnTo>
                  <a:lnTo>
                    <a:pt x="179400" y="147980"/>
                  </a:lnTo>
                  <a:lnTo>
                    <a:pt x="184632" y="144640"/>
                  </a:lnTo>
                  <a:close/>
                </a:path>
                <a:path w="231775" h="670560">
                  <a:moveTo>
                    <a:pt x="190665" y="271145"/>
                  </a:moveTo>
                  <a:lnTo>
                    <a:pt x="187058" y="258889"/>
                  </a:lnTo>
                  <a:lnTo>
                    <a:pt x="181127" y="254495"/>
                  </a:lnTo>
                  <a:lnTo>
                    <a:pt x="176377" y="256235"/>
                  </a:lnTo>
                  <a:lnTo>
                    <a:pt x="170294" y="271881"/>
                  </a:lnTo>
                  <a:lnTo>
                    <a:pt x="180949" y="279933"/>
                  </a:lnTo>
                  <a:lnTo>
                    <a:pt x="190665" y="271145"/>
                  </a:lnTo>
                  <a:close/>
                </a:path>
                <a:path w="231775" h="670560">
                  <a:moveTo>
                    <a:pt x="193243" y="510171"/>
                  </a:moveTo>
                  <a:lnTo>
                    <a:pt x="192595" y="508152"/>
                  </a:lnTo>
                  <a:lnTo>
                    <a:pt x="192303" y="510743"/>
                  </a:lnTo>
                  <a:lnTo>
                    <a:pt x="193243" y="510171"/>
                  </a:lnTo>
                  <a:close/>
                </a:path>
                <a:path w="231775" h="670560">
                  <a:moveTo>
                    <a:pt x="194056" y="226682"/>
                  </a:moveTo>
                  <a:lnTo>
                    <a:pt x="186550" y="227025"/>
                  </a:lnTo>
                  <a:lnTo>
                    <a:pt x="190588" y="229768"/>
                  </a:lnTo>
                  <a:lnTo>
                    <a:pt x="194056" y="226682"/>
                  </a:lnTo>
                  <a:close/>
                </a:path>
                <a:path w="231775" h="670560">
                  <a:moveTo>
                    <a:pt x="194665" y="505841"/>
                  </a:moveTo>
                  <a:lnTo>
                    <a:pt x="193370" y="505612"/>
                  </a:lnTo>
                  <a:lnTo>
                    <a:pt x="194144" y="507682"/>
                  </a:lnTo>
                  <a:lnTo>
                    <a:pt x="194665" y="505841"/>
                  </a:lnTo>
                  <a:close/>
                </a:path>
                <a:path w="231775" h="670560">
                  <a:moveTo>
                    <a:pt x="197535" y="510590"/>
                  </a:moveTo>
                  <a:lnTo>
                    <a:pt x="196900" y="507631"/>
                  </a:lnTo>
                  <a:lnTo>
                    <a:pt x="195922" y="508139"/>
                  </a:lnTo>
                  <a:lnTo>
                    <a:pt x="197535" y="510590"/>
                  </a:lnTo>
                  <a:close/>
                </a:path>
                <a:path w="231775" h="670560">
                  <a:moveTo>
                    <a:pt x="199758" y="190271"/>
                  </a:moveTo>
                  <a:lnTo>
                    <a:pt x="187096" y="178701"/>
                  </a:lnTo>
                  <a:lnTo>
                    <a:pt x="184746" y="180936"/>
                  </a:lnTo>
                  <a:lnTo>
                    <a:pt x="182587" y="175183"/>
                  </a:lnTo>
                  <a:lnTo>
                    <a:pt x="173951" y="180403"/>
                  </a:lnTo>
                  <a:lnTo>
                    <a:pt x="179133" y="198348"/>
                  </a:lnTo>
                  <a:lnTo>
                    <a:pt x="195503" y="197396"/>
                  </a:lnTo>
                  <a:lnTo>
                    <a:pt x="199758" y="190271"/>
                  </a:lnTo>
                  <a:close/>
                </a:path>
                <a:path w="231775" h="670560">
                  <a:moveTo>
                    <a:pt x="202996" y="66649"/>
                  </a:moveTo>
                  <a:lnTo>
                    <a:pt x="201256" y="61480"/>
                  </a:lnTo>
                  <a:lnTo>
                    <a:pt x="195872" y="72593"/>
                  </a:lnTo>
                  <a:lnTo>
                    <a:pt x="202996" y="66649"/>
                  </a:lnTo>
                  <a:close/>
                </a:path>
                <a:path w="231775" h="670560">
                  <a:moveTo>
                    <a:pt x="205752" y="591439"/>
                  </a:moveTo>
                  <a:lnTo>
                    <a:pt x="205460" y="589762"/>
                  </a:lnTo>
                  <a:lnTo>
                    <a:pt x="204266" y="590791"/>
                  </a:lnTo>
                  <a:lnTo>
                    <a:pt x="205752" y="591439"/>
                  </a:lnTo>
                  <a:close/>
                </a:path>
                <a:path w="231775" h="670560">
                  <a:moveTo>
                    <a:pt x="207314" y="205727"/>
                  </a:moveTo>
                  <a:lnTo>
                    <a:pt x="201688" y="198780"/>
                  </a:lnTo>
                  <a:lnTo>
                    <a:pt x="180187" y="204457"/>
                  </a:lnTo>
                  <a:lnTo>
                    <a:pt x="177253" y="211429"/>
                  </a:lnTo>
                  <a:lnTo>
                    <a:pt x="186309" y="216839"/>
                  </a:lnTo>
                  <a:lnTo>
                    <a:pt x="201396" y="213893"/>
                  </a:lnTo>
                  <a:lnTo>
                    <a:pt x="207314" y="205727"/>
                  </a:lnTo>
                  <a:close/>
                </a:path>
                <a:path w="231775" h="670560">
                  <a:moveTo>
                    <a:pt x="208902" y="219138"/>
                  </a:moveTo>
                  <a:lnTo>
                    <a:pt x="208267" y="213283"/>
                  </a:lnTo>
                  <a:lnTo>
                    <a:pt x="185039" y="222732"/>
                  </a:lnTo>
                  <a:lnTo>
                    <a:pt x="185839" y="225336"/>
                  </a:lnTo>
                  <a:lnTo>
                    <a:pt x="208902" y="219138"/>
                  </a:lnTo>
                  <a:close/>
                </a:path>
                <a:path w="231775" h="670560">
                  <a:moveTo>
                    <a:pt x="213156" y="551345"/>
                  </a:moveTo>
                  <a:lnTo>
                    <a:pt x="211531" y="551700"/>
                  </a:lnTo>
                  <a:lnTo>
                    <a:pt x="212750" y="554939"/>
                  </a:lnTo>
                  <a:lnTo>
                    <a:pt x="213156" y="551345"/>
                  </a:lnTo>
                  <a:close/>
                </a:path>
                <a:path w="231775" h="670560">
                  <a:moveTo>
                    <a:pt x="214414" y="221411"/>
                  </a:moveTo>
                  <a:lnTo>
                    <a:pt x="200075" y="224815"/>
                  </a:lnTo>
                  <a:lnTo>
                    <a:pt x="194297" y="235013"/>
                  </a:lnTo>
                  <a:lnTo>
                    <a:pt x="206489" y="233514"/>
                  </a:lnTo>
                  <a:lnTo>
                    <a:pt x="214414" y="221411"/>
                  </a:lnTo>
                  <a:close/>
                </a:path>
                <a:path w="231775" h="670560">
                  <a:moveTo>
                    <a:pt x="220027" y="594258"/>
                  </a:moveTo>
                  <a:lnTo>
                    <a:pt x="216865" y="591197"/>
                  </a:lnTo>
                  <a:lnTo>
                    <a:pt x="209905" y="596392"/>
                  </a:lnTo>
                  <a:lnTo>
                    <a:pt x="218008" y="602284"/>
                  </a:lnTo>
                  <a:lnTo>
                    <a:pt x="220027" y="594258"/>
                  </a:lnTo>
                  <a:close/>
                </a:path>
                <a:path w="231775" h="670560">
                  <a:moveTo>
                    <a:pt x="221945" y="69049"/>
                  </a:moveTo>
                  <a:lnTo>
                    <a:pt x="219595" y="63220"/>
                  </a:lnTo>
                  <a:lnTo>
                    <a:pt x="217512" y="69507"/>
                  </a:lnTo>
                  <a:lnTo>
                    <a:pt x="221945" y="69049"/>
                  </a:lnTo>
                  <a:close/>
                </a:path>
                <a:path w="231775" h="670560">
                  <a:moveTo>
                    <a:pt x="223367" y="576491"/>
                  </a:moveTo>
                  <a:lnTo>
                    <a:pt x="222135" y="573697"/>
                  </a:lnTo>
                  <a:lnTo>
                    <a:pt x="221424" y="577405"/>
                  </a:lnTo>
                  <a:lnTo>
                    <a:pt x="223367" y="576491"/>
                  </a:lnTo>
                  <a:close/>
                </a:path>
                <a:path w="231775" h="670560">
                  <a:moveTo>
                    <a:pt x="224866" y="1892"/>
                  </a:moveTo>
                  <a:lnTo>
                    <a:pt x="224332" y="0"/>
                  </a:lnTo>
                  <a:lnTo>
                    <a:pt x="222542" y="38"/>
                  </a:lnTo>
                  <a:lnTo>
                    <a:pt x="224866" y="1892"/>
                  </a:lnTo>
                  <a:close/>
                </a:path>
                <a:path w="231775" h="670560">
                  <a:moveTo>
                    <a:pt x="226631" y="247738"/>
                  </a:moveTo>
                  <a:lnTo>
                    <a:pt x="223418" y="247764"/>
                  </a:lnTo>
                  <a:lnTo>
                    <a:pt x="225755" y="249351"/>
                  </a:lnTo>
                  <a:lnTo>
                    <a:pt x="226631" y="247738"/>
                  </a:lnTo>
                  <a:close/>
                </a:path>
                <a:path w="231775" h="670560">
                  <a:moveTo>
                    <a:pt x="231406" y="563435"/>
                  </a:moveTo>
                  <a:lnTo>
                    <a:pt x="227050" y="558101"/>
                  </a:lnTo>
                  <a:lnTo>
                    <a:pt x="227164" y="566724"/>
                  </a:lnTo>
                  <a:lnTo>
                    <a:pt x="231406" y="563435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563346" y="2161971"/>
              <a:ext cx="76835" cy="558165"/>
            </a:xfrm>
            <a:custGeom>
              <a:avLst/>
              <a:gdLst/>
              <a:ahLst/>
              <a:cxnLst/>
              <a:rect l="l" t="t" r="r" b="b"/>
              <a:pathLst>
                <a:path w="76834" h="558164">
                  <a:moveTo>
                    <a:pt x="2565" y="98082"/>
                  </a:moveTo>
                  <a:lnTo>
                    <a:pt x="1841" y="93535"/>
                  </a:lnTo>
                  <a:lnTo>
                    <a:pt x="1841" y="98882"/>
                  </a:lnTo>
                  <a:lnTo>
                    <a:pt x="2565" y="98082"/>
                  </a:lnTo>
                  <a:close/>
                </a:path>
                <a:path w="76834" h="558164">
                  <a:moveTo>
                    <a:pt x="3695" y="436943"/>
                  </a:moveTo>
                  <a:lnTo>
                    <a:pt x="2222" y="436422"/>
                  </a:lnTo>
                  <a:lnTo>
                    <a:pt x="0" y="438454"/>
                  </a:lnTo>
                  <a:lnTo>
                    <a:pt x="3695" y="436943"/>
                  </a:lnTo>
                  <a:close/>
                </a:path>
                <a:path w="76834" h="558164">
                  <a:moveTo>
                    <a:pt x="5130" y="80733"/>
                  </a:moveTo>
                  <a:lnTo>
                    <a:pt x="1841" y="77990"/>
                  </a:lnTo>
                  <a:lnTo>
                    <a:pt x="1917" y="83959"/>
                  </a:lnTo>
                  <a:lnTo>
                    <a:pt x="5130" y="80733"/>
                  </a:lnTo>
                  <a:close/>
                </a:path>
                <a:path w="76834" h="558164">
                  <a:moveTo>
                    <a:pt x="9829" y="54673"/>
                  </a:moveTo>
                  <a:lnTo>
                    <a:pt x="1841" y="45732"/>
                  </a:lnTo>
                  <a:lnTo>
                    <a:pt x="1841" y="61087"/>
                  </a:lnTo>
                  <a:lnTo>
                    <a:pt x="9829" y="54673"/>
                  </a:lnTo>
                  <a:close/>
                </a:path>
                <a:path w="76834" h="558164">
                  <a:moveTo>
                    <a:pt x="11645" y="291630"/>
                  </a:moveTo>
                  <a:lnTo>
                    <a:pt x="7213" y="281203"/>
                  </a:lnTo>
                  <a:lnTo>
                    <a:pt x="1841" y="275170"/>
                  </a:lnTo>
                  <a:lnTo>
                    <a:pt x="1841" y="298932"/>
                  </a:lnTo>
                  <a:lnTo>
                    <a:pt x="11645" y="291630"/>
                  </a:lnTo>
                  <a:close/>
                </a:path>
                <a:path w="76834" h="558164">
                  <a:moveTo>
                    <a:pt x="28409" y="556933"/>
                  </a:moveTo>
                  <a:lnTo>
                    <a:pt x="27749" y="556272"/>
                  </a:lnTo>
                  <a:lnTo>
                    <a:pt x="27774" y="557885"/>
                  </a:lnTo>
                  <a:lnTo>
                    <a:pt x="28409" y="556933"/>
                  </a:lnTo>
                  <a:close/>
                </a:path>
                <a:path w="76834" h="558164">
                  <a:moveTo>
                    <a:pt x="30480" y="550862"/>
                  </a:moveTo>
                  <a:lnTo>
                    <a:pt x="27660" y="551256"/>
                  </a:lnTo>
                  <a:lnTo>
                    <a:pt x="29654" y="551751"/>
                  </a:lnTo>
                  <a:lnTo>
                    <a:pt x="30480" y="550862"/>
                  </a:lnTo>
                  <a:close/>
                </a:path>
                <a:path w="76834" h="558164">
                  <a:moveTo>
                    <a:pt x="31673" y="523697"/>
                  </a:moveTo>
                  <a:lnTo>
                    <a:pt x="28778" y="520852"/>
                  </a:lnTo>
                  <a:lnTo>
                    <a:pt x="30505" y="523494"/>
                  </a:lnTo>
                  <a:lnTo>
                    <a:pt x="31673" y="523697"/>
                  </a:lnTo>
                  <a:close/>
                </a:path>
                <a:path w="76834" h="558164">
                  <a:moveTo>
                    <a:pt x="35318" y="524116"/>
                  </a:moveTo>
                  <a:lnTo>
                    <a:pt x="33223" y="523532"/>
                  </a:lnTo>
                  <a:lnTo>
                    <a:pt x="32207" y="524332"/>
                  </a:lnTo>
                  <a:lnTo>
                    <a:pt x="35318" y="524116"/>
                  </a:lnTo>
                  <a:close/>
                </a:path>
                <a:path w="76834" h="558164">
                  <a:moveTo>
                    <a:pt x="36296" y="550379"/>
                  </a:moveTo>
                  <a:lnTo>
                    <a:pt x="34163" y="550659"/>
                  </a:lnTo>
                  <a:lnTo>
                    <a:pt x="34988" y="551053"/>
                  </a:lnTo>
                  <a:lnTo>
                    <a:pt x="36296" y="550379"/>
                  </a:lnTo>
                  <a:close/>
                </a:path>
                <a:path w="76834" h="558164">
                  <a:moveTo>
                    <a:pt x="37528" y="67881"/>
                  </a:moveTo>
                  <a:lnTo>
                    <a:pt x="35064" y="66078"/>
                  </a:lnTo>
                  <a:lnTo>
                    <a:pt x="34124" y="69824"/>
                  </a:lnTo>
                  <a:lnTo>
                    <a:pt x="37528" y="67881"/>
                  </a:lnTo>
                  <a:close/>
                </a:path>
                <a:path w="76834" h="558164">
                  <a:moveTo>
                    <a:pt x="38684" y="18542"/>
                  </a:moveTo>
                  <a:lnTo>
                    <a:pt x="26504" y="0"/>
                  </a:lnTo>
                  <a:lnTo>
                    <a:pt x="14681" y="9080"/>
                  </a:lnTo>
                  <a:lnTo>
                    <a:pt x="29108" y="27266"/>
                  </a:lnTo>
                  <a:lnTo>
                    <a:pt x="38684" y="18542"/>
                  </a:lnTo>
                  <a:close/>
                </a:path>
                <a:path w="76834" h="558164">
                  <a:moveTo>
                    <a:pt x="40132" y="88811"/>
                  </a:moveTo>
                  <a:lnTo>
                    <a:pt x="31597" y="84391"/>
                  </a:lnTo>
                  <a:lnTo>
                    <a:pt x="21590" y="86487"/>
                  </a:lnTo>
                  <a:lnTo>
                    <a:pt x="19240" y="93535"/>
                  </a:lnTo>
                  <a:lnTo>
                    <a:pt x="37858" y="96545"/>
                  </a:lnTo>
                  <a:lnTo>
                    <a:pt x="40132" y="88811"/>
                  </a:lnTo>
                  <a:close/>
                </a:path>
                <a:path w="76834" h="558164">
                  <a:moveTo>
                    <a:pt x="43383" y="69964"/>
                  </a:moveTo>
                  <a:lnTo>
                    <a:pt x="41719" y="68084"/>
                  </a:lnTo>
                  <a:lnTo>
                    <a:pt x="41300" y="70929"/>
                  </a:lnTo>
                  <a:lnTo>
                    <a:pt x="43383" y="69964"/>
                  </a:lnTo>
                  <a:close/>
                </a:path>
                <a:path w="76834" h="558164">
                  <a:moveTo>
                    <a:pt x="43840" y="553123"/>
                  </a:moveTo>
                  <a:lnTo>
                    <a:pt x="43205" y="552246"/>
                  </a:lnTo>
                  <a:lnTo>
                    <a:pt x="41109" y="552678"/>
                  </a:lnTo>
                  <a:lnTo>
                    <a:pt x="43840" y="553123"/>
                  </a:lnTo>
                  <a:close/>
                </a:path>
                <a:path w="76834" h="558164">
                  <a:moveTo>
                    <a:pt x="47091" y="448741"/>
                  </a:moveTo>
                  <a:lnTo>
                    <a:pt x="45212" y="448449"/>
                  </a:lnTo>
                  <a:lnTo>
                    <a:pt x="47066" y="450253"/>
                  </a:lnTo>
                  <a:lnTo>
                    <a:pt x="47091" y="448741"/>
                  </a:lnTo>
                  <a:close/>
                </a:path>
                <a:path w="76834" h="558164">
                  <a:moveTo>
                    <a:pt x="50380" y="543788"/>
                  </a:moveTo>
                  <a:lnTo>
                    <a:pt x="49504" y="542328"/>
                  </a:lnTo>
                  <a:lnTo>
                    <a:pt x="48780" y="543267"/>
                  </a:lnTo>
                  <a:lnTo>
                    <a:pt x="50380" y="543788"/>
                  </a:lnTo>
                  <a:close/>
                </a:path>
                <a:path w="76834" h="558164">
                  <a:moveTo>
                    <a:pt x="53136" y="449922"/>
                  </a:moveTo>
                  <a:lnTo>
                    <a:pt x="51727" y="449465"/>
                  </a:lnTo>
                  <a:lnTo>
                    <a:pt x="51409" y="450723"/>
                  </a:lnTo>
                  <a:lnTo>
                    <a:pt x="53136" y="449922"/>
                  </a:lnTo>
                  <a:close/>
                </a:path>
                <a:path w="76834" h="558164">
                  <a:moveTo>
                    <a:pt x="64554" y="448767"/>
                  </a:moveTo>
                  <a:lnTo>
                    <a:pt x="59829" y="446722"/>
                  </a:lnTo>
                  <a:lnTo>
                    <a:pt x="62623" y="449948"/>
                  </a:lnTo>
                  <a:lnTo>
                    <a:pt x="64554" y="448767"/>
                  </a:lnTo>
                  <a:close/>
                </a:path>
                <a:path w="76834" h="558164">
                  <a:moveTo>
                    <a:pt x="69088" y="150660"/>
                  </a:moveTo>
                  <a:lnTo>
                    <a:pt x="64592" y="152819"/>
                  </a:lnTo>
                  <a:lnTo>
                    <a:pt x="68046" y="152361"/>
                  </a:lnTo>
                  <a:lnTo>
                    <a:pt x="69088" y="150660"/>
                  </a:lnTo>
                  <a:close/>
                </a:path>
                <a:path w="76834" h="558164">
                  <a:moveTo>
                    <a:pt x="70548" y="535876"/>
                  </a:moveTo>
                  <a:lnTo>
                    <a:pt x="66217" y="538048"/>
                  </a:lnTo>
                  <a:lnTo>
                    <a:pt x="68478" y="538276"/>
                  </a:lnTo>
                  <a:lnTo>
                    <a:pt x="70548" y="535876"/>
                  </a:lnTo>
                  <a:close/>
                </a:path>
                <a:path w="76834" h="558164">
                  <a:moveTo>
                    <a:pt x="76352" y="332105"/>
                  </a:moveTo>
                  <a:lnTo>
                    <a:pt x="75450" y="334225"/>
                  </a:lnTo>
                  <a:lnTo>
                    <a:pt x="76263" y="333336"/>
                  </a:lnTo>
                  <a:lnTo>
                    <a:pt x="76352" y="332105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2" name="object 322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34083" y="3222755"/>
              <a:ext cx="111577" cy="124459"/>
            </a:xfrm>
            <a:prstGeom prst="rect">
              <a:avLst/>
            </a:prstGeom>
          </p:spPr>
        </p:pic>
        <p:sp>
          <p:nvSpPr>
            <p:cNvPr id="323" name="object 323" descr=""/>
            <p:cNvSpPr/>
            <p:nvPr/>
          </p:nvSpPr>
          <p:spPr>
            <a:xfrm>
              <a:off x="563355" y="1671633"/>
              <a:ext cx="932815" cy="1778000"/>
            </a:xfrm>
            <a:custGeom>
              <a:avLst/>
              <a:gdLst/>
              <a:ahLst/>
              <a:cxnLst/>
              <a:rect l="l" t="t" r="r" b="b"/>
              <a:pathLst>
                <a:path w="932815" h="1778000">
                  <a:moveTo>
                    <a:pt x="591699" y="1278416"/>
                  </a:moveTo>
                  <a:lnTo>
                    <a:pt x="591827" y="1285781"/>
                  </a:lnTo>
                  <a:lnTo>
                    <a:pt x="583856" y="1299213"/>
                  </a:lnTo>
                  <a:lnTo>
                    <a:pt x="594733" y="1297568"/>
                  </a:lnTo>
                  <a:lnTo>
                    <a:pt x="589912" y="1302989"/>
                  </a:lnTo>
                  <a:lnTo>
                    <a:pt x="593738" y="1306771"/>
                  </a:lnTo>
                  <a:lnTo>
                    <a:pt x="590772" y="1310960"/>
                  </a:lnTo>
                  <a:lnTo>
                    <a:pt x="595201" y="1317327"/>
                  </a:lnTo>
                  <a:lnTo>
                    <a:pt x="593926" y="1322348"/>
                  </a:lnTo>
                  <a:lnTo>
                    <a:pt x="598875" y="1323685"/>
                  </a:lnTo>
                  <a:lnTo>
                    <a:pt x="597991" y="1330129"/>
                  </a:lnTo>
                  <a:lnTo>
                    <a:pt x="593926" y="1331107"/>
                  </a:lnTo>
                  <a:lnTo>
                    <a:pt x="595321" y="1334645"/>
                  </a:lnTo>
                  <a:lnTo>
                    <a:pt x="589968" y="1333436"/>
                  </a:lnTo>
                  <a:lnTo>
                    <a:pt x="588354" y="1342250"/>
                  </a:lnTo>
                  <a:lnTo>
                    <a:pt x="592553" y="1342434"/>
                  </a:lnTo>
                  <a:lnTo>
                    <a:pt x="585295" y="1347512"/>
                  </a:lnTo>
                  <a:lnTo>
                    <a:pt x="581621" y="1356744"/>
                  </a:lnTo>
                  <a:lnTo>
                    <a:pt x="578350" y="1356445"/>
                  </a:lnTo>
                  <a:lnTo>
                    <a:pt x="578290" y="1364588"/>
                  </a:lnTo>
                  <a:lnTo>
                    <a:pt x="594704" y="1376837"/>
                  </a:lnTo>
                  <a:lnTo>
                    <a:pt x="602757" y="1388068"/>
                  </a:lnTo>
                  <a:lnTo>
                    <a:pt x="609652" y="1409496"/>
                  </a:lnTo>
                  <a:lnTo>
                    <a:pt x="609681" y="1431835"/>
                  </a:lnTo>
                  <a:lnTo>
                    <a:pt x="600876" y="1449354"/>
                  </a:lnTo>
                  <a:lnTo>
                    <a:pt x="590621" y="1460088"/>
                  </a:lnTo>
                  <a:lnTo>
                    <a:pt x="560303" y="1477363"/>
                  </a:lnTo>
                  <a:lnTo>
                    <a:pt x="565920" y="1489014"/>
                  </a:lnTo>
                  <a:lnTo>
                    <a:pt x="571284" y="1489554"/>
                  </a:lnTo>
                  <a:lnTo>
                    <a:pt x="571961" y="1519498"/>
                  </a:lnTo>
                  <a:lnTo>
                    <a:pt x="579570" y="1536694"/>
                  </a:lnTo>
                  <a:lnTo>
                    <a:pt x="571258" y="1551201"/>
                  </a:lnTo>
                  <a:lnTo>
                    <a:pt x="575476" y="1558148"/>
                  </a:lnTo>
                  <a:lnTo>
                    <a:pt x="573154" y="1563241"/>
                  </a:lnTo>
                  <a:lnTo>
                    <a:pt x="567054" y="1553676"/>
                  </a:lnTo>
                  <a:lnTo>
                    <a:pt x="559703" y="1566146"/>
                  </a:lnTo>
                  <a:lnTo>
                    <a:pt x="550469" y="1561745"/>
                  </a:lnTo>
                  <a:lnTo>
                    <a:pt x="546293" y="1550702"/>
                  </a:lnTo>
                  <a:lnTo>
                    <a:pt x="534476" y="1541616"/>
                  </a:lnTo>
                  <a:lnTo>
                    <a:pt x="532778" y="1534147"/>
                  </a:lnTo>
                  <a:lnTo>
                    <a:pt x="522027" y="1521796"/>
                  </a:lnTo>
                  <a:lnTo>
                    <a:pt x="523611" y="1498420"/>
                  </a:lnTo>
                  <a:lnTo>
                    <a:pt x="518866" y="1487298"/>
                  </a:lnTo>
                  <a:lnTo>
                    <a:pt x="521654" y="1464464"/>
                  </a:lnTo>
                  <a:lnTo>
                    <a:pt x="496490" y="1459478"/>
                  </a:lnTo>
                  <a:lnTo>
                    <a:pt x="477248" y="1460546"/>
                  </a:lnTo>
                  <a:lnTo>
                    <a:pt x="465440" y="1449630"/>
                  </a:lnTo>
                  <a:lnTo>
                    <a:pt x="440978" y="1439666"/>
                  </a:lnTo>
                  <a:lnTo>
                    <a:pt x="433287" y="1427038"/>
                  </a:lnTo>
                  <a:lnTo>
                    <a:pt x="419441" y="1416170"/>
                  </a:lnTo>
                  <a:lnTo>
                    <a:pt x="392288" y="1405420"/>
                  </a:lnTo>
                  <a:lnTo>
                    <a:pt x="360636" y="1412613"/>
                  </a:lnTo>
                  <a:lnTo>
                    <a:pt x="364131" y="1398999"/>
                  </a:lnTo>
                  <a:lnTo>
                    <a:pt x="352593" y="1360964"/>
                  </a:lnTo>
                  <a:lnTo>
                    <a:pt x="337077" y="1359874"/>
                  </a:lnTo>
                  <a:lnTo>
                    <a:pt x="333884" y="1362789"/>
                  </a:lnTo>
                  <a:lnTo>
                    <a:pt x="328329" y="1353572"/>
                  </a:lnTo>
                  <a:lnTo>
                    <a:pt x="329653" y="1309625"/>
                  </a:lnTo>
                  <a:lnTo>
                    <a:pt x="340387" y="1288916"/>
                  </a:lnTo>
                  <a:lnTo>
                    <a:pt x="339430" y="1282811"/>
                  </a:lnTo>
                  <a:lnTo>
                    <a:pt x="343336" y="1281161"/>
                  </a:lnTo>
                  <a:lnTo>
                    <a:pt x="340473" y="1277754"/>
                  </a:lnTo>
                  <a:lnTo>
                    <a:pt x="351926" y="1267440"/>
                  </a:lnTo>
                  <a:lnTo>
                    <a:pt x="346146" y="1261223"/>
                  </a:lnTo>
                  <a:lnTo>
                    <a:pt x="350555" y="1263498"/>
                  </a:lnTo>
                  <a:lnTo>
                    <a:pt x="350946" y="1258116"/>
                  </a:lnTo>
                  <a:lnTo>
                    <a:pt x="354107" y="1260467"/>
                  </a:lnTo>
                  <a:lnTo>
                    <a:pt x="356272" y="1256221"/>
                  </a:lnTo>
                  <a:lnTo>
                    <a:pt x="352726" y="1254048"/>
                  </a:lnTo>
                  <a:lnTo>
                    <a:pt x="359140" y="1254206"/>
                  </a:lnTo>
                  <a:lnTo>
                    <a:pt x="355770" y="1248880"/>
                  </a:lnTo>
                  <a:lnTo>
                    <a:pt x="364279" y="1255204"/>
                  </a:lnTo>
                  <a:lnTo>
                    <a:pt x="359611" y="1244481"/>
                  </a:lnTo>
                  <a:lnTo>
                    <a:pt x="369827" y="1247713"/>
                  </a:lnTo>
                  <a:lnTo>
                    <a:pt x="363188" y="1245044"/>
                  </a:lnTo>
                  <a:lnTo>
                    <a:pt x="362498" y="1240618"/>
                  </a:lnTo>
                  <a:lnTo>
                    <a:pt x="371214" y="1242452"/>
                  </a:lnTo>
                  <a:lnTo>
                    <a:pt x="373806" y="1239588"/>
                  </a:lnTo>
                  <a:lnTo>
                    <a:pt x="364720" y="1232354"/>
                  </a:lnTo>
                  <a:lnTo>
                    <a:pt x="381073" y="1233303"/>
                  </a:lnTo>
                  <a:lnTo>
                    <a:pt x="392095" y="1225600"/>
                  </a:lnTo>
                  <a:lnTo>
                    <a:pt x="391589" y="1214203"/>
                  </a:lnTo>
                  <a:lnTo>
                    <a:pt x="380997" y="1210290"/>
                  </a:lnTo>
                  <a:lnTo>
                    <a:pt x="374706" y="1201088"/>
                  </a:lnTo>
                  <a:lnTo>
                    <a:pt x="392381" y="1210932"/>
                  </a:lnTo>
                  <a:lnTo>
                    <a:pt x="388599" y="1207716"/>
                  </a:lnTo>
                  <a:lnTo>
                    <a:pt x="398775" y="1205649"/>
                  </a:lnTo>
                  <a:lnTo>
                    <a:pt x="402703" y="1199220"/>
                  </a:lnTo>
                  <a:lnTo>
                    <a:pt x="399473" y="1193702"/>
                  </a:lnTo>
                  <a:lnTo>
                    <a:pt x="404829" y="1194615"/>
                  </a:lnTo>
                  <a:lnTo>
                    <a:pt x="402090" y="1186225"/>
                  </a:lnTo>
                  <a:lnTo>
                    <a:pt x="415424" y="1193660"/>
                  </a:lnTo>
                  <a:lnTo>
                    <a:pt x="414611" y="1189858"/>
                  </a:lnTo>
                  <a:lnTo>
                    <a:pt x="421231" y="1192517"/>
                  </a:lnTo>
                  <a:lnTo>
                    <a:pt x="430616" y="1186618"/>
                  </a:lnTo>
                  <a:lnTo>
                    <a:pt x="448848" y="1154195"/>
                  </a:lnTo>
                  <a:lnTo>
                    <a:pt x="448209" y="1147238"/>
                  </a:lnTo>
                  <a:lnTo>
                    <a:pt x="417029" y="1144153"/>
                  </a:lnTo>
                  <a:lnTo>
                    <a:pt x="407048" y="1129533"/>
                  </a:lnTo>
                  <a:lnTo>
                    <a:pt x="395456" y="1123745"/>
                  </a:lnTo>
                  <a:lnTo>
                    <a:pt x="406230" y="1125442"/>
                  </a:lnTo>
                  <a:lnTo>
                    <a:pt x="402459" y="1120728"/>
                  </a:lnTo>
                  <a:lnTo>
                    <a:pt x="404983" y="1119410"/>
                  </a:lnTo>
                  <a:lnTo>
                    <a:pt x="425593" y="1132171"/>
                  </a:lnTo>
                  <a:lnTo>
                    <a:pt x="420384" y="1132051"/>
                  </a:lnTo>
                  <a:lnTo>
                    <a:pt x="432707" y="1143347"/>
                  </a:lnTo>
                  <a:lnTo>
                    <a:pt x="443594" y="1143986"/>
                  </a:lnTo>
                  <a:lnTo>
                    <a:pt x="455680" y="1131613"/>
                  </a:lnTo>
                  <a:lnTo>
                    <a:pt x="465642" y="1112713"/>
                  </a:lnTo>
                  <a:lnTo>
                    <a:pt x="454217" y="1106651"/>
                  </a:lnTo>
                  <a:lnTo>
                    <a:pt x="452633" y="1098704"/>
                  </a:lnTo>
                  <a:lnTo>
                    <a:pt x="472547" y="1096474"/>
                  </a:lnTo>
                  <a:lnTo>
                    <a:pt x="476667" y="1109198"/>
                  </a:lnTo>
                  <a:lnTo>
                    <a:pt x="489593" y="1112897"/>
                  </a:lnTo>
                  <a:lnTo>
                    <a:pt x="487428" y="1103187"/>
                  </a:lnTo>
                  <a:lnTo>
                    <a:pt x="497632" y="1113297"/>
                  </a:lnTo>
                  <a:lnTo>
                    <a:pt x="499921" y="1110550"/>
                  </a:lnTo>
                  <a:lnTo>
                    <a:pt x="492895" y="1092404"/>
                  </a:lnTo>
                  <a:lnTo>
                    <a:pt x="488497" y="1090632"/>
                  </a:lnTo>
                  <a:lnTo>
                    <a:pt x="494142" y="1091722"/>
                  </a:lnTo>
                  <a:lnTo>
                    <a:pt x="496864" y="1085026"/>
                  </a:lnTo>
                  <a:lnTo>
                    <a:pt x="495071" y="1095188"/>
                  </a:lnTo>
                  <a:lnTo>
                    <a:pt x="503988" y="1105621"/>
                  </a:lnTo>
                  <a:lnTo>
                    <a:pt x="510272" y="1097972"/>
                  </a:lnTo>
                  <a:lnTo>
                    <a:pt x="523768" y="1091464"/>
                  </a:lnTo>
                  <a:lnTo>
                    <a:pt x="525874" y="1082134"/>
                  </a:lnTo>
                  <a:lnTo>
                    <a:pt x="533882" y="1080308"/>
                  </a:lnTo>
                  <a:lnTo>
                    <a:pt x="537949" y="1062196"/>
                  </a:lnTo>
                  <a:lnTo>
                    <a:pt x="524325" y="1043592"/>
                  </a:lnTo>
                  <a:lnTo>
                    <a:pt x="526211" y="1031661"/>
                  </a:lnTo>
                  <a:lnTo>
                    <a:pt x="521799" y="1034631"/>
                  </a:lnTo>
                  <a:lnTo>
                    <a:pt x="522139" y="1029156"/>
                  </a:lnTo>
                  <a:lnTo>
                    <a:pt x="518151" y="1026290"/>
                  </a:lnTo>
                  <a:lnTo>
                    <a:pt x="525518" y="1025501"/>
                  </a:lnTo>
                  <a:lnTo>
                    <a:pt x="515600" y="1021343"/>
                  </a:lnTo>
                  <a:lnTo>
                    <a:pt x="518105" y="1021419"/>
                  </a:lnTo>
                  <a:lnTo>
                    <a:pt x="516316" y="1018075"/>
                  </a:lnTo>
                  <a:lnTo>
                    <a:pt x="522631" y="1020667"/>
                  </a:lnTo>
                  <a:lnTo>
                    <a:pt x="521915" y="1017400"/>
                  </a:lnTo>
                  <a:lnTo>
                    <a:pt x="526469" y="1022380"/>
                  </a:lnTo>
                  <a:lnTo>
                    <a:pt x="537329" y="1013063"/>
                  </a:lnTo>
                  <a:lnTo>
                    <a:pt x="534718" y="1002700"/>
                  </a:lnTo>
                  <a:lnTo>
                    <a:pt x="525541" y="1003119"/>
                  </a:lnTo>
                  <a:lnTo>
                    <a:pt x="537323" y="993857"/>
                  </a:lnTo>
                  <a:lnTo>
                    <a:pt x="536149" y="989267"/>
                  </a:lnTo>
                  <a:lnTo>
                    <a:pt x="521654" y="987162"/>
                  </a:lnTo>
                  <a:lnTo>
                    <a:pt x="522256" y="980390"/>
                  </a:lnTo>
                  <a:lnTo>
                    <a:pt x="511051" y="975157"/>
                  </a:lnTo>
                  <a:lnTo>
                    <a:pt x="526132" y="979148"/>
                  </a:lnTo>
                  <a:lnTo>
                    <a:pt x="514003" y="972587"/>
                  </a:lnTo>
                  <a:lnTo>
                    <a:pt x="517623" y="971742"/>
                  </a:lnTo>
                  <a:lnTo>
                    <a:pt x="516302" y="969078"/>
                  </a:lnTo>
                  <a:lnTo>
                    <a:pt x="522253" y="969824"/>
                  </a:lnTo>
                  <a:lnTo>
                    <a:pt x="517244" y="967097"/>
                  </a:lnTo>
                  <a:lnTo>
                    <a:pt x="501756" y="967670"/>
                  </a:lnTo>
                  <a:lnTo>
                    <a:pt x="486196" y="959667"/>
                  </a:lnTo>
                  <a:lnTo>
                    <a:pt x="481167" y="960066"/>
                  </a:lnTo>
                  <a:lnTo>
                    <a:pt x="479314" y="964322"/>
                  </a:lnTo>
                  <a:lnTo>
                    <a:pt x="470901" y="959811"/>
                  </a:lnTo>
                  <a:lnTo>
                    <a:pt x="474148" y="961628"/>
                  </a:lnTo>
                  <a:lnTo>
                    <a:pt x="472304" y="986396"/>
                  </a:lnTo>
                  <a:lnTo>
                    <a:pt x="476320" y="992195"/>
                  </a:lnTo>
                  <a:lnTo>
                    <a:pt x="478473" y="990110"/>
                  </a:lnTo>
                  <a:lnTo>
                    <a:pt x="477887" y="992879"/>
                  </a:lnTo>
                  <a:lnTo>
                    <a:pt x="483519" y="994177"/>
                  </a:lnTo>
                  <a:lnTo>
                    <a:pt x="480616" y="997219"/>
                  </a:lnTo>
                  <a:lnTo>
                    <a:pt x="482701" y="1000358"/>
                  </a:lnTo>
                  <a:lnTo>
                    <a:pt x="477237" y="999323"/>
                  </a:lnTo>
                  <a:lnTo>
                    <a:pt x="479663" y="1003102"/>
                  </a:lnTo>
                  <a:lnTo>
                    <a:pt x="476414" y="1003941"/>
                  </a:lnTo>
                  <a:lnTo>
                    <a:pt x="483371" y="1007101"/>
                  </a:lnTo>
                  <a:lnTo>
                    <a:pt x="469801" y="1008720"/>
                  </a:lnTo>
                  <a:lnTo>
                    <a:pt x="465708" y="1038107"/>
                  </a:lnTo>
                  <a:lnTo>
                    <a:pt x="455934" y="1052795"/>
                  </a:lnTo>
                  <a:lnTo>
                    <a:pt x="456255" y="1065518"/>
                  </a:lnTo>
                  <a:lnTo>
                    <a:pt x="452326" y="1063214"/>
                  </a:lnTo>
                  <a:lnTo>
                    <a:pt x="448050" y="1065859"/>
                  </a:lnTo>
                  <a:lnTo>
                    <a:pt x="449334" y="1070904"/>
                  </a:lnTo>
                  <a:lnTo>
                    <a:pt x="444234" y="1076181"/>
                  </a:lnTo>
                  <a:lnTo>
                    <a:pt x="426903" y="1040341"/>
                  </a:lnTo>
                  <a:lnTo>
                    <a:pt x="427184" y="1027718"/>
                  </a:lnTo>
                  <a:lnTo>
                    <a:pt x="430351" y="1023998"/>
                  </a:lnTo>
                  <a:lnTo>
                    <a:pt x="430291" y="1029710"/>
                  </a:lnTo>
                  <a:lnTo>
                    <a:pt x="434310" y="1031287"/>
                  </a:lnTo>
                  <a:lnTo>
                    <a:pt x="436357" y="1025868"/>
                  </a:lnTo>
                  <a:lnTo>
                    <a:pt x="429439" y="1000955"/>
                  </a:lnTo>
                  <a:lnTo>
                    <a:pt x="418160" y="987154"/>
                  </a:lnTo>
                  <a:lnTo>
                    <a:pt x="413412" y="986191"/>
                  </a:lnTo>
                  <a:lnTo>
                    <a:pt x="405949" y="998979"/>
                  </a:lnTo>
                  <a:lnTo>
                    <a:pt x="404480" y="1019216"/>
                  </a:lnTo>
                  <a:lnTo>
                    <a:pt x="398542" y="1030210"/>
                  </a:lnTo>
                  <a:lnTo>
                    <a:pt x="397671" y="1024141"/>
                  </a:lnTo>
                  <a:lnTo>
                    <a:pt x="393006" y="1021213"/>
                  </a:lnTo>
                  <a:lnTo>
                    <a:pt x="395469" y="1002755"/>
                  </a:lnTo>
                  <a:lnTo>
                    <a:pt x="392120" y="994034"/>
                  </a:lnTo>
                  <a:lnTo>
                    <a:pt x="380221" y="982116"/>
                  </a:lnTo>
                  <a:lnTo>
                    <a:pt x="384327" y="985000"/>
                  </a:lnTo>
                  <a:lnTo>
                    <a:pt x="387454" y="981910"/>
                  </a:lnTo>
                  <a:lnTo>
                    <a:pt x="385576" y="985895"/>
                  </a:lnTo>
                  <a:lnTo>
                    <a:pt x="389531" y="986544"/>
                  </a:lnTo>
                  <a:lnTo>
                    <a:pt x="391870" y="977997"/>
                  </a:lnTo>
                  <a:lnTo>
                    <a:pt x="396652" y="978111"/>
                  </a:lnTo>
                  <a:lnTo>
                    <a:pt x="391480" y="973753"/>
                  </a:lnTo>
                  <a:lnTo>
                    <a:pt x="389083" y="977258"/>
                  </a:lnTo>
                  <a:lnTo>
                    <a:pt x="383982" y="973351"/>
                  </a:lnTo>
                  <a:lnTo>
                    <a:pt x="377008" y="975007"/>
                  </a:lnTo>
                  <a:lnTo>
                    <a:pt x="383114" y="971498"/>
                  </a:lnTo>
                  <a:lnTo>
                    <a:pt x="380689" y="968546"/>
                  </a:lnTo>
                  <a:lnTo>
                    <a:pt x="374461" y="975853"/>
                  </a:lnTo>
                  <a:lnTo>
                    <a:pt x="359648" y="966274"/>
                  </a:lnTo>
                  <a:lnTo>
                    <a:pt x="371856" y="952382"/>
                  </a:lnTo>
                  <a:lnTo>
                    <a:pt x="363208" y="949672"/>
                  </a:lnTo>
                  <a:lnTo>
                    <a:pt x="366981" y="941472"/>
                  </a:lnTo>
                  <a:lnTo>
                    <a:pt x="371536" y="948003"/>
                  </a:lnTo>
                  <a:lnTo>
                    <a:pt x="378806" y="945130"/>
                  </a:lnTo>
                  <a:lnTo>
                    <a:pt x="375514" y="936711"/>
                  </a:lnTo>
                  <a:lnTo>
                    <a:pt x="371333" y="940869"/>
                  </a:lnTo>
                  <a:lnTo>
                    <a:pt x="369021" y="926161"/>
                  </a:lnTo>
                  <a:lnTo>
                    <a:pt x="360781" y="921887"/>
                  </a:lnTo>
                  <a:lnTo>
                    <a:pt x="355307" y="912832"/>
                  </a:lnTo>
                  <a:lnTo>
                    <a:pt x="358579" y="913684"/>
                  </a:lnTo>
                  <a:lnTo>
                    <a:pt x="356437" y="890404"/>
                  </a:lnTo>
                  <a:lnTo>
                    <a:pt x="343652" y="875679"/>
                  </a:lnTo>
                  <a:lnTo>
                    <a:pt x="345282" y="870210"/>
                  </a:lnTo>
                  <a:lnTo>
                    <a:pt x="338035" y="868537"/>
                  </a:lnTo>
                  <a:lnTo>
                    <a:pt x="334701" y="873642"/>
                  </a:lnTo>
                  <a:lnTo>
                    <a:pt x="333151" y="867400"/>
                  </a:lnTo>
                  <a:lnTo>
                    <a:pt x="331195" y="870812"/>
                  </a:lnTo>
                  <a:lnTo>
                    <a:pt x="334532" y="861275"/>
                  </a:lnTo>
                  <a:lnTo>
                    <a:pt x="331671" y="858607"/>
                  </a:lnTo>
                  <a:lnTo>
                    <a:pt x="322465" y="860762"/>
                  </a:lnTo>
                  <a:lnTo>
                    <a:pt x="321153" y="868996"/>
                  </a:lnTo>
                  <a:lnTo>
                    <a:pt x="319501" y="865914"/>
                  </a:lnTo>
                  <a:lnTo>
                    <a:pt x="311055" y="878406"/>
                  </a:lnTo>
                  <a:lnTo>
                    <a:pt x="316984" y="883681"/>
                  </a:lnTo>
                  <a:lnTo>
                    <a:pt x="317110" y="893325"/>
                  </a:lnTo>
                  <a:lnTo>
                    <a:pt x="311196" y="887722"/>
                  </a:lnTo>
                  <a:lnTo>
                    <a:pt x="306765" y="888486"/>
                  </a:lnTo>
                  <a:lnTo>
                    <a:pt x="302817" y="893681"/>
                  </a:lnTo>
                  <a:lnTo>
                    <a:pt x="304307" y="900141"/>
                  </a:lnTo>
                  <a:lnTo>
                    <a:pt x="301321" y="901015"/>
                  </a:lnTo>
                  <a:lnTo>
                    <a:pt x="304531" y="903179"/>
                  </a:lnTo>
                  <a:lnTo>
                    <a:pt x="300391" y="914545"/>
                  </a:lnTo>
                  <a:lnTo>
                    <a:pt x="307105" y="925334"/>
                  </a:lnTo>
                  <a:lnTo>
                    <a:pt x="311551" y="920887"/>
                  </a:lnTo>
                  <a:lnTo>
                    <a:pt x="308847" y="925399"/>
                  </a:lnTo>
                  <a:lnTo>
                    <a:pt x="312916" y="928425"/>
                  </a:lnTo>
                  <a:lnTo>
                    <a:pt x="306117" y="927516"/>
                  </a:lnTo>
                  <a:lnTo>
                    <a:pt x="301323" y="938542"/>
                  </a:lnTo>
                  <a:lnTo>
                    <a:pt x="302135" y="949300"/>
                  </a:lnTo>
                  <a:lnTo>
                    <a:pt x="308231" y="955593"/>
                  </a:lnTo>
                  <a:lnTo>
                    <a:pt x="306539" y="959582"/>
                  </a:lnTo>
                  <a:lnTo>
                    <a:pt x="327343" y="973086"/>
                  </a:lnTo>
                  <a:lnTo>
                    <a:pt x="330852" y="968053"/>
                  </a:lnTo>
                  <a:lnTo>
                    <a:pt x="336168" y="978515"/>
                  </a:lnTo>
                  <a:lnTo>
                    <a:pt x="347314" y="974283"/>
                  </a:lnTo>
                  <a:lnTo>
                    <a:pt x="349018" y="976892"/>
                  </a:lnTo>
                  <a:lnTo>
                    <a:pt x="336332" y="983634"/>
                  </a:lnTo>
                  <a:lnTo>
                    <a:pt x="338382" y="995136"/>
                  </a:lnTo>
                  <a:lnTo>
                    <a:pt x="331438" y="998613"/>
                  </a:lnTo>
                  <a:lnTo>
                    <a:pt x="331303" y="1007408"/>
                  </a:lnTo>
                  <a:lnTo>
                    <a:pt x="334413" y="1009426"/>
                  </a:lnTo>
                  <a:lnTo>
                    <a:pt x="341981" y="1004505"/>
                  </a:lnTo>
                  <a:lnTo>
                    <a:pt x="339373" y="1002387"/>
                  </a:lnTo>
                  <a:lnTo>
                    <a:pt x="342993" y="997025"/>
                  </a:lnTo>
                  <a:lnTo>
                    <a:pt x="345726" y="998463"/>
                  </a:lnTo>
                  <a:lnTo>
                    <a:pt x="347204" y="1016328"/>
                  </a:lnTo>
                  <a:lnTo>
                    <a:pt x="340398" y="1020591"/>
                  </a:lnTo>
                  <a:lnTo>
                    <a:pt x="329673" y="1037447"/>
                  </a:lnTo>
                  <a:lnTo>
                    <a:pt x="317726" y="1037178"/>
                  </a:lnTo>
                  <a:lnTo>
                    <a:pt x="314338" y="1050036"/>
                  </a:lnTo>
                  <a:lnTo>
                    <a:pt x="320078" y="1057538"/>
                  </a:lnTo>
                  <a:lnTo>
                    <a:pt x="322891" y="1068733"/>
                  </a:lnTo>
                  <a:lnTo>
                    <a:pt x="320387" y="1073198"/>
                  </a:lnTo>
                  <a:lnTo>
                    <a:pt x="320621" y="1069583"/>
                  </a:lnTo>
                  <a:lnTo>
                    <a:pt x="312669" y="1073600"/>
                  </a:lnTo>
                  <a:lnTo>
                    <a:pt x="316137" y="1064656"/>
                  </a:lnTo>
                  <a:lnTo>
                    <a:pt x="306008" y="1069955"/>
                  </a:lnTo>
                  <a:lnTo>
                    <a:pt x="308417" y="1060723"/>
                  </a:lnTo>
                  <a:lnTo>
                    <a:pt x="302645" y="1061516"/>
                  </a:lnTo>
                  <a:lnTo>
                    <a:pt x="304687" y="1051803"/>
                  </a:lnTo>
                  <a:lnTo>
                    <a:pt x="307236" y="1055648"/>
                  </a:lnTo>
                  <a:lnTo>
                    <a:pt x="310578" y="1029044"/>
                  </a:lnTo>
                  <a:lnTo>
                    <a:pt x="299250" y="1039373"/>
                  </a:lnTo>
                  <a:lnTo>
                    <a:pt x="302653" y="1027906"/>
                  </a:lnTo>
                  <a:lnTo>
                    <a:pt x="295095" y="1027773"/>
                  </a:lnTo>
                  <a:lnTo>
                    <a:pt x="289316" y="1018622"/>
                  </a:lnTo>
                  <a:lnTo>
                    <a:pt x="279938" y="1016387"/>
                  </a:lnTo>
                  <a:lnTo>
                    <a:pt x="281023" y="1023659"/>
                  </a:lnTo>
                  <a:lnTo>
                    <a:pt x="277087" y="1022271"/>
                  </a:lnTo>
                  <a:lnTo>
                    <a:pt x="276877" y="1027096"/>
                  </a:lnTo>
                  <a:lnTo>
                    <a:pt x="270990" y="1022519"/>
                  </a:lnTo>
                  <a:lnTo>
                    <a:pt x="271338" y="1025910"/>
                  </a:lnTo>
                  <a:lnTo>
                    <a:pt x="268172" y="1024262"/>
                  </a:lnTo>
                  <a:lnTo>
                    <a:pt x="274147" y="1032217"/>
                  </a:lnTo>
                  <a:lnTo>
                    <a:pt x="273156" y="1036298"/>
                  </a:lnTo>
                  <a:lnTo>
                    <a:pt x="271622" y="1031760"/>
                  </a:lnTo>
                  <a:lnTo>
                    <a:pt x="270473" y="1034324"/>
                  </a:lnTo>
                  <a:lnTo>
                    <a:pt x="273824" y="1040745"/>
                  </a:lnTo>
                  <a:lnTo>
                    <a:pt x="269874" y="1035314"/>
                  </a:lnTo>
                  <a:lnTo>
                    <a:pt x="267356" y="1037843"/>
                  </a:lnTo>
                  <a:lnTo>
                    <a:pt x="273417" y="1048221"/>
                  </a:lnTo>
                  <a:lnTo>
                    <a:pt x="267866" y="1047339"/>
                  </a:lnTo>
                  <a:lnTo>
                    <a:pt x="265032" y="1052588"/>
                  </a:lnTo>
                  <a:lnTo>
                    <a:pt x="244755" y="1045903"/>
                  </a:lnTo>
                  <a:lnTo>
                    <a:pt x="221595" y="1052291"/>
                  </a:lnTo>
                  <a:lnTo>
                    <a:pt x="218386" y="1048507"/>
                  </a:lnTo>
                  <a:lnTo>
                    <a:pt x="213871" y="1051132"/>
                  </a:lnTo>
                  <a:lnTo>
                    <a:pt x="205379" y="1047457"/>
                  </a:lnTo>
                  <a:lnTo>
                    <a:pt x="196152" y="1039559"/>
                  </a:lnTo>
                  <a:lnTo>
                    <a:pt x="195510" y="1033151"/>
                  </a:lnTo>
                  <a:lnTo>
                    <a:pt x="188113" y="1038854"/>
                  </a:lnTo>
                  <a:lnTo>
                    <a:pt x="178520" y="1038594"/>
                  </a:lnTo>
                  <a:lnTo>
                    <a:pt x="180853" y="1031773"/>
                  </a:lnTo>
                  <a:lnTo>
                    <a:pt x="176049" y="1033686"/>
                  </a:lnTo>
                  <a:lnTo>
                    <a:pt x="177463" y="1029598"/>
                  </a:lnTo>
                  <a:lnTo>
                    <a:pt x="171576" y="1029452"/>
                  </a:lnTo>
                  <a:lnTo>
                    <a:pt x="172724" y="1024865"/>
                  </a:lnTo>
                  <a:lnTo>
                    <a:pt x="162430" y="1022896"/>
                  </a:lnTo>
                  <a:lnTo>
                    <a:pt x="166403" y="1019393"/>
                  </a:lnTo>
                  <a:lnTo>
                    <a:pt x="163959" y="1008898"/>
                  </a:lnTo>
                  <a:lnTo>
                    <a:pt x="152207" y="999976"/>
                  </a:lnTo>
                  <a:lnTo>
                    <a:pt x="135374" y="1010391"/>
                  </a:lnTo>
                  <a:lnTo>
                    <a:pt x="120352" y="1013343"/>
                  </a:lnTo>
                  <a:lnTo>
                    <a:pt x="111879" y="1028836"/>
                  </a:lnTo>
                  <a:lnTo>
                    <a:pt x="117631" y="1026641"/>
                  </a:lnTo>
                  <a:lnTo>
                    <a:pt x="118719" y="1034829"/>
                  </a:lnTo>
                  <a:lnTo>
                    <a:pt x="126032" y="1033761"/>
                  </a:lnTo>
                  <a:lnTo>
                    <a:pt x="130865" y="1032641"/>
                  </a:lnTo>
                  <a:lnTo>
                    <a:pt x="126011" y="1028456"/>
                  </a:lnTo>
                  <a:lnTo>
                    <a:pt x="127560" y="1025275"/>
                  </a:lnTo>
                  <a:lnTo>
                    <a:pt x="136348" y="1028898"/>
                  </a:lnTo>
                  <a:lnTo>
                    <a:pt x="139454" y="1025183"/>
                  </a:lnTo>
                  <a:lnTo>
                    <a:pt x="141135" y="1028931"/>
                  </a:lnTo>
                  <a:lnTo>
                    <a:pt x="143014" y="1022506"/>
                  </a:lnTo>
                  <a:lnTo>
                    <a:pt x="150233" y="1031956"/>
                  </a:lnTo>
                  <a:lnTo>
                    <a:pt x="146046" y="1029094"/>
                  </a:lnTo>
                  <a:lnTo>
                    <a:pt x="143730" y="1035665"/>
                  </a:lnTo>
                  <a:lnTo>
                    <a:pt x="126120" y="1036922"/>
                  </a:lnTo>
                  <a:lnTo>
                    <a:pt x="129935" y="1042595"/>
                  </a:lnTo>
                  <a:lnTo>
                    <a:pt x="123929" y="1050122"/>
                  </a:lnTo>
                  <a:lnTo>
                    <a:pt x="131023" y="1060057"/>
                  </a:lnTo>
                  <a:lnTo>
                    <a:pt x="128859" y="1063981"/>
                  </a:lnTo>
                  <a:lnTo>
                    <a:pt x="138777" y="1086906"/>
                  </a:lnTo>
                  <a:lnTo>
                    <a:pt x="133871" y="1081046"/>
                  </a:lnTo>
                  <a:lnTo>
                    <a:pt x="132387" y="1084303"/>
                  </a:lnTo>
                  <a:lnTo>
                    <a:pt x="130165" y="1076950"/>
                  </a:lnTo>
                  <a:lnTo>
                    <a:pt x="128234" y="1089878"/>
                  </a:lnTo>
                  <a:lnTo>
                    <a:pt x="136559" y="1105578"/>
                  </a:lnTo>
                  <a:lnTo>
                    <a:pt x="115028" y="1074204"/>
                  </a:lnTo>
                  <a:lnTo>
                    <a:pt x="121867" y="1079905"/>
                  </a:lnTo>
                  <a:lnTo>
                    <a:pt x="122465" y="1076835"/>
                  </a:lnTo>
                  <a:lnTo>
                    <a:pt x="127279" y="1078715"/>
                  </a:lnTo>
                  <a:lnTo>
                    <a:pt x="124398" y="1068205"/>
                  </a:lnTo>
                  <a:lnTo>
                    <a:pt x="118513" y="1062156"/>
                  </a:lnTo>
                  <a:lnTo>
                    <a:pt x="117412" y="1066296"/>
                  </a:lnTo>
                  <a:lnTo>
                    <a:pt x="114102" y="1054464"/>
                  </a:lnTo>
                  <a:lnTo>
                    <a:pt x="111459" y="1065987"/>
                  </a:lnTo>
                  <a:lnTo>
                    <a:pt x="108660" y="1051124"/>
                  </a:lnTo>
                  <a:lnTo>
                    <a:pt x="99683" y="1052141"/>
                  </a:lnTo>
                  <a:lnTo>
                    <a:pt x="92912" y="1039295"/>
                  </a:lnTo>
                  <a:lnTo>
                    <a:pt x="77132" y="1049563"/>
                  </a:lnTo>
                  <a:lnTo>
                    <a:pt x="74892" y="1046427"/>
                  </a:lnTo>
                  <a:lnTo>
                    <a:pt x="71424" y="1051050"/>
                  </a:lnTo>
                  <a:lnTo>
                    <a:pt x="64125" y="1049759"/>
                  </a:lnTo>
                  <a:lnTo>
                    <a:pt x="63133" y="1052690"/>
                  </a:lnTo>
                  <a:lnTo>
                    <a:pt x="63169" y="1049894"/>
                  </a:lnTo>
                  <a:lnTo>
                    <a:pt x="47356" y="1053197"/>
                  </a:lnTo>
                  <a:lnTo>
                    <a:pt x="16627" y="1048250"/>
                  </a:lnTo>
                  <a:lnTo>
                    <a:pt x="8203" y="1043457"/>
                  </a:lnTo>
                  <a:lnTo>
                    <a:pt x="14440" y="1039921"/>
                  </a:lnTo>
                  <a:lnTo>
                    <a:pt x="12497" y="1031881"/>
                  </a:lnTo>
                  <a:lnTo>
                    <a:pt x="19079" y="1032948"/>
                  </a:lnTo>
                  <a:lnTo>
                    <a:pt x="17515" y="1028048"/>
                  </a:lnTo>
                  <a:lnTo>
                    <a:pt x="31765" y="1029764"/>
                  </a:lnTo>
                  <a:lnTo>
                    <a:pt x="33431" y="1023164"/>
                  </a:lnTo>
                  <a:lnTo>
                    <a:pt x="16790" y="1003299"/>
                  </a:lnTo>
                  <a:lnTo>
                    <a:pt x="2077" y="997279"/>
                  </a:lnTo>
                  <a:lnTo>
                    <a:pt x="4533" y="999521"/>
                  </a:lnTo>
                  <a:lnTo>
                    <a:pt x="1844" y="999551"/>
                  </a:lnTo>
                </a:path>
                <a:path w="932815" h="1778000">
                  <a:moveTo>
                    <a:pt x="1844" y="1618067"/>
                  </a:moveTo>
                  <a:lnTo>
                    <a:pt x="322584" y="1618099"/>
                  </a:lnTo>
                  <a:lnTo>
                    <a:pt x="322570" y="1608998"/>
                  </a:lnTo>
                  <a:lnTo>
                    <a:pt x="327764" y="1610545"/>
                  </a:lnTo>
                  <a:lnTo>
                    <a:pt x="332069" y="1625071"/>
                  </a:lnTo>
                  <a:lnTo>
                    <a:pt x="343550" y="1629430"/>
                  </a:lnTo>
                  <a:lnTo>
                    <a:pt x="356582" y="1626774"/>
                  </a:lnTo>
                  <a:lnTo>
                    <a:pt x="365449" y="1636162"/>
                  </a:lnTo>
                  <a:lnTo>
                    <a:pt x="370388" y="1633080"/>
                  </a:lnTo>
                  <a:lnTo>
                    <a:pt x="377908" y="1640375"/>
                  </a:lnTo>
                  <a:lnTo>
                    <a:pt x="388383" y="1635720"/>
                  </a:lnTo>
                  <a:lnTo>
                    <a:pt x="390520" y="1639276"/>
                  </a:lnTo>
                  <a:lnTo>
                    <a:pt x="403669" y="1641667"/>
                  </a:lnTo>
                  <a:lnTo>
                    <a:pt x="412205" y="1639216"/>
                  </a:lnTo>
                  <a:lnTo>
                    <a:pt x="415216" y="1630334"/>
                  </a:lnTo>
                  <a:lnTo>
                    <a:pt x="420979" y="1628051"/>
                  </a:lnTo>
                  <a:lnTo>
                    <a:pt x="418484" y="1634405"/>
                  </a:lnTo>
                  <a:lnTo>
                    <a:pt x="420879" y="1633653"/>
                  </a:lnTo>
                  <a:lnTo>
                    <a:pt x="425666" y="1621680"/>
                  </a:lnTo>
                  <a:lnTo>
                    <a:pt x="428317" y="1623800"/>
                  </a:lnTo>
                  <a:lnTo>
                    <a:pt x="424728" y="1631648"/>
                  </a:lnTo>
                  <a:lnTo>
                    <a:pt x="429747" y="1627456"/>
                  </a:lnTo>
                  <a:lnTo>
                    <a:pt x="431354" y="1618101"/>
                  </a:lnTo>
                  <a:lnTo>
                    <a:pt x="444864" y="1623831"/>
                  </a:lnTo>
                  <a:lnTo>
                    <a:pt x="456300" y="1623438"/>
                  </a:lnTo>
                  <a:lnTo>
                    <a:pt x="465494" y="1641517"/>
                  </a:lnTo>
                  <a:lnTo>
                    <a:pt x="481451" y="1642377"/>
                  </a:lnTo>
                  <a:lnTo>
                    <a:pt x="478689" y="1650607"/>
                  </a:lnTo>
                  <a:lnTo>
                    <a:pt x="485605" y="1657837"/>
                  </a:lnTo>
                  <a:lnTo>
                    <a:pt x="482573" y="1664653"/>
                  </a:lnTo>
                  <a:lnTo>
                    <a:pt x="489045" y="1666644"/>
                  </a:lnTo>
                  <a:lnTo>
                    <a:pt x="486030" y="1668361"/>
                  </a:lnTo>
                  <a:lnTo>
                    <a:pt x="486769" y="1676188"/>
                  </a:lnTo>
                  <a:lnTo>
                    <a:pt x="492579" y="1674755"/>
                  </a:lnTo>
                  <a:lnTo>
                    <a:pt x="495370" y="1685377"/>
                  </a:lnTo>
                  <a:lnTo>
                    <a:pt x="501277" y="1684296"/>
                  </a:lnTo>
                  <a:lnTo>
                    <a:pt x="504635" y="1689983"/>
                  </a:lnTo>
                  <a:lnTo>
                    <a:pt x="528604" y="1697532"/>
                  </a:lnTo>
                  <a:lnTo>
                    <a:pt x="535520" y="1709401"/>
                  </a:lnTo>
                  <a:lnTo>
                    <a:pt x="536644" y="1717390"/>
                  </a:lnTo>
                  <a:lnTo>
                    <a:pt x="529296" y="1728721"/>
                  </a:lnTo>
                  <a:lnTo>
                    <a:pt x="530030" y="1743148"/>
                  </a:lnTo>
                  <a:lnTo>
                    <a:pt x="519097" y="1751459"/>
                  </a:lnTo>
                  <a:lnTo>
                    <a:pt x="517475" y="1759835"/>
                  </a:lnTo>
                  <a:lnTo>
                    <a:pt x="508146" y="1767542"/>
                  </a:lnTo>
                  <a:lnTo>
                    <a:pt x="507815" y="1771657"/>
                  </a:lnTo>
                  <a:lnTo>
                    <a:pt x="517711" y="1774444"/>
                  </a:lnTo>
                  <a:lnTo>
                    <a:pt x="535679" y="1759063"/>
                  </a:lnTo>
                  <a:lnTo>
                    <a:pt x="554240" y="1761281"/>
                  </a:lnTo>
                  <a:lnTo>
                    <a:pt x="549399" y="1759692"/>
                  </a:lnTo>
                  <a:lnTo>
                    <a:pt x="552867" y="1756249"/>
                  </a:lnTo>
                  <a:lnTo>
                    <a:pt x="573296" y="1753465"/>
                  </a:lnTo>
                  <a:lnTo>
                    <a:pt x="570861" y="1746091"/>
                  </a:lnTo>
                  <a:lnTo>
                    <a:pt x="559499" y="1745001"/>
                  </a:lnTo>
                  <a:lnTo>
                    <a:pt x="570412" y="1734332"/>
                  </a:lnTo>
                  <a:lnTo>
                    <a:pt x="593029" y="1729767"/>
                  </a:lnTo>
                  <a:lnTo>
                    <a:pt x="600310" y="1733757"/>
                  </a:lnTo>
                  <a:lnTo>
                    <a:pt x="633995" y="1709028"/>
                  </a:lnTo>
                  <a:lnTo>
                    <a:pt x="687541" y="1708375"/>
                  </a:lnTo>
                  <a:lnTo>
                    <a:pt x="690917" y="1702060"/>
                  </a:lnTo>
                  <a:lnTo>
                    <a:pt x="697817" y="1703480"/>
                  </a:lnTo>
                  <a:lnTo>
                    <a:pt x="706719" y="1689061"/>
                  </a:lnTo>
                  <a:lnTo>
                    <a:pt x="710771" y="1671109"/>
                  </a:lnTo>
                  <a:lnTo>
                    <a:pt x="723405" y="1653857"/>
                  </a:lnTo>
                  <a:lnTo>
                    <a:pt x="727699" y="1660203"/>
                  </a:lnTo>
                  <a:lnTo>
                    <a:pt x="737970" y="1656166"/>
                  </a:lnTo>
                  <a:lnTo>
                    <a:pt x="744826" y="1662711"/>
                  </a:lnTo>
                  <a:lnTo>
                    <a:pt x="744576" y="1693721"/>
                  </a:lnTo>
                  <a:lnTo>
                    <a:pt x="749972" y="1695410"/>
                  </a:lnTo>
                  <a:lnTo>
                    <a:pt x="751759" y="1705937"/>
                  </a:lnTo>
                  <a:lnTo>
                    <a:pt x="773817" y="1704433"/>
                  </a:lnTo>
                  <a:lnTo>
                    <a:pt x="798627" y="1689225"/>
                  </a:lnTo>
                  <a:lnTo>
                    <a:pt x="788736" y="1701491"/>
                  </a:lnTo>
                  <a:lnTo>
                    <a:pt x="813057" y="1700758"/>
                  </a:lnTo>
                  <a:lnTo>
                    <a:pt x="797767" y="1706643"/>
                  </a:lnTo>
                  <a:lnTo>
                    <a:pt x="797607" y="1701752"/>
                  </a:lnTo>
                  <a:lnTo>
                    <a:pt x="769362" y="1721382"/>
                  </a:lnTo>
                  <a:lnTo>
                    <a:pt x="774570" y="1717618"/>
                  </a:lnTo>
                  <a:lnTo>
                    <a:pt x="769849" y="1733412"/>
                  </a:lnTo>
                  <a:lnTo>
                    <a:pt x="780310" y="1741236"/>
                  </a:lnTo>
                  <a:lnTo>
                    <a:pt x="781983" y="1735924"/>
                  </a:lnTo>
                  <a:lnTo>
                    <a:pt x="787453" y="1736825"/>
                  </a:lnTo>
                  <a:lnTo>
                    <a:pt x="799545" y="1724701"/>
                  </a:lnTo>
                  <a:lnTo>
                    <a:pt x="798422" y="1718545"/>
                  </a:lnTo>
                  <a:lnTo>
                    <a:pt x="801948" y="1720196"/>
                  </a:lnTo>
                  <a:lnTo>
                    <a:pt x="804995" y="1715378"/>
                  </a:lnTo>
                  <a:lnTo>
                    <a:pt x="804556" y="1719722"/>
                  </a:lnTo>
                  <a:lnTo>
                    <a:pt x="809680" y="1720442"/>
                  </a:lnTo>
                  <a:lnTo>
                    <a:pt x="808781" y="1714885"/>
                  </a:lnTo>
                  <a:lnTo>
                    <a:pt x="811771" y="1717605"/>
                  </a:lnTo>
                  <a:lnTo>
                    <a:pt x="821558" y="1714985"/>
                  </a:lnTo>
                  <a:lnTo>
                    <a:pt x="850201" y="1701605"/>
                  </a:lnTo>
                  <a:lnTo>
                    <a:pt x="842428" y="1700936"/>
                  </a:lnTo>
                  <a:lnTo>
                    <a:pt x="845758" y="1697213"/>
                  </a:lnTo>
                  <a:lnTo>
                    <a:pt x="842347" y="1693650"/>
                  </a:lnTo>
                  <a:lnTo>
                    <a:pt x="835282" y="1694648"/>
                  </a:lnTo>
                  <a:lnTo>
                    <a:pt x="834495" y="1689455"/>
                  </a:lnTo>
                  <a:lnTo>
                    <a:pt x="825838" y="1694538"/>
                  </a:lnTo>
                  <a:lnTo>
                    <a:pt x="801798" y="1686304"/>
                  </a:lnTo>
                  <a:lnTo>
                    <a:pt x="806838" y="1684336"/>
                  </a:lnTo>
                  <a:lnTo>
                    <a:pt x="794456" y="1680625"/>
                  </a:lnTo>
                  <a:lnTo>
                    <a:pt x="788557" y="1667838"/>
                  </a:lnTo>
                  <a:lnTo>
                    <a:pt x="790876" y="1662509"/>
                  </a:lnTo>
                  <a:lnTo>
                    <a:pt x="782491" y="1662197"/>
                  </a:lnTo>
                  <a:lnTo>
                    <a:pt x="792913" y="1647926"/>
                  </a:lnTo>
                  <a:lnTo>
                    <a:pt x="787831" y="1645127"/>
                  </a:lnTo>
                  <a:lnTo>
                    <a:pt x="778292" y="1649373"/>
                  </a:lnTo>
                  <a:lnTo>
                    <a:pt x="766834" y="1639784"/>
                  </a:lnTo>
                  <a:lnTo>
                    <a:pt x="760128" y="1641586"/>
                  </a:lnTo>
                  <a:lnTo>
                    <a:pt x="773400" y="1636762"/>
                  </a:lnTo>
                  <a:lnTo>
                    <a:pt x="785304" y="1640389"/>
                  </a:lnTo>
                  <a:lnTo>
                    <a:pt x="798363" y="1631748"/>
                  </a:lnTo>
                  <a:lnTo>
                    <a:pt x="800621" y="1627078"/>
                  </a:lnTo>
                  <a:lnTo>
                    <a:pt x="794786" y="1621073"/>
                  </a:lnTo>
                  <a:lnTo>
                    <a:pt x="800863" y="1623913"/>
                  </a:lnTo>
                  <a:lnTo>
                    <a:pt x="799598" y="1620456"/>
                  </a:lnTo>
                  <a:lnTo>
                    <a:pt x="782279" y="1612147"/>
                  </a:lnTo>
                  <a:lnTo>
                    <a:pt x="761020" y="1615994"/>
                  </a:lnTo>
                  <a:lnTo>
                    <a:pt x="727204" y="1634468"/>
                  </a:lnTo>
                  <a:lnTo>
                    <a:pt x="697775" y="1666827"/>
                  </a:lnTo>
                  <a:lnTo>
                    <a:pt x="703737" y="1654550"/>
                  </a:lnTo>
                  <a:lnTo>
                    <a:pt x="725511" y="1623616"/>
                  </a:lnTo>
                  <a:lnTo>
                    <a:pt x="738669" y="1615744"/>
                  </a:lnTo>
                  <a:lnTo>
                    <a:pt x="739623" y="1611695"/>
                  </a:lnTo>
                  <a:lnTo>
                    <a:pt x="751164" y="1610560"/>
                  </a:lnTo>
                  <a:lnTo>
                    <a:pt x="754429" y="1599783"/>
                  </a:lnTo>
                  <a:lnTo>
                    <a:pt x="765428" y="1587859"/>
                  </a:lnTo>
                  <a:lnTo>
                    <a:pt x="828048" y="1587371"/>
                  </a:lnTo>
                  <a:lnTo>
                    <a:pt x="838086" y="1592259"/>
                  </a:lnTo>
                  <a:lnTo>
                    <a:pt x="862909" y="1589468"/>
                  </a:lnTo>
                  <a:lnTo>
                    <a:pt x="880179" y="1576524"/>
                  </a:lnTo>
                  <a:lnTo>
                    <a:pt x="886449" y="1563308"/>
                  </a:lnTo>
                  <a:lnTo>
                    <a:pt x="899840" y="1558448"/>
                  </a:lnTo>
                  <a:lnTo>
                    <a:pt x="913525" y="1558750"/>
                  </a:lnTo>
                  <a:lnTo>
                    <a:pt x="932618" y="1539824"/>
                  </a:lnTo>
                  <a:lnTo>
                    <a:pt x="923979" y="1534309"/>
                  </a:lnTo>
                  <a:lnTo>
                    <a:pt x="932496" y="1536044"/>
                  </a:lnTo>
                  <a:lnTo>
                    <a:pt x="924606" y="1531011"/>
                  </a:lnTo>
                  <a:lnTo>
                    <a:pt x="930761" y="1528808"/>
                  </a:lnTo>
                  <a:lnTo>
                    <a:pt x="924004" y="1524818"/>
                  </a:lnTo>
                  <a:lnTo>
                    <a:pt x="929772" y="1524098"/>
                  </a:lnTo>
                  <a:lnTo>
                    <a:pt x="925275" y="1520318"/>
                  </a:lnTo>
                  <a:lnTo>
                    <a:pt x="930622" y="1516392"/>
                  </a:lnTo>
                  <a:lnTo>
                    <a:pt x="929871" y="1511302"/>
                  </a:lnTo>
                  <a:lnTo>
                    <a:pt x="922760" y="1505439"/>
                  </a:lnTo>
                  <a:lnTo>
                    <a:pt x="927337" y="1505896"/>
                  </a:lnTo>
                  <a:lnTo>
                    <a:pt x="917043" y="1502731"/>
                  </a:lnTo>
                  <a:lnTo>
                    <a:pt x="919265" y="1499784"/>
                  </a:lnTo>
                  <a:lnTo>
                    <a:pt x="911875" y="1500984"/>
                  </a:lnTo>
                  <a:lnTo>
                    <a:pt x="906775" y="1507982"/>
                  </a:lnTo>
                  <a:lnTo>
                    <a:pt x="904261" y="1503538"/>
                  </a:lnTo>
                  <a:lnTo>
                    <a:pt x="909918" y="1499024"/>
                  </a:lnTo>
                  <a:lnTo>
                    <a:pt x="903627" y="1488750"/>
                  </a:lnTo>
                  <a:lnTo>
                    <a:pt x="889509" y="1490537"/>
                  </a:lnTo>
                  <a:lnTo>
                    <a:pt x="892939" y="1484555"/>
                  </a:lnTo>
                  <a:lnTo>
                    <a:pt x="905480" y="1480536"/>
                  </a:lnTo>
                  <a:lnTo>
                    <a:pt x="904445" y="1476619"/>
                  </a:lnTo>
                  <a:lnTo>
                    <a:pt x="892888" y="1474216"/>
                  </a:lnTo>
                  <a:lnTo>
                    <a:pt x="897925" y="1472985"/>
                  </a:lnTo>
                  <a:lnTo>
                    <a:pt x="896944" y="1469403"/>
                  </a:lnTo>
                  <a:lnTo>
                    <a:pt x="882708" y="1472460"/>
                  </a:lnTo>
                  <a:lnTo>
                    <a:pt x="881175" y="1463879"/>
                  </a:lnTo>
                  <a:lnTo>
                    <a:pt x="875601" y="1467180"/>
                  </a:lnTo>
                  <a:lnTo>
                    <a:pt x="878150" y="1461087"/>
                  </a:lnTo>
                  <a:lnTo>
                    <a:pt x="868245" y="1470515"/>
                  </a:lnTo>
                  <a:lnTo>
                    <a:pt x="873573" y="1463052"/>
                  </a:lnTo>
                  <a:lnTo>
                    <a:pt x="865185" y="1464470"/>
                  </a:lnTo>
                  <a:lnTo>
                    <a:pt x="868379" y="1458437"/>
                  </a:lnTo>
                  <a:lnTo>
                    <a:pt x="860359" y="1466811"/>
                  </a:lnTo>
                  <a:lnTo>
                    <a:pt x="864523" y="1460258"/>
                  </a:lnTo>
                  <a:lnTo>
                    <a:pt x="854476" y="1466507"/>
                  </a:lnTo>
                  <a:lnTo>
                    <a:pt x="861896" y="1456126"/>
                  </a:lnTo>
                  <a:lnTo>
                    <a:pt x="857664" y="1456205"/>
                  </a:lnTo>
                  <a:lnTo>
                    <a:pt x="859887" y="1447210"/>
                  </a:lnTo>
                  <a:lnTo>
                    <a:pt x="857502" y="1445495"/>
                  </a:lnTo>
                  <a:lnTo>
                    <a:pt x="855925" y="1450172"/>
                  </a:lnTo>
                  <a:lnTo>
                    <a:pt x="855801" y="1445357"/>
                  </a:lnTo>
                  <a:lnTo>
                    <a:pt x="853219" y="1447812"/>
                  </a:lnTo>
                  <a:lnTo>
                    <a:pt x="853827" y="1444673"/>
                  </a:lnTo>
                  <a:lnTo>
                    <a:pt x="842941" y="1441241"/>
                  </a:lnTo>
                  <a:lnTo>
                    <a:pt x="844422" y="1433691"/>
                  </a:lnTo>
                  <a:lnTo>
                    <a:pt x="833724" y="1433958"/>
                  </a:lnTo>
                  <a:lnTo>
                    <a:pt x="840412" y="1431916"/>
                  </a:lnTo>
                  <a:lnTo>
                    <a:pt x="831086" y="1427191"/>
                  </a:lnTo>
                  <a:lnTo>
                    <a:pt x="839717" y="1425536"/>
                  </a:lnTo>
                  <a:lnTo>
                    <a:pt x="830363" y="1422928"/>
                  </a:lnTo>
                  <a:lnTo>
                    <a:pt x="839250" y="1422965"/>
                  </a:lnTo>
                  <a:lnTo>
                    <a:pt x="835231" y="1417702"/>
                  </a:lnTo>
                  <a:lnTo>
                    <a:pt x="839478" y="1417575"/>
                  </a:lnTo>
                  <a:lnTo>
                    <a:pt x="844009" y="1409405"/>
                  </a:lnTo>
                  <a:lnTo>
                    <a:pt x="834410" y="1405990"/>
                  </a:lnTo>
                  <a:lnTo>
                    <a:pt x="837166" y="1401498"/>
                  </a:lnTo>
                  <a:lnTo>
                    <a:pt x="825573" y="1397882"/>
                  </a:lnTo>
                  <a:lnTo>
                    <a:pt x="828574" y="1399374"/>
                  </a:lnTo>
                  <a:lnTo>
                    <a:pt x="835838" y="1394093"/>
                  </a:lnTo>
                  <a:lnTo>
                    <a:pt x="834685" y="1385842"/>
                  </a:lnTo>
                  <a:lnTo>
                    <a:pt x="823721" y="1385479"/>
                  </a:lnTo>
                  <a:lnTo>
                    <a:pt x="829205" y="1382915"/>
                  </a:lnTo>
                  <a:lnTo>
                    <a:pt x="827304" y="1378488"/>
                  </a:lnTo>
                  <a:lnTo>
                    <a:pt x="812850" y="1384112"/>
                  </a:lnTo>
                  <a:lnTo>
                    <a:pt x="817917" y="1378883"/>
                  </a:lnTo>
                  <a:lnTo>
                    <a:pt x="823754" y="1378743"/>
                  </a:lnTo>
                  <a:lnTo>
                    <a:pt x="825496" y="1369204"/>
                  </a:lnTo>
                  <a:lnTo>
                    <a:pt x="816146" y="1372846"/>
                  </a:lnTo>
                  <a:lnTo>
                    <a:pt x="814407" y="1369856"/>
                  </a:lnTo>
                  <a:lnTo>
                    <a:pt x="809480" y="1374977"/>
                  </a:lnTo>
                  <a:lnTo>
                    <a:pt x="820226" y="1365842"/>
                  </a:lnTo>
                  <a:lnTo>
                    <a:pt x="820229" y="1359323"/>
                  </a:lnTo>
                  <a:lnTo>
                    <a:pt x="815043" y="1357784"/>
                  </a:lnTo>
                  <a:lnTo>
                    <a:pt x="813325" y="1353359"/>
                  </a:lnTo>
                  <a:lnTo>
                    <a:pt x="816578" y="1352343"/>
                  </a:lnTo>
                  <a:lnTo>
                    <a:pt x="803915" y="1351799"/>
                  </a:lnTo>
                  <a:lnTo>
                    <a:pt x="811816" y="1350940"/>
                  </a:lnTo>
                  <a:lnTo>
                    <a:pt x="812683" y="1345448"/>
                  </a:lnTo>
                  <a:lnTo>
                    <a:pt x="809518" y="1347391"/>
                  </a:lnTo>
                  <a:lnTo>
                    <a:pt x="808822" y="1343076"/>
                  </a:lnTo>
                  <a:lnTo>
                    <a:pt x="807079" y="1346532"/>
                  </a:lnTo>
                  <a:lnTo>
                    <a:pt x="807825" y="1342798"/>
                  </a:lnTo>
                  <a:lnTo>
                    <a:pt x="803543" y="1341913"/>
                  </a:lnTo>
                  <a:lnTo>
                    <a:pt x="807602" y="1338865"/>
                  </a:lnTo>
                  <a:lnTo>
                    <a:pt x="799317" y="1331055"/>
                  </a:lnTo>
                  <a:lnTo>
                    <a:pt x="804185" y="1330945"/>
                  </a:lnTo>
                  <a:lnTo>
                    <a:pt x="798610" y="1325131"/>
                  </a:lnTo>
                  <a:lnTo>
                    <a:pt x="800574" y="1322450"/>
                  </a:lnTo>
                  <a:lnTo>
                    <a:pt x="795158" y="1326701"/>
                  </a:lnTo>
                  <a:lnTo>
                    <a:pt x="797639" y="1317445"/>
                  </a:lnTo>
                  <a:lnTo>
                    <a:pt x="792242" y="1315832"/>
                  </a:lnTo>
                  <a:lnTo>
                    <a:pt x="797041" y="1316134"/>
                  </a:lnTo>
                  <a:lnTo>
                    <a:pt x="793306" y="1308313"/>
                  </a:lnTo>
                  <a:lnTo>
                    <a:pt x="790029" y="1310219"/>
                  </a:lnTo>
                  <a:lnTo>
                    <a:pt x="793933" y="1314021"/>
                  </a:lnTo>
                  <a:lnTo>
                    <a:pt x="790280" y="1312006"/>
                  </a:lnTo>
                  <a:lnTo>
                    <a:pt x="785787" y="1327498"/>
                  </a:lnTo>
                  <a:lnTo>
                    <a:pt x="779869" y="1331521"/>
                  </a:lnTo>
                  <a:lnTo>
                    <a:pt x="783089" y="1346480"/>
                  </a:lnTo>
                  <a:lnTo>
                    <a:pt x="779157" y="1342365"/>
                  </a:lnTo>
                  <a:lnTo>
                    <a:pt x="779449" y="1349003"/>
                  </a:lnTo>
                  <a:lnTo>
                    <a:pt x="776556" y="1347578"/>
                  </a:lnTo>
                  <a:lnTo>
                    <a:pt x="780360" y="1351664"/>
                  </a:lnTo>
                  <a:lnTo>
                    <a:pt x="772724" y="1356395"/>
                  </a:lnTo>
                  <a:lnTo>
                    <a:pt x="775858" y="1357882"/>
                  </a:lnTo>
                  <a:lnTo>
                    <a:pt x="771375" y="1358947"/>
                  </a:lnTo>
                  <a:lnTo>
                    <a:pt x="771460" y="1364377"/>
                  </a:lnTo>
                  <a:lnTo>
                    <a:pt x="766632" y="1358357"/>
                  </a:lnTo>
                  <a:lnTo>
                    <a:pt x="762898" y="1369171"/>
                  </a:lnTo>
                  <a:lnTo>
                    <a:pt x="749942" y="1375024"/>
                  </a:lnTo>
                  <a:lnTo>
                    <a:pt x="745841" y="1383492"/>
                  </a:lnTo>
                  <a:lnTo>
                    <a:pt x="746209" y="1371271"/>
                  </a:lnTo>
                  <a:lnTo>
                    <a:pt x="743903" y="1374319"/>
                  </a:lnTo>
                  <a:lnTo>
                    <a:pt x="741856" y="1366597"/>
                  </a:lnTo>
                  <a:lnTo>
                    <a:pt x="738232" y="1369487"/>
                  </a:lnTo>
                  <a:lnTo>
                    <a:pt x="731816" y="1356694"/>
                  </a:lnTo>
                  <a:lnTo>
                    <a:pt x="720206" y="1357745"/>
                  </a:lnTo>
                  <a:lnTo>
                    <a:pt x="713626" y="1366215"/>
                  </a:lnTo>
                  <a:lnTo>
                    <a:pt x="712134" y="1360383"/>
                  </a:lnTo>
                  <a:lnTo>
                    <a:pt x="708709" y="1361080"/>
                  </a:lnTo>
                  <a:lnTo>
                    <a:pt x="714035" y="1358983"/>
                  </a:lnTo>
                  <a:lnTo>
                    <a:pt x="713326" y="1352409"/>
                  </a:lnTo>
                  <a:lnTo>
                    <a:pt x="717849" y="1359362"/>
                  </a:lnTo>
                  <a:lnTo>
                    <a:pt x="720795" y="1351256"/>
                  </a:lnTo>
                  <a:lnTo>
                    <a:pt x="718550" y="1347705"/>
                  </a:lnTo>
                  <a:lnTo>
                    <a:pt x="722369" y="1347280"/>
                  </a:lnTo>
                  <a:lnTo>
                    <a:pt x="722443" y="1344015"/>
                  </a:lnTo>
                  <a:lnTo>
                    <a:pt x="714524" y="1344496"/>
                  </a:lnTo>
                  <a:lnTo>
                    <a:pt x="717751" y="1327732"/>
                  </a:lnTo>
                  <a:lnTo>
                    <a:pt x="706054" y="1322756"/>
                  </a:lnTo>
                  <a:lnTo>
                    <a:pt x="713218" y="1323787"/>
                  </a:lnTo>
                  <a:lnTo>
                    <a:pt x="716783" y="1320130"/>
                  </a:lnTo>
                  <a:lnTo>
                    <a:pt x="713630" y="1307508"/>
                  </a:lnTo>
                  <a:lnTo>
                    <a:pt x="720627" y="1298046"/>
                  </a:lnTo>
                  <a:lnTo>
                    <a:pt x="718487" y="1290224"/>
                  </a:lnTo>
                  <a:lnTo>
                    <a:pt x="712328" y="1298561"/>
                  </a:lnTo>
                  <a:lnTo>
                    <a:pt x="708142" y="1289331"/>
                  </a:lnTo>
                  <a:lnTo>
                    <a:pt x="704498" y="1291958"/>
                  </a:lnTo>
                  <a:lnTo>
                    <a:pt x="698861" y="1289752"/>
                  </a:lnTo>
                  <a:lnTo>
                    <a:pt x="699617" y="1292069"/>
                  </a:lnTo>
                  <a:lnTo>
                    <a:pt x="688603" y="1285086"/>
                  </a:lnTo>
                  <a:lnTo>
                    <a:pt x="686776" y="1287196"/>
                  </a:lnTo>
                  <a:lnTo>
                    <a:pt x="682211" y="1277983"/>
                  </a:lnTo>
                  <a:lnTo>
                    <a:pt x="687234" y="1273574"/>
                  </a:lnTo>
                  <a:lnTo>
                    <a:pt x="685587" y="1271165"/>
                  </a:lnTo>
                  <a:lnTo>
                    <a:pt x="680802" y="1269428"/>
                  </a:lnTo>
                  <a:lnTo>
                    <a:pt x="678896" y="1273091"/>
                  </a:lnTo>
                  <a:lnTo>
                    <a:pt x="676586" y="1263966"/>
                  </a:lnTo>
                  <a:lnTo>
                    <a:pt x="670105" y="1262210"/>
                  </a:lnTo>
                  <a:lnTo>
                    <a:pt x="670425" y="1256171"/>
                  </a:lnTo>
                  <a:lnTo>
                    <a:pt x="666468" y="1256260"/>
                  </a:lnTo>
                  <a:lnTo>
                    <a:pt x="654262" y="1244157"/>
                  </a:lnTo>
                  <a:lnTo>
                    <a:pt x="638122" y="1251439"/>
                  </a:lnTo>
                  <a:lnTo>
                    <a:pt x="639203" y="1255940"/>
                  </a:lnTo>
                  <a:lnTo>
                    <a:pt x="628199" y="1249392"/>
                  </a:lnTo>
                  <a:lnTo>
                    <a:pt x="622256" y="1253777"/>
                  </a:lnTo>
                  <a:lnTo>
                    <a:pt x="624900" y="1250839"/>
                  </a:lnTo>
                  <a:lnTo>
                    <a:pt x="594858" y="1240527"/>
                  </a:lnTo>
                  <a:lnTo>
                    <a:pt x="584635" y="1251297"/>
                  </a:lnTo>
                  <a:lnTo>
                    <a:pt x="586937" y="1268754"/>
                  </a:lnTo>
                  <a:lnTo>
                    <a:pt x="594282" y="1274206"/>
                  </a:lnTo>
                  <a:lnTo>
                    <a:pt x="591699" y="1278416"/>
                  </a:lnTo>
                </a:path>
                <a:path w="932815" h="1778000">
                  <a:moveTo>
                    <a:pt x="591931" y="1278758"/>
                  </a:moveTo>
                  <a:lnTo>
                    <a:pt x="593270" y="1279483"/>
                  </a:lnTo>
                  <a:lnTo>
                    <a:pt x="592687" y="1279876"/>
                  </a:lnTo>
                  <a:lnTo>
                    <a:pt x="591931" y="1278758"/>
                  </a:lnTo>
                  <a:close/>
                </a:path>
                <a:path w="932815" h="1778000">
                  <a:moveTo>
                    <a:pt x="931773" y="1603157"/>
                  </a:moveTo>
                  <a:lnTo>
                    <a:pt x="930909" y="1604709"/>
                  </a:lnTo>
                  <a:lnTo>
                    <a:pt x="932320" y="1604174"/>
                  </a:lnTo>
                  <a:lnTo>
                    <a:pt x="931773" y="1603157"/>
                  </a:lnTo>
                  <a:close/>
                </a:path>
                <a:path w="932815" h="1778000">
                  <a:moveTo>
                    <a:pt x="931567" y="1604824"/>
                  </a:moveTo>
                  <a:lnTo>
                    <a:pt x="930736" y="1604809"/>
                  </a:lnTo>
                  <a:lnTo>
                    <a:pt x="931880" y="1605696"/>
                  </a:lnTo>
                  <a:lnTo>
                    <a:pt x="931567" y="1604824"/>
                  </a:lnTo>
                  <a:close/>
                </a:path>
                <a:path w="932815" h="1778000">
                  <a:moveTo>
                    <a:pt x="929528" y="1530130"/>
                  </a:moveTo>
                  <a:lnTo>
                    <a:pt x="930286" y="1531113"/>
                  </a:lnTo>
                  <a:lnTo>
                    <a:pt x="931159" y="1530803"/>
                  </a:lnTo>
                  <a:lnTo>
                    <a:pt x="929528" y="1530130"/>
                  </a:lnTo>
                  <a:close/>
                </a:path>
                <a:path w="932815" h="1778000">
                  <a:moveTo>
                    <a:pt x="929596" y="1506239"/>
                  </a:moveTo>
                  <a:lnTo>
                    <a:pt x="930610" y="1507367"/>
                  </a:lnTo>
                  <a:lnTo>
                    <a:pt x="930753" y="1506488"/>
                  </a:lnTo>
                  <a:lnTo>
                    <a:pt x="929596" y="1506239"/>
                  </a:lnTo>
                  <a:close/>
                </a:path>
                <a:path w="932815" h="1778000">
                  <a:moveTo>
                    <a:pt x="927945" y="1507022"/>
                  </a:moveTo>
                  <a:lnTo>
                    <a:pt x="928422" y="1509215"/>
                  </a:lnTo>
                  <a:lnTo>
                    <a:pt x="930630" y="1507914"/>
                  </a:lnTo>
                  <a:lnTo>
                    <a:pt x="927945" y="1507022"/>
                  </a:lnTo>
                  <a:close/>
                </a:path>
                <a:path w="932815" h="1778000">
                  <a:moveTo>
                    <a:pt x="929778" y="1517397"/>
                  </a:moveTo>
                  <a:lnTo>
                    <a:pt x="928926" y="1519572"/>
                  </a:lnTo>
                  <a:lnTo>
                    <a:pt x="930615" y="1517978"/>
                  </a:lnTo>
                  <a:lnTo>
                    <a:pt x="929778" y="1517397"/>
                  </a:lnTo>
                  <a:close/>
                </a:path>
                <a:path w="932815" h="1778000">
                  <a:moveTo>
                    <a:pt x="928996" y="1530963"/>
                  </a:moveTo>
                  <a:lnTo>
                    <a:pt x="928786" y="1531765"/>
                  </a:lnTo>
                  <a:lnTo>
                    <a:pt x="930476" y="1532326"/>
                  </a:lnTo>
                  <a:lnTo>
                    <a:pt x="928996" y="1530963"/>
                  </a:lnTo>
                  <a:close/>
                </a:path>
                <a:path w="932815" h="1778000">
                  <a:moveTo>
                    <a:pt x="930039" y="1604107"/>
                  </a:moveTo>
                  <a:lnTo>
                    <a:pt x="929115" y="1605404"/>
                  </a:lnTo>
                  <a:lnTo>
                    <a:pt x="930311" y="1605183"/>
                  </a:lnTo>
                  <a:lnTo>
                    <a:pt x="930039" y="1604107"/>
                  </a:lnTo>
                  <a:close/>
                </a:path>
                <a:path w="932815" h="1778000">
                  <a:moveTo>
                    <a:pt x="930008" y="1519521"/>
                  </a:moveTo>
                  <a:lnTo>
                    <a:pt x="929019" y="1519777"/>
                  </a:lnTo>
                  <a:lnTo>
                    <a:pt x="930003" y="1521328"/>
                  </a:lnTo>
                  <a:lnTo>
                    <a:pt x="930008" y="1519521"/>
                  </a:lnTo>
                  <a:close/>
                </a:path>
                <a:path w="932815" h="1778000">
                  <a:moveTo>
                    <a:pt x="928609" y="1525568"/>
                  </a:moveTo>
                  <a:lnTo>
                    <a:pt x="929396" y="1526937"/>
                  </a:lnTo>
                  <a:lnTo>
                    <a:pt x="929669" y="1525767"/>
                  </a:lnTo>
                  <a:lnTo>
                    <a:pt x="928609" y="1525568"/>
                  </a:lnTo>
                  <a:close/>
                </a:path>
                <a:path w="932815" h="1778000">
                  <a:moveTo>
                    <a:pt x="928519" y="1657421"/>
                  </a:moveTo>
                  <a:lnTo>
                    <a:pt x="927217" y="1658094"/>
                  </a:lnTo>
                  <a:lnTo>
                    <a:pt x="928798" y="1658219"/>
                  </a:lnTo>
                  <a:lnTo>
                    <a:pt x="928519" y="1657421"/>
                  </a:lnTo>
                  <a:close/>
                </a:path>
                <a:path w="932815" h="1778000">
                  <a:moveTo>
                    <a:pt x="927709" y="1648199"/>
                  </a:moveTo>
                  <a:lnTo>
                    <a:pt x="925175" y="1649180"/>
                  </a:lnTo>
                  <a:lnTo>
                    <a:pt x="928112" y="1650630"/>
                  </a:lnTo>
                  <a:lnTo>
                    <a:pt x="927709" y="1648199"/>
                  </a:lnTo>
                  <a:close/>
                </a:path>
                <a:path w="932815" h="1778000">
                  <a:moveTo>
                    <a:pt x="911864" y="1498835"/>
                  </a:moveTo>
                  <a:lnTo>
                    <a:pt x="912147" y="1500601"/>
                  </a:lnTo>
                  <a:lnTo>
                    <a:pt x="912891" y="1499122"/>
                  </a:lnTo>
                  <a:lnTo>
                    <a:pt x="911864" y="1498835"/>
                  </a:lnTo>
                  <a:close/>
                </a:path>
                <a:path w="932815" h="1778000">
                  <a:moveTo>
                    <a:pt x="910673" y="1501436"/>
                  </a:moveTo>
                  <a:lnTo>
                    <a:pt x="909321" y="1501681"/>
                  </a:lnTo>
                  <a:lnTo>
                    <a:pt x="909850" y="1503176"/>
                  </a:lnTo>
                  <a:lnTo>
                    <a:pt x="910673" y="1501436"/>
                  </a:lnTo>
                  <a:close/>
                </a:path>
                <a:path w="932815" h="1778000">
                  <a:moveTo>
                    <a:pt x="906491" y="1478613"/>
                  </a:moveTo>
                  <a:lnTo>
                    <a:pt x="905738" y="1480717"/>
                  </a:lnTo>
                  <a:lnTo>
                    <a:pt x="907354" y="1478506"/>
                  </a:lnTo>
                  <a:lnTo>
                    <a:pt x="906491" y="1478613"/>
                  </a:lnTo>
                  <a:close/>
                </a:path>
                <a:path w="932815" h="1778000">
                  <a:moveTo>
                    <a:pt x="889352" y="1563244"/>
                  </a:moveTo>
                  <a:lnTo>
                    <a:pt x="886977" y="1564329"/>
                  </a:lnTo>
                  <a:lnTo>
                    <a:pt x="889598" y="1564398"/>
                  </a:lnTo>
                  <a:lnTo>
                    <a:pt x="889352" y="1563244"/>
                  </a:lnTo>
                  <a:close/>
                </a:path>
                <a:path w="932815" h="1778000">
                  <a:moveTo>
                    <a:pt x="888815" y="1565868"/>
                  </a:moveTo>
                  <a:lnTo>
                    <a:pt x="887910" y="1566401"/>
                  </a:lnTo>
                  <a:lnTo>
                    <a:pt x="887683" y="1567186"/>
                  </a:lnTo>
                  <a:lnTo>
                    <a:pt x="888815" y="1565868"/>
                  </a:lnTo>
                  <a:close/>
                </a:path>
                <a:path w="932815" h="1778000">
                  <a:moveTo>
                    <a:pt x="887146" y="1565934"/>
                  </a:moveTo>
                  <a:lnTo>
                    <a:pt x="885676" y="1567068"/>
                  </a:lnTo>
                  <a:lnTo>
                    <a:pt x="886315" y="1567314"/>
                  </a:lnTo>
                  <a:lnTo>
                    <a:pt x="887146" y="1565934"/>
                  </a:lnTo>
                  <a:close/>
                </a:path>
                <a:path w="932815" h="1778000">
                  <a:moveTo>
                    <a:pt x="885400" y="1467307"/>
                  </a:moveTo>
                  <a:lnTo>
                    <a:pt x="884884" y="1467460"/>
                  </a:lnTo>
                  <a:lnTo>
                    <a:pt x="885736" y="1469449"/>
                  </a:lnTo>
                  <a:lnTo>
                    <a:pt x="885400" y="1467307"/>
                  </a:lnTo>
                  <a:close/>
                </a:path>
                <a:path w="932815" h="1778000">
                  <a:moveTo>
                    <a:pt x="884139" y="1466475"/>
                  </a:moveTo>
                  <a:lnTo>
                    <a:pt x="883272" y="1466733"/>
                  </a:lnTo>
                  <a:lnTo>
                    <a:pt x="882670" y="1468302"/>
                  </a:lnTo>
                  <a:lnTo>
                    <a:pt x="884139" y="1466475"/>
                  </a:lnTo>
                  <a:close/>
                </a:path>
                <a:path w="932815" h="1778000">
                  <a:moveTo>
                    <a:pt x="874962" y="1578731"/>
                  </a:moveTo>
                  <a:lnTo>
                    <a:pt x="875113" y="1580173"/>
                  </a:lnTo>
                  <a:lnTo>
                    <a:pt x="875851" y="1580275"/>
                  </a:lnTo>
                  <a:lnTo>
                    <a:pt x="874962" y="1578731"/>
                  </a:lnTo>
                  <a:close/>
                </a:path>
                <a:path w="932815" h="1778000">
                  <a:moveTo>
                    <a:pt x="874928" y="1463463"/>
                  </a:moveTo>
                  <a:lnTo>
                    <a:pt x="873948" y="1465174"/>
                  </a:lnTo>
                  <a:lnTo>
                    <a:pt x="874536" y="1465085"/>
                  </a:lnTo>
                  <a:lnTo>
                    <a:pt x="874928" y="1463463"/>
                  </a:lnTo>
                  <a:close/>
                </a:path>
                <a:path w="932815" h="1778000">
                  <a:moveTo>
                    <a:pt x="869941" y="1685862"/>
                  </a:moveTo>
                  <a:lnTo>
                    <a:pt x="868194" y="1686582"/>
                  </a:lnTo>
                  <a:lnTo>
                    <a:pt x="869675" y="1686828"/>
                  </a:lnTo>
                  <a:lnTo>
                    <a:pt x="869941" y="1685862"/>
                  </a:lnTo>
                  <a:close/>
                </a:path>
                <a:path w="932815" h="1778000">
                  <a:moveTo>
                    <a:pt x="860534" y="1679139"/>
                  </a:moveTo>
                  <a:lnTo>
                    <a:pt x="852721" y="1688076"/>
                  </a:lnTo>
                  <a:lnTo>
                    <a:pt x="858909" y="1686278"/>
                  </a:lnTo>
                  <a:lnTo>
                    <a:pt x="853516" y="1696091"/>
                  </a:lnTo>
                  <a:lnTo>
                    <a:pt x="868064" y="1687377"/>
                  </a:lnTo>
                  <a:lnTo>
                    <a:pt x="867952" y="1682828"/>
                  </a:lnTo>
                  <a:lnTo>
                    <a:pt x="860275" y="1682895"/>
                  </a:lnTo>
                  <a:lnTo>
                    <a:pt x="860534" y="1679139"/>
                  </a:lnTo>
                  <a:close/>
                </a:path>
                <a:path w="932815" h="1778000">
                  <a:moveTo>
                    <a:pt x="865074" y="1456479"/>
                  </a:moveTo>
                  <a:lnTo>
                    <a:pt x="863552" y="1458605"/>
                  </a:lnTo>
                  <a:lnTo>
                    <a:pt x="865495" y="1456822"/>
                  </a:lnTo>
                  <a:lnTo>
                    <a:pt x="865074" y="1456479"/>
                  </a:lnTo>
                  <a:close/>
                </a:path>
                <a:path w="932815" h="1778000">
                  <a:moveTo>
                    <a:pt x="864634" y="1458912"/>
                  </a:moveTo>
                  <a:lnTo>
                    <a:pt x="863202" y="1459568"/>
                  </a:lnTo>
                  <a:lnTo>
                    <a:pt x="863308" y="1460364"/>
                  </a:lnTo>
                  <a:lnTo>
                    <a:pt x="864634" y="1458912"/>
                  </a:lnTo>
                  <a:close/>
                </a:path>
                <a:path w="932815" h="1778000">
                  <a:moveTo>
                    <a:pt x="862940" y="1457169"/>
                  </a:moveTo>
                  <a:lnTo>
                    <a:pt x="862035" y="1457862"/>
                  </a:lnTo>
                  <a:lnTo>
                    <a:pt x="862923" y="1459096"/>
                  </a:lnTo>
                  <a:lnTo>
                    <a:pt x="862940" y="1457169"/>
                  </a:lnTo>
                  <a:close/>
                </a:path>
                <a:path w="932815" h="1778000">
                  <a:moveTo>
                    <a:pt x="860409" y="1457129"/>
                  </a:moveTo>
                  <a:lnTo>
                    <a:pt x="859437" y="1458891"/>
                  </a:lnTo>
                  <a:lnTo>
                    <a:pt x="859489" y="1460169"/>
                  </a:lnTo>
                  <a:lnTo>
                    <a:pt x="860409" y="1457129"/>
                  </a:lnTo>
                  <a:close/>
                </a:path>
                <a:path w="932815" h="1778000">
                  <a:moveTo>
                    <a:pt x="859822" y="1444333"/>
                  </a:moveTo>
                  <a:lnTo>
                    <a:pt x="858836" y="1445937"/>
                  </a:lnTo>
                  <a:lnTo>
                    <a:pt x="860396" y="1445904"/>
                  </a:lnTo>
                  <a:lnTo>
                    <a:pt x="859822" y="1444333"/>
                  </a:lnTo>
                  <a:close/>
                </a:path>
                <a:path w="932815" h="1778000">
                  <a:moveTo>
                    <a:pt x="855803" y="1663282"/>
                  </a:moveTo>
                  <a:lnTo>
                    <a:pt x="841080" y="1685731"/>
                  </a:lnTo>
                  <a:lnTo>
                    <a:pt x="844499" y="1696283"/>
                  </a:lnTo>
                  <a:lnTo>
                    <a:pt x="852216" y="1693776"/>
                  </a:lnTo>
                  <a:lnTo>
                    <a:pt x="847075" y="1693045"/>
                  </a:lnTo>
                  <a:lnTo>
                    <a:pt x="853452" y="1684952"/>
                  </a:lnTo>
                  <a:lnTo>
                    <a:pt x="847451" y="1688012"/>
                  </a:lnTo>
                  <a:lnTo>
                    <a:pt x="858281" y="1680165"/>
                  </a:lnTo>
                  <a:lnTo>
                    <a:pt x="855903" y="1680937"/>
                  </a:lnTo>
                  <a:lnTo>
                    <a:pt x="860381" y="1667667"/>
                  </a:lnTo>
                  <a:lnTo>
                    <a:pt x="855803" y="1663282"/>
                  </a:lnTo>
                  <a:close/>
                </a:path>
                <a:path w="932815" h="1778000">
                  <a:moveTo>
                    <a:pt x="852118" y="1441536"/>
                  </a:moveTo>
                  <a:lnTo>
                    <a:pt x="851932" y="1444022"/>
                  </a:lnTo>
                  <a:lnTo>
                    <a:pt x="853372" y="1442878"/>
                  </a:lnTo>
                  <a:lnTo>
                    <a:pt x="852118" y="1441536"/>
                  </a:lnTo>
                  <a:close/>
                </a:path>
                <a:path w="932815" h="1778000">
                  <a:moveTo>
                    <a:pt x="851915" y="1439616"/>
                  </a:moveTo>
                  <a:lnTo>
                    <a:pt x="850229" y="1441076"/>
                  </a:lnTo>
                  <a:lnTo>
                    <a:pt x="851229" y="1441316"/>
                  </a:lnTo>
                  <a:lnTo>
                    <a:pt x="851915" y="1439616"/>
                  </a:lnTo>
                  <a:close/>
                </a:path>
                <a:path w="932815" h="1778000">
                  <a:moveTo>
                    <a:pt x="849271" y="1695646"/>
                  </a:moveTo>
                  <a:lnTo>
                    <a:pt x="848189" y="1697378"/>
                  </a:lnTo>
                  <a:lnTo>
                    <a:pt x="851237" y="1696076"/>
                  </a:lnTo>
                  <a:lnTo>
                    <a:pt x="849271" y="1695646"/>
                  </a:lnTo>
                  <a:close/>
                </a:path>
                <a:path w="932815" h="1778000">
                  <a:moveTo>
                    <a:pt x="848845" y="1441718"/>
                  </a:moveTo>
                  <a:lnTo>
                    <a:pt x="849641" y="1443956"/>
                  </a:lnTo>
                  <a:lnTo>
                    <a:pt x="851141" y="1443010"/>
                  </a:lnTo>
                  <a:lnTo>
                    <a:pt x="848845" y="1441718"/>
                  </a:lnTo>
                  <a:close/>
                </a:path>
                <a:path w="932815" h="1778000">
                  <a:moveTo>
                    <a:pt x="848331" y="1435101"/>
                  </a:moveTo>
                  <a:lnTo>
                    <a:pt x="846521" y="1439034"/>
                  </a:lnTo>
                  <a:lnTo>
                    <a:pt x="850571" y="1439710"/>
                  </a:lnTo>
                  <a:lnTo>
                    <a:pt x="848331" y="1435101"/>
                  </a:lnTo>
                  <a:close/>
                </a:path>
                <a:path w="932815" h="1778000">
                  <a:moveTo>
                    <a:pt x="847289" y="1421025"/>
                  </a:moveTo>
                  <a:lnTo>
                    <a:pt x="845911" y="1423556"/>
                  </a:lnTo>
                  <a:lnTo>
                    <a:pt x="848698" y="1422875"/>
                  </a:lnTo>
                  <a:lnTo>
                    <a:pt x="847289" y="1421025"/>
                  </a:lnTo>
                  <a:close/>
                </a:path>
                <a:path w="932815" h="1778000">
                  <a:moveTo>
                    <a:pt x="847757" y="1433347"/>
                  </a:moveTo>
                  <a:lnTo>
                    <a:pt x="846138" y="1433541"/>
                  </a:lnTo>
                  <a:lnTo>
                    <a:pt x="848624" y="1434047"/>
                  </a:lnTo>
                  <a:lnTo>
                    <a:pt x="847757" y="1433347"/>
                  </a:lnTo>
                  <a:close/>
                </a:path>
                <a:path w="932815" h="1778000">
                  <a:moveTo>
                    <a:pt x="847189" y="1416289"/>
                  </a:moveTo>
                  <a:lnTo>
                    <a:pt x="846461" y="1417301"/>
                  </a:lnTo>
                  <a:lnTo>
                    <a:pt x="848247" y="1417194"/>
                  </a:lnTo>
                  <a:lnTo>
                    <a:pt x="847189" y="1416289"/>
                  </a:lnTo>
                  <a:close/>
                </a:path>
                <a:path w="932815" h="1778000">
                  <a:moveTo>
                    <a:pt x="712009" y="3299"/>
                  </a:moveTo>
                  <a:lnTo>
                    <a:pt x="695778" y="4996"/>
                  </a:lnTo>
                  <a:lnTo>
                    <a:pt x="690954" y="10908"/>
                  </a:lnTo>
                  <a:lnTo>
                    <a:pt x="688720" y="15577"/>
                  </a:lnTo>
                  <a:lnTo>
                    <a:pt x="697364" y="31934"/>
                  </a:lnTo>
                  <a:lnTo>
                    <a:pt x="684870" y="18642"/>
                  </a:lnTo>
                  <a:lnTo>
                    <a:pt x="686863" y="4816"/>
                  </a:lnTo>
                  <a:lnTo>
                    <a:pt x="665578" y="8136"/>
                  </a:lnTo>
                  <a:lnTo>
                    <a:pt x="655463" y="28026"/>
                  </a:lnTo>
                  <a:lnTo>
                    <a:pt x="662746" y="42903"/>
                  </a:lnTo>
                  <a:lnTo>
                    <a:pt x="672205" y="50866"/>
                  </a:lnTo>
                  <a:lnTo>
                    <a:pt x="669306" y="54493"/>
                  </a:lnTo>
                  <a:lnTo>
                    <a:pt x="652566" y="36271"/>
                  </a:lnTo>
                  <a:lnTo>
                    <a:pt x="649400" y="22680"/>
                  </a:lnTo>
                  <a:lnTo>
                    <a:pt x="642490" y="13989"/>
                  </a:lnTo>
                  <a:lnTo>
                    <a:pt x="621188" y="11673"/>
                  </a:lnTo>
                  <a:lnTo>
                    <a:pt x="620841" y="7624"/>
                  </a:lnTo>
                  <a:lnTo>
                    <a:pt x="597787" y="8993"/>
                  </a:lnTo>
                  <a:lnTo>
                    <a:pt x="595066" y="11520"/>
                  </a:lnTo>
                  <a:lnTo>
                    <a:pt x="596944" y="20575"/>
                  </a:lnTo>
                  <a:lnTo>
                    <a:pt x="607306" y="31473"/>
                  </a:lnTo>
                  <a:lnTo>
                    <a:pt x="611928" y="43863"/>
                  </a:lnTo>
                  <a:lnTo>
                    <a:pt x="617128" y="44956"/>
                  </a:lnTo>
                  <a:lnTo>
                    <a:pt x="613365" y="46967"/>
                  </a:lnTo>
                  <a:lnTo>
                    <a:pt x="615184" y="55986"/>
                  </a:lnTo>
                  <a:lnTo>
                    <a:pt x="627078" y="64266"/>
                  </a:lnTo>
                  <a:lnTo>
                    <a:pt x="618920" y="74123"/>
                  </a:lnTo>
                  <a:lnTo>
                    <a:pt x="620469" y="67516"/>
                  </a:lnTo>
                  <a:lnTo>
                    <a:pt x="609306" y="58432"/>
                  </a:lnTo>
                  <a:lnTo>
                    <a:pt x="601568" y="35601"/>
                  </a:lnTo>
                  <a:lnTo>
                    <a:pt x="590099" y="26260"/>
                  </a:lnTo>
                  <a:lnTo>
                    <a:pt x="588406" y="35787"/>
                  </a:lnTo>
                  <a:lnTo>
                    <a:pt x="583109" y="34608"/>
                  </a:lnTo>
                  <a:lnTo>
                    <a:pt x="585977" y="40451"/>
                  </a:lnTo>
                  <a:lnTo>
                    <a:pt x="581499" y="32656"/>
                  </a:lnTo>
                  <a:lnTo>
                    <a:pt x="579498" y="38030"/>
                  </a:lnTo>
                  <a:lnTo>
                    <a:pt x="579806" y="27074"/>
                  </a:lnTo>
                  <a:lnTo>
                    <a:pt x="576427" y="24340"/>
                  </a:lnTo>
                  <a:lnTo>
                    <a:pt x="572680" y="31198"/>
                  </a:lnTo>
                  <a:lnTo>
                    <a:pt x="566411" y="20764"/>
                  </a:lnTo>
                  <a:lnTo>
                    <a:pt x="550739" y="30862"/>
                  </a:lnTo>
                  <a:lnTo>
                    <a:pt x="554061" y="37980"/>
                  </a:lnTo>
                  <a:lnTo>
                    <a:pt x="562064" y="40130"/>
                  </a:lnTo>
                  <a:lnTo>
                    <a:pt x="556606" y="41746"/>
                  </a:lnTo>
                  <a:lnTo>
                    <a:pt x="558539" y="48595"/>
                  </a:lnTo>
                  <a:lnTo>
                    <a:pt x="572477" y="55986"/>
                  </a:lnTo>
                  <a:lnTo>
                    <a:pt x="571001" y="58638"/>
                  </a:lnTo>
                  <a:lnTo>
                    <a:pt x="558504" y="53363"/>
                  </a:lnTo>
                  <a:lnTo>
                    <a:pt x="558423" y="61173"/>
                  </a:lnTo>
                  <a:lnTo>
                    <a:pt x="551240" y="44465"/>
                  </a:lnTo>
                  <a:lnTo>
                    <a:pt x="540827" y="40130"/>
                  </a:lnTo>
                  <a:lnTo>
                    <a:pt x="533073" y="41228"/>
                  </a:lnTo>
                  <a:lnTo>
                    <a:pt x="547950" y="73029"/>
                  </a:lnTo>
                  <a:lnTo>
                    <a:pt x="543201" y="76271"/>
                  </a:lnTo>
                  <a:lnTo>
                    <a:pt x="533963" y="62185"/>
                  </a:lnTo>
                  <a:lnTo>
                    <a:pt x="521643" y="59242"/>
                  </a:lnTo>
                  <a:lnTo>
                    <a:pt x="522526" y="70945"/>
                  </a:lnTo>
                  <a:lnTo>
                    <a:pt x="534113" y="79028"/>
                  </a:lnTo>
                  <a:lnTo>
                    <a:pt x="517713" y="78839"/>
                  </a:lnTo>
                  <a:lnTo>
                    <a:pt x="514878" y="91036"/>
                  </a:lnTo>
                  <a:lnTo>
                    <a:pt x="528229" y="110342"/>
                  </a:lnTo>
                  <a:lnTo>
                    <a:pt x="543542" y="118078"/>
                  </a:lnTo>
                  <a:lnTo>
                    <a:pt x="541440" y="121701"/>
                  </a:lnTo>
                  <a:lnTo>
                    <a:pt x="546713" y="129127"/>
                  </a:lnTo>
                  <a:lnTo>
                    <a:pt x="559292" y="133751"/>
                  </a:lnTo>
                  <a:lnTo>
                    <a:pt x="558306" y="142279"/>
                  </a:lnTo>
                  <a:lnTo>
                    <a:pt x="530968" y="121825"/>
                  </a:lnTo>
                  <a:lnTo>
                    <a:pt x="516000" y="103930"/>
                  </a:lnTo>
                  <a:lnTo>
                    <a:pt x="510212" y="106191"/>
                  </a:lnTo>
                  <a:lnTo>
                    <a:pt x="515611" y="124636"/>
                  </a:lnTo>
                  <a:lnTo>
                    <a:pt x="526864" y="127461"/>
                  </a:lnTo>
                  <a:lnTo>
                    <a:pt x="528073" y="131626"/>
                  </a:lnTo>
                  <a:lnTo>
                    <a:pt x="513600" y="126980"/>
                  </a:lnTo>
                  <a:lnTo>
                    <a:pt x="509326" y="129998"/>
                  </a:lnTo>
                  <a:lnTo>
                    <a:pt x="510726" y="117501"/>
                  </a:lnTo>
                  <a:lnTo>
                    <a:pt x="502627" y="100187"/>
                  </a:lnTo>
                  <a:lnTo>
                    <a:pt x="494659" y="93515"/>
                  </a:lnTo>
                  <a:lnTo>
                    <a:pt x="489225" y="95513"/>
                  </a:lnTo>
                  <a:lnTo>
                    <a:pt x="482050" y="88245"/>
                  </a:lnTo>
                  <a:lnTo>
                    <a:pt x="484212" y="82119"/>
                  </a:lnTo>
                  <a:lnTo>
                    <a:pt x="476444" y="80858"/>
                  </a:lnTo>
                  <a:lnTo>
                    <a:pt x="467381" y="83437"/>
                  </a:lnTo>
                  <a:lnTo>
                    <a:pt x="473316" y="102319"/>
                  </a:lnTo>
                  <a:lnTo>
                    <a:pt x="470149" y="109600"/>
                  </a:lnTo>
                  <a:lnTo>
                    <a:pt x="450681" y="111983"/>
                  </a:lnTo>
                  <a:lnTo>
                    <a:pt x="454016" y="122388"/>
                  </a:lnTo>
                  <a:lnTo>
                    <a:pt x="482215" y="134118"/>
                  </a:lnTo>
                  <a:lnTo>
                    <a:pt x="486705" y="148991"/>
                  </a:lnTo>
                  <a:lnTo>
                    <a:pt x="481098" y="136149"/>
                  </a:lnTo>
                  <a:lnTo>
                    <a:pt x="480701" y="146518"/>
                  </a:lnTo>
                  <a:lnTo>
                    <a:pt x="476992" y="137024"/>
                  </a:lnTo>
                  <a:lnTo>
                    <a:pt x="468466" y="135805"/>
                  </a:lnTo>
                  <a:lnTo>
                    <a:pt x="473219" y="152012"/>
                  </a:lnTo>
                  <a:lnTo>
                    <a:pt x="463554" y="133885"/>
                  </a:lnTo>
                  <a:lnTo>
                    <a:pt x="452653" y="130143"/>
                  </a:lnTo>
                  <a:lnTo>
                    <a:pt x="445830" y="140538"/>
                  </a:lnTo>
                  <a:lnTo>
                    <a:pt x="452331" y="144895"/>
                  </a:lnTo>
                  <a:lnTo>
                    <a:pt x="451851" y="148357"/>
                  </a:lnTo>
                  <a:lnTo>
                    <a:pt x="444893" y="141552"/>
                  </a:lnTo>
                  <a:lnTo>
                    <a:pt x="443497" y="128814"/>
                  </a:lnTo>
                  <a:lnTo>
                    <a:pt x="432102" y="124692"/>
                  </a:lnTo>
                  <a:lnTo>
                    <a:pt x="418567" y="134696"/>
                  </a:lnTo>
                  <a:lnTo>
                    <a:pt x="417500" y="145806"/>
                  </a:lnTo>
                  <a:lnTo>
                    <a:pt x="412210" y="143676"/>
                  </a:lnTo>
                  <a:lnTo>
                    <a:pt x="415159" y="148423"/>
                  </a:lnTo>
                  <a:lnTo>
                    <a:pt x="412897" y="158586"/>
                  </a:lnTo>
                  <a:lnTo>
                    <a:pt x="406135" y="145137"/>
                  </a:lnTo>
                  <a:lnTo>
                    <a:pt x="393297" y="149198"/>
                  </a:lnTo>
                  <a:lnTo>
                    <a:pt x="392430" y="153926"/>
                  </a:lnTo>
                  <a:lnTo>
                    <a:pt x="386358" y="155034"/>
                  </a:lnTo>
                  <a:lnTo>
                    <a:pt x="385799" y="161047"/>
                  </a:lnTo>
                  <a:lnTo>
                    <a:pt x="380414" y="161209"/>
                  </a:lnTo>
                  <a:lnTo>
                    <a:pt x="373022" y="172646"/>
                  </a:lnTo>
                  <a:lnTo>
                    <a:pt x="374075" y="177516"/>
                  </a:lnTo>
                  <a:lnTo>
                    <a:pt x="379990" y="180042"/>
                  </a:lnTo>
                  <a:lnTo>
                    <a:pt x="381213" y="187900"/>
                  </a:lnTo>
                  <a:lnTo>
                    <a:pt x="385881" y="184274"/>
                  </a:lnTo>
                  <a:lnTo>
                    <a:pt x="386221" y="187168"/>
                  </a:lnTo>
                  <a:lnTo>
                    <a:pt x="391654" y="172018"/>
                  </a:lnTo>
                  <a:lnTo>
                    <a:pt x="397265" y="174028"/>
                  </a:lnTo>
                  <a:lnTo>
                    <a:pt x="399618" y="169469"/>
                  </a:lnTo>
                  <a:lnTo>
                    <a:pt x="401706" y="178162"/>
                  </a:lnTo>
                  <a:lnTo>
                    <a:pt x="409733" y="176161"/>
                  </a:lnTo>
                  <a:lnTo>
                    <a:pt x="390190" y="194227"/>
                  </a:lnTo>
                  <a:lnTo>
                    <a:pt x="395702" y="203650"/>
                  </a:lnTo>
                  <a:lnTo>
                    <a:pt x="428797" y="181434"/>
                  </a:lnTo>
                  <a:lnTo>
                    <a:pt x="431119" y="185282"/>
                  </a:lnTo>
                  <a:lnTo>
                    <a:pt x="443782" y="188685"/>
                  </a:lnTo>
                  <a:lnTo>
                    <a:pt x="424328" y="187911"/>
                  </a:lnTo>
                  <a:lnTo>
                    <a:pt x="403150" y="207567"/>
                  </a:lnTo>
                  <a:lnTo>
                    <a:pt x="412745" y="216557"/>
                  </a:lnTo>
                  <a:lnTo>
                    <a:pt x="419493" y="216385"/>
                  </a:lnTo>
                  <a:lnTo>
                    <a:pt x="410852" y="219258"/>
                  </a:lnTo>
                  <a:lnTo>
                    <a:pt x="403144" y="216091"/>
                  </a:lnTo>
                  <a:lnTo>
                    <a:pt x="398314" y="221064"/>
                  </a:lnTo>
                  <a:lnTo>
                    <a:pt x="399143" y="232392"/>
                  </a:lnTo>
                  <a:lnTo>
                    <a:pt x="404451" y="238877"/>
                  </a:lnTo>
                  <a:lnTo>
                    <a:pt x="442748" y="234012"/>
                  </a:lnTo>
                  <a:lnTo>
                    <a:pt x="456943" y="228662"/>
                  </a:lnTo>
                  <a:lnTo>
                    <a:pt x="465597" y="217630"/>
                  </a:lnTo>
                  <a:lnTo>
                    <a:pt x="482252" y="209254"/>
                  </a:lnTo>
                  <a:lnTo>
                    <a:pt x="483979" y="213208"/>
                  </a:lnTo>
                  <a:lnTo>
                    <a:pt x="474023" y="219379"/>
                  </a:lnTo>
                  <a:lnTo>
                    <a:pt x="465832" y="233396"/>
                  </a:lnTo>
                  <a:lnTo>
                    <a:pt x="453297" y="240358"/>
                  </a:lnTo>
                  <a:lnTo>
                    <a:pt x="428482" y="240545"/>
                  </a:lnTo>
                  <a:lnTo>
                    <a:pt x="411245" y="248821"/>
                  </a:lnTo>
                  <a:lnTo>
                    <a:pt x="429997" y="270799"/>
                  </a:lnTo>
                  <a:lnTo>
                    <a:pt x="440876" y="276814"/>
                  </a:lnTo>
                  <a:lnTo>
                    <a:pt x="445470" y="276283"/>
                  </a:lnTo>
                  <a:lnTo>
                    <a:pt x="469046" y="235848"/>
                  </a:lnTo>
                  <a:lnTo>
                    <a:pt x="519560" y="222947"/>
                  </a:lnTo>
                  <a:lnTo>
                    <a:pt x="514650" y="227882"/>
                  </a:lnTo>
                  <a:lnTo>
                    <a:pt x="480669" y="236651"/>
                  </a:lnTo>
                  <a:lnTo>
                    <a:pt x="468699" y="243784"/>
                  </a:lnTo>
                  <a:lnTo>
                    <a:pt x="452913" y="279282"/>
                  </a:lnTo>
                  <a:lnTo>
                    <a:pt x="463211" y="285626"/>
                  </a:lnTo>
                  <a:lnTo>
                    <a:pt x="470368" y="276871"/>
                  </a:lnTo>
                  <a:lnTo>
                    <a:pt x="467052" y="285353"/>
                  </a:lnTo>
                  <a:lnTo>
                    <a:pt x="476871" y="287546"/>
                  </a:lnTo>
                  <a:lnTo>
                    <a:pt x="498084" y="284227"/>
                  </a:lnTo>
                  <a:lnTo>
                    <a:pt x="498253" y="266258"/>
                  </a:lnTo>
                  <a:lnTo>
                    <a:pt x="506680" y="256129"/>
                  </a:lnTo>
                  <a:lnTo>
                    <a:pt x="508659" y="258452"/>
                  </a:lnTo>
                  <a:lnTo>
                    <a:pt x="501476" y="265558"/>
                  </a:lnTo>
                  <a:lnTo>
                    <a:pt x="504832" y="271456"/>
                  </a:lnTo>
                  <a:lnTo>
                    <a:pt x="528686" y="257388"/>
                  </a:lnTo>
                  <a:lnTo>
                    <a:pt x="524478" y="265942"/>
                  </a:lnTo>
                  <a:lnTo>
                    <a:pt x="509147" y="274813"/>
                  </a:lnTo>
                  <a:lnTo>
                    <a:pt x="508639" y="284631"/>
                  </a:lnTo>
                  <a:lnTo>
                    <a:pt x="541904" y="273825"/>
                  </a:lnTo>
                  <a:lnTo>
                    <a:pt x="564567" y="255208"/>
                  </a:lnTo>
                  <a:lnTo>
                    <a:pt x="569364" y="243440"/>
                  </a:lnTo>
                  <a:lnTo>
                    <a:pt x="566263" y="240585"/>
                  </a:lnTo>
                  <a:lnTo>
                    <a:pt x="571400" y="231605"/>
                  </a:lnTo>
                  <a:lnTo>
                    <a:pt x="565567" y="220529"/>
                  </a:lnTo>
                  <a:lnTo>
                    <a:pt x="574242" y="230399"/>
                  </a:lnTo>
                  <a:lnTo>
                    <a:pt x="583041" y="211294"/>
                  </a:lnTo>
                  <a:lnTo>
                    <a:pt x="606913" y="195390"/>
                  </a:lnTo>
                  <a:lnTo>
                    <a:pt x="580521" y="224324"/>
                  </a:lnTo>
                  <a:lnTo>
                    <a:pt x="572361" y="251465"/>
                  </a:lnTo>
                  <a:lnTo>
                    <a:pt x="574137" y="254878"/>
                  </a:lnTo>
                  <a:lnTo>
                    <a:pt x="594403" y="248674"/>
                  </a:lnTo>
                  <a:lnTo>
                    <a:pt x="608868" y="250275"/>
                  </a:lnTo>
                  <a:lnTo>
                    <a:pt x="610947" y="254859"/>
                  </a:lnTo>
                  <a:lnTo>
                    <a:pt x="583757" y="259949"/>
                  </a:lnTo>
                  <a:lnTo>
                    <a:pt x="556883" y="278063"/>
                  </a:lnTo>
                  <a:lnTo>
                    <a:pt x="581101" y="278091"/>
                  </a:lnTo>
                  <a:lnTo>
                    <a:pt x="586457" y="279188"/>
                  </a:lnTo>
                  <a:lnTo>
                    <a:pt x="585894" y="282619"/>
                  </a:lnTo>
                  <a:lnTo>
                    <a:pt x="553027" y="285701"/>
                  </a:lnTo>
                  <a:lnTo>
                    <a:pt x="551475" y="291691"/>
                  </a:lnTo>
                  <a:lnTo>
                    <a:pt x="507153" y="304335"/>
                  </a:lnTo>
                  <a:lnTo>
                    <a:pt x="523091" y="331849"/>
                  </a:lnTo>
                  <a:lnTo>
                    <a:pt x="534338" y="338265"/>
                  </a:lnTo>
                  <a:lnTo>
                    <a:pt x="530616" y="342976"/>
                  </a:lnTo>
                  <a:lnTo>
                    <a:pt x="532985" y="358811"/>
                  </a:lnTo>
                  <a:lnTo>
                    <a:pt x="544505" y="364722"/>
                  </a:lnTo>
                  <a:lnTo>
                    <a:pt x="558960" y="360185"/>
                  </a:lnTo>
                  <a:lnTo>
                    <a:pt x="558402" y="364524"/>
                  </a:lnTo>
                  <a:lnTo>
                    <a:pt x="546975" y="368672"/>
                  </a:lnTo>
                  <a:lnTo>
                    <a:pt x="547219" y="372110"/>
                  </a:lnTo>
                  <a:lnTo>
                    <a:pt x="534542" y="365365"/>
                  </a:lnTo>
                  <a:lnTo>
                    <a:pt x="529675" y="369774"/>
                  </a:lnTo>
                  <a:lnTo>
                    <a:pt x="530544" y="361203"/>
                  </a:lnTo>
                  <a:lnTo>
                    <a:pt x="525973" y="358535"/>
                  </a:lnTo>
                  <a:lnTo>
                    <a:pt x="524142" y="346803"/>
                  </a:lnTo>
                  <a:lnTo>
                    <a:pt x="499816" y="312964"/>
                  </a:lnTo>
                  <a:lnTo>
                    <a:pt x="493344" y="309583"/>
                  </a:lnTo>
                  <a:lnTo>
                    <a:pt x="474114" y="309674"/>
                  </a:lnTo>
                  <a:lnTo>
                    <a:pt x="465795" y="303959"/>
                  </a:lnTo>
                  <a:lnTo>
                    <a:pt x="456146" y="307251"/>
                  </a:lnTo>
                  <a:lnTo>
                    <a:pt x="456266" y="332454"/>
                  </a:lnTo>
                  <a:lnTo>
                    <a:pt x="471944" y="337505"/>
                  </a:lnTo>
                  <a:lnTo>
                    <a:pt x="474450" y="342228"/>
                  </a:lnTo>
                  <a:lnTo>
                    <a:pt x="457437" y="336964"/>
                  </a:lnTo>
                  <a:lnTo>
                    <a:pt x="456821" y="353358"/>
                  </a:lnTo>
                  <a:lnTo>
                    <a:pt x="476201" y="363940"/>
                  </a:lnTo>
                  <a:lnTo>
                    <a:pt x="481374" y="379067"/>
                  </a:lnTo>
                  <a:lnTo>
                    <a:pt x="487077" y="384384"/>
                  </a:lnTo>
                  <a:lnTo>
                    <a:pt x="489699" y="402770"/>
                  </a:lnTo>
                  <a:lnTo>
                    <a:pt x="496083" y="400537"/>
                  </a:lnTo>
                  <a:lnTo>
                    <a:pt x="494947" y="407253"/>
                  </a:lnTo>
                  <a:lnTo>
                    <a:pt x="503991" y="414855"/>
                  </a:lnTo>
                  <a:lnTo>
                    <a:pt x="496308" y="415399"/>
                  </a:lnTo>
                  <a:lnTo>
                    <a:pt x="486820" y="406516"/>
                  </a:lnTo>
                  <a:lnTo>
                    <a:pt x="483922" y="417183"/>
                  </a:lnTo>
                  <a:lnTo>
                    <a:pt x="517193" y="427444"/>
                  </a:lnTo>
                  <a:lnTo>
                    <a:pt x="524321" y="425328"/>
                  </a:lnTo>
                  <a:lnTo>
                    <a:pt x="533539" y="414148"/>
                  </a:lnTo>
                  <a:lnTo>
                    <a:pt x="529880" y="429852"/>
                  </a:lnTo>
                  <a:lnTo>
                    <a:pt x="506189" y="430922"/>
                  </a:lnTo>
                  <a:lnTo>
                    <a:pt x="512778" y="440074"/>
                  </a:lnTo>
                  <a:lnTo>
                    <a:pt x="522277" y="439742"/>
                  </a:lnTo>
                  <a:lnTo>
                    <a:pt x="516486" y="441841"/>
                  </a:lnTo>
                  <a:lnTo>
                    <a:pt x="522165" y="451422"/>
                  </a:lnTo>
                  <a:lnTo>
                    <a:pt x="519884" y="452965"/>
                  </a:lnTo>
                  <a:lnTo>
                    <a:pt x="499907" y="432858"/>
                  </a:lnTo>
                  <a:lnTo>
                    <a:pt x="484764" y="430259"/>
                  </a:lnTo>
                  <a:lnTo>
                    <a:pt x="477877" y="424950"/>
                  </a:lnTo>
                  <a:lnTo>
                    <a:pt x="454158" y="434513"/>
                  </a:lnTo>
                  <a:lnTo>
                    <a:pt x="450742" y="439236"/>
                  </a:lnTo>
                  <a:lnTo>
                    <a:pt x="447029" y="451968"/>
                  </a:lnTo>
                  <a:lnTo>
                    <a:pt x="450975" y="454334"/>
                  </a:lnTo>
                  <a:lnTo>
                    <a:pt x="446589" y="454217"/>
                  </a:lnTo>
                  <a:lnTo>
                    <a:pt x="440818" y="462744"/>
                  </a:lnTo>
                  <a:lnTo>
                    <a:pt x="440372" y="478903"/>
                  </a:lnTo>
                  <a:lnTo>
                    <a:pt x="447171" y="481079"/>
                  </a:lnTo>
                  <a:lnTo>
                    <a:pt x="441105" y="483551"/>
                  </a:lnTo>
                  <a:lnTo>
                    <a:pt x="441136" y="486939"/>
                  </a:lnTo>
                  <a:lnTo>
                    <a:pt x="452930" y="487209"/>
                  </a:lnTo>
                  <a:lnTo>
                    <a:pt x="456429" y="479674"/>
                  </a:lnTo>
                  <a:lnTo>
                    <a:pt x="460440" y="480981"/>
                  </a:lnTo>
                  <a:lnTo>
                    <a:pt x="466185" y="468716"/>
                  </a:lnTo>
                  <a:lnTo>
                    <a:pt x="459739" y="490814"/>
                  </a:lnTo>
                  <a:lnTo>
                    <a:pt x="472577" y="488205"/>
                  </a:lnTo>
                  <a:lnTo>
                    <a:pt x="485010" y="450298"/>
                  </a:lnTo>
                  <a:lnTo>
                    <a:pt x="479765" y="479531"/>
                  </a:lnTo>
                  <a:lnTo>
                    <a:pt x="491023" y="481456"/>
                  </a:lnTo>
                  <a:lnTo>
                    <a:pt x="479732" y="482738"/>
                  </a:lnTo>
                  <a:lnTo>
                    <a:pt x="478240" y="488886"/>
                  </a:lnTo>
                  <a:lnTo>
                    <a:pt x="482203" y="492910"/>
                  </a:lnTo>
                  <a:lnTo>
                    <a:pt x="477703" y="492083"/>
                  </a:lnTo>
                  <a:lnTo>
                    <a:pt x="469128" y="499663"/>
                  </a:lnTo>
                  <a:lnTo>
                    <a:pt x="471881" y="506028"/>
                  </a:lnTo>
                  <a:lnTo>
                    <a:pt x="479604" y="503087"/>
                  </a:lnTo>
                  <a:lnTo>
                    <a:pt x="472962" y="507934"/>
                  </a:lnTo>
                  <a:lnTo>
                    <a:pt x="474452" y="510955"/>
                  </a:lnTo>
                  <a:lnTo>
                    <a:pt x="480204" y="507436"/>
                  </a:lnTo>
                  <a:lnTo>
                    <a:pt x="474614" y="516095"/>
                  </a:lnTo>
                  <a:lnTo>
                    <a:pt x="479464" y="524902"/>
                  </a:lnTo>
                  <a:lnTo>
                    <a:pt x="488107" y="514584"/>
                  </a:lnTo>
                  <a:lnTo>
                    <a:pt x="481379" y="526927"/>
                  </a:lnTo>
                  <a:lnTo>
                    <a:pt x="482784" y="531021"/>
                  </a:lnTo>
                  <a:lnTo>
                    <a:pt x="496216" y="533275"/>
                  </a:lnTo>
                  <a:lnTo>
                    <a:pt x="499285" y="530750"/>
                  </a:lnTo>
                  <a:lnTo>
                    <a:pt x="513778" y="502025"/>
                  </a:lnTo>
                  <a:lnTo>
                    <a:pt x="515235" y="492001"/>
                  </a:lnTo>
                  <a:lnTo>
                    <a:pt x="519487" y="489955"/>
                  </a:lnTo>
                  <a:lnTo>
                    <a:pt x="519653" y="493453"/>
                  </a:lnTo>
                  <a:lnTo>
                    <a:pt x="516989" y="493602"/>
                  </a:lnTo>
                  <a:lnTo>
                    <a:pt x="517310" y="501826"/>
                  </a:lnTo>
                  <a:lnTo>
                    <a:pt x="506539" y="527372"/>
                  </a:lnTo>
                  <a:lnTo>
                    <a:pt x="497193" y="535154"/>
                  </a:lnTo>
                  <a:lnTo>
                    <a:pt x="503038" y="542665"/>
                  </a:lnTo>
                  <a:lnTo>
                    <a:pt x="486025" y="539274"/>
                  </a:lnTo>
                  <a:lnTo>
                    <a:pt x="487638" y="546948"/>
                  </a:lnTo>
                  <a:lnTo>
                    <a:pt x="473382" y="540342"/>
                  </a:lnTo>
                  <a:lnTo>
                    <a:pt x="471251" y="535317"/>
                  </a:lnTo>
                  <a:lnTo>
                    <a:pt x="467588" y="538106"/>
                  </a:lnTo>
                  <a:lnTo>
                    <a:pt x="464639" y="517575"/>
                  </a:lnTo>
                  <a:lnTo>
                    <a:pt x="457331" y="507839"/>
                  </a:lnTo>
                  <a:lnTo>
                    <a:pt x="443654" y="503528"/>
                  </a:lnTo>
                  <a:lnTo>
                    <a:pt x="431198" y="509384"/>
                  </a:lnTo>
                  <a:lnTo>
                    <a:pt x="429376" y="520989"/>
                  </a:lnTo>
                  <a:lnTo>
                    <a:pt x="437579" y="529785"/>
                  </a:lnTo>
                  <a:lnTo>
                    <a:pt x="437168" y="542291"/>
                  </a:lnTo>
                  <a:lnTo>
                    <a:pt x="450709" y="541797"/>
                  </a:lnTo>
                  <a:lnTo>
                    <a:pt x="444708" y="546070"/>
                  </a:lnTo>
                  <a:lnTo>
                    <a:pt x="449186" y="548126"/>
                  </a:lnTo>
                  <a:lnTo>
                    <a:pt x="444753" y="553199"/>
                  </a:lnTo>
                  <a:lnTo>
                    <a:pt x="452266" y="554300"/>
                  </a:lnTo>
                  <a:lnTo>
                    <a:pt x="451596" y="558577"/>
                  </a:lnTo>
                  <a:lnTo>
                    <a:pt x="447839" y="554682"/>
                  </a:lnTo>
                  <a:lnTo>
                    <a:pt x="443603" y="554710"/>
                  </a:lnTo>
                  <a:lnTo>
                    <a:pt x="440872" y="560107"/>
                  </a:lnTo>
                  <a:lnTo>
                    <a:pt x="428902" y="558348"/>
                  </a:lnTo>
                  <a:lnTo>
                    <a:pt x="411346" y="574875"/>
                  </a:lnTo>
                  <a:lnTo>
                    <a:pt x="411245" y="589514"/>
                  </a:lnTo>
                  <a:lnTo>
                    <a:pt x="407261" y="596391"/>
                  </a:lnTo>
                  <a:lnTo>
                    <a:pt x="410565" y="596391"/>
                  </a:lnTo>
                  <a:lnTo>
                    <a:pt x="414032" y="605475"/>
                  </a:lnTo>
                  <a:lnTo>
                    <a:pt x="419024" y="607296"/>
                  </a:lnTo>
                  <a:lnTo>
                    <a:pt x="422507" y="594475"/>
                  </a:lnTo>
                  <a:lnTo>
                    <a:pt x="423820" y="607552"/>
                  </a:lnTo>
                  <a:lnTo>
                    <a:pt x="422049" y="586591"/>
                  </a:lnTo>
                  <a:lnTo>
                    <a:pt x="425573" y="579693"/>
                  </a:lnTo>
                  <a:lnTo>
                    <a:pt x="426726" y="608031"/>
                  </a:lnTo>
                  <a:lnTo>
                    <a:pt x="433493" y="610344"/>
                  </a:lnTo>
                  <a:lnTo>
                    <a:pt x="435053" y="607053"/>
                  </a:lnTo>
                  <a:lnTo>
                    <a:pt x="438798" y="611750"/>
                  </a:lnTo>
                  <a:lnTo>
                    <a:pt x="441736" y="606205"/>
                  </a:lnTo>
                  <a:lnTo>
                    <a:pt x="439503" y="593809"/>
                  </a:lnTo>
                  <a:lnTo>
                    <a:pt x="441548" y="603961"/>
                  </a:lnTo>
                  <a:lnTo>
                    <a:pt x="453175" y="611416"/>
                  </a:lnTo>
                  <a:lnTo>
                    <a:pt x="454030" y="602761"/>
                  </a:lnTo>
                  <a:lnTo>
                    <a:pt x="459298" y="598681"/>
                  </a:lnTo>
                  <a:lnTo>
                    <a:pt x="454661" y="591721"/>
                  </a:lnTo>
                  <a:lnTo>
                    <a:pt x="460601" y="599833"/>
                  </a:lnTo>
                  <a:lnTo>
                    <a:pt x="457829" y="608556"/>
                  </a:lnTo>
                  <a:lnTo>
                    <a:pt x="475365" y="615433"/>
                  </a:lnTo>
                  <a:lnTo>
                    <a:pt x="488549" y="612866"/>
                  </a:lnTo>
                  <a:lnTo>
                    <a:pt x="480340" y="607007"/>
                  </a:lnTo>
                  <a:lnTo>
                    <a:pt x="478221" y="596790"/>
                  </a:lnTo>
                  <a:lnTo>
                    <a:pt x="484855" y="605482"/>
                  </a:lnTo>
                  <a:lnTo>
                    <a:pt x="491486" y="604435"/>
                  </a:lnTo>
                  <a:lnTo>
                    <a:pt x="489776" y="590618"/>
                  </a:lnTo>
                  <a:lnTo>
                    <a:pt x="499246" y="606100"/>
                  </a:lnTo>
                  <a:lnTo>
                    <a:pt x="507485" y="606100"/>
                  </a:lnTo>
                  <a:lnTo>
                    <a:pt x="504599" y="589782"/>
                  </a:lnTo>
                  <a:lnTo>
                    <a:pt x="509627" y="605594"/>
                  </a:lnTo>
                  <a:lnTo>
                    <a:pt x="513252" y="608883"/>
                  </a:lnTo>
                  <a:lnTo>
                    <a:pt x="521375" y="608142"/>
                  </a:lnTo>
                  <a:lnTo>
                    <a:pt x="523787" y="596776"/>
                  </a:lnTo>
                  <a:lnTo>
                    <a:pt x="518588" y="592562"/>
                  </a:lnTo>
                  <a:lnTo>
                    <a:pt x="514296" y="579361"/>
                  </a:lnTo>
                  <a:lnTo>
                    <a:pt x="521035" y="592102"/>
                  </a:lnTo>
                  <a:lnTo>
                    <a:pt x="528492" y="588536"/>
                  </a:lnTo>
                  <a:lnTo>
                    <a:pt x="523813" y="593843"/>
                  </a:lnTo>
                  <a:lnTo>
                    <a:pt x="524092" y="600111"/>
                  </a:lnTo>
                  <a:lnTo>
                    <a:pt x="534051" y="602979"/>
                  </a:lnTo>
                  <a:lnTo>
                    <a:pt x="537624" y="597792"/>
                  </a:lnTo>
                  <a:lnTo>
                    <a:pt x="537056" y="601374"/>
                  </a:lnTo>
                  <a:lnTo>
                    <a:pt x="544739" y="606481"/>
                  </a:lnTo>
                  <a:lnTo>
                    <a:pt x="540289" y="625129"/>
                  </a:lnTo>
                  <a:lnTo>
                    <a:pt x="567278" y="614294"/>
                  </a:lnTo>
                  <a:lnTo>
                    <a:pt x="574713" y="596371"/>
                  </a:lnTo>
                  <a:lnTo>
                    <a:pt x="581394" y="603605"/>
                  </a:lnTo>
                  <a:lnTo>
                    <a:pt x="590522" y="589354"/>
                  </a:lnTo>
                  <a:lnTo>
                    <a:pt x="591312" y="580025"/>
                  </a:lnTo>
                  <a:lnTo>
                    <a:pt x="585945" y="566138"/>
                  </a:lnTo>
                  <a:lnTo>
                    <a:pt x="580740" y="567655"/>
                  </a:lnTo>
                  <a:lnTo>
                    <a:pt x="575592" y="579876"/>
                  </a:lnTo>
                  <a:lnTo>
                    <a:pt x="572460" y="578210"/>
                  </a:lnTo>
                  <a:lnTo>
                    <a:pt x="573586" y="572375"/>
                  </a:lnTo>
                  <a:lnTo>
                    <a:pt x="565199" y="571678"/>
                  </a:lnTo>
                  <a:lnTo>
                    <a:pt x="571637" y="559519"/>
                  </a:lnTo>
                  <a:lnTo>
                    <a:pt x="567495" y="552105"/>
                  </a:lnTo>
                  <a:lnTo>
                    <a:pt x="560809" y="550575"/>
                  </a:lnTo>
                  <a:lnTo>
                    <a:pt x="551154" y="562503"/>
                  </a:lnTo>
                  <a:lnTo>
                    <a:pt x="555439" y="553492"/>
                  </a:lnTo>
                  <a:lnTo>
                    <a:pt x="539406" y="547551"/>
                  </a:lnTo>
                  <a:lnTo>
                    <a:pt x="528833" y="556517"/>
                  </a:lnTo>
                  <a:lnTo>
                    <a:pt x="522617" y="546365"/>
                  </a:lnTo>
                  <a:lnTo>
                    <a:pt x="538685" y="544580"/>
                  </a:lnTo>
                  <a:lnTo>
                    <a:pt x="528680" y="536695"/>
                  </a:lnTo>
                  <a:lnTo>
                    <a:pt x="530681" y="529599"/>
                  </a:lnTo>
                  <a:lnTo>
                    <a:pt x="527208" y="520014"/>
                  </a:lnTo>
                  <a:lnTo>
                    <a:pt x="536147" y="537659"/>
                  </a:lnTo>
                  <a:lnTo>
                    <a:pt x="547856" y="546077"/>
                  </a:lnTo>
                  <a:lnTo>
                    <a:pt x="569068" y="547390"/>
                  </a:lnTo>
                  <a:lnTo>
                    <a:pt x="575277" y="540469"/>
                  </a:lnTo>
                  <a:lnTo>
                    <a:pt x="576057" y="545684"/>
                  </a:lnTo>
                  <a:lnTo>
                    <a:pt x="591144" y="525829"/>
                  </a:lnTo>
                  <a:lnTo>
                    <a:pt x="585973" y="520130"/>
                  </a:lnTo>
                  <a:lnTo>
                    <a:pt x="588122" y="512130"/>
                  </a:lnTo>
                  <a:lnTo>
                    <a:pt x="581945" y="505631"/>
                  </a:lnTo>
                  <a:lnTo>
                    <a:pt x="582439" y="500778"/>
                  </a:lnTo>
                  <a:lnTo>
                    <a:pt x="598191" y="500143"/>
                  </a:lnTo>
                  <a:lnTo>
                    <a:pt x="603367" y="503727"/>
                  </a:lnTo>
                  <a:lnTo>
                    <a:pt x="610869" y="496819"/>
                  </a:lnTo>
                  <a:lnTo>
                    <a:pt x="619634" y="499352"/>
                  </a:lnTo>
                  <a:lnTo>
                    <a:pt x="624634" y="486556"/>
                  </a:lnTo>
                  <a:lnTo>
                    <a:pt x="615639" y="486976"/>
                  </a:lnTo>
                  <a:lnTo>
                    <a:pt x="604350" y="480732"/>
                  </a:lnTo>
                  <a:lnTo>
                    <a:pt x="608419" y="477593"/>
                  </a:lnTo>
                  <a:lnTo>
                    <a:pt x="623633" y="481245"/>
                  </a:lnTo>
                  <a:lnTo>
                    <a:pt x="632229" y="472739"/>
                  </a:lnTo>
                  <a:lnTo>
                    <a:pt x="627535" y="463799"/>
                  </a:lnTo>
                  <a:lnTo>
                    <a:pt x="608359" y="456267"/>
                  </a:lnTo>
                  <a:lnTo>
                    <a:pt x="624065" y="457771"/>
                  </a:lnTo>
                  <a:lnTo>
                    <a:pt x="640146" y="451508"/>
                  </a:lnTo>
                  <a:lnTo>
                    <a:pt x="636434" y="447428"/>
                  </a:lnTo>
                  <a:lnTo>
                    <a:pt x="637626" y="432580"/>
                  </a:lnTo>
                  <a:lnTo>
                    <a:pt x="607126" y="416380"/>
                  </a:lnTo>
                  <a:lnTo>
                    <a:pt x="593008" y="420595"/>
                  </a:lnTo>
                  <a:lnTo>
                    <a:pt x="583302" y="437020"/>
                  </a:lnTo>
                  <a:lnTo>
                    <a:pt x="592114" y="418672"/>
                  </a:lnTo>
                  <a:lnTo>
                    <a:pt x="590238" y="414319"/>
                  </a:lnTo>
                  <a:lnTo>
                    <a:pt x="578459" y="412781"/>
                  </a:lnTo>
                  <a:lnTo>
                    <a:pt x="589670" y="412855"/>
                  </a:lnTo>
                  <a:lnTo>
                    <a:pt x="595248" y="416867"/>
                  </a:lnTo>
                  <a:lnTo>
                    <a:pt x="604553" y="412097"/>
                  </a:lnTo>
                  <a:lnTo>
                    <a:pt x="616963" y="412317"/>
                  </a:lnTo>
                  <a:lnTo>
                    <a:pt x="615507" y="408465"/>
                  </a:lnTo>
                  <a:lnTo>
                    <a:pt x="606936" y="406057"/>
                  </a:lnTo>
                  <a:lnTo>
                    <a:pt x="583462" y="404957"/>
                  </a:lnTo>
                  <a:lnTo>
                    <a:pt x="589746" y="401790"/>
                  </a:lnTo>
                  <a:lnTo>
                    <a:pt x="615900" y="402326"/>
                  </a:lnTo>
                  <a:lnTo>
                    <a:pt x="623373" y="412716"/>
                  </a:lnTo>
                  <a:lnTo>
                    <a:pt x="638908" y="417580"/>
                  </a:lnTo>
                  <a:lnTo>
                    <a:pt x="643011" y="414367"/>
                  </a:lnTo>
                  <a:lnTo>
                    <a:pt x="636951" y="403601"/>
                  </a:lnTo>
                  <a:lnTo>
                    <a:pt x="641726" y="399959"/>
                  </a:lnTo>
                  <a:lnTo>
                    <a:pt x="597847" y="397189"/>
                  </a:lnTo>
                  <a:lnTo>
                    <a:pt x="586539" y="389837"/>
                  </a:lnTo>
                  <a:lnTo>
                    <a:pt x="600595" y="391655"/>
                  </a:lnTo>
                  <a:lnTo>
                    <a:pt x="596756" y="382366"/>
                  </a:lnTo>
                  <a:lnTo>
                    <a:pt x="601044" y="380418"/>
                  </a:lnTo>
                  <a:lnTo>
                    <a:pt x="604924" y="390154"/>
                  </a:lnTo>
                  <a:lnTo>
                    <a:pt x="620307" y="390321"/>
                  </a:lnTo>
                  <a:lnTo>
                    <a:pt x="614852" y="380849"/>
                  </a:lnTo>
                  <a:lnTo>
                    <a:pt x="601456" y="378332"/>
                  </a:lnTo>
                  <a:lnTo>
                    <a:pt x="601004" y="373464"/>
                  </a:lnTo>
                  <a:lnTo>
                    <a:pt x="631441" y="388182"/>
                  </a:lnTo>
                  <a:lnTo>
                    <a:pt x="635291" y="387630"/>
                  </a:lnTo>
                  <a:lnTo>
                    <a:pt x="634671" y="376393"/>
                  </a:lnTo>
                  <a:lnTo>
                    <a:pt x="639050" y="382728"/>
                  </a:lnTo>
                  <a:lnTo>
                    <a:pt x="646176" y="383081"/>
                  </a:lnTo>
                  <a:lnTo>
                    <a:pt x="650518" y="379996"/>
                  </a:lnTo>
                  <a:lnTo>
                    <a:pt x="650503" y="373021"/>
                  </a:lnTo>
                  <a:lnTo>
                    <a:pt x="654726" y="378112"/>
                  </a:lnTo>
                  <a:lnTo>
                    <a:pt x="661309" y="375867"/>
                  </a:lnTo>
                  <a:lnTo>
                    <a:pt x="658780" y="354887"/>
                  </a:lnTo>
                  <a:lnTo>
                    <a:pt x="638365" y="352462"/>
                  </a:lnTo>
                  <a:lnTo>
                    <a:pt x="637053" y="348090"/>
                  </a:lnTo>
                  <a:lnTo>
                    <a:pt x="645320" y="343881"/>
                  </a:lnTo>
                  <a:lnTo>
                    <a:pt x="650588" y="344997"/>
                  </a:lnTo>
                  <a:lnTo>
                    <a:pt x="650796" y="349646"/>
                  </a:lnTo>
                  <a:lnTo>
                    <a:pt x="666062" y="350091"/>
                  </a:lnTo>
                  <a:lnTo>
                    <a:pt x="665340" y="359442"/>
                  </a:lnTo>
                  <a:lnTo>
                    <a:pt x="675788" y="364481"/>
                  </a:lnTo>
                  <a:lnTo>
                    <a:pt x="694149" y="352514"/>
                  </a:lnTo>
                  <a:lnTo>
                    <a:pt x="697577" y="344057"/>
                  </a:lnTo>
                  <a:lnTo>
                    <a:pt x="693803" y="341408"/>
                  </a:lnTo>
                  <a:lnTo>
                    <a:pt x="689072" y="344356"/>
                  </a:lnTo>
                  <a:lnTo>
                    <a:pt x="689115" y="340368"/>
                  </a:lnTo>
                  <a:lnTo>
                    <a:pt x="700799" y="334605"/>
                  </a:lnTo>
                  <a:lnTo>
                    <a:pt x="703762" y="325941"/>
                  </a:lnTo>
                  <a:lnTo>
                    <a:pt x="698628" y="322537"/>
                  </a:lnTo>
                  <a:lnTo>
                    <a:pt x="688553" y="327974"/>
                  </a:lnTo>
                  <a:lnTo>
                    <a:pt x="675569" y="328591"/>
                  </a:lnTo>
                  <a:lnTo>
                    <a:pt x="682473" y="324236"/>
                  </a:lnTo>
                  <a:lnTo>
                    <a:pt x="673915" y="315226"/>
                  </a:lnTo>
                  <a:lnTo>
                    <a:pt x="685720" y="324658"/>
                  </a:lnTo>
                  <a:lnTo>
                    <a:pt x="698992" y="316187"/>
                  </a:lnTo>
                  <a:lnTo>
                    <a:pt x="708932" y="317139"/>
                  </a:lnTo>
                  <a:lnTo>
                    <a:pt x="711737" y="309784"/>
                  </a:lnTo>
                  <a:lnTo>
                    <a:pt x="703679" y="302230"/>
                  </a:lnTo>
                  <a:lnTo>
                    <a:pt x="705674" y="296856"/>
                  </a:lnTo>
                  <a:lnTo>
                    <a:pt x="698477" y="282798"/>
                  </a:lnTo>
                  <a:lnTo>
                    <a:pt x="708155" y="295873"/>
                  </a:lnTo>
                  <a:lnTo>
                    <a:pt x="707459" y="303196"/>
                  </a:lnTo>
                  <a:lnTo>
                    <a:pt x="718609" y="300433"/>
                  </a:lnTo>
                  <a:lnTo>
                    <a:pt x="726511" y="278054"/>
                  </a:lnTo>
                  <a:lnTo>
                    <a:pt x="743127" y="259930"/>
                  </a:lnTo>
                  <a:lnTo>
                    <a:pt x="749289" y="250734"/>
                  </a:lnTo>
                  <a:lnTo>
                    <a:pt x="747173" y="247735"/>
                  </a:lnTo>
                  <a:lnTo>
                    <a:pt x="757308" y="242968"/>
                  </a:lnTo>
                  <a:lnTo>
                    <a:pt x="772888" y="216760"/>
                  </a:lnTo>
                  <a:lnTo>
                    <a:pt x="782622" y="213035"/>
                  </a:lnTo>
                  <a:lnTo>
                    <a:pt x="796618" y="192751"/>
                  </a:lnTo>
                  <a:lnTo>
                    <a:pt x="794615" y="184704"/>
                  </a:lnTo>
                  <a:lnTo>
                    <a:pt x="779826" y="189760"/>
                  </a:lnTo>
                  <a:lnTo>
                    <a:pt x="721037" y="220751"/>
                  </a:lnTo>
                  <a:lnTo>
                    <a:pt x="710413" y="232093"/>
                  </a:lnTo>
                  <a:lnTo>
                    <a:pt x="716115" y="222383"/>
                  </a:lnTo>
                  <a:lnTo>
                    <a:pt x="711265" y="223138"/>
                  </a:lnTo>
                  <a:lnTo>
                    <a:pt x="761969" y="187314"/>
                  </a:lnTo>
                  <a:lnTo>
                    <a:pt x="755977" y="183107"/>
                  </a:lnTo>
                  <a:lnTo>
                    <a:pt x="732918" y="188685"/>
                  </a:lnTo>
                  <a:lnTo>
                    <a:pt x="736145" y="184935"/>
                  </a:lnTo>
                  <a:lnTo>
                    <a:pt x="722013" y="168005"/>
                  </a:lnTo>
                  <a:lnTo>
                    <a:pt x="737822" y="183454"/>
                  </a:lnTo>
                  <a:lnTo>
                    <a:pt x="771031" y="177019"/>
                  </a:lnTo>
                  <a:lnTo>
                    <a:pt x="772547" y="173613"/>
                  </a:lnTo>
                  <a:lnTo>
                    <a:pt x="775418" y="176097"/>
                  </a:lnTo>
                  <a:lnTo>
                    <a:pt x="783151" y="169202"/>
                  </a:lnTo>
                  <a:lnTo>
                    <a:pt x="771777" y="169010"/>
                  </a:lnTo>
                  <a:lnTo>
                    <a:pt x="782839" y="165649"/>
                  </a:lnTo>
                  <a:lnTo>
                    <a:pt x="782802" y="162071"/>
                  </a:lnTo>
                  <a:lnTo>
                    <a:pt x="797845" y="166785"/>
                  </a:lnTo>
                  <a:lnTo>
                    <a:pt x="800539" y="156390"/>
                  </a:lnTo>
                  <a:lnTo>
                    <a:pt x="804824" y="159138"/>
                  </a:lnTo>
                  <a:lnTo>
                    <a:pt x="821643" y="143577"/>
                  </a:lnTo>
                  <a:lnTo>
                    <a:pt x="836265" y="124412"/>
                  </a:lnTo>
                  <a:lnTo>
                    <a:pt x="833159" y="121611"/>
                  </a:lnTo>
                  <a:lnTo>
                    <a:pt x="846709" y="111026"/>
                  </a:lnTo>
                  <a:lnTo>
                    <a:pt x="847726" y="93771"/>
                  </a:lnTo>
                  <a:lnTo>
                    <a:pt x="839132" y="80056"/>
                  </a:lnTo>
                  <a:lnTo>
                    <a:pt x="831090" y="79631"/>
                  </a:lnTo>
                  <a:lnTo>
                    <a:pt x="829941" y="75096"/>
                  </a:lnTo>
                  <a:lnTo>
                    <a:pt x="822160" y="79926"/>
                  </a:lnTo>
                  <a:lnTo>
                    <a:pt x="820661" y="76839"/>
                  </a:lnTo>
                  <a:lnTo>
                    <a:pt x="813921" y="86676"/>
                  </a:lnTo>
                  <a:lnTo>
                    <a:pt x="819629" y="69560"/>
                  </a:lnTo>
                  <a:lnTo>
                    <a:pt x="812830" y="66318"/>
                  </a:lnTo>
                  <a:lnTo>
                    <a:pt x="815090" y="61631"/>
                  </a:lnTo>
                  <a:lnTo>
                    <a:pt x="806779" y="52767"/>
                  </a:lnTo>
                  <a:lnTo>
                    <a:pt x="811984" y="42583"/>
                  </a:lnTo>
                  <a:lnTo>
                    <a:pt x="810074" y="38265"/>
                  </a:lnTo>
                  <a:lnTo>
                    <a:pt x="803284" y="37980"/>
                  </a:lnTo>
                  <a:lnTo>
                    <a:pt x="796320" y="47310"/>
                  </a:lnTo>
                  <a:lnTo>
                    <a:pt x="790496" y="28951"/>
                  </a:lnTo>
                  <a:lnTo>
                    <a:pt x="784180" y="32170"/>
                  </a:lnTo>
                  <a:lnTo>
                    <a:pt x="783597" y="46060"/>
                  </a:lnTo>
                  <a:lnTo>
                    <a:pt x="777434" y="36221"/>
                  </a:lnTo>
                  <a:lnTo>
                    <a:pt x="750269" y="60896"/>
                  </a:lnTo>
                  <a:lnTo>
                    <a:pt x="736882" y="60461"/>
                  </a:lnTo>
                  <a:lnTo>
                    <a:pt x="732551" y="63917"/>
                  </a:lnTo>
                  <a:lnTo>
                    <a:pt x="736836" y="56010"/>
                  </a:lnTo>
                  <a:lnTo>
                    <a:pt x="757048" y="42965"/>
                  </a:lnTo>
                  <a:lnTo>
                    <a:pt x="767194" y="26373"/>
                  </a:lnTo>
                  <a:lnTo>
                    <a:pt x="759910" y="23434"/>
                  </a:lnTo>
                  <a:lnTo>
                    <a:pt x="759129" y="26899"/>
                  </a:lnTo>
                  <a:lnTo>
                    <a:pt x="755128" y="22239"/>
                  </a:lnTo>
                  <a:lnTo>
                    <a:pt x="752867" y="25746"/>
                  </a:lnTo>
                  <a:lnTo>
                    <a:pt x="747275" y="22000"/>
                  </a:lnTo>
                  <a:lnTo>
                    <a:pt x="740555" y="25721"/>
                  </a:lnTo>
                  <a:lnTo>
                    <a:pt x="738924" y="18491"/>
                  </a:lnTo>
                  <a:lnTo>
                    <a:pt x="733327" y="16414"/>
                  </a:lnTo>
                  <a:lnTo>
                    <a:pt x="728380" y="19641"/>
                  </a:lnTo>
                  <a:lnTo>
                    <a:pt x="728483" y="26511"/>
                  </a:lnTo>
                  <a:lnTo>
                    <a:pt x="726400" y="13188"/>
                  </a:lnTo>
                  <a:lnTo>
                    <a:pt x="716136" y="19186"/>
                  </a:lnTo>
                  <a:lnTo>
                    <a:pt x="718905" y="12374"/>
                  </a:lnTo>
                  <a:lnTo>
                    <a:pt x="715243" y="12616"/>
                  </a:lnTo>
                  <a:lnTo>
                    <a:pt x="715928" y="6317"/>
                  </a:lnTo>
                  <a:lnTo>
                    <a:pt x="712009" y="3299"/>
                  </a:lnTo>
                  <a:close/>
                </a:path>
                <a:path w="932815" h="1778000">
                  <a:moveTo>
                    <a:pt x="840452" y="1424727"/>
                  </a:moveTo>
                  <a:lnTo>
                    <a:pt x="839987" y="1427300"/>
                  </a:lnTo>
                  <a:lnTo>
                    <a:pt x="846991" y="1427054"/>
                  </a:lnTo>
                  <a:lnTo>
                    <a:pt x="840452" y="1424727"/>
                  </a:lnTo>
                  <a:close/>
                </a:path>
                <a:path w="932815" h="1778000">
                  <a:moveTo>
                    <a:pt x="845518" y="1435785"/>
                  </a:moveTo>
                  <a:lnTo>
                    <a:pt x="844813" y="1436564"/>
                  </a:lnTo>
                  <a:lnTo>
                    <a:pt x="845862" y="1437004"/>
                  </a:lnTo>
                  <a:lnTo>
                    <a:pt x="845518" y="1435785"/>
                  </a:lnTo>
                  <a:close/>
                </a:path>
                <a:path w="932815" h="1778000">
                  <a:moveTo>
                    <a:pt x="760830" y="1104551"/>
                  </a:moveTo>
                  <a:lnTo>
                    <a:pt x="765575" y="1102979"/>
                  </a:lnTo>
                  <a:lnTo>
                    <a:pt x="764093" y="1109459"/>
                  </a:lnTo>
                  <a:lnTo>
                    <a:pt x="772965" y="1114544"/>
                  </a:lnTo>
                  <a:lnTo>
                    <a:pt x="780116" y="1103931"/>
                  </a:lnTo>
                  <a:lnTo>
                    <a:pt x="779799" y="1109823"/>
                  </a:lnTo>
                  <a:lnTo>
                    <a:pt x="773011" y="1117136"/>
                  </a:lnTo>
                  <a:lnTo>
                    <a:pt x="774729" y="1120864"/>
                  </a:lnTo>
                  <a:lnTo>
                    <a:pt x="788658" y="1116124"/>
                  </a:lnTo>
                  <a:lnTo>
                    <a:pt x="792709" y="1107929"/>
                  </a:lnTo>
                  <a:lnTo>
                    <a:pt x="797926" y="1106224"/>
                  </a:lnTo>
                  <a:lnTo>
                    <a:pt x="791549" y="1111781"/>
                  </a:lnTo>
                  <a:lnTo>
                    <a:pt x="792883" y="1120274"/>
                  </a:lnTo>
                  <a:lnTo>
                    <a:pt x="782376" y="1122136"/>
                  </a:lnTo>
                  <a:lnTo>
                    <a:pt x="780201" y="1128388"/>
                  </a:lnTo>
                  <a:lnTo>
                    <a:pt x="782315" y="1131478"/>
                  </a:lnTo>
                  <a:lnTo>
                    <a:pt x="790390" y="1128955"/>
                  </a:lnTo>
                  <a:lnTo>
                    <a:pt x="783330" y="1132519"/>
                  </a:lnTo>
                  <a:lnTo>
                    <a:pt x="785611" y="1136151"/>
                  </a:lnTo>
                  <a:lnTo>
                    <a:pt x="790664" y="1131927"/>
                  </a:lnTo>
                  <a:lnTo>
                    <a:pt x="785401" y="1140004"/>
                  </a:lnTo>
                  <a:lnTo>
                    <a:pt x="786898" y="1142325"/>
                  </a:lnTo>
                  <a:lnTo>
                    <a:pt x="795602" y="1139139"/>
                  </a:lnTo>
                  <a:lnTo>
                    <a:pt x="789268" y="1143447"/>
                  </a:lnTo>
                  <a:lnTo>
                    <a:pt x="794606" y="1152602"/>
                  </a:lnTo>
                  <a:lnTo>
                    <a:pt x="799263" y="1140602"/>
                  </a:lnTo>
                  <a:lnTo>
                    <a:pt x="797602" y="1149501"/>
                  </a:lnTo>
                  <a:lnTo>
                    <a:pt x="802215" y="1148490"/>
                  </a:lnTo>
                  <a:lnTo>
                    <a:pt x="799389" y="1152675"/>
                  </a:lnTo>
                  <a:lnTo>
                    <a:pt x="805549" y="1149380"/>
                  </a:lnTo>
                  <a:lnTo>
                    <a:pt x="805824" y="1156891"/>
                  </a:lnTo>
                  <a:lnTo>
                    <a:pt x="809035" y="1156124"/>
                  </a:lnTo>
                  <a:lnTo>
                    <a:pt x="810463" y="1160190"/>
                  </a:lnTo>
                  <a:lnTo>
                    <a:pt x="813912" y="1143827"/>
                  </a:lnTo>
                  <a:lnTo>
                    <a:pt x="807268" y="1138303"/>
                  </a:lnTo>
                  <a:lnTo>
                    <a:pt x="814038" y="1139700"/>
                  </a:lnTo>
                  <a:lnTo>
                    <a:pt x="809832" y="1136092"/>
                  </a:lnTo>
                  <a:lnTo>
                    <a:pt x="813114" y="1136475"/>
                  </a:lnTo>
                  <a:lnTo>
                    <a:pt x="813015" y="1132893"/>
                  </a:lnTo>
                  <a:lnTo>
                    <a:pt x="807370" y="1131051"/>
                  </a:lnTo>
                  <a:lnTo>
                    <a:pt x="813341" y="1131684"/>
                  </a:lnTo>
                  <a:lnTo>
                    <a:pt x="810713" y="1121523"/>
                  </a:lnTo>
                  <a:lnTo>
                    <a:pt x="815041" y="1132530"/>
                  </a:lnTo>
                  <a:lnTo>
                    <a:pt x="819339" y="1134697"/>
                  </a:lnTo>
                  <a:lnTo>
                    <a:pt x="820425" y="1128797"/>
                  </a:lnTo>
                  <a:lnTo>
                    <a:pt x="823817" y="1134749"/>
                  </a:lnTo>
                  <a:lnTo>
                    <a:pt x="821209" y="1127786"/>
                  </a:lnTo>
                  <a:lnTo>
                    <a:pt x="825432" y="1128241"/>
                  </a:lnTo>
                  <a:lnTo>
                    <a:pt x="821181" y="1123167"/>
                  </a:lnTo>
                  <a:lnTo>
                    <a:pt x="829784" y="1126346"/>
                  </a:lnTo>
                  <a:lnTo>
                    <a:pt x="820349" y="1114632"/>
                  </a:lnTo>
                  <a:lnTo>
                    <a:pt x="829261" y="1120054"/>
                  </a:lnTo>
                  <a:lnTo>
                    <a:pt x="834916" y="1117383"/>
                  </a:lnTo>
                  <a:lnTo>
                    <a:pt x="822112" y="1110343"/>
                  </a:lnTo>
                  <a:lnTo>
                    <a:pt x="821385" y="1107204"/>
                  </a:lnTo>
                  <a:lnTo>
                    <a:pt x="823417" y="1110929"/>
                  </a:lnTo>
                  <a:lnTo>
                    <a:pt x="829232" y="1107515"/>
                  </a:lnTo>
                  <a:lnTo>
                    <a:pt x="823485" y="1103006"/>
                  </a:lnTo>
                  <a:lnTo>
                    <a:pt x="831111" y="1103252"/>
                  </a:lnTo>
                  <a:lnTo>
                    <a:pt x="835716" y="1108190"/>
                  </a:lnTo>
                  <a:lnTo>
                    <a:pt x="841299" y="1106293"/>
                  </a:lnTo>
                  <a:lnTo>
                    <a:pt x="840881" y="1102894"/>
                  </a:lnTo>
                  <a:lnTo>
                    <a:pt x="834515" y="1103252"/>
                  </a:lnTo>
                  <a:lnTo>
                    <a:pt x="840966" y="1101276"/>
                  </a:lnTo>
                  <a:lnTo>
                    <a:pt x="838929" y="1097452"/>
                  </a:lnTo>
                  <a:lnTo>
                    <a:pt x="832651" y="1095204"/>
                  </a:lnTo>
                  <a:lnTo>
                    <a:pt x="838055" y="1094177"/>
                  </a:lnTo>
                  <a:lnTo>
                    <a:pt x="842976" y="1098444"/>
                  </a:lnTo>
                  <a:lnTo>
                    <a:pt x="845181" y="1092853"/>
                  </a:lnTo>
                  <a:lnTo>
                    <a:pt x="840052" y="1085207"/>
                  </a:lnTo>
                  <a:lnTo>
                    <a:pt x="834978" y="1084665"/>
                  </a:lnTo>
                  <a:lnTo>
                    <a:pt x="838404" y="1082827"/>
                  </a:lnTo>
                  <a:lnTo>
                    <a:pt x="832702" y="1084051"/>
                  </a:lnTo>
                  <a:lnTo>
                    <a:pt x="834114" y="1078058"/>
                  </a:lnTo>
                  <a:lnTo>
                    <a:pt x="827852" y="1083107"/>
                  </a:lnTo>
                  <a:lnTo>
                    <a:pt x="829014" y="1091152"/>
                  </a:lnTo>
                  <a:lnTo>
                    <a:pt x="825422" y="1081894"/>
                  </a:lnTo>
                  <a:lnTo>
                    <a:pt x="822368" y="1082733"/>
                  </a:lnTo>
                  <a:lnTo>
                    <a:pt x="820140" y="1094511"/>
                  </a:lnTo>
                  <a:lnTo>
                    <a:pt x="821377" y="1081570"/>
                  </a:lnTo>
                  <a:lnTo>
                    <a:pt x="813746" y="1084099"/>
                  </a:lnTo>
                  <a:lnTo>
                    <a:pt x="812888" y="1091409"/>
                  </a:lnTo>
                  <a:lnTo>
                    <a:pt x="812159" y="1083623"/>
                  </a:lnTo>
                  <a:lnTo>
                    <a:pt x="805901" y="1087220"/>
                  </a:lnTo>
                  <a:lnTo>
                    <a:pt x="815171" y="1081653"/>
                  </a:lnTo>
                  <a:lnTo>
                    <a:pt x="814324" y="1075701"/>
                  </a:lnTo>
                  <a:lnTo>
                    <a:pt x="819447" y="1071103"/>
                  </a:lnTo>
                  <a:lnTo>
                    <a:pt x="817581" y="1066973"/>
                  </a:lnTo>
                  <a:lnTo>
                    <a:pt x="806741" y="1083465"/>
                  </a:lnTo>
                  <a:lnTo>
                    <a:pt x="811845" y="1071044"/>
                  </a:lnTo>
                  <a:lnTo>
                    <a:pt x="794488" y="1075320"/>
                  </a:lnTo>
                  <a:lnTo>
                    <a:pt x="792269" y="1079723"/>
                  </a:lnTo>
                  <a:lnTo>
                    <a:pt x="794754" y="1073910"/>
                  </a:lnTo>
                  <a:lnTo>
                    <a:pt x="803989" y="1069376"/>
                  </a:lnTo>
                  <a:lnTo>
                    <a:pt x="791109" y="1072390"/>
                  </a:lnTo>
                  <a:lnTo>
                    <a:pt x="799667" y="1068109"/>
                  </a:lnTo>
                  <a:lnTo>
                    <a:pt x="791180" y="1065334"/>
                  </a:lnTo>
                  <a:lnTo>
                    <a:pt x="804156" y="1066356"/>
                  </a:lnTo>
                  <a:lnTo>
                    <a:pt x="800528" y="1061729"/>
                  </a:lnTo>
                  <a:lnTo>
                    <a:pt x="802117" y="1056000"/>
                  </a:lnTo>
                  <a:lnTo>
                    <a:pt x="795320" y="1047502"/>
                  </a:lnTo>
                  <a:lnTo>
                    <a:pt x="791678" y="1047163"/>
                  </a:lnTo>
                  <a:lnTo>
                    <a:pt x="791090" y="1052560"/>
                  </a:lnTo>
                  <a:lnTo>
                    <a:pt x="789194" y="1048413"/>
                  </a:lnTo>
                  <a:lnTo>
                    <a:pt x="784381" y="1054326"/>
                  </a:lnTo>
                  <a:lnTo>
                    <a:pt x="787104" y="1042451"/>
                  </a:lnTo>
                  <a:lnTo>
                    <a:pt x="792337" y="1040732"/>
                  </a:lnTo>
                  <a:lnTo>
                    <a:pt x="786441" y="1038083"/>
                  </a:lnTo>
                  <a:lnTo>
                    <a:pt x="781322" y="1043116"/>
                  </a:lnTo>
                  <a:lnTo>
                    <a:pt x="779110" y="1048903"/>
                  </a:lnTo>
                  <a:lnTo>
                    <a:pt x="782085" y="1056397"/>
                  </a:lnTo>
                  <a:lnTo>
                    <a:pt x="778202" y="1048437"/>
                  </a:lnTo>
                  <a:lnTo>
                    <a:pt x="780924" y="1040716"/>
                  </a:lnTo>
                  <a:lnTo>
                    <a:pt x="777457" y="1039839"/>
                  </a:lnTo>
                  <a:lnTo>
                    <a:pt x="772269" y="1056166"/>
                  </a:lnTo>
                  <a:lnTo>
                    <a:pt x="773348" y="1038689"/>
                  </a:lnTo>
                  <a:lnTo>
                    <a:pt x="768473" y="1041255"/>
                  </a:lnTo>
                  <a:lnTo>
                    <a:pt x="767008" y="1049245"/>
                  </a:lnTo>
                  <a:lnTo>
                    <a:pt x="761776" y="1044724"/>
                  </a:lnTo>
                  <a:lnTo>
                    <a:pt x="766414" y="1045314"/>
                  </a:lnTo>
                  <a:lnTo>
                    <a:pt x="769626" y="1039196"/>
                  </a:lnTo>
                  <a:lnTo>
                    <a:pt x="764300" y="1036596"/>
                  </a:lnTo>
                  <a:lnTo>
                    <a:pt x="767636" y="1034693"/>
                  </a:lnTo>
                  <a:lnTo>
                    <a:pt x="762952" y="1034051"/>
                  </a:lnTo>
                  <a:lnTo>
                    <a:pt x="761334" y="1040757"/>
                  </a:lnTo>
                  <a:lnTo>
                    <a:pt x="760637" y="1034465"/>
                  </a:lnTo>
                  <a:lnTo>
                    <a:pt x="757653" y="1039897"/>
                  </a:lnTo>
                  <a:lnTo>
                    <a:pt x="760692" y="1029898"/>
                  </a:lnTo>
                  <a:lnTo>
                    <a:pt x="754909" y="1027998"/>
                  </a:lnTo>
                  <a:lnTo>
                    <a:pt x="751847" y="1031947"/>
                  </a:lnTo>
                  <a:lnTo>
                    <a:pt x="756858" y="1026228"/>
                  </a:lnTo>
                  <a:lnTo>
                    <a:pt x="743431" y="1027030"/>
                  </a:lnTo>
                  <a:lnTo>
                    <a:pt x="761851" y="1021633"/>
                  </a:lnTo>
                  <a:lnTo>
                    <a:pt x="751462" y="1022506"/>
                  </a:lnTo>
                  <a:lnTo>
                    <a:pt x="751668" y="1018694"/>
                  </a:lnTo>
                  <a:lnTo>
                    <a:pt x="747604" y="1023822"/>
                  </a:lnTo>
                  <a:lnTo>
                    <a:pt x="748743" y="1016628"/>
                  </a:lnTo>
                  <a:lnTo>
                    <a:pt x="742794" y="1020507"/>
                  </a:lnTo>
                  <a:lnTo>
                    <a:pt x="742440" y="1016354"/>
                  </a:lnTo>
                  <a:lnTo>
                    <a:pt x="730753" y="1016016"/>
                  </a:lnTo>
                  <a:lnTo>
                    <a:pt x="734209" y="1014211"/>
                  </a:lnTo>
                  <a:lnTo>
                    <a:pt x="729185" y="1012928"/>
                  </a:lnTo>
                  <a:lnTo>
                    <a:pt x="740573" y="1011159"/>
                  </a:lnTo>
                  <a:lnTo>
                    <a:pt x="721182" y="1005420"/>
                  </a:lnTo>
                  <a:lnTo>
                    <a:pt x="721855" y="1002862"/>
                  </a:lnTo>
                  <a:lnTo>
                    <a:pt x="744954" y="1006930"/>
                  </a:lnTo>
                  <a:lnTo>
                    <a:pt x="733606" y="1001825"/>
                  </a:lnTo>
                  <a:lnTo>
                    <a:pt x="742015" y="1003569"/>
                  </a:lnTo>
                  <a:lnTo>
                    <a:pt x="736320" y="996887"/>
                  </a:lnTo>
                  <a:lnTo>
                    <a:pt x="746000" y="996676"/>
                  </a:lnTo>
                  <a:lnTo>
                    <a:pt x="738296" y="990973"/>
                  </a:lnTo>
                  <a:lnTo>
                    <a:pt x="729883" y="992494"/>
                  </a:lnTo>
                  <a:lnTo>
                    <a:pt x="725983" y="998575"/>
                  </a:lnTo>
                  <a:lnTo>
                    <a:pt x="726127" y="992143"/>
                  </a:lnTo>
                  <a:lnTo>
                    <a:pt x="733725" y="988533"/>
                  </a:lnTo>
                  <a:lnTo>
                    <a:pt x="729600" y="988255"/>
                  </a:lnTo>
                  <a:lnTo>
                    <a:pt x="740245" y="987815"/>
                  </a:lnTo>
                  <a:lnTo>
                    <a:pt x="726986" y="982965"/>
                  </a:lnTo>
                  <a:lnTo>
                    <a:pt x="722363" y="986378"/>
                  </a:lnTo>
                  <a:lnTo>
                    <a:pt x="725536" y="982076"/>
                  </a:lnTo>
                  <a:lnTo>
                    <a:pt x="738504" y="983874"/>
                  </a:lnTo>
                  <a:lnTo>
                    <a:pt x="747020" y="990075"/>
                  </a:lnTo>
                  <a:lnTo>
                    <a:pt x="761949" y="989472"/>
                  </a:lnTo>
                  <a:lnTo>
                    <a:pt x="760645" y="983314"/>
                  </a:lnTo>
                  <a:lnTo>
                    <a:pt x="752428" y="977020"/>
                  </a:lnTo>
                  <a:lnTo>
                    <a:pt x="741589" y="977311"/>
                  </a:lnTo>
                  <a:lnTo>
                    <a:pt x="730151" y="971587"/>
                  </a:lnTo>
                  <a:lnTo>
                    <a:pt x="722573" y="975452"/>
                  </a:lnTo>
                  <a:lnTo>
                    <a:pt x="709965" y="973868"/>
                  </a:lnTo>
                  <a:lnTo>
                    <a:pt x="736904" y="969903"/>
                  </a:lnTo>
                  <a:lnTo>
                    <a:pt x="743198" y="963300"/>
                  </a:lnTo>
                  <a:lnTo>
                    <a:pt x="755145" y="965423"/>
                  </a:lnTo>
                  <a:lnTo>
                    <a:pt x="750770" y="950247"/>
                  </a:lnTo>
                  <a:lnTo>
                    <a:pt x="740598" y="938584"/>
                  </a:lnTo>
                  <a:lnTo>
                    <a:pt x="736063" y="944675"/>
                  </a:lnTo>
                  <a:lnTo>
                    <a:pt x="738047" y="948915"/>
                  </a:lnTo>
                  <a:lnTo>
                    <a:pt x="719936" y="963300"/>
                  </a:lnTo>
                  <a:lnTo>
                    <a:pt x="715056" y="961973"/>
                  </a:lnTo>
                  <a:lnTo>
                    <a:pt x="711268" y="970347"/>
                  </a:lnTo>
                  <a:lnTo>
                    <a:pt x="714522" y="960693"/>
                  </a:lnTo>
                  <a:lnTo>
                    <a:pt x="719988" y="961006"/>
                  </a:lnTo>
                  <a:lnTo>
                    <a:pt x="729835" y="950315"/>
                  </a:lnTo>
                  <a:lnTo>
                    <a:pt x="730989" y="944037"/>
                  </a:lnTo>
                  <a:lnTo>
                    <a:pt x="715950" y="947199"/>
                  </a:lnTo>
                  <a:lnTo>
                    <a:pt x="714039" y="955241"/>
                  </a:lnTo>
                  <a:lnTo>
                    <a:pt x="704148" y="960563"/>
                  </a:lnTo>
                  <a:lnTo>
                    <a:pt x="713593" y="953803"/>
                  </a:lnTo>
                  <a:lnTo>
                    <a:pt x="707847" y="952210"/>
                  </a:lnTo>
                  <a:lnTo>
                    <a:pt x="713212" y="946649"/>
                  </a:lnTo>
                  <a:lnTo>
                    <a:pt x="730725" y="938630"/>
                  </a:lnTo>
                  <a:lnTo>
                    <a:pt x="732605" y="932037"/>
                  </a:lnTo>
                  <a:lnTo>
                    <a:pt x="734604" y="936068"/>
                  </a:lnTo>
                  <a:lnTo>
                    <a:pt x="736194" y="927117"/>
                  </a:lnTo>
                  <a:lnTo>
                    <a:pt x="719635" y="917251"/>
                  </a:lnTo>
                  <a:lnTo>
                    <a:pt x="710199" y="926328"/>
                  </a:lnTo>
                  <a:lnTo>
                    <a:pt x="704768" y="925338"/>
                  </a:lnTo>
                  <a:lnTo>
                    <a:pt x="704288" y="930332"/>
                  </a:lnTo>
                  <a:lnTo>
                    <a:pt x="703233" y="925877"/>
                  </a:lnTo>
                  <a:lnTo>
                    <a:pt x="710864" y="920299"/>
                  </a:lnTo>
                  <a:lnTo>
                    <a:pt x="712436" y="912945"/>
                  </a:lnTo>
                  <a:lnTo>
                    <a:pt x="695201" y="924627"/>
                  </a:lnTo>
                  <a:lnTo>
                    <a:pt x="687212" y="952309"/>
                  </a:lnTo>
                  <a:lnTo>
                    <a:pt x="692570" y="929296"/>
                  </a:lnTo>
                  <a:lnTo>
                    <a:pt x="687487" y="926830"/>
                  </a:lnTo>
                  <a:lnTo>
                    <a:pt x="682800" y="939967"/>
                  </a:lnTo>
                  <a:lnTo>
                    <a:pt x="683706" y="934149"/>
                  </a:lnTo>
                  <a:lnTo>
                    <a:pt x="680257" y="934242"/>
                  </a:lnTo>
                  <a:lnTo>
                    <a:pt x="685887" y="925413"/>
                  </a:lnTo>
                  <a:lnTo>
                    <a:pt x="692223" y="926565"/>
                  </a:lnTo>
                  <a:lnTo>
                    <a:pt x="697901" y="919999"/>
                  </a:lnTo>
                  <a:lnTo>
                    <a:pt x="702736" y="910534"/>
                  </a:lnTo>
                  <a:lnTo>
                    <a:pt x="700971" y="903864"/>
                  </a:lnTo>
                  <a:lnTo>
                    <a:pt x="698724" y="901592"/>
                  </a:lnTo>
                  <a:lnTo>
                    <a:pt x="692303" y="906378"/>
                  </a:lnTo>
                  <a:lnTo>
                    <a:pt x="692141" y="914009"/>
                  </a:lnTo>
                  <a:lnTo>
                    <a:pt x="677316" y="917658"/>
                  </a:lnTo>
                  <a:lnTo>
                    <a:pt x="670236" y="924743"/>
                  </a:lnTo>
                  <a:lnTo>
                    <a:pt x="677026" y="915222"/>
                  </a:lnTo>
                  <a:lnTo>
                    <a:pt x="667656" y="915697"/>
                  </a:lnTo>
                  <a:lnTo>
                    <a:pt x="674565" y="912813"/>
                  </a:lnTo>
                  <a:lnTo>
                    <a:pt x="678503" y="903341"/>
                  </a:lnTo>
                  <a:lnTo>
                    <a:pt x="688101" y="903736"/>
                  </a:lnTo>
                  <a:lnTo>
                    <a:pt x="692970" y="894416"/>
                  </a:lnTo>
                  <a:lnTo>
                    <a:pt x="686490" y="883341"/>
                  </a:lnTo>
                  <a:lnTo>
                    <a:pt x="671418" y="875468"/>
                  </a:lnTo>
                  <a:lnTo>
                    <a:pt x="660212" y="904126"/>
                  </a:lnTo>
                  <a:lnTo>
                    <a:pt x="660444" y="896720"/>
                  </a:lnTo>
                  <a:lnTo>
                    <a:pt x="663795" y="894805"/>
                  </a:lnTo>
                  <a:lnTo>
                    <a:pt x="659093" y="890573"/>
                  </a:lnTo>
                  <a:lnTo>
                    <a:pt x="651137" y="905005"/>
                  </a:lnTo>
                  <a:lnTo>
                    <a:pt x="658465" y="888839"/>
                  </a:lnTo>
                  <a:lnTo>
                    <a:pt x="657367" y="885963"/>
                  </a:lnTo>
                  <a:lnTo>
                    <a:pt x="654683" y="889849"/>
                  </a:lnTo>
                  <a:lnTo>
                    <a:pt x="654152" y="878670"/>
                  </a:lnTo>
                  <a:lnTo>
                    <a:pt x="645861" y="897798"/>
                  </a:lnTo>
                  <a:lnTo>
                    <a:pt x="648491" y="886026"/>
                  </a:lnTo>
                  <a:lnTo>
                    <a:pt x="644361" y="888080"/>
                  </a:lnTo>
                  <a:lnTo>
                    <a:pt x="649423" y="885153"/>
                  </a:lnTo>
                  <a:lnTo>
                    <a:pt x="655274" y="869880"/>
                  </a:lnTo>
                  <a:lnTo>
                    <a:pt x="649549" y="870511"/>
                  </a:lnTo>
                  <a:lnTo>
                    <a:pt x="647103" y="876409"/>
                  </a:lnTo>
                  <a:lnTo>
                    <a:pt x="647043" y="871393"/>
                  </a:lnTo>
                  <a:lnTo>
                    <a:pt x="640764" y="876140"/>
                  </a:lnTo>
                  <a:lnTo>
                    <a:pt x="637754" y="881530"/>
                  </a:lnTo>
                  <a:lnTo>
                    <a:pt x="639396" y="889670"/>
                  </a:lnTo>
                  <a:lnTo>
                    <a:pt x="632942" y="898765"/>
                  </a:lnTo>
                  <a:lnTo>
                    <a:pt x="638190" y="887146"/>
                  </a:lnTo>
                  <a:lnTo>
                    <a:pt x="636167" y="882221"/>
                  </a:lnTo>
                  <a:lnTo>
                    <a:pt x="631736" y="884031"/>
                  </a:lnTo>
                  <a:lnTo>
                    <a:pt x="639533" y="875571"/>
                  </a:lnTo>
                  <a:lnTo>
                    <a:pt x="627956" y="882708"/>
                  </a:lnTo>
                  <a:lnTo>
                    <a:pt x="634877" y="874968"/>
                  </a:lnTo>
                  <a:lnTo>
                    <a:pt x="630123" y="873573"/>
                  </a:lnTo>
                  <a:lnTo>
                    <a:pt x="645199" y="867434"/>
                  </a:lnTo>
                  <a:lnTo>
                    <a:pt x="646452" y="857778"/>
                  </a:lnTo>
                  <a:lnTo>
                    <a:pt x="645241" y="854824"/>
                  </a:lnTo>
                  <a:lnTo>
                    <a:pt x="630293" y="852700"/>
                  </a:lnTo>
                  <a:lnTo>
                    <a:pt x="634680" y="845566"/>
                  </a:lnTo>
                  <a:lnTo>
                    <a:pt x="631297" y="833869"/>
                  </a:lnTo>
                  <a:lnTo>
                    <a:pt x="621207" y="828793"/>
                  </a:lnTo>
                  <a:lnTo>
                    <a:pt x="617020" y="834500"/>
                  </a:lnTo>
                  <a:lnTo>
                    <a:pt x="616244" y="828644"/>
                  </a:lnTo>
                  <a:lnTo>
                    <a:pt x="607951" y="825937"/>
                  </a:lnTo>
                  <a:lnTo>
                    <a:pt x="606708" y="821685"/>
                  </a:lnTo>
                  <a:lnTo>
                    <a:pt x="593971" y="819781"/>
                  </a:lnTo>
                  <a:lnTo>
                    <a:pt x="578944" y="832648"/>
                  </a:lnTo>
                  <a:lnTo>
                    <a:pt x="580877" y="839178"/>
                  </a:lnTo>
                  <a:lnTo>
                    <a:pt x="602463" y="851996"/>
                  </a:lnTo>
                  <a:lnTo>
                    <a:pt x="593000" y="850421"/>
                  </a:lnTo>
                  <a:lnTo>
                    <a:pt x="580814" y="841826"/>
                  </a:lnTo>
                  <a:lnTo>
                    <a:pt x="580808" y="848666"/>
                  </a:lnTo>
                  <a:lnTo>
                    <a:pt x="579140" y="840905"/>
                  </a:lnTo>
                  <a:lnTo>
                    <a:pt x="574890" y="841429"/>
                  </a:lnTo>
                  <a:lnTo>
                    <a:pt x="574347" y="848307"/>
                  </a:lnTo>
                  <a:lnTo>
                    <a:pt x="592230" y="867875"/>
                  </a:lnTo>
                  <a:lnTo>
                    <a:pt x="591136" y="871236"/>
                  </a:lnTo>
                  <a:lnTo>
                    <a:pt x="585214" y="859805"/>
                  </a:lnTo>
                  <a:lnTo>
                    <a:pt x="582762" y="862151"/>
                  </a:lnTo>
                  <a:lnTo>
                    <a:pt x="589159" y="869944"/>
                  </a:lnTo>
                  <a:lnTo>
                    <a:pt x="584286" y="867014"/>
                  </a:lnTo>
                  <a:lnTo>
                    <a:pt x="580016" y="854021"/>
                  </a:lnTo>
                  <a:lnTo>
                    <a:pt x="574100" y="849549"/>
                  </a:lnTo>
                  <a:lnTo>
                    <a:pt x="572940" y="857518"/>
                  </a:lnTo>
                  <a:lnTo>
                    <a:pt x="579362" y="865369"/>
                  </a:lnTo>
                  <a:lnTo>
                    <a:pt x="569108" y="860837"/>
                  </a:lnTo>
                  <a:lnTo>
                    <a:pt x="573555" y="844750"/>
                  </a:lnTo>
                  <a:lnTo>
                    <a:pt x="566560" y="838020"/>
                  </a:lnTo>
                  <a:lnTo>
                    <a:pt x="565182" y="849014"/>
                  </a:lnTo>
                  <a:lnTo>
                    <a:pt x="563747" y="844720"/>
                  </a:lnTo>
                  <a:lnTo>
                    <a:pt x="560646" y="847832"/>
                  </a:lnTo>
                  <a:lnTo>
                    <a:pt x="562732" y="841185"/>
                  </a:lnTo>
                  <a:lnTo>
                    <a:pt x="559663" y="833110"/>
                  </a:lnTo>
                  <a:lnTo>
                    <a:pt x="553876" y="842258"/>
                  </a:lnTo>
                  <a:lnTo>
                    <a:pt x="561163" y="852207"/>
                  </a:lnTo>
                  <a:lnTo>
                    <a:pt x="553168" y="843310"/>
                  </a:lnTo>
                  <a:lnTo>
                    <a:pt x="553141" y="848842"/>
                  </a:lnTo>
                  <a:lnTo>
                    <a:pt x="548915" y="849488"/>
                  </a:lnTo>
                  <a:lnTo>
                    <a:pt x="550634" y="856517"/>
                  </a:lnTo>
                  <a:lnTo>
                    <a:pt x="541617" y="864412"/>
                  </a:lnTo>
                  <a:lnTo>
                    <a:pt x="544447" y="857663"/>
                  </a:lnTo>
                  <a:lnTo>
                    <a:pt x="539772" y="856387"/>
                  </a:lnTo>
                  <a:lnTo>
                    <a:pt x="548046" y="855270"/>
                  </a:lnTo>
                  <a:lnTo>
                    <a:pt x="542571" y="849281"/>
                  </a:lnTo>
                  <a:lnTo>
                    <a:pt x="548605" y="832581"/>
                  </a:lnTo>
                  <a:lnTo>
                    <a:pt x="535161" y="846624"/>
                  </a:lnTo>
                  <a:lnTo>
                    <a:pt x="552973" y="821420"/>
                  </a:lnTo>
                  <a:lnTo>
                    <a:pt x="546501" y="810791"/>
                  </a:lnTo>
                  <a:lnTo>
                    <a:pt x="547396" y="799112"/>
                  </a:lnTo>
                  <a:lnTo>
                    <a:pt x="538195" y="793622"/>
                  </a:lnTo>
                  <a:lnTo>
                    <a:pt x="537814" y="778929"/>
                  </a:lnTo>
                  <a:lnTo>
                    <a:pt x="531663" y="767890"/>
                  </a:lnTo>
                  <a:lnTo>
                    <a:pt x="512500" y="767670"/>
                  </a:lnTo>
                  <a:lnTo>
                    <a:pt x="500220" y="775543"/>
                  </a:lnTo>
                  <a:lnTo>
                    <a:pt x="494554" y="780158"/>
                  </a:lnTo>
                  <a:lnTo>
                    <a:pt x="499586" y="782997"/>
                  </a:lnTo>
                  <a:lnTo>
                    <a:pt x="501132" y="791159"/>
                  </a:lnTo>
                  <a:lnTo>
                    <a:pt x="498547" y="784469"/>
                  </a:lnTo>
                  <a:lnTo>
                    <a:pt x="492062" y="781630"/>
                  </a:lnTo>
                  <a:lnTo>
                    <a:pt x="484903" y="785843"/>
                  </a:lnTo>
                  <a:lnTo>
                    <a:pt x="489707" y="795420"/>
                  </a:lnTo>
                  <a:lnTo>
                    <a:pt x="482960" y="786577"/>
                  </a:lnTo>
                  <a:lnTo>
                    <a:pt x="477350" y="790714"/>
                  </a:lnTo>
                  <a:lnTo>
                    <a:pt x="476555" y="795233"/>
                  </a:lnTo>
                  <a:lnTo>
                    <a:pt x="500529" y="808042"/>
                  </a:lnTo>
                  <a:lnTo>
                    <a:pt x="478569" y="799905"/>
                  </a:lnTo>
                  <a:lnTo>
                    <a:pt x="476001" y="799437"/>
                  </a:lnTo>
                  <a:lnTo>
                    <a:pt x="477245" y="804761"/>
                  </a:lnTo>
                  <a:lnTo>
                    <a:pt x="473445" y="799826"/>
                  </a:lnTo>
                  <a:lnTo>
                    <a:pt x="471833" y="802068"/>
                  </a:lnTo>
                  <a:lnTo>
                    <a:pt x="470830" y="805507"/>
                  </a:lnTo>
                  <a:lnTo>
                    <a:pt x="478025" y="805777"/>
                  </a:lnTo>
                  <a:lnTo>
                    <a:pt x="491110" y="817628"/>
                  </a:lnTo>
                  <a:lnTo>
                    <a:pt x="474387" y="808559"/>
                  </a:lnTo>
                  <a:lnTo>
                    <a:pt x="468470" y="812367"/>
                  </a:lnTo>
                  <a:lnTo>
                    <a:pt x="471338" y="835453"/>
                  </a:lnTo>
                  <a:lnTo>
                    <a:pt x="479056" y="839606"/>
                  </a:lnTo>
                  <a:lnTo>
                    <a:pt x="482740" y="834910"/>
                  </a:lnTo>
                  <a:lnTo>
                    <a:pt x="479217" y="842080"/>
                  </a:lnTo>
                  <a:lnTo>
                    <a:pt x="482005" y="841419"/>
                  </a:lnTo>
                  <a:lnTo>
                    <a:pt x="480127" y="844091"/>
                  </a:lnTo>
                  <a:lnTo>
                    <a:pt x="492495" y="858407"/>
                  </a:lnTo>
                  <a:lnTo>
                    <a:pt x="491532" y="861872"/>
                  </a:lnTo>
                  <a:lnTo>
                    <a:pt x="486738" y="852796"/>
                  </a:lnTo>
                  <a:lnTo>
                    <a:pt x="475813" y="845252"/>
                  </a:lnTo>
                  <a:lnTo>
                    <a:pt x="471353" y="846508"/>
                  </a:lnTo>
                  <a:lnTo>
                    <a:pt x="471236" y="855781"/>
                  </a:lnTo>
                  <a:lnTo>
                    <a:pt x="463279" y="857498"/>
                  </a:lnTo>
                  <a:lnTo>
                    <a:pt x="470848" y="863851"/>
                  </a:lnTo>
                  <a:lnTo>
                    <a:pt x="474512" y="874349"/>
                  </a:lnTo>
                  <a:lnTo>
                    <a:pt x="485349" y="874585"/>
                  </a:lnTo>
                  <a:lnTo>
                    <a:pt x="486661" y="885099"/>
                  </a:lnTo>
                  <a:lnTo>
                    <a:pt x="481317" y="888612"/>
                  </a:lnTo>
                  <a:lnTo>
                    <a:pt x="472027" y="882509"/>
                  </a:lnTo>
                  <a:lnTo>
                    <a:pt x="460668" y="865786"/>
                  </a:lnTo>
                  <a:lnTo>
                    <a:pt x="456794" y="848130"/>
                  </a:lnTo>
                  <a:lnTo>
                    <a:pt x="460196" y="837968"/>
                  </a:lnTo>
                  <a:lnTo>
                    <a:pt x="452291" y="821732"/>
                  </a:lnTo>
                  <a:lnTo>
                    <a:pt x="464971" y="787839"/>
                  </a:lnTo>
                  <a:lnTo>
                    <a:pt x="481797" y="767063"/>
                  </a:lnTo>
                  <a:lnTo>
                    <a:pt x="472961" y="762476"/>
                  </a:lnTo>
                  <a:lnTo>
                    <a:pt x="455246" y="760973"/>
                  </a:lnTo>
                  <a:lnTo>
                    <a:pt x="432653" y="772506"/>
                  </a:lnTo>
                  <a:lnTo>
                    <a:pt x="417737" y="792276"/>
                  </a:lnTo>
                  <a:lnTo>
                    <a:pt x="419492" y="795687"/>
                  </a:lnTo>
                  <a:lnTo>
                    <a:pt x="416085" y="796104"/>
                  </a:lnTo>
                  <a:lnTo>
                    <a:pt x="412054" y="807372"/>
                  </a:lnTo>
                  <a:lnTo>
                    <a:pt x="413784" y="818358"/>
                  </a:lnTo>
                  <a:lnTo>
                    <a:pt x="409276" y="818614"/>
                  </a:lnTo>
                  <a:lnTo>
                    <a:pt x="409474" y="826619"/>
                  </a:lnTo>
                  <a:lnTo>
                    <a:pt x="403237" y="837197"/>
                  </a:lnTo>
                  <a:lnTo>
                    <a:pt x="403598" y="848933"/>
                  </a:lnTo>
                  <a:lnTo>
                    <a:pt x="408786" y="849775"/>
                  </a:lnTo>
                  <a:lnTo>
                    <a:pt x="400797" y="861220"/>
                  </a:lnTo>
                  <a:lnTo>
                    <a:pt x="405025" y="870284"/>
                  </a:lnTo>
                  <a:lnTo>
                    <a:pt x="402198" y="885420"/>
                  </a:lnTo>
                  <a:lnTo>
                    <a:pt x="407513" y="892559"/>
                  </a:lnTo>
                  <a:lnTo>
                    <a:pt x="431260" y="897314"/>
                  </a:lnTo>
                  <a:lnTo>
                    <a:pt x="435570" y="894719"/>
                  </a:lnTo>
                  <a:lnTo>
                    <a:pt x="436949" y="900891"/>
                  </a:lnTo>
                  <a:lnTo>
                    <a:pt x="448521" y="907369"/>
                  </a:lnTo>
                  <a:lnTo>
                    <a:pt x="431951" y="910336"/>
                  </a:lnTo>
                  <a:lnTo>
                    <a:pt x="409225" y="902989"/>
                  </a:lnTo>
                  <a:lnTo>
                    <a:pt x="414839" y="909036"/>
                  </a:lnTo>
                  <a:lnTo>
                    <a:pt x="411009" y="911493"/>
                  </a:lnTo>
                  <a:lnTo>
                    <a:pt x="420853" y="930883"/>
                  </a:lnTo>
                  <a:lnTo>
                    <a:pt x="434855" y="938588"/>
                  </a:lnTo>
                  <a:lnTo>
                    <a:pt x="429345" y="938364"/>
                  </a:lnTo>
                  <a:lnTo>
                    <a:pt x="434198" y="942363"/>
                  </a:lnTo>
                  <a:lnTo>
                    <a:pt x="438994" y="940164"/>
                  </a:lnTo>
                  <a:lnTo>
                    <a:pt x="436801" y="938194"/>
                  </a:lnTo>
                  <a:lnTo>
                    <a:pt x="448501" y="940594"/>
                  </a:lnTo>
                  <a:lnTo>
                    <a:pt x="446270" y="935443"/>
                  </a:lnTo>
                  <a:lnTo>
                    <a:pt x="449078" y="932208"/>
                  </a:lnTo>
                  <a:lnTo>
                    <a:pt x="452496" y="936330"/>
                  </a:lnTo>
                  <a:lnTo>
                    <a:pt x="450326" y="938813"/>
                  </a:lnTo>
                  <a:lnTo>
                    <a:pt x="453752" y="939070"/>
                  </a:lnTo>
                  <a:lnTo>
                    <a:pt x="458630" y="931580"/>
                  </a:lnTo>
                  <a:lnTo>
                    <a:pt x="455090" y="942582"/>
                  </a:lnTo>
                  <a:lnTo>
                    <a:pt x="468222" y="953573"/>
                  </a:lnTo>
                  <a:lnTo>
                    <a:pt x="475547" y="954187"/>
                  </a:lnTo>
                  <a:lnTo>
                    <a:pt x="469831" y="949880"/>
                  </a:lnTo>
                  <a:lnTo>
                    <a:pt x="466114" y="951356"/>
                  </a:lnTo>
                  <a:lnTo>
                    <a:pt x="467617" y="948693"/>
                  </a:lnTo>
                  <a:lnTo>
                    <a:pt x="482011" y="948597"/>
                  </a:lnTo>
                  <a:lnTo>
                    <a:pt x="484485" y="953289"/>
                  </a:lnTo>
                  <a:lnTo>
                    <a:pt x="508852" y="952964"/>
                  </a:lnTo>
                  <a:lnTo>
                    <a:pt x="518773" y="963028"/>
                  </a:lnTo>
                  <a:lnTo>
                    <a:pt x="518154" y="959604"/>
                  </a:lnTo>
                  <a:lnTo>
                    <a:pt x="523557" y="962894"/>
                  </a:lnTo>
                  <a:lnTo>
                    <a:pt x="529283" y="958528"/>
                  </a:lnTo>
                  <a:lnTo>
                    <a:pt x="509567" y="939285"/>
                  </a:lnTo>
                  <a:lnTo>
                    <a:pt x="541978" y="966176"/>
                  </a:lnTo>
                  <a:lnTo>
                    <a:pt x="544876" y="963764"/>
                  </a:lnTo>
                  <a:lnTo>
                    <a:pt x="538301" y="953808"/>
                  </a:lnTo>
                  <a:lnTo>
                    <a:pt x="529297" y="947740"/>
                  </a:lnTo>
                  <a:lnTo>
                    <a:pt x="558170" y="953988"/>
                  </a:lnTo>
                  <a:lnTo>
                    <a:pt x="561368" y="959842"/>
                  </a:lnTo>
                  <a:lnTo>
                    <a:pt x="575024" y="958609"/>
                  </a:lnTo>
                  <a:lnTo>
                    <a:pt x="576833" y="950980"/>
                  </a:lnTo>
                  <a:lnTo>
                    <a:pt x="572484" y="938588"/>
                  </a:lnTo>
                  <a:lnTo>
                    <a:pt x="562786" y="935043"/>
                  </a:lnTo>
                  <a:lnTo>
                    <a:pt x="564306" y="932176"/>
                  </a:lnTo>
                  <a:lnTo>
                    <a:pt x="569366" y="934370"/>
                  </a:lnTo>
                  <a:lnTo>
                    <a:pt x="570668" y="927697"/>
                  </a:lnTo>
                  <a:lnTo>
                    <a:pt x="581387" y="944187"/>
                  </a:lnTo>
                  <a:lnTo>
                    <a:pt x="590528" y="941883"/>
                  </a:lnTo>
                  <a:lnTo>
                    <a:pt x="593457" y="965174"/>
                  </a:lnTo>
                  <a:lnTo>
                    <a:pt x="595296" y="959452"/>
                  </a:lnTo>
                  <a:lnTo>
                    <a:pt x="606685" y="962044"/>
                  </a:lnTo>
                  <a:lnTo>
                    <a:pt x="603455" y="964358"/>
                  </a:lnTo>
                  <a:lnTo>
                    <a:pt x="605211" y="967421"/>
                  </a:lnTo>
                  <a:lnTo>
                    <a:pt x="599804" y="969615"/>
                  </a:lnTo>
                  <a:lnTo>
                    <a:pt x="607990" y="971122"/>
                  </a:lnTo>
                  <a:lnTo>
                    <a:pt x="612214" y="979811"/>
                  </a:lnTo>
                  <a:lnTo>
                    <a:pt x="624491" y="987393"/>
                  </a:lnTo>
                  <a:lnTo>
                    <a:pt x="624498" y="993208"/>
                  </a:lnTo>
                  <a:lnTo>
                    <a:pt x="618079" y="997408"/>
                  </a:lnTo>
                  <a:lnTo>
                    <a:pt x="608999" y="996232"/>
                  </a:lnTo>
                  <a:lnTo>
                    <a:pt x="608769" y="1011295"/>
                  </a:lnTo>
                  <a:lnTo>
                    <a:pt x="624512" y="1002537"/>
                  </a:lnTo>
                  <a:lnTo>
                    <a:pt x="626259" y="996464"/>
                  </a:lnTo>
                  <a:lnTo>
                    <a:pt x="631300" y="1002498"/>
                  </a:lnTo>
                  <a:lnTo>
                    <a:pt x="638615" y="1000388"/>
                  </a:lnTo>
                  <a:lnTo>
                    <a:pt x="633987" y="1005475"/>
                  </a:lnTo>
                  <a:lnTo>
                    <a:pt x="641440" y="1014845"/>
                  </a:lnTo>
                  <a:lnTo>
                    <a:pt x="651313" y="1018744"/>
                  </a:lnTo>
                  <a:lnTo>
                    <a:pt x="649574" y="1022221"/>
                  </a:lnTo>
                  <a:lnTo>
                    <a:pt x="654706" y="1029394"/>
                  </a:lnTo>
                  <a:lnTo>
                    <a:pt x="664388" y="1029852"/>
                  </a:lnTo>
                  <a:lnTo>
                    <a:pt x="665391" y="1042644"/>
                  </a:lnTo>
                  <a:lnTo>
                    <a:pt x="677480" y="1069288"/>
                  </a:lnTo>
                  <a:lnTo>
                    <a:pt x="674784" y="1075784"/>
                  </a:lnTo>
                  <a:lnTo>
                    <a:pt x="667266" y="1079585"/>
                  </a:lnTo>
                  <a:lnTo>
                    <a:pt x="663562" y="1090992"/>
                  </a:lnTo>
                  <a:lnTo>
                    <a:pt x="641969" y="1112603"/>
                  </a:lnTo>
                  <a:lnTo>
                    <a:pt x="652966" y="1127369"/>
                  </a:lnTo>
                  <a:lnTo>
                    <a:pt x="657033" y="1139719"/>
                  </a:lnTo>
                  <a:lnTo>
                    <a:pt x="645718" y="1136665"/>
                  </a:lnTo>
                  <a:lnTo>
                    <a:pt x="640558" y="1144216"/>
                  </a:lnTo>
                  <a:lnTo>
                    <a:pt x="638747" y="1140669"/>
                  </a:lnTo>
                  <a:lnTo>
                    <a:pt x="631962" y="1141677"/>
                  </a:lnTo>
                  <a:lnTo>
                    <a:pt x="629254" y="1146681"/>
                  </a:lnTo>
                  <a:lnTo>
                    <a:pt x="595955" y="1139369"/>
                  </a:lnTo>
                  <a:lnTo>
                    <a:pt x="597944" y="1149358"/>
                  </a:lnTo>
                  <a:lnTo>
                    <a:pt x="584976" y="1158822"/>
                  </a:lnTo>
                  <a:lnTo>
                    <a:pt x="584363" y="1171447"/>
                  </a:lnTo>
                  <a:lnTo>
                    <a:pt x="589397" y="1179194"/>
                  </a:lnTo>
                  <a:lnTo>
                    <a:pt x="608078" y="1185131"/>
                  </a:lnTo>
                  <a:lnTo>
                    <a:pt x="606837" y="1181484"/>
                  </a:lnTo>
                  <a:lnTo>
                    <a:pt x="622299" y="1178980"/>
                  </a:lnTo>
                  <a:lnTo>
                    <a:pt x="621040" y="1174827"/>
                  </a:lnTo>
                  <a:lnTo>
                    <a:pt x="624222" y="1175832"/>
                  </a:lnTo>
                  <a:lnTo>
                    <a:pt x="620454" y="1170022"/>
                  </a:lnTo>
                  <a:lnTo>
                    <a:pt x="638431" y="1178830"/>
                  </a:lnTo>
                  <a:lnTo>
                    <a:pt x="641820" y="1171634"/>
                  </a:lnTo>
                  <a:lnTo>
                    <a:pt x="633907" y="1163142"/>
                  </a:lnTo>
                  <a:lnTo>
                    <a:pt x="637923" y="1164710"/>
                  </a:lnTo>
                  <a:lnTo>
                    <a:pt x="640027" y="1159670"/>
                  </a:lnTo>
                  <a:lnTo>
                    <a:pt x="638426" y="1165618"/>
                  </a:lnTo>
                  <a:lnTo>
                    <a:pt x="642929" y="1171511"/>
                  </a:lnTo>
                  <a:lnTo>
                    <a:pt x="642618" y="1168275"/>
                  </a:lnTo>
                  <a:lnTo>
                    <a:pt x="645565" y="1171705"/>
                  </a:lnTo>
                  <a:lnTo>
                    <a:pt x="648358" y="1166218"/>
                  </a:lnTo>
                  <a:lnTo>
                    <a:pt x="647428" y="1180266"/>
                  </a:lnTo>
                  <a:lnTo>
                    <a:pt x="649883" y="1174497"/>
                  </a:lnTo>
                  <a:lnTo>
                    <a:pt x="652077" y="1177048"/>
                  </a:lnTo>
                  <a:lnTo>
                    <a:pt x="655725" y="1174207"/>
                  </a:lnTo>
                  <a:lnTo>
                    <a:pt x="655425" y="1180715"/>
                  </a:lnTo>
                  <a:lnTo>
                    <a:pt x="656719" y="1173802"/>
                  </a:lnTo>
                  <a:lnTo>
                    <a:pt x="660575" y="1172772"/>
                  </a:lnTo>
                  <a:lnTo>
                    <a:pt x="656952" y="1177752"/>
                  </a:lnTo>
                  <a:lnTo>
                    <a:pt x="659087" y="1182685"/>
                  </a:lnTo>
                  <a:lnTo>
                    <a:pt x="666110" y="1185545"/>
                  </a:lnTo>
                  <a:lnTo>
                    <a:pt x="669094" y="1193470"/>
                  </a:lnTo>
                  <a:lnTo>
                    <a:pt x="671019" y="1191018"/>
                  </a:lnTo>
                  <a:lnTo>
                    <a:pt x="675964" y="1203522"/>
                  </a:lnTo>
                  <a:lnTo>
                    <a:pt x="677305" y="1200634"/>
                  </a:lnTo>
                  <a:lnTo>
                    <a:pt x="681674" y="1203738"/>
                  </a:lnTo>
                  <a:lnTo>
                    <a:pt x="680932" y="1196982"/>
                  </a:lnTo>
                  <a:lnTo>
                    <a:pt x="687198" y="1206423"/>
                  </a:lnTo>
                  <a:lnTo>
                    <a:pt x="691056" y="1205479"/>
                  </a:lnTo>
                  <a:lnTo>
                    <a:pt x="685896" y="1212443"/>
                  </a:lnTo>
                  <a:lnTo>
                    <a:pt x="678028" y="1211657"/>
                  </a:lnTo>
                  <a:lnTo>
                    <a:pt x="684499" y="1213856"/>
                  </a:lnTo>
                  <a:lnTo>
                    <a:pt x="685530" y="1221793"/>
                  </a:lnTo>
                  <a:lnTo>
                    <a:pt x="692180" y="1226562"/>
                  </a:lnTo>
                  <a:lnTo>
                    <a:pt x="696460" y="1221564"/>
                  </a:lnTo>
                  <a:lnTo>
                    <a:pt x="693740" y="1227320"/>
                  </a:lnTo>
                  <a:lnTo>
                    <a:pt x="708297" y="1235174"/>
                  </a:lnTo>
                  <a:lnTo>
                    <a:pt x="714468" y="1235114"/>
                  </a:lnTo>
                  <a:lnTo>
                    <a:pt x="713510" y="1232273"/>
                  </a:lnTo>
                  <a:lnTo>
                    <a:pt x="720301" y="1234854"/>
                  </a:lnTo>
                  <a:lnTo>
                    <a:pt x="717127" y="1238038"/>
                  </a:lnTo>
                  <a:lnTo>
                    <a:pt x="732577" y="1251234"/>
                  </a:lnTo>
                  <a:lnTo>
                    <a:pt x="773306" y="1263812"/>
                  </a:lnTo>
                  <a:lnTo>
                    <a:pt x="770190" y="1255861"/>
                  </a:lnTo>
                  <a:lnTo>
                    <a:pt x="772284" y="1258284"/>
                  </a:lnTo>
                  <a:lnTo>
                    <a:pt x="773985" y="1253234"/>
                  </a:lnTo>
                  <a:lnTo>
                    <a:pt x="765546" y="1248704"/>
                  </a:lnTo>
                  <a:lnTo>
                    <a:pt x="767300" y="1245405"/>
                  </a:lnTo>
                  <a:lnTo>
                    <a:pt x="750469" y="1227072"/>
                  </a:lnTo>
                  <a:lnTo>
                    <a:pt x="747485" y="1228701"/>
                  </a:lnTo>
                  <a:lnTo>
                    <a:pt x="748664" y="1225035"/>
                  </a:lnTo>
                  <a:lnTo>
                    <a:pt x="745039" y="1226019"/>
                  </a:lnTo>
                  <a:lnTo>
                    <a:pt x="747520" y="1223196"/>
                  </a:lnTo>
                  <a:lnTo>
                    <a:pt x="742596" y="1224848"/>
                  </a:lnTo>
                  <a:lnTo>
                    <a:pt x="743746" y="1221902"/>
                  </a:lnTo>
                  <a:lnTo>
                    <a:pt x="738627" y="1219721"/>
                  </a:lnTo>
                  <a:lnTo>
                    <a:pt x="726552" y="1200708"/>
                  </a:lnTo>
                  <a:lnTo>
                    <a:pt x="738380" y="1203084"/>
                  </a:lnTo>
                  <a:lnTo>
                    <a:pt x="746693" y="1213800"/>
                  </a:lnTo>
                  <a:lnTo>
                    <a:pt x="744659" y="1201942"/>
                  </a:lnTo>
                  <a:lnTo>
                    <a:pt x="764279" y="1226403"/>
                  </a:lnTo>
                  <a:lnTo>
                    <a:pt x="762075" y="1217096"/>
                  </a:lnTo>
                  <a:lnTo>
                    <a:pt x="770255" y="1228240"/>
                  </a:lnTo>
                  <a:lnTo>
                    <a:pt x="768524" y="1222022"/>
                  </a:lnTo>
                  <a:lnTo>
                    <a:pt x="772902" y="1226950"/>
                  </a:lnTo>
                  <a:lnTo>
                    <a:pt x="775193" y="1225250"/>
                  </a:lnTo>
                  <a:lnTo>
                    <a:pt x="773375" y="1228603"/>
                  </a:lnTo>
                  <a:lnTo>
                    <a:pt x="776292" y="1230453"/>
                  </a:lnTo>
                  <a:lnTo>
                    <a:pt x="777587" y="1225695"/>
                  </a:lnTo>
                  <a:lnTo>
                    <a:pt x="778858" y="1232492"/>
                  </a:lnTo>
                  <a:lnTo>
                    <a:pt x="783174" y="1228342"/>
                  </a:lnTo>
                  <a:lnTo>
                    <a:pt x="784788" y="1240990"/>
                  </a:lnTo>
                  <a:lnTo>
                    <a:pt x="788748" y="1235811"/>
                  </a:lnTo>
                  <a:lnTo>
                    <a:pt x="784983" y="1227690"/>
                  </a:lnTo>
                  <a:lnTo>
                    <a:pt x="791688" y="1231786"/>
                  </a:lnTo>
                  <a:lnTo>
                    <a:pt x="793933" y="1229789"/>
                  </a:lnTo>
                  <a:lnTo>
                    <a:pt x="788601" y="1222902"/>
                  </a:lnTo>
                  <a:lnTo>
                    <a:pt x="791174" y="1221489"/>
                  </a:lnTo>
                  <a:lnTo>
                    <a:pt x="787166" y="1220758"/>
                  </a:lnTo>
                  <a:lnTo>
                    <a:pt x="788496" y="1206180"/>
                  </a:lnTo>
                  <a:lnTo>
                    <a:pt x="783299" y="1199007"/>
                  </a:lnTo>
                  <a:lnTo>
                    <a:pt x="795541" y="1218077"/>
                  </a:lnTo>
                  <a:lnTo>
                    <a:pt x="795382" y="1202771"/>
                  </a:lnTo>
                  <a:lnTo>
                    <a:pt x="788879" y="1197528"/>
                  </a:lnTo>
                  <a:lnTo>
                    <a:pt x="793957" y="1192788"/>
                  </a:lnTo>
                  <a:lnTo>
                    <a:pt x="785422" y="1191081"/>
                  </a:lnTo>
                  <a:lnTo>
                    <a:pt x="787733" y="1190158"/>
                  </a:lnTo>
                  <a:lnTo>
                    <a:pt x="783333" y="1183375"/>
                  </a:lnTo>
                  <a:lnTo>
                    <a:pt x="779529" y="1183218"/>
                  </a:lnTo>
                  <a:lnTo>
                    <a:pt x="780150" y="1180327"/>
                  </a:lnTo>
                  <a:lnTo>
                    <a:pt x="784855" y="1181438"/>
                  </a:lnTo>
                  <a:lnTo>
                    <a:pt x="786990" y="1174798"/>
                  </a:lnTo>
                  <a:lnTo>
                    <a:pt x="777326" y="1174486"/>
                  </a:lnTo>
                  <a:lnTo>
                    <a:pt x="777293" y="1161538"/>
                  </a:lnTo>
                  <a:lnTo>
                    <a:pt x="773357" y="1160884"/>
                  </a:lnTo>
                  <a:lnTo>
                    <a:pt x="775335" y="1168243"/>
                  </a:lnTo>
                  <a:lnTo>
                    <a:pt x="772238" y="1161219"/>
                  </a:lnTo>
                  <a:lnTo>
                    <a:pt x="769464" y="1167113"/>
                  </a:lnTo>
                  <a:lnTo>
                    <a:pt x="770612" y="1160775"/>
                  </a:lnTo>
                  <a:lnTo>
                    <a:pt x="762049" y="1154509"/>
                  </a:lnTo>
                  <a:lnTo>
                    <a:pt x="761979" y="1164181"/>
                  </a:lnTo>
                  <a:lnTo>
                    <a:pt x="758174" y="1154608"/>
                  </a:lnTo>
                  <a:lnTo>
                    <a:pt x="761015" y="1150313"/>
                  </a:lnTo>
                  <a:lnTo>
                    <a:pt x="755952" y="1153602"/>
                  </a:lnTo>
                  <a:lnTo>
                    <a:pt x="758271" y="1147219"/>
                  </a:lnTo>
                  <a:lnTo>
                    <a:pt x="753073" y="1149409"/>
                  </a:lnTo>
                  <a:lnTo>
                    <a:pt x="755520" y="1144851"/>
                  </a:lnTo>
                  <a:lnTo>
                    <a:pt x="751386" y="1144286"/>
                  </a:lnTo>
                  <a:lnTo>
                    <a:pt x="756262" y="1140257"/>
                  </a:lnTo>
                  <a:lnTo>
                    <a:pt x="749903" y="1137269"/>
                  </a:lnTo>
                  <a:lnTo>
                    <a:pt x="753093" y="1132638"/>
                  </a:lnTo>
                  <a:lnTo>
                    <a:pt x="746744" y="1131721"/>
                  </a:lnTo>
                  <a:lnTo>
                    <a:pt x="741965" y="1137399"/>
                  </a:lnTo>
                  <a:lnTo>
                    <a:pt x="744451" y="1125525"/>
                  </a:lnTo>
                  <a:lnTo>
                    <a:pt x="738749" y="1126478"/>
                  </a:lnTo>
                  <a:lnTo>
                    <a:pt x="739530" y="1121065"/>
                  </a:lnTo>
                  <a:lnTo>
                    <a:pt x="736856" y="1122086"/>
                  </a:lnTo>
                  <a:lnTo>
                    <a:pt x="736270" y="1116531"/>
                  </a:lnTo>
                  <a:lnTo>
                    <a:pt x="744541" y="1123397"/>
                  </a:lnTo>
                  <a:lnTo>
                    <a:pt x="745576" y="1120372"/>
                  </a:lnTo>
                  <a:lnTo>
                    <a:pt x="754417" y="1121674"/>
                  </a:lnTo>
                  <a:lnTo>
                    <a:pt x="742698" y="1098766"/>
                  </a:lnTo>
                  <a:lnTo>
                    <a:pt x="750596" y="1107492"/>
                  </a:lnTo>
                  <a:lnTo>
                    <a:pt x="755302" y="1106820"/>
                  </a:lnTo>
                  <a:lnTo>
                    <a:pt x="751540" y="1103245"/>
                  </a:lnTo>
                  <a:lnTo>
                    <a:pt x="755197" y="1101867"/>
                  </a:lnTo>
                  <a:lnTo>
                    <a:pt x="742541" y="1094636"/>
                  </a:lnTo>
                  <a:lnTo>
                    <a:pt x="749199" y="1094826"/>
                  </a:lnTo>
                  <a:lnTo>
                    <a:pt x="754900" y="1100179"/>
                  </a:lnTo>
                  <a:lnTo>
                    <a:pt x="759253" y="1097025"/>
                  </a:lnTo>
                  <a:lnTo>
                    <a:pt x="754296" y="1092954"/>
                  </a:lnTo>
                  <a:lnTo>
                    <a:pt x="761200" y="1095989"/>
                  </a:lnTo>
                  <a:lnTo>
                    <a:pt x="760711" y="1104508"/>
                  </a:lnTo>
                  <a:lnTo>
                    <a:pt x="757395" y="1103048"/>
                  </a:lnTo>
                  <a:lnTo>
                    <a:pt x="762922" y="1107661"/>
                  </a:lnTo>
                  <a:lnTo>
                    <a:pt x="760830" y="1104551"/>
                  </a:lnTo>
                  <a:close/>
                </a:path>
                <a:path w="932815" h="1778000">
                  <a:moveTo>
                    <a:pt x="842340" y="1413327"/>
                  </a:moveTo>
                  <a:lnTo>
                    <a:pt x="839331" y="1421480"/>
                  </a:lnTo>
                  <a:lnTo>
                    <a:pt x="843368" y="1423293"/>
                  </a:lnTo>
                  <a:lnTo>
                    <a:pt x="842340" y="1413327"/>
                  </a:lnTo>
                  <a:close/>
                </a:path>
                <a:path w="932815" h="1778000">
                  <a:moveTo>
                    <a:pt x="842228" y="1432158"/>
                  </a:moveTo>
                  <a:lnTo>
                    <a:pt x="841666" y="1432919"/>
                  </a:lnTo>
                  <a:lnTo>
                    <a:pt x="843260" y="1432830"/>
                  </a:lnTo>
                  <a:lnTo>
                    <a:pt x="842228" y="1432158"/>
                  </a:lnTo>
                  <a:close/>
                </a:path>
                <a:path w="932815" h="1778000">
                  <a:moveTo>
                    <a:pt x="837889" y="1428721"/>
                  </a:moveTo>
                  <a:lnTo>
                    <a:pt x="842419" y="1431560"/>
                  </a:lnTo>
                  <a:lnTo>
                    <a:pt x="841965" y="1428933"/>
                  </a:lnTo>
                  <a:lnTo>
                    <a:pt x="837889" y="1428721"/>
                  </a:lnTo>
                  <a:close/>
                </a:path>
                <a:path w="932815" h="1778000">
                  <a:moveTo>
                    <a:pt x="841091" y="1423604"/>
                  </a:moveTo>
                  <a:lnTo>
                    <a:pt x="840816" y="1424181"/>
                  </a:lnTo>
                  <a:lnTo>
                    <a:pt x="843013" y="1423898"/>
                  </a:lnTo>
                  <a:lnTo>
                    <a:pt x="841091" y="1423604"/>
                  </a:lnTo>
                  <a:close/>
                </a:path>
                <a:path w="932815" h="1778000">
                  <a:moveTo>
                    <a:pt x="842032" y="1403991"/>
                  </a:moveTo>
                  <a:lnTo>
                    <a:pt x="841359" y="1404661"/>
                  </a:lnTo>
                  <a:lnTo>
                    <a:pt x="842063" y="1405514"/>
                  </a:lnTo>
                  <a:lnTo>
                    <a:pt x="842032" y="1403991"/>
                  </a:lnTo>
                  <a:close/>
                </a:path>
                <a:path w="932815" h="1778000">
                  <a:moveTo>
                    <a:pt x="839075" y="1651906"/>
                  </a:moveTo>
                  <a:lnTo>
                    <a:pt x="841274" y="1650062"/>
                  </a:lnTo>
                  <a:lnTo>
                    <a:pt x="840039" y="1651007"/>
                  </a:lnTo>
                  <a:lnTo>
                    <a:pt x="839075" y="1651906"/>
                  </a:lnTo>
                  <a:close/>
                </a:path>
                <a:path w="932815" h="1778000">
                  <a:moveTo>
                    <a:pt x="841023" y="1421887"/>
                  </a:moveTo>
                  <a:lnTo>
                    <a:pt x="839703" y="1422942"/>
                  </a:lnTo>
                  <a:lnTo>
                    <a:pt x="841160" y="1423038"/>
                  </a:lnTo>
                  <a:lnTo>
                    <a:pt x="841023" y="1421887"/>
                  </a:lnTo>
                  <a:close/>
                </a:path>
                <a:path w="932815" h="1778000">
                  <a:moveTo>
                    <a:pt x="840450" y="1651538"/>
                  </a:moveTo>
                  <a:lnTo>
                    <a:pt x="838167" y="1653456"/>
                  </a:lnTo>
                  <a:lnTo>
                    <a:pt x="838423" y="1653854"/>
                  </a:lnTo>
                  <a:lnTo>
                    <a:pt x="840450" y="1651538"/>
                  </a:lnTo>
                  <a:close/>
                </a:path>
                <a:path w="932815" h="1778000">
                  <a:moveTo>
                    <a:pt x="838463" y="1401377"/>
                  </a:moveTo>
                  <a:lnTo>
                    <a:pt x="838223" y="1403816"/>
                  </a:lnTo>
                  <a:lnTo>
                    <a:pt x="840143" y="1402822"/>
                  </a:lnTo>
                  <a:lnTo>
                    <a:pt x="838463" y="1401377"/>
                  </a:lnTo>
                  <a:close/>
                </a:path>
                <a:path w="932815" h="1778000">
                  <a:moveTo>
                    <a:pt x="836598" y="1398643"/>
                  </a:moveTo>
                  <a:lnTo>
                    <a:pt x="834259" y="1395536"/>
                  </a:lnTo>
                  <a:lnTo>
                    <a:pt x="834656" y="1399266"/>
                  </a:lnTo>
                  <a:lnTo>
                    <a:pt x="839942" y="1400438"/>
                  </a:lnTo>
                  <a:lnTo>
                    <a:pt x="838399" y="1396707"/>
                  </a:lnTo>
                  <a:lnTo>
                    <a:pt x="836598" y="1398643"/>
                  </a:lnTo>
                  <a:close/>
                </a:path>
                <a:path w="932815" h="1778000">
                  <a:moveTo>
                    <a:pt x="837583" y="1387917"/>
                  </a:moveTo>
                  <a:lnTo>
                    <a:pt x="835565" y="1390503"/>
                  </a:lnTo>
                  <a:lnTo>
                    <a:pt x="838907" y="1391940"/>
                  </a:lnTo>
                  <a:lnTo>
                    <a:pt x="837583" y="1387917"/>
                  </a:lnTo>
                  <a:close/>
                </a:path>
                <a:path w="932815" h="1778000">
                  <a:moveTo>
                    <a:pt x="839166" y="1385583"/>
                  </a:moveTo>
                  <a:lnTo>
                    <a:pt x="838066" y="1386559"/>
                  </a:lnTo>
                  <a:lnTo>
                    <a:pt x="839350" y="1386765"/>
                  </a:lnTo>
                  <a:lnTo>
                    <a:pt x="839166" y="1385583"/>
                  </a:lnTo>
                  <a:close/>
                </a:path>
                <a:path w="932815" h="1778000">
                  <a:moveTo>
                    <a:pt x="801000" y="1595489"/>
                  </a:moveTo>
                  <a:lnTo>
                    <a:pt x="795229" y="1597597"/>
                  </a:lnTo>
                  <a:lnTo>
                    <a:pt x="809517" y="1608837"/>
                  </a:lnTo>
                  <a:lnTo>
                    <a:pt x="830384" y="1616642"/>
                  </a:lnTo>
                  <a:lnTo>
                    <a:pt x="839270" y="1614973"/>
                  </a:lnTo>
                  <a:lnTo>
                    <a:pt x="825496" y="1603714"/>
                  </a:lnTo>
                  <a:lnTo>
                    <a:pt x="801000" y="1595489"/>
                  </a:lnTo>
                  <a:close/>
                </a:path>
                <a:path w="932815" h="1778000">
                  <a:moveTo>
                    <a:pt x="839105" y="1392636"/>
                  </a:moveTo>
                  <a:lnTo>
                    <a:pt x="838267" y="1392774"/>
                  </a:lnTo>
                  <a:lnTo>
                    <a:pt x="838938" y="1393917"/>
                  </a:lnTo>
                  <a:lnTo>
                    <a:pt x="839105" y="1392636"/>
                  </a:lnTo>
                  <a:close/>
                </a:path>
                <a:path w="932815" h="1778000">
                  <a:moveTo>
                    <a:pt x="838612" y="1652336"/>
                  </a:moveTo>
                  <a:lnTo>
                    <a:pt x="834383" y="1657704"/>
                  </a:lnTo>
                  <a:lnTo>
                    <a:pt x="835700" y="1658503"/>
                  </a:lnTo>
                  <a:lnTo>
                    <a:pt x="838612" y="1652336"/>
                  </a:lnTo>
                  <a:close/>
                </a:path>
                <a:path w="932815" h="1778000">
                  <a:moveTo>
                    <a:pt x="836435" y="1427082"/>
                  </a:moveTo>
                  <a:lnTo>
                    <a:pt x="836577" y="1428135"/>
                  </a:lnTo>
                  <a:lnTo>
                    <a:pt x="838171" y="1427423"/>
                  </a:lnTo>
                  <a:lnTo>
                    <a:pt x="836435" y="1427082"/>
                  </a:lnTo>
                  <a:close/>
                </a:path>
                <a:path w="932815" h="1778000">
                  <a:moveTo>
                    <a:pt x="803488" y="1663146"/>
                  </a:moveTo>
                  <a:lnTo>
                    <a:pt x="797414" y="1672908"/>
                  </a:lnTo>
                  <a:lnTo>
                    <a:pt x="802006" y="1672508"/>
                  </a:lnTo>
                  <a:lnTo>
                    <a:pt x="801226" y="1677686"/>
                  </a:lnTo>
                  <a:lnTo>
                    <a:pt x="807272" y="1677936"/>
                  </a:lnTo>
                  <a:lnTo>
                    <a:pt x="808699" y="1681729"/>
                  </a:lnTo>
                  <a:lnTo>
                    <a:pt x="819795" y="1682650"/>
                  </a:lnTo>
                  <a:lnTo>
                    <a:pt x="818130" y="1685466"/>
                  </a:lnTo>
                  <a:lnTo>
                    <a:pt x="821373" y="1687444"/>
                  </a:lnTo>
                  <a:lnTo>
                    <a:pt x="827162" y="1686264"/>
                  </a:lnTo>
                  <a:lnTo>
                    <a:pt x="825883" y="1681917"/>
                  </a:lnTo>
                  <a:lnTo>
                    <a:pt x="834626" y="1676542"/>
                  </a:lnTo>
                  <a:lnTo>
                    <a:pt x="814828" y="1677679"/>
                  </a:lnTo>
                  <a:lnTo>
                    <a:pt x="808444" y="1673970"/>
                  </a:lnTo>
                  <a:lnTo>
                    <a:pt x="806588" y="1676819"/>
                  </a:lnTo>
                  <a:lnTo>
                    <a:pt x="801841" y="1671089"/>
                  </a:lnTo>
                  <a:lnTo>
                    <a:pt x="803488" y="1663146"/>
                  </a:lnTo>
                  <a:close/>
                </a:path>
                <a:path w="932815" h="1778000">
                  <a:moveTo>
                    <a:pt x="832876" y="1107622"/>
                  </a:moveTo>
                  <a:lnTo>
                    <a:pt x="832548" y="1108984"/>
                  </a:lnTo>
                  <a:lnTo>
                    <a:pt x="833497" y="1108436"/>
                  </a:lnTo>
                  <a:lnTo>
                    <a:pt x="832876" y="1107622"/>
                  </a:lnTo>
                  <a:close/>
                </a:path>
                <a:path w="932815" h="1778000">
                  <a:moveTo>
                    <a:pt x="832515" y="1075221"/>
                  </a:moveTo>
                  <a:lnTo>
                    <a:pt x="830289" y="1075891"/>
                  </a:lnTo>
                  <a:lnTo>
                    <a:pt x="831472" y="1077259"/>
                  </a:lnTo>
                  <a:lnTo>
                    <a:pt x="832515" y="1075221"/>
                  </a:lnTo>
                  <a:close/>
                </a:path>
                <a:path w="932815" h="1778000">
                  <a:moveTo>
                    <a:pt x="830127" y="1121118"/>
                  </a:moveTo>
                  <a:lnTo>
                    <a:pt x="831250" y="1124503"/>
                  </a:lnTo>
                  <a:lnTo>
                    <a:pt x="832190" y="1121617"/>
                  </a:lnTo>
                  <a:lnTo>
                    <a:pt x="830127" y="1121118"/>
                  </a:lnTo>
                  <a:close/>
                </a:path>
                <a:path w="932815" h="1778000">
                  <a:moveTo>
                    <a:pt x="829283" y="1128572"/>
                  </a:moveTo>
                  <a:lnTo>
                    <a:pt x="826965" y="1130482"/>
                  </a:lnTo>
                  <a:lnTo>
                    <a:pt x="830313" y="1133924"/>
                  </a:lnTo>
                  <a:lnTo>
                    <a:pt x="829283" y="1128572"/>
                  </a:lnTo>
                  <a:close/>
                </a:path>
                <a:path w="932815" h="1778000">
                  <a:moveTo>
                    <a:pt x="831698" y="1110634"/>
                  </a:moveTo>
                  <a:lnTo>
                    <a:pt x="827650" y="1110179"/>
                  </a:lnTo>
                  <a:lnTo>
                    <a:pt x="831741" y="1111212"/>
                  </a:lnTo>
                  <a:lnTo>
                    <a:pt x="831698" y="1110634"/>
                  </a:lnTo>
                  <a:close/>
                </a:path>
                <a:path w="932815" h="1778000">
                  <a:moveTo>
                    <a:pt x="831363" y="1383023"/>
                  </a:moveTo>
                  <a:lnTo>
                    <a:pt x="830579" y="1383430"/>
                  </a:lnTo>
                  <a:lnTo>
                    <a:pt x="830915" y="1384865"/>
                  </a:lnTo>
                  <a:lnTo>
                    <a:pt x="831363" y="1383023"/>
                  </a:lnTo>
                  <a:close/>
                </a:path>
                <a:path w="932815" h="1778000">
                  <a:moveTo>
                    <a:pt x="830227" y="1397230"/>
                  </a:moveTo>
                  <a:lnTo>
                    <a:pt x="829516" y="1398316"/>
                  </a:lnTo>
                  <a:lnTo>
                    <a:pt x="830350" y="1398818"/>
                  </a:lnTo>
                  <a:lnTo>
                    <a:pt x="830227" y="1397230"/>
                  </a:lnTo>
                  <a:close/>
                </a:path>
                <a:path w="932815" h="1778000">
                  <a:moveTo>
                    <a:pt x="828838" y="1077160"/>
                  </a:moveTo>
                  <a:lnTo>
                    <a:pt x="828304" y="1079340"/>
                  </a:lnTo>
                  <a:lnTo>
                    <a:pt x="829317" y="1078482"/>
                  </a:lnTo>
                  <a:lnTo>
                    <a:pt x="828838" y="1077160"/>
                  </a:lnTo>
                  <a:close/>
                </a:path>
                <a:path w="932815" h="1778000">
                  <a:moveTo>
                    <a:pt x="828306" y="1080359"/>
                  </a:moveTo>
                  <a:lnTo>
                    <a:pt x="827090" y="1081677"/>
                  </a:lnTo>
                  <a:lnTo>
                    <a:pt x="828965" y="1081850"/>
                  </a:lnTo>
                  <a:lnTo>
                    <a:pt x="828306" y="1080359"/>
                  </a:lnTo>
                  <a:close/>
                </a:path>
                <a:path w="932815" h="1778000">
                  <a:moveTo>
                    <a:pt x="827996" y="1072466"/>
                  </a:moveTo>
                  <a:lnTo>
                    <a:pt x="820701" y="1077742"/>
                  </a:lnTo>
                  <a:lnTo>
                    <a:pt x="822332" y="1080162"/>
                  </a:lnTo>
                  <a:lnTo>
                    <a:pt x="827996" y="1072466"/>
                  </a:lnTo>
                  <a:close/>
                </a:path>
                <a:path w="932815" h="1778000">
                  <a:moveTo>
                    <a:pt x="826923" y="1132320"/>
                  </a:moveTo>
                  <a:lnTo>
                    <a:pt x="826844" y="1134338"/>
                  </a:lnTo>
                  <a:lnTo>
                    <a:pt x="827672" y="1133192"/>
                  </a:lnTo>
                  <a:lnTo>
                    <a:pt x="826923" y="1132320"/>
                  </a:lnTo>
                  <a:close/>
                </a:path>
                <a:path w="932815" h="1778000">
                  <a:moveTo>
                    <a:pt x="823014" y="1366508"/>
                  </a:moveTo>
                  <a:lnTo>
                    <a:pt x="822576" y="1367641"/>
                  </a:lnTo>
                  <a:lnTo>
                    <a:pt x="824352" y="1367582"/>
                  </a:lnTo>
                  <a:lnTo>
                    <a:pt x="823014" y="1366508"/>
                  </a:lnTo>
                  <a:close/>
                </a:path>
                <a:path w="932815" h="1778000">
                  <a:moveTo>
                    <a:pt x="822058" y="1135462"/>
                  </a:moveTo>
                  <a:lnTo>
                    <a:pt x="820413" y="1133367"/>
                  </a:lnTo>
                  <a:lnTo>
                    <a:pt x="821346" y="1136900"/>
                  </a:lnTo>
                  <a:lnTo>
                    <a:pt x="822058" y="1135462"/>
                  </a:lnTo>
                  <a:close/>
                </a:path>
                <a:path w="932815" h="1778000">
                  <a:moveTo>
                    <a:pt x="817623" y="1077057"/>
                  </a:moveTo>
                  <a:lnTo>
                    <a:pt x="818141" y="1079719"/>
                  </a:lnTo>
                  <a:lnTo>
                    <a:pt x="819454" y="1077694"/>
                  </a:lnTo>
                  <a:lnTo>
                    <a:pt x="817623" y="1077057"/>
                  </a:lnTo>
                  <a:close/>
                </a:path>
                <a:path w="932815" h="1778000">
                  <a:moveTo>
                    <a:pt x="817328" y="1079233"/>
                  </a:moveTo>
                  <a:lnTo>
                    <a:pt x="817326" y="1081969"/>
                  </a:lnTo>
                  <a:lnTo>
                    <a:pt x="818834" y="1080635"/>
                  </a:lnTo>
                  <a:lnTo>
                    <a:pt x="817328" y="1079233"/>
                  </a:lnTo>
                  <a:close/>
                </a:path>
                <a:path w="932815" h="1778000">
                  <a:moveTo>
                    <a:pt x="818229" y="1367206"/>
                  </a:moveTo>
                  <a:lnTo>
                    <a:pt x="817255" y="1367895"/>
                  </a:lnTo>
                  <a:lnTo>
                    <a:pt x="818143" y="1369009"/>
                  </a:lnTo>
                  <a:lnTo>
                    <a:pt x="818229" y="1367206"/>
                  </a:lnTo>
                  <a:close/>
                </a:path>
                <a:path w="932815" h="1778000">
                  <a:moveTo>
                    <a:pt x="816871" y="1075602"/>
                  </a:moveTo>
                  <a:lnTo>
                    <a:pt x="816006" y="1076791"/>
                  </a:lnTo>
                  <a:lnTo>
                    <a:pt x="818109" y="1075796"/>
                  </a:lnTo>
                  <a:lnTo>
                    <a:pt x="816871" y="1075602"/>
                  </a:lnTo>
                  <a:close/>
                </a:path>
                <a:path w="932815" h="1778000">
                  <a:moveTo>
                    <a:pt x="814919" y="1135122"/>
                  </a:moveTo>
                  <a:lnTo>
                    <a:pt x="815558" y="1136528"/>
                  </a:lnTo>
                  <a:lnTo>
                    <a:pt x="816785" y="1136662"/>
                  </a:lnTo>
                  <a:lnTo>
                    <a:pt x="814919" y="1135122"/>
                  </a:lnTo>
                  <a:close/>
                </a:path>
                <a:path w="932815" h="1778000">
                  <a:moveTo>
                    <a:pt x="814675" y="1144308"/>
                  </a:moveTo>
                  <a:lnTo>
                    <a:pt x="813692" y="1144740"/>
                  </a:lnTo>
                  <a:lnTo>
                    <a:pt x="815433" y="1145885"/>
                  </a:lnTo>
                  <a:lnTo>
                    <a:pt x="814675" y="1144308"/>
                  </a:lnTo>
                  <a:close/>
                </a:path>
                <a:path w="932815" h="1778000">
                  <a:moveTo>
                    <a:pt x="813282" y="1156548"/>
                  </a:moveTo>
                  <a:lnTo>
                    <a:pt x="812078" y="1157037"/>
                  </a:lnTo>
                  <a:lnTo>
                    <a:pt x="813362" y="1158265"/>
                  </a:lnTo>
                  <a:lnTo>
                    <a:pt x="813282" y="1156548"/>
                  </a:lnTo>
                  <a:close/>
                </a:path>
                <a:path w="932815" h="1778000">
                  <a:moveTo>
                    <a:pt x="809762" y="1065983"/>
                  </a:moveTo>
                  <a:lnTo>
                    <a:pt x="806073" y="1068836"/>
                  </a:lnTo>
                  <a:lnTo>
                    <a:pt x="812202" y="1069372"/>
                  </a:lnTo>
                  <a:lnTo>
                    <a:pt x="809762" y="1065983"/>
                  </a:lnTo>
                  <a:close/>
                </a:path>
                <a:path w="932815" h="1778000">
                  <a:moveTo>
                    <a:pt x="804522" y="1054488"/>
                  </a:moveTo>
                  <a:lnTo>
                    <a:pt x="803313" y="1060686"/>
                  </a:lnTo>
                  <a:lnTo>
                    <a:pt x="807512" y="1059396"/>
                  </a:lnTo>
                  <a:lnTo>
                    <a:pt x="804522" y="1054488"/>
                  </a:lnTo>
                  <a:close/>
                </a:path>
                <a:path w="932815" h="1778000">
                  <a:moveTo>
                    <a:pt x="804874" y="1064977"/>
                  </a:moveTo>
                  <a:lnTo>
                    <a:pt x="805046" y="1066997"/>
                  </a:lnTo>
                  <a:lnTo>
                    <a:pt x="805892" y="1065871"/>
                  </a:lnTo>
                  <a:lnTo>
                    <a:pt x="804874" y="1064977"/>
                  </a:lnTo>
                  <a:close/>
                </a:path>
                <a:path w="932815" h="1778000">
                  <a:moveTo>
                    <a:pt x="804790" y="1588445"/>
                  </a:moveTo>
                  <a:lnTo>
                    <a:pt x="804710" y="1589745"/>
                  </a:lnTo>
                  <a:lnTo>
                    <a:pt x="805650" y="1589535"/>
                  </a:lnTo>
                  <a:lnTo>
                    <a:pt x="804790" y="1588445"/>
                  </a:lnTo>
                  <a:close/>
                </a:path>
                <a:path w="932815" h="1778000">
                  <a:moveTo>
                    <a:pt x="803495" y="1152672"/>
                  </a:moveTo>
                  <a:lnTo>
                    <a:pt x="803130" y="1154378"/>
                  </a:lnTo>
                  <a:lnTo>
                    <a:pt x="804428" y="1153836"/>
                  </a:lnTo>
                  <a:lnTo>
                    <a:pt x="803495" y="1152672"/>
                  </a:lnTo>
                  <a:close/>
                </a:path>
                <a:path w="932815" h="1778000">
                  <a:moveTo>
                    <a:pt x="803901" y="1204423"/>
                  </a:moveTo>
                  <a:lnTo>
                    <a:pt x="802508" y="1205191"/>
                  </a:lnTo>
                  <a:lnTo>
                    <a:pt x="804230" y="1206458"/>
                  </a:lnTo>
                  <a:lnTo>
                    <a:pt x="803901" y="1204423"/>
                  </a:lnTo>
                  <a:close/>
                </a:path>
                <a:path w="932815" h="1778000">
                  <a:moveTo>
                    <a:pt x="802475" y="1200547"/>
                  </a:moveTo>
                  <a:lnTo>
                    <a:pt x="800067" y="1201726"/>
                  </a:lnTo>
                  <a:lnTo>
                    <a:pt x="801878" y="1201579"/>
                  </a:lnTo>
                  <a:lnTo>
                    <a:pt x="802475" y="1200547"/>
                  </a:lnTo>
                  <a:close/>
                </a:path>
                <a:path w="932815" h="1778000">
                  <a:moveTo>
                    <a:pt x="797849" y="1203324"/>
                  </a:moveTo>
                  <a:lnTo>
                    <a:pt x="797894" y="1212709"/>
                  </a:lnTo>
                  <a:lnTo>
                    <a:pt x="802696" y="1217247"/>
                  </a:lnTo>
                  <a:lnTo>
                    <a:pt x="797849" y="1203324"/>
                  </a:lnTo>
                  <a:close/>
                </a:path>
                <a:path w="932815" h="1778000">
                  <a:moveTo>
                    <a:pt x="800752" y="1204503"/>
                  </a:moveTo>
                  <a:lnTo>
                    <a:pt x="801287" y="1208654"/>
                  </a:lnTo>
                  <a:lnTo>
                    <a:pt x="802207" y="1206537"/>
                  </a:lnTo>
                  <a:lnTo>
                    <a:pt x="800752" y="1204503"/>
                  </a:lnTo>
                  <a:close/>
                </a:path>
                <a:path w="932815" h="1778000">
                  <a:moveTo>
                    <a:pt x="798459" y="1197167"/>
                  </a:moveTo>
                  <a:lnTo>
                    <a:pt x="798019" y="1198221"/>
                  </a:lnTo>
                  <a:lnTo>
                    <a:pt x="800902" y="1198437"/>
                  </a:lnTo>
                  <a:lnTo>
                    <a:pt x="798459" y="1197167"/>
                  </a:lnTo>
                  <a:close/>
                </a:path>
                <a:path w="932815" h="1778000">
                  <a:moveTo>
                    <a:pt x="800108" y="1194731"/>
                  </a:moveTo>
                  <a:lnTo>
                    <a:pt x="799400" y="1195198"/>
                  </a:lnTo>
                  <a:lnTo>
                    <a:pt x="800355" y="1196067"/>
                  </a:lnTo>
                  <a:lnTo>
                    <a:pt x="800108" y="1194731"/>
                  </a:lnTo>
                  <a:close/>
                </a:path>
                <a:path w="932815" h="1778000">
                  <a:moveTo>
                    <a:pt x="798787" y="1205660"/>
                  </a:moveTo>
                  <a:lnTo>
                    <a:pt x="800105" y="1208526"/>
                  </a:lnTo>
                  <a:lnTo>
                    <a:pt x="799727" y="1206131"/>
                  </a:lnTo>
                  <a:lnTo>
                    <a:pt x="798787" y="1205660"/>
                  </a:lnTo>
                  <a:close/>
                </a:path>
                <a:path w="932815" h="1778000">
                  <a:moveTo>
                    <a:pt x="797988" y="1198500"/>
                  </a:moveTo>
                  <a:lnTo>
                    <a:pt x="798173" y="1201674"/>
                  </a:lnTo>
                  <a:lnTo>
                    <a:pt x="799630" y="1201464"/>
                  </a:lnTo>
                  <a:lnTo>
                    <a:pt x="797988" y="1198500"/>
                  </a:lnTo>
                  <a:close/>
                </a:path>
                <a:path w="932815" h="1778000">
                  <a:moveTo>
                    <a:pt x="798274" y="1241308"/>
                  </a:moveTo>
                  <a:lnTo>
                    <a:pt x="797593" y="1241850"/>
                  </a:lnTo>
                  <a:lnTo>
                    <a:pt x="798973" y="1242118"/>
                  </a:lnTo>
                  <a:lnTo>
                    <a:pt x="798274" y="1241308"/>
                  </a:lnTo>
                  <a:close/>
                </a:path>
                <a:path w="932815" h="1778000">
                  <a:moveTo>
                    <a:pt x="798283" y="1244494"/>
                  </a:moveTo>
                  <a:lnTo>
                    <a:pt x="797496" y="1245265"/>
                  </a:lnTo>
                  <a:lnTo>
                    <a:pt x="798283" y="1245761"/>
                  </a:lnTo>
                  <a:lnTo>
                    <a:pt x="798283" y="1244494"/>
                  </a:lnTo>
                  <a:close/>
                </a:path>
                <a:path w="932815" h="1778000">
                  <a:moveTo>
                    <a:pt x="792158" y="1241378"/>
                  </a:moveTo>
                  <a:lnTo>
                    <a:pt x="789192" y="1245955"/>
                  </a:lnTo>
                  <a:lnTo>
                    <a:pt x="794934" y="1247803"/>
                  </a:lnTo>
                  <a:lnTo>
                    <a:pt x="797636" y="1242258"/>
                  </a:lnTo>
                  <a:lnTo>
                    <a:pt x="792158" y="1241378"/>
                  </a:lnTo>
                  <a:close/>
                </a:path>
                <a:path w="932815" h="1778000">
                  <a:moveTo>
                    <a:pt x="793805" y="1194850"/>
                  </a:moveTo>
                  <a:lnTo>
                    <a:pt x="789262" y="1198368"/>
                  </a:lnTo>
                  <a:lnTo>
                    <a:pt x="796101" y="1203630"/>
                  </a:lnTo>
                  <a:lnTo>
                    <a:pt x="793805" y="1194850"/>
                  </a:lnTo>
                  <a:close/>
                </a:path>
                <a:path w="932815" h="1778000">
                  <a:moveTo>
                    <a:pt x="795254" y="1186576"/>
                  </a:moveTo>
                  <a:lnTo>
                    <a:pt x="794232" y="1186908"/>
                  </a:lnTo>
                  <a:lnTo>
                    <a:pt x="797365" y="1187810"/>
                  </a:lnTo>
                  <a:lnTo>
                    <a:pt x="795254" y="1186576"/>
                  </a:lnTo>
                  <a:close/>
                </a:path>
                <a:path w="932815" h="1778000">
                  <a:moveTo>
                    <a:pt x="794434" y="1183435"/>
                  </a:moveTo>
                  <a:lnTo>
                    <a:pt x="793343" y="1183534"/>
                  </a:lnTo>
                  <a:lnTo>
                    <a:pt x="796138" y="1183992"/>
                  </a:lnTo>
                  <a:lnTo>
                    <a:pt x="794434" y="1183435"/>
                  </a:lnTo>
                  <a:close/>
                </a:path>
                <a:path w="932815" h="1778000">
                  <a:moveTo>
                    <a:pt x="795504" y="1641033"/>
                  </a:moveTo>
                  <a:lnTo>
                    <a:pt x="794536" y="1642444"/>
                  </a:lnTo>
                  <a:lnTo>
                    <a:pt x="795146" y="1643226"/>
                  </a:lnTo>
                  <a:lnTo>
                    <a:pt x="795504" y="1641033"/>
                  </a:lnTo>
                  <a:close/>
                </a:path>
                <a:path w="932815" h="1778000">
                  <a:moveTo>
                    <a:pt x="793886" y="1644042"/>
                  </a:moveTo>
                  <a:lnTo>
                    <a:pt x="793485" y="1646391"/>
                  </a:lnTo>
                  <a:lnTo>
                    <a:pt x="794383" y="1646733"/>
                  </a:lnTo>
                  <a:lnTo>
                    <a:pt x="793886" y="1644042"/>
                  </a:lnTo>
                  <a:close/>
                </a:path>
                <a:path w="932815" h="1778000">
                  <a:moveTo>
                    <a:pt x="793658" y="1302879"/>
                  </a:moveTo>
                  <a:lnTo>
                    <a:pt x="792461" y="1305455"/>
                  </a:lnTo>
                  <a:lnTo>
                    <a:pt x="794133" y="1303496"/>
                  </a:lnTo>
                  <a:lnTo>
                    <a:pt x="793658" y="1302879"/>
                  </a:lnTo>
                  <a:close/>
                </a:path>
                <a:path w="932815" h="1778000">
                  <a:moveTo>
                    <a:pt x="787748" y="1269854"/>
                  </a:moveTo>
                  <a:lnTo>
                    <a:pt x="780937" y="1273700"/>
                  </a:lnTo>
                  <a:lnTo>
                    <a:pt x="790282" y="1282309"/>
                  </a:lnTo>
                  <a:lnTo>
                    <a:pt x="793704" y="1273178"/>
                  </a:lnTo>
                  <a:lnTo>
                    <a:pt x="787748" y="1269854"/>
                  </a:lnTo>
                  <a:close/>
                </a:path>
                <a:path w="932815" h="1778000">
                  <a:moveTo>
                    <a:pt x="793424" y="1302501"/>
                  </a:moveTo>
                  <a:lnTo>
                    <a:pt x="791677" y="1304383"/>
                  </a:lnTo>
                  <a:lnTo>
                    <a:pt x="792086" y="1304654"/>
                  </a:lnTo>
                  <a:lnTo>
                    <a:pt x="793424" y="1302501"/>
                  </a:lnTo>
                  <a:close/>
                </a:path>
                <a:path w="932815" h="1778000">
                  <a:moveTo>
                    <a:pt x="791830" y="1217635"/>
                  </a:moveTo>
                  <a:lnTo>
                    <a:pt x="792052" y="1219362"/>
                  </a:lnTo>
                  <a:lnTo>
                    <a:pt x="792964" y="1218156"/>
                  </a:lnTo>
                  <a:lnTo>
                    <a:pt x="791830" y="1217635"/>
                  </a:lnTo>
                  <a:close/>
                </a:path>
                <a:path w="932815" h="1778000">
                  <a:moveTo>
                    <a:pt x="792592" y="1182934"/>
                  </a:moveTo>
                  <a:lnTo>
                    <a:pt x="791584" y="1183506"/>
                  </a:lnTo>
                  <a:lnTo>
                    <a:pt x="793203" y="1184602"/>
                  </a:lnTo>
                  <a:lnTo>
                    <a:pt x="792592" y="1182934"/>
                  </a:lnTo>
                  <a:close/>
                </a:path>
                <a:path w="932815" h="1778000">
                  <a:moveTo>
                    <a:pt x="792732" y="1043764"/>
                  </a:moveTo>
                  <a:lnTo>
                    <a:pt x="792206" y="1043009"/>
                  </a:lnTo>
                  <a:lnTo>
                    <a:pt x="792132" y="1044326"/>
                  </a:lnTo>
                  <a:lnTo>
                    <a:pt x="792732" y="1043764"/>
                  </a:lnTo>
                  <a:close/>
                </a:path>
                <a:path w="932815" h="1778000">
                  <a:moveTo>
                    <a:pt x="790330" y="1183382"/>
                  </a:moveTo>
                  <a:lnTo>
                    <a:pt x="791114" y="1184911"/>
                  </a:lnTo>
                  <a:lnTo>
                    <a:pt x="792394" y="1184939"/>
                  </a:lnTo>
                  <a:lnTo>
                    <a:pt x="790330" y="1183382"/>
                  </a:lnTo>
                  <a:close/>
                </a:path>
                <a:path w="932815" h="1778000">
                  <a:moveTo>
                    <a:pt x="792317" y="1279773"/>
                  </a:moveTo>
                  <a:lnTo>
                    <a:pt x="791289" y="1280881"/>
                  </a:lnTo>
                  <a:lnTo>
                    <a:pt x="791894" y="1281679"/>
                  </a:lnTo>
                  <a:lnTo>
                    <a:pt x="792317" y="1279773"/>
                  </a:lnTo>
                  <a:close/>
                </a:path>
                <a:path w="932815" h="1778000">
                  <a:moveTo>
                    <a:pt x="789404" y="1177645"/>
                  </a:moveTo>
                  <a:lnTo>
                    <a:pt x="789528" y="1179912"/>
                  </a:lnTo>
                  <a:lnTo>
                    <a:pt x="791353" y="1180313"/>
                  </a:lnTo>
                  <a:lnTo>
                    <a:pt x="789404" y="1177645"/>
                  </a:lnTo>
                  <a:close/>
                </a:path>
                <a:path w="932815" h="1778000">
                  <a:moveTo>
                    <a:pt x="789720" y="1239703"/>
                  </a:moveTo>
                  <a:lnTo>
                    <a:pt x="786172" y="1241894"/>
                  </a:lnTo>
                  <a:lnTo>
                    <a:pt x="789712" y="1241556"/>
                  </a:lnTo>
                  <a:lnTo>
                    <a:pt x="789720" y="1239703"/>
                  </a:lnTo>
                  <a:close/>
                </a:path>
                <a:path w="932815" h="1778000">
                  <a:moveTo>
                    <a:pt x="785631" y="1261892"/>
                  </a:moveTo>
                  <a:lnTo>
                    <a:pt x="785836" y="1267006"/>
                  </a:lnTo>
                  <a:lnTo>
                    <a:pt x="790799" y="1268252"/>
                  </a:lnTo>
                  <a:lnTo>
                    <a:pt x="785631" y="1261892"/>
                  </a:lnTo>
                  <a:close/>
                </a:path>
                <a:path w="932815" h="1778000">
                  <a:moveTo>
                    <a:pt x="789882" y="1208983"/>
                  </a:moveTo>
                  <a:lnTo>
                    <a:pt x="787166" y="1207283"/>
                  </a:lnTo>
                  <a:lnTo>
                    <a:pt x="790421" y="1213356"/>
                  </a:lnTo>
                  <a:lnTo>
                    <a:pt x="789882" y="1208983"/>
                  </a:lnTo>
                  <a:close/>
                </a:path>
                <a:path w="932815" h="1778000">
                  <a:moveTo>
                    <a:pt x="788268" y="1188054"/>
                  </a:moveTo>
                  <a:lnTo>
                    <a:pt x="787629" y="1189480"/>
                  </a:lnTo>
                  <a:lnTo>
                    <a:pt x="789919" y="1188630"/>
                  </a:lnTo>
                  <a:lnTo>
                    <a:pt x="788268" y="1188054"/>
                  </a:lnTo>
                  <a:close/>
                </a:path>
                <a:path w="932815" h="1778000">
                  <a:moveTo>
                    <a:pt x="787927" y="1179393"/>
                  </a:moveTo>
                  <a:lnTo>
                    <a:pt x="786787" y="1183044"/>
                  </a:lnTo>
                  <a:lnTo>
                    <a:pt x="789717" y="1182778"/>
                  </a:lnTo>
                  <a:lnTo>
                    <a:pt x="787927" y="1179393"/>
                  </a:lnTo>
                  <a:close/>
                </a:path>
                <a:path w="932815" h="1778000">
                  <a:moveTo>
                    <a:pt x="789362" y="168123"/>
                  </a:moveTo>
                  <a:lnTo>
                    <a:pt x="786046" y="166732"/>
                  </a:lnTo>
                  <a:lnTo>
                    <a:pt x="786265" y="169811"/>
                  </a:lnTo>
                  <a:lnTo>
                    <a:pt x="789362" y="168123"/>
                  </a:lnTo>
                  <a:close/>
                </a:path>
                <a:path w="932815" h="1778000">
                  <a:moveTo>
                    <a:pt x="785120" y="1184209"/>
                  </a:moveTo>
                  <a:lnTo>
                    <a:pt x="786933" y="1186660"/>
                  </a:lnTo>
                  <a:lnTo>
                    <a:pt x="787543" y="1185308"/>
                  </a:lnTo>
                  <a:lnTo>
                    <a:pt x="785120" y="1184209"/>
                  </a:lnTo>
                  <a:close/>
                </a:path>
                <a:path w="932815" h="1778000">
                  <a:moveTo>
                    <a:pt x="786586" y="1170940"/>
                  </a:moveTo>
                  <a:lnTo>
                    <a:pt x="784805" y="1172277"/>
                  </a:lnTo>
                  <a:lnTo>
                    <a:pt x="786456" y="1172711"/>
                  </a:lnTo>
                  <a:lnTo>
                    <a:pt x="786586" y="1170940"/>
                  </a:lnTo>
                  <a:close/>
                </a:path>
                <a:path w="932815" h="1778000">
                  <a:moveTo>
                    <a:pt x="782478" y="1165856"/>
                  </a:moveTo>
                  <a:lnTo>
                    <a:pt x="777495" y="1173511"/>
                  </a:lnTo>
                  <a:lnTo>
                    <a:pt x="784899" y="1169871"/>
                  </a:lnTo>
                  <a:lnTo>
                    <a:pt x="783733" y="1165835"/>
                  </a:lnTo>
                  <a:lnTo>
                    <a:pt x="781909" y="1169900"/>
                  </a:lnTo>
                  <a:lnTo>
                    <a:pt x="782478" y="1165856"/>
                  </a:lnTo>
                  <a:close/>
                </a:path>
                <a:path w="932815" h="1778000">
                  <a:moveTo>
                    <a:pt x="783182" y="1039353"/>
                  </a:moveTo>
                  <a:lnTo>
                    <a:pt x="782395" y="1041284"/>
                  </a:lnTo>
                  <a:lnTo>
                    <a:pt x="784262" y="1040498"/>
                  </a:lnTo>
                  <a:lnTo>
                    <a:pt x="783182" y="1039353"/>
                  </a:lnTo>
                  <a:close/>
                </a:path>
                <a:path w="932815" h="1778000">
                  <a:moveTo>
                    <a:pt x="781770" y="1036352"/>
                  </a:moveTo>
                  <a:lnTo>
                    <a:pt x="779551" y="1037034"/>
                  </a:lnTo>
                  <a:lnTo>
                    <a:pt x="781829" y="1038334"/>
                  </a:lnTo>
                  <a:lnTo>
                    <a:pt x="781770" y="1036352"/>
                  </a:lnTo>
                  <a:close/>
                </a:path>
                <a:path w="932815" h="1778000">
                  <a:moveTo>
                    <a:pt x="779495" y="1033466"/>
                  </a:moveTo>
                  <a:lnTo>
                    <a:pt x="779199" y="1034784"/>
                  </a:lnTo>
                  <a:lnTo>
                    <a:pt x="780238" y="1034656"/>
                  </a:lnTo>
                  <a:lnTo>
                    <a:pt x="779495" y="1033466"/>
                  </a:lnTo>
                  <a:close/>
                </a:path>
                <a:path w="932815" h="1778000">
                  <a:moveTo>
                    <a:pt x="779654" y="1122449"/>
                  </a:moveTo>
                  <a:lnTo>
                    <a:pt x="778185" y="1125574"/>
                  </a:lnTo>
                  <a:lnTo>
                    <a:pt x="780153" y="1122706"/>
                  </a:lnTo>
                  <a:lnTo>
                    <a:pt x="779654" y="1122449"/>
                  </a:lnTo>
                  <a:close/>
                </a:path>
                <a:path w="932815" h="1778000">
                  <a:moveTo>
                    <a:pt x="778650" y="1740780"/>
                  </a:moveTo>
                  <a:lnTo>
                    <a:pt x="777832" y="1742092"/>
                  </a:lnTo>
                  <a:lnTo>
                    <a:pt x="779265" y="1741497"/>
                  </a:lnTo>
                  <a:lnTo>
                    <a:pt x="778650" y="1740780"/>
                  </a:lnTo>
                  <a:close/>
                </a:path>
                <a:path w="932815" h="1778000">
                  <a:moveTo>
                    <a:pt x="778171" y="1032375"/>
                  </a:moveTo>
                  <a:lnTo>
                    <a:pt x="777017" y="1032844"/>
                  </a:lnTo>
                  <a:lnTo>
                    <a:pt x="778980" y="1035235"/>
                  </a:lnTo>
                  <a:lnTo>
                    <a:pt x="778171" y="1032375"/>
                  </a:lnTo>
                  <a:close/>
                </a:path>
                <a:path w="932815" h="1778000">
                  <a:moveTo>
                    <a:pt x="776946" y="1265187"/>
                  </a:moveTo>
                  <a:lnTo>
                    <a:pt x="776409" y="1267486"/>
                  </a:lnTo>
                  <a:lnTo>
                    <a:pt x="777620" y="1266369"/>
                  </a:lnTo>
                  <a:lnTo>
                    <a:pt x="776946" y="1265187"/>
                  </a:lnTo>
                  <a:close/>
                </a:path>
                <a:path w="932815" h="1778000">
                  <a:moveTo>
                    <a:pt x="775932" y="1264441"/>
                  </a:moveTo>
                  <a:lnTo>
                    <a:pt x="774972" y="1265412"/>
                  </a:lnTo>
                  <a:lnTo>
                    <a:pt x="775668" y="1265043"/>
                  </a:lnTo>
                  <a:lnTo>
                    <a:pt x="775932" y="1264441"/>
                  </a:lnTo>
                  <a:close/>
                </a:path>
                <a:path w="932815" h="1778000">
                  <a:moveTo>
                    <a:pt x="774847" y="1265546"/>
                  </a:moveTo>
                  <a:lnTo>
                    <a:pt x="773516" y="1266480"/>
                  </a:lnTo>
                  <a:lnTo>
                    <a:pt x="776060" y="1267636"/>
                  </a:lnTo>
                  <a:lnTo>
                    <a:pt x="774847" y="1265546"/>
                  </a:lnTo>
                  <a:close/>
                </a:path>
                <a:path w="932815" h="1778000">
                  <a:moveTo>
                    <a:pt x="775989" y="1128771"/>
                  </a:moveTo>
                  <a:lnTo>
                    <a:pt x="774749" y="1129544"/>
                  </a:lnTo>
                  <a:lnTo>
                    <a:pt x="775446" y="1130980"/>
                  </a:lnTo>
                  <a:lnTo>
                    <a:pt x="775989" y="1128771"/>
                  </a:lnTo>
                  <a:close/>
                </a:path>
                <a:path w="932815" h="1778000">
                  <a:moveTo>
                    <a:pt x="774323" y="1255069"/>
                  </a:moveTo>
                  <a:lnTo>
                    <a:pt x="772726" y="1256135"/>
                  </a:lnTo>
                  <a:lnTo>
                    <a:pt x="774480" y="1257134"/>
                  </a:lnTo>
                  <a:lnTo>
                    <a:pt x="774323" y="1255069"/>
                  </a:lnTo>
                  <a:close/>
                </a:path>
                <a:path w="932815" h="1778000">
                  <a:moveTo>
                    <a:pt x="773689" y="1033562"/>
                  </a:moveTo>
                  <a:lnTo>
                    <a:pt x="773584" y="1036058"/>
                  </a:lnTo>
                  <a:lnTo>
                    <a:pt x="773673" y="1038161"/>
                  </a:lnTo>
                  <a:lnTo>
                    <a:pt x="773689" y="1033562"/>
                  </a:lnTo>
                  <a:close/>
                </a:path>
                <a:path w="932815" h="1778000">
                  <a:moveTo>
                    <a:pt x="773227" y="1354752"/>
                  </a:moveTo>
                  <a:lnTo>
                    <a:pt x="771662" y="1354932"/>
                  </a:lnTo>
                  <a:lnTo>
                    <a:pt x="772025" y="1355539"/>
                  </a:lnTo>
                  <a:lnTo>
                    <a:pt x="773227" y="1354752"/>
                  </a:lnTo>
                  <a:close/>
                </a:path>
                <a:path w="932815" h="1778000">
                  <a:moveTo>
                    <a:pt x="770411" y="1158276"/>
                  </a:moveTo>
                  <a:lnTo>
                    <a:pt x="769024" y="1159517"/>
                  </a:lnTo>
                  <a:lnTo>
                    <a:pt x="770959" y="1158815"/>
                  </a:lnTo>
                  <a:lnTo>
                    <a:pt x="770411" y="1158276"/>
                  </a:lnTo>
                  <a:close/>
                </a:path>
                <a:path w="932815" h="1778000">
                  <a:moveTo>
                    <a:pt x="769345" y="1028781"/>
                  </a:moveTo>
                  <a:lnTo>
                    <a:pt x="762317" y="1032242"/>
                  </a:lnTo>
                  <a:lnTo>
                    <a:pt x="766941" y="1033483"/>
                  </a:lnTo>
                  <a:lnTo>
                    <a:pt x="769345" y="1028781"/>
                  </a:lnTo>
                  <a:close/>
                </a:path>
                <a:path w="932815" h="1778000">
                  <a:moveTo>
                    <a:pt x="769268" y="1034005"/>
                  </a:moveTo>
                  <a:lnTo>
                    <a:pt x="768552" y="1035409"/>
                  </a:lnTo>
                  <a:lnTo>
                    <a:pt x="769163" y="1035645"/>
                  </a:lnTo>
                  <a:lnTo>
                    <a:pt x="769268" y="1034005"/>
                  </a:lnTo>
                  <a:close/>
                </a:path>
                <a:path w="932815" h="1778000">
                  <a:moveTo>
                    <a:pt x="769130" y="1721594"/>
                  </a:moveTo>
                  <a:lnTo>
                    <a:pt x="767300" y="1724334"/>
                  </a:lnTo>
                  <a:lnTo>
                    <a:pt x="768271" y="1723582"/>
                  </a:lnTo>
                  <a:lnTo>
                    <a:pt x="769130" y="1721594"/>
                  </a:lnTo>
                  <a:close/>
                </a:path>
                <a:path w="932815" h="1778000">
                  <a:moveTo>
                    <a:pt x="763762" y="180643"/>
                  </a:moveTo>
                  <a:lnTo>
                    <a:pt x="758876" y="181802"/>
                  </a:lnTo>
                  <a:lnTo>
                    <a:pt x="768641" y="181465"/>
                  </a:lnTo>
                  <a:lnTo>
                    <a:pt x="763762" y="180643"/>
                  </a:lnTo>
                  <a:close/>
                </a:path>
                <a:path w="932815" h="1778000">
                  <a:moveTo>
                    <a:pt x="767118" y="1110894"/>
                  </a:moveTo>
                  <a:lnTo>
                    <a:pt x="767488" y="1112782"/>
                  </a:lnTo>
                  <a:lnTo>
                    <a:pt x="768022" y="1111927"/>
                  </a:lnTo>
                  <a:lnTo>
                    <a:pt x="767118" y="1110894"/>
                  </a:lnTo>
                  <a:close/>
                </a:path>
                <a:path w="932815" h="1778000">
                  <a:moveTo>
                    <a:pt x="764225" y="1228976"/>
                  </a:moveTo>
                  <a:lnTo>
                    <a:pt x="763604" y="1229044"/>
                  </a:lnTo>
                  <a:lnTo>
                    <a:pt x="766268" y="1231072"/>
                  </a:lnTo>
                  <a:lnTo>
                    <a:pt x="764225" y="1228976"/>
                  </a:lnTo>
                  <a:close/>
                </a:path>
                <a:path w="932815" h="1778000">
                  <a:moveTo>
                    <a:pt x="761350" y="1030975"/>
                  </a:moveTo>
                  <a:lnTo>
                    <a:pt x="760024" y="1032176"/>
                  </a:lnTo>
                  <a:lnTo>
                    <a:pt x="762033" y="1032657"/>
                  </a:lnTo>
                  <a:lnTo>
                    <a:pt x="761350" y="1030975"/>
                  </a:lnTo>
                  <a:close/>
                </a:path>
                <a:path w="932815" h="1778000">
                  <a:moveTo>
                    <a:pt x="760433" y="1713035"/>
                  </a:moveTo>
                  <a:lnTo>
                    <a:pt x="759088" y="1715525"/>
                  </a:lnTo>
                  <a:lnTo>
                    <a:pt x="761064" y="1715599"/>
                  </a:lnTo>
                  <a:lnTo>
                    <a:pt x="760433" y="1713035"/>
                  </a:lnTo>
                  <a:close/>
                </a:path>
                <a:path w="932815" h="1778000">
                  <a:moveTo>
                    <a:pt x="759196" y="1024086"/>
                  </a:moveTo>
                  <a:lnTo>
                    <a:pt x="758071" y="1024852"/>
                  </a:lnTo>
                  <a:lnTo>
                    <a:pt x="760942" y="1025684"/>
                  </a:lnTo>
                  <a:lnTo>
                    <a:pt x="759196" y="1024086"/>
                  </a:lnTo>
                  <a:close/>
                </a:path>
                <a:path w="932815" h="1778000">
                  <a:moveTo>
                    <a:pt x="757765" y="1026779"/>
                  </a:moveTo>
                  <a:lnTo>
                    <a:pt x="760094" y="1028877"/>
                  </a:lnTo>
                  <a:lnTo>
                    <a:pt x="758852" y="1026888"/>
                  </a:lnTo>
                  <a:lnTo>
                    <a:pt x="757765" y="1026779"/>
                  </a:lnTo>
                  <a:close/>
                </a:path>
                <a:path w="932815" h="1778000">
                  <a:moveTo>
                    <a:pt x="758697" y="1098545"/>
                  </a:moveTo>
                  <a:lnTo>
                    <a:pt x="757835" y="1099687"/>
                  </a:lnTo>
                  <a:lnTo>
                    <a:pt x="759618" y="1099196"/>
                  </a:lnTo>
                  <a:lnTo>
                    <a:pt x="758697" y="1098545"/>
                  </a:lnTo>
                  <a:close/>
                </a:path>
                <a:path w="932815" h="1778000">
                  <a:moveTo>
                    <a:pt x="756193" y="1222626"/>
                  </a:moveTo>
                  <a:lnTo>
                    <a:pt x="757815" y="1224382"/>
                  </a:lnTo>
                  <a:lnTo>
                    <a:pt x="758631" y="1224572"/>
                  </a:lnTo>
                  <a:lnTo>
                    <a:pt x="756193" y="1222626"/>
                  </a:lnTo>
                  <a:close/>
                </a:path>
                <a:path w="932815" h="1778000">
                  <a:moveTo>
                    <a:pt x="756977" y="1100055"/>
                  </a:moveTo>
                  <a:lnTo>
                    <a:pt x="756595" y="1101450"/>
                  </a:lnTo>
                  <a:lnTo>
                    <a:pt x="757986" y="1100155"/>
                  </a:lnTo>
                  <a:lnTo>
                    <a:pt x="756977" y="1100055"/>
                  </a:lnTo>
                  <a:close/>
                </a:path>
                <a:path w="932815" h="1778000">
                  <a:moveTo>
                    <a:pt x="756120" y="1103210"/>
                  </a:moveTo>
                  <a:lnTo>
                    <a:pt x="756896" y="1104970"/>
                  </a:lnTo>
                  <a:lnTo>
                    <a:pt x="757179" y="1103337"/>
                  </a:lnTo>
                  <a:lnTo>
                    <a:pt x="756120" y="1103210"/>
                  </a:lnTo>
                  <a:close/>
                </a:path>
                <a:path w="932815" h="1778000">
                  <a:moveTo>
                    <a:pt x="758515" y="1709601"/>
                  </a:moveTo>
                  <a:lnTo>
                    <a:pt x="757424" y="1711388"/>
                  </a:lnTo>
                  <a:lnTo>
                    <a:pt x="758708" y="1710645"/>
                  </a:lnTo>
                  <a:lnTo>
                    <a:pt x="758515" y="1709601"/>
                  </a:lnTo>
                  <a:close/>
                </a:path>
                <a:path w="932815" h="1778000">
                  <a:moveTo>
                    <a:pt x="758230" y="1015082"/>
                  </a:moveTo>
                  <a:lnTo>
                    <a:pt x="756812" y="1016037"/>
                  </a:lnTo>
                  <a:lnTo>
                    <a:pt x="758688" y="1015902"/>
                  </a:lnTo>
                  <a:lnTo>
                    <a:pt x="758230" y="1015082"/>
                  </a:lnTo>
                  <a:close/>
                </a:path>
                <a:path w="932815" h="1778000">
                  <a:moveTo>
                    <a:pt x="758193" y="1142803"/>
                  </a:moveTo>
                  <a:lnTo>
                    <a:pt x="757061" y="1143358"/>
                  </a:lnTo>
                  <a:lnTo>
                    <a:pt x="758304" y="1145272"/>
                  </a:lnTo>
                  <a:lnTo>
                    <a:pt x="758193" y="1142803"/>
                  </a:lnTo>
                  <a:close/>
                </a:path>
                <a:path w="932815" h="1778000">
                  <a:moveTo>
                    <a:pt x="758137" y="1146228"/>
                  </a:moveTo>
                  <a:lnTo>
                    <a:pt x="756569" y="1146065"/>
                  </a:lnTo>
                  <a:lnTo>
                    <a:pt x="757643" y="1147135"/>
                  </a:lnTo>
                  <a:lnTo>
                    <a:pt x="758137" y="1146228"/>
                  </a:lnTo>
                  <a:close/>
                </a:path>
                <a:path w="932815" h="1778000">
                  <a:moveTo>
                    <a:pt x="755534" y="1118154"/>
                  </a:moveTo>
                  <a:lnTo>
                    <a:pt x="756620" y="1119864"/>
                  </a:lnTo>
                  <a:lnTo>
                    <a:pt x="757768" y="1119106"/>
                  </a:lnTo>
                  <a:lnTo>
                    <a:pt x="755534" y="1118154"/>
                  </a:lnTo>
                  <a:close/>
                </a:path>
                <a:path w="932815" h="1778000">
                  <a:moveTo>
                    <a:pt x="757865" y="1708085"/>
                  </a:moveTo>
                  <a:lnTo>
                    <a:pt x="756691" y="1709185"/>
                  </a:lnTo>
                  <a:lnTo>
                    <a:pt x="757489" y="1709813"/>
                  </a:lnTo>
                  <a:lnTo>
                    <a:pt x="757865" y="1708085"/>
                  </a:lnTo>
                  <a:close/>
                </a:path>
                <a:path w="932815" h="1778000">
                  <a:moveTo>
                    <a:pt x="757725" y="1139362"/>
                  </a:moveTo>
                  <a:lnTo>
                    <a:pt x="756648" y="1139525"/>
                  </a:lnTo>
                  <a:lnTo>
                    <a:pt x="757626" y="1140346"/>
                  </a:lnTo>
                  <a:lnTo>
                    <a:pt x="757725" y="1139362"/>
                  </a:lnTo>
                  <a:close/>
                </a:path>
                <a:path w="932815" h="1778000">
                  <a:moveTo>
                    <a:pt x="754562" y="1118996"/>
                  </a:moveTo>
                  <a:lnTo>
                    <a:pt x="755116" y="1120270"/>
                  </a:lnTo>
                  <a:lnTo>
                    <a:pt x="755900" y="1119686"/>
                  </a:lnTo>
                  <a:lnTo>
                    <a:pt x="754562" y="1118996"/>
                  </a:lnTo>
                  <a:close/>
                </a:path>
                <a:path w="932815" h="1778000">
                  <a:moveTo>
                    <a:pt x="755091" y="1137023"/>
                  </a:moveTo>
                  <a:lnTo>
                    <a:pt x="754059" y="1137458"/>
                  </a:lnTo>
                  <a:lnTo>
                    <a:pt x="755086" y="1138232"/>
                  </a:lnTo>
                  <a:lnTo>
                    <a:pt x="755091" y="1137023"/>
                  </a:lnTo>
                  <a:close/>
                </a:path>
                <a:path w="932815" h="1778000">
                  <a:moveTo>
                    <a:pt x="754489" y="1119773"/>
                  </a:moveTo>
                  <a:lnTo>
                    <a:pt x="754088" y="1120932"/>
                  </a:lnTo>
                  <a:lnTo>
                    <a:pt x="754935" y="1121867"/>
                  </a:lnTo>
                  <a:lnTo>
                    <a:pt x="754489" y="1119773"/>
                  </a:lnTo>
                  <a:close/>
                </a:path>
                <a:path w="932815" h="1778000">
                  <a:moveTo>
                    <a:pt x="753941" y="1133662"/>
                  </a:moveTo>
                  <a:lnTo>
                    <a:pt x="753134" y="1134910"/>
                  </a:lnTo>
                  <a:lnTo>
                    <a:pt x="753870" y="1135861"/>
                  </a:lnTo>
                  <a:lnTo>
                    <a:pt x="753941" y="1133662"/>
                  </a:lnTo>
                  <a:close/>
                </a:path>
                <a:path w="932815" h="1778000">
                  <a:moveTo>
                    <a:pt x="753148" y="1017362"/>
                  </a:moveTo>
                  <a:lnTo>
                    <a:pt x="751712" y="1016468"/>
                  </a:lnTo>
                  <a:lnTo>
                    <a:pt x="751812" y="1017278"/>
                  </a:lnTo>
                  <a:lnTo>
                    <a:pt x="753148" y="1017362"/>
                  </a:lnTo>
                  <a:close/>
                </a:path>
                <a:path w="932815" h="1778000">
                  <a:moveTo>
                    <a:pt x="749008" y="971990"/>
                  </a:moveTo>
                  <a:lnTo>
                    <a:pt x="745342" y="974720"/>
                  </a:lnTo>
                  <a:lnTo>
                    <a:pt x="751522" y="974018"/>
                  </a:lnTo>
                  <a:lnTo>
                    <a:pt x="749008" y="971990"/>
                  </a:lnTo>
                  <a:close/>
                </a:path>
                <a:path w="932815" h="1778000">
                  <a:moveTo>
                    <a:pt x="751387" y="1128155"/>
                  </a:moveTo>
                  <a:lnTo>
                    <a:pt x="749934" y="1128425"/>
                  </a:lnTo>
                  <a:lnTo>
                    <a:pt x="751020" y="1129645"/>
                  </a:lnTo>
                  <a:lnTo>
                    <a:pt x="751387" y="1128155"/>
                  </a:lnTo>
                  <a:close/>
                </a:path>
                <a:path w="932815" h="1778000">
                  <a:moveTo>
                    <a:pt x="749960" y="1214489"/>
                  </a:moveTo>
                  <a:lnTo>
                    <a:pt x="749920" y="1215833"/>
                  </a:lnTo>
                  <a:lnTo>
                    <a:pt x="751130" y="1216475"/>
                  </a:lnTo>
                  <a:lnTo>
                    <a:pt x="749960" y="1214489"/>
                  </a:lnTo>
                  <a:close/>
                </a:path>
                <a:path w="932815" h="1778000">
                  <a:moveTo>
                    <a:pt x="749892" y="1128437"/>
                  </a:moveTo>
                  <a:lnTo>
                    <a:pt x="746047" y="1129705"/>
                  </a:lnTo>
                  <a:lnTo>
                    <a:pt x="749070" y="1130234"/>
                  </a:lnTo>
                  <a:lnTo>
                    <a:pt x="749892" y="1128437"/>
                  </a:lnTo>
                  <a:close/>
                </a:path>
                <a:path w="932815" h="1778000">
                  <a:moveTo>
                    <a:pt x="748591" y="1105505"/>
                  </a:moveTo>
                  <a:lnTo>
                    <a:pt x="747744" y="1105548"/>
                  </a:lnTo>
                  <a:lnTo>
                    <a:pt x="749400" y="1106021"/>
                  </a:lnTo>
                  <a:lnTo>
                    <a:pt x="748591" y="1105505"/>
                  </a:lnTo>
                  <a:close/>
                </a:path>
                <a:path w="932815" h="1778000">
                  <a:moveTo>
                    <a:pt x="748599" y="1254421"/>
                  </a:moveTo>
                  <a:lnTo>
                    <a:pt x="747653" y="1254953"/>
                  </a:lnTo>
                  <a:lnTo>
                    <a:pt x="749357" y="1255567"/>
                  </a:lnTo>
                  <a:lnTo>
                    <a:pt x="748599" y="1254421"/>
                  </a:lnTo>
                  <a:close/>
                </a:path>
                <a:path w="932815" h="1778000">
                  <a:moveTo>
                    <a:pt x="748300" y="1005018"/>
                  </a:moveTo>
                  <a:lnTo>
                    <a:pt x="746473" y="1005151"/>
                  </a:lnTo>
                  <a:lnTo>
                    <a:pt x="749222" y="1005753"/>
                  </a:lnTo>
                  <a:lnTo>
                    <a:pt x="748300" y="1005018"/>
                  </a:lnTo>
                  <a:close/>
                </a:path>
                <a:path w="932815" h="1778000">
                  <a:moveTo>
                    <a:pt x="747843" y="1003389"/>
                  </a:moveTo>
                  <a:lnTo>
                    <a:pt x="746411" y="1004001"/>
                  </a:lnTo>
                  <a:lnTo>
                    <a:pt x="749101" y="1004065"/>
                  </a:lnTo>
                  <a:lnTo>
                    <a:pt x="747843" y="1003389"/>
                  </a:lnTo>
                  <a:close/>
                </a:path>
                <a:path w="932815" h="1778000">
                  <a:moveTo>
                    <a:pt x="747786" y="1372031"/>
                  </a:moveTo>
                  <a:lnTo>
                    <a:pt x="746891" y="1373511"/>
                  </a:lnTo>
                  <a:lnTo>
                    <a:pt x="748213" y="1374898"/>
                  </a:lnTo>
                  <a:lnTo>
                    <a:pt x="747786" y="1372031"/>
                  </a:lnTo>
                  <a:close/>
                </a:path>
                <a:path w="932815" h="1778000">
                  <a:moveTo>
                    <a:pt x="748118" y="1127264"/>
                  </a:moveTo>
                  <a:lnTo>
                    <a:pt x="746929" y="1128373"/>
                  </a:lnTo>
                  <a:lnTo>
                    <a:pt x="748602" y="1127982"/>
                  </a:lnTo>
                  <a:lnTo>
                    <a:pt x="748118" y="1127264"/>
                  </a:lnTo>
                  <a:close/>
                </a:path>
                <a:path w="932815" h="1778000">
                  <a:moveTo>
                    <a:pt x="748258" y="1001410"/>
                  </a:moveTo>
                  <a:lnTo>
                    <a:pt x="744906" y="1001568"/>
                  </a:lnTo>
                  <a:lnTo>
                    <a:pt x="746926" y="1001611"/>
                  </a:lnTo>
                  <a:lnTo>
                    <a:pt x="748258" y="1001410"/>
                  </a:lnTo>
                  <a:close/>
                </a:path>
                <a:path w="932815" h="1778000">
                  <a:moveTo>
                    <a:pt x="747118" y="1102740"/>
                  </a:moveTo>
                  <a:lnTo>
                    <a:pt x="747672" y="1104023"/>
                  </a:lnTo>
                  <a:lnTo>
                    <a:pt x="748014" y="1103118"/>
                  </a:lnTo>
                  <a:lnTo>
                    <a:pt x="747118" y="1102740"/>
                  </a:lnTo>
                  <a:close/>
                </a:path>
                <a:path w="932815" h="1778000">
                  <a:moveTo>
                    <a:pt x="746525" y="1125468"/>
                  </a:moveTo>
                  <a:lnTo>
                    <a:pt x="745821" y="1126662"/>
                  </a:lnTo>
                  <a:lnTo>
                    <a:pt x="747880" y="1126432"/>
                  </a:lnTo>
                  <a:lnTo>
                    <a:pt x="746525" y="1125468"/>
                  </a:lnTo>
                  <a:close/>
                </a:path>
                <a:path w="932815" h="1778000">
                  <a:moveTo>
                    <a:pt x="746399" y="1126910"/>
                  </a:moveTo>
                  <a:lnTo>
                    <a:pt x="746770" y="1128125"/>
                  </a:lnTo>
                  <a:lnTo>
                    <a:pt x="747375" y="1127343"/>
                  </a:lnTo>
                  <a:lnTo>
                    <a:pt x="746399" y="1126910"/>
                  </a:lnTo>
                  <a:close/>
                </a:path>
                <a:path w="932815" h="1778000">
                  <a:moveTo>
                    <a:pt x="745855" y="1205017"/>
                  </a:moveTo>
                  <a:lnTo>
                    <a:pt x="745451" y="1205330"/>
                  </a:lnTo>
                  <a:lnTo>
                    <a:pt x="747267" y="1206503"/>
                  </a:lnTo>
                  <a:lnTo>
                    <a:pt x="745855" y="1205017"/>
                  </a:lnTo>
                  <a:close/>
                </a:path>
                <a:path w="932815" h="1778000">
                  <a:moveTo>
                    <a:pt x="734819" y="1005548"/>
                  </a:moveTo>
                  <a:lnTo>
                    <a:pt x="743468" y="1010293"/>
                  </a:lnTo>
                  <a:lnTo>
                    <a:pt x="741387" y="1007723"/>
                  </a:lnTo>
                  <a:lnTo>
                    <a:pt x="734819" y="1005548"/>
                  </a:lnTo>
                  <a:close/>
                </a:path>
                <a:path w="932815" h="1778000">
                  <a:moveTo>
                    <a:pt x="744226" y="968084"/>
                  </a:moveTo>
                  <a:lnTo>
                    <a:pt x="736725" y="971937"/>
                  </a:lnTo>
                  <a:lnTo>
                    <a:pt x="742649" y="974738"/>
                  </a:lnTo>
                  <a:lnTo>
                    <a:pt x="744226" y="968084"/>
                  </a:lnTo>
                  <a:close/>
                </a:path>
                <a:path w="932815" h="1778000">
                  <a:moveTo>
                    <a:pt x="744221" y="1218132"/>
                  </a:moveTo>
                  <a:lnTo>
                    <a:pt x="743698" y="1218273"/>
                  </a:lnTo>
                  <a:lnTo>
                    <a:pt x="745820" y="1220009"/>
                  </a:lnTo>
                  <a:lnTo>
                    <a:pt x="744221" y="1218132"/>
                  </a:lnTo>
                  <a:close/>
                </a:path>
                <a:path w="932815" h="1778000">
                  <a:moveTo>
                    <a:pt x="745254" y="1013961"/>
                  </a:moveTo>
                  <a:lnTo>
                    <a:pt x="741794" y="1013335"/>
                  </a:lnTo>
                  <a:lnTo>
                    <a:pt x="743923" y="1015048"/>
                  </a:lnTo>
                  <a:lnTo>
                    <a:pt x="745254" y="1013961"/>
                  </a:lnTo>
                  <a:close/>
                </a:path>
                <a:path w="932815" h="1778000">
                  <a:moveTo>
                    <a:pt x="743317" y="1216781"/>
                  </a:moveTo>
                  <a:lnTo>
                    <a:pt x="744541" y="1217734"/>
                  </a:lnTo>
                  <a:lnTo>
                    <a:pt x="744474" y="1216863"/>
                  </a:lnTo>
                  <a:lnTo>
                    <a:pt x="743317" y="1216781"/>
                  </a:lnTo>
                  <a:close/>
                </a:path>
                <a:path w="932815" h="1778000">
                  <a:moveTo>
                    <a:pt x="739485" y="1304975"/>
                  </a:moveTo>
                  <a:lnTo>
                    <a:pt x="736586" y="1317389"/>
                  </a:lnTo>
                  <a:lnTo>
                    <a:pt x="744280" y="1309365"/>
                  </a:lnTo>
                  <a:lnTo>
                    <a:pt x="739485" y="1304975"/>
                  </a:lnTo>
                  <a:close/>
                </a:path>
                <a:path w="932815" h="1778000">
                  <a:moveTo>
                    <a:pt x="742885" y="1001178"/>
                  </a:moveTo>
                  <a:lnTo>
                    <a:pt x="743758" y="1002065"/>
                  </a:lnTo>
                  <a:lnTo>
                    <a:pt x="743990" y="1001195"/>
                  </a:lnTo>
                  <a:lnTo>
                    <a:pt x="742885" y="1001178"/>
                  </a:lnTo>
                  <a:close/>
                </a:path>
                <a:path w="932815" h="1778000">
                  <a:moveTo>
                    <a:pt x="740183" y="1215479"/>
                  </a:moveTo>
                  <a:lnTo>
                    <a:pt x="742962" y="1220142"/>
                  </a:lnTo>
                  <a:lnTo>
                    <a:pt x="742336" y="1218550"/>
                  </a:lnTo>
                  <a:lnTo>
                    <a:pt x="740183" y="1215479"/>
                  </a:lnTo>
                  <a:close/>
                </a:path>
                <a:path w="932815" h="1778000">
                  <a:moveTo>
                    <a:pt x="741552" y="1123809"/>
                  </a:moveTo>
                  <a:lnTo>
                    <a:pt x="741260" y="1125069"/>
                  </a:lnTo>
                  <a:lnTo>
                    <a:pt x="743491" y="1124760"/>
                  </a:lnTo>
                  <a:lnTo>
                    <a:pt x="741552" y="1123809"/>
                  </a:lnTo>
                  <a:close/>
                </a:path>
                <a:path w="932815" h="1778000">
                  <a:moveTo>
                    <a:pt x="742672" y="1212764"/>
                  </a:moveTo>
                  <a:lnTo>
                    <a:pt x="742408" y="1213935"/>
                  </a:lnTo>
                  <a:lnTo>
                    <a:pt x="743385" y="1214296"/>
                  </a:lnTo>
                  <a:lnTo>
                    <a:pt x="742672" y="1212764"/>
                  </a:lnTo>
                  <a:close/>
                </a:path>
                <a:path w="932815" h="1778000">
                  <a:moveTo>
                    <a:pt x="742095" y="1122309"/>
                  </a:moveTo>
                  <a:lnTo>
                    <a:pt x="740299" y="1123428"/>
                  </a:lnTo>
                  <a:lnTo>
                    <a:pt x="742602" y="1122839"/>
                  </a:lnTo>
                  <a:lnTo>
                    <a:pt x="742095" y="1122309"/>
                  </a:lnTo>
                  <a:close/>
                </a:path>
                <a:path w="932815" h="1778000">
                  <a:moveTo>
                    <a:pt x="741905" y="1209671"/>
                  </a:moveTo>
                  <a:lnTo>
                    <a:pt x="741112" y="1208228"/>
                  </a:lnTo>
                  <a:lnTo>
                    <a:pt x="741282" y="1210124"/>
                  </a:lnTo>
                  <a:lnTo>
                    <a:pt x="741905" y="1209671"/>
                  </a:lnTo>
                  <a:close/>
                </a:path>
                <a:path w="932815" h="1778000">
                  <a:moveTo>
                    <a:pt x="739863" y="1216650"/>
                  </a:moveTo>
                  <a:lnTo>
                    <a:pt x="740633" y="1218800"/>
                  </a:lnTo>
                  <a:lnTo>
                    <a:pt x="741186" y="1218269"/>
                  </a:lnTo>
                  <a:lnTo>
                    <a:pt x="739863" y="1216650"/>
                  </a:lnTo>
                  <a:close/>
                </a:path>
                <a:path w="932815" h="1778000">
                  <a:moveTo>
                    <a:pt x="738340" y="1216589"/>
                  </a:moveTo>
                  <a:lnTo>
                    <a:pt x="739930" y="1219564"/>
                  </a:lnTo>
                  <a:lnTo>
                    <a:pt x="739388" y="1217385"/>
                  </a:lnTo>
                  <a:lnTo>
                    <a:pt x="738340" y="1216589"/>
                  </a:lnTo>
                  <a:close/>
                </a:path>
                <a:path w="932815" h="1778000">
                  <a:moveTo>
                    <a:pt x="735058" y="944529"/>
                  </a:moveTo>
                  <a:lnTo>
                    <a:pt x="733486" y="944693"/>
                  </a:lnTo>
                  <a:lnTo>
                    <a:pt x="734902" y="946977"/>
                  </a:lnTo>
                  <a:lnTo>
                    <a:pt x="735058" y="944529"/>
                  </a:lnTo>
                  <a:close/>
                </a:path>
                <a:path w="932815" h="1778000">
                  <a:moveTo>
                    <a:pt x="732244" y="943759"/>
                  </a:moveTo>
                  <a:lnTo>
                    <a:pt x="732987" y="945494"/>
                  </a:lnTo>
                  <a:lnTo>
                    <a:pt x="733120" y="944019"/>
                  </a:lnTo>
                  <a:lnTo>
                    <a:pt x="732244" y="943759"/>
                  </a:lnTo>
                  <a:close/>
                </a:path>
                <a:path w="932815" h="1778000">
                  <a:moveTo>
                    <a:pt x="730642" y="1203995"/>
                  </a:moveTo>
                  <a:lnTo>
                    <a:pt x="729184" y="1204041"/>
                  </a:lnTo>
                  <a:lnTo>
                    <a:pt x="730790" y="1205243"/>
                  </a:lnTo>
                  <a:lnTo>
                    <a:pt x="730642" y="1203995"/>
                  </a:lnTo>
                  <a:close/>
                </a:path>
                <a:path w="932815" h="1778000">
                  <a:moveTo>
                    <a:pt x="725820" y="1353428"/>
                  </a:moveTo>
                  <a:lnTo>
                    <a:pt x="724591" y="1355171"/>
                  </a:lnTo>
                  <a:lnTo>
                    <a:pt x="726409" y="1354540"/>
                  </a:lnTo>
                  <a:lnTo>
                    <a:pt x="725820" y="1353428"/>
                  </a:lnTo>
                  <a:close/>
                </a:path>
                <a:path w="932815" h="1778000">
                  <a:moveTo>
                    <a:pt x="724358" y="1349762"/>
                  </a:moveTo>
                  <a:lnTo>
                    <a:pt x="723895" y="1350510"/>
                  </a:lnTo>
                  <a:lnTo>
                    <a:pt x="724869" y="1351937"/>
                  </a:lnTo>
                  <a:lnTo>
                    <a:pt x="724358" y="1349762"/>
                  </a:lnTo>
                  <a:close/>
                </a:path>
                <a:path w="932815" h="1778000">
                  <a:moveTo>
                    <a:pt x="722753" y="1349304"/>
                  </a:moveTo>
                  <a:lnTo>
                    <a:pt x="720769" y="1355522"/>
                  </a:lnTo>
                  <a:lnTo>
                    <a:pt x="724779" y="1352174"/>
                  </a:lnTo>
                  <a:lnTo>
                    <a:pt x="722753" y="1349304"/>
                  </a:lnTo>
                  <a:close/>
                </a:path>
                <a:path w="932815" h="1778000">
                  <a:moveTo>
                    <a:pt x="711691" y="1291174"/>
                  </a:moveTo>
                  <a:lnTo>
                    <a:pt x="710393" y="1292199"/>
                  </a:lnTo>
                  <a:lnTo>
                    <a:pt x="711921" y="1292269"/>
                  </a:lnTo>
                  <a:lnTo>
                    <a:pt x="711691" y="1291174"/>
                  </a:lnTo>
                  <a:close/>
                </a:path>
                <a:path w="932815" h="1778000">
                  <a:moveTo>
                    <a:pt x="692721" y="1229904"/>
                  </a:moveTo>
                  <a:lnTo>
                    <a:pt x="698914" y="1234436"/>
                  </a:lnTo>
                  <a:lnTo>
                    <a:pt x="699711" y="1241485"/>
                  </a:lnTo>
                  <a:lnTo>
                    <a:pt x="707935" y="1241070"/>
                  </a:lnTo>
                  <a:lnTo>
                    <a:pt x="702805" y="1233863"/>
                  </a:lnTo>
                  <a:lnTo>
                    <a:pt x="692721" y="1229904"/>
                  </a:lnTo>
                  <a:close/>
                </a:path>
                <a:path w="932815" h="1778000">
                  <a:moveTo>
                    <a:pt x="705500" y="1654539"/>
                  </a:moveTo>
                  <a:lnTo>
                    <a:pt x="704020" y="1655325"/>
                  </a:lnTo>
                  <a:lnTo>
                    <a:pt x="704631" y="1655875"/>
                  </a:lnTo>
                  <a:lnTo>
                    <a:pt x="705500" y="1654539"/>
                  </a:lnTo>
                  <a:close/>
                </a:path>
                <a:path w="932815" h="1778000">
                  <a:moveTo>
                    <a:pt x="704210" y="1660405"/>
                  </a:moveTo>
                  <a:lnTo>
                    <a:pt x="702909" y="1661344"/>
                  </a:lnTo>
                  <a:lnTo>
                    <a:pt x="703332" y="1661472"/>
                  </a:lnTo>
                  <a:lnTo>
                    <a:pt x="704210" y="1660405"/>
                  </a:lnTo>
                  <a:close/>
                </a:path>
                <a:path w="932815" h="1778000">
                  <a:moveTo>
                    <a:pt x="694172" y="1229484"/>
                  </a:moveTo>
                  <a:lnTo>
                    <a:pt x="696733" y="1230993"/>
                  </a:lnTo>
                  <a:lnTo>
                    <a:pt x="695727" y="1229705"/>
                  </a:lnTo>
                  <a:lnTo>
                    <a:pt x="694172" y="1229484"/>
                  </a:lnTo>
                  <a:close/>
                </a:path>
                <a:path w="932815" h="1778000">
                  <a:moveTo>
                    <a:pt x="692814" y="1227901"/>
                  </a:moveTo>
                  <a:lnTo>
                    <a:pt x="694067" y="1228935"/>
                  </a:lnTo>
                  <a:lnTo>
                    <a:pt x="694114" y="1228689"/>
                  </a:lnTo>
                  <a:lnTo>
                    <a:pt x="692814" y="1227901"/>
                  </a:lnTo>
                  <a:close/>
                </a:path>
                <a:path w="932815" h="1778000">
                  <a:moveTo>
                    <a:pt x="694536" y="1232489"/>
                  </a:moveTo>
                  <a:lnTo>
                    <a:pt x="692999" y="1232600"/>
                  </a:lnTo>
                  <a:lnTo>
                    <a:pt x="694790" y="1233333"/>
                  </a:lnTo>
                  <a:lnTo>
                    <a:pt x="694536" y="1232489"/>
                  </a:lnTo>
                  <a:close/>
                </a:path>
                <a:path w="932815" h="1778000">
                  <a:moveTo>
                    <a:pt x="691209" y="904231"/>
                  </a:moveTo>
                  <a:lnTo>
                    <a:pt x="694260" y="900676"/>
                  </a:lnTo>
                  <a:lnTo>
                    <a:pt x="692439" y="900963"/>
                  </a:lnTo>
                  <a:lnTo>
                    <a:pt x="691209" y="904231"/>
                  </a:lnTo>
                  <a:close/>
                </a:path>
                <a:path w="932815" h="1778000">
                  <a:moveTo>
                    <a:pt x="681879" y="905043"/>
                  </a:moveTo>
                  <a:lnTo>
                    <a:pt x="676057" y="910879"/>
                  </a:lnTo>
                  <a:lnTo>
                    <a:pt x="677745" y="915819"/>
                  </a:lnTo>
                  <a:lnTo>
                    <a:pt x="688715" y="911157"/>
                  </a:lnTo>
                  <a:lnTo>
                    <a:pt x="689530" y="906596"/>
                  </a:lnTo>
                  <a:lnTo>
                    <a:pt x="681879" y="905043"/>
                  </a:lnTo>
                  <a:close/>
                </a:path>
                <a:path w="932815" h="1778000">
                  <a:moveTo>
                    <a:pt x="686680" y="1207269"/>
                  </a:moveTo>
                  <a:lnTo>
                    <a:pt x="686348" y="1208374"/>
                  </a:lnTo>
                  <a:lnTo>
                    <a:pt x="687356" y="1208104"/>
                  </a:lnTo>
                  <a:lnTo>
                    <a:pt x="686680" y="1207269"/>
                  </a:lnTo>
                  <a:close/>
                </a:path>
                <a:path w="932815" h="1778000">
                  <a:moveTo>
                    <a:pt x="685814" y="1204840"/>
                  </a:moveTo>
                  <a:lnTo>
                    <a:pt x="684168" y="1205305"/>
                  </a:lnTo>
                  <a:lnTo>
                    <a:pt x="685495" y="1206374"/>
                  </a:lnTo>
                  <a:lnTo>
                    <a:pt x="685814" y="1204840"/>
                  </a:lnTo>
                  <a:close/>
                </a:path>
                <a:path w="932815" h="1778000">
                  <a:moveTo>
                    <a:pt x="682762" y="1202861"/>
                  </a:moveTo>
                  <a:lnTo>
                    <a:pt x="682376" y="1205552"/>
                  </a:lnTo>
                  <a:lnTo>
                    <a:pt x="683743" y="1203342"/>
                  </a:lnTo>
                  <a:lnTo>
                    <a:pt x="682762" y="1202861"/>
                  </a:lnTo>
                  <a:close/>
                </a:path>
                <a:path w="932815" h="1778000">
                  <a:moveTo>
                    <a:pt x="680089" y="1204461"/>
                  </a:moveTo>
                  <a:lnTo>
                    <a:pt x="680671" y="1205719"/>
                  </a:lnTo>
                  <a:lnTo>
                    <a:pt x="681126" y="1204645"/>
                  </a:lnTo>
                  <a:lnTo>
                    <a:pt x="680089" y="1204461"/>
                  </a:lnTo>
                  <a:close/>
                </a:path>
                <a:path w="932815" h="1778000">
                  <a:moveTo>
                    <a:pt x="678298" y="1263550"/>
                  </a:moveTo>
                  <a:lnTo>
                    <a:pt x="679182" y="1264696"/>
                  </a:lnTo>
                  <a:lnTo>
                    <a:pt x="680452" y="1264375"/>
                  </a:lnTo>
                  <a:lnTo>
                    <a:pt x="678298" y="1263550"/>
                  </a:lnTo>
                  <a:close/>
                </a:path>
                <a:path w="932815" h="1778000">
                  <a:moveTo>
                    <a:pt x="678251" y="1201921"/>
                  </a:moveTo>
                  <a:lnTo>
                    <a:pt x="677592" y="1202356"/>
                  </a:lnTo>
                  <a:lnTo>
                    <a:pt x="678287" y="1203877"/>
                  </a:lnTo>
                  <a:lnTo>
                    <a:pt x="678251" y="1201921"/>
                  </a:lnTo>
                  <a:close/>
                </a:path>
                <a:path w="932815" h="1778000">
                  <a:moveTo>
                    <a:pt x="676079" y="1206454"/>
                  </a:moveTo>
                  <a:lnTo>
                    <a:pt x="676531" y="1208505"/>
                  </a:lnTo>
                  <a:lnTo>
                    <a:pt x="677975" y="1207511"/>
                  </a:lnTo>
                  <a:lnTo>
                    <a:pt x="676079" y="1206454"/>
                  </a:lnTo>
                  <a:close/>
                </a:path>
                <a:path w="932815" h="1778000">
                  <a:moveTo>
                    <a:pt x="673483" y="1203682"/>
                  </a:moveTo>
                  <a:lnTo>
                    <a:pt x="671787" y="1204760"/>
                  </a:lnTo>
                  <a:lnTo>
                    <a:pt x="673150" y="1205309"/>
                  </a:lnTo>
                  <a:lnTo>
                    <a:pt x="673483" y="1203682"/>
                  </a:lnTo>
                  <a:close/>
                </a:path>
                <a:path w="932815" h="1778000">
                  <a:moveTo>
                    <a:pt x="672832" y="1202363"/>
                  </a:moveTo>
                  <a:lnTo>
                    <a:pt x="669695" y="1203498"/>
                  </a:lnTo>
                  <a:lnTo>
                    <a:pt x="671539" y="1204107"/>
                  </a:lnTo>
                  <a:lnTo>
                    <a:pt x="672832" y="1202363"/>
                  </a:lnTo>
                  <a:close/>
                </a:path>
                <a:path w="932815" h="1778000">
                  <a:moveTo>
                    <a:pt x="669699" y="1200418"/>
                  </a:moveTo>
                  <a:lnTo>
                    <a:pt x="668906" y="1202210"/>
                  </a:lnTo>
                  <a:lnTo>
                    <a:pt x="670687" y="1201681"/>
                  </a:lnTo>
                  <a:lnTo>
                    <a:pt x="669699" y="1200418"/>
                  </a:lnTo>
                  <a:close/>
                </a:path>
                <a:path w="932815" h="1778000">
                  <a:moveTo>
                    <a:pt x="668255" y="875394"/>
                  </a:moveTo>
                  <a:lnTo>
                    <a:pt x="664457" y="877159"/>
                  </a:lnTo>
                  <a:lnTo>
                    <a:pt x="666284" y="881476"/>
                  </a:lnTo>
                  <a:lnTo>
                    <a:pt x="668255" y="875394"/>
                  </a:lnTo>
                  <a:close/>
                </a:path>
                <a:path w="932815" h="1778000">
                  <a:moveTo>
                    <a:pt x="667434" y="1200170"/>
                  </a:moveTo>
                  <a:lnTo>
                    <a:pt x="665812" y="1200865"/>
                  </a:lnTo>
                  <a:lnTo>
                    <a:pt x="668545" y="1200460"/>
                  </a:lnTo>
                  <a:lnTo>
                    <a:pt x="667434" y="1200170"/>
                  </a:lnTo>
                  <a:close/>
                </a:path>
                <a:path w="932815" h="1778000">
                  <a:moveTo>
                    <a:pt x="667579" y="1192964"/>
                  </a:moveTo>
                  <a:lnTo>
                    <a:pt x="664993" y="1193382"/>
                  </a:lnTo>
                  <a:lnTo>
                    <a:pt x="668149" y="1193386"/>
                  </a:lnTo>
                  <a:lnTo>
                    <a:pt x="667579" y="1192964"/>
                  </a:lnTo>
                  <a:close/>
                </a:path>
                <a:path w="932815" h="1778000">
                  <a:moveTo>
                    <a:pt x="663373" y="881486"/>
                  </a:moveTo>
                  <a:lnTo>
                    <a:pt x="658438" y="882431"/>
                  </a:lnTo>
                  <a:lnTo>
                    <a:pt x="663346" y="892901"/>
                  </a:lnTo>
                  <a:lnTo>
                    <a:pt x="667102" y="886399"/>
                  </a:lnTo>
                  <a:lnTo>
                    <a:pt x="664584" y="882109"/>
                  </a:lnTo>
                  <a:lnTo>
                    <a:pt x="661769" y="887146"/>
                  </a:lnTo>
                  <a:lnTo>
                    <a:pt x="663373" y="881486"/>
                  </a:lnTo>
                  <a:close/>
                </a:path>
                <a:path w="932815" h="1778000">
                  <a:moveTo>
                    <a:pt x="664857" y="1186306"/>
                  </a:moveTo>
                  <a:lnTo>
                    <a:pt x="663298" y="1188389"/>
                  </a:lnTo>
                  <a:lnTo>
                    <a:pt x="665555" y="1186806"/>
                  </a:lnTo>
                  <a:lnTo>
                    <a:pt x="664857" y="1186306"/>
                  </a:lnTo>
                  <a:close/>
                </a:path>
                <a:path w="932815" h="1778000">
                  <a:moveTo>
                    <a:pt x="661828" y="1187025"/>
                  </a:moveTo>
                  <a:lnTo>
                    <a:pt x="662084" y="1188220"/>
                  </a:lnTo>
                  <a:lnTo>
                    <a:pt x="662828" y="1187396"/>
                  </a:lnTo>
                  <a:lnTo>
                    <a:pt x="661828" y="1187025"/>
                  </a:lnTo>
                  <a:close/>
                </a:path>
                <a:path w="932815" h="1778000">
                  <a:moveTo>
                    <a:pt x="662042" y="1184950"/>
                  </a:moveTo>
                  <a:lnTo>
                    <a:pt x="661431" y="1185513"/>
                  </a:lnTo>
                  <a:lnTo>
                    <a:pt x="662468" y="1186459"/>
                  </a:lnTo>
                  <a:lnTo>
                    <a:pt x="662042" y="1184950"/>
                  </a:lnTo>
                  <a:close/>
                </a:path>
                <a:path w="932815" h="1778000">
                  <a:moveTo>
                    <a:pt x="661817" y="873666"/>
                  </a:moveTo>
                  <a:lnTo>
                    <a:pt x="657728" y="878523"/>
                  </a:lnTo>
                  <a:lnTo>
                    <a:pt x="659947" y="877026"/>
                  </a:lnTo>
                  <a:lnTo>
                    <a:pt x="661817" y="873666"/>
                  </a:lnTo>
                  <a:close/>
                </a:path>
                <a:path w="932815" h="1778000">
                  <a:moveTo>
                    <a:pt x="660976" y="1182245"/>
                  </a:moveTo>
                  <a:lnTo>
                    <a:pt x="660805" y="1183559"/>
                  </a:lnTo>
                  <a:lnTo>
                    <a:pt x="662078" y="1183513"/>
                  </a:lnTo>
                  <a:lnTo>
                    <a:pt x="660976" y="1182245"/>
                  </a:lnTo>
                  <a:close/>
                </a:path>
                <a:path w="932815" h="1778000">
                  <a:moveTo>
                    <a:pt x="659451" y="1183112"/>
                  </a:moveTo>
                  <a:lnTo>
                    <a:pt x="657708" y="1185584"/>
                  </a:lnTo>
                  <a:lnTo>
                    <a:pt x="660948" y="1184833"/>
                  </a:lnTo>
                  <a:lnTo>
                    <a:pt x="659451" y="1183112"/>
                  </a:lnTo>
                  <a:close/>
                </a:path>
                <a:path w="932815" h="1778000">
                  <a:moveTo>
                    <a:pt x="644965" y="1033043"/>
                  </a:moveTo>
                  <a:lnTo>
                    <a:pt x="637592" y="1036687"/>
                  </a:lnTo>
                  <a:lnTo>
                    <a:pt x="640568" y="1047776"/>
                  </a:lnTo>
                  <a:lnTo>
                    <a:pt x="657896" y="1049588"/>
                  </a:lnTo>
                  <a:lnTo>
                    <a:pt x="658134" y="1040518"/>
                  </a:lnTo>
                  <a:lnTo>
                    <a:pt x="645150" y="1037141"/>
                  </a:lnTo>
                  <a:lnTo>
                    <a:pt x="644965" y="1033043"/>
                  </a:lnTo>
                  <a:close/>
                </a:path>
                <a:path w="932815" h="1778000">
                  <a:moveTo>
                    <a:pt x="657594" y="1178851"/>
                  </a:moveTo>
                  <a:lnTo>
                    <a:pt x="657861" y="1180266"/>
                  </a:lnTo>
                  <a:lnTo>
                    <a:pt x="658529" y="1179564"/>
                  </a:lnTo>
                  <a:lnTo>
                    <a:pt x="657594" y="1178851"/>
                  </a:lnTo>
                  <a:close/>
                </a:path>
                <a:path w="932815" h="1778000">
                  <a:moveTo>
                    <a:pt x="656371" y="1181324"/>
                  </a:moveTo>
                  <a:lnTo>
                    <a:pt x="655884" y="1182486"/>
                  </a:lnTo>
                  <a:lnTo>
                    <a:pt x="657842" y="1182341"/>
                  </a:lnTo>
                  <a:lnTo>
                    <a:pt x="656371" y="1181324"/>
                  </a:lnTo>
                  <a:close/>
                </a:path>
                <a:path w="932815" h="1778000">
                  <a:moveTo>
                    <a:pt x="656279" y="884604"/>
                  </a:moveTo>
                  <a:lnTo>
                    <a:pt x="655672" y="886836"/>
                  </a:lnTo>
                  <a:lnTo>
                    <a:pt x="657124" y="885434"/>
                  </a:lnTo>
                  <a:lnTo>
                    <a:pt x="656279" y="884604"/>
                  </a:lnTo>
                  <a:close/>
                </a:path>
                <a:path w="932815" h="1778000">
                  <a:moveTo>
                    <a:pt x="655216" y="17073"/>
                  </a:moveTo>
                  <a:lnTo>
                    <a:pt x="651836" y="18035"/>
                  </a:lnTo>
                  <a:lnTo>
                    <a:pt x="654003" y="21848"/>
                  </a:lnTo>
                  <a:lnTo>
                    <a:pt x="655216" y="17073"/>
                  </a:lnTo>
                  <a:close/>
                </a:path>
                <a:path w="932815" h="1778000">
                  <a:moveTo>
                    <a:pt x="655628" y="1187852"/>
                  </a:moveTo>
                  <a:lnTo>
                    <a:pt x="652819" y="1188333"/>
                  </a:lnTo>
                  <a:lnTo>
                    <a:pt x="653892" y="1188993"/>
                  </a:lnTo>
                  <a:lnTo>
                    <a:pt x="655628" y="1187852"/>
                  </a:lnTo>
                  <a:close/>
                </a:path>
                <a:path w="932815" h="1778000">
                  <a:moveTo>
                    <a:pt x="653105" y="1177481"/>
                  </a:moveTo>
                  <a:lnTo>
                    <a:pt x="652708" y="1181523"/>
                  </a:lnTo>
                  <a:lnTo>
                    <a:pt x="653865" y="1180857"/>
                  </a:lnTo>
                  <a:lnTo>
                    <a:pt x="653105" y="1177481"/>
                  </a:lnTo>
                  <a:close/>
                </a:path>
                <a:path w="932815" h="1778000">
                  <a:moveTo>
                    <a:pt x="650234" y="1178423"/>
                  </a:moveTo>
                  <a:lnTo>
                    <a:pt x="649717" y="1180295"/>
                  </a:lnTo>
                  <a:lnTo>
                    <a:pt x="651088" y="1178915"/>
                  </a:lnTo>
                  <a:lnTo>
                    <a:pt x="650234" y="1178423"/>
                  </a:lnTo>
                  <a:close/>
                </a:path>
                <a:path w="932815" h="1778000">
                  <a:moveTo>
                    <a:pt x="650989" y="2823"/>
                  </a:moveTo>
                  <a:lnTo>
                    <a:pt x="646664" y="0"/>
                  </a:lnTo>
                  <a:lnTo>
                    <a:pt x="639161" y="6150"/>
                  </a:lnTo>
                  <a:lnTo>
                    <a:pt x="648323" y="9338"/>
                  </a:lnTo>
                  <a:lnTo>
                    <a:pt x="650989" y="2823"/>
                  </a:lnTo>
                  <a:close/>
                </a:path>
                <a:path w="932815" h="1778000">
                  <a:moveTo>
                    <a:pt x="641388" y="1235747"/>
                  </a:moveTo>
                  <a:lnTo>
                    <a:pt x="645854" y="1239689"/>
                  </a:lnTo>
                  <a:lnTo>
                    <a:pt x="646241" y="1237248"/>
                  </a:lnTo>
                  <a:lnTo>
                    <a:pt x="641388" y="1235747"/>
                  </a:lnTo>
                  <a:close/>
                </a:path>
                <a:path w="932815" h="1778000">
                  <a:moveTo>
                    <a:pt x="648117" y="1030967"/>
                  </a:moveTo>
                  <a:lnTo>
                    <a:pt x="647443" y="1029556"/>
                  </a:lnTo>
                  <a:lnTo>
                    <a:pt x="647898" y="1033209"/>
                  </a:lnTo>
                  <a:lnTo>
                    <a:pt x="648117" y="1030967"/>
                  </a:lnTo>
                  <a:close/>
                </a:path>
                <a:path w="932815" h="1778000">
                  <a:moveTo>
                    <a:pt x="644301" y="1020196"/>
                  </a:moveTo>
                  <a:lnTo>
                    <a:pt x="645891" y="1029086"/>
                  </a:lnTo>
                  <a:lnTo>
                    <a:pt x="647966" y="1025337"/>
                  </a:lnTo>
                  <a:lnTo>
                    <a:pt x="644301" y="1020196"/>
                  </a:lnTo>
                  <a:close/>
                </a:path>
                <a:path w="932815" h="1778000">
                  <a:moveTo>
                    <a:pt x="646443" y="1174174"/>
                  </a:moveTo>
                  <a:lnTo>
                    <a:pt x="647605" y="1176666"/>
                  </a:lnTo>
                  <a:lnTo>
                    <a:pt x="647040" y="1175460"/>
                  </a:lnTo>
                  <a:lnTo>
                    <a:pt x="646443" y="1174174"/>
                  </a:lnTo>
                  <a:close/>
                </a:path>
                <a:path w="932815" h="1778000">
                  <a:moveTo>
                    <a:pt x="639542" y="436552"/>
                  </a:moveTo>
                  <a:lnTo>
                    <a:pt x="638047" y="439702"/>
                  </a:lnTo>
                  <a:lnTo>
                    <a:pt x="644347" y="444698"/>
                  </a:lnTo>
                  <a:lnTo>
                    <a:pt x="647105" y="440650"/>
                  </a:lnTo>
                  <a:lnTo>
                    <a:pt x="639542" y="436552"/>
                  </a:lnTo>
                  <a:close/>
                </a:path>
                <a:path w="932815" h="1778000">
                  <a:moveTo>
                    <a:pt x="643937" y="1174013"/>
                  </a:moveTo>
                  <a:lnTo>
                    <a:pt x="643408" y="1176848"/>
                  </a:lnTo>
                  <a:lnTo>
                    <a:pt x="646587" y="1176222"/>
                  </a:lnTo>
                  <a:lnTo>
                    <a:pt x="643937" y="1174013"/>
                  </a:lnTo>
                  <a:close/>
                </a:path>
                <a:path w="932815" h="1778000">
                  <a:moveTo>
                    <a:pt x="644034" y="1171932"/>
                  </a:moveTo>
                  <a:lnTo>
                    <a:pt x="645747" y="1174895"/>
                  </a:lnTo>
                  <a:lnTo>
                    <a:pt x="646062" y="1172589"/>
                  </a:lnTo>
                  <a:lnTo>
                    <a:pt x="644034" y="1171932"/>
                  </a:lnTo>
                  <a:close/>
                </a:path>
                <a:path w="932815" h="1778000">
                  <a:moveTo>
                    <a:pt x="642900" y="871842"/>
                  </a:moveTo>
                  <a:lnTo>
                    <a:pt x="641524" y="871925"/>
                  </a:lnTo>
                  <a:lnTo>
                    <a:pt x="642442" y="873086"/>
                  </a:lnTo>
                  <a:lnTo>
                    <a:pt x="642900" y="871842"/>
                  </a:lnTo>
                  <a:close/>
                </a:path>
                <a:path w="932815" h="1778000">
                  <a:moveTo>
                    <a:pt x="640193" y="1177138"/>
                  </a:moveTo>
                  <a:lnTo>
                    <a:pt x="640652" y="1178320"/>
                  </a:lnTo>
                  <a:lnTo>
                    <a:pt x="641812" y="1177591"/>
                  </a:lnTo>
                  <a:lnTo>
                    <a:pt x="640193" y="1177138"/>
                  </a:lnTo>
                  <a:close/>
                </a:path>
                <a:path w="932815" h="1778000">
                  <a:moveTo>
                    <a:pt x="637667" y="1011469"/>
                  </a:moveTo>
                  <a:lnTo>
                    <a:pt x="636325" y="1016041"/>
                  </a:lnTo>
                  <a:lnTo>
                    <a:pt x="641181" y="1015974"/>
                  </a:lnTo>
                  <a:lnTo>
                    <a:pt x="637667" y="1011469"/>
                  </a:lnTo>
                  <a:close/>
                </a:path>
                <a:path w="932815" h="1778000">
                  <a:moveTo>
                    <a:pt x="639033" y="385123"/>
                  </a:moveTo>
                  <a:lnTo>
                    <a:pt x="638914" y="387152"/>
                  </a:lnTo>
                  <a:lnTo>
                    <a:pt x="639609" y="385316"/>
                  </a:lnTo>
                  <a:lnTo>
                    <a:pt x="639033" y="385123"/>
                  </a:lnTo>
                  <a:close/>
                </a:path>
                <a:path w="932815" h="1778000">
                  <a:moveTo>
                    <a:pt x="638246" y="846963"/>
                  </a:moveTo>
                  <a:lnTo>
                    <a:pt x="634981" y="848226"/>
                  </a:lnTo>
                  <a:lnTo>
                    <a:pt x="636991" y="850179"/>
                  </a:lnTo>
                  <a:lnTo>
                    <a:pt x="638246" y="846963"/>
                  </a:lnTo>
                  <a:close/>
                </a:path>
                <a:path w="932815" h="1778000">
                  <a:moveTo>
                    <a:pt x="630018" y="1009468"/>
                  </a:moveTo>
                  <a:lnTo>
                    <a:pt x="627217" y="1017569"/>
                  </a:lnTo>
                  <a:lnTo>
                    <a:pt x="635556" y="1025555"/>
                  </a:lnTo>
                  <a:lnTo>
                    <a:pt x="637220" y="1019258"/>
                  </a:lnTo>
                  <a:lnTo>
                    <a:pt x="630018" y="1009468"/>
                  </a:lnTo>
                  <a:close/>
                </a:path>
                <a:path w="932815" h="1778000">
                  <a:moveTo>
                    <a:pt x="620574" y="1025668"/>
                  </a:moveTo>
                  <a:lnTo>
                    <a:pt x="609325" y="1028094"/>
                  </a:lnTo>
                  <a:lnTo>
                    <a:pt x="603484" y="1035963"/>
                  </a:lnTo>
                  <a:lnTo>
                    <a:pt x="598356" y="1050822"/>
                  </a:lnTo>
                  <a:lnTo>
                    <a:pt x="602868" y="1070334"/>
                  </a:lnTo>
                  <a:lnTo>
                    <a:pt x="619909" y="1070170"/>
                  </a:lnTo>
                  <a:lnTo>
                    <a:pt x="632226" y="1059182"/>
                  </a:lnTo>
                  <a:lnTo>
                    <a:pt x="633279" y="1032711"/>
                  </a:lnTo>
                  <a:lnTo>
                    <a:pt x="620574" y="1025668"/>
                  </a:lnTo>
                  <a:close/>
                </a:path>
                <a:path w="932815" h="1778000">
                  <a:moveTo>
                    <a:pt x="631322" y="1007970"/>
                  </a:moveTo>
                  <a:lnTo>
                    <a:pt x="631708" y="1010102"/>
                  </a:lnTo>
                  <a:lnTo>
                    <a:pt x="632822" y="1008651"/>
                  </a:lnTo>
                  <a:lnTo>
                    <a:pt x="631322" y="1007970"/>
                  </a:lnTo>
                  <a:close/>
                </a:path>
                <a:path w="932815" h="1778000">
                  <a:moveTo>
                    <a:pt x="623540" y="1179179"/>
                  </a:moveTo>
                  <a:lnTo>
                    <a:pt x="623224" y="1181050"/>
                  </a:lnTo>
                  <a:lnTo>
                    <a:pt x="625100" y="1180840"/>
                  </a:lnTo>
                  <a:lnTo>
                    <a:pt x="623540" y="1179179"/>
                  </a:lnTo>
                  <a:close/>
                </a:path>
                <a:path w="932815" h="1778000">
                  <a:moveTo>
                    <a:pt x="548730" y="765883"/>
                  </a:moveTo>
                  <a:lnTo>
                    <a:pt x="544375" y="766539"/>
                  </a:lnTo>
                  <a:lnTo>
                    <a:pt x="542875" y="789127"/>
                  </a:lnTo>
                  <a:lnTo>
                    <a:pt x="553394" y="794013"/>
                  </a:lnTo>
                  <a:lnTo>
                    <a:pt x="556448" y="814360"/>
                  </a:lnTo>
                  <a:lnTo>
                    <a:pt x="563240" y="820135"/>
                  </a:lnTo>
                  <a:lnTo>
                    <a:pt x="583976" y="812588"/>
                  </a:lnTo>
                  <a:lnTo>
                    <a:pt x="612331" y="816960"/>
                  </a:lnTo>
                  <a:lnTo>
                    <a:pt x="617304" y="814402"/>
                  </a:lnTo>
                  <a:lnTo>
                    <a:pt x="613136" y="808116"/>
                  </a:lnTo>
                  <a:lnTo>
                    <a:pt x="614267" y="802392"/>
                  </a:lnTo>
                  <a:lnTo>
                    <a:pt x="609592" y="800038"/>
                  </a:lnTo>
                  <a:lnTo>
                    <a:pt x="599477" y="779745"/>
                  </a:lnTo>
                  <a:lnTo>
                    <a:pt x="585067" y="771304"/>
                  </a:lnTo>
                  <a:lnTo>
                    <a:pt x="563951" y="773053"/>
                  </a:lnTo>
                  <a:lnTo>
                    <a:pt x="548730" y="765883"/>
                  </a:lnTo>
                  <a:close/>
                </a:path>
                <a:path w="932815" h="1778000">
                  <a:moveTo>
                    <a:pt x="615304" y="1725183"/>
                  </a:moveTo>
                  <a:lnTo>
                    <a:pt x="611610" y="1725670"/>
                  </a:lnTo>
                  <a:lnTo>
                    <a:pt x="612960" y="1726378"/>
                  </a:lnTo>
                  <a:lnTo>
                    <a:pt x="615304" y="1725183"/>
                  </a:lnTo>
                  <a:close/>
                </a:path>
                <a:path w="932815" h="1778000">
                  <a:moveTo>
                    <a:pt x="609226" y="1183623"/>
                  </a:moveTo>
                  <a:lnTo>
                    <a:pt x="607600" y="1183229"/>
                  </a:lnTo>
                  <a:lnTo>
                    <a:pt x="609346" y="1184847"/>
                  </a:lnTo>
                  <a:lnTo>
                    <a:pt x="609226" y="1183623"/>
                  </a:lnTo>
                  <a:close/>
                </a:path>
                <a:path w="932815" h="1778000">
                  <a:moveTo>
                    <a:pt x="598458" y="1202875"/>
                  </a:moveTo>
                  <a:lnTo>
                    <a:pt x="596813" y="1206551"/>
                  </a:lnTo>
                  <a:lnTo>
                    <a:pt x="607436" y="1213966"/>
                  </a:lnTo>
                  <a:lnTo>
                    <a:pt x="607836" y="1207407"/>
                  </a:lnTo>
                  <a:lnTo>
                    <a:pt x="598458" y="1202875"/>
                  </a:lnTo>
                  <a:close/>
                </a:path>
                <a:path w="932815" h="1778000">
                  <a:moveTo>
                    <a:pt x="608751" y="1185237"/>
                  </a:moveTo>
                  <a:lnTo>
                    <a:pt x="607441" y="1185928"/>
                  </a:lnTo>
                  <a:lnTo>
                    <a:pt x="609322" y="1186137"/>
                  </a:lnTo>
                  <a:lnTo>
                    <a:pt x="608751" y="1185237"/>
                  </a:lnTo>
                  <a:close/>
                </a:path>
                <a:path w="932815" h="1778000">
                  <a:moveTo>
                    <a:pt x="608456" y="1421736"/>
                  </a:moveTo>
                  <a:lnTo>
                    <a:pt x="607914" y="1423918"/>
                  </a:lnTo>
                  <a:lnTo>
                    <a:pt x="608661" y="1424114"/>
                  </a:lnTo>
                  <a:lnTo>
                    <a:pt x="608456" y="1421736"/>
                  </a:lnTo>
                  <a:close/>
                </a:path>
                <a:path w="932815" h="1778000">
                  <a:moveTo>
                    <a:pt x="608374" y="1726279"/>
                  </a:moveTo>
                  <a:lnTo>
                    <a:pt x="607036" y="1726805"/>
                  </a:lnTo>
                  <a:lnTo>
                    <a:pt x="607374" y="1728019"/>
                  </a:lnTo>
                  <a:lnTo>
                    <a:pt x="608374" y="1726279"/>
                  </a:lnTo>
                  <a:close/>
                </a:path>
                <a:path w="932815" h="1778000">
                  <a:moveTo>
                    <a:pt x="601023" y="978041"/>
                  </a:moveTo>
                  <a:lnTo>
                    <a:pt x="597312" y="980135"/>
                  </a:lnTo>
                  <a:lnTo>
                    <a:pt x="597001" y="986444"/>
                  </a:lnTo>
                  <a:lnTo>
                    <a:pt x="598412" y="990951"/>
                  </a:lnTo>
                  <a:lnTo>
                    <a:pt x="603887" y="992230"/>
                  </a:lnTo>
                  <a:lnTo>
                    <a:pt x="608320" y="980587"/>
                  </a:lnTo>
                  <a:lnTo>
                    <a:pt x="601023" y="978041"/>
                  </a:lnTo>
                  <a:close/>
                </a:path>
                <a:path w="932815" h="1778000">
                  <a:moveTo>
                    <a:pt x="607576" y="1406760"/>
                  </a:moveTo>
                  <a:lnTo>
                    <a:pt x="607114" y="1408807"/>
                  </a:lnTo>
                  <a:lnTo>
                    <a:pt x="608164" y="1410319"/>
                  </a:lnTo>
                  <a:lnTo>
                    <a:pt x="607576" y="1406760"/>
                  </a:lnTo>
                  <a:close/>
                </a:path>
                <a:path w="932815" h="1778000">
                  <a:moveTo>
                    <a:pt x="607296" y="1410600"/>
                  </a:moveTo>
                  <a:lnTo>
                    <a:pt x="607302" y="1412471"/>
                  </a:lnTo>
                  <a:lnTo>
                    <a:pt x="608124" y="1411845"/>
                  </a:lnTo>
                  <a:lnTo>
                    <a:pt x="607296" y="1410600"/>
                  </a:lnTo>
                  <a:close/>
                </a:path>
                <a:path w="932815" h="1778000">
                  <a:moveTo>
                    <a:pt x="606365" y="502895"/>
                  </a:moveTo>
                  <a:lnTo>
                    <a:pt x="606459" y="505404"/>
                  </a:lnTo>
                  <a:lnTo>
                    <a:pt x="608013" y="503307"/>
                  </a:lnTo>
                  <a:lnTo>
                    <a:pt x="606365" y="502895"/>
                  </a:lnTo>
                  <a:close/>
                </a:path>
                <a:path w="932815" h="1778000">
                  <a:moveTo>
                    <a:pt x="607742" y="1430463"/>
                  </a:moveTo>
                  <a:lnTo>
                    <a:pt x="606567" y="1432280"/>
                  </a:lnTo>
                  <a:lnTo>
                    <a:pt x="607806" y="1431891"/>
                  </a:lnTo>
                  <a:lnTo>
                    <a:pt x="607742" y="1430463"/>
                  </a:lnTo>
                  <a:close/>
                </a:path>
                <a:path w="932815" h="1778000">
                  <a:moveTo>
                    <a:pt x="606546" y="1435284"/>
                  </a:moveTo>
                  <a:lnTo>
                    <a:pt x="605992" y="1437419"/>
                  </a:lnTo>
                  <a:lnTo>
                    <a:pt x="607212" y="1436569"/>
                  </a:lnTo>
                  <a:lnTo>
                    <a:pt x="606546" y="1435284"/>
                  </a:lnTo>
                  <a:close/>
                </a:path>
                <a:path w="932815" h="1778000">
                  <a:moveTo>
                    <a:pt x="605413" y="1400398"/>
                  </a:moveTo>
                  <a:lnTo>
                    <a:pt x="606388" y="1404196"/>
                  </a:lnTo>
                  <a:lnTo>
                    <a:pt x="606700" y="1401884"/>
                  </a:lnTo>
                  <a:lnTo>
                    <a:pt x="605413" y="1400398"/>
                  </a:lnTo>
                  <a:close/>
                </a:path>
                <a:path w="932815" h="1778000">
                  <a:moveTo>
                    <a:pt x="600514" y="1446535"/>
                  </a:moveTo>
                  <a:lnTo>
                    <a:pt x="599241" y="1446601"/>
                  </a:lnTo>
                  <a:lnTo>
                    <a:pt x="599174" y="1447415"/>
                  </a:lnTo>
                  <a:lnTo>
                    <a:pt x="600514" y="1446535"/>
                  </a:lnTo>
                  <a:close/>
                </a:path>
                <a:path w="932815" h="1778000">
                  <a:moveTo>
                    <a:pt x="599477" y="1449611"/>
                  </a:moveTo>
                  <a:lnTo>
                    <a:pt x="596738" y="1452236"/>
                  </a:lnTo>
                  <a:lnTo>
                    <a:pt x="598251" y="1451246"/>
                  </a:lnTo>
                  <a:lnTo>
                    <a:pt x="599477" y="1449611"/>
                  </a:lnTo>
                  <a:close/>
                </a:path>
                <a:path w="932815" h="1778000">
                  <a:moveTo>
                    <a:pt x="596779" y="1452449"/>
                  </a:moveTo>
                  <a:lnTo>
                    <a:pt x="595137" y="1454052"/>
                  </a:lnTo>
                  <a:lnTo>
                    <a:pt x="595463" y="1454311"/>
                  </a:lnTo>
                  <a:lnTo>
                    <a:pt x="596779" y="1452449"/>
                  </a:lnTo>
                  <a:close/>
                </a:path>
                <a:path w="932815" h="1778000">
                  <a:moveTo>
                    <a:pt x="594836" y="1191578"/>
                  </a:moveTo>
                  <a:lnTo>
                    <a:pt x="593889" y="1192556"/>
                  </a:lnTo>
                  <a:lnTo>
                    <a:pt x="595340" y="1192268"/>
                  </a:lnTo>
                  <a:lnTo>
                    <a:pt x="594836" y="1191578"/>
                  </a:lnTo>
                  <a:close/>
                </a:path>
                <a:path w="932815" h="1778000">
                  <a:moveTo>
                    <a:pt x="595008" y="1429630"/>
                  </a:moveTo>
                  <a:lnTo>
                    <a:pt x="595196" y="1428411"/>
                  </a:lnTo>
                  <a:lnTo>
                    <a:pt x="594315" y="1429178"/>
                  </a:lnTo>
                  <a:lnTo>
                    <a:pt x="595008" y="1429630"/>
                  </a:lnTo>
                  <a:close/>
                </a:path>
                <a:path w="932815" h="1778000">
                  <a:moveTo>
                    <a:pt x="584718" y="1209871"/>
                  </a:moveTo>
                  <a:lnTo>
                    <a:pt x="579092" y="1211722"/>
                  </a:lnTo>
                  <a:lnTo>
                    <a:pt x="589090" y="1223366"/>
                  </a:lnTo>
                  <a:lnTo>
                    <a:pt x="594645" y="1216637"/>
                  </a:lnTo>
                  <a:lnTo>
                    <a:pt x="584718" y="1209871"/>
                  </a:lnTo>
                  <a:close/>
                </a:path>
                <a:path w="932815" h="1778000">
                  <a:moveTo>
                    <a:pt x="592934" y="1190450"/>
                  </a:moveTo>
                  <a:lnTo>
                    <a:pt x="587812" y="1192690"/>
                  </a:lnTo>
                  <a:lnTo>
                    <a:pt x="592295" y="1194390"/>
                  </a:lnTo>
                  <a:lnTo>
                    <a:pt x="592934" y="1190450"/>
                  </a:lnTo>
                  <a:close/>
                </a:path>
                <a:path w="932815" h="1778000">
                  <a:moveTo>
                    <a:pt x="593633" y="506776"/>
                  </a:moveTo>
                  <a:lnTo>
                    <a:pt x="588013" y="507869"/>
                  </a:lnTo>
                  <a:lnTo>
                    <a:pt x="589689" y="512844"/>
                  </a:lnTo>
                  <a:lnTo>
                    <a:pt x="593633" y="506776"/>
                  </a:lnTo>
                  <a:close/>
                </a:path>
                <a:path w="932815" h="1778000">
                  <a:moveTo>
                    <a:pt x="591173" y="1240360"/>
                  </a:moveTo>
                  <a:lnTo>
                    <a:pt x="590304" y="1241957"/>
                  </a:lnTo>
                  <a:lnTo>
                    <a:pt x="592886" y="1240390"/>
                  </a:lnTo>
                  <a:lnTo>
                    <a:pt x="591173" y="1240360"/>
                  </a:lnTo>
                  <a:close/>
                </a:path>
                <a:path w="932815" h="1778000">
                  <a:moveTo>
                    <a:pt x="590349" y="1375476"/>
                  </a:moveTo>
                  <a:lnTo>
                    <a:pt x="591247" y="1376579"/>
                  </a:lnTo>
                  <a:lnTo>
                    <a:pt x="591965" y="1376303"/>
                  </a:lnTo>
                  <a:lnTo>
                    <a:pt x="590349" y="1375476"/>
                  </a:lnTo>
                  <a:close/>
                </a:path>
                <a:path w="932815" h="1778000">
                  <a:moveTo>
                    <a:pt x="589155" y="1270434"/>
                  </a:moveTo>
                  <a:lnTo>
                    <a:pt x="588406" y="1270486"/>
                  </a:lnTo>
                  <a:lnTo>
                    <a:pt x="590273" y="1271230"/>
                  </a:lnTo>
                  <a:lnTo>
                    <a:pt x="589155" y="1270434"/>
                  </a:lnTo>
                  <a:close/>
                </a:path>
                <a:path w="932815" h="1778000">
                  <a:moveTo>
                    <a:pt x="587729" y="1373782"/>
                  </a:moveTo>
                  <a:lnTo>
                    <a:pt x="590076" y="1375435"/>
                  </a:lnTo>
                  <a:lnTo>
                    <a:pt x="588942" y="1374149"/>
                  </a:lnTo>
                  <a:lnTo>
                    <a:pt x="587729" y="1373782"/>
                  </a:lnTo>
                  <a:close/>
                </a:path>
                <a:path w="932815" h="1778000">
                  <a:moveTo>
                    <a:pt x="587457" y="1240373"/>
                  </a:moveTo>
                  <a:lnTo>
                    <a:pt x="585572" y="1241194"/>
                  </a:lnTo>
                  <a:lnTo>
                    <a:pt x="589618" y="1241696"/>
                  </a:lnTo>
                  <a:lnTo>
                    <a:pt x="587457" y="1240373"/>
                  </a:lnTo>
                  <a:close/>
                </a:path>
                <a:path w="932815" h="1778000">
                  <a:moveTo>
                    <a:pt x="589111" y="1431231"/>
                  </a:moveTo>
                  <a:lnTo>
                    <a:pt x="588000" y="1431415"/>
                  </a:lnTo>
                  <a:lnTo>
                    <a:pt x="588619" y="1432158"/>
                  </a:lnTo>
                  <a:lnTo>
                    <a:pt x="589111" y="1431231"/>
                  </a:lnTo>
                  <a:close/>
                </a:path>
                <a:path w="932815" h="1778000">
                  <a:moveTo>
                    <a:pt x="588257" y="952847"/>
                  </a:moveTo>
                  <a:lnTo>
                    <a:pt x="587352" y="952359"/>
                  </a:lnTo>
                  <a:lnTo>
                    <a:pt x="588272" y="954309"/>
                  </a:lnTo>
                  <a:lnTo>
                    <a:pt x="588257" y="952847"/>
                  </a:lnTo>
                  <a:close/>
                </a:path>
                <a:path w="932815" h="1778000">
                  <a:moveTo>
                    <a:pt x="585291" y="964719"/>
                  </a:moveTo>
                  <a:lnTo>
                    <a:pt x="574727" y="977636"/>
                  </a:lnTo>
                  <a:lnTo>
                    <a:pt x="586192" y="972083"/>
                  </a:lnTo>
                  <a:lnTo>
                    <a:pt x="585291" y="964719"/>
                  </a:lnTo>
                  <a:close/>
                </a:path>
                <a:path w="932815" h="1778000">
                  <a:moveTo>
                    <a:pt x="586072" y="960859"/>
                  </a:moveTo>
                  <a:lnTo>
                    <a:pt x="586818" y="958398"/>
                  </a:lnTo>
                  <a:lnTo>
                    <a:pt x="585635" y="960563"/>
                  </a:lnTo>
                  <a:lnTo>
                    <a:pt x="586072" y="960859"/>
                  </a:lnTo>
                  <a:close/>
                </a:path>
                <a:path w="932815" h="1778000">
                  <a:moveTo>
                    <a:pt x="584834" y="23133"/>
                  </a:moveTo>
                  <a:lnTo>
                    <a:pt x="580888" y="23133"/>
                  </a:lnTo>
                  <a:lnTo>
                    <a:pt x="582257" y="32320"/>
                  </a:lnTo>
                  <a:lnTo>
                    <a:pt x="584834" y="23133"/>
                  </a:lnTo>
                  <a:close/>
                </a:path>
                <a:path w="932815" h="1778000">
                  <a:moveTo>
                    <a:pt x="580138" y="980556"/>
                  </a:moveTo>
                  <a:lnTo>
                    <a:pt x="574256" y="991021"/>
                  </a:lnTo>
                  <a:lnTo>
                    <a:pt x="568603" y="993584"/>
                  </a:lnTo>
                  <a:lnTo>
                    <a:pt x="568139" y="1004621"/>
                  </a:lnTo>
                  <a:lnTo>
                    <a:pt x="574814" y="1001118"/>
                  </a:lnTo>
                  <a:lnTo>
                    <a:pt x="584056" y="984773"/>
                  </a:lnTo>
                  <a:lnTo>
                    <a:pt x="580138" y="980556"/>
                  </a:lnTo>
                  <a:close/>
                </a:path>
                <a:path w="932815" h="1778000">
                  <a:moveTo>
                    <a:pt x="583393" y="1297852"/>
                  </a:moveTo>
                  <a:lnTo>
                    <a:pt x="577941" y="1299371"/>
                  </a:lnTo>
                  <a:lnTo>
                    <a:pt x="580730" y="1300116"/>
                  </a:lnTo>
                  <a:lnTo>
                    <a:pt x="583393" y="1297852"/>
                  </a:lnTo>
                  <a:close/>
                </a:path>
                <a:path w="932815" h="1778000">
                  <a:moveTo>
                    <a:pt x="581877" y="1402762"/>
                  </a:moveTo>
                  <a:lnTo>
                    <a:pt x="579805" y="1403953"/>
                  </a:lnTo>
                  <a:lnTo>
                    <a:pt x="582549" y="1403259"/>
                  </a:lnTo>
                  <a:lnTo>
                    <a:pt x="581877" y="1402762"/>
                  </a:lnTo>
                  <a:close/>
                </a:path>
                <a:path w="932815" h="1778000">
                  <a:moveTo>
                    <a:pt x="582368" y="1406255"/>
                  </a:moveTo>
                  <a:lnTo>
                    <a:pt x="581405" y="1407150"/>
                  </a:lnTo>
                  <a:lnTo>
                    <a:pt x="582501" y="1407332"/>
                  </a:lnTo>
                  <a:lnTo>
                    <a:pt x="582368" y="1406255"/>
                  </a:lnTo>
                  <a:close/>
                </a:path>
                <a:path w="932815" h="1778000">
                  <a:moveTo>
                    <a:pt x="581115" y="1355318"/>
                  </a:moveTo>
                  <a:lnTo>
                    <a:pt x="579941" y="1355946"/>
                  </a:lnTo>
                  <a:lnTo>
                    <a:pt x="580458" y="1356601"/>
                  </a:lnTo>
                  <a:lnTo>
                    <a:pt x="581115" y="1355318"/>
                  </a:lnTo>
                  <a:close/>
                </a:path>
                <a:path w="932815" h="1778000">
                  <a:moveTo>
                    <a:pt x="580215" y="1208720"/>
                  </a:moveTo>
                  <a:lnTo>
                    <a:pt x="578879" y="1211036"/>
                  </a:lnTo>
                  <a:lnTo>
                    <a:pt x="580810" y="1209197"/>
                  </a:lnTo>
                  <a:lnTo>
                    <a:pt x="580215" y="1208720"/>
                  </a:lnTo>
                  <a:close/>
                </a:path>
                <a:path w="932815" h="1778000">
                  <a:moveTo>
                    <a:pt x="574248" y="1011741"/>
                  </a:moveTo>
                  <a:lnTo>
                    <a:pt x="574861" y="1021364"/>
                  </a:lnTo>
                  <a:lnTo>
                    <a:pt x="579879" y="1013474"/>
                  </a:lnTo>
                  <a:lnTo>
                    <a:pt x="574248" y="1011741"/>
                  </a:lnTo>
                  <a:close/>
                </a:path>
                <a:path w="932815" h="1778000">
                  <a:moveTo>
                    <a:pt x="578774" y="1364849"/>
                  </a:moveTo>
                  <a:lnTo>
                    <a:pt x="578145" y="1365821"/>
                  </a:lnTo>
                  <a:lnTo>
                    <a:pt x="579655" y="1365323"/>
                  </a:lnTo>
                  <a:lnTo>
                    <a:pt x="578774" y="1364849"/>
                  </a:lnTo>
                  <a:close/>
                </a:path>
                <a:path w="932815" h="1778000">
                  <a:moveTo>
                    <a:pt x="578786" y="1028306"/>
                  </a:moveTo>
                  <a:lnTo>
                    <a:pt x="577118" y="1030663"/>
                  </a:lnTo>
                  <a:lnTo>
                    <a:pt x="579279" y="1029860"/>
                  </a:lnTo>
                  <a:lnTo>
                    <a:pt x="578786" y="1028306"/>
                  </a:lnTo>
                  <a:close/>
                </a:path>
                <a:path w="932815" h="1778000">
                  <a:moveTo>
                    <a:pt x="576586" y="1363232"/>
                  </a:moveTo>
                  <a:lnTo>
                    <a:pt x="576444" y="1364366"/>
                  </a:lnTo>
                  <a:lnTo>
                    <a:pt x="577433" y="1364277"/>
                  </a:lnTo>
                  <a:lnTo>
                    <a:pt x="576586" y="1363232"/>
                  </a:lnTo>
                  <a:close/>
                </a:path>
                <a:path w="932815" h="1778000">
                  <a:moveTo>
                    <a:pt x="576790" y="1428054"/>
                  </a:moveTo>
                  <a:lnTo>
                    <a:pt x="573208" y="1437425"/>
                  </a:lnTo>
                  <a:lnTo>
                    <a:pt x="576942" y="1435436"/>
                  </a:lnTo>
                  <a:lnTo>
                    <a:pt x="576790" y="1428054"/>
                  </a:lnTo>
                  <a:close/>
                </a:path>
                <a:path w="932815" h="1778000">
                  <a:moveTo>
                    <a:pt x="572415" y="836502"/>
                  </a:moveTo>
                  <a:lnTo>
                    <a:pt x="571082" y="840488"/>
                  </a:lnTo>
                  <a:lnTo>
                    <a:pt x="576078" y="840106"/>
                  </a:lnTo>
                  <a:lnTo>
                    <a:pt x="572415" y="836502"/>
                  </a:lnTo>
                  <a:close/>
                </a:path>
                <a:path w="932815" h="1778000">
                  <a:moveTo>
                    <a:pt x="575868" y="1533975"/>
                  </a:moveTo>
                  <a:lnTo>
                    <a:pt x="574433" y="1534370"/>
                  </a:lnTo>
                  <a:lnTo>
                    <a:pt x="575652" y="1534719"/>
                  </a:lnTo>
                  <a:lnTo>
                    <a:pt x="575868" y="1533975"/>
                  </a:lnTo>
                  <a:close/>
                </a:path>
                <a:path w="932815" h="1778000">
                  <a:moveTo>
                    <a:pt x="575841" y="1421331"/>
                  </a:moveTo>
                  <a:lnTo>
                    <a:pt x="574125" y="1421278"/>
                  </a:lnTo>
                  <a:lnTo>
                    <a:pt x="575595" y="1421946"/>
                  </a:lnTo>
                  <a:lnTo>
                    <a:pt x="575841" y="1421331"/>
                  </a:lnTo>
                  <a:close/>
                </a:path>
                <a:path w="932815" h="1778000">
                  <a:moveTo>
                    <a:pt x="575106" y="573943"/>
                  </a:moveTo>
                  <a:lnTo>
                    <a:pt x="575668" y="568909"/>
                  </a:lnTo>
                  <a:lnTo>
                    <a:pt x="575257" y="572354"/>
                  </a:lnTo>
                  <a:lnTo>
                    <a:pt x="575106" y="573943"/>
                  </a:lnTo>
                  <a:close/>
                </a:path>
                <a:path w="932815" h="1778000">
                  <a:moveTo>
                    <a:pt x="573364" y="626178"/>
                  </a:moveTo>
                  <a:lnTo>
                    <a:pt x="570262" y="626004"/>
                  </a:lnTo>
                  <a:lnTo>
                    <a:pt x="560221" y="641027"/>
                  </a:lnTo>
                  <a:lnTo>
                    <a:pt x="565838" y="646351"/>
                  </a:lnTo>
                  <a:lnTo>
                    <a:pt x="566880" y="641577"/>
                  </a:lnTo>
                  <a:lnTo>
                    <a:pt x="573838" y="642816"/>
                  </a:lnTo>
                  <a:lnTo>
                    <a:pt x="569123" y="636823"/>
                  </a:lnTo>
                  <a:lnTo>
                    <a:pt x="573364" y="626178"/>
                  </a:lnTo>
                  <a:close/>
                </a:path>
                <a:path w="932815" h="1778000">
                  <a:moveTo>
                    <a:pt x="570995" y="1024890"/>
                  </a:moveTo>
                  <a:lnTo>
                    <a:pt x="570693" y="1032421"/>
                  </a:lnTo>
                  <a:lnTo>
                    <a:pt x="574814" y="1028227"/>
                  </a:lnTo>
                  <a:lnTo>
                    <a:pt x="570995" y="1024890"/>
                  </a:lnTo>
                  <a:close/>
                </a:path>
                <a:path w="932815" h="1778000">
                  <a:moveTo>
                    <a:pt x="567887" y="1422808"/>
                  </a:moveTo>
                  <a:lnTo>
                    <a:pt x="565775" y="1433933"/>
                  </a:lnTo>
                  <a:lnTo>
                    <a:pt x="562582" y="1436633"/>
                  </a:lnTo>
                  <a:lnTo>
                    <a:pt x="564965" y="1424683"/>
                  </a:lnTo>
                  <a:lnTo>
                    <a:pt x="556232" y="1442269"/>
                  </a:lnTo>
                  <a:lnTo>
                    <a:pt x="558530" y="1444912"/>
                  </a:lnTo>
                  <a:lnTo>
                    <a:pt x="564689" y="1437347"/>
                  </a:lnTo>
                  <a:lnTo>
                    <a:pt x="560031" y="1446016"/>
                  </a:lnTo>
                  <a:lnTo>
                    <a:pt x="569540" y="1433566"/>
                  </a:lnTo>
                  <a:lnTo>
                    <a:pt x="569599" y="1438000"/>
                  </a:lnTo>
                  <a:lnTo>
                    <a:pt x="572440" y="1430435"/>
                  </a:lnTo>
                  <a:lnTo>
                    <a:pt x="569140" y="1442905"/>
                  </a:lnTo>
                  <a:lnTo>
                    <a:pt x="573018" y="1428294"/>
                  </a:lnTo>
                  <a:lnTo>
                    <a:pt x="567887" y="1422808"/>
                  </a:lnTo>
                  <a:close/>
                </a:path>
                <a:path w="932815" h="1778000">
                  <a:moveTo>
                    <a:pt x="572805" y="1438691"/>
                  </a:moveTo>
                  <a:lnTo>
                    <a:pt x="571530" y="1440066"/>
                  </a:lnTo>
                  <a:lnTo>
                    <a:pt x="570824" y="1444673"/>
                  </a:lnTo>
                  <a:lnTo>
                    <a:pt x="572805" y="1438691"/>
                  </a:lnTo>
                  <a:close/>
                </a:path>
                <a:path w="932815" h="1778000">
                  <a:moveTo>
                    <a:pt x="572017" y="1431245"/>
                  </a:moveTo>
                  <a:lnTo>
                    <a:pt x="571051" y="1432330"/>
                  </a:lnTo>
                  <a:lnTo>
                    <a:pt x="571926" y="1432322"/>
                  </a:lnTo>
                  <a:lnTo>
                    <a:pt x="572017" y="1431245"/>
                  </a:lnTo>
                  <a:close/>
                </a:path>
                <a:path w="932815" h="1778000">
                  <a:moveTo>
                    <a:pt x="571173" y="1469057"/>
                  </a:moveTo>
                  <a:lnTo>
                    <a:pt x="561662" y="1471670"/>
                  </a:lnTo>
                  <a:lnTo>
                    <a:pt x="566917" y="1470920"/>
                  </a:lnTo>
                  <a:lnTo>
                    <a:pt x="571173" y="1469057"/>
                  </a:lnTo>
                  <a:close/>
                </a:path>
                <a:path w="932815" h="1778000">
                  <a:moveTo>
                    <a:pt x="568360" y="1421062"/>
                  </a:moveTo>
                  <a:lnTo>
                    <a:pt x="568428" y="1422042"/>
                  </a:lnTo>
                  <a:lnTo>
                    <a:pt x="569407" y="1421907"/>
                  </a:lnTo>
                  <a:lnTo>
                    <a:pt x="568360" y="1421062"/>
                  </a:lnTo>
                  <a:close/>
                </a:path>
                <a:path w="932815" h="1778000">
                  <a:moveTo>
                    <a:pt x="566597" y="1542900"/>
                  </a:moveTo>
                  <a:lnTo>
                    <a:pt x="562204" y="1547667"/>
                  </a:lnTo>
                  <a:lnTo>
                    <a:pt x="566850" y="1546298"/>
                  </a:lnTo>
                  <a:lnTo>
                    <a:pt x="566597" y="1542900"/>
                  </a:lnTo>
                  <a:close/>
                </a:path>
                <a:path w="932815" h="1778000">
                  <a:moveTo>
                    <a:pt x="568011" y="1445228"/>
                  </a:moveTo>
                  <a:lnTo>
                    <a:pt x="566675" y="1449338"/>
                  </a:lnTo>
                  <a:lnTo>
                    <a:pt x="566824" y="1447374"/>
                  </a:lnTo>
                  <a:lnTo>
                    <a:pt x="568011" y="1445228"/>
                  </a:lnTo>
                  <a:close/>
                </a:path>
                <a:path w="932815" h="1778000">
                  <a:moveTo>
                    <a:pt x="563772" y="1246928"/>
                  </a:moveTo>
                  <a:lnTo>
                    <a:pt x="557010" y="1248022"/>
                  </a:lnTo>
                  <a:lnTo>
                    <a:pt x="553104" y="1255320"/>
                  </a:lnTo>
                  <a:lnTo>
                    <a:pt x="552626" y="1265079"/>
                  </a:lnTo>
                  <a:lnTo>
                    <a:pt x="558694" y="1273726"/>
                  </a:lnTo>
                  <a:lnTo>
                    <a:pt x="567486" y="1254091"/>
                  </a:lnTo>
                  <a:lnTo>
                    <a:pt x="563772" y="1246928"/>
                  </a:lnTo>
                  <a:close/>
                </a:path>
                <a:path w="932815" h="1778000">
                  <a:moveTo>
                    <a:pt x="561970" y="961906"/>
                  </a:moveTo>
                  <a:lnTo>
                    <a:pt x="556985" y="965975"/>
                  </a:lnTo>
                  <a:lnTo>
                    <a:pt x="551205" y="962398"/>
                  </a:lnTo>
                  <a:lnTo>
                    <a:pt x="543903" y="967012"/>
                  </a:lnTo>
                  <a:lnTo>
                    <a:pt x="551248" y="972865"/>
                  </a:lnTo>
                  <a:lnTo>
                    <a:pt x="553374" y="970183"/>
                  </a:lnTo>
                  <a:lnTo>
                    <a:pt x="556414" y="975999"/>
                  </a:lnTo>
                  <a:lnTo>
                    <a:pt x="555802" y="969074"/>
                  </a:lnTo>
                  <a:lnTo>
                    <a:pt x="561940" y="970843"/>
                  </a:lnTo>
                  <a:lnTo>
                    <a:pt x="566775" y="966630"/>
                  </a:lnTo>
                  <a:lnTo>
                    <a:pt x="561970" y="961906"/>
                  </a:lnTo>
                  <a:close/>
                </a:path>
                <a:path w="932815" h="1778000">
                  <a:moveTo>
                    <a:pt x="314549" y="563013"/>
                  </a:moveTo>
                  <a:lnTo>
                    <a:pt x="304550" y="564584"/>
                  </a:lnTo>
                  <a:lnTo>
                    <a:pt x="302105" y="569682"/>
                  </a:lnTo>
                  <a:lnTo>
                    <a:pt x="297192" y="568532"/>
                  </a:lnTo>
                  <a:lnTo>
                    <a:pt x="296820" y="577213"/>
                  </a:lnTo>
                  <a:lnTo>
                    <a:pt x="304764" y="580769"/>
                  </a:lnTo>
                  <a:lnTo>
                    <a:pt x="299011" y="584445"/>
                  </a:lnTo>
                  <a:lnTo>
                    <a:pt x="295798" y="579558"/>
                  </a:lnTo>
                  <a:lnTo>
                    <a:pt x="294630" y="586073"/>
                  </a:lnTo>
                  <a:lnTo>
                    <a:pt x="302057" y="588315"/>
                  </a:lnTo>
                  <a:lnTo>
                    <a:pt x="308697" y="597301"/>
                  </a:lnTo>
                  <a:lnTo>
                    <a:pt x="315510" y="593723"/>
                  </a:lnTo>
                  <a:lnTo>
                    <a:pt x="307542" y="600773"/>
                  </a:lnTo>
                  <a:lnTo>
                    <a:pt x="312253" y="608110"/>
                  </a:lnTo>
                  <a:lnTo>
                    <a:pt x="323950" y="611789"/>
                  </a:lnTo>
                  <a:lnTo>
                    <a:pt x="319425" y="613557"/>
                  </a:lnTo>
                  <a:lnTo>
                    <a:pt x="318797" y="618733"/>
                  </a:lnTo>
                  <a:lnTo>
                    <a:pt x="323828" y="619433"/>
                  </a:lnTo>
                  <a:lnTo>
                    <a:pt x="329062" y="612997"/>
                  </a:lnTo>
                  <a:lnTo>
                    <a:pt x="345087" y="617533"/>
                  </a:lnTo>
                  <a:lnTo>
                    <a:pt x="343945" y="613492"/>
                  </a:lnTo>
                  <a:lnTo>
                    <a:pt x="354466" y="610115"/>
                  </a:lnTo>
                  <a:lnTo>
                    <a:pt x="362963" y="636022"/>
                  </a:lnTo>
                  <a:lnTo>
                    <a:pt x="369137" y="641470"/>
                  </a:lnTo>
                  <a:lnTo>
                    <a:pt x="371240" y="659410"/>
                  </a:lnTo>
                  <a:lnTo>
                    <a:pt x="365342" y="667257"/>
                  </a:lnTo>
                  <a:lnTo>
                    <a:pt x="363440" y="682256"/>
                  </a:lnTo>
                  <a:lnTo>
                    <a:pt x="366953" y="687460"/>
                  </a:lnTo>
                  <a:lnTo>
                    <a:pt x="369570" y="685877"/>
                  </a:lnTo>
                  <a:lnTo>
                    <a:pt x="370069" y="707303"/>
                  </a:lnTo>
                  <a:lnTo>
                    <a:pt x="377547" y="715726"/>
                  </a:lnTo>
                  <a:lnTo>
                    <a:pt x="384404" y="717392"/>
                  </a:lnTo>
                  <a:lnTo>
                    <a:pt x="383085" y="711102"/>
                  </a:lnTo>
                  <a:lnTo>
                    <a:pt x="390543" y="702027"/>
                  </a:lnTo>
                  <a:lnTo>
                    <a:pt x="386278" y="712508"/>
                  </a:lnTo>
                  <a:lnTo>
                    <a:pt x="389251" y="711442"/>
                  </a:lnTo>
                  <a:lnTo>
                    <a:pt x="398609" y="720848"/>
                  </a:lnTo>
                  <a:lnTo>
                    <a:pt x="402175" y="719508"/>
                  </a:lnTo>
                  <a:lnTo>
                    <a:pt x="402357" y="722794"/>
                  </a:lnTo>
                  <a:lnTo>
                    <a:pt x="408384" y="722337"/>
                  </a:lnTo>
                  <a:lnTo>
                    <a:pt x="415649" y="717275"/>
                  </a:lnTo>
                  <a:lnTo>
                    <a:pt x="415947" y="704970"/>
                  </a:lnTo>
                  <a:lnTo>
                    <a:pt x="420586" y="713981"/>
                  </a:lnTo>
                  <a:lnTo>
                    <a:pt x="424255" y="700606"/>
                  </a:lnTo>
                  <a:lnTo>
                    <a:pt x="424737" y="724753"/>
                  </a:lnTo>
                  <a:lnTo>
                    <a:pt x="434542" y="726259"/>
                  </a:lnTo>
                  <a:lnTo>
                    <a:pt x="436312" y="723523"/>
                  </a:lnTo>
                  <a:lnTo>
                    <a:pt x="437049" y="727031"/>
                  </a:lnTo>
                  <a:lnTo>
                    <a:pt x="441526" y="723234"/>
                  </a:lnTo>
                  <a:lnTo>
                    <a:pt x="454141" y="726541"/>
                  </a:lnTo>
                  <a:lnTo>
                    <a:pt x="451829" y="719299"/>
                  </a:lnTo>
                  <a:lnTo>
                    <a:pt x="456882" y="725873"/>
                  </a:lnTo>
                  <a:lnTo>
                    <a:pt x="460314" y="718956"/>
                  </a:lnTo>
                  <a:lnTo>
                    <a:pt x="461867" y="725746"/>
                  </a:lnTo>
                  <a:lnTo>
                    <a:pt x="469788" y="724846"/>
                  </a:lnTo>
                  <a:lnTo>
                    <a:pt x="471245" y="713846"/>
                  </a:lnTo>
                  <a:lnTo>
                    <a:pt x="475694" y="725255"/>
                  </a:lnTo>
                  <a:lnTo>
                    <a:pt x="479718" y="713297"/>
                  </a:lnTo>
                  <a:lnTo>
                    <a:pt x="480613" y="724476"/>
                  </a:lnTo>
                  <a:lnTo>
                    <a:pt x="490727" y="724309"/>
                  </a:lnTo>
                  <a:lnTo>
                    <a:pt x="503343" y="719066"/>
                  </a:lnTo>
                  <a:lnTo>
                    <a:pt x="505314" y="708215"/>
                  </a:lnTo>
                  <a:lnTo>
                    <a:pt x="502200" y="700926"/>
                  </a:lnTo>
                  <a:lnTo>
                    <a:pt x="508190" y="705318"/>
                  </a:lnTo>
                  <a:lnTo>
                    <a:pt x="508692" y="716670"/>
                  </a:lnTo>
                  <a:lnTo>
                    <a:pt x="513221" y="722892"/>
                  </a:lnTo>
                  <a:lnTo>
                    <a:pt x="518813" y="719618"/>
                  </a:lnTo>
                  <a:lnTo>
                    <a:pt x="529282" y="726282"/>
                  </a:lnTo>
                  <a:lnTo>
                    <a:pt x="539110" y="719543"/>
                  </a:lnTo>
                  <a:lnTo>
                    <a:pt x="552270" y="719833"/>
                  </a:lnTo>
                  <a:lnTo>
                    <a:pt x="554171" y="705902"/>
                  </a:lnTo>
                  <a:lnTo>
                    <a:pt x="548819" y="701222"/>
                  </a:lnTo>
                  <a:lnTo>
                    <a:pt x="551146" y="698915"/>
                  </a:lnTo>
                  <a:lnTo>
                    <a:pt x="556919" y="706290"/>
                  </a:lnTo>
                  <a:lnTo>
                    <a:pt x="566533" y="701880"/>
                  </a:lnTo>
                  <a:lnTo>
                    <a:pt x="562730" y="694122"/>
                  </a:lnTo>
                  <a:lnTo>
                    <a:pt x="554668" y="698196"/>
                  </a:lnTo>
                  <a:lnTo>
                    <a:pt x="551057" y="695298"/>
                  </a:lnTo>
                  <a:lnTo>
                    <a:pt x="564030" y="681869"/>
                  </a:lnTo>
                  <a:lnTo>
                    <a:pt x="563037" y="667453"/>
                  </a:lnTo>
                  <a:lnTo>
                    <a:pt x="550679" y="667497"/>
                  </a:lnTo>
                  <a:lnTo>
                    <a:pt x="555421" y="659980"/>
                  </a:lnTo>
                  <a:lnTo>
                    <a:pt x="549492" y="655669"/>
                  </a:lnTo>
                  <a:lnTo>
                    <a:pt x="536505" y="655539"/>
                  </a:lnTo>
                  <a:lnTo>
                    <a:pt x="539479" y="648443"/>
                  </a:lnTo>
                  <a:lnTo>
                    <a:pt x="531880" y="645716"/>
                  </a:lnTo>
                  <a:lnTo>
                    <a:pt x="520120" y="643945"/>
                  </a:lnTo>
                  <a:lnTo>
                    <a:pt x="507788" y="650230"/>
                  </a:lnTo>
                  <a:lnTo>
                    <a:pt x="495179" y="644727"/>
                  </a:lnTo>
                  <a:lnTo>
                    <a:pt x="489480" y="652201"/>
                  </a:lnTo>
                  <a:lnTo>
                    <a:pt x="484096" y="652620"/>
                  </a:lnTo>
                  <a:lnTo>
                    <a:pt x="485286" y="656957"/>
                  </a:lnTo>
                  <a:lnTo>
                    <a:pt x="478087" y="654916"/>
                  </a:lnTo>
                  <a:lnTo>
                    <a:pt x="475178" y="661175"/>
                  </a:lnTo>
                  <a:lnTo>
                    <a:pt x="470569" y="658616"/>
                  </a:lnTo>
                  <a:lnTo>
                    <a:pt x="461687" y="663863"/>
                  </a:lnTo>
                  <a:lnTo>
                    <a:pt x="470430" y="670944"/>
                  </a:lnTo>
                  <a:lnTo>
                    <a:pt x="462415" y="669602"/>
                  </a:lnTo>
                  <a:lnTo>
                    <a:pt x="455343" y="673433"/>
                  </a:lnTo>
                  <a:lnTo>
                    <a:pt x="458074" y="669602"/>
                  </a:lnTo>
                  <a:lnTo>
                    <a:pt x="443537" y="657398"/>
                  </a:lnTo>
                  <a:lnTo>
                    <a:pt x="439444" y="668424"/>
                  </a:lnTo>
                  <a:lnTo>
                    <a:pt x="437046" y="660234"/>
                  </a:lnTo>
                  <a:lnTo>
                    <a:pt x="429794" y="666814"/>
                  </a:lnTo>
                  <a:lnTo>
                    <a:pt x="421307" y="653456"/>
                  </a:lnTo>
                  <a:lnTo>
                    <a:pt x="418708" y="669351"/>
                  </a:lnTo>
                  <a:lnTo>
                    <a:pt x="414069" y="659403"/>
                  </a:lnTo>
                  <a:lnTo>
                    <a:pt x="406519" y="661157"/>
                  </a:lnTo>
                  <a:lnTo>
                    <a:pt x="413702" y="657038"/>
                  </a:lnTo>
                  <a:lnTo>
                    <a:pt x="415011" y="648042"/>
                  </a:lnTo>
                  <a:lnTo>
                    <a:pt x="408716" y="642323"/>
                  </a:lnTo>
                  <a:lnTo>
                    <a:pt x="406082" y="645930"/>
                  </a:lnTo>
                  <a:lnTo>
                    <a:pt x="407229" y="640426"/>
                  </a:lnTo>
                  <a:lnTo>
                    <a:pt x="401224" y="632656"/>
                  </a:lnTo>
                  <a:lnTo>
                    <a:pt x="393564" y="640147"/>
                  </a:lnTo>
                  <a:lnTo>
                    <a:pt x="395297" y="634615"/>
                  </a:lnTo>
                  <a:lnTo>
                    <a:pt x="391239" y="636581"/>
                  </a:lnTo>
                  <a:lnTo>
                    <a:pt x="389989" y="633595"/>
                  </a:lnTo>
                  <a:lnTo>
                    <a:pt x="383756" y="645118"/>
                  </a:lnTo>
                  <a:lnTo>
                    <a:pt x="386694" y="632037"/>
                  </a:lnTo>
                  <a:lnTo>
                    <a:pt x="398592" y="630668"/>
                  </a:lnTo>
                  <a:lnTo>
                    <a:pt x="381073" y="623931"/>
                  </a:lnTo>
                  <a:lnTo>
                    <a:pt x="379525" y="617091"/>
                  </a:lnTo>
                  <a:lnTo>
                    <a:pt x="397689" y="624653"/>
                  </a:lnTo>
                  <a:lnTo>
                    <a:pt x="395450" y="621788"/>
                  </a:lnTo>
                  <a:lnTo>
                    <a:pt x="412636" y="621206"/>
                  </a:lnTo>
                  <a:lnTo>
                    <a:pt x="412980" y="614261"/>
                  </a:lnTo>
                  <a:lnTo>
                    <a:pt x="380894" y="603322"/>
                  </a:lnTo>
                  <a:lnTo>
                    <a:pt x="379598" y="599866"/>
                  </a:lnTo>
                  <a:lnTo>
                    <a:pt x="394546" y="603486"/>
                  </a:lnTo>
                  <a:lnTo>
                    <a:pt x="393171" y="597069"/>
                  </a:lnTo>
                  <a:lnTo>
                    <a:pt x="379459" y="588308"/>
                  </a:lnTo>
                  <a:lnTo>
                    <a:pt x="366367" y="594242"/>
                  </a:lnTo>
                  <a:lnTo>
                    <a:pt x="353804" y="593416"/>
                  </a:lnTo>
                  <a:lnTo>
                    <a:pt x="346292" y="606054"/>
                  </a:lnTo>
                  <a:lnTo>
                    <a:pt x="352990" y="584567"/>
                  </a:lnTo>
                  <a:lnTo>
                    <a:pt x="346275" y="574065"/>
                  </a:lnTo>
                  <a:lnTo>
                    <a:pt x="342124" y="571658"/>
                  </a:lnTo>
                  <a:lnTo>
                    <a:pt x="335679" y="574746"/>
                  </a:lnTo>
                  <a:lnTo>
                    <a:pt x="330707" y="568512"/>
                  </a:lnTo>
                  <a:lnTo>
                    <a:pt x="314549" y="563013"/>
                  </a:lnTo>
                  <a:close/>
                </a:path>
                <a:path w="932815" h="1778000">
                  <a:moveTo>
                    <a:pt x="565155" y="1538599"/>
                  </a:moveTo>
                  <a:lnTo>
                    <a:pt x="564422" y="1539287"/>
                  </a:lnTo>
                  <a:lnTo>
                    <a:pt x="566040" y="1539222"/>
                  </a:lnTo>
                  <a:lnTo>
                    <a:pt x="565155" y="1538599"/>
                  </a:lnTo>
                  <a:close/>
                </a:path>
                <a:path w="932815" h="1778000">
                  <a:moveTo>
                    <a:pt x="563096" y="835222"/>
                  </a:moveTo>
                  <a:lnTo>
                    <a:pt x="562628" y="840462"/>
                  </a:lnTo>
                  <a:lnTo>
                    <a:pt x="565310" y="839565"/>
                  </a:lnTo>
                  <a:lnTo>
                    <a:pt x="563096" y="835222"/>
                  </a:lnTo>
                  <a:close/>
                </a:path>
                <a:path w="932815" h="1778000">
                  <a:moveTo>
                    <a:pt x="564408" y="1428001"/>
                  </a:moveTo>
                  <a:lnTo>
                    <a:pt x="562791" y="1430728"/>
                  </a:lnTo>
                  <a:lnTo>
                    <a:pt x="563260" y="1432135"/>
                  </a:lnTo>
                  <a:lnTo>
                    <a:pt x="564408" y="1428001"/>
                  </a:lnTo>
                  <a:close/>
                </a:path>
                <a:path w="932815" h="1778000">
                  <a:moveTo>
                    <a:pt x="562948" y="1418147"/>
                  </a:moveTo>
                  <a:lnTo>
                    <a:pt x="562616" y="1421910"/>
                  </a:lnTo>
                  <a:lnTo>
                    <a:pt x="564361" y="1421095"/>
                  </a:lnTo>
                  <a:lnTo>
                    <a:pt x="562948" y="1418147"/>
                  </a:lnTo>
                  <a:close/>
                </a:path>
                <a:path w="932815" h="1778000">
                  <a:moveTo>
                    <a:pt x="563718" y="1425984"/>
                  </a:moveTo>
                  <a:lnTo>
                    <a:pt x="554746" y="1434585"/>
                  </a:lnTo>
                  <a:lnTo>
                    <a:pt x="560738" y="1432241"/>
                  </a:lnTo>
                  <a:lnTo>
                    <a:pt x="563718" y="1425984"/>
                  </a:lnTo>
                  <a:close/>
                </a:path>
                <a:path w="932815" h="1778000">
                  <a:moveTo>
                    <a:pt x="560991" y="1413720"/>
                  </a:moveTo>
                  <a:lnTo>
                    <a:pt x="560837" y="1414534"/>
                  </a:lnTo>
                  <a:lnTo>
                    <a:pt x="561444" y="1415122"/>
                  </a:lnTo>
                  <a:lnTo>
                    <a:pt x="560991" y="1413720"/>
                  </a:lnTo>
                  <a:close/>
                </a:path>
                <a:path w="932815" h="1778000">
                  <a:moveTo>
                    <a:pt x="559369" y="1397747"/>
                  </a:moveTo>
                  <a:lnTo>
                    <a:pt x="560303" y="1394761"/>
                  </a:lnTo>
                  <a:lnTo>
                    <a:pt x="559136" y="1400664"/>
                  </a:lnTo>
                  <a:lnTo>
                    <a:pt x="559369" y="1397747"/>
                  </a:lnTo>
                  <a:close/>
                </a:path>
                <a:path w="932815" h="1778000">
                  <a:moveTo>
                    <a:pt x="559167" y="1413409"/>
                  </a:moveTo>
                  <a:lnTo>
                    <a:pt x="559101" y="1415297"/>
                  </a:lnTo>
                  <a:lnTo>
                    <a:pt x="560430" y="1417685"/>
                  </a:lnTo>
                  <a:lnTo>
                    <a:pt x="559167" y="1413409"/>
                  </a:lnTo>
                  <a:close/>
                </a:path>
                <a:path w="932815" h="1778000">
                  <a:moveTo>
                    <a:pt x="559920" y="620158"/>
                  </a:moveTo>
                  <a:lnTo>
                    <a:pt x="559589" y="618396"/>
                  </a:lnTo>
                  <a:lnTo>
                    <a:pt x="558661" y="620430"/>
                  </a:lnTo>
                  <a:lnTo>
                    <a:pt x="559920" y="620158"/>
                  </a:lnTo>
                  <a:close/>
                </a:path>
                <a:path w="932815" h="1778000">
                  <a:moveTo>
                    <a:pt x="558798" y="1515556"/>
                  </a:moveTo>
                  <a:lnTo>
                    <a:pt x="557579" y="1518178"/>
                  </a:lnTo>
                  <a:lnTo>
                    <a:pt x="559865" y="1517428"/>
                  </a:lnTo>
                  <a:lnTo>
                    <a:pt x="558798" y="1515556"/>
                  </a:lnTo>
                  <a:close/>
                </a:path>
                <a:path w="932815" h="1778000">
                  <a:moveTo>
                    <a:pt x="557627" y="1415704"/>
                  </a:moveTo>
                  <a:lnTo>
                    <a:pt x="556877" y="1418510"/>
                  </a:lnTo>
                  <a:lnTo>
                    <a:pt x="558004" y="1418429"/>
                  </a:lnTo>
                  <a:lnTo>
                    <a:pt x="557627" y="1415704"/>
                  </a:lnTo>
                  <a:close/>
                </a:path>
                <a:path w="932815" h="1778000">
                  <a:moveTo>
                    <a:pt x="556507" y="1509958"/>
                  </a:moveTo>
                  <a:lnTo>
                    <a:pt x="555282" y="1513040"/>
                  </a:lnTo>
                  <a:lnTo>
                    <a:pt x="557135" y="1511540"/>
                  </a:lnTo>
                  <a:lnTo>
                    <a:pt x="556507" y="1509958"/>
                  </a:lnTo>
                  <a:close/>
                </a:path>
                <a:path w="932815" h="1778000">
                  <a:moveTo>
                    <a:pt x="554938" y="832103"/>
                  </a:moveTo>
                  <a:lnTo>
                    <a:pt x="556328" y="834192"/>
                  </a:lnTo>
                  <a:lnTo>
                    <a:pt x="557070" y="837570"/>
                  </a:lnTo>
                  <a:lnTo>
                    <a:pt x="554938" y="832103"/>
                  </a:lnTo>
                  <a:close/>
                </a:path>
                <a:path w="932815" h="1778000">
                  <a:moveTo>
                    <a:pt x="555737" y="1327529"/>
                  </a:moveTo>
                  <a:lnTo>
                    <a:pt x="553712" y="1330690"/>
                  </a:lnTo>
                  <a:lnTo>
                    <a:pt x="557487" y="1328365"/>
                  </a:lnTo>
                  <a:lnTo>
                    <a:pt x="555737" y="1327529"/>
                  </a:lnTo>
                  <a:close/>
                </a:path>
                <a:path w="932815" h="1778000">
                  <a:moveTo>
                    <a:pt x="553868" y="979534"/>
                  </a:moveTo>
                  <a:lnTo>
                    <a:pt x="553570" y="980903"/>
                  </a:lnTo>
                  <a:lnTo>
                    <a:pt x="555205" y="980661"/>
                  </a:lnTo>
                  <a:lnTo>
                    <a:pt x="553868" y="979534"/>
                  </a:lnTo>
                  <a:close/>
                </a:path>
                <a:path w="932815" h="1778000">
                  <a:moveTo>
                    <a:pt x="553107" y="1331579"/>
                  </a:moveTo>
                  <a:lnTo>
                    <a:pt x="551266" y="1335009"/>
                  </a:lnTo>
                  <a:lnTo>
                    <a:pt x="554049" y="1332093"/>
                  </a:lnTo>
                  <a:lnTo>
                    <a:pt x="553107" y="1331579"/>
                  </a:lnTo>
                  <a:close/>
                </a:path>
                <a:path w="932815" h="1778000">
                  <a:moveTo>
                    <a:pt x="471487" y="1121686"/>
                  </a:moveTo>
                  <a:lnTo>
                    <a:pt x="463869" y="1129930"/>
                  </a:lnTo>
                  <a:lnTo>
                    <a:pt x="461668" y="1142033"/>
                  </a:lnTo>
                  <a:lnTo>
                    <a:pt x="457760" y="1170965"/>
                  </a:lnTo>
                  <a:lnTo>
                    <a:pt x="460957" y="1188877"/>
                  </a:lnTo>
                  <a:lnTo>
                    <a:pt x="448601" y="1196519"/>
                  </a:lnTo>
                  <a:lnTo>
                    <a:pt x="445833" y="1206610"/>
                  </a:lnTo>
                  <a:lnTo>
                    <a:pt x="467822" y="1201485"/>
                  </a:lnTo>
                  <a:lnTo>
                    <a:pt x="472117" y="1223056"/>
                  </a:lnTo>
                  <a:lnTo>
                    <a:pt x="485400" y="1216293"/>
                  </a:lnTo>
                  <a:lnTo>
                    <a:pt x="490292" y="1205486"/>
                  </a:lnTo>
                  <a:lnTo>
                    <a:pt x="500469" y="1200505"/>
                  </a:lnTo>
                  <a:lnTo>
                    <a:pt x="501918" y="1188273"/>
                  </a:lnTo>
                  <a:lnTo>
                    <a:pt x="508297" y="1185910"/>
                  </a:lnTo>
                  <a:lnTo>
                    <a:pt x="511128" y="1187241"/>
                  </a:lnTo>
                  <a:lnTo>
                    <a:pt x="508053" y="1193136"/>
                  </a:lnTo>
                  <a:lnTo>
                    <a:pt x="519984" y="1195548"/>
                  </a:lnTo>
                  <a:lnTo>
                    <a:pt x="518423" y="1203425"/>
                  </a:lnTo>
                  <a:lnTo>
                    <a:pt x="524521" y="1202844"/>
                  </a:lnTo>
                  <a:lnTo>
                    <a:pt x="540284" y="1211198"/>
                  </a:lnTo>
                  <a:lnTo>
                    <a:pt x="553151" y="1200955"/>
                  </a:lnTo>
                  <a:lnTo>
                    <a:pt x="542215" y="1187640"/>
                  </a:lnTo>
                  <a:lnTo>
                    <a:pt x="541977" y="1192929"/>
                  </a:lnTo>
                  <a:lnTo>
                    <a:pt x="536553" y="1189258"/>
                  </a:lnTo>
                  <a:lnTo>
                    <a:pt x="525803" y="1192542"/>
                  </a:lnTo>
                  <a:lnTo>
                    <a:pt x="532044" y="1185935"/>
                  </a:lnTo>
                  <a:lnTo>
                    <a:pt x="528431" y="1172707"/>
                  </a:lnTo>
                  <a:lnTo>
                    <a:pt x="507420" y="1157955"/>
                  </a:lnTo>
                  <a:lnTo>
                    <a:pt x="504005" y="1150867"/>
                  </a:lnTo>
                  <a:lnTo>
                    <a:pt x="494058" y="1149155"/>
                  </a:lnTo>
                  <a:lnTo>
                    <a:pt x="487425" y="1138608"/>
                  </a:lnTo>
                  <a:lnTo>
                    <a:pt x="481393" y="1148460"/>
                  </a:lnTo>
                  <a:lnTo>
                    <a:pt x="475087" y="1136673"/>
                  </a:lnTo>
                  <a:lnTo>
                    <a:pt x="478842" y="1132851"/>
                  </a:lnTo>
                  <a:lnTo>
                    <a:pt x="476260" y="1125807"/>
                  </a:lnTo>
                  <a:lnTo>
                    <a:pt x="472069" y="1126500"/>
                  </a:lnTo>
                  <a:lnTo>
                    <a:pt x="471487" y="1121686"/>
                  </a:lnTo>
                  <a:close/>
                </a:path>
                <a:path w="932815" h="1778000">
                  <a:moveTo>
                    <a:pt x="550805" y="1332372"/>
                  </a:moveTo>
                  <a:lnTo>
                    <a:pt x="549811" y="1332968"/>
                  </a:lnTo>
                  <a:lnTo>
                    <a:pt x="549851" y="1334279"/>
                  </a:lnTo>
                  <a:lnTo>
                    <a:pt x="550805" y="1332372"/>
                  </a:lnTo>
                  <a:close/>
                </a:path>
                <a:path w="932815" h="1778000">
                  <a:moveTo>
                    <a:pt x="548216" y="852177"/>
                  </a:moveTo>
                  <a:lnTo>
                    <a:pt x="547986" y="850345"/>
                  </a:lnTo>
                  <a:lnTo>
                    <a:pt x="547359" y="851297"/>
                  </a:lnTo>
                  <a:lnTo>
                    <a:pt x="548216" y="852177"/>
                  </a:lnTo>
                  <a:close/>
                </a:path>
                <a:path w="932815" h="1778000">
                  <a:moveTo>
                    <a:pt x="535448" y="1514260"/>
                  </a:moveTo>
                  <a:lnTo>
                    <a:pt x="524821" y="1519818"/>
                  </a:lnTo>
                  <a:lnTo>
                    <a:pt x="545403" y="1528427"/>
                  </a:lnTo>
                  <a:lnTo>
                    <a:pt x="543716" y="1520039"/>
                  </a:lnTo>
                  <a:lnTo>
                    <a:pt x="535448" y="1514260"/>
                  </a:lnTo>
                  <a:close/>
                </a:path>
                <a:path w="932815" h="1778000">
                  <a:moveTo>
                    <a:pt x="537264" y="621543"/>
                  </a:moveTo>
                  <a:lnTo>
                    <a:pt x="534028" y="622537"/>
                  </a:lnTo>
                  <a:lnTo>
                    <a:pt x="535826" y="624305"/>
                  </a:lnTo>
                  <a:lnTo>
                    <a:pt x="537264" y="621543"/>
                  </a:lnTo>
                  <a:close/>
                </a:path>
                <a:path w="932815" h="1778000">
                  <a:moveTo>
                    <a:pt x="533618" y="1183591"/>
                  </a:moveTo>
                  <a:lnTo>
                    <a:pt x="532743" y="1185315"/>
                  </a:lnTo>
                  <a:lnTo>
                    <a:pt x="535024" y="1184673"/>
                  </a:lnTo>
                  <a:lnTo>
                    <a:pt x="533618" y="1183591"/>
                  </a:lnTo>
                  <a:close/>
                </a:path>
                <a:path w="932815" h="1778000">
                  <a:moveTo>
                    <a:pt x="534249" y="536333"/>
                  </a:moveTo>
                  <a:lnTo>
                    <a:pt x="533136" y="536035"/>
                  </a:lnTo>
                  <a:lnTo>
                    <a:pt x="534110" y="539027"/>
                  </a:lnTo>
                  <a:lnTo>
                    <a:pt x="534249" y="536333"/>
                  </a:lnTo>
                  <a:close/>
                </a:path>
                <a:path w="932815" h="1778000">
                  <a:moveTo>
                    <a:pt x="527843" y="979082"/>
                  </a:moveTo>
                  <a:lnTo>
                    <a:pt x="527649" y="982794"/>
                  </a:lnTo>
                  <a:lnTo>
                    <a:pt x="528664" y="979740"/>
                  </a:lnTo>
                  <a:lnTo>
                    <a:pt x="533659" y="982777"/>
                  </a:lnTo>
                  <a:lnTo>
                    <a:pt x="527843" y="979082"/>
                  </a:lnTo>
                  <a:close/>
                </a:path>
                <a:path w="932815" h="1778000">
                  <a:moveTo>
                    <a:pt x="531249" y="975351"/>
                  </a:moveTo>
                  <a:lnTo>
                    <a:pt x="529535" y="975589"/>
                  </a:lnTo>
                  <a:lnTo>
                    <a:pt x="532714" y="977451"/>
                  </a:lnTo>
                  <a:lnTo>
                    <a:pt x="531249" y="975351"/>
                  </a:lnTo>
                  <a:close/>
                </a:path>
                <a:path w="932815" h="1778000">
                  <a:moveTo>
                    <a:pt x="521747" y="1226739"/>
                  </a:moveTo>
                  <a:lnTo>
                    <a:pt x="501664" y="1232259"/>
                  </a:lnTo>
                  <a:lnTo>
                    <a:pt x="495497" y="1244157"/>
                  </a:lnTo>
                  <a:lnTo>
                    <a:pt x="498748" y="1254762"/>
                  </a:lnTo>
                  <a:lnTo>
                    <a:pt x="505379" y="1251310"/>
                  </a:lnTo>
                  <a:lnTo>
                    <a:pt x="508147" y="1254276"/>
                  </a:lnTo>
                  <a:lnTo>
                    <a:pt x="523475" y="1239642"/>
                  </a:lnTo>
                  <a:lnTo>
                    <a:pt x="527604" y="1229318"/>
                  </a:lnTo>
                  <a:lnTo>
                    <a:pt x="521747" y="1226739"/>
                  </a:lnTo>
                  <a:close/>
                </a:path>
                <a:path w="932815" h="1778000">
                  <a:moveTo>
                    <a:pt x="513195" y="962013"/>
                  </a:moveTo>
                  <a:lnTo>
                    <a:pt x="514699" y="965183"/>
                  </a:lnTo>
                  <a:lnTo>
                    <a:pt x="518560" y="966047"/>
                  </a:lnTo>
                  <a:lnTo>
                    <a:pt x="513195" y="962013"/>
                  </a:lnTo>
                  <a:close/>
                </a:path>
                <a:path w="932815" h="1778000">
                  <a:moveTo>
                    <a:pt x="515691" y="1775992"/>
                  </a:moveTo>
                  <a:lnTo>
                    <a:pt x="514969" y="1776332"/>
                  </a:lnTo>
                  <a:lnTo>
                    <a:pt x="515977" y="1777675"/>
                  </a:lnTo>
                  <a:lnTo>
                    <a:pt x="515691" y="1775992"/>
                  </a:lnTo>
                  <a:close/>
                </a:path>
                <a:path w="932815" h="1778000">
                  <a:moveTo>
                    <a:pt x="506153" y="1105136"/>
                  </a:moveTo>
                  <a:lnTo>
                    <a:pt x="510335" y="1111151"/>
                  </a:lnTo>
                  <a:lnTo>
                    <a:pt x="511443" y="1108409"/>
                  </a:lnTo>
                  <a:lnTo>
                    <a:pt x="506153" y="1105136"/>
                  </a:lnTo>
                  <a:close/>
                </a:path>
                <a:path w="932815" h="1778000">
                  <a:moveTo>
                    <a:pt x="505815" y="962965"/>
                  </a:moveTo>
                  <a:lnTo>
                    <a:pt x="505891" y="963635"/>
                  </a:lnTo>
                  <a:lnTo>
                    <a:pt x="508842" y="963818"/>
                  </a:lnTo>
                  <a:lnTo>
                    <a:pt x="505815" y="962965"/>
                  </a:lnTo>
                  <a:close/>
                </a:path>
                <a:path w="932815" h="1778000">
                  <a:moveTo>
                    <a:pt x="488553" y="1113347"/>
                  </a:moveTo>
                  <a:lnTo>
                    <a:pt x="492833" y="1127621"/>
                  </a:lnTo>
                  <a:lnTo>
                    <a:pt x="498288" y="1126700"/>
                  </a:lnTo>
                  <a:lnTo>
                    <a:pt x="499358" y="1132201"/>
                  </a:lnTo>
                  <a:lnTo>
                    <a:pt x="506007" y="1132571"/>
                  </a:lnTo>
                  <a:lnTo>
                    <a:pt x="507453" y="1129855"/>
                  </a:lnTo>
                  <a:lnTo>
                    <a:pt x="498038" y="1126037"/>
                  </a:lnTo>
                  <a:lnTo>
                    <a:pt x="500183" y="1122325"/>
                  </a:lnTo>
                  <a:lnTo>
                    <a:pt x="488553" y="1113347"/>
                  </a:lnTo>
                  <a:close/>
                </a:path>
                <a:path w="932815" h="1778000">
                  <a:moveTo>
                    <a:pt x="504555" y="1123918"/>
                  </a:moveTo>
                  <a:lnTo>
                    <a:pt x="502505" y="1126116"/>
                  </a:lnTo>
                  <a:lnTo>
                    <a:pt x="505766" y="1125724"/>
                  </a:lnTo>
                  <a:lnTo>
                    <a:pt x="504555" y="1123918"/>
                  </a:lnTo>
                  <a:close/>
                </a:path>
                <a:path w="932815" h="1778000">
                  <a:moveTo>
                    <a:pt x="502036" y="1118036"/>
                  </a:moveTo>
                  <a:lnTo>
                    <a:pt x="501197" y="1119557"/>
                  </a:lnTo>
                  <a:lnTo>
                    <a:pt x="502714" y="1118480"/>
                  </a:lnTo>
                  <a:lnTo>
                    <a:pt x="502036" y="1118036"/>
                  </a:lnTo>
                  <a:close/>
                </a:path>
                <a:path w="932815" h="1778000">
                  <a:moveTo>
                    <a:pt x="497777" y="961409"/>
                  </a:moveTo>
                  <a:lnTo>
                    <a:pt x="496117" y="963532"/>
                  </a:lnTo>
                  <a:lnTo>
                    <a:pt x="500229" y="966207"/>
                  </a:lnTo>
                  <a:lnTo>
                    <a:pt x="501928" y="963224"/>
                  </a:lnTo>
                  <a:lnTo>
                    <a:pt x="497777" y="961409"/>
                  </a:lnTo>
                  <a:close/>
                </a:path>
                <a:path w="932815" h="1778000">
                  <a:moveTo>
                    <a:pt x="501353" y="1115500"/>
                  </a:moveTo>
                  <a:lnTo>
                    <a:pt x="500313" y="1117193"/>
                  </a:lnTo>
                  <a:lnTo>
                    <a:pt x="501485" y="1116957"/>
                  </a:lnTo>
                  <a:lnTo>
                    <a:pt x="501353" y="1115500"/>
                  </a:lnTo>
                  <a:close/>
                </a:path>
                <a:path w="932815" h="1778000">
                  <a:moveTo>
                    <a:pt x="500578" y="1113557"/>
                  </a:moveTo>
                  <a:lnTo>
                    <a:pt x="500084" y="1113763"/>
                  </a:lnTo>
                  <a:lnTo>
                    <a:pt x="501063" y="1115397"/>
                  </a:lnTo>
                  <a:lnTo>
                    <a:pt x="500578" y="1113557"/>
                  </a:lnTo>
                  <a:close/>
                </a:path>
                <a:path w="932815" h="1778000">
                  <a:moveTo>
                    <a:pt x="500111" y="1217443"/>
                  </a:moveTo>
                  <a:lnTo>
                    <a:pt x="499549" y="1216324"/>
                  </a:lnTo>
                  <a:lnTo>
                    <a:pt x="499137" y="1217618"/>
                  </a:lnTo>
                  <a:lnTo>
                    <a:pt x="500111" y="1217443"/>
                  </a:lnTo>
                  <a:close/>
                </a:path>
                <a:path w="932815" h="1778000">
                  <a:moveTo>
                    <a:pt x="497768" y="412586"/>
                  </a:moveTo>
                  <a:lnTo>
                    <a:pt x="495876" y="409675"/>
                  </a:lnTo>
                  <a:lnTo>
                    <a:pt x="495308" y="413083"/>
                  </a:lnTo>
                  <a:lnTo>
                    <a:pt x="497768" y="412586"/>
                  </a:lnTo>
                  <a:close/>
                </a:path>
                <a:path w="932815" h="1778000">
                  <a:moveTo>
                    <a:pt x="496918" y="1129990"/>
                  </a:moveTo>
                  <a:lnTo>
                    <a:pt x="495923" y="1130740"/>
                  </a:lnTo>
                  <a:lnTo>
                    <a:pt x="496535" y="1131493"/>
                  </a:lnTo>
                  <a:lnTo>
                    <a:pt x="496918" y="1129990"/>
                  </a:lnTo>
                  <a:close/>
                </a:path>
                <a:path w="932815" h="1778000">
                  <a:moveTo>
                    <a:pt x="495492" y="605640"/>
                  </a:moveTo>
                  <a:lnTo>
                    <a:pt x="494123" y="601116"/>
                  </a:lnTo>
                  <a:lnTo>
                    <a:pt x="492836" y="604402"/>
                  </a:lnTo>
                  <a:lnTo>
                    <a:pt x="495492" y="605640"/>
                  </a:lnTo>
                  <a:close/>
                </a:path>
                <a:path w="932815" h="1778000">
                  <a:moveTo>
                    <a:pt x="490636" y="1111166"/>
                  </a:moveTo>
                  <a:lnTo>
                    <a:pt x="489620" y="1110286"/>
                  </a:lnTo>
                  <a:lnTo>
                    <a:pt x="490849" y="1112290"/>
                  </a:lnTo>
                  <a:lnTo>
                    <a:pt x="490636" y="1111166"/>
                  </a:lnTo>
                  <a:close/>
                </a:path>
                <a:path w="932815" h="1778000">
                  <a:moveTo>
                    <a:pt x="484806" y="1112118"/>
                  </a:moveTo>
                  <a:lnTo>
                    <a:pt x="485256" y="1113675"/>
                  </a:lnTo>
                  <a:lnTo>
                    <a:pt x="485935" y="1112446"/>
                  </a:lnTo>
                  <a:lnTo>
                    <a:pt x="484806" y="1112118"/>
                  </a:lnTo>
                  <a:close/>
                </a:path>
                <a:path w="932815" h="1778000">
                  <a:moveTo>
                    <a:pt x="478535" y="1117652"/>
                  </a:moveTo>
                  <a:lnTo>
                    <a:pt x="478008" y="1128861"/>
                  </a:lnTo>
                  <a:lnTo>
                    <a:pt x="484920" y="1135473"/>
                  </a:lnTo>
                  <a:lnTo>
                    <a:pt x="486085" y="1130714"/>
                  </a:lnTo>
                  <a:lnTo>
                    <a:pt x="478535" y="1117652"/>
                  </a:lnTo>
                  <a:close/>
                </a:path>
                <a:path w="932815" h="1778000">
                  <a:moveTo>
                    <a:pt x="474472" y="526346"/>
                  </a:moveTo>
                  <a:lnTo>
                    <a:pt x="470989" y="529556"/>
                  </a:lnTo>
                  <a:lnTo>
                    <a:pt x="479024" y="535218"/>
                  </a:lnTo>
                  <a:lnTo>
                    <a:pt x="481612" y="531064"/>
                  </a:lnTo>
                  <a:lnTo>
                    <a:pt x="474472" y="526346"/>
                  </a:lnTo>
                  <a:close/>
                </a:path>
                <a:path w="932815" h="1778000">
                  <a:moveTo>
                    <a:pt x="481885" y="1005911"/>
                  </a:moveTo>
                  <a:lnTo>
                    <a:pt x="481593" y="1005381"/>
                  </a:lnTo>
                  <a:lnTo>
                    <a:pt x="481678" y="1007173"/>
                  </a:lnTo>
                  <a:lnTo>
                    <a:pt x="481885" y="1005911"/>
                  </a:lnTo>
                  <a:close/>
                </a:path>
                <a:path w="932815" h="1778000">
                  <a:moveTo>
                    <a:pt x="348109" y="201921"/>
                  </a:moveTo>
                  <a:lnTo>
                    <a:pt x="348960" y="208396"/>
                  </a:lnTo>
                  <a:lnTo>
                    <a:pt x="339595" y="203609"/>
                  </a:lnTo>
                  <a:lnTo>
                    <a:pt x="336554" y="205734"/>
                  </a:lnTo>
                  <a:lnTo>
                    <a:pt x="334725" y="215087"/>
                  </a:lnTo>
                  <a:lnTo>
                    <a:pt x="342188" y="220297"/>
                  </a:lnTo>
                  <a:lnTo>
                    <a:pt x="352838" y="218935"/>
                  </a:lnTo>
                  <a:lnTo>
                    <a:pt x="354093" y="231436"/>
                  </a:lnTo>
                  <a:lnTo>
                    <a:pt x="348069" y="233635"/>
                  </a:lnTo>
                  <a:lnTo>
                    <a:pt x="336427" y="228971"/>
                  </a:lnTo>
                  <a:lnTo>
                    <a:pt x="342575" y="238145"/>
                  </a:lnTo>
                  <a:lnTo>
                    <a:pt x="336555" y="239233"/>
                  </a:lnTo>
                  <a:lnTo>
                    <a:pt x="334799" y="243971"/>
                  </a:lnTo>
                  <a:lnTo>
                    <a:pt x="332548" y="236859"/>
                  </a:lnTo>
                  <a:lnTo>
                    <a:pt x="327358" y="234251"/>
                  </a:lnTo>
                  <a:lnTo>
                    <a:pt x="317976" y="249670"/>
                  </a:lnTo>
                  <a:lnTo>
                    <a:pt x="323505" y="252779"/>
                  </a:lnTo>
                  <a:lnTo>
                    <a:pt x="317891" y="259872"/>
                  </a:lnTo>
                  <a:lnTo>
                    <a:pt x="327752" y="258559"/>
                  </a:lnTo>
                  <a:lnTo>
                    <a:pt x="326252" y="264051"/>
                  </a:lnTo>
                  <a:lnTo>
                    <a:pt x="339856" y="268536"/>
                  </a:lnTo>
                  <a:lnTo>
                    <a:pt x="330914" y="271104"/>
                  </a:lnTo>
                  <a:lnTo>
                    <a:pt x="331139" y="275307"/>
                  </a:lnTo>
                  <a:lnTo>
                    <a:pt x="332269" y="278857"/>
                  </a:lnTo>
                  <a:lnTo>
                    <a:pt x="341706" y="280915"/>
                  </a:lnTo>
                  <a:lnTo>
                    <a:pt x="343984" y="286207"/>
                  </a:lnTo>
                  <a:lnTo>
                    <a:pt x="325644" y="278687"/>
                  </a:lnTo>
                  <a:lnTo>
                    <a:pt x="310080" y="280547"/>
                  </a:lnTo>
                  <a:lnTo>
                    <a:pt x="311733" y="287518"/>
                  </a:lnTo>
                  <a:lnTo>
                    <a:pt x="308694" y="289462"/>
                  </a:lnTo>
                  <a:lnTo>
                    <a:pt x="318433" y="304179"/>
                  </a:lnTo>
                  <a:lnTo>
                    <a:pt x="309125" y="298965"/>
                  </a:lnTo>
                  <a:lnTo>
                    <a:pt x="306167" y="303729"/>
                  </a:lnTo>
                  <a:lnTo>
                    <a:pt x="299959" y="302027"/>
                  </a:lnTo>
                  <a:lnTo>
                    <a:pt x="301551" y="309592"/>
                  </a:lnTo>
                  <a:lnTo>
                    <a:pt x="310998" y="316486"/>
                  </a:lnTo>
                  <a:lnTo>
                    <a:pt x="321689" y="311835"/>
                  </a:lnTo>
                  <a:lnTo>
                    <a:pt x="313992" y="318604"/>
                  </a:lnTo>
                  <a:lnTo>
                    <a:pt x="319643" y="323266"/>
                  </a:lnTo>
                  <a:lnTo>
                    <a:pt x="329119" y="319743"/>
                  </a:lnTo>
                  <a:lnTo>
                    <a:pt x="331721" y="313273"/>
                  </a:lnTo>
                  <a:lnTo>
                    <a:pt x="339188" y="317465"/>
                  </a:lnTo>
                  <a:lnTo>
                    <a:pt x="333963" y="318722"/>
                  </a:lnTo>
                  <a:lnTo>
                    <a:pt x="328448" y="326864"/>
                  </a:lnTo>
                  <a:lnTo>
                    <a:pt x="334447" y="335848"/>
                  </a:lnTo>
                  <a:lnTo>
                    <a:pt x="327253" y="329378"/>
                  </a:lnTo>
                  <a:lnTo>
                    <a:pt x="314726" y="330128"/>
                  </a:lnTo>
                  <a:lnTo>
                    <a:pt x="298965" y="320753"/>
                  </a:lnTo>
                  <a:lnTo>
                    <a:pt x="298193" y="326685"/>
                  </a:lnTo>
                  <a:lnTo>
                    <a:pt x="302482" y="330065"/>
                  </a:lnTo>
                  <a:lnTo>
                    <a:pt x="300434" y="337248"/>
                  </a:lnTo>
                  <a:lnTo>
                    <a:pt x="306650" y="340280"/>
                  </a:lnTo>
                  <a:lnTo>
                    <a:pt x="299684" y="344171"/>
                  </a:lnTo>
                  <a:lnTo>
                    <a:pt x="313981" y="365648"/>
                  </a:lnTo>
                  <a:lnTo>
                    <a:pt x="328739" y="363183"/>
                  </a:lnTo>
                  <a:lnTo>
                    <a:pt x="335608" y="353793"/>
                  </a:lnTo>
                  <a:lnTo>
                    <a:pt x="332019" y="366300"/>
                  </a:lnTo>
                  <a:lnTo>
                    <a:pt x="314064" y="374883"/>
                  </a:lnTo>
                  <a:lnTo>
                    <a:pt x="313463" y="384745"/>
                  </a:lnTo>
                  <a:lnTo>
                    <a:pt x="318543" y="387671"/>
                  </a:lnTo>
                  <a:lnTo>
                    <a:pt x="320092" y="385056"/>
                  </a:lnTo>
                  <a:lnTo>
                    <a:pt x="323004" y="396120"/>
                  </a:lnTo>
                  <a:lnTo>
                    <a:pt x="332801" y="390338"/>
                  </a:lnTo>
                  <a:lnTo>
                    <a:pt x="335059" y="383258"/>
                  </a:lnTo>
                  <a:lnTo>
                    <a:pt x="339492" y="386666"/>
                  </a:lnTo>
                  <a:lnTo>
                    <a:pt x="338657" y="396700"/>
                  </a:lnTo>
                  <a:lnTo>
                    <a:pt x="342604" y="396907"/>
                  </a:lnTo>
                  <a:lnTo>
                    <a:pt x="351564" y="380832"/>
                  </a:lnTo>
                  <a:lnTo>
                    <a:pt x="350496" y="390888"/>
                  </a:lnTo>
                  <a:lnTo>
                    <a:pt x="356479" y="386306"/>
                  </a:lnTo>
                  <a:lnTo>
                    <a:pt x="353965" y="378568"/>
                  </a:lnTo>
                  <a:lnTo>
                    <a:pt x="358241" y="384796"/>
                  </a:lnTo>
                  <a:lnTo>
                    <a:pt x="363460" y="380697"/>
                  </a:lnTo>
                  <a:lnTo>
                    <a:pt x="368236" y="382189"/>
                  </a:lnTo>
                  <a:lnTo>
                    <a:pt x="362214" y="387018"/>
                  </a:lnTo>
                  <a:lnTo>
                    <a:pt x="369644" y="390630"/>
                  </a:lnTo>
                  <a:lnTo>
                    <a:pt x="384571" y="386130"/>
                  </a:lnTo>
                  <a:lnTo>
                    <a:pt x="383602" y="390338"/>
                  </a:lnTo>
                  <a:lnTo>
                    <a:pt x="362463" y="394102"/>
                  </a:lnTo>
                  <a:lnTo>
                    <a:pt x="360951" y="397180"/>
                  </a:lnTo>
                  <a:lnTo>
                    <a:pt x="367064" y="401782"/>
                  </a:lnTo>
                  <a:lnTo>
                    <a:pt x="396658" y="398091"/>
                  </a:lnTo>
                  <a:lnTo>
                    <a:pt x="371026" y="406147"/>
                  </a:lnTo>
                  <a:lnTo>
                    <a:pt x="349928" y="405318"/>
                  </a:lnTo>
                  <a:lnTo>
                    <a:pt x="346405" y="414928"/>
                  </a:lnTo>
                  <a:lnTo>
                    <a:pt x="335693" y="419658"/>
                  </a:lnTo>
                  <a:lnTo>
                    <a:pt x="342558" y="432587"/>
                  </a:lnTo>
                  <a:lnTo>
                    <a:pt x="355494" y="437638"/>
                  </a:lnTo>
                  <a:lnTo>
                    <a:pt x="343095" y="437068"/>
                  </a:lnTo>
                  <a:lnTo>
                    <a:pt x="351477" y="451960"/>
                  </a:lnTo>
                  <a:lnTo>
                    <a:pt x="358489" y="447999"/>
                  </a:lnTo>
                  <a:lnTo>
                    <a:pt x="376374" y="452778"/>
                  </a:lnTo>
                  <a:lnTo>
                    <a:pt x="376402" y="456322"/>
                  </a:lnTo>
                  <a:lnTo>
                    <a:pt x="356048" y="460099"/>
                  </a:lnTo>
                  <a:lnTo>
                    <a:pt x="363671" y="472861"/>
                  </a:lnTo>
                  <a:lnTo>
                    <a:pt x="368504" y="472815"/>
                  </a:lnTo>
                  <a:lnTo>
                    <a:pt x="366347" y="475318"/>
                  </a:lnTo>
                  <a:lnTo>
                    <a:pt x="369331" y="479840"/>
                  </a:lnTo>
                  <a:lnTo>
                    <a:pt x="373612" y="478161"/>
                  </a:lnTo>
                  <a:lnTo>
                    <a:pt x="386358" y="485348"/>
                  </a:lnTo>
                  <a:lnTo>
                    <a:pt x="396802" y="485483"/>
                  </a:lnTo>
                  <a:lnTo>
                    <a:pt x="396836" y="475097"/>
                  </a:lnTo>
                  <a:lnTo>
                    <a:pt x="391160" y="473021"/>
                  </a:lnTo>
                  <a:lnTo>
                    <a:pt x="398218" y="470856"/>
                  </a:lnTo>
                  <a:lnTo>
                    <a:pt x="410411" y="484799"/>
                  </a:lnTo>
                  <a:lnTo>
                    <a:pt x="400933" y="457477"/>
                  </a:lnTo>
                  <a:lnTo>
                    <a:pt x="402635" y="449345"/>
                  </a:lnTo>
                  <a:lnTo>
                    <a:pt x="414915" y="480294"/>
                  </a:lnTo>
                  <a:lnTo>
                    <a:pt x="419927" y="485040"/>
                  </a:lnTo>
                  <a:lnTo>
                    <a:pt x="424635" y="466334"/>
                  </a:lnTo>
                  <a:lnTo>
                    <a:pt x="421686" y="449462"/>
                  </a:lnTo>
                  <a:lnTo>
                    <a:pt x="430073" y="461804"/>
                  </a:lnTo>
                  <a:lnTo>
                    <a:pt x="434787" y="453758"/>
                  </a:lnTo>
                  <a:lnTo>
                    <a:pt x="429155" y="433304"/>
                  </a:lnTo>
                  <a:lnTo>
                    <a:pt x="430556" y="419052"/>
                  </a:lnTo>
                  <a:lnTo>
                    <a:pt x="437086" y="411005"/>
                  </a:lnTo>
                  <a:lnTo>
                    <a:pt x="433076" y="435728"/>
                  </a:lnTo>
                  <a:lnTo>
                    <a:pt x="439071" y="446981"/>
                  </a:lnTo>
                  <a:lnTo>
                    <a:pt x="448731" y="427909"/>
                  </a:lnTo>
                  <a:lnTo>
                    <a:pt x="448776" y="413863"/>
                  </a:lnTo>
                  <a:lnTo>
                    <a:pt x="453095" y="422151"/>
                  </a:lnTo>
                  <a:lnTo>
                    <a:pt x="456223" y="413815"/>
                  </a:lnTo>
                  <a:lnTo>
                    <a:pt x="480897" y="397122"/>
                  </a:lnTo>
                  <a:lnTo>
                    <a:pt x="480423" y="392613"/>
                  </a:lnTo>
                  <a:lnTo>
                    <a:pt x="468426" y="367020"/>
                  </a:lnTo>
                  <a:lnTo>
                    <a:pt x="463677" y="382155"/>
                  </a:lnTo>
                  <a:lnTo>
                    <a:pt x="463449" y="371002"/>
                  </a:lnTo>
                  <a:lnTo>
                    <a:pt x="458877" y="364533"/>
                  </a:lnTo>
                  <a:lnTo>
                    <a:pt x="453325" y="363708"/>
                  </a:lnTo>
                  <a:lnTo>
                    <a:pt x="452001" y="373498"/>
                  </a:lnTo>
                  <a:lnTo>
                    <a:pt x="448993" y="368056"/>
                  </a:lnTo>
                  <a:lnTo>
                    <a:pt x="443012" y="376274"/>
                  </a:lnTo>
                  <a:lnTo>
                    <a:pt x="449416" y="341065"/>
                  </a:lnTo>
                  <a:lnTo>
                    <a:pt x="441174" y="348676"/>
                  </a:lnTo>
                  <a:lnTo>
                    <a:pt x="448286" y="338018"/>
                  </a:lnTo>
                  <a:lnTo>
                    <a:pt x="444052" y="326676"/>
                  </a:lnTo>
                  <a:lnTo>
                    <a:pt x="435117" y="328672"/>
                  </a:lnTo>
                  <a:lnTo>
                    <a:pt x="432443" y="322699"/>
                  </a:lnTo>
                  <a:lnTo>
                    <a:pt x="439816" y="318225"/>
                  </a:lnTo>
                  <a:lnTo>
                    <a:pt x="439035" y="297217"/>
                  </a:lnTo>
                  <a:lnTo>
                    <a:pt x="427826" y="293887"/>
                  </a:lnTo>
                  <a:lnTo>
                    <a:pt x="423484" y="299029"/>
                  </a:lnTo>
                  <a:lnTo>
                    <a:pt x="422580" y="308514"/>
                  </a:lnTo>
                  <a:lnTo>
                    <a:pt x="429201" y="316351"/>
                  </a:lnTo>
                  <a:lnTo>
                    <a:pt x="426763" y="317302"/>
                  </a:lnTo>
                  <a:lnTo>
                    <a:pt x="431170" y="326318"/>
                  </a:lnTo>
                  <a:lnTo>
                    <a:pt x="426848" y="321393"/>
                  </a:lnTo>
                  <a:lnTo>
                    <a:pt x="427896" y="326838"/>
                  </a:lnTo>
                  <a:lnTo>
                    <a:pt x="415853" y="314273"/>
                  </a:lnTo>
                  <a:lnTo>
                    <a:pt x="416811" y="290218"/>
                  </a:lnTo>
                  <a:lnTo>
                    <a:pt x="408681" y="284180"/>
                  </a:lnTo>
                  <a:lnTo>
                    <a:pt x="405649" y="285438"/>
                  </a:lnTo>
                  <a:lnTo>
                    <a:pt x="406485" y="291961"/>
                  </a:lnTo>
                  <a:lnTo>
                    <a:pt x="400214" y="283851"/>
                  </a:lnTo>
                  <a:lnTo>
                    <a:pt x="390578" y="282525"/>
                  </a:lnTo>
                  <a:lnTo>
                    <a:pt x="393649" y="275430"/>
                  </a:lnTo>
                  <a:lnTo>
                    <a:pt x="384684" y="262599"/>
                  </a:lnTo>
                  <a:lnTo>
                    <a:pt x="373626" y="234122"/>
                  </a:lnTo>
                  <a:lnTo>
                    <a:pt x="374919" y="225588"/>
                  </a:lnTo>
                  <a:lnTo>
                    <a:pt x="367035" y="214539"/>
                  </a:lnTo>
                  <a:lnTo>
                    <a:pt x="348109" y="201921"/>
                  </a:lnTo>
                  <a:close/>
                </a:path>
                <a:path w="932815" h="1778000">
                  <a:moveTo>
                    <a:pt x="478255" y="1115664"/>
                  </a:moveTo>
                  <a:lnTo>
                    <a:pt x="477737" y="1116752"/>
                  </a:lnTo>
                  <a:lnTo>
                    <a:pt x="479272" y="1116349"/>
                  </a:lnTo>
                  <a:lnTo>
                    <a:pt x="478255" y="1115664"/>
                  </a:lnTo>
                  <a:close/>
                </a:path>
                <a:path w="932815" h="1778000">
                  <a:moveTo>
                    <a:pt x="477721" y="995187"/>
                  </a:moveTo>
                  <a:lnTo>
                    <a:pt x="476999" y="995321"/>
                  </a:lnTo>
                  <a:lnTo>
                    <a:pt x="478582" y="996236"/>
                  </a:lnTo>
                  <a:lnTo>
                    <a:pt x="477721" y="995187"/>
                  </a:lnTo>
                  <a:close/>
                </a:path>
                <a:path w="932815" h="1778000">
                  <a:moveTo>
                    <a:pt x="467816" y="413099"/>
                  </a:moveTo>
                  <a:lnTo>
                    <a:pt x="459560" y="417337"/>
                  </a:lnTo>
                  <a:lnTo>
                    <a:pt x="456147" y="426820"/>
                  </a:lnTo>
                  <a:lnTo>
                    <a:pt x="476596" y="418243"/>
                  </a:lnTo>
                  <a:lnTo>
                    <a:pt x="475075" y="414067"/>
                  </a:lnTo>
                  <a:lnTo>
                    <a:pt x="467816" y="413099"/>
                  </a:lnTo>
                  <a:close/>
                </a:path>
                <a:path w="932815" h="1778000">
                  <a:moveTo>
                    <a:pt x="475322" y="993204"/>
                  </a:moveTo>
                  <a:lnTo>
                    <a:pt x="473595" y="993507"/>
                  </a:lnTo>
                  <a:lnTo>
                    <a:pt x="475797" y="994306"/>
                  </a:lnTo>
                  <a:lnTo>
                    <a:pt x="475322" y="993204"/>
                  </a:lnTo>
                  <a:close/>
                </a:path>
                <a:path w="932815" h="1778000">
                  <a:moveTo>
                    <a:pt x="467847" y="1646058"/>
                  </a:moveTo>
                  <a:lnTo>
                    <a:pt x="464597" y="1647894"/>
                  </a:lnTo>
                  <a:lnTo>
                    <a:pt x="469041" y="1647625"/>
                  </a:lnTo>
                  <a:lnTo>
                    <a:pt x="467847" y="1646058"/>
                  </a:lnTo>
                  <a:close/>
                </a:path>
                <a:path w="932815" h="1778000">
                  <a:moveTo>
                    <a:pt x="468794" y="847802"/>
                  </a:moveTo>
                  <a:lnTo>
                    <a:pt x="468492" y="846417"/>
                  </a:lnTo>
                  <a:lnTo>
                    <a:pt x="468015" y="849387"/>
                  </a:lnTo>
                  <a:lnTo>
                    <a:pt x="468794" y="847802"/>
                  </a:lnTo>
                  <a:close/>
                </a:path>
                <a:path w="932815" h="1778000">
                  <a:moveTo>
                    <a:pt x="467267" y="1022368"/>
                  </a:moveTo>
                  <a:lnTo>
                    <a:pt x="467329" y="1024182"/>
                  </a:lnTo>
                  <a:lnTo>
                    <a:pt x="467915" y="1023730"/>
                  </a:lnTo>
                  <a:lnTo>
                    <a:pt x="467267" y="1022368"/>
                  </a:lnTo>
                  <a:close/>
                </a:path>
                <a:path w="932815" h="1778000">
                  <a:moveTo>
                    <a:pt x="464397" y="843421"/>
                  </a:moveTo>
                  <a:lnTo>
                    <a:pt x="461866" y="844122"/>
                  </a:lnTo>
                  <a:lnTo>
                    <a:pt x="465719" y="847802"/>
                  </a:lnTo>
                  <a:lnTo>
                    <a:pt x="464397" y="843421"/>
                  </a:lnTo>
                  <a:close/>
                </a:path>
                <a:path w="932815" h="1778000">
                  <a:moveTo>
                    <a:pt x="456192" y="1029102"/>
                  </a:moveTo>
                  <a:lnTo>
                    <a:pt x="453442" y="1027155"/>
                  </a:lnTo>
                  <a:lnTo>
                    <a:pt x="448626" y="1036621"/>
                  </a:lnTo>
                  <a:lnTo>
                    <a:pt x="453501" y="1050765"/>
                  </a:lnTo>
                  <a:lnTo>
                    <a:pt x="457845" y="1046284"/>
                  </a:lnTo>
                  <a:lnTo>
                    <a:pt x="456192" y="1029102"/>
                  </a:lnTo>
                  <a:close/>
                </a:path>
                <a:path w="932815" h="1778000">
                  <a:moveTo>
                    <a:pt x="447499" y="946631"/>
                  </a:moveTo>
                  <a:lnTo>
                    <a:pt x="442737" y="949214"/>
                  </a:lnTo>
                  <a:lnTo>
                    <a:pt x="444251" y="951903"/>
                  </a:lnTo>
                  <a:lnTo>
                    <a:pt x="456434" y="953903"/>
                  </a:lnTo>
                  <a:lnTo>
                    <a:pt x="454683" y="948262"/>
                  </a:lnTo>
                  <a:lnTo>
                    <a:pt x="447499" y="946631"/>
                  </a:lnTo>
                  <a:close/>
                </a:path>
                <a:path w="932815" h="1778000">
                  <a:moveTo>
                    <a:pt x="450846" y="235005"/>
                  </a:moveTo>
                  <a:lnTo>
                    <a:pt x="451600" y="234420"/>
                  </a:lnTo>
                  <a:lnTo>
                    <a:pt x="450728" y="232332"/>
                  </a:lnTo>
                  <a:lnTo>
                    <a:pt x="450846" y="235005"/>
                  </a:lnTo>
                  <a:close/>
                </a:path>
                <a:path w="932815" h="1778000">
                  <a:moveTo>
                    <a:pt x="448467" y="1625672"/>
                  </a:moveTo>
                  <a:lnTo>
                    <a:pt x="447501" y="1626267"/>
                  </a:lnTo>
                  <a:lnTo>
                    <a:pt x="449035" y="1626727"/>
                  </a:lnTo>
                  <a:lnTo>
                    <a:pt x="448467" y="1625672"/>
                  </a:lnTo>
                  <a:close/>
                </a:path>
                <a:path w="932815" h="1778000">
                  <a:moveTo>
                    <a:pt x="445100" y="1029111"/>
                  </a:moveTo>
                  <a:lnTo>
                    <a:pt x="445722" y="1028623"/>
                  </a:lnTo>
                  <a:lnTo>
                    <a:pt x="445125" y="1027347"/>
                  </a:lnTo>
                  <a:lnTo>
                    <a:pt x="445100" y="1029111"/>
                  </a:lnTo>
                  <a:close/>
                </a:path>
                <a:path w="932815" h="1778000">
                  <a:moveTo>
                    <a:pt x="443480" y="945467"/>
                  </a:moveTo>
                  <a:lnTo>
                    <a:pt x="442660" y="946427"/>
                  </a:lnTo>
                  <a:lnTo>
                    <a:pt x="444165" y="946654"/>
                  </a:lnTo>
                  <a:lnTo>
                    <a:pt x="443480" y="945467"/>
                  </a:lnTo>
                  <a:close/>
                </a:path>
                <a:path w="932815" h="1778000">
                  <a:moveTo>
                    <a:pt x="439722" y="905224"/>
                  </a:moveTo>
                  <a:lnTo>
                    <a:pt x="438733" y="904511"/>
                  </a:lnTo>
                  <a:lnTo>
                    <a:pt x="438454" y="906126"/>
                  </a:lnTo>
                  <a:lnTo>
                    <a:pt x="439722" y="905224"/>
                  </a:lnTo>
                  <a:close/>
                </a:path>
                <a:path w="932815" h="1778000">
                  <a:moveTo>
                    <a:pt x="437515" y="1621765"/>
                  </a:moveTo>
                  <a:lnTo>
                    <a:pt x="437699" y="1624276"/>
                  </a:lnTo>
                  <a:lnTo>
                    <a:pt x="438365" y="1622859"/>
                  </a:lnTo>
                  <a:lnTo>
                    <a:pt x="437515" y="1621765"/>
                  </a:lnTo>
                  <a:close/>
                </a:path>
                <a:path w="932815" h="1778000">
                  <a:moveTo>
                    <a:pt x="434110" y="1621411"/>
                  </a:moveTo>
                  <a:lnTo>
                    <a:pt x="431894" y="1625075"/>
                  </a:lnTo>
                  <a:lnTo>
                    <a:pt x="436772" y="1623185"/>
                  </a:lnTo>
                  <a:lnTo>
                    <a:pt x="434110" y="1621411"/>
                  </a:lnTo>
                  <a:close/>
                </a:path>
                <a:path w="932815" h="1778000">
                  <a:moveTo>
                    <a:pt x="432099" y="1619331"/>
                  </a:moveTo>
                  <a:lnTo>
                    <a:pt x="431431" y="1619678"/>
                  </a:lnTo>
                  <a:lnTo>
                    <a:pt x="432678" y="1620667"/>
                  </a:lnTo>
                  <a:lnTo>
                    <a:pt x="432099" y="1619331"/>
                  </a:lnTo>
                  <a:close/>
                </a:path>
                <a:path w="932815" h="1778000">
                  <a:moveTo>
                    <a:pt x="430528" y="469007"/>
                  </a:moveTo>
                  <a:lnTo>
                    <a:pt x="431750" y="461318"/>
                  </a:lnTo>
                  <a:lnTo>
                    <a:pt x="427454" y="478404"/>
                  </a:lnTo>
                  <a:lnTo>
                    <a:pt x="430528" y="469007"/>
                  </a:lnTo>
                  <a:close/>
                </a:path>
                <a:path w="932815" h="1778000">
                  <a:moveTo>
                    <a:pt x="424004" y="710293"/>
                  </a:moveTo>
                  <a:lnTo>
                    <a:pt x="424484" y="708785"/>
                  </a:lnTo>
                  <a:lnTo>
                    <a:pt x="423725" y="708309"/>
                  </a:lnTo>
                  <a:lnTo>
                    <a:pt x="424004" y="710293"/>
                  </a:lnTo>
                  <a:close/>
                </a:path>
                <a:path w="932815" h="1778000">
                  <a:moveTo>
                    <a:pt x="423910" y="1631625"/>
                  </a:moveTo>
                  <a:lnTo>
                    <a:pt x="422999" y="1632048"/>
                  </a:lnTo>
                  <a:lnTo>
                    <a:pt x="423004" y="1633163"/>
                  </a:lnTo>
                  <a:lnTo>
                    <a:pt x="423910" y="1631625"/>
                  </a:lnTo>
                  <a:close/>
                </a:path>
                <a:path w="932815" h="1778000">
                  <a:moveTo>
                    <a:pt x="416453" y="1635075"/>
                  </a:moveTo>
                  <a:lnTo>
                    <a:pt x="414847" y="1635982"/>
                  </a:lnTo>
                  <a:lnTo>
                    <a:pt x="417111" y="1635673"/>
                  </a:lnTo>
                  <a:lnTo>
                    <a:pt x="416453" y="1635075"/>
                  </a:lnTo>
                  <a:close/>
                </a:path>
                <a:path w="932815" h="1778000">
                  <a:moveTo>
                    <a:pt x="414043" y="148182"/>
                  </a:moveTo>
                  <a:lnTo>
                    <a:pt x="411890" y="150890"/>
                  </a:lnTo>
                  <a:lnTo>
                    <a:pt x="413756" y="152110"/>
                  </a:lnTo>
                  <a:lnTo>
                    <a:pt x="414043" y="148182"/>
                  </a:lnTo>
                  <a:close/>
                </a:path>
                <a:path w="932815" h="1778000">
                  <a:moveTo>
                    <a:pt x="411617" y="604633"/>
                  </a:moveTo>
                  <a:lnTo>
                    <a:pt x="409142" y="602418"/>
                  </a:lnTo>
                  <a:lnTo>
                    <a:pt x="411244" y="604929"/>
                  </a:lnTo>
                  <a:lnTo>
                    <a:pt x="411617" y="604633"/>
                  </a:lnTo>
                  <a:close/>
                </a:path>
                <a:path w="932815" h="1778000">
                  <a:moveTo>
                    <a:pt x="389677" y="521834"/>
                  </a:moveTo>
                  <a:lnTo>
                    <a:pt x="383508" y="524305"/>
                  </a:lnTo>
                  <a:lnTo>
                    <a:pt x="383516" y="540476"/>
                  </a:lnTo>
                  <a:lnTo>
                    <a:pt x="395891" y="553394"/>
                  </a:lnTo>
                  <a:lnTo>
                    <a:pt x="400391" y="553325"/>
                  </a:lnTo>
                  <a:lnTo>
                    <a:pt x="407315" y="545909"/>
                  </a:lnTo>
                  <a:lnTo>
                    <a:pt x="406155" y="534933"/>
                  </a:lnTo>
                  <a:lnTo>
                    <a:pt x="398731" y="524406"/>
                  </a:lnTo>
                  <a:lnTo>
                    <a:pt x="389677" y="521834"/>
                  </a:lnTo>
                  <a:close/>
                </a:path>
                <a:path w="932815" h="1778000">
                  <a:moveTo>
                    <a:pt x="402309" y="578244"/>
                  </a:moveTo>
                  <a:lnTo>
                    <a:pt x="392836" y="584735"/>
                  </a:lnTo>
                  <a:lnTo>
                    <a:pt x="402633" y="603078"/>
                  </a:lnTo>
                  <a:lnTo>
                    <a:pt x="403405" y="599807"/>
                  </a:lnTo>
                  <a:lnTo>
                    <a:pt x="407096" y="600561"/>
                  </a:lnTo>
                  <a:lnTo>
                    <a:pt x="403954" y="593683"/>
                  </a:lnTo>
                  <a:lnTo>
                    <a:pt x="406641" y="584943"/>
                  </a:lnTo>
                  <a:lnTo>
                    <a:pt x="402309" y="578244"/>
                  </a:lnTo>
                  <a:close/>
                </a:path>
                <a:path w="932815" h="1778000">
                  <a:moveTo>
                    <a:pt x="403278" y="1003838"/>
                  </a:moveTo>
                  <a:lnTo>
                    <a:pt x="402974" y="1012195"/>
                  </a:lnTo>
                  <a:lnTo>
                    <a:pt x="404260" y="1006282"/>
                  </a:lnTo>
                  <a:lnTo>
                    <a:pt x="403278" y="1003838"/>
                  </a:lnTo>
                  <a:close/>
                </a:path>
                <a:path w="932815" h="1778000">
                  <a:moveTo>
                    <a:pt x="402940" y="749502"/>
                  </a:moveTo>
                  <a:lnTo>
                    <a:pt x="398646" y="752257"/>
                  </a:lnTo>
                  <a:lnTo>
                    <a:pt x="402173" y="753069"/>
                  </a:lnTo>
                  <a:lnTo>
                    <a:pt x="402940" y="749502"/>
                  </a:lnTo>
                  <a:close/>
                </a:path>
                <a:path w="932815" h="1778000">
                  <a:moveTo>
                    <a:pt x="403613" y="998106"/>
                  </a:moveTo>
                  <a:lnTo>
                    <a:pt x="402297" y="998063"/>
                  </a:lnTo>
                  <a:lnTo>
                    <a:pt x="403692" y="1000616"/>
                  </a:lnTo>
                  <a:lnTo>
                    <a:pt x="403613" y="998106"/>
                  </a:lnTo>
                  <a:close/>
                </a:path>
                <a:path w="932815" h="1778000">
                  <a:moveTo>
                    <a:pt x="401891" y="992316"/>
                  </a:moveTo>
                  <a:lnTo>
                    <a:pt x="401064" y="992264"/>
                  </a:lnTo>
                  <a:lnTo>
                    <a:pt x="402329" y="994674"/>
                  </a:lnTo>
                  <a:lnTo>
                    <a:pt x="401891" y="992316"/>
                  </a:lnTo>
                  <a:close/>
                </a:path>
                <a:path w="932815" h="1778000">
                  <a:moveTo>
                    <a:pt x="401680" y="998080"/>
                  </a:moveTo>
                  <a:lnTo>
                    <a:pt x="400178" y="998450"/>
                  </a:lnTo>
                  <a:lnTo>
                    <a:pt x="401349" y="999499"/>
                  </a:lnTo>
                  <a:lnTo>
                    <a:pt x="401680" y="998080"/>
                  </a:lnTo>
                  <a:close/>
                </a:path>
                <a:path w="932815" h="1778000">
                  <a:moveTo>
                    <a:pt x="399613" y="987454"/>
                  </a:moveTo>
                  <a:lnTo>
                    <a:pt x="398711" y="988446"/>
                  </a:lnTo>
                  <a:lnTo>
                    <a:pt x="400251" y="987767"/>
                  </a:lnTo>
                  <a:lnTo>
                    <a:pt x="399613" y="987454"/>
                  </a:lnTo>
                  <a:close/>
                </a:path>
                <a:path w="932815" h="1778000">
                  <a:moveTo>
                    <a:pt x="398465" y="991316"/>
                  </a:moveTo>
                  <a:lnTo>
                    <a:pt x="398374" y="994432"/>
                  </a:lnTo>
                  <a:lnTo>
                    <a:pt x="399863" y="991337"/>
                  </a:lnTo>
                  <a:lnTo>
                    <a:pt x="398465" y="991316"/>
                  </a:lnTo>
                  <a:close/>
                </a:path>
                <a:path w="932815" h="1778000">
                  <a:moveTo>
                    <a:pt x="398996" y="979196"/>
                  </a:moveTo>
                  <a:lnTo>
                    <a:pt x="394319" y="981367"/>
                  </a:lnTo>
                  <a:lnTo>
                    <a:pt x="397840" y="986823"/>
                  </a:lnTo>
                  <a:lnTo>
                    <a:pt x="398996" y="979196"/>
                  </a:lnTo>
                  <a:close/>
                </a:path>
                <a:path w="932815" h="1778000">
                  <a:moveTo>
                    <a:pt x="399941" y="1028210"/>
                  </a:moveTo>
                  <a:lnTo>
                    <a:pt x="398905" y="1028598"/>
                  </a:lnTo>
                  <a:lnTo>
                    <a:pt x="399049" y="1029469"/>
                  </a:lnTo>
                  <a:lnTo>
                    <a:pt x="399941" y="1028210"/>
                  </a:lnTo>
                  <a:close/>
                </a:path>
                <a:path w="932815" h="1778000">
                  <a:moveTo>
                    <a:pt x="348397" y="742942"/>
                  </a:moveTo>
                  <a:lnTo>
                    <a:pt x="328960" y="747335"/>
                  </a:lnTo>
                  <a:lnTo>
                    <a:pt x="320225" y="753813"/>
                  </a:lnTo>
                  <a:lnTo>
                    <a:pt x="320562" y="759729"/>
                  </a:lnTo>
                  <a:lnTo>
                    <a:pt x="330803" y="771902"/>
                  </a:lnTo>
                  <a:lnTo>
                    <a:pt x="320453" y="765270"/>
                  </a:lnTo>
                  <a:lnTo>
                    <a:pt x="315063" y="767433"/>
                  </a:lnTo>
                  <a:lnTo>
                    <a:pt x="317487" y="800225"/>
                  </a:lnTo>
                  <a:lnTo>
                    <a:pt x="312069" y="813899"/>
                  </a:lnTo>
                  <a:lnTo>
                    <a:pt x="323127" y="835156"/>
                  </a:lnTo>
                  <a:lnTo>
                    <a:pt x="322445" y="852006"/>
                  </a:lnTo>
                  <a:lnTo>
                    <a:pt x="326908" y="850678"/>
                  </a:lnTo>
                  <a:lnTo>
                    <a:pt x="321927" y="853665"/>
                  </a:lnTo>
                  <a:lnTo>
                    <a:pt x="322101" y="859770"/>
                  </a:lnTo>
                  <a:lnTo>
                    <a:pt x="339685" y="859206"/>
                  </a:lnTo>
                  <a:lnTo>
                    <a:pt x="336947" y="856066"/>
                  </a:lnTo>
                  <a:lnTo>
                    <a:pt x="348524" y="836773"/>
                  </a:lnTo>
                  <a:lnTo>
                    <a:pt x="344127" y="820822"/>
                  </a:lnTo>
                  <a:lnTo>
                    <a:pt x="339584" y="822412"/>
                  </a:lnTo>
                  <a:lnTo>
                    <a:pt x="335938" y="819057"/>
                  </a:lnTo>
                  <a:lnTo>
                    <a:pt x="350939" y="816667"/>
                  </a:lnTo>
                  <a:lnTo>
                    <a:pt x="365475" y="822501"/>
                  </a:lnTo>
                  <a:lnTo>
                    <a:pt x="370982" y="819396"/>
                  </a:lnTo>
                  <a:lnTo>
                    <a:pt x="381368" y="796686"/>
                  </a:lnTo>
                  <a:lnTo>
                    <a:pt x="378698" y="794794"/>
                  </a:lnTo>
                  <a:lnTo>
                    <a:pt x="383107" y="792507"/>
                  </a:lnTo>
                  <a:lnTo>
                    <a:pt x="386958" y="778450"/>
                  </a:lnTo>
                  <a:lnTo>
                    <a:pt x="399541" y="759045"/>
                  </a:lnTo>
                  <a:lnTo>
                    <a:pt x="378457" y="751225"/>
                  </a:lnTo>
                  <a:lnTo>
                    <a:pt x="367362" y="755590"/>
                  </a:lnTo>
                  <a:lnTo>
                    <a:pt x="361829" y="746428"/>
                  </a:lnTo>
                  <a:lnTo>
                    <a:pt x="348397" y="742942"/>
                  </a:lnTo>
                  <a:close/>
                </a:path>
                <a:path w="932815" h="1778000">
                  <a:moveTo>
                    <a:pt x="396964" y="972689"/>
                  </a:moveTo>
                  <a:lnTo>
                    <a:pt x="396444" y="974199"/>
                  </a:lnTo>
                  <a:lnTo>
                    <a:pt x="397618" y="973824"/>
                  </a:lnTo>
                  <a:lnTo>
                    <a:pt x="396964" y="972689"/>
                  </a:lnTo>
                  <a:close/>
                </a:path>
                <a:path w="932815" h="1778000">
                  <a:moveTo>
                    <a:pt x="392350" y="981257"/>
                  </a:moveTo>
                  <a:lnTo>
                    <a:pt x="389824" y="983795"/>
                  </a:lnTo>
                  <a:lnTo>
                    <a:pt x="391949" y="982260"/>
                  </a:lnTo>
                  <a:lnTo>
                    <a:pt x="393544" y="988994"/>
                  </a:lnTo>
                  <a:lnTo>
                    <a:pt x="392350" y="981257"/>
                  </a:lnTo>
                  <a:close/>
                </a:path>
                <a:path w="932815" h="1778000">
                  <a:moveTo>
                    <a:pt x="394691" y="145290"/>
                  </a:moveTo>
                  <a:lnTo>
                    <a:pt x="393373" y="143324"/>
                  </a:lnTo>
                  <a:lnTo>
                    <a:pt x="393236" y="147340"/>
                  </a:lnTo>
                  <a:lnTo>
                    <a:pt x="394691" y="145290"/>
                  </a:lnTo>
                  <a:close/>
                </a:path>
                <a:path w="932815" h="1778000">
                  <a:moveTo>
                    <a:pt x="392942" y="1208190"/>
                  </a:moveTo>
                  <a:lnTo>
                    <a:pt x="391660" y="1208436"/>
                  </a:lnTo>
                  <a:lnTo>
                    <a:pt x="392356" y="1209716"/>
                  </a:lnTo>
                  <a:lnTo>
                    <a:pt x="392942" y="1208190"/>
                  </a:lnTo>
                  <a:close/>
                </a:path>
                <a:path w="932815" h="1778000">
                  <a:moveTo>
                    <a:pt x="391944" y="989919"/>
                  </a:moveTo>
                  <a:lnTo>
                    <a:pt x="390450" y="990084"/>
                  </a:lnTo>
                  <a:lnTo>
                    <a:pt x="392101" y="991541"/>
                  </a:lnTo>
                  <a:lnTo>
                    <a:pt x="391944" y="989919"/>
                  </a:lnTo>
                  <a:close/>
                </a:path>
                <a:path w="932815" h="1778000">
                  <a:moveTo>
                    <a:pt x="386781" y="549862"/>
                  </a:moveTo>
                  <a:lnTo>
                    <a:pt x="382185" y="553234"/>
                  </a:lnTo>
                  <a:lnTo>
                    <a:pt x="388657" y="558002"/>
                  </a:lnTo>
                  <a:lnTo>
                    <a:pt x="390950" y="552683"/>
                  </a:lnTo>
                  <a:lnTo>
                    <a:pt x="386781" y="549862"/>
                  </a:lnTo>
                  <a:close/>
                </a:path>
                <a:path w="932815" h="1778000">
                  <a:moveTo>
                    <a:pt x="390785" y="973705"/>
                  </a:moveTo>
                  <a:lnTo>
                    <a:pt x="389603" y="975249"/>
                  </a:lnTo>
                  <a:lnTo>
                    <a:pt x="390390" y="975672"/>
                  </a:lnTo>
                  <a:lnTo>
                    <a:pt x="390785" y="973705"/>
                  </a:lnTo>
                  <a:close/>
                </a:path>
                <a:path w="932815" h="1778000">
                  <a:moveTo>
                    <a:pt x="389185" y="944584"/>
                  </a:moveTo>
                  <a:lnTo>
                    <a:pt x="389202" y="946427"/>
                  </a:lnTo>
                  <a:lnTo>
                    <a:pt x="390740" y="946222"/>
                  </a:lnTo>
                  <a:lnTo>
                    <a:pt x="389185" y="944584"/>
                  </a:lnTo>
                  <a:close/>
                </a:path>
                <a:path w="932815" h="1778000">
                  <a:moveTo>
                    <a:pt x="386299" y="970684"/>
                  </a:moveTo>
                  <a:lnTo>
                    <a:pt x="384664" y="973555"/>
                  </a:lnTo>
                  <a:lnTo>
                    <a:pt x="386680" y="972503"/>
                  </a:lnTo>
                  <a:lnTo>
                    <a:pt x="386299" y="970684"/>
                  </a:lnTo>
                  <a:close/>
                </a:path>
                <a:path w="932815" h="1778000">
                  <a:moveTo>
                    <a:pt x="383710" y="1236484"/>
                  </a:moveTo>
                  <a:lnTo>
                    <a:pt x="383950" y="1237614"/>
                  </a:lnTo>
                  <a:lnTo>
                    <a:pt x="386489" y="1237460"/>
                  </a:lnTo>
                  <a:lnTo>
                    <a:pt x="383710" y="1236484"/>
                  </a:lnTo>
                  <a:close/>
                </a:path>
                <a:path w="932815" h="1778000">
                  <a:moveTo>
                    <a:pt x="385849" y="967537"/>
                  </a:moveTo>
                  <a:lnTo>
                    <a:pt x="384167" y="967813"/>
                  </a:lnTo>
                  <a:lnTo>
                    <a:pt x="385736" y="969393"/>
                  </a:lnTo>
                  <a:lnTo>
                    <a:pt x="385849" y="967537"/>
                  </a:lnTo>
                  <a:close/>
                </a:path>
                <a:path w="932815" h="1778000">
                  <a:moveTo>
                    <a:pt x="383762" y="969087"/>
                  </a:moveTo>
                  <a:lnTo>
                    <a:pt x="383549" y="970608"/>
                  </a:lnTo>
                  <a:lnTo>
                    <a:pt x="384608" y="969482"/>
                  </a:lnTo>
                  <a:lnTo>
                    <a:pt x="383762" y="969087"/>
                  </a:lnTo>
                  <a:close/>
                </a:path>
                <a:path w="932815" h="1778000">
                  <a:moveTo>
                    <a:pt x="383971" y="1208128"/>
                  </a:moveTo>
                  <a:lnTo>
                    <a:pt x="382613" y="1208253"/>
                  </a:lnTo>
                  <a:lnTo>
                    <a:pt x="384438" y="1209170"/>
                  </a:lnTo>
                  <a:lnTo>
                    <a:pt x="383971" y="1208128"/>
                  </a:lnTo>
                  <a:close/>
                </a:path>
                <a:path w="932815" h="1778000">
                  <a:moveTo>
                    <a:pt x="380108" y="961123"/>
                  </a:moveTo>
                  <a:lnTo>
                    <a:pt x="379133" y="960290"/>
                  </a:lnTo>
                  <a:lnTo>
                    <a:pt x="379306" y="962085"/>
                  </a:lnTo>
                  <a:lnTo>
                    <a:pt x="380108" y="961123"/>
                  </a:lnTo>
                  <a:close/>
                </a:path>
                <a:path w="932815" h="1778000">
                  <a:moveTo>
                    <a:pt x="378744" y="961776"/>
                  </a:moveTo>
                  <a:lnTo>
                    <a:pt x="375275" y="963014"/>
                  </a:lnTo>
                  <a:lnTo>
                    <a:pt x="378037" y="963704"/>
                  </a:lnTo>
                  <a:lnTo>
                    <a:pt x="378744" y="961776"/>
                  </a:lnTo>
                  <a:close/>
                </a:path>
                <a:path w="932815" h="1778000">
                  <a:moveTo>
                    <a:pt x="379544" y="963827"/>
                  </a:moveTo>
                  <a:lnTo>
                    <a:pt x="376561" y="964353"/>
                  </a:lnTo>
                  <a:lnTo>
                    <a:pt x="378622" y="965855"/>
                  </a:lnTo>
                  <a:lnTo>
                    <a:pt x="379544" y="963827"/>
                  </a:lnTo>
                  <a:close/>
                </a:path>
                <a:path w="932815" h="1778000">
                  <a:moveTo>
                    <a:pt x="375098" y="179134"/>
                  </a:moveTo>
                  <a:lnTo>
                    <a:pt x="372947" y="180843"/>
                  </a:lnTo>
                  <a:lnTo>
                    <a:pt x="377186" y="185313"/>
                  </a:lnTo>
                  <a:lnTo>
                    <a:pt x="378982" y="180991"/>
                  </a:lnTo>
                  <a:lnTo>
                    <a:pt x="375098" y="179134"/>
                  </a:lnTo>
                  <a:close/>
                </a:path>
                <a:path w="932815" h="1778000">
                  <a:moveTo>
                    <a:pt x="375101" y="959116"/>
                  </a:moveTo>
                  <a:lnTo>
                    <a:pt x="373971" y="961825"/>
                  </a:lnTo>
                  <a:lnTo>
                    <a:pt x="376900" y="960501"/>
                  </a:lnTo>
                  <a:lnTo>
                    <a:pt x="375101" y="959116"/>
                  </a:lnTo>
                  <a:close/>
                </a:path>
                <a:path w="932815" h="1778000">
                  <a:moveTo>
                    <a:pt x="374042" y="190355"/>
                  </a:moveTo>
                  <a:lnTo>
                    <a:pt x="373470" y="188862"/>
                  </a:lnTo>
                  <a:lnTo>
                    <a:pt x="373653" y="191648"/>
                  </a:lnTo>
                  <a:lnTo>
                    <a:pt x="374042" y="190355"/>
                  </a:lnTo>
                  <a:close/>
                </a:path>
                <a:path w="932815" h="1778000">
                  <a:moveTo>
                    <a:pt x="354778" y="1262131"/>
                  </a:moveTo>
                  <a:lnTo>
                    <a:pt x="351542" y="1263478"/>
                  </a:lnTo>
                  <a:lnTo>
                    <a:pt x="355053" y="1265625"/>
                  </a:lnTo>
                  <a:lnTo>
                    <a:pt x="354778" y="1262131"/>
                  </a:lnTo>
                  <a:close/>
                </a:path>
                <a:path w="932815" h="1778000">
                  <a:moveTo>
                    <a:pt x="318282" y="511524"/>
                  </a:moveTo>
                  <a:lnTo>
                    <a:pt x="305392" y="518734"/>
                  </a:lnTo>
                  <a:lnTo>
                    <a:pt x="309287" y="533339"/>
                  </a:lnTo>
                  <a:lnTo>
                    <a:pt x="346874" y="536539"/>
                  </a:lnTo>
                  <a:lnTo>
                    <a:pt x="350599" y="522158"/>
                  </a:lnTo>
                  <a:lnTo>
                    <a:pt x="354471" y="520722"/>
                  </a:lnTo>
                  <a:lnTo>
                    <a:pt x="352189" y="515645"/>
                  </a:lnTo>
                  <a:lnTo>
                    <a:pt x="345834" y="511955"/>
                  </a:lnTo>
                  <a:lnTo>
                    <a:pt x="342353" y="515340"/>
                  </a:lnTo>
                  <a:lnTo>
                    <a:pt x="329340" y="511327"/>
                  </a:lnTo>
                  <a:lnTo>
                    <a:pt x="318473" y="514954"/>
                  </a:lnTo>
                  <a:lnTo>
                    <a:pt x="318282" y="511524"/>
                  </a:lnTo>
                  <a:close/>
                </a:path>
                <a:path w="932815" h="1778000">
                  <a:moveTo>
                    <a:pt x="326417" y="656180"/>
                  </a:moveTo>
                  <a:lnTo>
                    <a:pt x="313103" y="663845"/>
                  </a:lnTo>
                  <a:lnTo>
                    <a:pt x="313294" y="671042"/>
                  </a:lnTo>
                  <a:lnTo>
                    <a:pt x="307313" y="670411"/>
                  </a:lnTo>
                  <a:lnTo>
                    <a:pt x="312112" y="672810"/>
                  </a:lnTo>
                  <a:lnTo>
                    <a:pt x="302693" y="682866"/>
                  </a:lnTo>
                  <a:lnTo>
                    <a:pt x="299987" y="695822"/>
                  </a:lnTo>
                  <a:lnTo>
                    <a:pt x="303860" y="694749"/>
                  </a:lnTo>
                  <a:lnTo>
                    <a:pt x="305901" y="700565"/>
                  </a:lnTo>
                  <a:lnTo>
                    <a:pt x="308579" y="693680"/>
                  </a:lnTo>
                  <a:lnTo>
                    <a:pt x="310035" y="703234"/>
                  </a:lnTo>
                  <a:lnTo>
                    <a:pt x="317260" y="705896"/>
                  </a:lnTo>
                  <a:lnTo>
                    <a:pt x="316739" y="710188"/>
                  </a:lnTo>
                  <a:lnTo>
                    <a:pt x="320842" y="706715"/>
                  </a:lnTo>
                  <a:lnTo>
                    <a:pt x="323726" y="713975"/>
                  </a:lnTo>
                  <a:lnTo>
                    <a:pt x="344640" y="716314"/>
                  </a:lnTo>
                  <a:lnTo>
                    <a:pt x="348314" y="714407"/>
                  </a:lnTo>
                  <a:lnTo>
                    <a:pt x="349601" y="705230"/>
                  </a:lnTo>
                  <a:lnTo>
                    <a:pt x="348118" y="678663"/>
                  </a:lnTo>
                  <a:lnTo>
                    <a:pt x="335398" y="659199"/>
                  </a:lnTo>
                  <a:lnTo>
                    <a:pt x="326417" y="656180"/>
                  </a:lnTo>
                  <a:close/>
                </a:path>
                <a:path w="932815" h="1778000">
                  <a:moveTo>
                    <a:pt x="336250" y="570585"/>
                  </a:moveTo>
                  <a:lnTo>
                    <a:pt x="335727" y="569498"/>
                  </a:lnTo>
                  <a:lnTo>
                    <a:pt x="335963" y="572395"/>
                  </a:lnTo>
                  <a:lnTo>
                    <a:pt x="336250" y="570585"/>
                  </a:lnTo>
                  <a:close/>
                </a:path>
                <a:path w="932815" h="1778000">
                  <a:moveTo>
                    <a:pt x="332981" y="634755"/>
                  </a:moveTo>
                  <a:lnTo>
                    <a:pt x="326943" y="638740"/>
                  </a:lnTo>
                  <a:lnTo>
                    <a:pt x="330202" y="649384"/>
                  </a:lnTo>
                  <a:lnTo>
                    <a:pt x="335818" y="648820"/>
                  </a:lnTo>
                  <a:lnTo>
                    <a:pt x="332981" y="634755"/>
                  </a:lnTo>
                  <a:close/>
                </a:path>
                <a:path w="932815" h="1778000">
                  <a:moveTo>
                    <a:pt x="332127" y="474900"/>
                  </a:moveTo>
                  <a:lnTo>
                    <a:pt x="329767" y="477108"/>
                  </a:lnTo>
                  <a:lnTo>
                    <a:pt x="334957" y="484010"/>
                  </a:lnTo>
                  <a:lnTo>
                    <a:pt x="332127" y="474900"/>
                  </a:lnTo>
                  <a:close/>
                </a:path>
                <a:path w="932815" h="1778000">
                  <a:moveTo>
                    <a:pt x="332073" y="1002284"/>
                  </a:moveTo>
                  <a:lnTo>
                    <a:pt x="330983" y="1003192"/>
                  </a:lnTo>
                  <a:lnTo>
                    <a:pt x="331289" y="1003791"/>
                  </a:lnTo>
                  <a:lnTo>
                    <a:pt x="332073" y="1002284"/>
                  </a:lnTo>
                  <a:close/>
                </a:path>
                <a:path w="932815" h="1778000">
                  <a:moveTo>
                    <a:pt x="328854" y="630937"/>
                  </a:moveTo>
                  <a:lnTo>
                    <a:pt x="328673" y="628163"/>
                  </a:lnTo>
                  <a:lnTo>
                    <a:pt x="327986" y="630585"/>
                  </a:lnTo>
                  <a:lnTo>
                    <a:pt x="328854" y="630937"/>
                  </a:lnTo>
                  <a:close/>
                </a:path>
                <a:path w="932815" h="1778000">
                  <a:moveTo>
                    <a:pt x="327766" y="626030"/>
                  </a:moveTo>
                  <a:lnTo>
                    <a:pt x="322624" y="625696"/>
                  </a:lnTo>
                  <a:lnTo>
                    <a:pt x="324684" y="630483"/>
                  </a:lnTo>
                  <a:lnTo>
                    <a:pt x="327766" y="626030"/>
                  </a:lnTo>
                  <a:close/>
                </a:path>
                <a:path w="932815" h="1778000">
                  <a:moveTo>
                    <a:pt x="277656" y="433009"/>
                  </a:moveTo>
                  <a:lnTo>
                    <a:pt x="272571" y="436735"/>
                  </a:lnTo>
                  <a:lnTo>
                    <a:pt x="277381" y="453657"/>
                  </a:lnTo>
                  <a:lnTo>
                    <a:pt x="272629" y="460809"/>
                  </a:lnTo>
                  <a:lnTo>
                    <a:pt x="277590" y="465628"/>
                  </a:lnTo>
                  <a:lnTo>
                    <a:pt x="281980" y="478275"/>
                  </a:lnTo>
                  <a:lnTo>
                    <a:pt x="279670" y="479704"/>
                  </a:lnTo>
                  <a:lnTo>
                    <a:pt x="295868" y="486114"/>
                  </a:lnTo>
                  <a:lnTo>
                    <a:pt x="294765" y="490702"/>
                  </a:lnTo>
                  <a:lnTo>
                    <a:pt x="283713" y="489350"/>
                  </a:lnTo>
                  <a:lnTo>
                    <a:pt x="282730" y="494688"/>
                  </a:lnTo>
                  <a:lnTo>
                    <a:pt x="293916" y="502254"/>
                  </a:lnTo>
                  <a:lnTo>
                    <a:pt x="292009" y="509859"/>
                  </a:lnTo>
                  <a:lnTo>
                    <a:pt x="296433" y="511612"/>
                  </a:lnTo>
                  <a:lnTo>
                    <a:pt x="300740" y="503109"/>
                  </a:lnTo>
                  <a:lnTo>
                    <a:pt x="305087" y="506453"/>
                  </a:lnTo>
                  <a:lnTo>
                    <a:pt x="318439" y="498509"/>
                  </a:lnTo>
                  <a:lnTo>
                    <a:pt x="323244" y="499744"/>
                  </a:lnTo>
                  <a:lnTo>
                    <a:pt x="326604" y="488220"/>
                  </a:lnTo>
                  <a:lnTo>
                    <a:pt x="318152" y="478540"/>
                  </a:lnTo>
                  <a:lnTo>
                    <a:pt x="327241" y="469970"/>
                  </a:lnTo>
                  <a:lnTo>
                    <a:pt x="326664" y="466487"/>
                  </a:lnTo>
                  <a:lnTo>
                    <a:pt x="316469" y="457019"/>
                  </a:lnTo>
                  <a:lnTo>
                    <a:pt x="310642" y="459813"/>
                  </a:lnTo>
                  <a:lnTo>
                    <a:pt x="304884" y="455553"/>
                  </a:lnTo>
                  <a:lnTo>
                    <a:pt x="306816" y="447921"/>
                  </a:lnTo>
                  <a:lnTo>
                    <a:pt x="301395" y="443943"/>
                  </a:lnTo>
                  <a:lnTo>
                    <a:pt x="277656" y="433009"/>
                  </a:lnTo>
                  <a:close/>
                </a:path>
                <a:path w="932815" h="1778000">
                  <a:moveTo>
                    <a:pt x="322888" y="269530"/>
                  </a:moveTo>
                  <a:lnTo>
                    <a:pt x="307958" y="271932"/>
                  </a:lnTo>
                  <a:lnTo>
                    <a:pt x="322684" y="277940"/>
                  </a:lnTo>
                  <a:lnTo>
                    <a:pt x="325703" y="276397"/>
                  </a:lnTo>
                  <a:lnTo>
                    <a:pt x="322888" y="269530"/>
                  </a:lnTo>
                  <a:close/>
                </a:path>
                <a:path w="932815" h="1778000">
                  <a:moveTo>
                    <a:pt x="279355" y="958003"/>
                  </a:moveTo>
                  <a:lnTo>
                    <a:pt x="273394" y="970861"/>
                  </a:lnTo>
                  <a:lnTo>
                    <a:pt x="279125" y="978493"/>
                  </a:lnTo>
                  <a:lnTo>
                    <a:pt x="270427" y="971733"/>
                  </a:lnTo>
                  <a:lnTo>
                    <a:pt x="273331" y="984341"/>
                  </a:lnTo>
                  <a:lnTo>
                    <a:pt x="268876" y="984215"/>
                  </a:lnTo>
                  <a:lnTo>
                    <a:pt x="262611" y="991818"/>
                  </a:lnTo>
                  <a:lnTo>
                    <a:pt x="256893" y="991177"/>
                  </a:lnTo>
                  <a:lnTo>
                    <a:pt x="256842" y="1001885"/>
                  </a:lnTo>
                  <a:lnTo>
                    <a:pt x="260554" y="1004941"/>
                  </a:lnTo>
                  <a:lnTo>
                    <a:pt x="264751" y="999667"/>
                  </a:lnTo>
                  <a:lnTo>
                    <a:pt x="268305" y="1006687"/>
                  </a:lnTo>
                  <a:lnTo>
                    <a:pt x="272217" y="1008336"/>
                  </a:lnTo>
                  <a:lnTo>
                    <a:pt x="275085" y="1004522"/>
                  </a:lnTo>
                  <a:lnTo>
                    <a:pt x="275824" y="1009830"/>
                  </a:lnTo>
                  <a:lnTo>
                    <a:pt x="286697" y="1016577"/>
                  </a:lnTo>
                  <a:lnTo>
                    <a:pt x="292266" y="1018281"/>
                  </a:lnTo>
                  <a:lnTo>
                    <a:pt x="292759" y="1014537"/>
                  </a:lnTo>
                  <a:lnTo>
                    <a:pt x="301332" y="1020890"/>
                  </a:lnTo>
                  <a:lnTo>
                    <a:pt x="305536" y="1019923"/>
                  </a:lnTo>
                  <a:lnTo>
                    <a:pt x="312088" y="1014486"/>
                  </a:lnTo>
                  <a:lnTo>
                    <a:pt x="313435" y="1007911"/>
                  </a:lnTo>
                  <a:lnTo>
                    <a:pt x="316870" y="1007864"/>
                  </a:lnTo>
                  <a:lnTo>
                    <a:pt x="316817" y="1011588"/>
                  </a:lnTo>
                  <a:lnTo>
                    <a:pt x="322413" y="1003564"/>
                  </a:lnTo>
                  <a:lnTo>
                    <a:pt x="312203" y="1002725"/>
                  </a:lnTo>
                  <a:lnTo>
                    <a:pt x="309031" y="988346"/>
                  </a:lnTo>
                  <a:lnTo>
                    <a:pt x="307025" y="995843"/>
                  </a:lnTo>
                  <a:lnTo>
                    <a:pt x="305451" y="982453"/>
                  </a:lnTo>
                  <a:lnTo>
                    <a:pt x="296261" y="976487"/>
                  </a:lnTo>
                  <a:lnTo>
                    <a:pt x="290615" y="967159"/>
                  </a:lnTo>
                  <a:lnTo>
                    <a:pt x="288165" y="972246"/>
                  </a:lnTo>
                  <a:lnTo>
                    <a:pt x="288081" y="964407"/>
                  </a:lnTo>
                  <a:lnTo>
                    <a:pt x="279355" y="958003"/>
                  </a:lnTo>
                  <a:close/>
                </a:path>
                <a:path w="932815" h="1778000">
                  <a:moveTo>
                    <a:pt x="318394" y="550072"/>
                  </a:moveTo>
                  <a:lnTo>
                    <a:pt x="315016" y="551958"/>
                  </a:lnTo>
                  <a:lnTo>
                    <a:pt x="320995" y="555975"/>
                  </a:lnTo>
                  <a:lnTo>
                    <a:pt x="318394" y="550072"/>
                  </a:lnTo>
                  <a:close/>
                </a:path>
                <a:path w="932815" h="1778000">
                  <a:moveTo>
                    <a:pt x="316543" y="716268"/>
                  </a:moveTo>
                  <a:lnTo>
                    <a:pt x="312902" y="721103"/>
                  </a:lnTo>
                  <a:lnTo>
                    <a:pt x="321172" y="724199"/>
                  </a:lnTo>
                  <a:lnTo>
                    <a:pt x="316543" y="716268"/>
                  </a:lnTo>
                  <a:close/>
                </a:path>
                <a:path w="932815" h="1778000">
                  <a:moveTo>
                    <a:pt x="318944" y="972153"/>
                  </a:moveTo>
                  <a:lnTo>
                    <a:pt x="318950" y="973599"/>
                  </a:lnTo>
                  <a:lnTo>
                    <a:pt x="320029" y="973263"/>
                  </a:lnTo>
                  <a:lnTo>
                    <a:pt x="318944" y="972153"/>
                  </a:lnTo>
                  <a:close/>
                </a:path>
                <a:path w="932815" h="1778000">
                  <a:moveTo>
                    <a:pt x="312990" y="969939"/>
                  </a:moveTo>
                  <a:lnTo>
                    <a:pt x="310625" y="982041"/>
                  </a:lnTo>
                  <a:lnTo>
                    <a:pt x="312586" y="972038"/>
                  </a:lnTo>
                  <a:lnTo>
                    <a:pt x="316342" y="983660"/>
                  </a:lnTo>
                  <a:lnTo>
                    <a:pt x="319931" y="975135"/>
                  </a:lnTo>
                  <a:lnTo>
                    <a:pt x="312990" y="969939"/>
                  </a:lnTo>
                  <a:close/>
                </a:path>
                <a:path w="932815" h="1778000">
                  <a:moveTo>
                    <a:pt x="313902" y="983992"/>
                  </a:moveTo>
                  <a:lnTo>
                    <a:pt x="314850" y="985323"/>
                  </a:lnTo>
                  <a:lnTo>
                    <a:pt x="314995" y="984319"/>
                  </a:lnTo>
                  <a:lnTo>
                    <a:pt x="313902" y="983992"/>
                  </a:lnTo>
                  <a:close/>
                </a:path>
                <a:path w="932815" h="1778000">
                  <a:moveTo>
                    <a:pt x="313870" y="799639"/>
                  </a:moveTo>
                  <a:lnTo>
                    <a:pt x="311764" y="801591"/>
                  </a:lnTo>
                  <a:lnTo>
                    <a:pt x="314476" y="801314"/>
                  </a:lnTo>
                  <a:lnTo>
                    <a:pt x="313870" y="799639"/>
                  </a:lnTo>
                  <a:close/>
                </a:path>
                <a:path w="932815" h="1778000">
                  <a:moveTo>
                    <a:pt x="313122" y="638601"/>
                  </a:moveTo>
                  <a:lnTo>
                    <a:pt x="312872" y="634914"/>
                  </a:lnTo>
                  <a:lnTo>
                    <a:pt x="312009" y="637769"/>
                  </a:lnTo>
                  <a:lnTo>
                    <a:pt x="313122" y="638601"/>
                  </a:lnTo>
                  <a:close/>
                </a:path>
                <a:path w="932815" h="1778000">
                  <a:moveTo>
                    <a:pt x="313200" y="556462"/>
                  </a:moveTo>
                  <a:lnTo>
                    <a:pt x="312671" y="556080"/>
                  </a:lnTo>
                  <a:lnTo>
                    <a:pt x="313126" y="557662"/>
                  </a:lnTo>
                  <a:lnTo>
                    <a:pt x="313200" y="556462"/>
                  </a:lnTo>
                  <a:close/>
                </a:path>
                <a:path w="932815" h="1778000">
                  <a:moveTo>
                    <a:pt x="311673" y="551337"/>
                  </a:moveTo>
                  <a:lnTo>
                    <a:pt x="310333" y="552119"/>
                  </a:lnTo>
                  <a:lnTo>
                    <a:pt x="312135" y="552976"/>
                  </a:lnTo>
                  <a:lnTo>
                    <a:pt x="311673" y="551337"/>
                  </a:lnTo>
                  <a:close/>
                </a:path>
                <a:path w="932815" h="1778000">
                  <a:moveTo>
                    <a:pt x="304988" y="655613"/>
                  </a:moveTo>
                  <a:lnTo>
                    <a:pt x="294036" y="664449"/>
                  </a:lnTo>
                  <a:lnTo>
                    <a:pt x="296568" y="673726"/>
                  </a:lnTo>
                  <a:lnTo>
                    <a:pt x="301945" y="661856"/>
                  </a:lnTo>
                  <a:lnTo>
                    <a:pt x="305787" y="666906"/>
                  </a:lnTo>
                  <a:lnTo>
                    <a:pt x="309409" y="664314"/>
                  </a:lnTo>
                  <a:lnTo>
                    <a:pt x="310926" y="660259"/>
                  </a:lnTo>
                  <a:lnTo>
                    <a:pt x="304988" y="655613"/>
                  </a:lnTo>
                  <a:close/>
                </a:path>
                <a:path w="932815" h="1778000">
                  <a:moveTo>
                    <a:pt x="309415" y="1046014"/>
                  </a:moveTo>
                  <a:lnTo>
                    <a:pt x="306903" y="1048094"/>
                  </a:lnTo>
                  <a:lnTo>
                    <a:pt x="309906" y="1047143"/>
                  </a:lnTo>
                  <a:lnTo>
                    <a:pt x="309415" y="1046014"/>
                  </a:lnTo>
                  <a:close/>
                </a:path>
                <a:path w="932815" h="1778000">
                  <a:moveTo>
                    <a:pt x="299426" y="971782"/>
                  </a:moveTo>
                  <a:lnTo>
                    <a:pt x="307630" y="982365"/>
                  </a:lnTo>
                  <a:lnTo>
                    <a:pt x="307026" y="971884"/>
                  </a:lnTo>
                  <a:lnTo>
                    <a:pt x="305040" y="974601"/>
                  </a:lnTo>
                  <a:lnTo>
                    <a:pt x="299426" y="971782"/>
                  </a:lnTo>
                  <a:close/>
                </a:path>
                <a:path w="932815" h="1778000">
                  <a:moveTo>
                    <a:pt x="306696" y="712168"/>
                  </a:moveTo>
                  <a:lnTo>
                    <a:pt x="307059" y="710293"/>
                  </a:lnTo>
                  <a:lnTo>
                    <a:pt x="305659" y="711290"/>
                  </a:lnTo>
                  <a:lnTo>
                    <a:pt x="306696" y="712168"/>
                  </a:lnTo>
                  <a:close/>
                </a:path>
                <a:path w="932815" h="1778000">
                  <a:moveTo>
                    <a:pt x="249656" y="755903"/>
                  </a:moveTo>
                  <a:lnTo>
                    <a:pt x="243686" y="757659"/>
                  </a:lnTo>
                  <a:lnTo>
                    <a:pt x="245587" y="762426"/>
                  </a:lnTo>
                  <a:lnTo>
                    <a:pt x="250463" y="760190"/>
                  </a:lnTo>
                  <a:lnTo>
                    <a:pt x="247153" y="765750"/>
                  </a:lnTo>
                  <a:lnTo>
                    <a:pt x="239385" y="760468"/>
                  </a:lnTo>
                  <a:lnTo>
                    <a:pt x="230423" y="767636"/>
                  </a:lnTo>
                  <a:lnTo>
                    <a:pt x="238928" y="775018"/>
                  </a:lnTo>
                  <a:lnTo>
                    <a:pt x="241269" y="785394"/>
                  </a:lnTo>
                  <a:lnTo>
                    <a:pt x="233373" y="774734"/>
                  </a:lnTo>
                  <a:lnTo>
                    <a:pt x="222763" y="780886"/>
                  </a:lnTo>
                  <a:lnTo>
                    <a:pt x="233926" y="792957"/>
                  </a:lnTo>
                  <a:lnTo>
                    <a:pt x="242564" y="790106"/>
                  </a:lnTo>
                  <a:lnTo>
                    <a:pt x="242573" y="786167"/>
                  </a:lnTo>
                  <a:lnTo>
                    <a:pt x="250938" y="795612"/>
                  </a:lnTo>
                  <a:lnTo>
                    <a:pt x="247017" y="797417"/>
                  </a:lnTo>
                  <a:lnTo>
                    <a:pt x="241908" y="791879"/>
                  </a:lnTo>
                  <a:lnTo>
                    <a:pt x="239715" y="795104"/>
                  </a:lnTo>
                  <a:lnTo>
                    <a:pt x="239914" y="802960"/>
                  </a:lnTo>
                  <a:lnTo>
                    <a:pt x="245274" y="802350"/>
                  </a:lnTo>
                  <a:lnTo>
                    <a:pt x="247561" y="810376"/>
                  </a:lnTo>
                  <a:lnTo>
                    <a:pt x="242511" y="813259"/>
                  </a:lnTo>
                  <a:lnTo>
                    <a:pt x="242377" y="804189"/>
                  </a:lnTo>
                  <a:lnTo>
                    <a:pt x="241698" y="820609"/>
                  </a:lnTo>
                  <a:lnTo>
                    <a:pt x="227134" y="821493"/>
                  </a:lnTo>
                  <a:lnTo>
                    <a:pt x="220502" y="806733"/>
                  </a:lnTo>
                  <a:lnTo>
                    <a:pt x="213350" y="802477"/>
                  </a:lnTo>
                  <a:lnTo>
                    <a:pt x="209047" y="805861"/>
                  </a:lnTo>
                  <a:lnTo>
                    <a:pt x="205406" y="819641"/>
                  </a:lnTo>
                  <a:lnTo>
                    <a:pt x="218454" y="834259"/>
                  </a:lnTo>
                  <a:lnTo>
                    <a:pt x="219990" y="842781"/>
                  </a:lnTo>
                  <a:lnTo>
                    <a:pt x="226120" y="845971"/>
                  </a:lnTo>
                  <a:lnTo>
                    <a:pt x="229119" y="841180"/>
                  </a:lnTo>
                  <a:lnTo>
                    <a:pt x="233642" y="850249"/>
                  </a:lnTo>
                  <a:lnTo>
                    <a:pt x="239044" y="850325"/>
                  </a:lnTo>
                  <a:lnTo>
                    <a:pt x="257375" y="878220"/>
                  </a:lnTo>
                  <a:lnTo>
                    <a:pt x="259861" y="890443"/>
                  </a:lnTo>
                  <a:lnTo>
                    <a:pt x="264083" y="888680"/>
                  </a:lnTo>
                  <a:lnTo>
                    <a:pt x="267995" y="893974"/>
                  </a:lnTo>
                  <a:lnTo>
                    <a:pt x="278012" y="881179"/>
                  </a:lnTo>
                  <a:lnTo>
                    <a:pt x="271209" y="871590"/>
                  </a:lnTo>
                  <a:lnTo>
                    <a:pt x="275264" y="864705"/>
                  </a:lnTo>
                  <a:lnTo>
                    <a:pt x="275652" y="875958"/>
                  </a:lnTo>
                  <a:lnTo>
                    <a:pt x="286367" y="877653"/>
                  </a:lnTo>
                  <a:lnTo>
                    <a:pt x="295474" y="867746"/>
                  </a:lnTo>
                  <a:lnTo>
                    <a:pt x="301415" y="866766"/>
                  </a:lnTo>
                  <a:lnTo>
                    <a:pt x="302323" y="861643"/>
                  </a:lnTo>
                  <a:lnTo>
                    <a:pt x="298153" y="862474"/>
                  </a:lnTo>
                  <a:lnTo>
                    <a:pt x="302363" y="856467"/>
                  </a:lnTo>
                  <a:lnTo>
                    <a:pt x="296297" y="856792"/>
                  </a:lnTo>
                  <a:lnTo>
                    <a:pt x="301952" y="854839"/>
                  </a:lnTo>
                  <a:lnTo>
                    <a:pt x="300915" y="844690"/>
                  </a:lnTo>
                  <a:lnTo>
                    <a:pt x="296396" y="842609"/>
                  </a:lnTo>
                  <a:lnTo>
                    <a:pt x="305306" y="837820"/>
                  </a:lnTo>
                  <a:lnTo>
                    <a:pt x="301400" y="820052"/>
                  </a:lnTo>
                  <a:lnTo>
                    <a:pt x="291473" y="828236"/>
                  </a:lnTo>
                  <a:lnTo>
                    <a:pt x="294002" y="820848"/>
                  </a:lnTo>
                  <a:lnTo>
                    <a:pt x="287490" y="814370"/>
                  </a:lnTo>
                  <a:lnTo>
                    <a:pt x="289782" y="808896"/>
                  </a:lnTo>
                  <a:lnTo>
                    <a:pt x="280046" y="805036"/>
                  </a:lnTo>
                  <a:lnTo>
                    <a:pt x="272058" y="814674"/>
                  </a:lnTo>
                  <a:lnTo>
                    <a:pt x="271414" y="806015"/>
                  </a:lnTo>
                  <a:lnTo>
                    <a:pt x="281025" y="792839"/>
                  </a:lnTo>
                  <a:lnTo>
                    <a:pt x="291617" y="788152"/>
                  </a:lnTo>
                  <a:lnTo>
                    <a:pt x="291107" y="781853"/>
                  </a:lnTo>
                  <a:lnTo>
                    <a:pt x="283807" y="782004"/>
                  </a:lnTo>
                  <a:lnTo>
                    <a:pt x="287108" y="775712"/>
                  </a:lnTo>
                  <a:lnTo>
                    <a:pt x="290999" y="777431"/>
                  </a:lnTo>
                  <a:lnTo>
                    <a:pt x="294777" y="772949"/>
                  </a:lnTo>
                  <a:lnTo>
                    <a:pt x="291069" y="760889"/>
                  </a:lnTo>
                  <a:lnTo>
                    <a:pt x="281373" y="760690"/>
                  </a:lnTo>
                  <a:lnTo>
                    <a:pt x="282503" y="757653"/>
                  </a:lnTo>
                  <a:lnTo>
                    <a:pt x="277480" y="762753"/>
                  </a:lnTo>
                  <a:lnTo>
                    <a:pt x="261677" y="766633"/>
                  </a:lnTo>
                  <a:lnTo>
                    <a:pt x="261080" y="770206"/>
                  </a:lnTo>
                  <a:lnTo>
                    <a:pt x="249656" y="755903"/>
                  </a:lnTo>
                  <a:close/>
                </a:path>
                <a:path w="932815" h="1778000">
                  <a:moveTo>
                    <a:pt x="304866" y="1029177"/>
                  </a:moveTo>
                  <a:lnTo>
                    <a:pt x="304571" y="1028673"/>
                  </a:lnTo>
                  <a:lnTo>
                    <a:pt x="304674" y="1030938"/>
                  </a:lnTo>
                  <a:lnTo>
                    <a:pt x="304866" y="1029177"/>
                  </a:lnTo>
                  <a:close/>
                </a:path>
                <a:path w="932815" h="1778000">
                  <a:moveTo>
                    <a:pt x="304306" y="705058"/>
                  </a:moveTo>
                  <a:lnTo>
                    <a:pt x="303611" y="704911"/>
                  </a:lnTo>
                  <a:lnTo>
                    <a:pt x="303735" y="706508"/>
                  </a:lnTo>
                  <a:lnTo>
                    <a:pt x="304306" y="705058"/>
                  </a:lnTo>
                  <a:close/>
                </a:path>
                <a:path w="932815" h="1778000">
                  <a:moveTo>
                    <a:pt x="303119" y="597128"/>
                  </a:moveTo>
                  <a:lnTo>
                    <a:pt x="303735" y="597002"/>
                  </a:lnTo>
                  <a:lnTo>
                    <a:pt x="303460" y="593936"/>
                  </a:lnTo>
                  <a:lnTo>
                    <a:pt x="303119" y="597128"/>
                  </a:lnTo>
                  <a:close/>
                </a:path>
                <a:path w="932815" h="1778000">
                  <a:moveTo>
                    <a:pt x="302375" y="646986"/>
                  </a:moveTo>
                  <a:lnTo>
                    <a:pt x="302010" y="644298"/>
                  </a:lnTo>
                  <a:lnTo>
                    <a:pt x="298727" y="649936"/>
                  </a:lnTo>
                  <a:lnTo>
                    <a:pt x="302375" y="646986"/>
                  </a:lnTo>
                  <a:close/>
                </a:path>
                <a:path w="932815" h="1778000">
                  <a:moveTo>
                    <a:pt x="300780" y="893320"/>
                  </a:moveTo>
                  <a:lnTo>
                    <a:pt x="299831" y="896154"/>
                  </a:lnTo>
                  <a:lnTo>
                    <a:pt x="302496" y="895655"/>
                  </a:lnTo>
                  <a:lnTo>
                    <a:pt x="300780" y="893320"/>
                  </a:lnTo>
                  <a:close/>
                </a:path>
                <a:path w="932815" h="1778000">
                  <a:moveTo>
                    <a:pt x="298254" y="798468"/>
                  </a:moveTo>
                  <a:lnTo>
                    <a:pt x="292223" y="802557"/>
                  </a:lnTo>
                  <a:lnTo>
                    <a:pt x="294650" y="810912"/>
                  </a:lnTo>
                  <a:lnTo>
                    <a:pt x="299110" y="810549"/>
                  </a:lnTo>
                  <a:lnTo>
                    <a:pt x="301162" y="805438"/>
                  </a:lnTo>
                  <a:lnTo>
                    <a:pt x="298254" y="798468"/>
                  </a:lnTo>
                  <a:close/>
                </a:path>
                <a:path w="932815" h="1778000">
                  <a:moveTo>
                    <a:pt x="299044" y="812640"/>
                  </a:moveTo>
                  <a:lnTo>
                    <a:pt x="295386" y="821093"/>
                  </a:lnTo>
                  <a:lnTo>
                    <a:pt x="300247" y="818421"/>
                  </a:lnTo>
                  <a:lnTo>
                    <a:pt x="299044" y="812640"/>
                  </a:lnTo>
                  <a:close/>
                </a:path>
                <a:path w="932815" h="1778000">
                  <a:moveTo>
                    <a:pt x="298724" y="578752"/>
                  </a:moveTo>
                  <a:lnTo>
                    <a:pt x="297784" y="578989"/>
                  </a:lnTo>
                  <a:lnTo>
                    <a:pt x="297766" y="580248"/>
                  </a:lnTo>
                  <a:lnTo>
                    <a:pt x="298724" y="578752"/>
                  </a:lnTo>
                  <a:close/>
                </a:path>
                <a:path w="932815" h="1778000">
                  <a:moveTo>
                    <a:pt x="298230" y="656005"/>
                  </a:moveTo>
                  <a:lnTo>
                    <a:pt x="295251" y="656702"/>
                  </a:lnTo>
                  <a:lnTo>
                    <a:pt x="296981" y="657951"/>
                  </a:lnTo>
                  <a:lnTo>
                    <a:pt x="298230" y="656005"/>
                  </a:lnTo>
                  <a:close/>
                </a:path>
                <a:path w="932815" h="1778000">
                  <a:moveTo>
                    <a:pt x="297053" y="971605"/>
                  </a:moveTo>
                  <a:lnTo>
                    <a:pt x="296371" y="971029"/>
                  </a:lnTo>
                  <a:lnTo>
                    <a:pt x="297775" y="972856"/>
                  </a:lnTo>
                  <a:lnTo>
                    <a:pt x="297053" y="971605"/>
                  </a:lnTo>
                  <a:close/>
                </a:path>
                <a:path w="932815" h="1778000">
                  <a:moveTo>
                    <a:pt x="296457" y="874045"/>
                  </a:moveTo>
                  <a:lnTo>
                    <a:pt x="294967" y="874732"/>
                  </a:lnTo>
                  <a:lnTo>
                    <a:pt x="297484" y="874595"/>
                  </a:lnTo>
                  <a:lnTo>
                    <a:pt x="296457" y="874045"/>
                  </a:lnTo>
                  <a:close/>
                </a:path>
                <a:path w="932815" h="1778000">
                  <a:moveTo>
                    <a:pt x="296335" y="870353"/>
                  </a:moveTo>
                  <a:lnTo>
                    <a:pt x="293737" y="871945"/>
                  </a:lnTo>
                  <a:lnTo>
                    <a:pt x="296464" y="871546"/>
                  </a:lnTo>
                  <a:lnTo>
                    <a:pt x="296335" y="870353"/>
                  </a:lnTo>
                  <a:close/>
                </a:path>
                <a:path w="932815" h="1778000">
                  <a:moveTo>
                    <a:pt x="294769" y="792716"/>
                  </a:moveTo>
                  <a:lnTo>
                    <a:pt x="292495" y="794168"/>
                  </a:lnTo>
                  <a:lnTo>
                    <a:pt x="296274" y="795409"/>
                  </a:lnTo>
                  <a:lnTo>
                    <a:pt x="294769" y="792716"/>
                  </a:lnTo>
                  <a:close/>
                </a:path>
                <a:path w="932815" h="1778000">
                  <a:moveTo>
                    <a:pt x="295589" y="570462"/>
                  </a:moveTo>
                  <a:lnTo>
                    <a:pt x="295089" y="569190"/>
                  </a:lnTo>
                  <a:lnTo>
                    <a:pt x="294806" y="571159"/>
                  </a:lnTo>
                  <a:lnTo>
                    <a:pt x="295589" y="570462"/>
                  </a:lnTo>
                  <a:close/>
                </a:path>
                <a:path w="932815" h="1778000">
                  <a:moveTo>
                    <a:pt x="291303" y="577016"/>
                  </a:moveTo>
                  <a:lnTo>
                    <a:pt x="292848" y="581451"/>
                  </a:lnTo>
                  <a:lnTo>
                    <a:pt x="292064" y="577091"/>
                  </a:lnTo>
                  <a:lnTo>
                    <a:pt x="291303" y="577016"/>
                  </a:lnTo>
                  <a:close/>
                </a:path>
                <a:path w="932815" h="1778000">
                  <a:moveTo>
                    <a:pt x="292624" y="601539"/>
                  </a:moveTo>
                  <a:lnTo>
                    <a:pt x="292035" y="599601"/>
                  </a:lnTo>
                  <a:lnTo>
                    <a:pt x="292095" y="603526"/>
                  </a:lnTo>
                  <a:lnTo>
                    <a:pt x="292624" y="601539"/>
                  </a:lnTo>
                  <a:close/>
                </a:path>
                <a:path w="932815" h="1778000">
                  <a:moveTo>
                    <a:pt x="290456" y="564646"/>
                  </a:moveTo>
                  <a:lnTo>
                    <a:pt x="287561" y="569231"/>
                  </a:lnTo>
                  <a:lnTo>
                    <a:pt x="291808" y="567373"/>
                  </a:lnTo>
                  <a:lnTo>
                    <a:pt x="290456" y="564646"/>
                  </a:lnTo>
                  <a:close/>
                </a:path>
                <a:path w="932815" h="1778000">
                  <a:moveTo>
                    <a:pt x="292226" y="678742"/>
                  </a:moveTo>
                  <a:lnTo>
                    <a:pt x="291800" y="674940"/>
                  </a:lnTo>
                  <a:lnTo>
                    <a:pt x="291340" y="679336"/>
                  </a:lnTo>
                  <a:lnTo>
                    <a:pt x="292226" y="678742"/>
                  </a:lnTo>
                  <a:close/>
                </a:path>
                <a:path w="932815" h="1778000">
                  <a:moveTo>
                    <a:pt x="291590" y="596584"/>
                  </a:moveTo>
                  <a:lnTo>
                    <a:pt x="292189" y="595114"/>
                  </a:lnTo>
                  <a:lnTo>
                    <a:pt x="291532" y="593749"/>
                  </a:lnTo>
                  <a:lnTo>
                    <a:pt x="291590" y="596584"/>
                  </a:lnTo>
                  <a:close/>
                </a:path>
                <a:path w="932815" h="1778000">
                  <a:moveTo>
                    <a:pt x="290450" y="758305"/>
                  </a:moveTo>
                  <a:lnTo>
                    <a:pt x="290109" y="759901"/>
                  </a:lnTo>
                  <a:lnTo>
                    <a:pt x="291418" y="758305"/>
                  </a:lnTo>
                  <a:lnTo>
                    <a:pt x="290450" y="758305"/>
                  </a:lnTo>
                  <a:close/>
                </a:path>
                <a:path w="932815" h="1778000">
                  <a:moveTo>
                    <a:pt x="290465" y="957976"/>
                  </a:moveTo>
                  <a:lnTo>
                    <a:pt x="289382" y="959622"/>
                  </a:lnTo>
                  <a:lnTo>
                    <a:pt x="290916" y="959089"/>
                  </a:lnTo>
                  <a:lnTo>
                    <a:pt x="290465" y="957976"/>
                  </a:lnTo>
                  <a:close/>
                </a:path>
                <a:path w="932815" h="1778000">
                  <a:moveTo>
                    <a:pt x="290089" y="719008"/>
                  </a:moveTo>
                  <a:lnTo>
                    <a:pt x="287324" y="716955"/>
                  </a:lnTo>
                  <a:lnTo>
                    <a:pt x="282139" y="725267"/>
                  </a:lnTo>
                  <a:lnTo>
                    <a:pt x="288390" y="723748"/>
                  </a:lnTo>
                  <a:lnTo>
                    <a:pt x="290089" y="719008"/>
                  </a:lnTo>
                  <a:close/>
                </a:path>
                <a:path w="932815" h="1778000">
                  <a:moveTo>
                    <a:pt x="268701" y="588704"/>
                  </a:moveTo>
                  <a:lnTo>
                    <a:pt x="265314" y="589789"/>
                  </a:lnTo>
                  <a:lnTo>
                    <a:pt x="270246" y="593183"/>
                  </a:lnTo>
                  <a:lnTo>
                    <a:pt x="262219" y="595780"/>
                  </a:lnTo>
                  <a:lnTo>
                    <a:pt x="265612" y="603889"/>
                  </a:lnTo>
                  <a:lnTo>
                    <a:pt x="261202" y="603697"/>
                  </a:lnTo>
                  <a:lnTo>
                    <a:pt x="262214" y="608103"/>
                  </a:lnTo>
                  <a:lnTo>
                    <a:pt x="261321" y="600931"/>
                  </a:lnTo>
                  <a:lnTo>
                    <a:pt x="253125" y="592309"/>
                  </a:lnTo>
                  <a:lnTo>
                    <a:pt x="244115" y="591514"/>
                  </a:lnTo>
                  <a:lnTo>
                    <a:pt x="232506" y="601097"/>
                  </a:lnTo>
                  <a:lnTo>
                    <a:pt x="236660" y="608923"/>
                  </a:lnTo>
                  <a:lnTo>
                    <a:pt x="245888" y="610573"/>
                  </a:lnTo>
                  <a:lnTo>
                    <a:pt x="250116" y="615642"/>
                  </a:lnTo>
                  <a:lnTo>
                    <a:pt x="244886" y="612801"/>
                  </a:lnTo>
                  <a:lnTo>
                    <a:pt x="247073" y="615934"/>
                  </a:lnTo>
                  <a:lnTo>
                    <a:pt x="240711" y="615798"/>
                  </a:lnTo>
                  <a:lnTo>
                    <a:pt x="241015" y="619537"/>
                  </a:lnTo>
                  <a:lnTo>
                    <a:pt x="254369" y="624182"/>
                  </a:lnTo>
                  <a:lnTo>
                    <a:pt x="244329" y="624955"/>
                  </a:lnTo>
                  <a:lnTo>
                    <a:pt x="249144" y="636034"/>
                  </a:lnTo>
                  <a:lnTo>
                    <a:pt x="253872" y="635640"/>
                  </a:lnTo>
                  <a:lnTo>
                    <a:pt x="249087" y="641508"/>
                  </a:lnTo>
                  <a:lnTo>
                    <a:pt x="243181" y="629996"/>
                  </a:lnTo>
                  <a:lnTo>
                    <a:pt x="238580" y="628541"/>
                  </a:lnTo>
                  <a:lnTo>
                    <a:pt x="240620" y="626069"/>
                  </a:lnTo>
                  <a:lnTo>
                    <a:pt x="238387" y="627457"/>
                  </a:lnTo>
                  <a:lnTo>
                    <a:pt x="230731" y="618286"/>
                  </a:lnTo>
                  <a:lnTo>
                    <a:pt x="228034" y="606757"/>
                  </a:lnTo>
                  <a:lnTo>
                    <a:pt x="218507" y="604547"/>
                  </a:lnTo>
                  <a:lnTo>
                    <a:pt x="214522" y="617474"/>
                  </a:lnTo>
                  <a:lnTo>
                    <a:pt x="225317" y="618325"/>
                  </a:lnTo>
                  <a:lnTo>
                    <a:pt x="218351" y="629080"/>
                  </a:lnTo>
                  <a:lnTo>
                    <a:pt x="222085" y="635086"/>
                  </a:lnTo>
                  <a:lnTo>
                    <a:pt x="227895" y="632829"/>
                  </a:lnTo>
                  <a:lnTo>
                    <a:pt x="223033" y="637998"/>
                  </a:lnTo>
                  <a:lnTo>
                    <a:pt x="227429" y="645924"/>
                  </a:lnTo>
                  <a:lnTo>
                    <a:pt x="219298" y="639343"/>
                  </a:lnTo>
                  <a:lnTo>
                    <a:pt x="214583" y="640995"/>
                  </a:lnTo>
                  <a:lnTo>
                    <a:pt x="211368" y="647357"/>
                  </a:lnTo>
                  <a:lnTo>
                    <a:pt x="214237" y="646792"/>
                  </a:lnTo>
                  <a:lnTo>
                    <a:pt x="215164" y="651695"/>
                  </a:lnTo>
                  <a:lnTo>
                    <a:pt x="208219" y="651451"/>
                  </a:lnTo>
                  <a:lnTo>
                    <a:pt x="203771" y="656472"/>
                  </a:lnTo>
                  <a:lnTo>
                    <a:pt x="206706" y="664887"/>
                  </a:lnTo>
                  <a:lnTo>
                    <a:pt x="253536" y="652969"/>
                  </a:lnTo>
                  <a:lnTo>
                    <a:pt x="249982" y="657405"/>
                  </a:lnTo>
                  <a:lnTo>
                    <a:pt x="252298" y="659137"/>
                  </a:lnTo>
                  <a:lnTo>
                    <a:pt x="243201" y="663444"/>
                  </a:lnTo>
                  <a:lnTo>
                    <a:pt x="252105" y="663839"/>
                  </a:lnTo>
                  <a:lnTo>
                    <a:pt x="250661" y="665928"/>
                  </a:lnTo>
                  <a:lnTo>
                    <a:pt x="236754" y="668964"/>
                  </a:lnTo>
                  <a:lnTo>
                    <a:pt x="240797" y="673188"/>
                  </a:lnTo>
                  <a:lnTo>
                    <a:pt x="235771" y="673787"/>
                  </a:lnTo>
                  <a:lnTo>
                    <a:pt x="248169" y="680616"/>
                  </a:lnTo>
                  <a:lnTo>
                    <a:pt x="239632" y="683132"/>
                  </a:lnTo>
                  <a:lnTo>
                    <a:pt x="242101" y="693334"/>
                  </a:lnTo>
                  <a:lnTo>
                    <a:pt x="246320" y="695870"/>
                  </a:lnTo>
                  <a:lnTo>
                    <a:pt x="262945" y="695327"/>
                  </a:lnTo>
                  <a:lnTo>
                    <a:pt x="265147" y="691761"/>
                  </a:lnTo>
                  <a:lnTo>
                    <a:pt x="266424" y="695453"/>
                  </a:lnTo>
                  <a:lnTo>
                    <a:pt x="278779" y="693812"/>
                  </a:lnTo>
                  <a:lnTo>
                    <a:pt x="276630" y="683881"/>
                  </a:lnTo>
                  <a:lnTo>
                    <a:pt x="280980" y="688734"/>
                  </a:lnTo>
                  <a:lnTo>
                    <a:pt x="285379" y="685606"/>
                  </a:lnTo>
                  <a:lnTo>
                    <a:pt x="278571" y="677733"/>
                  </a:lnTo>
                  <a:lnTo>
                    <a:pt x="280315" y="675391"/>
                  </a:lnTo>
                  <a:lnTo>
                    <a:pt x="276651" y="676395"/>
                  </a:lnTo>
                  <a:lnTo>
                    <a:pt x="280801" y="673628"/>
                  </a:lnTo>
                  <a:lnTo>
                    <a:pt x="280165" y="663795"/>
                  </a:lnTo>
                  <a:lnTo>
                    <a:pt x="282761" y="667232"/>
                  </a:lnTo>
                  <a:lnTo>
                    <a:pt x="281100" y="661373"/>
                  </a:lnTo>
                  <a:lnTo>
                    <a:pt x="289685" y="671752"/>
                  </a:lnTo>
                  <a:lnTo>
                    <a:pt x="288273" y="652907"/>
                  </a:lnTo>
                  <a:lnTo>
                    <a:pt x="279804" y="650030"/>
                  </a:lnTo>
                  <a:lnTo>
                    <a:pt x="285640" y="641742"/>
                  </a:lnTo>
                  <a:lnTo>
                    <a:pt x="283626" y="601731"/>
                  </a:lnTo>
                  <a:lnTo>
                    <a:pt x="272818" y="595919"/>
                  </a:lnTo>
                  <a:lnTo>
                    <a:pt x="276509" y="595474"/>
                  </a:lnTo>
                  <a:lnTo>
                    <a:pt x="268701" y="588704"/>
                  </a:lnTo>
                  <a:close/>
                </a:path>
                <a:path w="932815" h="1778000">
                  <a:moveTo>
                    <a:pt x="287472" y="955183"/>
                  </a:moveTo>
                  <a:lnTo>
                    <a:pt x="287274" y="957522"/>
                  </a:lnTo>
                  <a:lnTo>
                    <a:pt x="289418" y="956245"/>
                  </a:lnTo>
                  <a:lnTo>
                    <a:pt x="287472" y="955183"/>
                  </a:lnTo>
                  <a:close/>
                </a:path>
                <a:path w="932815" h="1778000">
                  <a:moveTo>
                    <a:pt x="285677" y="675384"/>
                  </a:moveTo>
                  <a:lnTo>
                    <a:pt x="285656" y="673951"/>
                  </a:lnTo>
                  <a:lnTo>
                    <a:pt x="284045" y="673958"/>
                  </a:lnTo>
                  <a:lnTo>
                    <a:pt x="285677" y="675384"/>
                  </a:lnTo>
                  <a:close/>
                </a:path>
                <a:path w="932815" h="1778000">
                  <a:moveTo>
                    <a:pt x="285581" y="669847"/>
                  </a:moveTo>
                  <a:lnTo>
                    <a:pt x="284921" y="667263"/>
                  </a:lnTo>
                  <a:lnTo>
                    <a:pt x="284862" y="669387"/>
                  </a:lnTo>
                  <a:lnTo>
                    <a:pt x="285581" y="669847"/>
                  </a:lnTo>
                  <a:close/>
                </a:path>
                <a:path w="932815" h="1778000">
                  <a:moveTo>
                    <a:pt x="283503" y="746422"/>
                  </a:moveTo>
                  <a:lnTo>
                    <a:pt x="266652" y="750911"/>
                  </a:lnTo>
                  <a:lnTo>
                    <a:pt x="257282" y="759868"/>
                  </a:lnTo>
                  <a:lnTo>
                    <a:pt x="266223" y="762143"/>
                  </a:lnTo>
                  <a:lnTo>
                    <a:pt x="262066" y="763245"/>
                  </a:lnTo>
                  <a:lnTo>
                    <a:pt x="276133" y="759823"/>
                  </a:lnTo>
                  <a:lnTo>
                    <a:pt x="284091" y="750608"/>
                  </a:lnTo>
                  <a:lnTo>
                    <a:pt x="283503" y="746422"/>
                  </a:lnTo>
                  <a:close/>
                </a:path>
                <a:path w="932815" h="1778000">
                  <a:moveTo>
                    <a:pt x="277624" y="595939"/>
                  </a:moveTo>
                  <a:lnTo>
                    <a:pt x="278594" y="598309"/>
                  </a:lnTo>
                  <a:lnTo>
                    <a:pt x="281716" y="598130"/>
                  </a:lnTo>
                  <a:lnTo>
                    <a:pt x="277624" y="595939"/>
                  </a:lnTo>
                  <a:close/>
                </a:path>
                <a:path w="932815" h="1778000">
                  <a:moveTo>
                    <a:pt x="275389" y="709302"/>
                  </a:moveTo>
                  <a:lnTo>
                    <a:pt x="273247" y="709812"/>
                  </a:lnTo>
                  <a:lnTo>
                    <a:pt x="276675" y="709859"/>
                  </a:lnTo>
                  <a:lnTo>
                    <a:pt x="275389" y="709302"/>
                  </a:lnTo>
                  <a:close/>
                </a:path>
                <a:path w="932815" h="1778000">
                  <a:moveTo>
                    <a:pt x="272727" y="870615"/>
                  </a:moveTo>
                  <a:lnTo>
                    <a:pt x="271539" y="870432"/>
                  </a:lnTo>
                  <a:lnTo>
                    <a:pt x="271567" y="871334"/>
                  </a:lnTo>
                  <a:lnTo>
                    <a:pt x="272727" y="870615"/>
                  </a:lnTo>
                  <a:close/>
                </a:path>
                <a:path w="932815" h="1778000">
                  <a:moveTo>
                    <a:pt x="269823" y="733550"/>
                  </a:moveTo>
                  <a:lnTo>
                    <a:pt x="267152" y="735275"/>
                  </a:lnTo>
                  <a:lnTo>
                    <a:pt x="270948" y="735429"/>
                  </a:lnTo>
                  <a:lnTo>
                    <a:pt x="269823" y="733550"/>
                  </a:lnTo>
                  <a:close/>
                </a:path>
                <a:path w="932815" h="1778000">
                  <a:moveTo>
                    <a:pt x="268624" y="1030447"/>
                  </a:moveTo>
                  <a:lnTo>
                    <a:pt x="268124" y="1032147"/>
                  </a:lnTo>
                  <a:lnTo>
                    <a:pt x="269403" y="1031187"/>
                  </a:lnTo>
                  <a:lnTo>
                    <a:pt x="268624" y="1030447"/>
                  </a:lnTo>
                  <a:close/>
                </a:path>
                <a:path w="932815" h="1778000">
                  <a:moveTo>
                    <a:pt x="253952" y="320239"/>
                  </a:moveTo>
                  <a:lnTo>
                    <a:pt x="245588" y="330021"/>
                  </a:lnTo>
                  <a:lnTo>
                    <a:pt x="245294" y="343037"/>
                  </a:lnTo>
                  <a:lnTo>
                    <a:pt x="255285" y="343538"/>
                  </a:lnTo>
                  <a:lnTo>
                    <a:pt x="258952" y="348090"/>
                  </a:lnTo>
                  <a:lnTo>
                    <a:pt x="257870" y="354696"/>
                  </a:lnTo>
                  <a:lnTo>
                    <a:pt x="265759" y="362796"/>
                  </a:lnTo>
                  <a:lnTo>
                    <a:pt x="268965" y="352061"/>
                  </a:lnTo>
                  <a:lnTo>
                    <a:pt x="265995" y="327232"/>
                  </a:lnTo>
                  <a:lnTo>
                    <a:pt x="253952" y="320239"/>
                  </a:lnTo>
                  <a:close/>
                </a:path>
                <a:path w="932815" h="1778000">
                  <a:moveTo>
                    <a:pt x="265039" y="891870"/>
                  </a:moveTo>
                  <a:lnTo>
                    <a:pt x="263967" y="890115"/>
                  </a:lnTo>
                  <a:lnTo>
                    <a:pt x="264711" y="893406"/>
                  </a:lnTo>
                  <a:lnTo>
                    <a:pt x="265039" y="891870"/>
                  </a:lnTo>
                  <a:close/>
                </a:path>
                <a:path w="932815" h="1778000">
                  <a:moveTo>
                    <a:pt x="186654" y="388040"/>
                  </a:moveTo>
                  <a:lnTo>
                    <a:pt x="168406" y="394135"/>
                  </a:lnTo>
                  <a:lnTo>
                    <a:pt x="163823" y="391005"/>
                  </a:lnTo>
                  <a:lnTo>
                    <a:pt x="160680" y="404826"/>
                  </a:lnTo>
                  <a:lnTo>
                    <a:pt x="162133" y="416940"/>
                  </a:lnTo>
                  <a:lnTo>
                    <a:pt x="175199" y="415764"/>
                  </a:lnTo>
                  <a:lnTo>
                    <a:pt x="171000" y="434973"/>
                  </a:lnTo>
                  <a:lnTo>
                    <a:pt x="184450" y="420062"/>
                  </a:lnTo>
                  <a:lnTo>
                    <a:pt x="188687" y="426707"/>
                  </a:lnTo>
                  <a:lnTo>
                    <a:pt x="182963" y="436885"/>
                  </a:lnTo>
                  <a:lnTo>
                    <a:pt x="190456" y="434075"/>
                  </a:lnTo>
                  <a:lnTo>
                    <a:pt x="189718" y="439386"/>
                  </a:lnTo>
                  <a:lnTo>
                    <a:pt x="195735" y="437472"/>
                  </a:lnTo>
                  <a:lnTo>
                    <a:pt x="193741" y="445271"/>
                  </a:lnTo>
                  <a:lnTo>
                    <a:pt x="186234" y="447287"/>
                  </a:lnTo>
                  <a:lnTo>
                    <a:pt x="195490" y="448923"/>
                  </a:lnTo>
                  <a:lnTo>
                    <a:pt x="194200" y="457143"/>
                  </a:lnTo>
                  <a:lnTo>
                    <a:pt x="173316" y="452279"/>
                  </a:lnTo>
                  <a:lnTo>
                    <a:pt x="170304" y="458328"/>
                  </a:lnTo>
                  <a:lnTo>
                    <a:pt x="173480" y="468732"/>
                  </a:lnTo>
                  <a:lnTo>
                    <a:pt x="185121" y="477911"/>
                  </a:lnTo>
                  <a:lnTo>
                    <a:pt x="199242" y="468112"/>
                  </a:lnTo>
                  <a:lnTo>
                    <a:pt x="206503" y="467652"/>
                  </a:lnTo>
                  <a:lnTo>
                    <a:pt x="204330" y="474086"/>
                  </a:lnTo>
                  <a:lnTo>
                    <a:pt x="208259" y="478229"/>
                  </a:lnTo>
                  <a:lnTo>
                    <a:pt x="214444" y="473972"/>
                  </a:lnTo>
                  <a:lnTo>
                    <a:pt x="225759" y="477828"/>
                  </a:lnTo>
                  <a:lnTo>
                    <a:pt x="228006" y="482903"/>
                  </a:lnTo>
                  <a:lnTo>
                    <a:pt x="232048" y="481343"/>
                  </a:lnTo>
                  <a:lnTo>
                    <a:pt x="238681" y="505646"/>
                  </a:lnTo>
                  <a:lnTo>
                    <a:pt x="243869" y="509735"/>
                  </a:lnTo>
                  <a:lnTo>
                    <a:pt x="249408" y="512006"/>
                  </a:lnTo>
                  <a:lnTo>
                    <a:pt x="260629" y="507869"/>
                  </a:lnTo>
                  <a:lnTo>
                    <a:pt x="264637" y="491382"/>
                  </a:lnTo>
                  <a:lnTo>
                    <a:pt x="255656" y="474657"/>
                  </a:lnTo>
                  <a:lnTo>
                    <a:pt x="250946" y="473166"/>
                  </a:lnTo>
                  <a:lnTo>
                    <a:pt x="249641" y="463152"/>
                  </a:lnTo>
                  <a:lnTo>
                    <a:pt x="255833" y="451430"/>
                  </a:lnTo>
                  <a:lnTo>
                    <a:pt x="247790" y="448101"/>
                  </a:lnTo>
                  <a:lnTo>
                    <a:pt x="249562" y="442125"/>
                  </a:lnTo>
                  <a:lnTo>
                    <a:pt x="241836" y="431839"/>
                  </a:lnTo>
                  <a:lnTo>
                    <a:pt x="233955" y="437385"/>
                  </a:lnTo>
                  <a:lnTo>
                    <a:pt x="229190" y="434362"/>
                  </a:lnTo>
                  <a:lnTo>
                    <a:pt x="232793" y="423166"/>
                  </a:lnTo>
                  <a:lnTo>
                    <a:pt x="222531" y="412301"/>
                  </a:lnTo>
                  <a:lnTo>
                    <a:pt x="217817" y="411397"/>
                  </a:lnTo>
                  <a:lnTo>
                    <a:pt x="211348" y="416697"/>
                  </a:lnTo>
                  <a:lnTo>
                    <a:pt x="208731" y="429181"/>
                  </a:lnTo>
                  <a:lnTo>
                    <a:pt x="207714" y="422078"/>
                  </a:lnTo>
                  <a:lnTo>
                    <a:pt x="205011" y="422723"/>
                  </a:lnTo>
                  <a:lnTo>
                    <a:pt x="207625" y="413400"/>
                  </a:lnTo>
                  <a:lnTo>
                    <a:pt x="203557" y="399447"/>
                  </a:lnTo>
                  <a:lnTo>
                    <a:pt x="186654" y="388040"/>
                  </a:lnTo>
                  <a:close/>
                </a:path>
                <a:path w="932815" h="1778000">
                  <a:moveTo>
                    <a:pt x="264033" y="1036096"/>
                  </a:moveTo>
                  <a:lnTo>
                    <a:pt x="262802" y="1038903"/>
                  </a:lnTo>
                  <a:lnTo>
                    <a:pt x="264148" y="1038312"/>
                  </a:lnTo>
                  <a:lnTo>
                    <a:pt x="264033" y="1036096"/>
                  </a:lnTo>
                  <a:close/>
                </a:path>
                <a:path w="932815" h="1778000">
                  <a:moveTo>
                    <a:pt x="263470" y="589213"/>
                  </a:moveTo>
                  <a:lnTo>
                    <a:pt x="262712" y="590324"/>
                  </a:lnTo>
                  <a:lnTo>
                    <a:pt x="263178" y="591588"/>
                  </a:lnTo>
                  <a:lnTo>
                    <a:pt x="263470" y="589213"/>
                  </a:lnTo>
                  <a:close/>
                </a:path>
                <a:path w="932815" h="1778000">
                  <a:moveTo>
                    <a:pt x="262271" y="1020596"/>
                  </a:moveTo>
                  <a:lnTo>
                    <a:pt x="261263" y="1020310"/>
                  </a:lnTo>
                  <a:lnTo>
                    <a:pt x="263384" y="1022703"/>
                  </a:lnTo>
                  <a:lnTo>
                    <a:pt x="262271" y="1020596"/>
                  </a:lnTo>
                  <a:close/>
                </a:path>
                <a:path w="932815" h="1778000">
                  <a:moveTo>
                    <a:pt x="259176" y="591247"/>
                  </a:moveTo>
                  <a:lnTo>
                    <a:pt x="257784" y="591908"/>
                  </a:lnTo>
                  <a:lnTo>
                    <a:pt x="258009" y="592876"/>
                  </a:lnTo>
                  <a:lnTo>
                    <a:pt x="259176" y="591247"/>
                  </a:lnTo>
                  <a:close/>
                </a:path>
                <a:path w="932815" h="1778000">
                  <a:moveTo>
                    <a:pt x="253417" y="584156"/>
                  </a:moveTo>
                  <a:lnTo>
                    <a:pt x="249252" y="585334"/>
                  </a:lnTo>
                  <a:lnTo>
                    <a:pt x="255367" y="589568"/>
                  </a:lnTo>
                  <a:lnTo>
                    <a:pt x="253417" y="584156"/>
                  </a:lnTo>
                  <a:close/>
                </a:path>
                <a:path w="932815" h="1778000">
                  <a:moveTo>
                    <a:pt x="249324" y="991688"/>
                  </a:moveTo>
                  <a:lnTo>
                    <a:pt x="249564" y="993602"/>
                  </a:lnTo>
                  <a:lnTo>
                    <a:pt x="250252" y="992966"/>
                  </a:lnTo>
                  <a:lnTo>
                    <a:pt x="249324" y="991688"/>
                  </a:lnTo>
                  <a:close/>
                </a:path>
                <a:path w="932815" h="1778000">
                  <a:moveTo>
                    <a:pt x="246039" y="991103"/>
                  </a:moveTo>
                  <a:lnTo>
                    <a:pt x="244357" y="997468"/>
                  </a:lnTo>
                  <a:lnTo>
                    <a:pt x="248559" y="999748"/>
                  </a:lnTo>
                  <a:lnTo>
                    <a:pt x="246039" y="991103"/>
                  </a:lnTo>
                  <a:close/>
                </a:path>
                <a:path w="932815" h="1778000">
                  <a:moveTo>
                    <a:pt x="248278" y="658076"/>
                  </a:moveTo>
                  <a:lnTo>
                    <a:pt x="247840" y="656273"/>
                  </a:lnTo>
                  <a:lnTo>
                    <a:pt x="246537" y="658442"/>
                  </a:lnTo>
                  <a:lnTo>
                    <a:pt x="248278" y="658076"/>
                  </a:lnTo>
                  <a:close/>
                </a:path>
                <a:path w="932815" h="1778000">
                  <a:moveTo>
                    <a:pt x="246874" y="1024237"/>
                  </a:moveTo>
                  <a:lnTo>
                    <a:pt x="245139" y="1026967"/>
                  </a:lnTo>
                  <a:lnTo>
                    <a:pt x="247113" y="1027376"/>
                  </a:lnTo>
                  <a:lnTo>
                    <a:pt x="246874" y="1024237"/>
                  </a:lnTo>
                  <a:close/>
                </a:path>
                <a:path w="932815" h="1778000">
                  <a:moveTo>
                    <a:pt x="245939" y="933901"/>
                  </a:moveTo>
                  <a:lnTo>
                    <a:pt x="245405" y="933532"/>
                  </a:lnTo>
                  <a:lnTo>
                    <a:pt x="245646" y="936367"/>
                  </a:lnTo>
                  <a:lnTo>
                    <a:pt x="245939" y="933901"/>
                  </a:lnTo>
                  <a:close/>
                </a:path>
                <a:path w="932815" h="1778000">
                  <a:moveTo>
                    <a:pt x="240779" y="995675"/>
                  </a:moveTo>
                  <a:lnTo>
                    <a:pt x="238396" y="1006790"/>
                  </a:lnTo>
                  <a:lnTo>
                    <a:pt x="241709" y="1009800"/>
                  </a:lnTo>
                  <a:lnTo>
                    <a:pt x="245784" y="1003209"/>
                  </a:lnTo>
                  <a:lnTo>
                    <a:pt x="240779" y="995675"/>
                  </a:lnTo>
                  <a:close/>
                </a:path>
                <a:path w="932815" h="1778000">
                  <a:moveTo>
                    <a:pt x="243695" y="656895"/>
                  </a:moveTo>
                  <a:lnTo>
                    <a:pt x="232578" y="661336"/>
                  </a:lnTo>
                  <a:lnTo>
                    <a:pt x="244943" y="660048"/>
                  </a:lnTo>
                  <a:lnTo>
                    <a:pt x="243695" y="656895"/>
                  </a:lnTo>
                  <a:close/>
                </a:path>
                <a:path w="932815" h="1778000">
                  <a:moveTo>
                    <a:pt x="238026" y="921270"/>
                  </a:moveTo>
                  <a:lnTo>
                    <a:pt x="237732" y="927683"/>
                  </a:lnTo>
                  <a:lnTo>
                    <a:pt x="243565" y="931183"/>
                  </a:lnTo>
                  <a:lnTo>
                    <a:pt x="242104" y="926286"/>
                  </a:lnTo>
                  <a:lnTo>
                    <a:pt x="245528" y="927192"/>
                  </a:lnTo>
                  <a:lnTo>
                    <a:pt x="238026" y="921270"/>
                  </a:lnTo>
                  <a:close/>
                </a:path>
                <a:path w="932815" h="1778000">
                  <a:moveTo>
                    <a:pt x="240458" y="583597"/>
                  </a:moveTo>
                  <a:lnTo>
                    <a:pt x="221527" y="594835"/>
                  </a:lnTo>
                  <a:lnTo>
                    <a:pt x="230268" y="595573"/>
                  </a:lnTo>
                  <a:lnTo>
                    <a:pt x="243558" y="585542"/>
                  </a:lnTo>
                  <a:lnTo>
                    <a:pt x="240458" y="583597"/>
                  </a:lnTo>
                  <a:close/>
                </a:path>
                <a:path w="932815" h="1778000">
                  <a:moveTo>
                    <a:pt x="242305" y="920369"/>
                  </a:moveTo>
                  <a:lnTo>
                    <a:pt x="243354" y="919939"/>
                  </a:lnTo>
                  <a:lnTo>
                    <a:pt x="243157" y="919120"/>
                  </a:lnTo>
                  <a:lnTo>
                    <a:pt x="242305" y="920369"/>
                  </a:lnTo>
                  <a:close/>
                </a:path>
                <a:path w="932815" h="1778000">
                  <a:moveTo>
                    <a:pt x="242461" y="993865"/>
                  </a:moveTo>
                  <a:lnTo>
                    <a:pt x="241038" y="993844"/>
                  </a:lnTo>
                  <a:lnTo>
                    <a:pt x="242957" y="994859"/>
                  </a:lnTo>
                  <a:lnTo>
                    <a:pt x="242461" y="993865"/>
                  </a:lnTo>
                  <a:close/>
                </a:path>
                <a:path w="932815" h="1778000">
                  <a:moveTo>
                    <a:pt x="238419" y="817336"/>
                  </a:moveTo>
                  <a:lnTo>
                    <a:pt x="238265" y="818765"/>
                  </a:lnTo>
                  <a:lnTo>
                    <a:pt x="240808" y="818160"/>
                  </a:lnTo>
                  <a:lnTo>
                    <a:pt x="238419" y="817336"/>
                  </a:lnTo>
                  <a:close/>
                </a:path>
                <a:path w="932815" h="1778000">
                  <a:moveTo>
                    <a:pt x="234944" y="938341"/>
                  </a:moveTo>
                  <a:lnTo>
                    <a:pt x="234683" y="939578"/>
                  </a:lnTo>
                  <a:lnTo>
                    <a:pt x="236754" y="938561"/>
                  </a:lnTo>
                  <a:lnTo>
                    <a:pt x="234944" y="938341"/>
                  </a:lnTo>
                  <a:close/>
                </a:path>
                <a:path w="932815" h="1778000">
                  <a:moveTo>
                    <a:pt x="235302" y="954746"/>
                  </a:moveTo>
                  <a:lnTo>
                    <a:pt x="235197" y="953587"/>
                  </a:lnTo>
                  <a:lnTo>
                    <a:pt x="234632" y="956537"/>
                  </a:lnTo>
                  <a:lnTo>
                    <a:pt x="235302" y="954746"/>
                  </a:lnTo>
                  <a:close/>
                </a:path>
                <a:path w="932815" h="1778000">
                  <a:moveTo>
                    <a:pt x="107573" y="821233"/>
                  </a:moveTo>
                  <a:lnTo>
                    <a:pt x="103356" y="820624"/>
                  </a:lnTo>
                  <a:lnTo>
                    <a:pt x="98960" y="810691"/>
                  </a:lnTo>
                  <a:lnTo>
                    <a:pt x="84612" y="806728"/>
                  </a:lnTo>
                  <a:lnTo>
                    <a:pt x="82978" y="811311"/>
                  </a:lnTo>
                  <a:lnTo>
                    <a:pt x="90736" y="816839"/>
                  </a:lnTo>
                  <a:lnTo>
                    <a:pt x="89105" y="824290"/>
                  </a:lnTo>
                  <a:lnTo>
                    <a:pt x="94989" y="828860"/>
                  </a:lnTo>
                  <a:lnTo>
                    <a:pt x="82152" y="830092"/>
                  </a:lnTo>
                  <a:lnTo>
                    <a:pt x="82124" y="834567"/>
                  </a:lnTo>
                  <a:lnTo>
                    <a:pt x="72981" y="841093"/>
                  </a:lnTo>
                  <a:lnTo>
                    <a:pt x="75180" y="821618"/>
                  </a:lnTo>
                  <a:lnTo>
                    <a:pt x="45562" y="806849"/>
                  </a:lnTo>
                  <a:lnTo>
                    <a:pt x="37963" y="818703"/>
                  </a:lnTo>
                  <a:lnTo>
                    <a:pt x="40834" y="824088"/>
                  </a:lnTo>
                  <a:lnTo>
                    <a:pt x="23137" y="829690"/>
                  </a:lnTo>
                  <a:lnTo>
                    <a:pt x="26351" y="820765"/>
                  </a:lnTo>
                  <a:lnTo>
                    <a:pt x="32789" y="816589"/>
                  </a:lnTo>
                  <a:lnTo>
                    <a:pt x="32677" y="798782"/>
                  </a:lnTo>
                  <a:lnTo>
                    <a:pt x="23907" y="787187"/>
                  </a:lnTo>
                  <a:lnTo>
                    <a:pt x="1844" y="799434"/>
                  </a:lnTo>
                </a:path>
                <a:path w="932815" h="1778000">
                  <a:moveTo>
                    <a:pt x="1844" y="883284"/>
                  </a:moveTo>
                  <a:lnTo>
                    <a:pt x="9792" y="881237"/>
                  </a:lnTo>
                  <a:lnTo>
                    <a:pt x="1844" y="884724"/>
                  </a:lnTo>
                </a:path>
                <a:path w="932815" h="1778000">
                  <a:moveTo>
                    <a:pt x="1844" y="888226"/>
                  </a:moveTo>
                  <a:lnTo>
                    <a:pt x="4961" y="889598"/>
                  </a:lnTo>
                  <a:lnTo>
                    <a:pt x="1844" y="890546"/>
                  </a:lnTo>
                </a:path>
                <a:path w="932815" h="1778000">
                  <a:moveTo>
                    <a:pt x="1844" y="926802"/>
                  </a:moveTo>
                  <a:lnTo>
                    <a:pt x="7297" y="927303"/>
                  </a:lnTo>
                  <a:lnTo>
                    <a:pt x="34484" y="920574"/>
                  </a:lnTo>
                  <a:lnTo>
                    <a:pt x="60010" y="930097"/>
                  </a:lnTo>
                  <a:lnTo>
                    <a:pt x="63064" y="936068"/>
                  </a:lnTo>
                  <a:lnTo>
                    <a:pt x="71231" y="938552"/>
                  </a:lnTo>
                  <a:lnTo>
                    <a:pt x="54413" y="944529"/>
                  </a:lnTo>
                  <a:lnTo>
                    <a:pt x="27055" y="938671"/>
                  </a:lnTo>
                  <a:lnTo>
                    <a:pt x="1844" y="943283"/>
                  </a:lnTo>
                </a:path>
                <a:path w="932815" h="1778000">
                  <a:moveTo>
                    <a:pt x="1844" y="984703"/>
                  </a:moveTo>
                  <a:lnTo>
                    <a:pt x="27967" y="984887"/>
                  </a:lnTo>
                  <a:lnTo>
                    <a:pt x="40249" y="989967"/>
                  </a:lnTo>
                  <a:lnTo>
                    <a:pt x="36834" y="991012"/>
                  </a:lnTo>
                  <a:lnTo>
                    <a:pt x="39570" y="995658"/>
                  </a:lnTo>
                  <a:lnTo>
                    <a:pt x="36994" y="1005475"/>
                  </a:lnTo>
                  <a:lnTo>
                    <a:pt x="46224" y="1017025"/>
                  </a:lnTo>
                  <a:lnTo>
                    <a:pt x="44384" y="1020554"/>
                  </a:lnTo>
                  <a:lnTo>
                    <a:pt x="75412" y="1017826"/>
                  </a:lnTo>
                  <a:lnTo>
                    <a:pt x="72571" y="1014888"/>
                  </a:lnTo>
                  <a:lnTo>
                    <a:pt x="88601" y="1015530"/>
                  </a:lnTo>
                  <a:lnTo>
                    <a:pt x="108742" y="1009171"/>
                  </a:lnTo>
                  <a:lnTo>
                    <a:pt x="115808" y="1000105"/>
                  </a:lnTo>
                  <a:lnTo>
                    <a:pt x="133658" y="997585"/>
                  </a:lnTo>
                  <a:lnTo>
                    <a:pt x="146465" y="975924"/>
                  </a:lnTo>
                  <a:lnTo>
                    <a:pt x="150518" y="980030"/>
                  </a:lnTo>
                  <a:lnTo>
                    <a:pt x="149201" y="989862"/>
                  </a:lnTo>
                  <a:lnTo>
                    <a:pt x="171968" y="994038"/>
                  </a:lnTo>
                  <a:lnTo>
                    <a:pt x="166933" y="999336"/>
                  </a:lnTo>
                  <a:lnTo>
                    <a:pt x="168736" y="1002117"/>
                  </a:lnTo>
                  <a:lnTo>
                    <a:pt x="177889" y="1003500"/>
                  </a:lnTo>
                  <a:lnTo>
                    <a:pt x="180489" y="999400"/>
                  </a:lnTo>
                  <a:lnTo>
                    <a:pt x="195929" y="1006939"/>
                  </a:lnTo>
                  <a:lnTo>
                    <a:pt x="220429" y="997262"/>
                  </a:lnTo>
                  <a:lnTo>
                    <a:pt x="220985" y="989445"/>
                  </a:lnTo>
                  <a:lnTo>
                    <a:pt x="218420" y="985786"/>
                  </a:lnTo>
                  <a:lnTo>
                    <a:pt x="215635" y="989793"/>
                  </a:lnTo>
                  <a:lnTo>
                    <a:pt x="213595" y="986152"/>
                  </a:lnTo>
                  <a:lnTo>
                    <a:pt x="216607" y="986731"/>
                  </a:lnTo>
                  <a:lnTo>
                    <a:pt x="214518" y="981415"/>
                  </a:lnTo>
                  <a:lnTo>
                    <a:pt x="218305" y="979955"/>
                  </a:lnTo>
                  <a:lnTo>
                    <a:pt x="215124" y="975840"/>
                  </a:lnTo>
                  <a:lnTo>
                    <a:pt x="204035" y="980359"/>
                  </a:lnTo>
                  <a:lnTo>
                    <a:pt x="198272" y="992481"/>
                  </a:lnTo>
                  <a:lnTo>
                    <a:pt x="201528" y="976439"/>
                  </a:lnTo>
                  <a:lnTo>
                    <a:pt x="200659" y="974014"/>
                  </a:lnTo>
                  <a:lnTo>
                    <a:pt x="199332" y="978963"/>
                  </a:lnTo>
                  <a:lnTo>
                    <a:pt x="198369" y="971963"/>
                  </a:lnTo>
                  <a:lnTo>
                    <a:pt x="192218" y="966332"/>
                  </a:lnTo>
                  <a:lnTo>
                    <a:pt x="207779" y="973859"/>
                  </a:lnTo>
                  <a:lnTo>
                    <a:pt x="209642" y="966999"/>
                  </a:lnTo>
                  <a:lnTo>
                    <a:pt x="206520" y="964416"/>
                  </a:lnTo>
                  <a:lnTo>
                    <a:pt x="211185" y="961194"/>
                  </a:lnTo>
                  <a:lnTo>
                    <a:pt x="211543" y="964286"/>
                  </a:lnTo>
                  <a:lnTo>
                    <a:pt x="213164" y="957396"/>
                  </a:lnTo>
                  <a:lnTo>
                    <a:pt x="222152" y="966394"/>
                  </a:lnTo>
                  <a:lnTo>
                    <a:pt x="225883" y="956839"/>
                  </a:lnTo>
                  <a:lnTo>
                    <a:pt x="228285" y="968443"/>
                  </a:lnTo>
                  <a:lnTo>
                    <a:pt x="233020" y="968381"/>
                  </a:lnTo>
                  <a:lnTo>
                    <a:pt x="232321" y="944515"/>
                  </a:lnTo>
                  <a:lnTo>
                    <a:pt x="223155" y="946309"/>
                  </a:lnTo>
                  <a:lnTo>
                    <a:pt x="222240" y="939349"/>
                  </a:lnTo>
                  <a:lnTo>
                    <a:pt x="218851" y="942052"/>
                  </a:lnTo>
                  <a:lnTo>
                    <a:pt x="203858" y="930217"/>
                  </a:lnTo>
                  <a:lnTo>
                    <a:pt x="201296" y="922125"/>
                  </a:lnTo>
                  <a:lnTo>
                    <a:pt x="203091" y="930758"/>
                  </a:lnTo>
                  <a:lnTo>
                    <a:pt x="193365" y="926022"/>
                  </a:lnTo>
                  <a:lnTo>
                    <a:pt x="178626" y="905951"/>
                  </a:lnTo>
                  <a:lnTo>
                    <a:pt x="176562" y="901287"/>
                  </a:lnTo>
                  <a:lnTo>
                    <a:pt x="178600" y="890699"/>
                  </a:lnTo>
                  <a:lnTo>
                    <a:pt x="181764" y="890472"/>
                  </a:lnTo>
                  <a:lnTo>
                    <a:pt x="181385" y="878479"/>
                  </a:lnTo>
                  <a:lnTo>
                    <a:pt x="170985" y="854899"/>
                  </a:lnTo>
                  <a:lnTo>
                    <a:pt x="163690" y="811611"/>
                  </a:lnTo>
                  <a:lnTo>
                    <a:pt x="141713" y="790520"/>
                  </a:lnTo>
                  <a:lnTo>
                    <a:pt x="139402" y="798366"/>
                  </a:lnTo>
                  <a:lnTo>
                    <a:pt x="130251" y="790004"/>
                  </a:lnTo>
                  <a:lnTo>
                    <a:pt x="122610" y="790703"/>
                  </a:lnTo>
                  <a:lnTo>
                    <a:pt x="126312" y="797273"/>
                  </a:lnTo>
                  <a:lnTo>
                    <a:pt x="122296" y="796302"/>
                  </a:lnTo>
                  <a:lnTo>
                    <a:pt x="120284" y="800735"/>
                  </a:lnTo>
                  <a:lnTo>
                    <a:pt x="128085" y="851241"/>
                  </a:lnTo>
                  <a:lnTo>
                    <a:pt x="136536" y="862454"/>
                  </a:lnTo>
                  <a:lnTo>
                    <a:pt x="132705" y="864020"/>
                  </a:lnTo>
                  <a:lnTo>
                    <a:pt x="135300" y="868532"/>
                  </a:lnTo>
                  <a:lnTo>
                    <a:pt x="127203" y="872235"/>
                  </a:lnTo>
                  <a:lnTo>
                    <a:pt x="126949" y="877795"/>
                  </a:lnTo>
                  <a:lnTo>
                    <a:pt x="119915" y="868028"/>
                  </a:lnTo>
                  <a:lnTo>
                    <a:pt x="121789" y="860911"/>
                  </a:lnTo>
                  <a:lnTo>
                    <a:pt x="114613" y="842553"/>
                  </a:lnTo>
                  <a:lnTo>
                    <a:pt x="115348" y="830746"/>
                  </a:lnTo>
                  <a:lnTo>
                    <a:pt x="108771" y="829623"/>
                  </a:lnTo>
                  <a:lnTo>
                    <a:pt x="110664" y="824715"/>
                  </a:lnTo>
                  <a:lnTo>
                    <a:pt x="107573" y="821233"/>
                  </a:lnTo>
                </a:path>
                <a:path w="932815" h="1778000">
                  <a:moveTo>
                    <a:pt x="222602" y="503801"/>
                  </a:moveTo>
                  <a:lnTo>
                    <a:pt x="209155" y="506842"/>
                  </a:lnTo>
                  <a:lnTo>
                    <a:pt x="210662" y="515020"/>
                  </a:lnTo>
                  <a:lnTo>
                    <a:pt x="215873" y="519262"/>
                  </a:lnTo>
                  <a:lnTo>
                    <a:pt x="233808" y="515703"/>
                  </a:lnTo>
                  <a:lnTo>
                    <a:pt x="222602" y="503801"/>
                  </a:lnTo>
                  <a:close/>
                </a:path>
                <a:path w="932815" h="1778000">
                  <a:moveTo>
                    <a:pt x="228893" y="972118"/>
                  </a:moveTo>
                  <a:lnTo>
                    <a:pt x="229005" y="980740"/>
                  </a:lnTo>
                  <a:lnTo>
                    <a:pt x="233244" y="977447"/>
                  </a:lnTo>
                  <a:lnTo>
                    <a:pt x="228893" y="972118"/>
                  </a:lnTo>
                  <a:close/>
                </a:path>
                <a:path w="932815" h="1778000">
                  <a:moveTo>
                    <a:pt x="228472" y="661757"/>
                  </a:moveTo>
                  <a:lnTo>
                    <a:pt x="225258" y="661775"/>
                  </a:lnTo>
                  <a:lnTo>
                    <a:pt x="227597" y="663369"/>
                  </a:lnTo>
                  <a:lnTo>
                    <a:pt x="228472" y="661757"/>
                  </a:lnTo>
                  <a:close/>
                </a:path>
                <a:path w="932815" h="1778000">
                  <a:moveTo>
                    <a:pt x="226170" y="414018"/>
                  </a:moveTo>
                  <a:lnTo>
                    <a:pt x="224380" y="414050"/>
                  </a:lnTo>
                  <a:lnTo>
                    <a:pt x="226701" y="415910"/>
                  </a:lnTo>
                  <a:lnTo>
                    <a:pt x="226170" y="414018"/>
                  </a:lnTo>
                  <a:close/>
                </a:path>
                <a:path w="932815" h="1778000">
                  <a:moveTo>
                    <a:pt x="223971" y="987711"/>
                  </a:moveTo>
                  <a:lnTo>
                    <a:pt x="223261" y="991424"/>
                  </a:lnTo>
                  <a:lnTo>
                    <a:pt x="225204" y="990509"/>
                  </a:lnTo>
                  <a:lnTo>
                    <a:pt x="223971" y="987711"/>
                  </a:lnTo>
                  <a:close/>
                </a:path>
                <a:path w="932815" h="1778000">
                  <a:moveTo>
                    <a:pt x="223778" y="483062"/>
                  </a:moveTo>
                  <a:lnTo>
                    <a:pt x="221436" y="477237"/>
                  </a:lnTo>
                  <a:lnTo>
                    <a:pt x="219348" y="483521"/>
                  </a:lnTo>
                  <a:lnTo>
                    <a:pt x="223778" y="483062"/>
                  </a:lnTo>
                  <a:close/>
                </a:path>
                <a:path w="932815" h="1778000">
                  <a:moveTo>
                    <a:pt x="218704" y="1005210"/>
                  </a:moveTo>
                  <a:lnTo>
                    <a:pt x="211742" y="1010403"/>
                  </a:lnTo>
                  <a:lnTo>
                    <a:pt x="219848" y="1016303"/>
                  </a:lnTo>
                  <a:lnTo>
                    <a:pt x="221868" y="1008281"/>
                  </a:lnTo>
                  <a:lnTo>
                    <a:pt x="218704" y="1005210"/>
                  </a:lnTo>
                  <a:close/>
                </a:path>
                <a:path w="932815" h="1778000">
                  <a:moveTo>
                    <a:pt x="216248" y="635423"/>
                  </a:moveTo>
                  <a:lnTo>
                    <a:pt x="201920" y="638829"/>
                  </a:lnTo>
                  <a:lnTo>
                    <a:pt x="196130" y="649027"/>
                  </a:lnTo>
                  <a:lnTo>
                    <a:pt x="208322" y="647527"/>
                  </a:lnTo>
                  <a:lnTo>
                    <a:pt x="216248" y="635423"/>
                  </a:lnTo>
                  <a:close/>
                </a:path>
                <a:path w="932815" h="1778000">
                  <a:moveTo>
                    <a:pt x="214991" y="965356"/>
                  </a:moveTo>
                  <a:lnTo>
                    <a:pt x="213365" y="965717"/>
                  </a:lnTo>
                  <a:lnTo>
                    <a:pt x="214583" y="968954"/>
                  </a:lnTo>
                  <a:lnTo>
                    <a:pt x="214991" y="965356"/>
                  </a:lnTo>
                  <a:close/>
                </a:path>
                <a:path w="932815" h="1778000">
                  <a:moveTo>
                    <a:pt x="210108" y="627296"/>
                  </a:moveTo>
                  <a:lnTo>
                    <a:pt x="186880" y="636746"/>
                  </a:lnTo>
                  <a:lnTo>
                    <a:pt x="187683" y="639355"/>
                  </a:lnTo>
                  <a:lnTo>
                    <a:pt x="210737" y="633154"/>
                  </a:lnTo>
                  <a:lnTo>
                    <a:pt x="210108" y="627296"/>
                  </a:lnTo>
                  <a:close/>
                </a:path>
                <a:path w="932815" h="1778000">
                  <a:moveTo>
                    <a:pt x="203525" y="612801"/>
                  </a:moveTo>
                  <a:lnTo>
                    <a:pt x="182026" y="618480"/>
                  </a:lnTo>
                  <a:lnTo>
                    <a:pt x="179092" y="625445"/>
                  </a:lnTo>
                  <a:lnTo>
                    <a:pt x="188150" y="630860"/>
                  </a:lnTo>
                  <a:lnTo>
                    <a:pt x="203234" y="627913"/>
                  </a:lnTo>
                  <a:lnTo>
                    <a:pt x="209148" y="619750"/>
                  </a:lnTo>
                  <a:lnTo>
                    <a:pt x="203525" y="612801"/>
                  </a:lnTo>
                  <a:close/>
                </a:path>
                <a:path w="932815" h="1778000">
                  <a:moveTo>
                    <a:pt x="207304" y="1003783"/>
                  </a:moveTo>
                  <a:lnTo>
                    <a:pt x="206105" y="1004809"/>
                  </a:lnTo>
                  <a:lnTo>
                    <a:pt x="207592" y="1005458"/>
                  </a:lnTo>
                  <a:lnTo>
                    <a:pt x="207304" y="1003783"/>
                  </a:lnTo>
                  <a:close/>
                </a:path>
                <a:path w="932815" h="1778000">
                  <a:moveTo>
                    <a:pt x="203100" y="475492"/>
                  </a:moveTo>
                  <a:lnTo>
                    <a:pt x="197705" y="486616"/>
                  </a:lnTo>
                  <a:lnTo>
                    <a:pt x="204838" y="480671"/>
                  </a:lnTo>
                  <a:lnTo>
                    <a:pt x="203100" y="475492"/>
                  </a:lnTo>
                  <a:close/>
                </a:path>
                <a:path w="932815" h="1778000">
                  <a:moveTo>
                    <a:pt x="184427" y="589200"/>
                  </a:moveTo>
                  <a:lnTo>
                    <a:pt x="175785" y="594415"/>
                  </a:lnTo>
                  <a:lnTo>
                    <a:pt x="180970" y="612370"/>
                  </a:lnTo>
                  <a:lnTo>
                    <a:pt x="197337" y="611416"/>
                  </a:lnTo>
                  <a:lnTo>
                    <a:pt x="201597" y="604290"/>
                  </a:lnTo>
                  <a:lnTo>
                    <a:pt x="188930" y="592722"/>
                  </a:lnTo>
                  <a:lnTo>
                    <a:pt x="186587" y="594948"/>
                  </a:lnTo>
                  <a:lnTo>
                    <a:pt x="184427" y="589200"/>
                  </a:lnTo>
                  <a:close/>
                </a:path>
                <a:path w="932815" h="1778000">
                  <a:moveTo>
                    <a:pt x="198735" y="921653"/>
                  </a:moveTo>
                  <a:lnTo>
                    <a:pt x="197759" y="922162"/>
                  </a:lnTo>
                  <a:lnTo>
                    <a:pt x="199374" y="924613"/>
                  </a:lnTo>
                  <a:lnTo>
                    <a:pt x="198735" y="921653"/>
                  </a:lnTo>
                  <a:close/>
                </a:path>
                <a:path w="932815" h="1778000">
                  <a:moveTo>
                    <a:pt x="195204" y="919625"/>
                  </a:moveTo>
                  <a:lnTo>
                    <a:pt x="195979" y="921705"/>
                  </a:lnTo>
                  <a:lnTo>
                    <a:pt x="196500" y="919854"/>
                  </a:lnTo>
                  <a:lnTo>
                    <a:pt x="195204" y="919625"/>
                  </a:lnTo>
                  <a:close/>
                </a:path>
                <a:path w="932815" h="1778000">
                  <a:moveTo>
                    <a:pt x="195891" y="640698"/>
                  </a:moveTo>
                  <a:lnTo>
                    <a:pt x="188394" y="641046"/>
                  </a:lnTo>
                  <a:lnTo>
                    <a:pt x="192431" y="643788"/>
                  </a:lnTo>
                  <a:lnTo>
                    <a:pt x="195891" y="640698"/>
                  </a:lnTo>
                  <a:close/>
                </a:path>
                <a:path w="932815" h="1778000">
                  <a:moveTo>
                    <a:pt x="194431" y="922171"/>
                  </a:moveTo>
                  <a:lnTo>
                    <a:pt x="194147" y="924757"/>
                  </a:lnTo>
                  <a:lnTo>
                    <a:pt x="195081" y="924194"/>
                  </a:lnTo>
                  <a:lnTo>
                    <a:pt x="194431" y="922171"/>
                  </a:lnTo>
                  <a:close/>
                </a:path>
                <a:path w="932815" h="1778000">
                  <a:moveTo>
                    <a:pt x="182963" y="668516"/>
                  </a:moveTo>
                  <a:lnTo>
                    <a:pt x="178221" y="670252"/>
                  </a:lnTo>
                  <a:lnTo>
                    <a:pt x="172138" y="685895"/>
                  </a:lnTo>
                  <a:lnTo>
                    <a:pt x="182782" y="693955"/>
                  </a:lnTo>
                  <a:lnTo>
                    <a:pt x="192499" y="685160"/>
                  </a:lnTo>
                  <a:lnTo>
                    <a:pt x="188894" y="672901"/>
                  </a:lnTo>
                  <a:lnTo>
                    <a:pt x="182963" y="668516"/>
                  </a:lnTo>
                  <a:close/>
                </a:path>
                <a:path w="932815" h="1778000">
                  <a:moveTo>
                    <a:pt x="183834" y="555809"/>
                  </a:moveTo>
                  <a:lnTo>
                    <a:pt x="180034" y="558272"/>
                  </a:lnTo>
                  <a:lnTo>
                    <a:pt x="181234" y="562000"/>
                  </a:lnTo>
                  <a:lnTo>
                    <a:pt x="186475" y="558660"/>
                  </a:lnTo>
                  <a:lnTo>
                    <a:pt x="183834" y="555809"/>
                  </a:lnTo>
                  <a:close/>
                </a:path>
                <a:path w="932815" h="1778000">
                  <a:moveTo>
                    <a:pt x="157425" y="513128"/>
                  </a:moveTo>
                  <a:lnTo>
                    <a:pt x="153444" y="515703"/>
                  </a:lnTo>
                  <a:lnTo>
                    <a:pt x="166286" y="555051"/>
                  </a:lnTo>
                  <a:lnTo>
                    <a:pt x="173790" y="559629"/>
                  </a:lnTo>
                  <a:lnTo>
                    <a:pt x="178367" y="558140"/>
                  </a:lnTo>
                  <a:lnTo>
                    <a:pt x="178955" y="545087"/>
                  </a:lnTo>
                  <a:lnTo>
                    <a:pt x="174446" y="538170"/>
                  </a:lnTo>
                  <a:lnTo>
                    <a:pt x="170406" y="539069"/>
                  </a:lnTo>
                  <a:lnTo>
                    <a:pt x="167414" y="522923"/>
                  </a:lnTo>
                  <a:lnTo>
                    <a:pt x="157425" y="513128"/>
                  </a:lnTo>
                  <a:close/>
                </a:path>
                <a:path w="932815" h="1778000">
                  <a:moveTo>
                    <a:pt x="172016" y="1014976"/>
                  </a:moveTo>
                  <a:lnTo>
                    <a:pt x="169534" y="1016476"/>
                  </a:lnTo>
                  <a:lnTo>
                    <a:pt x="171863" y="1020520"/>
                  </a:lnTo>
                  <a:lnTo>
                    <a:pt x="179447" y="1022120"/>
                  </a:lnTo>
                  <a:lnTo>
                    <a:pt x="178376" y="1017303"/>
                  </a:lnTo>
                  <a:lnTo>
                    <a:pt x="172016" y="1014976"/>
                  </a:lnTo>
                  <a:close/>
                </a:path>
                <a:path w="932815" h="1778000">
                  <a:moveTo>
                    <a:pt x="163856" y="765651"/>
                  </a:moveTo>
                  <a:lnTo>
                    <a:pt x="147681" y="768617"/>
                  </a:lnTo>
                  <a:lnTo>
                    <a:pt x="139676" y="782259"/>
                  </a:lnTo>
                  <a:lnTo>
                    <a:pt x="153759" y="792099"/>
                  </a:lnTo>
                  <a:lnTo>
                    <a:pt x="166968" y="815171"/>
                  </a:lnTo>
                  <a:lnTo>
                    <a:pt x="165544" y="809581"/>
                  </a:lnTo>
                  <a:lnTo>
                    <a:pt x="170832" y="807018"/>
                  </a:lnTo>
                  <a:lnTo>
                    <a:pt x="175332" y="797439"/>
                  </a:lnTo>
                  <a:lnTo>
                    <a:pt x="179185" y="777949"/>
                  </a:lnTo>
                  <a:lnTo>
                    <a:pt x="163856" y="765651"/>
                  </a:lnTo>
                  <a:close/>
                </a:path>
                <a:path w="932815" h="1778000">
                  <a:moveTo>
                    <a:pt x="169891" y="1017463"/>
                  </a:moveTo>
                  <a:lnTo>
                    <a:pt x="168983" y="1018033"/>
                  </a:lnTo>
                  <a:lnTo>
                    <a:pt x="170206" y="1018820"/>
                  </a:lnTo>
                  <a:lnTo>
                    <a:pt x="169891" y="1017463"/>
                  </a:lnTo>
                  <a:close/>
                </a:path>
                <a:path w="932815" h="1778000">
                  <a:moveTo>
                    <a:pt x="167693" y="1014651"/>
                  </a:moveTo>
                  <a:lnTo>
                    <a:pt x="167053" y="1016409"/>
                  </a:lnTo>
                  <a:lnTo>
                    <a:pt x="168841" y="1017400"/>
                  </a:lnTo>
                  <a:lnTo>
                    <a:pt x="167693" y="1014651"/>
                  </a:lnTo>
                  <a:close/>
                </a:path>
                <a:path w="932815" h="1778000">
                  <a:moveTo>
                    <a:pt x="96019" y="600634"/>
                  </a:moveTo>
                  <a:lnTo>
                    <a:pt x="87439" y="605785"/>
                  </a:lnTo>
                  <a:lnTo>
                    <a:pt x="88071" y="613264"/>
                  </a:lnTo>
                  <a:lnTo>
                    <a:pt x="94864" y="620657"/>
                  </a:lnTo>
                  <a:lnTo>
                    <a:pt x="96032" y="617786"/>
                  </a:lnTo>
                  <a:lnTo>
                    <a:pt x="98694" y="619718"/>
                  </a:lnTo>
                  <a:lnTo>
                    <a:pt x="104837" y="630080"/>
                  </a:lnTo>
                  <a:lnTo>
                    <a:pt x="92959" y="640084"/>
                  </a:lnTo>
                  <a:lnTo>
                    <a:pt x="111795" y="652876"/>
                  </a:lnTo>
                  <a:lnTo>
                    <a:pt x="110788" y="666150"/>
                  </a:lnTo>
                  <a:lnTo>
                    <a:pt x="86646" y="660203"/>
                  </a:lnTo>
                  <a:lnTo>
                    <a:pt x="74734" y="663882"/>
                  </a:lnTo>
                  <a:lnTo>
                    <a:pt x="70910" y="643150"/>
                  </a:lnTo>
                  <a:lnTo>
                    <a:pt x="60553" y="645653"/>
                  </a:lnTo>
                  <a:lnTo>
                    <a:pt x="67449" y="638670"/>
                  </a:lnTo>
                  <a:lnTo>
                    <a:pt x="56394" y="630700"/>
                  </a:lnTo>
                  <a:lnTo>
                    <a:pt x="55718" y="621374"/>
                  </a:lnTo>
                  <a:lnTo>
                    <a:pt x="47432" y="616045"/>
                  </a:lnTo>
                  <a:lnTo>
                    <a:pt x="33090" y="621109"/>
                  </a:lnTo>
                  <a:lnTo>
                    <a:pt x="30251" y="604567"/>
                  </a:lnTo>
                  <a:lnTo>
                    <a:pt x="21004" y="599959"/>
                  </a:lnTo>
                  <a:lnTo>
                    <a:pt x="8700" y="603856"/>
                  </a:lnTo>
                  <a:lnTo>
                    <a:pt x="2473" y="613936"/>
                  </a:lnTo>
                  <a:lnTo>
                    <a:pt x="4005" y="617669"/>
                  </a:lnTo>
                  <a:lnTo>
                    <a:pt x="19822" y="622608"/>
                  </a:lnTo>
                  <a:lnTo>
                    <a:pt x="1844" y="622618"/>
                  </a:lnTo>
                </a:path>
                <a:path w="932815" h="1778000">
                  <a:moveTo>
                    <a:pt x="1844" y="640007"/>
                  </a:moveTo>
                  <a:lnTo>
                    <a:pt x="19728" y="640173"/>
                  </a:lnTo>
                  <a:lnTo>
                    <a:pt x="1844" y="643661"/>
                  </a:lnTo>
                </a:path>
                <a:path w="932815" h="1778000">
                  <a:moveTo>
                    <a:pt x="1844" y="658760"/>
                  </a:moveTo>
                  <a:lnTo>
                    <a:pt x="14219" y="652170"/>
                  </a:lnTo>
                  <a:lnTo>
                    <a:pt x="12135" y="658504"/>
                  </a:lnTo>
                  <a:lnTo>
                    <a:pt x="1844" y="664739"/>
                  </a:lnTo>
                </a:path>
                <a:path w="932815" h="1778000">
                  <a:moveTo>
                    <a:pt x="1844" y="694427"/>
                  </a:moveTo>
                  <a:lnTo>
                    <a:pt x="5760" y="697007"/>
                  </a:lnTo>
                  <a:lnTo>
                    <a:pt x="6664" y="686371"/>
                  </a:lnTo>
                  <a:lnTo>
                    <a:pt x="10661" y="689046"/>
                  </a:lnTo>
                  <a:lnTo>
                    <a:pt x="13300" y="684702"/>
                  </a:lnTo>
                  <a:lnTo>
                    <a:pt x="15804" y="697406"/>
                  </a:lnTo>
                  <a:lnTo>
                    <a:pt x="26313" y="688908"/>
                  </a:lnTo>
                  <a:lnTo>
                    <a:pt x="25353" y="679136"/>
                  </a:lnTo>
                  <a:lnTo>
                    <a:pt x="22561" y="679130"/>
                  </a:lnTo>
                  <a:lnTo>
                    <a:pt x="23211" y="676395"/>
                  </a:lnTo>
                  <a:lnTo>
                    <a:pt x="29036" y="682044"/>
                  </a:lnTo>
                  <a:lnTo>
                    <a:pt x="31277" y="666445"/>
                  </a:lnTo>
                  <a:lnTo>
                    <a:pt x="33866" y="672547"/>
                  </a:lnTo>
                  <a:lnTo>
                    <a:pt x="40681" y="668516"/>
                  </a:lnTo>
                  <a:lnTo>
                    <a:pt x="34953" y="675348"/>
                  </a:lnTo>
                  <a:lnTo>
                    <a:pt x="33061" y="684068"/>
                  </a:lnTo>
                  <a:lnTo>
                    <a:pt x="37127" y="684177"/>
                  </a:lnTo>
                  <a:lnTo>
                    <a:pt x="33056" y="686497"/>
                  </a:lnTo>
                  <a:lnTo>
                    <a:pt x="33396" y="692078"/>
                  </a:lnTo>
                  <a:lnTo>
                    <a:pt x="50770" y="687700"/>
                  </a:lnTo>
                  <a:lnTo>
                    <a:pt x="52055" y="679397"/>
                  </a:lnTo>
                  <a:lnTo>
                    <a:pt x="54219" y="684280"/>
                  </a:lnTo>
                  <a:lnTo>
                    <a:pt x="56521" y="680573"/>
                  </a:lnTo>
                  <a:lnTo>
                    <a:pt x="56470" y="687544"/>
                  </a:lnTo>
                  <a:lnTo>
                    <a:pt x="66574" y="683754"/>
                  </a:lnTo>
                  <a:lnTo>
                    <a:pt x="70772" y="685666"/>
                  </a:lnTo>
                  <a:lnTo>
                    <a:pt x="76287" y="678699"/>
                  </a:lnTo>
                  <a:lnTo>
                    <a:pt x="79827" y="680676"/>
                  </a:lnTo>
                  <a:lnTo>
                    <a:pt x="66980" y="695768"/>
                  </a:lnTo>
                  <a:lnTo>
                    <a:pt x="49541" y="696257"/>
                  </a:lnTo>
                  <a:lnTo>
                    <a:pt x="42349" y="702377"/>
                  </a:lnTo>
                  <a:lnTo>
                    <a:pt x="44367" y="704037"/>
                  </a:lnTo>
                  <a:lnTo>
                    <a:pt x="30390" y="707874"/>
                  </a:lnTo>
                  <a:lnTo>
                    <a:pt x="24927" y="713221"/>
                  </a:lnTo>
                  <a:lnTo>
                    <a:pt x="36357" y="727146"/>
                  </a:lnTo>
                  <a:lnTo>
                    <a:pt x="48572" y="730158"/>
                  </a:lnTo>
                  <a:lnTo>
                    <a:pt x="67590" y="724574"/>
                  </a:lnTo>
                  <a:lnTo>
                    <a:pt x="84761" y="712233"/>
                  </a:lnTo>
                  <a:lnTo>
                    <a:pt x="83663" y="707168"/>
                  </a:lnTo>
                  <a:lnTo>
                    <a:pt x="100472" y="703482"/>
                  </a:lnTo>
                  <a:lnTo>
                    <a:pt x="111996" y="691151"/>
                  </a:lnTo>
                  <a:lnTo>
                    <a:pt x="118215" y="699912"/>
                  </a:lnTo>
                  <a:lnTo>
                    <a:pt x="127595" y="693889"/>
                  </a:lnTo>
                  <a:lnTo>
                    <a:pt x="136944" y="700381"/>
                  </a:lnTo>
                  <a:lnTo>
                    <a:pt x="155594" y="691648"/>
                  </a:lnTo>
                  <a:lnTo>
                    <a:pt x="161059" y="673066"/>
                  </a:lnTo>
                  <a:lnTo>
                    <a:pt x="159510" y="664973"/>
                  </a:lnTo>
                  <a:lnTo>
                    <a:pt x="165255" y="653762"/>
                  </a:lnTo>
                  <a:lnTo>
                    <a:pt x="162187" y="638068"/>
                  </a:lnTo>
                  <a:lnTo>
                    <a:pt x="146883" y="629022"/>
                  </a:lnTo>
                  <a:lnTo>
                    <a:pt x="141758" y="635009"/>
                  </a:lnTo>
                  <a:lnTo>
                    <a:pt x="141610" y="643769"/>
                  </a:lnTo>
                  <a:lnTo>
                    <a:pt x="146127" y="646207"/>
                  </a:lnTo>
                  <a:lnTo>
                    <a:pt x="141860" y="647985"/>
                  </a:lnTo>
                  <a:lnTo>
                    <a:pt x="141446" y="655065"/>
                  </a:lnTo>
                  <a:lnTo>
                    <a:pt x="137241" y="639064"/>
                  </a:lnTo>
                  <a:lnTo>
                    <a:pt x="128439" y="640609"/>
                  </a:lnTo>
                  <a:lnTo>
                    <a:pt x="124247" y="647081"/>
                  </a:lnTo>
                  <a:lnTo>
                    <a:pt x="130353" y="633301"/>
                  </a:lnTo>
                  <a:lnTo>
                    <a:pt x="126506" y="629061"/>
                  </a:lnTo>
                  <a:lnTo>
                    <a:pt x="118124" y="629830"/>
                  </a:lnTo>
                  <a:lnTo>
                    <a:pt x="123714" y="615908"/>
                  </a:lnTo>
                  <a:lnTo>
                    <a:pt x="120425" y="608234"/>
                  </a:lnTo>
                  <a:lnTo>
                    <a:pt x="115744" y="606692"/>
                  </a:lnTo>
                  <a:lnTo>
                    <a:pt x="116871" y="597022"/>
                  </a:lnTo>
                  <a:lnTo>
                    <a:pt x="113524" y="591380"/>
                  </a:lnTo>
                  <a:lnTo>
                    <a:pt x="118352" y="585710"/>
                  </a:lnTo>
                  <a:lnTo>
                    <a:pt x="113448" y="582848"/>
                  </a:lnTo>
                  <a:lnTo>
                    <a:pt x="113106" y="577355"/>
                  </a:lnTo>
                  <a:lnTo>
                    <a:pt x="104629" y="580769"/>
                  </a:lnTo>
                  <a:lnTo>
                    <a:pt x="96019" y="600634"/>
                  </a:lnTo>
                </a:path>
                <a:path w="932815" h="1778000">
                  <a:moveTo>
                    <a:pt x="133978" y="1080106"/>
                  </a:moveTo>
                  <a:lnTo>
                    <a:pt x="135285" y="1082461"/>
                  </a:lnTo>
                  <a:lnTo>
                    <a:pt x="136032" y="1081756"/>
                  </a:lnTo>
                  <a:lnTo>
                    <a:pt x="133978" y="1080106"/>
                  </a:lnTo>
                  <a:close/>
                </a:path>
                <a:path w="932815" h="1778000">
                  <a:moveTo>
                    <a:pt x="133944" y="1030526"/>
                  </a:moveTo>
                  <a:lnTo>
                    <a:pt x="133266" y="1030805"/>
                  </a:lnTo>
                  <a:lnTo>
                    <a:pt x="135579" y="1030850"/>
                  </a:lnTo>
                  <a:lnTo>
                    <a:pt x="133944" y="1030526"/>
                  </a:lnTo>
                  <a:close/>
                </a:path>
                <a:path w="932815" h="1778000">
                  <a:moveTo>
                    <a:pt x="130642" y="1071319"/>
                  </a:moveTo>
                  <a:lnTo>
                    <a:pt x="132609" y="1076950"/>
                  </a:lnTo>
                  <a:lnTo>
                    <a:pt x="133428" y="1075010"/>
                  </a:lnTo>
                  <a:lnTo>
                    <a:pt x="130642" y="1071319"/>
                  </a:lnTo>
                  <a:close/>
                </a:path>
                <a:path w="932815" h="1778000">
                  <a:moveTo>
                    <a:pt x="133323" y="789374"/>
                  </a:moveTo>
                  <a:lnTo>
                    <a:pt x="131777" y="788201"/>
                  </a:lnTo>
                  <a:lnTo>
                    <a:pt x="131885" y="789041"/>
                  </a:lnTo>
                  <a:lnTo>
                    <a:pt x="133323" y="789374"/>
                  </a:lnTo>
                  <a:close/>
                </a:path>
                <a:path w="932815" h="1778000">
                  <a:moveTo>
                    <a:pt x="132874" y="1031943"/>
                  </a:moveTo>
                  <a:lnTo>
                    <a:pt x="131304" y="1032666"/>
                  </a:lnTo>
                  <a:lnTo>
                    <a:pt x="133061" y="1033404"/>
                  </a:lnTo>
                  <a:lnTo>
                    <a:pt x="132874" y="1031943"/>
                  </a:lnTo>
                  <a:close/>
                </a:path>
                <a:path w="932815" h="1778000">
                  <a:moveTo>
                    <a:pt x="127160" y="773815"/>
                  </a:moveTo>
                  <a:lnTo>
                    <a:pt x="124738" y="777949"/>
                  </a:lnTo>
                  <a:lnTo>
                    <a:pt x="131229" y="776029"/>
                  </a:lnTo>
                  <a:lnTo>
                    <a:pt x="127160" y="773815"/>
                  </a:lnTo>
                  <a:close/>
                </a:path>
                <a:path w="932815" h="1778000">
                  <a:moveTo>
                    <a:pt x="129054" y="1067313"/>
                  </a:moveTo>
                  <a:lnTo>
                    <a:pt x="129047" y="1069302"/>
                  </a:lnTo>
                  <a:lnTo>
                    <a:pt x="130321" y="1070589"/>
                  </a:lnTo>
                  <a:lnTo>
                    <a:pt x="129054" y="1067313"/>
                  </a:lnTo>
                  <a:close/>
                </a:path>
                <a:path w="932815" h="1778000">
                  <a:moveTo>
                    <a:pt x="127156" y="1079494"/>
                  </a:moveTo>
                  <a:lnTo>
                    <a:pt x="126392" y="1084358"/>
                  </a:lnTo>
                  <a:lnTo>
                    <a:pt x="127363" y="1082242"/>
                  </a:lnTo>
                  <a:lnTo>
                    <a:pt x="127156" y="1079494"/>
                  </a:lnTo>
                  <a:close/>
                </a:path>
                <a:path w="932815" h="1778000">
                  <a:moveTo>
                    <a:pt x="126599" y="1040847"/>
                  </a:moveTo>
                  <a:lnTo>
                    <a:pt x="126037" y="1040942"/>
                  </a:lnTo>
                  <a:lnTo>
                    <a:pt x="126188" y="1043764"/>
                  </a:lnTo>
                  <a:lnTo>
                    <a:pt x="126599" y="1040847"/>
                  </a:lnTo>
                  <a:close/>
                </a:path>
                <a:path w="932815" h="1778000">
                  <a:moveTo>
                    <a:pt x="125861" y="1060287"/>
                  </a:moveTo>
                  <a:lnTo>
                    <a:pt x="123719" y="1063736"/>
                  </a:lnTo>
                  <a:lnTo>
                    <a:pt x="124926" y="1065687"/>
                  </a:lnTo>
                  <a:lnTo>
                    <a:pt x="125861" y="1060287"/>
                  </a:lnTo>
                  <a:close/>
                </a:path>
                <a:path w="932815" h="1778000">
                  <a:moveTo>
                    <a:pt x="123625" y="1053234"/>
                  </a:moveTo>
                  <a:lnTo>
                    <a:pt x="123028" y="1059690"/>
                  </a:lnTo>
                  <a:lnTo>
                    <a:pt x="123830" y="1058810"/>
                  </a:lnTo>
                  <a:lnTo>
                    <a:pt x="123625" y="1053234"/>
                  </a:lnTo>
                  <a:close/>
                </a:path>
                <a:path w="932815" h="1778000">
                  <a:moveTo>
                    <a:pt x="123787" y="1080292"/>
                  </a:moveTo>
                  <a:lnTo>
                    <a:pt x="122985" y="1081306"/>
                  </a:lnTo>
                  <a:lnTo>
                    <a:pt x="124997" y="1082591"/>
                  </a:lnTo>
                  <a:lnTo>
                    <a:pt x="123787" y="1080292"/>
                  </a:lnTo>
                  <a:close/>
                </a:path>
                <a:path w="932815" h="1778000">
                  <a:moveTo>
                    <a:pt x="123852" y="1064495"/>
                  </a:moveTo>
                  <a:lnTo>
                    <a:pt x="122352" y="1063238"/>
                  </a:lnTo>
                  <a:lnTo>
                    <a:pt x="124037" y="1065438"/>
                  </a:lnTo>
                  <a:lnTo>
                    <a:pt x="123852" y="1064495"/>
                  </a:lnTo>
                  <a:close/>
                </a:path>
                <a:path w="932815" h="1778000">
                  <a:moveTo>
                    <a:pt x="123319" y="1040671"/>
                  </a:moveTo>
                  <a:lnTo>
                    <a:pt x="120929" y="1042841"/>
                  </a:lnTo>
                  <a:lnTo>
                    <a:pt x="123486" y="1044347"/>
                  </a:lnTo>
                  <a:lnTo>
                    <a:pt x="123319" y="1040671"/>
                  </a:lnTo>
                  <a:close/>
                </a:path>
                <a:path w="932815" h="1778000">
                  <a:moveTo>
                    <a:pt x="123835" y="1046231"/>
                  </a:moveTo>
                  <a:lnTo>
                    <a:pt x="123143" y="1045879"/>
                  </a:lnTo>
                  <a:lnTo>
                    <a:pt x="122901" y="1047224"/>
                  </a:lnTo>
                  <a:lnTo>
                    <a:pt x="123835" y="1046231"/>
                  </a:lnTo>
                  <a:close/>
                </a:path>
                <a:path w="932815" h="1778000">
                  <a:moveTo>
                    <a:pt x="122920" y="856362"/>
                  </a:moveTo>
                  <a:lnTo>
                    <a:pt x="121553" y="855741"/>
                  </a:lnTo>
                  <a:lnTo>
                    <a:pt x="123591" y="857653"/>
                  </a:lnTo>
                  <a:lnTo>
                    <a:pt x="122920" y="856362"/>
                  </a:lnTo>
                  <a:close/>
                </a:path>
                <a:path w="932815" h="1778000">
                  <a:moveTo>
                    <a:pt x="121752" y="1057360"/>
                  </a:moveTo>
                  <a:lnTo>
                    <a:pt x="120875" y="1061862"/>
                  </a:lnTo>
                  <a:lnTo>
                    <a:pt x="122037" y="1060255"/>
                  </a:lnTo>
                  <a:lnTo>
                    <a:pt x="121752" y="1057360"/>
                  </a:lnTo>
                  <a:close/>
                </a:path>
                <a:path w="932815" h="1778000">
                  <a:moveTo>
                    <a:pt x="119838" y="1057546"/>
                  </a:moveTo>
                  <a:lnTo>
                    <a:pt x="117253" y="1057093"/>
                  </a:lnTo>
                  <a:lnTo>
                    <a:pt x="118830" y="1061681"/>
                  </a:lnTo>
                  <a:lnTo>
                    <a:pt x="119838" y="1057546"/>
                  </a:lnTo>
                  <a:close/>
                </a:path>
                <a:path w="932815" h="1778000">
                  <a:moveTo>
                    <a:pt x="119852" y="1035169"/>
                  </a:moveTo>
                  <a:lnTo>
                    <a:pt x="118584" y="1035699"/>
                  </a:lnTo>
                  <a:lnTo>
                    <a:pt x="119792" y="1036575"/>
                  </a:lnTo>
                  <a:lnTo>
                    <a:pt x="119852" y="1035169"/>
                  </a:lnTo>
                  <a:close/>
                </a:path>
                <a:path w="932815" h="1778000">
                  <a:moveTo>
                    <a:pt x="117539" y="1054468"/>
                  </a:moveTo>
                  <a:lnTo>
                    <a:pt x="117147" y="1054804"/>
                  </a:lnTo>
                  <a:lnTo>
                    <a:pt x="118679" y="1054723"/>
                  </a:lnTo>
                  <a:lnTo>
                    <a:pt x="117539" y="1054468"/>
                  </a:lnTo>
                  <a:close/>
                </a:path>
                <a:path w="932815" h="1778000">
                  <a:moveTo>
                    <a:pt x="117601" y="1036691"/>
                  </a:moveTo>
                  <a:lnTo>
                    <a:pt x="117588" y="1035901"/>
                  </a:lnTo>
                  <a:lnTo>
                    <a:pt x="116826" y="1038425"/>
                  </a:lnTo>
                  <a:lnTo>
                    <a:pt x="117601" y="1036691"/>
                  </a:lnTo>
                  <a:close/>
                </a:path>
                <a:path w="932815" h="1778000">
                  <a:moveTo>
                    <a:pt x="117341" y="828587"/>
                  </a:moveTo>
                  <a:lnTo>
                    <a:pt x="116422" y="828417"/>
                  </a:lnTo>
                  <a:lnTo>
                    <a:pt x="117598" y="829608"/>
                  </a:lnTo>
                  <a:lnTo>
                    <a:pt x="117341" y="828587"/>
                  </a:lnTo>
                  <a:close/>
                </a:path>
                <a:path w="932815" h="1778000">
                  <a:moveTo>
                    <a:pt x="116959" y="1043116"/>
                  </a:moveTo>
                  <a:lnTo>
                    <a:pt x="116056" y="1042677"/>
                  </a:lnTo>
                  <a:lnTo>
                    <a:pt x="117516" y="1044322"/>
                  </a:lnTo>
                  <a:lnTo>
                    <a:pt x="116959" y="1043116"/>
                  </a:lnTo>
                  <a:close/>
                </a:path>
                <a:path w="932815" h="1778000">
                  <a:moveTo>
                    <a:pt x="116346" y="825611"/>
                  </a:moveTo>
                  <a:lnTo>
                    <a:pt x="115308" y="825890"/>
                  </a:lnTo>
                  <a:lnTo>
                    <a:pt x="117398" y="826154"/>
                  </a:lnTo>
                  <a:lnTo>
                    <a:pt x="116346" y="825611"/>
                  </a:lnTo>
                  <a:close/>
                </a:path>
                <a:path w="932815" h="1778000">
                  <a:moveTo>
                    <a:pt x="115325" y="1029731"/>
                  </a:moveTo>
                  <a:lnTo>
                    <a:pt x="114601" y="1031004"/>
                  </a:lnTo>
                  <a:lnTo>
                    <a:pt x="115216" y="1031927"/>
                  </a:lnTo>
                  <a:lnTo>
                    <a:pt x="115325" y="1029731"/>
                  </a:lnTo>
                  <a:close/>
                </a:path>
                <a:path w="932815" h="1778000">
                  <a:moveTo>
                    <a:pt x="114663" y="1031332"/>
                  </a:moveTo>
                  <a:lnTo>
                    <a:pt x="114178" y="1031657"/>
                  </a:lnTo>
                  <a:lnTo>
                    <a:pt x="115129" y="1032367"/>
                  </a:lnTo>
                  <a:lnTo>
                    <a:pt x="114663" y="1031332"/>
                  </a:lnTo>
                  <a:close/>
                </a:path>
                <a:path w="932815" h="1778000">
                  <a:moveTo>
                    <a:pt x="114284" y="827162"/>
                  </a:moveTo>
                  <a:lnTo>
                    <a:pt x="112356" y="827854"/>
                  </a:lnTo>
                  <a:lnTo>
                    <a:pt x="114232" y="828391"/>
                  </a:lnTo>
                  <a:lnTo>
                    <a:pt x="114284" y="827162"/>
                  </a:lnTo>
                  <a:close/>
                </a:path>
                <a:path w="932815" h="1778000">
                  <a:moveTo>
                    <a:pt x="106396" y="1040201"/>
                  </a:moveTo>
                  <a:lnTo>
                    <a:pt x="111164" y="1044908"/>
                  </a:lnTo>
                  <a:lnTo>
                    <a:pt x="111015" y="1041234"/>
                  </a:lnTo>
                  <a:lnTo>
                    <a:pt x="106396" y="1040201"/>
                  </a:lnTo>
                  <a:close/>
                </a:path>
                <a:path w="932815" h="1778000">
                  <a:moveTo>
                    <a:pt x="107796" y="1043732"/>
                  </a:moveTo>
                  <a:lnTo>
                    <a:pt x="109518" y="1045617"/>
                  </a:lnTo>
                  <a:lnTo>
                    <a:pt x="110513" y="1045232"/>
                  </a:lnTo>
                  <a:lnTo>
                    <a:pt x="107796" y="1043732"/>
                  </a:lnTo>
                  <a:close/>
                </a:path>
                <a:path w="932815" h="1778000">
                  <a:moveTo>
                    <a:pt x="108901" y="1048437"/>
                  </a:moveTo>
                  <a:lnTo>
                    <a:pt x="108703" y="1049755"/>
                  </a:lnTo>
                  <a:lnTo>
                    <a:pt x="109789" y="1049845"/>
                  </a:lnTo>
                  <a:lnTo>
                    <a:pt x="108901" y="1048437"/>
                  </a:lnTo>
                  <a:close/>
                </a:path>
                <a:path w="932815" h="1778000">
                  <a:moveTo>
                    <a:pt x="108393" y="1048009"/>
                  </a:moveTo>
                  <a:lnTo>
                    <a:pt x="107860" y="1047559"/>
                  </a:lnTo>
                  <a:lnTo>
                    <a:pt x="107506" y="1049625"/>
                  </a:lnTo>
                  <a:lnTo>
                    <a:pt x="108393" y="1048009"/>
                  </a:lnTo>
                  <a:close/>
                </a:path>
                <a:path w="932815" h="1778000">
                  <a:moveTo>
                    <a:pt x="107972" y="573779"/>
                  </a:moveTo>
                  <a:lnTo>
                    <a:pt x="106737" y="571699"/>
                  </a:lnTo>
                  <a:lnTo>
                    <a:pt x="104848" y="573057"/>
                  </a:lnTo>
                  <a:lnTo>
                    <a:pt x="107972" y="573779"/>
                  </a:lnTo>
                  <a:close/>
                </a:path>
                <a:path w="932815" h="1778000">
                  <a:moveTo>
                    <a:pt x="104407" y="815977"/>
                  </a:moveTo>
                  <a:lnTo>
                    <a:pt x="104716" y="817106"/>
                  </a:lnTo>
                  <a:lnTo>
                    <a:pt x="106114" y="816834"/>
                  </a:lnTo>
                  <a:lnTo>
                    <a:pt x="104407" y="815977"/>
                  </a:lnTo>
                  <a:close/>
                </a:path>
                <a:path w="932815" h="1778000">
                  <a:moveTo>
                    <a:pt x="96065" y="447075"/>
                  </a:moveTo>
                  <a:lnTo>
                    <a:pt x="87471" y="437551"/>
                  </a:lnTo>
                  <a:lnTo>
                    <a:pt x="82529" y="437693"/>
                  </a:lnTo>
                  <a:lnTo>
                    <a:pt x="71971" y="450774"/>
                  </a:lnTo>
                  <a:lnTo>
                    <a:pt x="58028" y="454536"/>
                  </a:lnTo>
                  <a:lnTo>
                    <a:pt x="44028" y="465221"/>
                  </a:lnTo>
                  <a:lnTo>
                    <a:pt x="44238" y="475864"/>
                  </a:lnTo>
                  <a:lnTo>
                    <a:pt x="59922" y="468035"/>
                  </a:lnTo>
                  <a:lnTo>
                    <a:pt x="65956" y="475348"/>
                  </a:lnTo>
                  <a:lnTo>
                    <a:pt x="71126" y="475910"/>
                  </a:lnTo>
                  <a:lnTo>
                    <a:pt x="75980" y="466503"/>
                  </a:lnTo>
                  <a:lnTo>
                    <a:pt x="87849" y="475447"/>
                  </a:lnTo>
                  <a:lnTo>
                    <a:pt x="93766" y="471482"/>
                  </a:lnTo>
                  <a:lnTo>
                    <a:pt x="102355" y="472671"/>
                  </a:lnTo>
                  <a:lnTo>
                    <a:pt x="105482" y="459628"/>
                  </a:lnTo>
                  <a:lnTo>
                    <a:pt x="96065" y="447075"/>
                  </a:lnTo>
                  <a:close/>
                </a:path>
                <a:path w="932815" h="1778000">
                  <a:moveTo>
                    <a:pt x="101731" y="1035475"/>
                  </a:moveTo>
                  <a:lnTo>
                    <a:pt x="101390" y="1038008"/>
                  </a:lnTo>
                  <a:lnTo>
                    <a:pt x="104159" y="1039171"/>
                  </a:lnTo>
                  <a:lnTo>
                    <a:pt x="101731" y="1035475"/>
                  </a:lnTo>
                  <a:close/>
                </a:path>
                <a:path w="932815" h="1778000">
                  <a:moveTo>
                    <a:pt x="100802" y="1029140"/>
                  </a:moveTo>
                  <a:lnTo>
                    <a:pt x="96211" y="1032740"/>
                  </a:lnTo>
                  <a:lnTo>
                    <a:pt x="98963" y="1031927"/>
                  </a:lnTo>
                  <a:lnTo>
                    <a:pt x="100802" y="1029140"/>
                  </a:lnTo>
                  <a:close/>
                </a:path>
                <a:path w="932815" h="1778000">
                  <a:moveTo>
                    <a:pt x="96083" y="487868"/>
                  </a:moveTo>
                  <a:lnTo>
                    <a:pt x="74282" y="489148"/>
                  </a:lnTo>
                  <a:lnTo>
                    <a:pt x="43762" y="502438"/>
                  </a:lnTo>
                  <a:lnTo>
                    <a:pt x="44164" y="530814"/>
                  </a:lnTo>
                  <a:lnTo>
                    <a:pt x="53415" y="534812"/>
                  </a:lnTo>
                  <a:lnTo>
                    <a:pt x="55453" y="541289"/>
                  </a:lnTo>
                  <a:lnTo>
                    <a:pt x="62076" y="544594"/>
                  </a:lnTo>
                  <a:lnTo>
                    <a:pt x="89403" y="532691"/>
                  </a:lnTo>
                  <a:lnTo>
                    <a:pt x="92744" y="512866"/>
                  </a:lnTo>
                  <a:lnTo>
                    <a:pt x="83365" y="513070"/>
                  </a:lnTo>
                  <a:lnTo>
                    <a:pt x="79487" y="505962"/>
                  </a:lnTo>
                  <a:lnTo>
                    <a:pt x="97728" y="499921"/>
                  </a:lnTo>
                  <a:lnTo>
                    <a:pt x="100327" y="490284"/>
                  </a:lnTo>
                  <a:lnTo>
                    <a:pt x="96083" y="487868"/>
                  </a:lnTo>
                  <a:close/>
                </a:path>
                <a:path w="932815" h="1778000">
                  <a:moveTo>
                    <a:pt x="95650" y="1033255"/>
                  </a:moveTo>
                  <a:lnTo>
                    <a:pt x="93749" y="1036017"/>
                  </a:lnTo>
                  <a:lnTo>
                    <a:pt x="96182" y="1034419"/>
                  </a:lnTo>
                  <a:lnTo>
                    <a:pt x="95650" y="1033255"/>
                  </a:lnTo>
                  <a:close/>
                </a:path>
                <a:path w="932815" h="1778000">
                  <a:moveTo>
                    <a:pt x="93381" y="1035545"/>
                  </a:moveTo>
                  <a:lnTo>
                    <a:pt x="90554" y="1036939"/>
                  </a:lnTo>
                  <a:lnTo>
                    <a:pt x="92133" y="1037257"/>
                  </a:lnTo>
                  <a:lnTo>
                    <a:pt x="93381" y="1035545"/>
                  </a:lnTo>
                  <a:close/>
                </a:path>
                <a:path w="932815" h="1778000">
                  <a:moveTo>
                    <a:pt x="89193" y="1037422"/>
                  </a:moveTo>
                  <a:lnTo>
                    <a:pt x="87885" y="1038553"/>
                  </a:lnTo>
                  <a:lnTo>
                    <a:pt x="88815" y="1039213"/>
                  </a:lnTo>
                  <a:lnTo>
                    <a:pt x="89193" y="1037422"/>
                  </a:lnTo>
                  <a:close/>
                </a:path>
                <a:path w="932815" h="1778000">
                  <a:moveTo>
                    <a:pt x="85765" y="1014477"/>
                  </a:moveTo>
                  <a:lnTo>
                    <a:pt x="84760" y="1014452"/>
                  </a:lnTo>
                  <a:lnTo>
                    <a:pt x="86428" y="1016371"/>
                  </a:lnTo>
                  <a:lnTo>
                    <a:pt x="85765" y="1014477"/>
                  </a:lnTo>
                  <a:close/>
                </a:path>
                <a:path w="932815" h="1778000">
                  <a:moveTo>
                    <a:pt x="84351" y="1015344"/>
                  </a:moveTo>
                  <a:lnTo>
                    <a:pt x="82604" y="1017147"/>
                  </a:lnTo>
                  <a:lnTo>
                    <a:pt x="85578" y="1016181"/>
                  </a:lnTo>
                  <a:lnTo>
                    <a:pt x="84351" y="1015344"/>
                  </a:lnTo>
                  <a:close/>
                </a:path>
                <a:path w="932815" h="1778000">
                  <a:moveTo>
                    <a:pt x="81347" y="1016392"/>
                  </a:moveTo>
                  <a:lnTo>
                    <a:pt x="77159" y="1019633"/>
                  </a:lnTo>
                  <a:lnTo>
                    <a:pt x="83042" y="1019347"/>
                  </a:lnTo>
                  <a:lnTo>
                    <a:pt x="81347" y="1016392"/>
                  </a:lnTo>
                  <a:close/>
                </a:path>
                <a:path w="932815" h="1778000">
                  <a:moveTo>
                    <a:pt x="81458" y="1041423"/>
                  </a:moveTo>
                  <a:lnTo>
                    <a:pt x="78570" y="1044109"/>
                  </a:lnTo>
                  <a:lnTo>
                    <a:pt x="77054" y="1045866"/>
                  </a:lnTo>
                  <a:lnTo>
                    <a:pt x="81458" y="1041423"/>
                  </a:lnTo>
                  <a:close/>
                </a:path>
                <a:path w="932815" h="1778000">
                  <a:moveTo>
                    <a:pt x="77114" y="1020772"/>
                  </a:moveTo>
                  <a:lnTo>
                    <a:pt x="76060" y="1021209"/>
                  </a:lnTo>
                  <a:lnTo>
                    <a:pt x="76939" y="1022544"/>
                  </a:lnTo>
                  <a:lnTo>
                    <a:pt x="77114" y="1020772"/>
                  </a:lnTo>
                  <a:close/>
                </a:path>
                <a:path w="932815" h="1778000">
                  <a:moveTo>
                    <a:pt x="76264" y="823673"/>
                  </a:moveTo>
                  <a:lnTo>
                    <a:pt x="76347" y="822438"/>
                  </a:lnTo>
                  <a:lnTo>
                    <a:pt x="75449" y="824560"/>
                  </a:lnTo>
                  <a:lnTo>
                    <a:pt x="76264" y="823673"/>
                  </a:lnTo>
                  <a:close/>
                </a:path>
                <a:path w="932815" h="1778000">
                  <a:moveTo>
                    <a:pt x="70542" y="1026203"/>
                  </a:moveTo>
                  <a:lnTo>
                    <a:pt x="66209" y="1028377"/>
                  </a:lnTo>
                  <a:lnTo>
                    <a:pt x="68480" y="1028611"/>
                  </a:lnTo>
                  <a:lnTo>
                    <a:pt x="70542" y="1026203"/>
                  </a:lnTo>
                  <a:close/>
                </a:path>
                <a:path w="932815" h="1778000">
                  <a:moveTo>
                    <a:pt x="69091" y="640995"/>
                  </a:moveTo>
                  <a:lnTo>
                    <a:pt x="64585" y="643150"/>
                  </a:lnTo>
                  <a:lnTo>
                    <a:pt x="68045" y="642696"/>
                  </a:lnTo>
                  <a:lnTo>
                    <a:pt x="69091" y="640995"/>
                  </a:lnTo>
                  <a:close/>
                </a:path>
                <a:path w="932815" h="1778000">
                  <a:moveTo>
                    <a:pt x="59826" y="937056"/>
                  </a:moveTo>
                  <a:lnTo>
                    <a:pt x="62616" y="940278"/>
                  </a:lnTo>
                  <a:lnTo>
                    <a:pt x="64549" y="939096"/>
                  </a:lnTo>
                  <a:lnTo>
                    <a:pt x="59826" y="937056"/>
                  </a:lnTo>
                  <a:close/>
                </a:path>
                <a:path w="932815" h="1778000">
                  <a:moveTo>
                    <a:pt x="51722" y="939793"/>
                  </a:moveTo>
                  <a:lnTo>
                    <a:pt x="51407" y="941051"/>
                  </a:lnTo>
                  <a:lnTo>
                    <a:pt x="53140" y="940256"/>
                  </a:lnTo>
                  <a:lnTo>
                    <a:pt x="51722" y="939793"/>
                  </a:lnTo>
                  <a:close/>
                </a:path>
                <a:path w="932815" h="1778000">
                  <a:moveTo>
                    <a:pt x="49507" y="1032661"/>
                  </a:moveTo>
                  <a:lnTo>
                    <a:pt x="48773" y="1033595"/>
                  </a:lnTo>
                  <a:lnTo>
                    <a:pt x="50381" y="1034121"/>
                  </a:lnTo>
                  <a:lnTo>
                    <a:pt x="49507" y="1032661"/>
                  </a:lnTo>
                  <a:close/>
                </a:path>
                <a:path w="932815" h="1778000">
                  <a:moveTo>
                    <a:pt x="45205" y="938776"/>
                  </a:moveTo>
                  <a:lnTo>
                    <a:pt x="47058" y="940590"/>
                  </a:lnTo>
                  <a:lnTo>
                    <a:pt x="47094" y="939079"/>
                  </a:lnTo>
                  <a:lnTo>
                    <a:pt x="45205" y="938776"/>
                  </a:lnTo>
                  <a:close/>
                </a:path>
                <a:path w="932815" h="1778000">
                  <a:moveTo>
                    <a:pt x="43202" y="1042574"/>
                  </a:moveTo>
                  <a:lnTo>
                    <a:pt x="41111" y="1043005"/>
                  </a:lnTo>
                  <a:lnTo>
                    <a:pt x="43833" y="1043457"/>
                  </a:lnTo>
                  <a:lnTo>
                    <a:pt x="43202" y="1042574"/>
                  </a:lnTo>
                  <a:close/>
                </a:path>
                <a:path w="932815" h="1778000">
                  <a:moveTo>
                    <a:pt x="43380" y="560293"/>
                  </a:moveTo>
                  <a:lnTo>
                    <a:pt x="41716" y="558418"/>
                  </a:lnTo>
                  <a:lnTo>
                    <a:pt x="41292" y="561261"/>
                  </a:lnTo>
                  <a:lnTo>
                    <a:pt x="43380" y="560293"/>
                  </a:lnTo>
                  <a:close/>
                </a:path>
                <a:path w="932815" h="1778000">
                  <a:moveTo>
                    <a:pt x="31590" y="574725"/>
                  </a:moveTo>
                  <a:lnTo>
                    <a:pt x="21588" y="576812"/>
                  </a:lnTo>
                  <a:lnTo>
                    <a:pt x="19242" y="583873"/>
                  </a:lnTo>
                  <a:lnTo>
                    <a:pt x="37857" y="586879"/>
                  </a:lnTo>
                  <a:lnTo>
                    <a:pt x="40128" y="579145"/>
                  </a:lnTo>
                  <a:lnTo>
                    <a:pt x="31590" y="574725"/>
                  </a:lnTo>
                  <a:close/>
                </a:path>
                <a:path w="932815" h="1778000">
                  <a:moveTo>
                    <a:pt x="26499" y="490336"/>
                  </a:moveTo>
                  <a:lnTo>
                    <a:pt x="14678" y="499411"/>
                  </a:lnTo>
                  <a:lnTo>
                    <a:pt x="29106" y="517604"/>
                  </a:lnTo>
                  <a:lnTo>
                    <a:pt x="38682" y="508879"/>
                  </a:lnTo>
                  <a:lnTo>
                    <a:pt x="26499" y="490336"/>
                  </a:lnTo>
                  <a:close/>
                </a:path>
                <a:path w="932815" h="1778000">
                  <a:moveTo>
                    <a:pt x="35061" y="556413"/>
                  </a:moveTo>
                  <a:lnTo>
                    <a:pt x="34127" y="560155"/>
                  </a:lnTo>
                  <a:lnTo>
                    <a:pt x="37528" y="558217"/>
                  </a:lnTo>
                  <a:lnTo>
                    <a:pt x="35061" y="556413"/>
                  </a:lnTo>
                  <a:close/>
                </a:path>
                <a:path w="932815" h="1778000">
                  <a:moveTo>
                    <a:pt x="36295" y="1040712"/>
                  </a:moveTo>
                  <a:lnTo>
                    <a:pt x="34162" y="1040989"/>
                  </a:lnTo>
                  <a:lnTo>
                    <a:pt x="34985" y="1041390"/>
                  </a:lnTo>
                  <a:lnTo>
                    <a:pt x="36295" y="1040712"/>
                  </a:lnTo>
                  <a:close/>
                </a:path>
                <a:path w="932815" h="1778000">
                  <a:moveTo>
                    <a:pt x="33221" y="1013860"/>
                  </a:moveTo>
                  <a:lnTo>
                    <a:pt x="32201" y="1014663"/>
                  </a:lnTo>
                  <a:lnTo>
                    <a:pt x="35312" y="1014444"/>
                  </a:lnTo>
                  <a:lnTo>
                    <a:pt x="33221" y="1013860"/>
                  </a:lnTo>
                  <a:close/>
                </a:path>
                <a:path w="932815" h="1778000">
                  <a:moveTo>
                    <a:pt x="28771" y="1011185"/>
                  </a:moveTo>
                  <a:lnTo>
                    <a:pt x="30496" y="1013826"/>
                  </a:lnTo>
                  <a:lnTo>
                    <a:pt x="31666" y="1014033"/>
                  </a:lnTo>
                  <a:lnTo>
                    <a:pt x="28771" y="1011185"/>
                  </a:lnTo>
                  <a:close/>
                </a:path>
                <a:path w="932815" h="1778000">
                  <a:moveTo>
                    <a:pt x="30471" y="1041189"/>
                  </a:moveTo>
                  <a:lnTo>
                    <a:pt x="27657" y="1041584"/>
                  </a:lnTo>
                  <a:lnTo>
                    <a:pt x="29655" y="1042081"/>
                  </a:lnTo>
                  <a:lnTo>
                    <a:pt x="30471" y="1041189"/>
                  </a:lnTo>
                  <a:close/>
                </a:path>
                <a:path w="932815" h="1778000">
                  <a:moveTo>
                    <a:pt x="27740" y="1046603"/>
                  </a:moveTo>
                  <a:lnTo>
                    <a:pt x="27773" y="1048217"/>
                  </a:lnTo>
                  <a:lnTo>
                    <a:pt x="28410" y="1047265"/>
                  </a:lnTo>
                  <a:lnTo>
                    <a:pt x="27740" y="1046603"/>
                  </a:lnTo>
                  <a:close/>
                </a:path>
                <a:path w="932815" h="1778000">
                  <a:moveTo>
                    <a:pt x="1844" y="789260"/>
                  </a:moveTo>
                  <a:lnTo>
                    <a:pt x="11639" y="781961"/>
                  </a:lnTo>
                  <a:lnTo>
                    <a:pt x="7212" y="771540"/>
                  </a:lnTo>
                  <a:lnTo>
                    <a:pt x="1844" y="765507"/>
                  </a:lnTo>
                </a:path>
                <a:path w="932815" h="1778000">
                  <a:moveTo>
                    <a:pt x="1844" y="589208"/>
                  </a:moveTo>
                  <a:lnTo>
                    <a:pt x="2561" y="588416"/>
                  </a:lnTo>
                  <a:lnTo>
                    <a:pt x="1844" y="583868"/>
                  </a:lnTo>
                </a:path>
                <a:path w="932815" h="1778000">
                  <a:moveTo>
                    <a:pt x="1844" y="574271"/>
                  </a:moveTo>
                  <a:lnTo>
                    <a:pt x="5124" y="571071"/>
                  </a:lnTo>
                  <a:lnTo>
                    <a:pt x="1844" y="568325"/>
                  </a:lnTo>
                </a:path>
                <a:path w="932815" h="1778000">
                  <a:moveTo>
                    <a:pt x="1844" y="551424"/>
                  </a:moveTo>
                  <a:lnTo>
                    <a:pt x="9826" y="545002"/>
                  </a:lnTo>
                  <a:lnTo>
                    <a:pt x="1844" y="536070"/>
                  </a:lnTo>
                </a:path>
                <a:path w="932815" h="1778000">
                  <a:moveTo>
                    <a:pt x="2215" y="926751"/>
                  </a:moveTo>
                  <a:lnTo>
                    <a:pt x="0" y="928787"/>
                  </a:lnTo>
                  <a:lnTo>
                    <a:pt x="3688" y="927270"/>
                  </a:lnTo>
                  <a:lnTo>
                    <a:pt x="2215" y="92675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5733516" y="2199906"/>
              <a:ext cx="389255" cy="1106170"/>
            </a:xfrm>
            <a:custGeom>
              <a:avLst/>
              <a:gdLst/>
              <a:ahLst/>
              <a:cxnLst/>
              <a:rect l="l" t="t" r="r" b="b"/>
              <a:pathLst>
                <a:path w="389254" h="1106170">
                  <a:moveTo>
                    <a:pt x="111302" y="444322"/>
                  </a:moveTo>
                  <a:lnTo>
                    <a:pt x="110109" y="447421"/>
                  </a:lnTo>
                  <a:lnTo>
                    <a:pt x="110134" y="447776"/>
                  </a:lnTo>
                  <a:lnTo>
                    <a:pt x="111302" y="444322"/>
                  </a:lnTo>
                  <a:close/>
                </a:path>
                <a:path w="389254" h="1106170">
                  <a:moveTo>
                    <a:pt x="200063" y="1008964"/>
                  </a:moveTo>
                  <a:lnTo>
                    <a:pt x="199174" y="1005967"/>
                  </a:lnTo>
                  <a:lnTo>
                    <a:pt x="197599" y="1009840"/>
                  </a:lnTo>
                  <a:lnTo>
                    <a:pt x="200063" y="1008964"/>
                  </a:lnTo>
                  <a:close/>
                </a:path>
                <a:path w="389254" h="1106170">
                  <a:moveTo>
                    <a:pt x="200533" y="1009738"/>
                  </a:moveTo>
                  <a:lnTo>
                    <a:pt x="200088" y="1009256"/>
                  </a:lnTo>
                  <a:lnTo>
                    <a:pt x="198412" y="1010945"/>
                  </a:lnTo>
                  <a:lnTo>
                    <a:pt x="200533" y="1009738"/>
                  </a:lnTo>
                  <a:close/>
                </a:path>
                <a:path w="389254" h="1106170">
                  <a:moveTo>
                    <a:pt x="200672" y="1022045"/>
                  </a:moveTo>
                  <a:lnTo>
                    <a:pt x="199707" y="1022451"/>
                  </a:lnTo>
                  <a:lnTo>
                    <a:pt x="200164" y="1023454"/>
                  </a:lnTo>
                  <a:lnTo>
                    <a:pt x="200672" y="1022045"/>
                  </a:lnTo>
                  <a:close/>
                </a:path>
                <a:path w="389254" h="1106170">
                  <a:moveTo>
                    <a:pt x="201536" y="1015415"/>
                  </a:moveTo>
                  <a:lnTo>
                    <a:pt x="197510" y="1018781"/>
                  </a:lnTo>
                  <a:lnTo>
                    <a:pt x="200469" y="1021613"/>
                  </a:lnTo>
                  <a:lnTo>
                    <a:pt x="201536" y="1015415"/>
                  </a:lnTo>
                  <a:close/>
                </a:path>
                <a:path w="389254" h="1106170">
                  <a:moveTo>
                    <a:pt x="202412" y="1027899"/>
                  </a:moveTo>
                  <a:lnTo>
                    <a:pt x="200113" y="1025588"/>
                  </a:lnTo>
                  <a:lnTo>
                    <a:pt x="201371" y="1025601"/>
                  </a:lnTo>
                  <a:lnTo>
                    <a:pt x="200837" y="1023683"/>
                  </a:lnTo>
                  <a:lnTo>
                    <a:pt x="199771" y="1025245"/>
                  </a:lnTo>
                  <a:lnTo>
                    <a:pt x="199339" y="1024801"/>
                  </a:lnTo>
                  <a:lnTo>
                    <a:pt x="200444" y="1030262"/>
                  </a:lnTo>
                  <a:lnTo>
                    <a:pt x="202412" y="1027899"/>
                  </a:lnTo>
                  <a:close/>
                </a:path>
                <a:path w="389254" h="1106170">
                  <a:moveTo>
                    <a:pt x="202552" y="1012355"/>
                  </a:moveTo>
                  <a:lnTo>
                    <a:pt x="201993" y="1012494"/>
                  </a:lnTo>
                  <a:lnTo>
                    <a:pt x="201282" y="1009357"/>
                  </a:lnTo>
                  <a:lnTo>
                    <a:pt x="199301" y="1011885"/>
                  </a:lnTo>
                  <a:lnTo>
                    <a:pt x="201358" y="1012647"/>
                  </a:lnTo>
                  <a:lnTo>
                    <a:pt x="199631" y="1013053"/>
                  </a:lnTo>
                  <a:lnTo>
                    <a:pt x="200329" y="1014755"/>
                  </a:lnTo>
                  <a:lnTo>
                    <a:pt x="202057" y="1012888"/>
                  </a:lnTo>
                  <a:lnTo>
                    <a:pt x="202552" y="1012355"/>
                  </a:lnTo>
                  <a:close/>
                </a:path>
                <a:path w="389254" h="1106170">
                  <a:moveTo>
                    <a:pt x="203212" y="1043406"/>
                  </a:moveTo>
                  <a:lnTo>
                    <a:pt x="202336" y="1043216"/>
                  </a:lnTo>
                  <a:lnTo>
                    <a:pt x="201752" y="1044219"/>
                  </a:lnTo>
                  <a:lnTo>
                    <a:pt x="203212" y="1043406"/>
                  </a:lnTo>
                  <a:close/>
                </a:path>
                <a:path w="389254" h="1106170">
                  <a:moveTo>
                    <a:pt x="206095" y="1045921"/>
                  </a:moveTo>
                  <a:lnTo>
                    <a:pt x="204876" y="1043889"/>
                  </a:lnTo>
                  <a:lnTo>
                    <a:pt x="203339" y="1044498"/>
                  </a:lnTo>
                  <a:lnTo>
                    <a:pt x="206095" y="1045921"/>
                  </a:lnTo>
                  <a:close/>
                </a:path>
                <a:path w="389254" h="1106170">
                  <a:moveTo>
                    <a:pt x="207505" y="1028649"/>
                  </a:moveTo>
                  <a:lnTo>
                    <a:pt x="207264" y="1027645"/>
                  </a:lnTo>
                  <a:lnTo>
                    <a:pt x="205676" y="1029652"/>
                  </a:lnTo>
                  <a:lnTo>
                    <a:pt x="207505" y="1028649"/>
                  </a:lnTo>
                  <a:close/>
                </a:path>
                <a:path w="389254" h="1106170">
                  <a:moveTo>
                    <a:pt x="208114" y="1040434"/>
                  </a:moveTo>
                  <a:lnTo>
                    <a:pt x="207924" y="1039609"/>
                  </a:lnTo>
                  <a:lnTo>
                    <a:pt x="206781" y="1040053"/>
                  </a:lnTo>
                  <a:lnTo>
                    <a:pt x="208114" y="1040434"/>
                  </a:lnTo>
                  <a:close/>
                </a:path>
                <a:path w="389254" h="1106170">
                  <a:moveTo>
                    <a:pt x="212674" y="1065644"/>
                  </a:moveTo>
                  <a:lnTo>
                    <a:pt x="211988" y="1065098"/>
                  </a:lnTo>
                  <a:lnTo>
                    <a:pt x="211264" y="1066050"/>
                  </a:lnTo>
                  <a:lnTo>
                    <a:pt x="212674" y="1065644"/>
                  </a:lnTo>
                  <a:close/>
                </a:path>
                <a:path w="389254" h="1106170">
                  <a:moveTo>
                    <a:pt x="217284" y="1050251"/>
                  </a:moveTo>
                  <a:lnTo>
                    <a:pt x="214693" y="1049896"/>
                  </a:lnTo>
                  <a:lnTo>
                    <a:pt x="215823" y="1050823"/>
                  </a:lnTo>
                  <a:lnTo>
                    <a:pt x="217284" y="1050251"/>
                  </a:lnTo>
                  <a:close/>
                </a:path>
                <a:path w="389254" h="1106170">
                  <a:moveTo>
                    <a:pt x="221221" y="1076083"/>
                  </a:moveTo>
                  <a:lnTo>
                    <a:pt x="219329" y="1068793"/>
                  </a:lnTo>
                  <a:lnTo>
                    <a:pt x="216725" y="1072515"/>
                  </a:lnTo>
                  <a:lnTo>
                    <a:pt x="221221" y="1076083"/>
                  </a:lnTo>
                  <a:close/>
                </a:path>
                <a:path w="389254" h="1106170">
                  <a:moveTo>
                    <a:pt x="223608" y="1073581"/>
                  </a:moveTo>
                  <a:lnTo>
                    <a:pt x="222897" y="1074737"/>
                  </a:lnTo>
                  <a:lnTo>
                    <a:pt x="223545" y="1075474"/>
                  </a:lnTo>
                  <a:lnTo>
                    <a:pt x="223608" y="1073581"/>
                  </a:lnTo>
                  <a:close/>
                </a:path>
                <a:path w="389254" h="1106170">
                  <a:moveTo>
                    <a:pt x="225983" y="1050836"/>
                  </a:moveTo>
                  <a:lnTo>
                    <a:pt x="222935" y="1051344"/>
                  </a:lnTo>
                  <a:lnTo>
                    <a:pt x="225196" y="1051687"/>
                  </a:lnTo>
                  <a:lnTo>
                    <a:pt x="225983" y="1050836"/>
                  </a:lnTo>
                  <a:close/>
                </a:path>
                <a:path w="389254" h="1106170">
                  <a:moveTo>
                    <a:pt x="227253" y="1051458"/>
                  </a:moveTo>
                  <a:lnTo>
                    <a:pt x="223177" y="1052347"/>
                  </a:lnTo>
                  <a:lnTo>
                    <a:pt x="222681" y="1051648"/>
                  </a:lnTo>
                  <a:lnTo>
                    <a:pt x="221119" y="1051902"/>
                  </a:lnTo>
                  <a:lnTo>
                    <a:pt x="222770" y="1052436"/>
                  </a:lnTo>
                  <a:lnTo>
                    <a:pt x="221195" y="1052779"/>
                  </a:lnTo>
                  <a:lnTo>
                    <a:pt x="225640" y="1053566"/>
                  </a:lnTo>
                  <a:lnTo>
                    <a:pt x="227253" y="1051458"/>
                  </a:lnTo>
                  <a:close/>
                </a:path>
                <a:path w="389254" h="1106170">
                  <a:moveTo>
                    <a:pt x="230365" y="1082598"/>
                  </a:moveTo>
                  <a:lnTo>
                    <a:pt x="229781" y="1080477"/>
                  </a:lnTo>
                  <a:lnTo>
                    <a:pt x="228079" y="1083144"/>
                  </a:lnTo>
                  <a:lnTo>
                    <a:pt x="230365" y="1082598"/>
                  </a:lnTo>
                  <a:close/>
                </a:path>
                <a:path w="389254" h="1106170">
                  <a:moveTo>
                    <a:pt x="232270" y="1084884"/>
                  </a:moveTo>
                  <a:lnTo>
                    <a:pt x="231457" y="1084732"/>
                  </a:lnTo>
                  <a:lnTo>
                    <a:pt x="231305" y="1085938"/>
                  </a:lnTo>
                  <a:lnTo>
                    <a:pt x="232270" y="1084884"/>
                  </a:lnTo>
                  <a:close/>
                </a:path>
                <a:path w="389254" h="1106170">
                  <a:moveTo>
                    <a:pt x="242697" y="437972"/>
                  </a:moveTo>
                  <a:lnTo>
                    <a:pt x="241896" y="436613"/>
                  </a:lnTo>
                  <a:lnTo>
                    <a:pt x="241211" y="437896"/>
                  </a:lnTo>
                  <a:lnTo>
                    <a:pt x="242697" y="437972"/>
                  </a:lnTo>
                  <a:close/>
                </a:path>
                <a:path w="389254" h="1106170">
                  <a:moveTo>
                    <a:pt x="244309" y="1063904"/>
                  </a:moveTo>
                  <a:lnTo>
                    <a:pt x="243217" y="1058672"/>
                  </a:lnTo>
                  <a:lnTo>
                    <a:pt x="242138" y="1062062"/>
                  </a:lnTo>
                  <a:lnTo>
                    <a:pt x="240195" y="1058024"/>
                  </a:lnTo>
                  <a:lnTo>
                    <a:pt x="228892" y="1055319"/>
                  </a:lnTo>
                  <a:lnTo>
                    <a:pt x="214337" y="1051839"/>
                  </a:lnTo>
                  <a:lnTo>
                    <a:pt x="202234" y="1044879"/>
                  </a:lnTo>
                  <a:lnTo>
                    <a:pt x="195389" y="1046683"/>
                  </a:lnTo>
                  <a:lnTo>
                    <a:pt x="199517" y="1054506"/>
                  </a:lnTo>
                  <a:lnTo>
                    <a:pt x="208470" y="1055319"/>
                  </a:lnTo>
                  <a:lnTo>
                    <a:pt x="201764" y="1054862"/>
                  </a:lnTo>
                  <a:lnTo>
                    <a:pt x="202082" y="1063218"/>
                  </a:lnTo>
                  <a:lnTo>
                    <a:pt x="212115" y="1063218"/>
                  </a:lnTo>
                  <a:lnTo>
                    <a:pt x="242709" y="1063218"/>
                  </a:lnTo>
                  <a:lnTo>
                    <a:pt x="244309" y="1063904"/>
                  </a:lnTo>
                  <a:close/>
                </a:path>
                <a:path w="389254" h="1106170">
                  <a:moveTo>
                    <a:pt x="245656" y="1059027"/>
                  </a:moveTo>
                  <a:lnTo>
                    <a:pt x="245160" y="1058227"/>
                  </a:lnTo>
                  <a:lnTo>
                    <a:pt x="243840" y="1058875"/>
                  </a:lnTo>
                  <a:lnTo>
                    <a:pt x="245656" y="1059027"/>
                  </a:lnTo>
                  <a:close/>
                </a:path>
                <a:path w="389254" h="1106170">
                  <a:moveTo>
                    <a:pt x="245770" y="1056894"/>
                  </a:moveTo>
                  <a:lnTo>
                    <a:pt x="245186" y="1055954"/>
                  </a:lnTo>
                  <a:lnTo>
                    <a:pt x="244817" y="1057224"/>
                  </a:lnTo>
                  <a:lnTo>
                    <a:pt x="245770" y="1056894"/>
                  </a:lnTo>
                  <a:close/>
                </a:path>
                <a:path w="389254" h="1106170">
                  <a:moveTo>
                    <a:pt x="246557" y="1061072"/>
                  </a:moveTo>
                  <a:lnTo>
                    <a:pt x="246037" y="1059548"/>
                  </a:lnTo>
                  <a:lnTo>
                    <a:pt x="245110" y="1061859"/>
                  </a:lnTo>
                  <a:lnTo>
                    <a:pt x="246557" y="1061072"/>
                  </a:lnTo>
                  <a:close/>
                </a:path>
                <a:path w="389254" h="1106170">
                  <a:moveTo>
                    <a:pt x="247243" y="418401"/>
                  </a:moveTo>
                  <a:lnTo>
                    <a:pt x="244614" y="419366"/>
                  </a:lnTo>
                  <a:lnTo>
                    <a:pt x="245529" y="419328"/>
                  </a:lnTo>
                  <a:lnTo>
                    <a:pt x="247243" y="418401"/>
                  </a:lnTo>
                  <a:close/>
                </a:path>
                <a:path w="389254" h="1106170">
                  <a:moveTo>
                    <a:pt x="248881" y="1064615"/>
                  </a:moveTo>
                  <a:lnTo>
                    <a:pt x="247078" y="1060323"/>
                  </a:lnTo>
                  <a:lnTo>
                    <a:pt x="247027" y="1064247"/>
                  </a:lnTo>
                  <a:lnTo>
                    <a:pt x="248881" y="1064615"/>
                  </a:lnTo>
                  <a:close/>
                </a:path>
                <a:path w="389254" h="1106170">
                  <a:moveTo>
                    <a:pt x="250825" y="1078268"/>
                  </a:moveTo>
                  <a:lnTo>
                    <a:pt x="250761" y="1077036"/>
                  </a:lnTo>
                  <a:lnTo>
                    <a:pt x="249593" y="1075461"/>
                  </a:lnTo>
                  <a:lnTo>
                    <a:pt x="250825" y="1078268"/>
                  </a:lnTo>
                  <a:close/>
                </a:path>
                <a:path w="389254" h="1106170">
                  <a:moveTo>
                    <a:pt x="252768" y="1077341"/>
                  </a:moveTo>
                  <a:lnTo>
                    <a:pt x="252044" y="1076794"/>
                  </a:lnTo>
                  <a:lnTo>
                    <a:pt x="252222" y="1078230"/>
                  </a:lnTo>
                  <a:lnTo>
                    <a:pt x="252768" y="1077341"/>
                  </a:lnTo>
                  <a:close/>
                </a:path>
                <a:path w="389254" h="1106170">
                  <a:moveTo>
                    <a:pt x="254165" y="241617"/>
                  </a:moveTo>
                  <a:lnTo>
                    <a:pt x="251650" y="240449"/>
                  </a:lnTo>
                  <a:lnTo>
                    <a:pt x="253504" y="242709"/>
                  </a:lnTo>
                  <a:lnTo>
                    <a:pt x="254165" y="241617"/>
                  </a:lnTo>
                  <a:close/>
                </a:path>
                <a:path w="389254" h="1106170">
                  <a:moveTo>
                    <a:pt x="256374" y="229692"/>
                  </a:moveTo>
                  <a:lnTo>
                    <a:pt x="254965" y="230644"/>
                  </a:lnTo>
                  <a:lnTo>
                    <a:pt x="256006" y="231228"/>
                  </a:lnTo>
                  <a:lnTo>
                    <a:pt x="256374" y="229692"/>
                  </a:lnTo>
                  <a:close/>
                </a:path>
                <a:path w="389254" h="1106170">
                  <a:moveTo>
                    <a:pt x="258521" y="1075423"/>
                  </a:moveTo>
                  <a:lnTo>
                    <a:pt x="253199" y="1070787"/>
                  </a:lnTo>
                  <a:lnTo>
                    <a:pt x="256705" y="1075740"/>
                  </a:lnTo>
                  <a:lnTo>
                    <a:pt x="258521" y="1075423"/>
                  </a:lnTo>
                  <a:close/>
                </a:path>
                <a:path w="389254" h="1106170">
                  <a:moveTo>
                    <a:pt x="259803" y="1078699"/>
                  </a:moveTo>
                  <a:lnTo>
                    <a:pt x="256971" y="1077404"/>
                  </a:lnTo>
                  <a:lnTo>
                    <a:pt x="257581" y="1078953"/>
                  </a:lnTo>
                  <a:lnTo>
                    <a:pt x="259803" y="1078699"/>
                  </a:lnTo>
                  <a:close/>
                </a:path>
                <a:path w="389254" h="1106170">
                  <a:moveTo>
                    <a:pt x="259956" y="246532"/>
                  </a:moveTo>
                  <a:lnTo>
                    <a:pt x="257479" y="245097"/>
                  </a:lnTo>
                  <a:lnTo>
                    <a:pt x="257581" y="248970"/>
                  </a:lnTo>
                  <a:lnTo>
                    <a:pt x="259956" y="246532"/>
                  </a:lnTo>
                  <a:close/>
                </a:path>
                <a:path w="389254" h="1106170">
                  <a:moveTo>
                    <a:pt x="262267" y="1071270"/>
                  </a:moveTo>
                  <a:lnTo>
                    <a:pt x="260159" y="1071994"/>
                  </a:lnTo>
                  <a:lnTo>
                    <a:pt x="261340" y="1073404"/>
                  </a:lnTo>
                  <a:lnTo>
                    <a:pt x="262267" y="1071270"/>
                  </a:lnTo>
                  <a:close/>
                </a:path>
                <a:path w="389254" h="1106170">
                  <a:moveTo>
                    <a:pt x="266954" y="1086065"/>
                  </a:moveTo>
                  <a:lnTo>
                    <a:pt x="265303" y="1085075"/>
                  </a:lnTo>
                  <a:lnTo>
                    <a:pt x="265874" y="1086446"/>
                  </a:lnTo>
                  <a:lnTo>
                    <a:pt x="266954" y="1086065"/>
                  </a:lnTo>
                  <a:close/>
                </a:path>
                <a:path w="389254" h="1106170">
                  <a:moveTo>
                    <a:pt x="266992" y="1090193"/>
                  </a:moveTo>
                  <a:lnTo>
                    <a:pt x="265887" y="1087882"/>
                  </a:lnTo>
                  <a:lnTo>
                    <a:pt x="265290" y="1086624"/>
                  </a:lnTo>
                  <a:lnTo>
                    <a:pt x="250278" y="1078915"/>
                  </a:lnTo>
                  <a:lnTo>
                    <a:pt x="249783" y="1077899"/>
                  </a:lnTo>
                  <a:lnTo>
                    <a:pt x="249783" y="1088085"/>
                  </a:lnTo>
                  <a:lnTo>
                    <a:pt x="248450" y="1090168"/>
                  </a:lnTo>
                  <a:lnTo>
                    <a:pt x="249516" y="1087882"/>
                  </a:lnTo>
                  <a:lnTo>
                    <a:pt x="249783" y="1088085"/>
                  </a:lnTo>
                  <a:lnTo>
                    <a:pt x="249783" y="1077899"/>
                  </a:lnTo>
                  <a:lnTo>
                    <a:pt x="244208" y="1066342"/>
                  </a:lnTo>
                  <a:lnTo>
                    <a:pt x="242773" y="1063358"/>
                  </a:lnTo>
                  <a:lnTo>
                    <a:pt x="212153" y="1063358"/>
                  </a:lnTo>
                  <a:lnTo>
                    <a:pt x="213842" y="1069416"/>
                  </a:lnTo>
                  <a:lnTo>
                    <a:pt x="217068" y="1066342"/>
                  </a:lnTo>
                  <a:lnTo>
                    <a:pt x="221297" y="1069403"/>
                  </a:lnTo>
                  <a:lnTo>
                    <a:pt x="227507" y="1074432"/>
                  </a:lnTo>
                  <a:lnTo>
                    <a:pt x="222732" y="1080008"/>
                  </a:lnTo>
                  <a:lnTo>
                    <a:pt x="232486" y="1080427"/>
                  </a:lnTo>
                  <a:lnTo>
                    <a:pt x="232143" y="1084453"/>
                  </a:lnTo>
                  <a:lnTo>
                    <a:pt x="233807" y="1084961"/>
                  </a:lnTo>
                  <a:lnTo>
                    <a:pt x="233908" y="1086675"/>
                  </a:lnTo>
                  <a:lnTo>
                    <a:pt x="234734" y="1085824"/>
                  </a:lnTo>
                  <a:lnTo>
                    <a:pt x="234315" y="1085113"/>
                  </a:lnTo>
                  <a:lnTo>
                    <a:pt x="237197" y="1085964"/>
                  </a:lnTo>
                  <a:lnTo>
                    <a:pt x="233362" y="1087564"/>
                  </a:lnTo>
                  <a:lnTo>
                    <a:pt x="236829" y="1090193"/>
                  </a:lnTo>
                  <a:lnTo>
                    <a:pt x="248424" y="1090193"/>
                  </a:lnTo>
                  <a:lnTo>
                    <a:pt x="266992" y="1090193"/>
                  </a:lnTo>
                  <a:close/>
                </a:path>
                <a:path w="389254" h="1106170">
                  <a:moveTo>
                    <a:pt x="271500" y="1092098"/>
                  </a:moveTo>
                  <a:lnTo>
                    <a:pt x="271259" y="1091349"/>
                  </a:lnTo>
                  <a:lnTo>
                    <a:pt x="269100" y="1089583"/>
                  </a:lnTo>
                  <a:lnTo>
                    <a:pt x="271500" y="1092098"/>
                  </a:lnTo>
                  <a:close/>
                </a:path>
                <a:path w="389254" h="1106170">
                  <a:moveTo>
                    <a:pt x="273088" y="1079957"/>
                  </a:moveTo>
                  <a:lnTo>
                    <a:pt x="271995" y="1080350"/>
                  </a:lnTo>
                  <a:lnTo>
                    <a:pt x="272427" y="1081836"/>
                  </a:lnTo>
                  <a:lnTo>
                    <a:pt x="273088" y="1079957"/>
                  </a:lnTo>
                  <a:close/>
                </a:path>
                <a:path w="389254" h="1106170">
                  <a:moveTo>
                    <a:pt x="273405" y="1103591"/>
                  </a:moveTo>
                  <a:lnTo>
                    <a:pt x="269582" y="1095616"/>
                  </a:lnTo>
                  <a:lnTo>
                    <a:pt x="271246" y="1094232"/>
                  </a:lnTo>
                  <a:lnTo>
                    <a:pt x="268757" y="1091133"/>
                  </a:lnTo>
                  <a:lnTo>
                    <a:pt x="269328" y="1095095"/>
                  </a:lnTo>
                  <a:lnTo>
                    <a:pt x="267512" y="1091285"/>
                  </a:lnTo>
                  <a:lnTo>
                    <a:pt x="247904" y="1091285"/>
                  </a:lnTo>
                  <a:lnTo>
                    <a:pt x="245541" y="1096365"/>
                  </a:lnTo>
                  <a:lnTo>
                    <a:pt x="269278" y="1105979"/>
                  </a:lnTo>
                  <a:lnTo>
                    <a:pt x="273405" y="1103591"/>
                  </a:lnTo>
                  <a:close/>
                </a:path>
                <a:path w="389254" h="1106170">
                  <a:moveTo>
                    <a:pt x="274002" y="1094740"/>
                  </a:moveTo>
                  <a:lnTo>
                    <a:pt x="273177" y="1094016"/>
                  </a:lnTo>
                  <a:lnTo>
                    <a:pt x="273011" y="1095082"/>
                  </a:lnTo>
                  <a:lnTo>
                    <a:pt x="274002" y="1094740"/>
                  </a:lnTo>
                  <a:close/>
                </a:path>
                <a:path w="389254" h="1106170">
                  <a:moveTo>
                    <a:pt x="274421" y="1094181"/>
                  </a:moveTo>
                  <a:lnTo>
                    <a:pt x="273481" y="1092796"/>
                  </a:lnTo>
                  <a:lnTo>
                    <a:pt x="273316" y="1093901"/>
                  </a:lnTo>
                  <a:lnTo>
                    <a:pt x="274421" y="1094181"/>
                  </a:lnTo>
                  <a:close/>
                </a:path>
                <a:path w="389254" h="1106170">
                  <a:moveTo>
                    <a:pt x="277025" y="1095006"/>
                  </a:moveTo>
                  <a:lnTo>
                    <a:pt x="275348" y="1094359"/>
                  </a:lnTo>
                  <a:lnTo>
                    <a:pt x="275437" y="1095362"/>
                  </a:lnTo>
                  <a:lnTo>
                    <a:pt x="277025" y="1095006"/>
                  </a:lnTo>
                  <a:close/>
                </a:path>
                <a:path w="389254" h="1106170">
                  <a:moveTo>
                    <a:pt x="288366" y="113995"/>
                  </a:moveTo>
                  <a:lnTo>
                    <a:pt x="285432" y="109753"/>
                  </a:lnTo>
                  <a:lnTo>
                    <a:pt x="283222" y="111213"/>
                  </a:lnTo>
                  <a:lnTo>
                    <a:pt x="288366" y="113995"/>
                  </a:lnTo>
                  <a:close/>
                </a:path>
                <a:path w="389254" h="1106170">
                  <a:moveTo>
                    <a:pt x="309943" y="108864"/>
                  </a:moveTo>
                  <a:lnTo>
                    <a:pt x="304241" y="120357"/>
                  </a:lnTo>
                  <a:lnTo>
                    <a:pt x="306489" y="122110"/>
                  </a:lnTo>
                  <a:lnTo>
                    <a:pt x="309943" y="108864"/>
                  </a:lnTo>
                  <a:close/>
                </a:path>
                <a:path w="389254" h="1106170">
                  <a:moveTo>
                    <a:pt x="311048" y="57467"/>
                  </a:moveTo>
                  <a:lnTo>
                    <a:pt x="310299" y="55270"/>
                  </a:lnTo>
                  <a:lnTo>
                    <a:pt x="308508" y="57505"/>
                  </a:lnTo>
                  <a:lnTo>
                    <a:pt x="311048" y="57467"/>
                  </a:lnTo>
                  <a:close/>
                </a:path>
                <a:path w="389254" h="1106170">
                  <a:moveTo>
                    <a:pt x="353148" y="349300"/>
                  </a:moveTo>
                  <a:lnTo>
                    <a:pt x="348449" y="349300"/>
                  </a:lnTo>
                  <a:lnTo>
                    <a:pt x="349885" y="350989"/>
                  </a:lnTo>
                  <a:lnTo>
                    <a:pt x="353148" y="349300"/>
                  </a:lnTo>
                  <a:close/>
                </a:path>
                <a:path w="389254" h="1106170">
                  <a:moveTo>
                    <a:pt x="362026" y="106032"/>
                  </a:moveTo>
                  <a:lnTo>
                    <a:pt x="361861" y="98094"/>
                  </a:lnTo>
                  <a:lnTo>
                    <a:pt x="345948" y="110058"/>
                  </a:lnTo>
                  <a:lnTo>
                    <a:pt x="333794" y="130479"/>
                  </a:lnTo>
                  <a:lnTo>
                    <a:pt x="346176" y="136486"/>
                  </a:lnTo>
                  <a:lnTo>
                    <a:pt x="349592" y="133223"/>
                  </a:lnTo>
                  <a:lnTo>
                    <a:pt x="362026" y="106032"/>
                  </a:lnTo>
                  <a:close/>
                </a:path>
                <a:path w="389254" h="1106170">
                  <a:moveTo>
                    <a:pt x="372795" y="399783"/>
                  </a:moveTo>
                  <a:lnTo>
                    <a:pt x="367715" y="398183"/>
                  </a:lnTo>
                  <a:lnTo>
                    <a:pt x="366623" y="400431"/>
                  </a:lnTo>
                  <a:lnTo>
                    <a:pt x="372795" y="399783"/>
                  </a:lnTo>
                  <a:close/>
                </a:path>
                <a:path w="389254" h="1106170">
                  <a:moveTo>
                    <a:pt x="377075" y="402704"/>
                  </a:moveTo>
                  <a:lnTo>
                    <a:pt x="375424" y="402450"/>
                  </a:lnTo>
                  <a:lnTo>
                    <a:pt x="374942" y="403301"/>
                  </a:lnTo>
                  <a:lnTo>
                    <a:pt x="377075" y="402704"/>
                  </a:lnTo>
                  <a:close/>
                </a:path>
                <a:path w="389254" h="1106170">
                  <a:moveTo>
                    <a:pt x="381228" y="401040"/>
                  </a:moveTo>
                  <a:lnTo>
                    <a:pt x="376567" y="399072"/>
                  </a:lnTo>
                  <a:lnTo>
                    <a:pt x="376377" y="400659"/>
                  </a:lnTo>
                  <a:lnTo>
                    <a:pt x="381228" y="401040"/>
                  </a:lnTo>
                  <a:close/>
                </a:path>
                <a:path w="389254" h="1106170">
                  <a:moveTo>
                    <a:pt x="383616" y="399935"/>
                  </a:moveTo>
                  <a:lnTo>
                    <a:pt x="381889" y="399643"/>
                  </a:lnTo>
                  <a:lnTo>
                    <a:pt x="381342" y="400926"/>
                  </a:lnTo>
                  <a:lnTo>
                    <a:pt x="383616" y="399935"/>
                  </a:lnTo>
                  <a:close/>
                </a:path>
                <a:path w="389254" h="1106170">
                  <a:moveTo>
                    <a:pt x="386905" y="1081278"/>
                  </a:moveTo>
                  <a:lnTo>
                    <a:pt x="278866" y="1081278"/>
                  </a:lnTo>
                  <a:lnTo>
                    <a:pt x="274167" y="1083233"/>
                  </a:lnTo>
                  <a:lnTo>
                    <a:pt x="276529" y="1089787"/>
                  </a:lnTo>
                  <a:lnTo>
                    <a:pt x="386905" y="1089799"/>
                  </a:lnTo>
                  <a:lnTo>
                    <a:pt x="386905" y="1081278"/>
                  </a:lnTo>
                  <a:close/>
                </a:path>
                <a:path w="389254" h="1106170">
                  <a:moveTo>
                    <a:pt x="386905" y="471284"/>
                  </a:moveTo>
                  <a:lnTo>
                    <a:pt x="380873" y="471347"/>
                  </a:lnTo>
                  <a:lnTo>
                    <a:pt x="386410" y="477659"/>
                  </a:lnTo>
                  <a:lnTo>
                    <a:pt x="368338" y="473798"/>
                  </a:lnTo>
                  <a:lnTo>
                    <a:pt x="341160" y="457885"/>
                  </a:lnTo>
                  <a:lnTo>
                    <a:pt x="340664" y="457733"/>
                  </a:lnTo>
                  <a:lnTo>
                    <a:pt x="332803" y="455409"/>
                  </a:lnTo>
                  <a:lnTo>
                    <a:pt x="330568" y="454748"/>
                  </a:lnTo>
                  <a:lnTo>
                    <a:pt x="319786" y="451548"/>
                  </a:lnTo>
                  <a:lnTo>
                    <a:pt x="309841" y="440385"/>
                  </a:lnTo>
                  <a:lnTo>
                    <a:pt x="297459" y="434086"/>
                  </a:lnTo>
                  <a:lnTo>
                    <a:pt x="278650" y="432930"/>
                  </a:lnTo>
                  <a:lnTo>
                    <a:pt x="271538" y="451904"/>
                  </a:lnTo>
                  <a:lnTo>
                    <a:pt x="265366" y="453212"/>
                  </a:lnTo>
                  <a:lnTo>
                    <a:pt x="265366" y="1062621"/>
                  </a:lnTo>
                  <a:lnTo>
                    <a:pt x="265188" y="1063434"/>
                  </a:lnTo>
                  <a:lnTo>
                    <a:pt x="263271" y="1061389"/>
                  </a:lnTo>
                  <a:lnTo>
                    <a:pt x="265366" y="1062621"/>
                  </a:lnTo>
                  <a:lnTo>
                    <a:pt x="265366" y="453212"/>
                  </a:lnTo>
                  <a:lnTo>
                    <a:pt x="258013" y="454748"/>
                  </a:lnTo>
                  <a:lnTo>
                    <a:pt x="254101" y="451942"/>
                  </a:lnTo>
                  <a:lnTo>
                    <a:pt x="255562" y="449516"/>
                  </a:lnTo>
                  <a:lnTo>
                    <a:pt x="256082" y="448640"/>
                  </a:lnTo>
                  <a:lnTo>
                    <a:pt x="261708" y="439254"/>
                  </a:lnTo>
                  <a:lnTo>
                    <a:pt x="254647" y="437553"/>
                  </a:lnTo>
                  <a:lnTo>
                    <a:pt x="254723" y="436854"/>
                  </a:lnTo>
                  <a:lnTo>
                    <a:pt x="255041" y="435165"/>
                  </a:lnTo>
                  <a:lnTo>
                    <a:pt x="256882" y="425030"/>
                  </a:lnTo>
                  <a:lnTo>
                    <a:pt x="256781" y="424611"/>
                  </a:lnTo>
                  <a:lnTo>
                    <a:pt x="254215" y="416242"/>
                  </a:lnTo>
                  <a:lnTo>
                    <a:pt x="250926" y="417791"/>
                  </a:lnTo>
                  <a:lnTo>
                    <a:pt x="255308" y="421995"/>
                  </a:lnTo>
                  <a:lnTo>
                    <a:pt x="253390" y="425030"/>
                  </a:lnTo>
                  <a:lnTo>
                    <a:pt x="253365" y="424878"/>
                  </a:lnTo>
                  <a:lnTo>
                    <a:pt x="252844" y="422262"/>
                  </a:lnTo>
                  <a:lnTo>
                    <a:pt x="243865" y="424611"/>
                  </a:lnTo>
                  <a:lnTo>
                    <a:pt x="243446" y="428028"/>
                  </a:lnTo>
                  <a:lnTo>
                    <a:pt x="248539" y="424878"/>
                  </a:lnTo>
                  <a:lnTo>
                    <a:pt x="250240" y="427278"/>
                  </a:lnTo>
                  <a:lnTo>
                    <a:pt x="250240" y="427532"/>
                  </a:lnTo>
                  <a:lnTo>
                    <a:pt x="245567" y="435165"/>
                  </a:lnTo>
                  <a:lnTo>
                    <a:pt x="243306" y="432295"/>
                  </a:lnTo>
                  <a:lnTo>
                    <a:pt x="243281" y="436232"/>
                  </a:lnTo>
                  <a:lnTo>
                    <a:pt x="250266" y="438340"/>
                  </a:lnTo>
                  <a:lnTo>
                    <a:pt x="241096" y="439813"/>
                  </a:lnTo>
                  <a:lnTo>
                    <a:pt x="244932" y="448640"/>
                  </a:lnTo>
                  <a:lnTo>
                    <a:pt x="238963" y="447509"/>
                  </a:lnTo>
                  <a:lnTo>
                    <a:pt x="237147" y="451015"/>
                  </a:lnTo>
                  <a:lnTo>
                    <a:pt x="243293" y="449516"/>
                  </a:lnTo>
                  <a:lnTo>
                    <a:pt x="244729" y="452577"/>
                  </a:lnTo>
                  <a:lnTo>
                    <a:pt x="213626" y="414731"/>
                  </a:lnTo>
                  <a:lnTo>
                    <a:pt x="207886" y="407924"/>
                  </a:lnTo>
                  <a:lnTo>
                    <a:pt x="200634" y="399313"/>
                  </a:lnTo>
                  <a:lnTo>
                    <a:pt x="197459" y="408432"/>
                  </a:lnTo>
                  <a:lnTo>
                    <a:pt x="201663" y="407924"/>
                  </a:lnTo>
                  <a:lnTo>
                    <a:pt x="200621" y="413194"/>
                  </a:lnTo>
                  <a:lnTo>
                    <a:pt x="207479" y="415556"/>
                  </a:lnTo>
                  <a:lnTo>
                    <a:pt x="203022" y="417131"/>
                  </a:lnTo>
                  <a:lnTo>
                    <a:pt x="203022" y="1007237"/>
                  </a:lnTo>
                  <a:lnTo>
                    <a:pt x="202577" y="1007630"/>
                  </a:lnTo>
                  <a:lnTo>
                    <a:pt x="201612" y="1005789"/>
                  </a:lnTo>
                  <a:lnTo>
                    <a:pt x="203022" y="1007237"/>
                  </a:lnTo>
                  <a:lnTo>
                    <a:pt x="203022" y="417131"/>
                  </a:lnTo>
                  <a:lnTo>
                    <a:pt x="195275" y="419862"/>
                  </a:lnTo>
                  <a:lnTo>
                    <a:pt x="195541" y="425030"/>
                  </a:lnTo>
                  <a:lnTo>
                    <a:pt x="195554" y="427393"/>
                  </a:lnTo>
                  <a:lnTo>
                    <a:pt x="184518" y="438759"/>
                  </a:lnTo>
                  <a:lnTo>
                    <a:pt x="182575" y="433451"/>
                  </a:lnTo>
                  <a:lnTo>
                    <a:pt x="186499" y="432816"/>
                  </a:lnTo>
                  <a:lnTo>
                    <a:pt x="186613" y="427291"/>
                  </a:lnTo>
                  <a:lnTo>
                    <a:pt x="183324" y="432219"/>
                  </a:lnTo>
                  <a:lnTo>
                    <a:pt x="164579" y="439572"/>
                  </a:lnTo>
                  <a:lnTo>
                    <a:pt x="160464" y="447967"/>
                  </a:lnTo>
                  <a:lnTo>
                    <a:pt x="156476" y="445350"/>
                  </a:lnTo>
                  <a:lnTo>
                    <a:pt x="159766" y="438746"/>
                  </a:lnTo>
                  <a:lnTo>
                    <a:pt x="160705" y="436854"/>
                  </a:lnTo>
                  <a:lnTo>
                    <a:pt x="168490" y="431063"/>
                  </a:lnTo>
                  <a:lnTo>
                    <a:pt x="178650" y="423506"/>
                  </a:lnTo>
                  <a:lnTo>
                    <a:pt x="178269" y="422490"/>
                  </a:lnTo>
                  <a:lnTo>
                    <a:pt x="174967" y="413702"/>
                  </a:lnTo>
                  <a:lnTo>
                    <a:pt x="171704" y="422465"/>
                  </a:lnTo>
                  <a:lnTo>
                    <a:pt x="164833" y="422427"/>
                  </a:lnTo>
                  <a:lnTo>
                    <a:pt x="161290" y="418363"/>
                  </a:lnTo>
                  <a:lnTo>
                    <a:pt x="154698" y="422427"/>
                  </a:lnTo>
                  <a:lnTo>
                    <a:pt x="152692" y="431063"/>
                  </a:lnTo>
                  <a:lnTo>
                    <a:pt x="148031" y="427532"/>
                  </a:lnTo>
                  <a:lnTo>
                    <a:pt x="139103" y="438746"/>
                  </a:lnTo>
                  <a:lnTo>
                    <a:pt x="130390" y="437553"/>
                  </a:lnTo>
                  <a:lnTo>
                    <a:pt x="133273" y="441236"/>
                  </a:lnTo>
                  <a:lnTo>
                    <a:pt x="124548" y="441579"/>
                  </a:lnTo>
                  <a:lnTo>
                    <a:pt x="123977" y="450900"/>
                  </a:lnTo>
                  <a:lnTo>
                    <a:pt x="113499" y="452894"/>
                  </a:lnTo>
                  <a:lnTo>
                    <a:pt x="109118" y="457733"/>
                  </a:lnTo>
                  <a:lnTo>
                    <a:pt x="107645" y="456793"/>
                  </a:lnTo>
                  <a:lnTo>
                    <a:pt x="106743" y="456222"/>
                  </a:lnTo>
                  <a:lnTo>
                    <a:pt x="108991" y="450354"/>
                  </a:lnTo>
                  <a:lnTo>
                    <a:pt x="109982" y="447751"/>
                  </a:lnTo>
                  <a:lnTo>
                    <a:pt x="105994" y="446862"/>
                  </a:lnTo>
                  <a:lnTo>
                    <a:pt x="100926" y="439166"/>
                  </a:lnTo>
                  <a:lnTo>
                    <a:pt x="101003" y="450354"/>
                  </a:lnTo>
                  <a:lnTo>
                    <a:pt x="90004" y="449707"/>
                  </a:lnTo>
                  <a:lnTo>
                    <a:pt x="88849" y="456793"/>
                  </a:lnTo>
                  <a:lnTo>
                    <a:pt x="81076" y="455447"/>
                  </a:lnTo>
                  <a:lnTo>
                    <a:pt x="76377" y="460794"/>
                  </a:lnTo>
                  <a:lnTo>
                    <a:pt x="81788" y="469455"/>
                  </a:lnTo>
                  <a:lnTo>
                    <a:pt x="86588" y="469544"/>
                  </a:lnTo>
                  <a:lnTo>
                    <a:pt x="82854" y="474472"/>
                  </a:lnTo>
                  <a:lnTo>
                    <a:pt x="89154" y="484886"/>
                  </a:lnTo>
                  <a:lnTo>
                    <a:pt x="77520" y="475932"/>
                  </a:lnTo>
                  <a:lnTo>
                    <a:pt x="65100" y="475348"/>
                  </a:lnTo>
                  <a:lnTo>
                    <a:pt x="47015" y="465315"/>
                  </a:lnTo>
                  <a:lnTo>
                    <a:pt x="28651" y="447421"/>
                  </a:lnTo>
                  <a:lnTo>
                    <a:pt x="0" y="441083"/>
                  </a:lnTo>
                  <a:lnTo>
                    <a:pt x="203" y="785736"/>
                  </a:lnTo>
                  <a:lnTo>
                    <a:pt x="16040" y="789597"/>
                  </a:lnTo>
                  <a:lnTo>
                    <a:pt x="20535" y="784872"/>
                  </a:lnTo>
                  <a:lnTo>
                    <a:pt x="30238" y="784313"/>
                  </a:lnTo>
                  <a:lnTo>
                    <a:pt x="28308" y="792721"/>
                  </a:lnTo>
                  <a:lnTo>
                    <a:pt x="52603" y="818451"/>
                  </a:lnTo>
                  <a:lnTo>
                    <a:pt x="53771" y="828484"/>
                  </a:lnTo>
                  <a:lnTo>
                    <a:pt x="68351" y="820724"/>
                  </a:lnTo>
                  <a:lnTo>
                    <a:pt x="71843" y="807529"/>
                  </a:lnTo>
                  <a:lnTo>
                    <a:pt x="85369" y="801484"/>
                  </a:lnTo>
                  <a:lnTo>
                    <a:pt x="89141" y="804621"/>
                  </a:lnTo>
                  <a:lnTo>
                    <a:pt x="93395" y="817232"/>
                  </a:lnTo>
                  <a:lnTo>
                    <a:pt x="117729" y="842556"/>
                  </a:lnTo>
                  <a:lnTo>
                    <a:pt x="141617" y="895248"/>
                  </a:lnTo>
                  <a:lnTo>
                    <a:pt x="168313" y="908532"/>
                  </a:lnTo>
                  <a:lnTo>
                    <a:pt x="170751" y="931392"/>
                  </a:lnTo>
                  <a:lnTo>
                    <a:pt x="167436" y="936625"/>
                  </a:lnTo>
                  <a:lnTo>
                    <a:pt x="170434" y="939241"/>
                  </a:lnTo>
                  <a:lnTo>
                    <a:pt x="163118" y="948372"/>
                  </a:lnTo>
                  <a:lnTo>
                    <a:pt x="162814" y="956868"/>
                  </a:lnTo>
                  <a:lnTo>
                    <a:pt x="180111" y="981824"/>
                  </a:lnTo>
                  <a:lnTo>
                    <a:pt x="190703" y="965771"/>
                  </a:lnTo>
                  <a:lnTo>
                    <a:pt x="188150" y="975893"/>
                  </a:lnTo>
                  <a:lnTo>
                    <a:pt x="190576" y="978598"/>
                  </a:lnTo>
                  <a:lnTo>
                    <a:pt x="185928" y="977480"/>
                  </a:lnTo>
                  <a:lnTo>
                    <a:pt x="187071" y="983678"/>
                  </a:lnTo>
                  <a:lnTo>
                    <a:pt x="194106" y="996416"/>
                  </a:lnTo>
                  <a:lnTo>
                    <a:pt x="198310" y="995260"/>
                  </a:lnTo>
                  <a:lnTo>
                    <a:pt x="193827" y="997978"/>
                  </a:lnTo>
                  <a:lnTo>
                    <a:pt x="194043" y="1003185"/>
                  </a:lnTo>
                  <a:lnTo>
                    <a:pt x="198501" y="996619"/>
                  </a:lnTo>
                  <a:lnTo>
                    <a:pt x="201650" y="998613"/>
                  </a:lnTo>
                  <a:lnTo>
                    <a:pt x="199034" y="997813"/>
                  </a:lnTo>
                  <a:lnTo>
                    <a:pt x="195072" y="1009738"/>
                  </a:lnTo>
                  <a:lnTo>
                    <a:pt x="199034" y="1001979"/>
                  </a:lnTo>
                  <a:lnTo>
                    <a:pt x="203022" y="1012012"/>
                  </a:lnTo>
                  <a:lnTo>
                    <a:pt x="204292" y="1011224"/>
                  </a:lnTo>
                  <a:lnTo>
                    <a:pt x="202565" y="1018489"/>
                  </a:lnTo>
                  <a:lnTo>
                    <a:pt x="212090" y="1006119"/>
                  </a:lnTo>
                  <a:lnTo>
                    <a:pt x="208584" y="1008265"/>
                  </a:lnTo>
                  <a:lnTo>
                    <a:pt x="208381" y="1007630"/>
                  </a:lnTo>
                  <a:lnTo>
                    <a:pt x="207772" y="1005789"/>
                  </a:lnTo>
                  <a:lnTo>
                    <a:pt x="206692" y="1002487"/>
                  </a:lnTo>
                  <a:lnTo>
                    <a:pt x="210870" y="1006513"/>
                  </a:lnTo>
                  <a:lnTo>
                    <a:pt x="213067" y="1002487"/>
                  </a:lnTo>
                  <a:lnTo>
                    <a:pt x="213347" y="1001979"/>
                  </a:lnTo>
                  <a:lnTo>
                    <a:pt x="215188" y="998613"/>
                  </a:lnTo>
                  <a:lnTo>
                    <a:pt x="216268" y="996619"/>
                  </a:lnTo>
                  <a:lnTo>
                    <a:pt x="216725" y="995781"/>
                  </a:lnTo>
                  <a:lnTo>
                    <a:pt x="213245" y="1007402"/>
                  </a:lnTo>
                  <a:lnTo>
                    <a:pt x="219341" y="1006957"/>
                  </a:lnTo>
                  <a:lnTo>
                    <a:pt x="216750" y="1009167"/>
                  </a:lnTo>
                  <a:lnTo>
                    <a:pt x="221043" y="1016546"/>
                  </a:lnTo>
                  <a:lnTo>
                    <a:pt x="215722" y="1009218"/>
                  </a:lnTo>
                  <a:lnTo>
                    <a:pt x="210794" y="1011859"/>
                  </a:lnTo>
                  <a:lnTo>
                    <a:pt x="210794" y="1020318"/>
                  </a:lnTo>
                  <a:lnTo>
                    <a:pt x="210134" y="1022858"/>
                  </a:lnTo>
                  <a:lnTo>
                    <a:pt x="209537" y="1023099"/>
                  </a:lnTo>
                  <a:lnTo>
                    <a:pt x="210794" y="1020318"/>
                  </a:lnTo>
                  <a:lnTo>
                    <a:pt x="210794" y="1011859"/>
                  </a:lnTo>
                  <a:lnTo>
                    <a:pt x="206844" y="1013968"/>
                  </a:lnTo>
                  <a:lnTo>
                    <a:pt x="202501" y="1019873"/>
                  </a:lnTo>
                  <a:lnTo>
                    <a:pt x="203860" y="1028687"/>
                  </a:lnTo>
                  <a:lnTo>
                    <a:pt x="212115" y="1025347"/>
                  </a:lnTo>
                  <a:lnTo>
                    <a:pt x="204190" y="1033932"/>
                  </a:lnTo>
                  <a:lnTo>
                    <a:pt x="207962" y="1034300"/>
                  </a:lnTo>
                  <a:lnTo>
                    <a:pt x="207175" y="1035253"/>
                  </a:lnTo>
                  <a:lnTo>
                    <a:pt x="210362" y="1034567"/>
                  </a:lnTo>
                  <a:lnTo>
                    <a:pt x="209689" y="1034465"/>
                  </a:lnTo>
                  <a:lnTo>
                    <a:pt x="211569" y="1034630"/>
                  </a:lnTo>
                  <a:lnTo>
                    <a:pt x="210883" y="1034923"/>
                  </a:lnTo>
                  <a:lnTo>
                    <a:pt x="210883" y="1036891"/>
                  </a:lnTo>
                  <a:lnTo>
                    <a:pt x="210832" y="1037145"/>
                  </a:lnTo>
                  <a:lnTo>
                    <a:pt x="209791" y="1037247"/>
                  </a:lnTo>
                  <a:lnTo>
                    <a:pt x="210883" y="1036891"/>
                  </a:lnTo>
                  <a:lnTo>
                    <a:pt x="210883" y="1034923"/>
                  </a:lnTo>
                  <a:lnTo>
                    <a:pt x="204063" y="1037805"/>
                  </a:lnTo>
                  <a:lnTo>
                    <a:pt x="217500" y="1039088"/>
                  </a:lnTo>
                  <a:lnTo>
                    <a:pt x="215963" y="1039050"/>
                  </a:lnTo>
                  <a:lnTo>
                    <a:pt x="215963" y="1039761"/>
                  </a:lnTo>
                  <a:lnTo>
                    <a:pt x="215950" y="1040345"/>
                  </a:lnTo>
                  <a:lnTo>
                    <a:pt x="211175" y="1040638"/>
                  </a:lnTo>
                  <a:lnTo>
                    <a:pt x="215963" y="1039761"/>
                  </a:lnTo>
                  <a:lnTo>
                    <a:pt x="215963" y="1039050"/>
                  </a:lnTo>
                  <a:lnTo>
                    <a:pt x="207772" y="1038771"/>
                  </a:lnTo>
                  <a:lnTo>
                    <a:pt x="213169" y="1039482"/>
                  </a:lnTo>
                  <a:lnTo>
                    <a:pt x="208114" y="1041476"/>
                  </a:lnTo>
                  <a:lnTo>
                    <a:pt x="215646" y="1046251"/>
                  </a:lnTo>
                  <a:lnTo>
                    <a:pt x="217817" y="1044613"/>
                  </a:lnTo>
                  <a:lnTo>
                    <a:pt x="213969" y="1044003"/>
                  </a:lnTo>
                  <a:lnTo>
                    <a:pt x="218973" y="1044765"/>
                  </a:lnTo>
                  <a:lnTo>
                    <a:pt x="217678" y="1045781"/>
                  </a:lnTo>
                  <a:lnTo>
                    <a:pt x="219214" y="1045565"/>
                  </a:lnTo>
                  <a:lnTo>
                    <a:pt x="217424" y="1045946"/>
                  </a:lnTo>
                  <a:lnTo>
                    <a:pt x="223100" y="1047178"/>
                  </a:lnTo>
                  <a:lnTo>
                    <a:pt x="220827" y="1045222"/>
                  </a:lnTo>
                  <a:lnTo>
                    <a:pt x="220065" y="1045387"/>
                  </a:lnTo>
                  <a:lnTo>
                    <a:pt x="219570" y="1044854"/>
                  </a:lnTo>
                  <a:lnTo>
                    <a:pt x="221386" y="1045121"/>
                  </a:lnTo>
                  <a:lnTo>
                    <a:pt x="221996" y="1044003"/>
                  </a:lnTo>
                  <a:lnTo>
                    <a:pt x="223685" y="1040879"/>
                  </a:lnTo>
                  <a:lnTo>
                    <a:pt x="228155" y="1043647"/>
                  </a:lnTo>
                  <a:lnTo>
                    <a:pt x="222897" y="1045883"/>
                  </a:lnTo>
                  <a:lnTo>
                    <a:pt x="226402" y="1046200"/>
                  </a:lnTo>
                  <a:lnTo>
                    <a:pt x="222097" y="1049870"/>
                  </a:lnTo>
                  <a:lnTo>
                    <a:pt x="227495" y="1050239"/>
                  </a:lnTo>
                  <a:lnTo>
                    <a:pt x="226783" y="1046238"/>
                  </a:lnTo>
                  <a:lnTo>
                    <a:pt x="231495" y="1046657"/>
                  </a:lnTo>
                  <a:lnTo>
                    <a:pt x="228828" y="1049921"/>
                  </a:lnTo>
                  <a:lnTo>
                    <a:pt x="236118" y="1048702"/>
                  </a:lnTo>
                  <a:lnTo>
                    <a:pt x="237731" y="1040879"/>
                  </a:lnTo>
                  <a:lnTo>
                    <a:pt x="237782" y="1040638"/>
                  </a:lnTo>
                  <a:lnTo>
                    <a:pt x="237959" y="1039761"/>
                  </a:lnTo>
                  <a:lnTo>
                    <a:pt x="236359" y="1049324"/>
                  </a:lnTo>
                  <a:lnTo>
                    <a:pt x="227050" y="1050950"/>
                  </a:lnTo>
                  <a:lnTo>
                    <a:pt x="232029" y="1050544"/>
                  </a:lnTo>
                  <a:lnTo>
                    <a:pt x="227457" y="1053820"/>
                  </a:lnTo>
                  <a:lnTo>
                    <a:pt x="233083" y="1055154"/>
                  </a:lnTo>
                  <a:lnTo>
                    <a:pt x="232029" y="1055497"/>
                  </a:lnTo>
                  <a:lnTo>
                    <a:pt x="234251" y="1055954"/>
                  </a:lnTo>
                  <a:lnTo>
                    <a:pt x="234442" y="1055484"/>
                  </a:lnTo>
                  <a:lnTo>
                    <a:pt x="236220" y="1055890"/>
                  </a:lnTo>
                  <a:lnTo>
                    <a:pt x="239026" y="1052741"/>
                  </a:lnTo>
                  <a:lnTo>
                    <a:pt x="237909" y="1055230"/>
                  </a:lnTo>
                  <a:lnTo>
                    <a:pt x="241554" y="1055471"/>
                  </a:lnTo>
                  <a:lnTo>
                    <a:pt x="234911" y="1056462"/>
                  </a:lnTo>
                  <a:lnTo>
                    <a:pt x="239293" y="1056055"/>
                  </a:lnTo>
                  <a:lnTo>
                    <a:pt x="241719" y="1055484"/>
                  </a:lnTo>
                  <a:lnTo>
                    <a:pt x="242684" y="1055535"/>
                  </a:lnTo>
                  <a:lnTo>
                    <a:pt x="241338" y="1059103"/>
                  </a:lnTo>
                  <a:lnTo>
                    <a:pt x="245084" y="1058087"/>
                  </a:lnTo>
                  <a:lnTo>
                    <a:pt x="242887" y="1055547"/>
                  </a:lnTo>
                  <a:lnTo>
                    <a:pt x="245313" y="1055687"/>
                  </a:lnTo>
                  <a:lnTo>
                    <a:pt x="246392" y="1052741"/>
                  </a:lnTo>
                  <a:lnTo>
                    <a:pt x="247192" y="1050544"/>
                  </a:lnTo>
                  <a:lnTo>
                    <a:pt x="249770" y="1043495"/>
                  </a:lnTo>
                  <a:lnTo>
                    <a:pt x="246214" y="1057173"/>
                  </a:lnTo>
                  <a:lnTo>
                    <a:pt x="256628" y="1055001"/>
                  </a:lnTo>
                  <a:lnTo>
                    <a:pt x="256451" y="1055116"/>
                  </a:lnTo>
                  <a:lnTo>
                    <a:pt x="256451" y="1063637"/>
                  </a:lnTo>
                  <a:lnTo>
                    <a:pt x="256235" y="1064361"/>
                  </a:lnTo>
                  <a:lnTo>
                    <a:pt x="256451" y="1063637"/>
                  </a:lnTo>
                  <a:lnTo>
                    <a:pt x="256451" y="1055116"/>
                  </a:lnTo>
                  <a:lnTo>
                    <a:pt x="251142" y="1058240"/>
                  </a:lnTo>
                  <a:lnTo>
                    <a:pt x="252349" y="1060361"/>
                  </a:lnTo>
                  <a:lnTo>
                    <a:pt x="248462" y="1058735"/>
                  </a:lnTo>
                  <a:lnTo>
                    <a:pt x="250012" y="1063332"/>
                  </a:lnTo>
                  <a:lnTo>
                    <a:pt x="249936" y="1060450"/>
                  </a:lnTo>
                  <a:lnTo>
                    <a:pt x="252399" y="1060450"/>
                  </a:lnTo>
                  <a:lnTo>
                    <a:pt x="253060" y="1061580"/>
                  </a:lnTo>
                  <a:lnTo>
                    <a:pt x="249821" y="1065390"/>
                  </a:lnTo>
                  <a:lnTo>
                    <a:pt x="253758" y="1069073"/>
                  </a:lnTo>
                  <a:lnTo>
                    <a:pt x="255320" y="1065898"/>
                  </a:lnTo>
                  <a:lnTo>
                    <a:pt x="255866" y="1065618"/>
                  </a:lnTo>
                  <a:lnTo>
                    <a:pt x="254381" y="1070762"/>
                  </a:lnTo>
                  <a:lnTo>
                    <a:pt x="260489" y="1071295"/>
                  </a:lnTo>
                  <a:lnTo>
                    <a:pt x="264858" y="1064806"/>
                  </a:lnTo>
                  <a:lnTo>
                    <a:pt x="263359" y="1071295"/>
                  </a:lnTo>
                  <a:lnTo>
                    <a:pt x="263448" y="1071651"/>
                  </a:lnTo>
                  <a:lnTo>
                    <a:pt x="265493" y="1074928"/>
                  </a:lnTo>
                  <a:lnTo>
                    <a:pt x="269252" y="1073708"/>
                  </a:lnTo>
                  <a:lnTo>
                    <a:pt x="265696" y="1076896"/>
                  </a:lnTo>
                  <a:lnTo>
                    <a:pt x="262940" y="1071651"/>
                  </a:lnTo>
                  <a:lnTo>
                    <a:pt x="261632" y="1075575"/>
                  </a:lnTo>
                  <a:lnTo>
                    <a:pt x="270217" y="1080541"/>
                  </a:lnTo>
                  <a:lnTo>
                    <a:pt x="271526" y="1078865"/>
                  </a:lnTo>
                  <a:lnTo>
                    <a:pt x="273062" y="1079246"/>
                  </a:lnTo>
                  <a:lnTo>
                    <a:pt x="272364" y="1077785"/>
                  </a:lnTo>
                  <a:lnTo>
                    <a:pt x="273062" y="1076896"/>
                  </a:lnTo>
                  <a:lnTo>
                    <a:pt x="275475" y="1073810"/>
                  </a:lnTo>
                  <a:lnTo>
                    <a:pt x="273646" y="1080782"/>
                  </a:lnTo>
                  <a:lnTo>
                    <a:pt x="280060" y="1080782"/>
                  </a:lnTo>
                  <a:lnTo>
                    <a:pt x="386905" y="1080782"/>
                  </a:lnTo>
                  <a:lnTo>
                    <a:pt x="386905" y="477659"/>
                  </a:lnTo>
                  <a:lnTo>
                    <a:pt x="386905" y="471284"/>
                  </a:lnTo>
                  <a:close/>
                </a:path>
                <a:path w="389254" h="1106170">
                  <a:moveTo>
                    <a:pt x="386905" y="415023"/>
                  </a:moveTo>
                  <a:lnTo>
                    <a:pt x="383552" y="415632"/>
                  </a:lnTo>
                  <a:lnTo>
                    <a:pt x="364934" y="423506"/>
                  </a:lnTo>
                  <a:lnTo>
                    <a:pt x="367601" y="436740"/>
                  </a:lnTo>
                  <a:lnTo>
                    <a:pt x="376834" y="444830"/>
                  </a:lnTo>
                  <a:lnTo>
                    <a:pt x="378218" y="451586"/>
                  </a:lnTo>
                  <a:lnTo>
                    <a:pt x="386905" y="456438"/>
                  </a:lnTo>
                  <a:lnTo>
                    <a:pt x="386905" y="415023"/>
                  </a:lnTo>
                  <a:close/>
                </a:path>
                <a:path w="389254" h="1106170">
                  <a:moveTo>
                    <a:pt x="386905" y="362280"/>
                  </a:moveTo>
                  <a:lnTo>
                    <a:pt x="357962" y="371081"/>
                  </a:lnTo>
                  <a:lnTo>
                    <a:pt x="349453" y="377532"/>
                  </a:lnTo>
                  <a:lnTo>
                    <a:pt x="360108" y="396074"/>
                  </a:lnTo>
                  <a:lnTo>
                    <a:pt x="386905" y="398538"/>
                  </a:lnTo>
                  <a:lnTo>
                    <a:pt x="386905" y="362280"/>
                  </a:lnTo>
                  <a:close/>
                </a:path>
                <a:path w="389254" h="1106170">
                  <a:moveTo>
                    <a:pt x="386905" y="356463"/>
                  </a:moveTo>
                  <a:lnTo>
                    <a:pt x="382917" y="358203"/>
                  </a:lnTo>
                  <a:lnTo>
                    <a:pt x="386905" y="359956"/>
                  </a:lnTo>
                  <a:lnTo>
                    <a:pt x="386905" y="356463"/>
                  </a:lnTo>
                  <a:close/>
                </a:path>
                <a:path w="389254" h="1106170">
                  <a:moveTo>
                    <a:pt x="386905" y="271170"/>
                  </a:moveTo>
                  <a:lnTo>
                    <a:pt x="365620" y="282981"/>
                  </a:lnTo>
                  <a:lnTo>
                    <a:pt x="352577" y="297751"/>
                  </a:lnTo>
                  <a:lnTo>
                    <a:pt x="346621" y="310235"/>
                  </a:lnTo>
                  <a:lnTo>
                    <a:pt x="353606" y="313944"/>
                  </a:lnTo>
                  <a:lnTo>
                    <a:pt x="353644" y="318617"/>
                  </a:lnTo>
                  <a:lnTo>
                    <a:pt x="347052" y="320789"/>
                  </a:lnTo>
                  <a:lnTo>
                    <a:pt x="338874" y="334403"/>
                  </a:lnTo>
                  <a:lnTo>
                    <a:pt x="339839" y="346938"/>
                  </a:lnTo>
                  <a:lnTo>
                    <a:pt x="346443" y="346938"/>
                  </a:lnTo>
                  <a:lnTo>
                    <a:pt x="357708" y="346938"/>
                  </a:lnTo>
                  <a:lnTo>
                    <a:pt x="358482" y="346532"/>
                  </a:lnTo>
                  <a:lnTo>
                    <a:pt x="359143" y="353250"/>
                  </a:lnTo>
                  <a:lnTo>
                    <a:pt x="350367" y="356362"/>
                  </a:lnTo>
                  <a:lnTo>
                    <a:pt x="355193" y="360984"/>
                  </a:lnTo>
                  <a:lnTo>
                    <a:pt x="362572" y="360743"/>
                  </a:lnTo>
                  <a:lnTo>
                    <a:pt x="362216" y="355320"/>
                  </a:lnTo>
                  <a:lnTo>
                    <a:pt x="365188" y="360616"/>
                  </a:lnTo>
                  <a:lnTo>
                    <a:pt x="385724" y="355320"/>
                  </a:lnTo>
                  <a:lnTo>
                    <a:pt x="386905" y="355015"/>
                  </a:lnTo>
                  <a:lnTo>
                    <a:pt x="386905" y="346532"/>
                  </a:lnTo>
                  <a:lnTo>
                    <a:pt x="386905" y="271170"/>
                  </a:lnTo>
                  <a:close/>
                </a:path>
                <a:path w="389254" h="1106170">
                  <a:moveTo>
                    <a:pt x="386905" y="237236"/>
                  </a:moveTo>
                  <a:lnTo>
                    <a:pt x="375513" y="224434"/>
                  </a:lnTo>
                  <a:lnTo>
                    <a:pt x="364223" y="211747"/>
                  </a:lnTo>
                  <a:lnTo>
                    <a:pt x="352767" y="208876"/>
                  </a:lnTo>
                  <a:lnTo>
                    <a:pt x="345262" y="211861"/>
                  </a:lnTo>
                  <a:lnTo>
                    <a:pt x="338937" y="224434"/>
                  </a:lnTo>
                  <a:lnTo>
                    <a:pt x="337845" y="215607"/>
                  </a:lnTo>
                  <a:lnTo>
                    <a:pt x="337439" y="212293"/>
                  </a:lnTo>
                  <a:lnTo>
                    <a:pt x="330149" y="215607"/>
                  </a:lnTo>
                  <a:lnTo>
                    <a:pt x="329399" y="211035"/>
                  </a:lnTo>
                  <a:lnTo>
                    <a:pt x="301129" y="192951"/>
                  </a:lnTo>
                  <a:lnTo>
                    <a:pt x="250520" y="205346"/>
                  </a:lnTo>
                  <a:lnTo>
                    <a:pt x="259689" y="231673"/>
                  </a:lnTo>
                  <a:lnTo>
                    <a:pt x="266052" y="237591"/>
                  </a:lnTo>
                  <a:lnTo>
                    <a:pt x="249313" y="273354"/>
                  </a:lnTo>
                  <a:lnTo>
                    <a:pt x="255562" y="281851"/>
                  </a:lnTo>
                  <a:lnTo>
                    <a:pt x="245198" y="285534"/>
                  </a:lnTo>
                  <a:lnTo>
                    <a:pt x="247700" y="301536"/>
                  </a:lnTo>
                  <a:lnTo>
                    <a:pt x="241973" y="306019"/>
                  </a:lnTo>
                  <a:lnTo>
                    <a:pt x="233934" y="332346"/>
                  </a:lnTo>
                  <a:lnTo>
                    <a:pt x="243865" y="331228"/>
                  </a:lnTo>
                  <a:lnTo>
                    <a:pt x="262953" y="346773"/>
                  </a:lnTo>
                  <a:lnTo>
                    <a:pt x="275691" y="375221"/>
                  </a:lnTo>
                  <a:lnTo>
                    <a:pt x="281178" y="374980"/>
                  </a:lnTo>
                  <a:lnTo>
                    <a:pt x="298894" y="356539"/>
                  </a:lnTo>
                  <a:lnTo>
                    <a:pt x="302920" y="360857"/>
                  </a:lnTo>
                  <a:lnTo>
                    <a:pt x="320929" y="316242"/>
                  </a:lnTo>
                  <a:lnTo>
                    <a:pt x="327647" y="319011"/>
                  </a:lnTo>
                  <a:lnTo>
                    <a:pt x="330619" y="316242"/>
                  </a:lnTo>
                  <a:lnTo>
                    <a:pt x="335216" y="311924"/>
                  </a:lnTo>
                  <a:lnTo>
                    <a:pt x="338175" y="297307"/>
                  </a:lnTo>
                  <a:lnTo>
                    <a:pt x="386905" y="260997"/>
                  </a:lnTo>
                  <a:lnTo>
                    <a:pt x="386905" y="237236"/>
                  </a:lnTo>
                  <a:close/>
                </a:path>
                <a:path w="389254" h="1106170">
                  <a:moveTo>
                    <a:pt x="386905" y="136474"/>
                  </a:moveTo>
                  <a:lnTo>
                    <a:pt x="385368" y="137401"/>
                  </a:lnTo>
                  <a:lnTo>
                    <a:pt x="368109" y="137541"/>
                  </a:lnTo>
                  <a:lnTo>
                    <a:pt x="360222" y="151815"/>
                  </a:lnTo>
                  <a:lnTo>
                    <a:pt x="375691" y="159791"/>
                  </a:lnTo>
                  <a:lnTo>
                    <a:pt x="382168" y="153936"/>
                  </a:lnTo>
                  <a:lnTo>
                    <a:pt x="381406" y="160528"/>
                  </a:lnTo>
                  <a:lnTo>
                    <a:pt x="384733" y="161048"/>
                  </a:lnTo>
                  <a:lnTo>
                    <a:pt x="382066" y="162979"/>
                  </a:lnTo>
                  <a:lnTo>
                    <a:pt x="386905" y="166166"/>
                  </a:lnTo>
                  <a:lnTo>
                    <a:pt x="386905" y="153936"/>
                  </a:lnTo>
                  <a:lnTo>
                    <a:pt x="386905" y="136474"/>
                  </a:lnTo>
                  <a:close/>
                </a:path>
                <a:path w="389254" h="1106170">
                  <a:moveTo>
                    <a:pt x="386905" y="115392"/>
                  </a:moveTo>
                  <a:lnTo>
                    <a:pt x="372567" y="118186"/>
                  </a:lnTo>
                  <a:lnTo>
                    <a:pt x="367106" y="130670"/>
                  </a:lnTo>
                  <a:lnTo>
                    <a:pt x="384683" y="131673"/>
                  </a:lnTo>
                  <a:lnTo>
                    <a:pt x="386905" y="130492"/>
                  </a:lnTo>
                  <a:lnTo>
                    <a:pt x="386905" y="115392"/>
                  </a:lnTo>
                  <a:close/>
                </a:path>
                <a:path w="389254" h="1106170">
                  <a:moveTo>
                    <a:pt x="386905" y="94348"/>
                  </a:moveTo>
                  <a:lnTo>
                    <a:pt x="379691" y="94361"/>
                  </a:lnTo>
                  <a:lnTo>
                    <a:pt x="375551" y="101930"/>
                  </a:lnTo>
                  <a:lnTo>
                    <a:pt x="379018" y="106667"/>
                  </a:lnTo>
                  <a:lnTo>
                    <a:pt x="375119" y="107480"/>
                  </a:lnTo>
                  <a:lnTo>
                    <a:pt x="374777" y="111633"/>
                  </a:lnTo>
                  <a:lnTo>
                    <a:pt x="386905" y="111734"/>
                  </a:lnTo>
                  <a:lnTo>
                    <a:pt x="386905" y="94348"/>
                  </a:lnTo>
                  <a:close/>
                </a:path>
                <a:path w="389254" h="1106170">
                  <a:moveTo>
                    <a:pt x="386905" y="7797"/>
                  </a:moveTo>
                  <a:lnTo>
                    <a:pt x="379920" y="0"/>
                  </a:lnTo>
                  <a:lnTo>
                    <a:pt x="372313" y="1371"/>
                  </a:lnTo>
                  <a:lnTo>
                    <a:pt x="373951" y="3886"/>
                  </a:lnTo>
                  <a:lnTo>
                    <a:pt x="369316" y="6337"/>
                  </a:lnTo>
                  <a:lnTo>
                    <a:pt x="370840" y="11379"/>
                  </a:lnTo>
                  <a:lnTo>
                    <a:pt x="376161" y="11772"/>
                  </a:lnTo>
                  <a:lnTo>
                    <a:pt x="373049" y="16979"/>
                  </a:lnTo>
                  <a:lnTo>
                    <a:pt x="368427" y="13728"/>
                  </a:lnTo>
                  <a:lnTo>
                    <a:pt x="370484" y="18719"/>
                  </a:lnTo>
                  <a:lnTo>
                    <a:pt x="353923" y="12687"/>
                  </a:lnTo>
                  <a:lnTo>
                    <a:pt x="336321" y="17526"/>
                  </a:lnTo>
                  <a:lnTo>
                    <a:pt x="334086" y="26022"/>
                  </a:lnTo>
                  <a:lnTo>
                    <a:pt x="317614" y="47536"/>
                  </a:lnTo>
                  <a:lnTo>
                    <a:pt x="318071" y="52806"/>
                  </a:lnTo>
                  <a:lnTo>
                    <a:pt x="309676" y="60782"/>
                  </a:lnTo>
                  <a:lnTo>
                    <a:pt x="305714" y="60096"/>
                  </a:lnTo>
                  <a:lnTo>
                    <a:pt x="300228" y="76962"/>
                  </a:lnTo>
                  <a:lnTo>
                    <a:pt x="293446" y="76377"/>
                  </a:lnTo>
                  <a:lnTo>
                    <a:pt x="283730" y="82981"/>
                  </a:lnTo>
                  <a:lnTo>
                    <a:pt x="278193" y="99809"/>
                  </a:lnTo>
                  <a:lnTo>
                    <a:pt x="283883" y="93637"/>
                  </a:lnTo>
                  <a:lnTo>
                    <a:pt x="284073" y="101981"/>
                  </a:lnTo>
                  <a:lnTo>
                    <a:pt x="281406" y="101066"/>
                  </a:lnTo>
                  <a:lnTo>
                    <a:pt x="277939" y="104406"/>
                  </a:lnTo>
                  <a:lnTo>
                    <a:pt x="284073" y="102031"/>
                  </a:lnTo>
                  <a:lnTo>
                    <a:pt x="284251" y="109067"/>
                  </a:lnTo>
                  <a:lnTo>
                    <a:pt x="291465" y="106705"/>
                  </a:lnTo>
                  <a:lnTo>
                    <a:pt x="291858" y="102438"/>
                  </a:lnTo>
                  <a:lnTo>
                    <a:pt x="300990" y="104736"/>
                  </a:lnTo>
                  <a:lnTo>
                    <a:pt x="304292" y="111150"/>
                  </a:lnTo>
                  <a:lnTo>
                    <a:pt x="308965" y="104648"/>
                  </a:lnTo>
                  <a:lnTo>
                    <a:pt x="310108" y="108178"/>
                  </a:lnTo>
                  <a:lnTo>
                    <a:pt x="309460" y="104648"/>
                  </a:lnTo>
                  <a:lnTo>
                    <a:pt x="309054" y="102438"/>
                  </a:lnTo>
                  <a:lnTo>
                    <a:pt x="308152" y="97485"/>
                  </a:lnTo>
                  <a:lnTo>
                    <a:pt x="310019" y="93637"/>
                  </a:lnTo>
                  <a:lnTo>
                    <a:pt x="310934" y="91732"/>
                  </a:lnTo>
                  <a:lnTo>
                    <a:pt x="314248" y="95097"/>
                  </a:lnTo>
                  <a:lnTo>
                    <a:pt x="313969" y="104902"/>
                  </a:lnTo>
                  <a:lnTo>
                    <a:pt x="317449" y="104660"/>
                  </a:lnTo>
                  <a:lnTo>
                    <a:pt x="316826" y="115735"/>
                  </a:lnTo>
                  <a:lnTo>
                    <a:pt x="319773" y="117119"/>
                  </a:lnTo>
                  <a:lnTo>
                    <a:pt x="321678" y="110959"/>
                  </a:lnTo>
                  <a:lnTo>
                    <a:pt x="323951" y="115049"/>
                  </a:lnTo>
                  <a:lnTo>
                    <a:pt x="327520" y="113474"/>
                  </a:lnTo>
                  <a:lnTo>
                    <a:pt x="328917" y="110959"/>
                  </a:lnTo>
                  <a:lnTo>
                    <a:pt x="332409" y="104660"/>
                  </a:lnTo>
                  <a:lnTo>
                    <a:pt x="327025" y="98107"/>
                  </a:lnTo>
                  <a:lnTo>
                    <a:pt x="331292" y="96634"/>
                  </a:lnTo>
                  <a:lnTo>
                    <a:pt x="330796" y="91732"/>
                  </a:lnTo>
                  <a:lnTo>
                    <a:pt x="330060" y="84467"/>
                  </a:lnTo>
                  <a:lnTo>
                    <a:pt x="331889" y="82118"/>
                  </a:lnTo>
                  <a:lnTo>
                    <a:pt x="335241" y="96608"/>
                  </a:lnTo>
                  <a:lnTo>
                    <a:pt x="339051" y="99402"/>
                  </a:lnTo>
                  <a:lnTo>
                    <a:pt x="340487" y="87731"/>
                  </a:lnTo>
                  <a:lnTo>
                    <a:pt x="346837" y="83502"/>
                  </a:lnTo>
                  <a:lnTo>
                    <a:pt x="346024" y="82118"/>
                  </a:lnTo>
                  <a:lnTo>
                    <a:pt x="343039" y="76962"/>
                  </a:lnTo>
                  <a:lnTo>
                    <a:pt x="340372" y="72377"/>
                  </a:lnTo>
                  <a:lnTo>
                    <a:pt x="342379" y="68580"/>
                  </a:lnTo>
                  <a:lnTo>
                    <a:pt x="346176" y="72656"/>
                  </a:lnTo>
                  <a:lnTo>
                    <a:pt x="350304" y="69024"/>
                  </a:lnTo>
                  <a:lnTo>
                    <a:pt x="350253" y="68580"/>
                  </a:lnTo>
                  <a:lnTo>
                    <a:pt x="349351" y="60782"/>
                  </a:lnTo>
                  <a:lnTo>
                    <a:pt x="348957" y="57327"/>
                  </a:lnTo>
                  <a:lnTo>
                    <a:pt x="357670" y="50723"/>
                  </a:lnTo>
                  <a:lnTo>
                    <a:pt x="354977" y="78803"/>
                  </a:lnTo>
                  <a:lnTo>
                    <a:pt x="363232" y="88099"/>
                  </a:lnTo>
                  <a:lnTo>
                    <a:pt x="369646" y="85369"/>
                  </a:lnTo>
                  <a:lnTo>
                    <a:pt x="369887" y="69799"/>
                  </a:lnTo>
                  <a:lnTo>
                    <a:pt x="381457" y="66954"/>
                  </a:lnTo>
                  <a:lnTo>
                    <a:pt x="386905" y="60947"/>
                  </a:lnTo>
                  <a:lnTo>
                    <a:pt x="386905" y="55600"/>
                  </a:lnTo>
                  <a:lnTo>
                    <a:pt x="386143" y="50787"/>
                  </a:lnTo>
                  <a:lnTo>
                    <a:pt x="380250" y="43611"/>
                  </a:lnTo>
                  <a:lnTo>
                    <a:pt x="386905" y="45999"/>
                  </a:lnTo>
                  <a:lnTo>
                    <a:pt x="386905" y="43611"/>
                  </a:lnTo>
                  <a:lnTo>
                    <a:pt x="386905" y="40055"/>
                  </a:lnTo>
                  <a:lnTo>
                    <a:pt x="382193" y="36106"/>
                  </a:lnTo>
                  <a:lnTo>
                    <a:pt x="380111" y="28625"/>
                  </a:lnTo>
                  <a:lnTo>
                    <a:pt x="386905" y="23152"/>
                  </a:lnTo>
                  <a:lnTo>
                    <a:pt x="386905" y="18719"/>
                  </a:lnTo>
                  <a:lnTo>
                    <a:pt x="386905" y="16979"/>
                  </a:lnTo>
                  <a:lnTo>
                    <a:pt x="386905" y="7797"/>
                  </a:lnTo>
                  <a:close/>
                </a:path>
                <a:path w="389254" h="1106170">
                  <a:moveTo>
                    <a:pt x="388747" y="399008"/>
                  </a:moveTo>
                  <a:lnTo>
                    <a:pt x="387273" y="398487"/>
                  </a:lnTo>
                  <a:lnTo>
                    <a:pt x="385064" y="400519"/>
                  </a:lnTo>
                  <a:lnTo>
                    <a:pt x="388747" y="399008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5759843" y="2595778"/>
              <a:ext cx="173990" cy="622935"/>
            </a:xfrm>
            <a:custGeom>
              <a:avLst/>
              <a:gdLst/>
              <a:ahLst/>
              <a:cxnLst/>
              <a:rect l="l" t="t" r="r" b="b"/>
              <a:pathLst>
                <a:path w="173989" h="622935">
                  <a:moveTo>
                    <a:pt x="6870" y="48615"/>
                  </a:moveTo>
                  <a:lnTo>
                    <a:pt x="3771" y="45834"/>
                  </a:lnTo>
                  <a:lnTo>
                    <a:pt x="0" y="48983"/>
                  </a:lnTo>
                  <a:lnTo>
                    <a:pt x="3238" y="50825"/>
                  </a:lnTo>
                  <a:lnTo>
                    <a:pt x="6870" y="48615"/>
                  </a:lnTo>
                  <a:close/>
                </a:path>
                <a:path w="173989" h="622935">
                  <a:moveTo>
                    <a:pt x="49149" y="68973"/>
                  </a:moveTo>
                  <a:lnTo>
                    <a:pt x="47548" y="67843"/>
                  </a:lnTo>
                  <a:lnTo>
                    <a:pt x="48171" y="69583"/>
                  </a:lnTo>
                  <a:lnTo>
                    <a:pt x="49149" y="68973"/>
                  </a:lnTo>
                  <a:close/>
                </a:path>
                <a:path w="173989" h="622935">
                  <a:moveTo>
                    <a:pt x="49784" y="65366"/>
                  </a:moveTo>
                  <a:lnTo>
                    <a:pt x="48514" y="65341"/>
                  </a:lnTo>
                  <a:lnTo>
                    <a:pt x="49695" y="66586"/>
                  </a:lnTo>
                  <a:lnTo>
                    <a:pt x="49784" y="65366"/>
                  </a:lnTo>
                  <a:close/>
                </a:path>
                <a:path w="173989" h="622935">
                  <a:moveTo>
                    <a:pt x="50076" y="71094"/>
                  </a:moveTo>
                  <a:lnTo>
                    <a:pt x="49187" y="70802"/>
                  </a:lnTo>
                  <a:lnTo>
                    <a:pt x="49276" y="72237"/>
                  </a:lnTo>
                  <a:lnTo>
                    <a:pt x="50076" y="71094"/>
                  </a:lnTo>
                  <a:close/>
                </a:path>
                <a:path w="173989" h="622935">
                  <a:moveTo>
                    <a:pt x="50546" y="69430"/>
                  </a:moveTo>
                  <a:lnTo>
                    <a:pt x="49085" y="67056"/>
                  </a:lnTo>
                  <a:lnTo>
                    <a:pt x="47193" y="66205"/>
                  </a:lnTo>
                  <a:lnTo>
                    <a:pt x="50546" y="69430"/>
                  </a:lnTo>
                  <a:close/>
                </a:path>
                <a:path w="173989" h="622935">
                  <a:moveTo>
                    <a:pt x="56362" y="78003"/>
                  </a:moveTo>
                  <a:lnTo>
                    <a:pt x="51917" y="72567"/>
                  </a:lnTo>
                  <a:lnTo>
                    <a:pt x="51358" y="74917"/>
                  </a:lnTo>
                  <a:lnTo>
                    <a:pt x="56362" y="78003"/>
                  </a:lnTo>
                  <a:close/>
                </a:path>
                <a:path w="173989" h="622935">
                  <a:moveTo>
                    <a:pt x="56946" y="52666"/>
                  </a:moveTo>
                  <a:lnTo>
                    <a:pt x="54787" y="51384"/>
                  </a:lnTo>
                  <a:lnTo>
                    <a:pt x="56248" y="53162"/>
                  </a:lnTo>
                  <a:lnTo>
                    <a:pt x="56946" y="52666"/>
                  </a:lnTo>
                  <a:close/>
                </a:path>
                <a:path w="173989" h="622935">
                  <a:moveTo>
                    <a:pt x="58191" y="76301"/>
                  </a:moveTo>
                  <a:lnTo>
                    <a:pt x="57823" y="72974"/>
                  </a:lnTo>
                  <a:lnTo>
                    <a:pt x="54279" y="74206"/>
                  </a:lnTo>
                  <a:lnTo>
                    <a:pt x="58191" y="76301"/>
                  </a:lnTo>
                  <a:close/>
                </a:path>
                <a:path w="173989" h="622935">
                  <a:moveTo>
                    <a:pt x="59931" y="45707"/>
                  </a:moveTo>
                  <a:lnTo>
                    <a:pt x="57213" y="48298"/>
                  </a:lnTo>
                  <a:lnTo>
                    <a:pt x="58928" y="48615"/>
                  </a:lnTo>
                  <a:lnTo>
                    <a:pt x="59931" y="45707"/>
                  </a:lnTo>
                  <a:close/>
                </a:path>
                <a:path w="173989" h="622935">
                  <a:moveTo>
                    <a:pt x="60147" y="53251"/>
                  </a:moveTo>
                  <a:lnTo>
                    <a:pt x="58483" y="53873"/>
                  </a:lnTo>
                  <a:lnTo>
                    <a:pt x="59664" y="54851"/>
                  </a:lnTo>
                  <a:lnTo>
                    <a:pt x="60147" y="53251"/>
                  </a:lnTo>
                  <a:close/>
                </a:path>
                <a:path w="173989" h="622935">
                  <a:moveTo>
                    <a:pt x="62407" y="59220"/>
                  </a:moveTo>
                  <a:lnTo>
                    <a:pt x="60350" y="57099"/>
                  </a:lnTo>
                  <a:lnTo>
                    <a:pt x="58381" y="57962"/>
                  </a:lnTo>
                  <a:lnTo>
                    <a:pt x="62407" y="59220"/>
                  </a:lnTo>
                  <a:close/>
                </a:path>
                <a:path w="173989" h="622935">
                  <a:moveTo>
                    <a:pt x="62776" y="88176"/>
                  </a:moveTo>
                  <a:lnTo>
                    <a:pt x="61493" y="87287"/>
                  </a:lnTo>
                  <a:lnTo>
                    <a:pt x="61709" y="88290"/>
                  </a:lnTo>
                  <a:lnTo>
                    <a:pt x="62776" y="88176"/>
                  </a:lnTo>
                  <a:close/>
                </a:path>
                <a:path w="173989" h="622935">
                  <a:moveTo>
                    <a:pt x="63182" y="51866"/>
                  </a:moveTo>
                  <a:lnTo>
                    <a:pt x="61988" y="51104"/>
                  </a:lnTo>
                  <a:lnTo>
                    <a:pt x="61252" y="53124"/>
                  </a:lnTo>
                  <a:lnTo>
                    <a:pt x="63182" y="51866"/>
                  </a:lnTo>
                  <a:close/>
                </a:path>
                <a:path w="173989" h="622935">
                  <a:moveTo>
                    <a:pt x="69151" y="42989"/>
                  </a:moveTo>
                  <a:lnTo>
                    <a:pt x="67056" y="43357"/>
                  </a:lnTo>
                  <a:lnTo>
                    <a:pt x="68656" y="43789"/>
                  </a:lnTo>
                  <a:lnTo>
                    <a:pt x="69151" y="42989"/>
                  </a:lnTo>
                  <a:close/>
                </a:path>
                <a:path w="173989" h="622935">
                  <a:moveTo>
                    <a:pt x="81978" y="46723"/>
                  </a:moveTo>
                  <a:lnTo>
                    <a:pt x="79133" y="47675"/>
                  </a:lnTo>
                  <a:lnTo>
                    <a:pt x="81038" y="48094"/>
                  </a:lnTo>
                  <a:lnTo>
                    <a:pt x="81978" y="46723"/>
                  </a:lnTo>
                  <a:close/>
                </a:path>
                <a:path w="173989" h="622935">
                  <a:moveTo>
                    <a:pt x="83083" y="60045"/>
                  </a:moveTo>
                  <a:lnTo>
                    <a:pt x="82715" y="58737"/>
                  </a:lnTo>
                  <a:lnTo>
                    <a:pt x="81229" y="60490"/>
                  </a:lnTo>
                  <a:lnTo>
                    <a:pt x="83083" y="60045"/>
                  </a:lnTo>
                  <a:close/>
                </a:path>
                <a:path w="173989" h="622935">
                  <a:moveTo>
                    <a:pt x="84429" y="47917"/>
                  </a:moveTo>
                  <a:lnTo>
                    <a:pt x="81572" y="48844"/>
                  </a:lnTo>
                  <a:lnTo>
                    <a:pt x="82804" y="48933"/>
                  </a:lnTo>
                  <a:lnTo>
                    <a:pt x="84429" y="47917"/>
                  </a:lnTo>
                  <a:close/>
                </a:path>
                <a:path w="173989" h="622935">
                  <a:moveTo>
                    <a:pt x="88938" y="51739"/>
                  </a:moveTo>
                  <a:lnTo>
                    <a:pt x="88341" y="50901"/>
                  </a:lnTo>
                  <a:lnTo>
                    <a:pt x="87274" y="52489"/>
                  </a:lnTo>
                  <a:lnTo>
                    <a:pt x="88938" y="51739"/>
                  </a:lnTo>
                  <a:close/>
                </a:path>
                <a:path w="173989" h="622935">
                  <a:moveTo>
                    <a:pt x="97256" y="564273"/>
                  </a:moveTo>
                  <a:lnTo>
                    <a:pt x="96761" y="563067"/>
                  </a:lnTo>
                  <a:lnTo>
                    <a:pt x="96075" y="563994"/>
                  </a:lnTo>
                  <a:lnTo>
                    <a:pt x="97256" y="564273"/>
                  </a:lnTo>
                  <a:close/>
                </a:path>
                <a:path w="173989" h="622935">
                  <a:moveTo>
                    <a:pt x="109791" y="596277"/>
                  </a:moveTo>
                  <a:lnTo>
                    <a:pt x="107619" y="595591"/>
                  </a:lnTo>
                  <a:lnTo>
                    <a:pt x="107670" y="596747"/>
                  </a:lnTo>
                  <a:lnTo>
                    <a:pt x="109791" y="596277"/>
                  </a:lnTo>
                  <a:close/>
                </a:path>
                <a:path w="173989" h="622935">
                  <a:moveTo>
                    <a:pt x="118757" y="602145"/>
                  </a:moveTo>
                  <a:lnTo>
                    <a:pt x="118160" y="601459"/>
                  </a:lnTo>
                  <a:lnTo>
                    <a:pt x="116636" y="601624"/>
                  </a:lnTo>
                  <a:lnTo>
                    <a:pt x="118757" y="602145"/>
                  </a:lnTo>
                  <a:close/>
                </a:path>
                <a:path w="173989" h="622935">
                  <a:moveTo>
                    <a:pt x="122732" y="607225"/>
                  </a:moveTo>
                  <a:lnTo>
                    <a:pt x="122415" y="606425"/>
                  </a:lnTo>
                  <a:lnTo>
                    <a:pt x="121386" y="606920"/>
                  </a:lnTo>
                  <a:lnTo>
                    <a:pt x="122732" y="607225"/>
                  </a:lnTo>
                  <a:close/>
                </a:path>
                <a:path w="173989" h="622935">
                  <a:moveTo>
                    <a:pt x="127355" y="622287"/>
                  </a:moveTo>
                  <a:lnTo>
                    <a:pt x="126720" y="617397"/>
                  </a:lnTo>
                  <a:lnTo>
                    <a:pt x="122732" y="613016"/>
                  </a:lnTo>
                  <a:lnTo>
                    <a:pt x="124472" y="609904"/>
                  </a:lnTo>
                  <a:lnTo>
                    <a:pt x="119075" y="605828"/>
                  </a:lnTo>
                  <a:lnTo>
                    <a:pt x="120637" y="602488"/>
                  </a:lnTo>
                  <a:lnTo>
                    <a:pt x="116903" y="603275"/>
                  </a:lnTo>
                  <a:lnTo>
                    <a:pt x="117881" y="604926"/>
                  </a:lnTo>
                  <a:lnTo>
                    <a:pt x="115316" y="602970"/>
                  </a:lnTo>
                  <a:lnTo>
                    <a:pt x="118808" y="596709"/>
                  </a:lnTo>
                  <a:lnTo>
                    <a:pt x="113614" y="594588"/>
                  </a:lnTo>
                  <a:lnTo>
                    <a:pt x="118198" y="593001"/>
                  </a:lnTo>
                  <a:lnTo>
                    <a:pt x="116509" y="590550"/>
                  </a:lnTo>
                  <a:lnTo>
                    <a:pt x="115506" y="589102"/>
                  </a:lnTo>
                  <a:lnTo>
                    <a:pt x="108483" y="590550"/>
                  </a:lnTo>
                  <a:lnTo>
                    <a:pt x="112687" y="589508"/>
                  </a:lnTo>
                  <a:lnTo>
                    <a:pt x="114820" y="579831"/>
                  </a:lnTo>
                  <a:lnTo>
                    <a:pt x="118008" y="565404"/>
                  </a:lnTo>
                  <a:lnTo>
                    <a:pt x="110045" y="568375"/>
                  </a:lnTo>
                  <a:lnTo>
                    <a:pt x="110045" y="578078"/>
                  </a:lnTo>
                  <a:lnTo>
                    <a:pt x="105651" y="579831"/>
                  </a:lnTo>
                  <a:lnTo>
                    <a:pt x="103987" y="578002"/>
                  </a:lnTo>
                  <a:lnTo>
                    <a:pt x="109931" y="574446"/>
                  </a:lnTo>
                  <a:lnTo>
                    <a:pt x="110045" y="578078"/>
                  </a:lnTo>
                  <a:lnTo>
                    <a:pt x="110045" y="568375"/>
                  </a:lnTo>
                  <a:lnTo>
                    <a:pt x="109728" y="568490"/>
                  </a:lnTo>
                  <a:lnTo>
                    <a:pt x="109753" y="569353"/>
                  </a:lnTo>
                  <a:lnTo>
                    <a:pt x="96901" y="565010"/>
                  </a:lnTo>
                  <a:lnTo>
                    <a:pt x="95313" y="575157"/>
                  </a:lnTo>
                  <a:lnTo>
                    <a:pt x="98945" y="583704"/>
                  </a:lnTo>
                  <a:lnTo>
                    <a:pt x="106045" y="586841"/>
                  </a:lnTo>
                  <a:lnTo>
                    <a:pt x="100863" y="587438"/>
                  </a:lnTo>
                  <a:lnTo>
                    <a:pt x="103568" y="592594"/>
                  </a:lnTo>
                  <a:lnTo>
                    <a:pt x="110312" y="596366"/>
                  </a:lnTo>
                  <a:lnTo>
                    <a:pt x="107200" y="597166"/>
                  </a:lnTo>
                  <a:lnTo>
                    <a:pt x="109093" y="600913"/>
                  </a:lnTo>
                  <a:lnTo>
                    <a:pt x="126631" y="617435"/>
                  </a:lnTo>
                  <a:lnTo>
                    <a:pt x="127355" y="622287"/>
                  </a:lnTo>
                  <a:close/>
                </a:path>
                <a:path w="173989" h="622935">
                  <a:moveTo>
                    <a:pt x="131635" y="553275"/>
                  </a:moveTo>
                  <a:lnTo>
                    <a:pt x="129806" y="553085"/>
                  </a:lnTo>
                  <a:lnTo>
                    <a:pt x="128727" y="557796"/>
                  </a:lnTo>
                  <a:lnTo>
                    <a:pt x="131635" y="553275"/>
                  </a:lnTo>
                  <a:close/>
                </a:path>
                <a:path w="173989" h="622935">
                  <a:moveTo>
                    <a:pt x="132295" y="558838"/>
                  </a:moveTo>
                  <a:lnTo>
                    <a:pt x="131622" y="557377"/>
                  </a:lnTo>
                  <a:lnTo>
                    <a:pt x="131114" y="558914"/>
                  </a:lnTo>
                  <a:lnTo>
                    <a:pt x="132295" y="558838"/>
                  </a:lnTo>
                  <a:close/>
                </a:path>
                <a:path w="173989" h="622935">
                  <a:moveTo>
                    <a:pt x="132588" y="560273"/>
                  </a:moveTo>
                  <a:lnTo>
                    <a:pt x="132384" y="558977"/>
                  </a:lnTo>
                  <a:lnTo>
                    <a:pt x="131343" y="559904"/>
                  </a:lnTo>
                  <a:lnTo>
                    <a:pt x="132588" y="560273"/>
                  </a:lnTo>
                  <a:close/>
                </a:path>
                <a:path w="173989" h="622935">
                  <a:moveTo>
                    <a:pt x="133286" y="48514"/>
                  </a:moveTo>
                  <a:lnTo>
                    <a:pt x="132740" y="46253"/>
                  </a:lnTo>
                  <a:lnTo>
                    <a:pt x="131140" y="49199"/>
                  </a:lnTo>
                  <a:lnTo>
                    <a:pt x="133286" y="48514"/>
                  </a:lnTo>
                  <a:close/>
                </a:path>
                <a:path w="173989" h="622935">
                  <a:moveTo>
                    <a:pt x="134429" y="571500"/>
                  </a:moveTo>
                  <a:lnTo>
                    <a:pt x="133629" y="570915"/>
                  </a:lnTo>
                  <a:lnTo>
                    <a:pt x="132905" y="573976"/>
                  </a:lnTo>
                  <a:lnTo>
                    <a:pt x="134429" y="571500"/>
                  </a:lnTo>
                  <a:close/>
                </a:path>
                <a:path w="173989" h="622935">
                  <a:moveTo>
                    <a:pt x="134772" y="567728"/>
                  </a:moveTo>
                  <a:lnTo>
                    <a:pt x="131483" y="564184"/>
                  </a:lnTo>
                  <a:lnTo>
                    <a:pt x="131800" y="566737"/>
                  </a:lnTo>
                  <a:lnTo>
                    <a:pt x="134772" y="567728"/>
                  </a:lnTo>
                  <a:close/>
                </a:path>
                <a:path w="173989" h="622935">
                  <a:moveTo>
                    <a:pt x="135928" y="574675"/>
                  </a:moveTo>
                  <a:lnTo>
                    <a:pt x="134912" y="573824"/>
                  </a:lnTo>
                  <a:lnTo>
                    <a:pt x="133667" y="574814"/>
                  </a:lnTo>
                  <a:lnTo>
                    <a:pt x="135928" y="574675"/>
                  </a:lnTo>
                  <a:close/>
                </a:path>
                <a:path w="173989" h="622935">
                  <a:moveTo>
                    <a:pt x="136867" y="549795"/>
                  </a:moveTo>
                  <a:lnTo>
                    <a:pt x="135978" y="548005"/>
                  </a:lnTo>
                  <a:lnTo>
                    <a:pt x="134429" y="550684"/>
                  </a:lnTo>
                  <a:lnTo>
                    <a:pt x="136867" y="549795"/>
                  </a:lnTo>
                  <a:close/>
                </a:path>
                <a:path w="173989" h="622935">
                  <a:moveTo>
                    <a:pt x="137198" y="576211"/>
                  </a:moveTo>
                  <a:lnTo>
                    <a:pt x="136982" y="575221"/>
                  </a:lnTo>
                  <a:lnTo>
                    <a:pt x="136207" y="575983"/>
                  </a:lnTo>
                  <a:lnTo>
                    <a:pt x="137198" y="576211"/>
                  </a:lnTo>
                  <a:close/>
                </a:path>
                <a:path w="173989" h="622935">
                  <a:moveTo>
                    <a:pt x="137591" y="561759"/>
                  </a:moveTo>
                  <a:lnTo>
                    <a:pt x="136855" y="561187"/>
                  </a:lnTo>
                  <a:lnTo>
                    <a:pt x="136283" y="561809"/>
                  </a:lnTo>
                  <a:lnTo>
                    <a:pt x="137591" y="561759"/>
                  </a:lnTo>
                  <a:close/>
                </a:path>
                <a:path w="173989" h="622935">
                  <a:moveTo>
                    <a:pt x="138315" y="574357"/>
                  </a:moveTo>
                  <a:lnTo>
                    <a:pt x="137121" y="567131"/>
                  </a:lnTo>
                  <a:lnTo>
                    <a:pt x="134429" y="571500"/>
                  </a:lnTo>
                  <a:lnTo>
                    <a:pt x="138315" y="574357"/>
                  </a:lnTo>
                  <a:close/>
                </a:path>
                <a:path w="173989" h="622935">
                  <a:moveTo>
                    <a:pt x="138531" y="575945"/>
                  </a:moveTo>
                  <a:lnTo>
                    <a:pt x="137845" y="575551"/>
                  </a:lnTo>
                  <a:lnTo>
                    <a:pt x="137579" y="576795"/>
                  </a:lnTo>
                  <a:lnTo>
                    <a:pt x="138531" y="575945"/>
                  </a:lnTo>
                  <a:close/>
                </a:path>
                <a:path w="173989" h="622935">
                  <a:moveTo>
                    <a:pt x="140233" y="548614"/>
                  </a:moveTo>
                  <a:lnTo>
                    <a:pt x="137871" y="550824"/>
                  </a:lnTo>
                  <a:lnTo>
                    <a:pt x="140017" y="550722"/>
                  </a:lnTo>
                  <a:lnTo>
                    <a:pt x="140233" y="548614"/>
                  </a:lnTo>
                  <a:close/>
                </a:path>
                <a:path w="173989" h="622935">
                  <a:moveTo>
                    <a:pt x="140677" y="542404"/>
                  </a:moveTo>
                  <a:lnTo>
                    <a:pt x="137287" y="546684"/>
                  </a:lnTo>
                  <a:lnTo>
                    <a:pt x="139331" y="547751"/>
                  </a:lnTo>
                  <a:lnTo>
                    <a:pt x="140677" y="542404"/>
                  </a:lnTo>
                  <a:close/>
                </a:path>
                <a:path w="173989" h="622935">
                  <a:moveTo>
                    <a:pt x="141198" y="565937"/>
                  </a:moveTo>
                  <a:lnTo>
                    <a:pt x="139636" y="564756"/>
                  </a:lnTo>
                  <a:lnTo>
                    <a:pt x="139128" y="565861"/>
                  </a:lnTo>
                  <a:lnTo>
                    <a:pt x="141198" y="565937"/>
                  </a:lnTo>
                  <a:close/>
                </a:path>
                <a:path w="173989" h="622935">
                  <a:moveTo>
                    <a:pt x="141592" y="569315"/>
                  </a:moveTo>
                  <a:lnTo>
                    <a:pt x="140639" y="567740"/>
                  </a:lnTo>
                  <a:lnTo>
                    <a:pt x="140411" y="569772"/>
                  </a:lnTo>
                  <a:lnTo>
                    <a:pt x="141592" y="569315"/>
                  </a:lnTo>
                  <a:close/>
                </a:path>
                <a:path w="173989" h="622935">
                  <a:moveTo>
                    <a:pt x="142608" y="581520"/>
                  </a:moveTo>
                  <a:lnTo>
                    <a:pt x="139306" y="575094"/>
                  </a:lnTo>
                  <a:lnTo>
                    <a:pt x="137312" y="578104"/>
                  </a:lnTo>
                  <a:lnTo>
                    <a:pt x="142608" y="581520"/>
                  </a:lnTo>
                  <a:close/>
                </a:path>
                <a:path w="173989" h="622935">
                  <a:moveTo>
                    <a:pt x="146634" y="588302"/>
                  </a:moveTo>
                  <a:lnTo>
                    <a:pt x="136334" y="579323"/>
                  </a:lnTo>
                  <a:lnTo>
                    <a:pt x="140843" y="586778"/>
                  </a:lnTo>
                  <a:lnTo>
                    <a:pt x="146634" y="588302"/>
                  </a:lnTo>
                  <a:close/>
                </a:path>
                <a:path w="173989" h="622935">
                  <a:moveTo>
                    <a:pt x="150088" y="595503"/>
                  </a:moveTo>
                  <a:lnTo>
                    <a:pt x="148437" y="592328"/>
                  </a:lnTo>
                  <a:lnTo>
                    <a:pt x="149275" y="595185"/>
                  </a:lnTo>
                  <a:lnTo>
                    <a:pt x="150088" y="595503"/>
                  </a:lnTo>
                  <a:close/>
                </a:path>
                <a:path w="173989" h="622935">
                  <a:moveTo>
                    <a:pt x="153746" y="596747"/>
                  </a:moveTo>
                  <a:lnTo>
                    <a:pt x="152908" y="593496"/>
                  </a:lnTo>
                  <a:lnTo>
                    <a:pt x="151498" y="590905"/>
                  </a:lnTo>
                  <a:lnTo>
                    <a:pt x="153746" y="596747"/>
                  </a:lnTo>
                  <a:close/>
                </a:path>
                <a:path w="173989" h="622935">
                  <a:moveTo>
                    <a:pt x="153873" y="587933"/>
                  </a:moveTo>
                  <a:lnTo>
                    <a:pt x="152019" y="586016"/>
                  </a:lnTo>
                  <a:lnTo>
                    <a:pt x="139166" y="573278"/>
                  </a:lnTo>
                  <a:lnTo>
                    <a:pt x="144462" y="581685"/>
                  </a:lnTo>
                  <a:lnTo>
                    <a:pt x="143179" y="582663"/>
                  </a:lnTo>
                  <a:lnTo>
                    <a:pt x="144703" y="582053"/>
                  </a:lnTo>
                  <a:lnTo>
                    <a:pt x="149948" y="590359"/>
                  </a:lnTo>
                  <a:lnTo>
                    <a:pt x="151968" y="586105"/>
                  </a:lnTo>
                  <a:lnTo>
                    <a:pt x="153873" y="587933"/>
                  </a:lnTo>
                  <a:close/>
                </a:path>
                <a:path w="173989" h="622935">
                  <a:moveTo>
                    <a:pt x="156362" y="591820"/>
                  </a:moveTo>
                  <a:lnTo>
                    <a:pt x="154914" y="587387"/>
                  </a:lnTo>
                  <a:lnTo>
                    <a:pt x="153987" y="592924"/>
                  </a:lnTo>
                  <a:lnTo>
                    <a:pt x="156362" y="591820"/>
                  </a:lnTo>
                  <a:close/>
                </a:path>
                <a:path w="173989" h="622935">
                  <a:moveTo>
                    <a:pt x="160134" y="587362"/>
                  </a:moveTo>
                  <a:lnTo>
                    <a:pt x="158877" y="582117"/>
                  </a:lnTo>
                  <a:lnTo>
                    <a:pt x="157086" y="587756"/>
                  </a:lnTo>
                  <a:lnTo>
                    <a:pt x="160134" y="587362"/>
                  </a:lnTo>
                  <a:close/>
                </a:path>
                <a:path w="173989" h="622935">
                  <a:moveTo>
                    <a:pt x="160147" y="605878"/>
                  </a:moveTo>
                  <a:lnTo>
                    <a:pt x="154774" y="600227"/>
                  </a:lnTo>
                  <a:lnTo>
                    <a:pt x="156514" y="606793"/>
                  </a:lnTo>
                  <a:lnTo>
                    <a:pt x="160147" y="605878"/>
                  </a:lnTo>
                  <a:close/>
                </a:path>
                <a:path w="173989" h="622935">
                  <a:moveTo>
                    <a:pt x="160985" y="575703"/>
                  </a:moveTo>
                  <a:lnTo>
                    <a:pt x="157784" y="577723"/>
                  </a:lnTo>
                  <a:lnTo>
                    <a:pt x="159092" y="577811"/>
                  </a:lnTo>
                  <a:lnTo>
                    <a:pt x="160985" y="575703"/>
                  </a:lnTo>
                  <a:close/>
                </a:path>
                <a:path w="173989" h="622935">
                  <a:moveTo>
                    <a:pt x="160997" y="577265"/>
                  </a:moveTo>
                  <a:lnTo>
                    <a:pt x="156197" y="580364"/>
                  </a:lnTo>
                  <a:lnTo>
                    <a:pt x="156248" y="585203"/>
                  </a:lnTo>
                  <a:lnTo>
                    <a:pt x="160997" y="577265"/>
                  </a:lnTo>
                  <a:close/>
                </a:path>
                <a:path w="173989" h="622935">
                  <a:moveTo>
                    <a:pt x="166128" y="595083"/>
                  </a:moveTo>
                  <a:lnTo>
                    <a:pt x="158572" y="587908"/>
                  </a:lnTo>
                  <a:lnTo>
                    <a:pt x="156908" y="599694"/>
                  </a:lnTo>
                  <a:lnTo>
                    <a:pt x="162687" y="604253"/>
                  </a:lnTo>
                  <a:lnTo>
                    <a:pt x="163995" y="598157"/>
                  </a:lnTo>
                  <a:lnTo>
                    <a:pt x="162801" y="606005"/>
                  </a:lnTo>
                  <a:lnTo>
                    <a:pt x="163068" y="605993"/>
                  </a:lnTo>
                  <a:lnTo>
                    <a:pt x="162877" y="606120"/>
                  </a:lnTo>
                  <a:lnTo>
                    <a:pt x="164033" y="614349"/>
                  </a:lnTo>
                  <a:lnTo>
                    <a:pt x="165989" y="604062"/>
                  </a:lnTo>
                  <a:lnTo>
                    <a:pt x="165354" y="604481"/>
                  </a:lnTo>
                  <a:lnTo>
                    <a:pt x="166128" y="595083"/>
                  </a:lnTo>
                  <a:close/>
                </a:path>
                <a:path w="173989" h="622935">
                  <a:moveTo>
                    <a:pt x="166878" y="601624"/>
                  </a:moveTo>
                  <a:lnTo>
                    <a:pt x="166763" y="599147"/>
                  </a:lnTo>
                  <a:lnTo>
                    <a:pt x="166052" y="603211"/>
                  </a:lnTo>
                  <a:lnTo>
                    <a:pt x="166878" y="601624"/>
                  </a:lnTo>
                  <a:close/>
                </a:path>
                <a:path w="173989" h="622935">
                  <a:moveTo>
                    <a:pt x="167944" y="621042"/>
                  </a:moveTo>
                  <a:lnTo>
                    <a:pt x="167093" y="622287"/>
                  </a:lnTo>
                  <a:lnTo>
                    <a:pt x="167855" y="622642"/>
                  </a:lnTo>
                  <a:lnTo>
                    <a:pt x="167944" y="621042"/>
                  </a:lnTo>
                  <a:close/>
                </a:path>
                <a:path w="173989" h="622935">
                  <a:moveTo>
                    <a:pt x="168554" y="612089"/>
                  </a:moveTo>
                  <a:lnTo>
                    <a:pt x="167335" y="612457"/>
                  </a:lnTo>
                  <a:lnTo>
                    <a:pt x="167728" y="613257"/>
                  </a:lnTo>
                  <a:lnTo>
                    <a:pt x="168554" y="612089"/>
                  </a:lnTo>
                  <a:close/>
                </a:path>
                <a:path w="173989" h="622935">
                  <a:moveTo>
                    <a:pt x="170040" y="609079"/>
                  </a:moveTo>
                  <a:lnTo>
                    <a:pt x="167817" y="610819"/>
                  </a:lnTo>
                  <a:lnTo>
                    <a:pt x="168630" y="611974"/>
                  </a:lnTo>
                  <a:lnTo>
                    <a:pt x="170040" y="609079"/>
                  </a:lnTo>
                  <a:close/>
                </a:path>
                <a:path w="173989" h="622935">
                  <a:moveTo>
                    <a:pt x="170167" y="608101"/>
                  </a:moveTo>
                  <a:lnTo>
                    <a:pt x="167716" y="607415"/>
                  </a:lnTo>
                  <a:lnTo>
                    <a:pt x="169138" y="609104"/>
                  </a:lnTo>
                  <a:lnTo>
                    <a:pt x="170167" y="608101"/>
                  </a:lnTo>
                  <a:close/>
                </a:path>
                <a:path w="173989" h="622935">
                  <a:moveTo>
                    <a:pt x="171246" y="615886"/>
                  </a:moveTo>
                  <a:lnTo>
                    <a:pt x="167919" y="615149"/>
                  </a:lnTo>
                  <a:lnTo>
                    <a:pt x="169113" y="617194"/>
                  </a:lnTo>
                  <a:lnTo>
                    <a:pt x="168579" y="618794"/>
                  </a:lnTo>
                  <a:lnTo>
                    <a:pt x="169468" y="618782"/>
                  </a:lnTo>
                  <a:lnTo>
                    <a:pt x="169291" y="617486"/>
                  </a:lnTo>
                  <a:lnTo>
                    <a:pt x="169633" y="618058"/>
                  </a:lnTo>
                  <a:lnTo>
                    <a:pt x="171246" y="615886"/>
                  </a:lnTo>
                  <a:close/>
                </a:path>
                <a:path w="173989" h="622935">
                  <a:moveTo>
                    <a:pt x="172313" y="617728"/>
                  </a:moveTo>
                  <a:lnTo>
                    <a:pt x="171767" y="615797"/>
                  </a:lnTo>
                  <a:lnTo>
                    <a:pt x="170649" y="618985"/>
                  </a:lnTo>
                  <a:lnTo>
                    <a:pt x="172313" y="617728"/>
                  </a:lnTo>
                  <a:close/>
                </a:path>
                <a:path w="173989" h="622935">
                  <a:moveTo>
                    <a:pt x="172821" y="2768"/>
                  </a:moveTo>
                  <a:lnTo>
                    <a:pt x="170472" y="0"/>
                  </a:lnTo>
                  <a:lnTo>
                    <a:pt x="168973" y="4991"/>
                  </a:lnTo>
                  <a:lnTo>
                    <a:pt x="172821" y="2768"/>
                  </a:lnTo>
                  <a:close/>
                </a:path>
                <a:path w="173989" h="622935">
                  <a:moveTo>
                    <a:pt x="173736" y="613092"/>
                  </a:moveTo>
                  <a:lnTo>
                    <a:pt x="172847" y="610095"/>
                  </a:lnTo>
                  <a:lnTo>
                    <a:pt x="171272" y="613968"/>
                  </a:lnTo>
                  <a:lnTo>
                    <a:pt x="173736" y="613092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5733521" y="2199894"/>
              <a:ext cx="389255" cy="1106170"/>
            </a:xfrm>
            <a:custGeom>
              <a:avLst/>
              <a:gdLst/>
              <a:ahLst/>
              <a:cxnLst/>
              <a:rect l="l" t="t" r="r" b="b"/>
              <a:pathLst>
                <a:path w="389254" h="1106170">
                  <a:moveTo>
                    <a:pt x="386907" y="471290"/>
                  </a:moveTo>
                  <a:lnTo>
                    <a:pt x="380877" y="471358"/>
                  </a:lnTo>
                  <a:lnTo>
                    <a:pt x="386412" y="477667"/>
                  </a:lnTo>
                  <a:lnTo>
                    <a:pt x="368336" y="473800"/>
                  </a:lnTo>
                  <a:lnTo>
                    <a:pt x="341157" y="457887"/>
                  </a:lnTo>
                  <a:lnTo>
                    <a:pt x="319785" y="451558"/>
                  </a:lnTo>
                  <a:lnTo>
                    <a:pt x="309841" y="440391"/>
                  </a:lnTo>
                  <a:lnTo>
                    <a:pt x="297467" y="434096"/>
                  </a:lnTo>
                  <a:lnTo>
                    <a:pt x="278650" y="432938"/>
                  </a:lnTo>
                  <a:lnTo>
                    <a:pt x="271545" y="451909"/>
                  </a:lnTo>
                  <a:lnTo>
                    <a:pt x="258017" y="454752"/>
                  </a:lnTo>
                  <a:lnTo>
                    <a:pt x="254100" y="451953"/>
                  </a:lnTo>
                  <a:lnTo>
                    <a:pt x="261716" y="439263"/>
                  </a:lnTo>
                  <a:lnTo>
                    <a:pt x="254606" y="437545"/>
                  </a:lnTo>
                  <a:lnTo>
                    <a:pt x="256893" y="424979"/>
                  </a:lnTo>
                  <a:lnTo>
                    <a:pt x="254219" y="416250"/>
                  </a:lnTo>
                  <a:lnTo>
                    <a:pt x="250931" y="417798"/>
                  </a:lnTo>
                  <a:lnTo>
                    <a:pt x="255313" y="422000"/>
                  </a:lnTo>
                  <a:lnTo>
                    <a:pt x="253397" y="425033"/>
                  </a:lnTo>
                  <a:lnTo>
                    <a:pt x="252840" y="422262"/>
                  </a:lnTo>
                  <a:lnTo>
                    <a:pt x="243871" y="424617"/>
                  </a:lnTo>
                  <a:lnTo>
                    <a:pt x="243445" y="428034"/>
                  </a:lnTo>
                  <a:lnTo>
                    <a:pt x="248537" y="424888"/>
                  </a:lnTo>
                  <a:lnTo>
                    <a:pt x="250327" y="427399"/>
                  </a:lnTo>
                  <a:lnTo>
                    <a:pt x="245564" y="435173"/>
                  </a:lnTo>
                  <a:lnTo>
                    <a:pt x="243305" y="432298"/>
                  </a:lnTo>
                  <a:lnTo>
                    <a:pt x="243280" y="436244"/>
                  </a:lnTo>
                  <a:lnTo>
                    <a:pt x="250272" y="438342"/>
                  </a:lnTo>
                  <a:lnTo>
                    <a:pt x="241101" y="439823"/>
                  </a:lnTo>
                  <a:lnTo>
                    <a:pt x="244937" y="448645"/>
                  </a:lnTo>
                  <a:lnTo>
                    <a:pt x="238967" y="447513"/>
                  </a:lnTo>
                  <a:lnTo>
                    <a:pt x="237143" y="451019"/>
                  </a:lnTo>
                  <a:lnTo>
                    <a:pt x="243302" y="449516"/>
                  </a:lnTo>
                  <a:lnTo>
                    <a:pt x="244729" y="452585"/>
                  </a:lnTo>
                  <a:lnTo>
                    <a:pt x="239024" y="455412"/>
                  </a:lnTo>
                  <a:lnTo>
                    <a:pt x="227370" y="446755"/>
                  </a:lnTo>
                  <a:lnTo>
                    <a:pt x="213627" y="414736"/>
                  </a:lnTo>
                  <a:lnTo>
                    <a:pt x="200642" y="399316"/>
                  </a:lnTo>
                  <a:lnTo>
                    <a:pt x="197462" y="408441"/>
                  </a:lnTo>
                  <a:lnTo>
                    <a:pt x="201662" y="407927"/>
                  </a:lnTo>
                  <a:lnTo>
                    <a:pt x="200620" y="413202"/>
                  </a:lnTo>
                  <a:lnTo>
                    <a:pt x="207481" y="415557"/>
                  </a:lnTo>
                  <a:lnTo>
                    <a:pt x="195283" y="419874"/>
                  </a:lnTo>
                  <a:lnTo>
                    <a:pt x="195659" y="427287"/>
                  </a:lnTo>
                  <a:lnTo>
                    <a:pt x="184518" y="438765"/>
                  </a:lnTo>
                  <a:lnTo>
                    <a:pt x="182575" y="433453"/>
                  </a:lnTo>
                  <a:lnTo>
                    <a:pt x="186501" y="432822"/>
                  </a:lnTo>
                  <a:lnTo>
                    <a:pt x="186609" y="427291"/>
                  </a:lnTo>
                  <a:lnTo>
                    <a:pt x="183328" y="432231"/>
                  </a:lnTo>
                  <a:lnTo>
                    <a:pt x="164575" y="439583"/>
                  </a:lnTo>
                  <a:lnTo>
                    <a:pt x="160465" y="447967"/>
                  </a:lnTo>
                  <a:lnTo>
                    <a:pt x="156476" y="445351"/>
                  </a:lnTo>
                  <a:lnTo>
                    <a:pt x="160708" y="436859"/>
                  </a:lnTo>
                  <a:lnTo>
                    <a:pt x="178654" y="423506"/>
                  </a:lnTo>
                  <a:lnTo>
                    <a:pt x="174975" y="413714"/>
                  </a:lnTo>
                  <a:lnTo>
                    <a:pt x="171707" y="422493"/>
                  </a:lnTo>
                  <a:lnTo>
                    <a:pt x="164832" y="422439"/>
                  </a:lnTo>
                  <a:lnTo>
                    <a:pt x="161297" y="418370"/>
                  </a:lnTo>
                  <a:lnTo>
                    <a:pt x="154657" y="422466"/>
                  </a:lnTo>
                  <a:lnTo>
                    <a:pt x="152697" y="431070"/>
                  </a:lnTo>
                  <a:lnTo>
                    <a:pt x="148036" y="427539"/>
                  </a:lnTo>
                  <a:lnTo>
                    <a:pt x="139099" y="438751"/>
                  </a:lnTo>
                  <a:lnTo>
                    <a:pt x="130388" y="437554"/>
                  </a:lnTo>
                  <a:lnTo>
                    <a:pt x="133274" y="441243"/>
                  </a:lnTo>
                  <a:lnTo>
                    <a:pt x="124554" y="441585"/>
                  </a:lnTo>
                  <a:lnTo>
                    <a:pt x="123981" y="450909"/>
                  </a:lnTo>
                  <a:lnTo>
                    <a:pt x="113499" y="452900"/>
                  </a:lnTo>
                  <a:lnTo>
                    <a:pt x="109126" y="457743"/>
                  </a:lnTo>
                  <a:lnTo>
                    <a:pt x="106742" y="456233"/>
                  </a:lnTo>
                  <a:lnTo>
                    <a:pt x="111303" y="444322"/>
                  </a:lnTo>
                  <a:lnTo>
                    <a:pt x="110137" y="447786"/>
                  </a:lnTo>
                  <a:lnTo>
                    <a:pt x="105992" y="446874"/>
                  </a:lnTo>
                  <a:lnTo>
                    <a:pt x="100933" y="439169"/>
                  </a:lnTo>
                  <a:lnTo>
                    <a:pt x="101001" y="450364"/>
                  </a:lnTo>
                  <a:lnTo>
                    <a:pt x="90008" y="449714"/>
                  </a:lnTo>
                  <a:lnTo>
                    <a:pt x="88849" y="456805"/>
                  </a:lnTo>
                  <a:lnTo>
                    <a:pt x="81077" y="455456"/>
                  </a:lnTo>
                  <a:lnTo>
                    <a:pt x="76376" y="460794"/>
                  </a:lnTo>
                  <a:lnTo>
                    <a:pt x="81785" y="469462"/>
                  </a:lnTo>
                  <a:lnTo>
                    <a:pt x="86585" y="469552"/>
                  </a:lnTo>
                  <a:lnTo>
                    <a:pt x="82859" y="474473"/>
                  </a:lnTo>
                  <a:lnTo>
                    <a:pt x="89153" y="484891"/>
                  </a:lnTo>
                  <a:lnTo>
                    <a:pt x="77523" y="475937"/>
                  </a:lnTo>
                  <a:lnTo>
                    <a:pt x="65105" y="475359"/>
                  </a:lnTo>
                  <a:lnTo>
                    <a:pt x="47011" y="465315"/>
                  </a:lnTo>
                  <a:lnTo>
                    <a:pt x="28654" y="447429"/>
                  </a:lnTo>
                  <a:lnTo>
                    <a:pt x="0" y="441084"/>
                  </a:lnTo>
                  <a:lnTo>
                    <a:pt x="206" y="785738"/>
                  </a:lnTo>
                  <a:lnTo>
                    <a:pt x="16043" y="789597"/>
                  </a:lnTo>
                  <a:lnTo>
                    <a:pt x="20543" y="784875"/>
                  </a:lnTo>
                  <a:lnTo>
                    <a:pt x="30234" y="784313"/>
                  </a:lnTo>
                  <a:lnTo>
                    <a:pt x="28306" y="792727"/>
                  </a:lnTo>
                  <a:lnTo>
                    <a:pt x="52609" y="818458"/>
                  </a:lnTo>
                  <a:lnTo>
                    <a:pt x="53773" y="828489"/>
                  </a:lnTo>
                  <a:lnTo>
                    <a:pt x="68350" y="820724"/>
                  </a:lnTo>
                  <a:lnTo>
                    <a:pt x="71843" y="807538"/>
                  </a:lnTo>
                  <a:lnTo>
                    <a:pt x="85371" y="801485"/>
                  </a:lnTo>
                  <a:lnTo>
                    <a:pt x="89141" y="804628"/>
                  </a:lnTo>
                  <a:lnTo>
                    <a:pt x="93397" y="817238"/>
                  </a:lnTo>
                  <a:lnTo>
                    <a:pt x="117733" y="842557"/>
                  </a:lnTo>
                  <a:lnTo>
                    <a:pt x="141624" y="895259"/>
                  </a:lnTo>
                  <a:lnTo>
                    <a:pt x="168318" y="908541"/>
                  </a:lnTo>
                  <a:lnTo>
                    <a:pt x="170749" y="931404"/>
                  </a:lnTo>
                  <a:lnTo>
                    <a:pt x="167442" y="936632"/>
                  </a:lnTo>
                  <a:lnTo>
                    <a:pt x="170432" y="939245"/>
                  </a:lnTo>
                  <a:lnTo>
                    <a:pt x="163121" y="948374"/>
                  </a:lnTo>
                  <a:lnTo>
                    <a:pt x="162817" y="956877"/>
                  </a:lnTo>
                  <a:lnTo>
                    <a:pt x="180119" y="981826"/>
                  </a:lnTo>
                  <a:lnTo>
                    <a:pt x="190711" y="965773"/>
                  </a:lnTo>
                  <a:lnTo>
                    <a:pt x="188154" y="975904"/>
                  </a:lnTo>
                  <a:lnTo>
                    <a:pt x="192371" y="980599"/>
                  </a:lnTo>
                  <a:lnTo>
                    <a:pt x="199264" y="980685"/>
                  </a:lnTo>
                  <a:lnTo>
                    <a:pt x="185935" y="977487"/>
                  </a:lnTo>
                  <a:lnTo>
                    <a:pt x="187069" y="983685"/>
                  </a:lnTo>
                  <a:lnTo>
                    <a:pt x="194112" y="996424"/>
                  </a:lnTo>
                  <a:lnTo>
                    <a:pt x="198312" y="995262"/>
                  </a:lnTo>
                  <a:lnTo>
                    <a:pt x="193825" y="997985"/>
                  </a:lnTo>
                  <a:lnTo>
                    <a:pt x="194044" y="1003190"/>
                  </a:lnTo>
                  <a:lnTo>
                    <a:pt x="198503" y="996626"/>
                  </a:lnTo>
                  <a:lnTo>
                    <a:pt x="201654" y="998615"/>
                  </a:lnTo>
                  <a:lnTo>
                    <a:pt x="199037" y="997822"/>
                  </a:lnTo>
                  <a:lnTo>
                    <a:pt x="195078" y="1009740"/>
                  </a:lnTo>
                  <a:lnTo>
                    <a:pt x="199040" y="1001984"/>
                  </a:lnTo>
                  <a:lnTo>
                    <a:pt x="203018" y="1012016"/>
                  </a:lnTo>
                  <a:lnTo>
                    <a:pt x="208672" y="1008519"/>
                  </a:lnTo>
                  <a:lnTo>
                    <a:pt x="206693" y="1002494"/>
                  </a:lnTo>
                  <a:lnTo>
                    <a:pt x="210878" y="1006514"/>
                  </a:lnTo>
                  <a:lnTo>
                    <a:pt x="216729" y="995788"/>
                  </a:lnTo>
                  <a:lnTo>
                    <a:pt x="213245" y="1007407"/>
                  </a:lnTo>
                  <a:lnTo>
                    <a:pt x="219348" y="1006957"/>
                  </a:lnTo>
                  <a:lnTo>
                    <a:pt x="216746" y="1009178"/>
                  </a:lnTo>
                  <a:lnTo>
                    <a:pt x="221047" y="1016551"/>
                  </a:lnTo>
                  <a:lnTo>
                    <a:pt x="215718" y="1009218"/>
                  </a:lnTo>
                  <a:lnTo>
                    <a:pt x="206844" y="1013973"/>
                  </a:lnTo>
                  <a:lnTo>
                    <a:pt x="202509" y="1019876"/>
                  </a:lnTo>
                  <a:lnTo>
                    <a:pt x="203864" y="1028697"/>
                  </a:lnTo>
                  <a:lnTo>
                    <a:pt x="212112" y="1025351"/>
                  </a:lnTo>
                  <a:lnTo>
                    <a:pt x="204197" y="1033941"/>
                  </a:lnTo>
                  <a:lnTo>
                    <a:pt x="211573" y="1034630"/>
                  </a:lnTo>
                  <a:lnTo>
                    <a:pt x="204066" y="1037811"/>
                  </a:lnTo>
                  <a:lnTo>
                    <a:pt x="217504" y="1039095"/>
                  </a:lnTo>
                  <a:lnTo>
                    <a:pt x="207779" y="1038780"/>
                  </a:lnTo>
                  <a:lnTo>
                    <a:pt x="213171" y="1039483"/>
                  </a:lnTo>
                  <a:lnTo>
                    <a:pt x="208112" y="1041479"/>
                  </a:lnTo>
                  <a:lnTo>
                    <a:pt x="215646" y="1046252"/>
                  </a:lnTo>
                  <a:lnTo>
                    <a:pt x="217820" y="1044614"/>
                  </a:lnTo>
                  <a:lnTo>
                    <a:pt x="213976" y="1044005"/>
                  </a:lnTo>
                  <a:lnTo>
                    <a:pt x="221394" y="1045121"/>
                  </a:lnTo>
                  <a:lnTo>
                    <a:pt x="223685" y="1040888"/>
                  </a:lnTo>
                  <a:lnTo>
                    <a:pt x="228159" y="1043658"/>
                  </a:lnTo>
                  <a:lnTo>
                    <a:pt x="222902" y="1045890"/>
                  </a:lnTo>
                  <a:lnTo>
                    <a:pt x="231495" y="1046670"/>
                  </a:lnTo>
                  <a:lnTo>
                    <a:pt x="228827" y="1049922"/>
                  </a:lnTo>
                  <a:lnTo>
                    <a:pt x="236117" y="1048706"/>
                  </a:lnTo>
                  <a:lnTo>
                    <a:pt x="238018" y="1039498"/>
                  </a:lnTo>
                  <a:lnTo>
                    <a:pt x="236359" y="1049330"/>
                  </a:lnTo>
                  <a:lnTo>
                    <a:pt x="227053" y="1050959"/>
                  </a:lnTo>
                  <a:lnTo>
                    <a:pt x="232035" y="1050552"/>
                  </a:lnTo>
                  <a:lnTo>
                    <a:pt x="227463" y="1053825"/>
                  </a:lnTo>
                  <a:lnTo>
                    <a:pt x="236222" y="1055898"/>
                  </a:lnTo>
                  <a:lnTo>
                    <a:pt x="239022" y="1052740"/>
                  </a:lnTo>
                  <a:lnTo>
                    <a:pt x="237913" y="1055237"/>
                  </a:lnTo>
                  <a:lnTo>
                    <a:pt x="245317" y="1055697"/>
                  </a:lnTo>
                  <a:lnTo>
                    <a:pt x="249778" y="1043498"/>
                  </a:lnTo>
                  <a:lnTo>
                    <a:pt x="246217" y="1057181"/>
                  </a:lnTo>
                  <a:lnTo>
                    <a:pt x="256636" y="1055009"/>
                  </a:lnTo>
                  <a:lnTo>
                    <a:pt x="251148" y="1058240"/>
                  </a:lnTo>
                  <a:lnTo>
                    <a:pt x="253062" y="1061581"/>
                  </a:lnTo>
                  <a:lnTo>
                    <a:pt x="249829" y="1065394"/>
                  </a:lnTo>
                  <a:lnTo>
                    <a:pt x="253758" y="1069073"/>
                  </a:lnTo>
                  <a:lnTo>
                    <a:pt x="256449" y="1063644"/>
                  </a:lnTo>
                  <a:lnTo>
                    <a:pt x="254386" y="1070770"/>
                  </a:lnTo>
                  <a:lnTo>
                    <a:pt x="260492" y="1071307"/>
                  </a:lnTo>
                  <a:lnTo>
                    <a:pt x="265541" y="1063813"/>
                  </a:lnTo>
                  <a:lnTo>
                    <a:pt x="263270" y="1061395"/>
                  </a:lnTo>
                  <a:lnTo>
                    <a:pt x="265371" y="1062633"/>
                  </a:lnTo>
                  <a:lnTo>
                    <a:pt x="263325" y="1071463"/>
                  </a:lnTo>
                  <a:lnTo>
                    <a:pt x="265498" y="1074939"/>
                  </a:lnTo>
                  <a:lnTo>
                    <a:pt x="269258" y="1073719"/>
                  </a:lnTo>
                  <a:lnTo>
                    <a:pt x="265701" y="1076903"/>
                  </a:lnTo>
                  <a:lnTo>
                    <a:pt x="262936" y="1071661"/>
                  </a:lnTo>
                  <a:lnTo>
                    <a:pt x="261631" y="1075575"/>
                  </a:lnTo>
                  <a:lnTo>
                    <a:pt x="270218" y="1080543"/>
                  </a:lnTo>
                  <a:lnTo>
                    <a:pt x="275483" y="1073814"/>
                  </a:lnTo>
                  <a:lnTo>
                    <a:pt x="273513" y="1081287"/>
                  </a:lnTo>
                  <a:lnTo>
                    <a:pt x="280057" y="1080783"/>
                  </a:lnTo>
                  <a:lnTo>
                    <a:pt x="274165" y="1083240"/>
                  </a:lnTo>
                  <a:lnTo>
                    <a:pt x="276534" y="1089796"/>
                  </a:lnTo>
                  <a:lnTo>
                    <a:pt x="386907" y="1089806"/>
                  </a:lnTo>
                </a:path>
                <a:path w="389254" h="1106170">
                  <a:moveTo>
                    <a:pt x="211182" y="1040645"/>
                  </a:moveTo>
                  <a:lnTo>
                    <a:pt x="215970" y="1039761"/>
                  </a:lnTo>
                  <a:lnTo>
                    <a:pt x="215954" y="1040348"/>
                  </a:lnTo>
                  <a:lnTo>
                    <a:pt x="211182" y="1040645"/>
                  </a:lnTo>
                  <a:close/>
                </a:path>
                <a:path w="389254" h="1106170">
                  <a:moveTo>
                    <a:pt x="209794" y="1037250"/>
                  </a:moveTo>
                  <a:lnTo>
                    <a:pt x="210881" y="1036895"/>
                  </a:lnTo>
                  <a:lnTo>
                    <a:pt x="210831" y="1037153"/>
                  </a:lnTo>
                  <a:lnTo>
                    <a:pt x="209794" y="1037250"/>
                  </a:lnTo>
                  <a:close/>
                </a:path>
                <a:path w="389254" h="1106170">
                  <a:moveTo>
                    <a:pt x="209544" y="1023099"/>
                  </a:moveTo>
                  <a:lnTo>
                    <a:pt x="210791" y="1020326"/>
                  </a:lnTo>
                  <a:lnTo>
                    <a:pt x="210137" y="1022860"/>
                  </a:lnTo>
                  <a:lnTo>
                    <a:pt x="209544" y="1023099"/>
                  </a:lnTo>
                  <a:close/>
                </a:path>
                <a:path w="389254" h="1106170">
                  <a:moveTo>
                    <a:pt x="202579" y="1007642"/>
                  </a:moveTo>
                  <a:lnTo>
                    <a:pt x="201614" y="1005800"/>
                  </a:lnTo>
                  <a:lnTo>
                    <a:pt x="203023" y="1007238"/>
                  </a:lnTo>
                  <a:lnTo>
                    <a:pt x="202579" y="1007642"/>
                  </a:lnTo>
                  <a:close/>
                </a:path>
                <a:path w="389254" h="1106170">
                  <a:moveTo>
                    <a:pt x="386907" y="271173"/>
                  </a:moveTo>
                  <a:lnTo>
                    <a:pt x="365623" y="282988"/>
                  </a:lnTo>
                  <a:lnTo>
                    <a:pt x="352573" y="297759"/>
                  </a:lnTo>
                  <a:lnTo>
                    <a:pt x="346626" y="310244"/>
                  </a:lnTo>
                  <a:lnTo>
                    <a:pt x="353605" y="313946"/>
                  </a:lnTo>
                  <a:lnTo>
                    <a:pt x="353648" y="318621"/>
                  </a:lnTo>
                  <a:lnTo>
                    <a:pt x="347050" y="320798"/>
                  </a:lnTo>
                  <a:lnTo>
                    <a:pt x="338873" y="334412"/>
                  </a:lnTo>
                  <a:lnTo>
                    <a:pt x="340018" y="349304"/>
                  </a:lnTo>
                  <a:lnTo>
                    <a:pt x="346442" y="346942"/>
                  </a:lnTo>
                  <a:lnTo>
                    <a:pt x="349889" y="350995"/>
                  </a:lnTo>
                  <a:lnTo>
                    <a:pt x="358489" y="346535"/>
                  </a:lnTo>
                  <a:lnTo>
                    <a:pt x="359139" y="353254"/>
                  </a:lnTo>
                  <a:lnTo>
                    <a:pt x="350368" y="356372"/>
                  </a:lnTo>
                  <a:lnTo>
                    <a:pt x="355201" y="360989"/>
                  </a:lnTo>
                  <a:lnTo>
                    <a:pt x="362574" y="360748"/>
                  </a:lnTo>
                  <a:lnTo>
                    <a:pt x="362213" y="355328"/>
                  </a:lnTo>
                  <a:lnTo>
                    <a:pt x="365185" y="360617"/>
                  </a:lnTo>
                  <a:lnTo>
                    <a:pt x="386907" y="355023"/>
                  </a:lnTo>
                </a:path>
                <a:path w="389254" h="1106170">
                  <a:moveTo>
                    <a:pt x="386907" y="356463"/>
                  </a:moveTo>
                  <a:lnTo>
                    <a:pt x="382921" y="358211"/>
                  </a:lnTo>
                  <a:lnTo>
                    <a:pt x="386907" y="359965"/>
                  </a:lnTo>
                </a:path>
                <a:path w="389254" h="1106170">
                  <a:moveTo>
                    <a:pt x="386907" y="362285"/>
                  </a:moveTo>
                  <a:lnTo>
                    <a:pt x="357961" y="371087"/>
                  </a:lnTo>
                  <a:lnTo>
                    <a:pt x="349459" y="377533"/>
                  </a:lnTo>
                  <a:lnTo>
                    <a:pt x="360116" y="396077"/>
                  </a:lnTo>
                  <a:lnTo>
                    <a:pt x="386907" y="398541"/>
                  </a:lnTo>
                </a:path>
                <a:path w="389254" h="1106170">
                  <a:moveTo>
                    <a:pt x="386907" y="415022"/>
                  </a:moveTo>
                  <a:lnTo>
                    <a:pt x="383560" y="415635"/>
                  </a:lnTo>
                  <a:lnTo>
                    <a:pt x="364935" y="423515"/>
                  </a:lnTo>
                  <a:lnTo>
                    <a:pt x="367604" y="436748"/>
                  </a:lnTo>
                  <a:lnTo>
                    <a:pt x="376840" y="444830"/>
                  </a:lnTo>
                  <a:lnTo>
                    <a:pt x="378216" y="451589"/>
                  </a:lnTo>
                  <a:lnTo>
                    <a:pt x="386907" y="456442"/>
                  </a:lnTo>
                </a:path>
                <a:path w="389254" h="1106170">
                  <a:moveTo>
                    <a:pt x="386907" y="94357"/>
                  </a:moveTo>
                  <a:lnTo>
                    <a:pt x="379690" y="94360"/>
                  </a:lnTo>
                  <a:lnTo>
                    <a:pt x="375550" y="101940"/>
                  </a:lnTo>
                  <a:lnTo>
                    <a:pt x="379025" y="106679"/>
                  </a:lnTo>
                  <a:lnTo>
                    <a:pt x="375127" y="107487"/>
                  </a:lnTo>
                  <a:lnTo>
                    <a:pt x="374780" y="111633"/>
                  </a:lnTo>
                  <a:lnTo>
                    <a:pt x="386907" y="111746"/>
                  </a:lnTo>
                </a:path>
                <a:path w="389254" h="1106170">
                  <a:moveTo>
                    <a:pt x="386907" y="115400"/>
                  </a:moveTo>
                  <a:lnTo>
                    <a:pt x="372569" y="118197"/>
                  </a:lnTo>
                  <a:lnTo>
                    <a:pt x="367108" y="130671"/>
                  </a:lnTo>
                  <a:lnTo>
                    <a:pt x="384687" y="131682"/>
                  </a:lnTo>
                  <a:lnTo>
                    <a:pt x="386907" y="130499"/>
                  </a:lnTo>
                </a:path>
                <a:path w="389254" h="1106170">
                  <a:moveTo>
                    <a:pt x="386907" y="136478"/>
                  </a:moveTo>
                  <a:lnTo>
                    <a:pt x="385372" y="137408"/>
                  </a:lnTo>
                  <a:lnTo>
                    <a:pt x="368111" y="137544"/>
                  </a:lnTo>
                  <a:lnTo>
                    <a:pt x="360225" y="151821"/>
                  </a:lnTo>
                  <a:lnTo>
                    <a:pt x="375695" y="159800"/>
                  </a:lnTo>
                  <a:lnTo>
                    <a:pt x="382168" y="153947"/>
                  </a:lnTo>
                  <a:lnTo>
                    <a:pt x="381406" y="160533"/>
                  </a:lnTo>
                  <a:lnTo>
                    <a:pt x="384741" y="161049"/>
                  </a:lnTo>
                  <a:lnTo>
                    <a:pt x="382071" y="162980"/>
                  </a:lnTo>
                  <a:lnTo>
                    <a:pt x="386907" y="166166"/>
                  </a:lnTo>
                </a:path>
                <a:path w="389254" h="1106170">
                  <a:moveTo>
                    <a:pt x="301136" y="192952"/>
                  </a:moveTo>
                  <a:lnTo>
                    <a:pt x="250526" y="205352"/>
                  </a:lnTo>
                  <a:lnTo>
                    <a:pt x="259685" y="231684"/>
                  </a:lnTo>
                  <a:lnTo>
                    <a:pt x="266058" y="237594"/>
                  </a:lnTo>
                  <a:lnTo>
                    <a:pt x="249317" y="273356"/>
                  </a:lnTo>
                  <a:lnTo>
                    <a:pt x="255563" y="281862"/>
                  </a:lnTo>
                  <a:lnTo>
                    <a:pt x="245204" y="285544"/>
                  </a:lnTo>
                  <a:lnTo>
                    <a:pt x="247707" y="301548"/>
                  </a:lnTo>
                  <a:lnTo>
                    <a:pt x="241979" y="306019"/>
                  </a:lnTo>
                  <a:lnTo>
                    <a:pt x="233936" y="332356"/>
                  </a:lnTo>
                  <a:lnTo>
                    <a:pt x="243862" y="331230"/>
                  </a:lnTo>
                  <a:lnTo>
                    <a:pt x="262961" y="346780"/>
                  </a:lnTo>
                  <a:lnTo>
                    <a:pt x="275695" y="375228"/>
                  </a:lnTo>
                  <a:lnTo>
                    <a:pt x="281177" y="374985"/>
                  </a:lnTo>
                  <a:lnTo>
                    <a:pt x="298897" y="356542"/>
                  </a:lnTo>
                  <a:lnTo>
                    <a:pt x="302920" y="360864"/>
                  </a:lnTo>
                  <a:lnTo>
                    <a:pt x="314293" y="355444"/>
                  </a:lnTo>
                  <a:lnTo>
                    <a:pt x="318521" y="345464"/>
                  </a:lnTo>
                  <a:lnTo>
                    <a:pt x="320927" y="316246"/>
                  </a:lnTo>
                  <a:lnTo>
                    <a:pt x="327647" y="319021"/>
                  </a:lnTo>
                  <a:lnTo>
                    <a:pt x="335224" y="311936"/>
                  </a:lnTo>
                  <a:lnTo>
                    <a:pt x="338174" y="297314"/>
                  </a:lnTo>
                  <a:lnTo>
                    <a:pt x="386907" y="261000"/>
                  </a:lnTo>
                </a:path>
                <a:path w="389254" h="1106170">
                  <a:moveTo>
                    <a:pt x="386907" y="237246"/>
                  </a:moveTo>
                  <a:lnTo>
                    <a:pt x="364223" y="211751"/>
                  </a:lnTo>
                  <a:lnTo>
                    <a:pt x="352774" y="208879"/>
                  </a:lnTo>
                  <a:lnTo>
                    <a:pt x="345269" y="211870"/>
                  </a:lnTo>
                  <a:lnTo>
                    <a:pt x="338938" y="224438"/>
                  </a:lnTo>
                  <a:lnTo>
                    <a:pt x="337441" y="212296"/>
                  </a:lnTo>
                  <a:lnTo>
                    <a:pt x="330150" y="215615"/>
                  </a:lnTo>
                  <a:lnTo>
                    <a:pt x="329403" y="211041"/>
                  </a:lnTo>
                  <a:lnTo>
                    <a:pt x="301136" y="192952"/>
                  </a:lnTo>
                </a:path>
                <a:path w="389254" h="1106170">
                  <a:moveTo>
                    <a:pt x="379928" y="0"/>
                  </a:moveTo>
                  <a:lnTo>
                    <a:pt x="372311" y="1374"/>
                  </a:lnTo>
                  <a:lnTo>
                    <a:pt x="373953" y="3888"/>
                  </a:lnTo>
                  <a:lnTo>
                    <a:pt x="369317" y="6338"/>
                  </a:lnTo>
                  <a:lnTo>
                    <a:pt x="370839" y="11388"/>
                  </a:lnTo>
                  <a:lnTo>
                    <a:pt x="376169" y="11784"/>
                  </a:lnTo>
                  <a:lnTo>
                    <a:pt x="373049" y="16987"/>
                  </a:lnTo>
                  <a:lnTo>
                    <a:pt x="368425" y="13734"/>
                  </a:lnTo>
                  <a:lnTo>
                    <a:pt x="370485" y="18729"/>
                  </a:lnTo>
                  <a:lnTo>
                    <a:pt x="353925" y="12689"/>
                  </a:lnTo>
                  <a:lnTo>
                    <a:pt x="336322" y="17536"/>
                  </a:lnTo>
                  <a:lnTo>
                    <a:pt x="334093" y="26025"/>
                  </a:lnTo>
                  <a:lnTo>
                    <a:pt x="317610" y="47539"/>
                  </a:lnTo>
                  <a:lnTo>
                    <a:pt x="318072" y="52812"/>
                  </a:lnTo>
                  <a:lnTo>
                    <a:pt x="309679" y="60785"/>
                  </a:lnTo>
                  <a:lnTo>
                    <a:pt x="305716" y="60101"/>
                  </a:lnTo>
                  <a:lnTo>
                    <a:pt x="300235" y="76971"/>
                  </a:lnTo>
                  <a:lnTo>
                    <a:pt x="293444" y="76379"/>
                  </a:lnTo>
                  <a:lnTo>
                    <a:pt x="283730" y="82985"/>
                  </a:lnTo>
                  <a:lnTo>
                    <a:pt x="278198" y="99819"/>
                  </a:lnTo>
                  <a:lnTo>
                    <a:pt x="283884" y="93644"/>
                  </a:lnTo>
                  <a:lnTo>
                    <a:pt x="284256" y="109070"/>
                  </a:lnTo>
                  <a:lnTo>
                    <a:pt x="291464" y="106710"/>
                  </a:lnTo>
                  <a:lnTo>
                    <a:pt x="291857" y="102446"/>
                  </a:lnTo>
                  <a:lnTo>
                    <a:pt x="300997" y="104747"/>
                  </a:lnTo>
                  <a:lnTo>
                    <a:pt x="304300" y="111151"/>
                  </a:lnTo>
                  <a:lnTo>
                    <a:pt x="308961" y="104651"/>
                  </a:lnTo>
                  <a:lnTo>
                    <a:pt x="310109" y="108180"/>
                  </a:lnTo>
                  <a:lnTo>
                    <a:pt x="308156" y="97493"/>
                  </a:lnTo>
                  <a:lnTo>
                    <a:pt x="310936" y="91736"/>
                  </a:lnTo>
                  <a:lnTo>
                    <a:pt x="314251" y="95103"/>
                  </a:lnTo>
                  <a:lnTo>
                    <a:pt x="313969" y="104913"/>
                  </a:lnTo>
                  <a:lnTo>
                    <a:pt x="317447" y="104670"/>
                  </a:lnTo>
                  <a:lnTo>
                    <a:pt x="316834" y="115735"/>
                  </a:lnTo>
                  <a:lnTo>
                    <a:pt x="319769" y="117121"/>
                  </a:lnTo>
                  <a:lnTo>
                    <a:pt x="321686" y="110968"/>
                  </a:lnTo>
                  <a:lnTo>
                    <a:pt x="323956" y="115060"/>
                  </a:lnTo>
                  <a:lnTo>
                    <a:pt x="327519" y="113475"/>
                  </a:lnTo>
                  <a:lnTo>
                    <a:pt x="332463" y="104587"/>
                  </a:lnTo>
                  <a:lnTo>
                    <a:pt x="327028" y="98110"/>
                  </a:lnTo>
                  <a:lnTo>
                    <a:pt x="331289" y="96637"/>
                  </a:lnTo>
                  <a:lnTo>
                    <a:pt x="330057" y="84475"/>
                  </a:lnTo>
                  <a:lnTo>
                    <a:pt x="331894" y="82122"/>
                  </a:lnTo>
                  <a:lnTo>
                    <a:pt x="335247" y="96617"/>
                  </a:lnTo>
                  <a:lnTo>
                    <a:pt x="339055" y="99408"/>
                  </a:lnTo>
                  <a:lnTo>
                    <a:pt x="340483" y="87732"/>
                  </a:lnTo>
                  <a:lnTo>
                    <a:pt x="346837" y="83508"/>
                  </a:lnTo>
                  <a:lnTo>
                    <a:pt x="340368" y="72380"/>
                  </a:lnTo>
                  <a:lnTo>
                    <a:pt x="342374" y="68589"/>
                  </a:lnTo>
                  <a:lnTo>
                    <a:pt x="346180" y="72657"/>
                  </a:lnTo>
                  <a:lnTo>
                    <a:pt x="350303" y="69027"/>
                  </a:lnTo>
                  <a:lnTo>
                    <a:pt x="348954" y="57328"/>
                  </a:lnTo>
                  <a:lnTo>
                    <a:pt x="357678" y="50735"/>
                  </a:lnTo>
                  <a:lnTo>
                    <a:pt x="354980" y="78812"/>
                  </a:lnTo>
                  <a:lnTo>
                    <a:pt x="363228" y="88109"/>
                  </a:lnTo>
                  <a:lnTo>
                    <a:pt x="369646" y="85375"/>
                  </a:lnTo>
                  <a:lnTo>
                    <a:pt x="369894" y="69803"/>
                  </a:lnTo>
                  <a:lnTo>
                    <a:pt x="381460" y="66960"/>
                  </a:lnTo>
                  <a:lnTo>
                    <a:pt x="386907" y="60947"/>
                  </a:lnTo>
                </a:path>
                <a:path w="389254" h="1106170">
                  <a:moveTo>
                    <a:pt x="386907" y="55607"/>
                  </a:moveTo>
                  <a:lnTo>
                    <a:pt x="386148" y="50796"/>
                  </a:lnTo>
                  <a:lnTo>
                    <a:pt x="380249" y="43622"/>
                  </a:lnTo>
                  <a:lnTo>
                    <a:pt x="386907" y="46010"/>
                  </a:lnTo>
                </a:path>
                <a:path w="389254" h="1106170">
                  <a:moveTo>
                    <a:pt x="386907" y="40064"/>
                  </a:moveTo>
                  <a:lnTo>
                    <a:pt x="382190" y="36116"/>
                  </a:lnTo>
                  <a:lnTo>
                    <a:pt x="380111" y="28631"/>
                  </a:lnTo>
                  <a:lnTo>
                    <a:pt x="386907" y="23164"/>
                  </a:lnTo>
                </a:path>
                <a:path w="389254" h="1106170">
                  <a:moveTo>
                    <a:pt x="386907" y="7809"/>
                  </a:moveTo>
                  <a:lnTo>
                    <a:pt x="379928" y="0"/>
                  </a:lnTo>
                </a:path>
                <a:path w="389254" h="1106170">
                  <a:moveTo>
                    <a:pt x="387279" y="398490"/>
                  </a:moveTo>
                  <a:lnTo>
                    <a:pt x="385063" y="400526"/>
                  </a:lnTo>
                  <a:lnTo>
                    <a:pt x="388751" y="399010"/>
                  </a:lnTo>
                  <a:lnTo>
                    <a:pt x="387279" y="398490"/>
                  </a:lnTo>
                  <a:close/>
                </a:path>
                <a:path w="389254" h="1106170">
                  <a:moveTo>
                    <a:pt x="381891" y="399654"/>
                  </a:moveTo>
                  <a:lnTo>
                    <a:pt x="381341" y="400929"/>
                  </a:lnTo>
                  <a:lnTo>
                    <a:pt x="383613" y="399937"/>
                  </a:lnTo>
                  <a:lnTo>
                    <a:pt x="381891" y="399654"/>
                  </a:lnTo>
                  <a:close/>
                </a:path>
                <a:path w="389254" h="1106170">
                  <a:moveTo>
                    <a:pt x="376567" y="399075"/>
                  </a:moveTo>
                  <a:lnTo>
                    <a:pt x="376372" y="400660"/>
                  </a:lnTo>
                  <a:lnTo>
                    <a:pt x="381236" y="401049"/>
                  </a:lnTo>
                  <a:lnTo>
                    <a:pt x="376567" y="399075"/>
                  </a:lnTo>
                  <a:close/>
                </a:path>
                <a:path w="389254" h="1106170">
                  <a:moveTo>
                    <a:pt x="375423" y="402455"/>
                  </a:moveTo>
                  <a:lnTo>
                    <a:pt x="374948" y="403306"/>
                  </a:lnTo>
                  <a:lnTo>
                    <a:pt x="377078" y="402705"/>
                  </a:lnTo>
                  <a:lnTo>
                    <a:pt x="375423" y="402455"/>
                  </a:lnTo>
                  <a:close/>
                </a:path>
                <a:path w="389254" h="1106170">
                  <a:moveTo>
                    <a:pt x="367722" y="398183"/>
                  </a:moveTo>
                  <a:lnTo>
                    <a:pt x="366631" y="400442"/>
                  </a:lnTo>
                  <a:lnTo>
                    <a:pt x="372803" y="399789"/>
                  </a:lnTo>
                  <a:lnTo>
                    <a:pt x="367722" y="398183"/>
                  </a:lnTo>
                  <a:close/>
                </a:path>
                <a:path w="389254" h="1106170">
                  <a:moveTo>
                    <a:pt x="361861" y="98097"/>
                  </a:moveTo>
                  <a:lnTo>
                    <a:pt x="345947" y="110061"/>
                  </a:lnTo>
                  <a:lnTo>
                    <a:pt x="333796" y="130485"/>
                  </a:lnTo>
                  <a:lnTo>
                    <a:pt x="346174" y="136497"/>
                  </a:lnTo>
                  <a:lnTo>
                    <a:pt x="349589" y="133224"/>
                  </a:lnTo>
                  <a:lnTo>
                    <a:pt x="362026" y="106041"/>
                  </a:lnTo>
                  <a:lnTo>
                    <a:pt x="361861" y="98097"/>
                  </a:lnTo>
                  <a:close/>
                </a:path>
                <a:path w="389254" h="1106170">
                  <a:moveTo>
                    <a:pt x="309946" y="108873"/>
                  </a:moveTo>
                  <a:lnTo>
                    <a:pt x="304244" y="120358"/>
                  </a:lnTo>
                  <a:lnTo>
                    <a:pt x="306494" y="122120"/>
                  </a:lnTo>
                  <a:lnTo>
                    <a:pt x="309946" y="108873"/>
                  </a:lnTo>
                  <a:close/>
                </a:path>
                <a:path w="389254" h="1106170">
                  <a:moveTo>
                    <a:pt x="310296" y="55275"/>
                  </a:moveTo>
                  <a:lnTo>
                    <a:pt x="308515" y="57517"/>
                  </a:lnTo>
                  <a:lnTo>
                    <a:pt x="311052" y="57476"/>
                  </a:lnTo>
                  <a:lnTo>
                    <a:pt x="310296" y="55275"/>
                  </a:lnTo>
                  <a:close/>
                </a:path>
                <a:path w="389254" h="1106170">
                  <a:moveTo>
                    <a:pt x="285432" y="109756"/>
                  </a:moveTo>
                  <a:lnTo>
                    <a:pt x="283230" y="111215"/>
                  </a:lnTo>
                  <a:lnTo>
                    <a:pt x="288365" y="113999"/>
                  </a:lnTo>
                  <a:lnTo>
                    <a:pt x="285432" y="109756"/>
                  </a:lnTo>
                  <a:close/>
                </a:path>
                <a:path w="389254" h="1106170">
                  <a:moveTo>
                    <a:pt x="281407" y="101076"/>
                  </a:moveTo>
                  <a:lnTo>
                    <a:pt x="277938" y="104408"/>
                  </a:lnTo>
                  <a:lnTo>
                    <a:pt x="284154" y="101998"/>
                  </a:lnTo>
                  <a:lnTo>
                    <a:pt x="281407" y="101076"/>
                  </a:lnTo>
                  <a:close/>
                </a:path>
                <a:path w="389254" h="1106170">
                  <a:moveTo>
                    <a:pt x="275346" y="1094359"/>
                  </a:moveTo>
                  <a:lnTo>
                    <a:pt x="275440" y="1095369"/>
                  </a:lnTo>
                  <a:lnTo>
                    <a:pt x="277025" y="1095015"/>
                  </a:lnTo>
                  <a:lnTo>
                    <a:pt x="275346" y="1094359"/>
                  </a:lnTo>
                  <a:close/>
                </a:path>
                <a:path w="389254" h="1106170">
                  <a:moveTo>
                    <a:pt x="273480" y="1092802"/>
                  </a:moveTo>
                  <a:lnTo>
                    <a:pt x="273320" y="1093909"/>
                  </a:lnTo>
                  <a:lnTo>
                    <a:pt x="274420" y="1094193"/>
                  </a:lnTo>
                  <a:lnTo>
                    <a:pt x="273480" y="1092802"/>
                  </a:lnTo>
                  <a:close/>
                </a:path>
                <a:path w="389254" h="1106170">
                  <a:moveTo>
                    <a:pt x="273176" y="1094020"/>
                  </a:moveTo>
                  <a:lnTo>
                    <a:pt x="273008" y="1095088"/>
                  </a:lnTo>
                  <a:lnTo>
                    <a:pt x="274010" y="1094746"/>
                  </a:lnTo>
                  <a:lnTo>
                    <a:pt x="273176" y="1094020"/>
                  </a:lnTo>
                  <a:close/>
                </a:path>
                <a:path w="389254" h="1106170">
                  <a:moveTo>
                    <a:pt x="248429" y="1090193"/>
                  </a:moveTo>
                  <a:lnTo>
                    <a:pt x="245545" y="1096373"/>
                  </a:lnTo>
                  <a:lnTo>
                    <a:pt x="269285" y="1105984"/>
                  </a:lnTo>
                  <a:lnTo>
                    <a:pt x="273405" y="1103599"/>
                  </a:lnTo>
                  <a:lnTo>
                    <a:pt x="265289" y="1086635"/>
                  </a:lnTo>
                  <a:lnTo>
                    <a:pt x="250286" y="1078923"/>
                  </a:lnTo>
                  <a:lnTo>
                    <a:pt x="240194" y="1058032"/>
                  </a:lnTo>
                  <a:lnTo>
                    <a:pt x="214337" y="1051846"/>
                  </a:lnTo>
                  <a:lnTo>
                    <a:pt x="202230" y="1044883"/>
                  </a:lnTo>
                  <a:lnTo>
                    <a:pt x="195394" y="1046684"/>
                  </a:lnTo>
                  <a:lnTo>
                    <a:pt x="199522" y="1054517"/>
                  </a:lnTo>
                  <a:lnTo>
                    <a:pt x="208469" y="1055329"/>
                  </a:lnTo>
                  <a:lnTo>
                    <a:pt x="201764" y="1054868"/>
                  </a:lnTo>
                  <a:lnTo>
                    <a:pt x="202093" y="1063365"/>
                  </a:lnTo>
                  <a:lnTo>
                    <a:pt x="212121" y="1063230"/>
                  </a:lnTo>
                  <a:lnTo>
                    <a:pt x="213845" y="1069427"/>
                  </a:lnTo>
                  <a:lnTo>
                    <a:pt x="217073" y="1066343"/>
                  </a:lnTo>
                  <a:lnTo>
                    <a:pt x="221298" y="1069404"/>
                  </a:lnTo>
                  <a:lnTo>
                    <a:pt x="227506" y="1074434"/>
                  </a:lnTo>
                  <a:lnTo>
                    <a:pt x="222732" y="1080019"/>
                  </a:lnTo>
                  <a:lnTo>
                    <a:pt x="232489" y="1080432"/>
                  </a:lnTo>
                  <a:lnTo>
                    <a:pt x="232149" y="1084453"/>
                  </a:lnTo>
                  <a:lnTo>
                    <a:pt x="237194" y="1085972"/>
                  </a:lnTo>
                  <a:lnTo>
                    <a:pt x="233370" y="1087566"/>
                  </a:lnTo>
                  <a:lnTo>
                    <a:pt x="238291" y="1091295"/>
                  </a:lnTo>
                  <a:lnTo>
                    <a:pt x="248429" y="1090193"/>
                  </a:lnTo>
                  <a:close/>
                </a:path>
                <a:path w="389254" h="1106170">
                  <a:moveTo>
                    <a:pt x="248456" y="1090179"/>
                  </a:moveTo>
                  <a:lnTo>
                    <a:pt x="249523" y="1087883"/>
                  </a:lnTo>
                  <a:lnTo>
                    <a:pt x="249786" y="1088085"/>
                  </a:lnTo>
                  <a:lnTo>
                    <a:pt x="248456" y="1090179"/>
                  </a:lnTo>
                  <a:close/>
                </a:path>
                <a:path w="389254" h="1106170">
                  <a:moveTo>
                    <a:pt x="269096" y="1089589"/>
                  </a:moveTo>
                  <a:lnTo>
                    <a:pt x="271499" y="1092104"/>
                  </a:lnTo>
                  <a:lnTo>
                    <a:pt x="271261" y="1091355"/>
                  </a:lnTo>
                  <a:lnTo>
                    <a:pt x="269096" y="1089589"/>
                  </a:lnTo>
                  <a:close/>
                </a:path>
                <a:path w="389254" h="1106170">
                  <a:moveTo>
                    <a:pt x="273088" y="1079967"/>
                  </a:moveTo>
                  <a:lnTo>
                    <a:pt x="271999" y="1080358"/>
                  </a:lnTo>
                  <a:lnTo>
                    <a:pt x="272434" y="1081846"/>
                  </a:lnTo>
                  <a:lnTo>
                    <a:pt x="273088" y="1079967"/>
                  </a:lnTo>
                  <a:close/>
                </a:path>
                <a:path w="389254" h="1106170">
                  <a:moveTo>
                    <a:pt x="272105" y="1077219"/>
                  </a:moveTo>
                  <a:lnTo>
                    <a:pt x="270849" y="1078692"/>
                  </a:lnTo>
                  <a:lnTo>
                    <a:pt x="273062" y="1079250"/>
                  </a:lnTo>
                  <a:lnTo>
                    <a:pt x="272105" y="1077219"/>
                  </a:lnTo>
                  <a:close/>
                </a:path>
                <a:path w="389254" h="1106170">
                  <a:moveTo>
                    <a:pt x="268755" y="1091136"/>
                  </a:moveTo>
                  <a:lnTo>
                    <a:pt x="269427" y="1095755"/>
                  </a:lnTo>
                  <a:lnTo>
                    <a:pt x="271254" y="1094232"/>
                  </a:lnTo>
                  <a:lnTo>
                    <a:pt x="268755" y="1091136"/>
                  </a:lnTo>
                  <a:close/>
                </a:path>
                <a:path w="389254" h="1106170">
                  <a:moveTo>
                    <a:pt x="265310" y="1085079"/>
                  </a:moveTo>
                  <a:lnTo>
                    <a:pt x="265874" y="1086451"/>
                  </a:lnTo>
                  <a:lnTo>
                    <a:pt x="266951" y="1086076"/>
                  </a:lnTo>
                  <a:lnTo>
                    <a:pt x="265310" y="1085079"/>
                  </a:lnTo>
                  <a:close/>
                </a:path>
                <a:path w="389254" h="1106170">
                  <a:moveTo>
                    <a:pt x="262274" y="1071279"/>
                  </a:moveTo>
                  <a:lnTo>
                    <a:pt x="260159" y="1071998"/>
                  </a:lnTo>
                  <a:lnTo>
                    <a:pt x="261338" y="1073413"/>
                  </a:lnTo>
                  <a:lnTo>
                    <a:pt x="262274" y="1071279"/>
                  </a:lnTo>
                  <a:close/>
                </a:path>
                <a:path w="389254" h="1106170">
                  <a:moveTo>
                    <a:pt x="259964" y="246538"/>
                  </a:moveTo>
                  <a:lnTo>
                    <a:pt x="257477" y="245099"/>
                  </a:lnTo>
                  <a:lnTo>
                    <a:pt x="257588" y="248979"/>
                  </a:lnTo>
                  <a:lnTo>
                    <a:pt x="259964" y="246538"/>
                  </a:lnTo>
                  <a:close/>
                </a:path>
                <a:path w="389254" h="1106170">
                  <a:moveTo>
                    <a:pt x="253198" y="1070796"/>
                  </a:moveTo>
                  <a:lnTo>
                    <a:pt x="256704" y="1075745"/>
                  </a:lnTo>
                  <a:lnTo>
                    <a:pt x="258529" y="1075432"/>
                  </a:lnTo>
                  <a:lnTo>
                    <a:pt x="253198" y="1070796"/>
                  </a:lnTo>
                  <a:close/>
                </a:path>
                <a:path w="389254" h="1106170">
                  <a:moveTo>
                    <a:pt x="256969" y="1077409"/>
                  </a:moveTo>
                  <a:lnTo>
                    <a:pt x="257585" y="1078965"/>
                  </a:lnTo>
                  <a:lnTo>
                    <a:pt x="259801" y="1078707"/>
                  </a:lnTo>
                  <a:lnTo>
                    <a:pt x="256969" y="1077409"/>
                  </a:lnTo>
                  <a:close/>
                </a:path>
                <a:path w="389254" h="1106170">
                  <a:moveTo>
                    <a:pt x="255856" y="1063952"/>
                  </a:moveTo>
                  <a:lnTo>
                    <a:pt x="254741" y="1066206"/>
                  </a:lnTo>
                  <a:lnTo>
                    <a:pt x="256930" y="1065075"/>
                  </a:lnTo>
                  <a:lnTo>
                    <a:pt x="255856" y="1063952"/>
                  </a:lnTo>
                  <a:close/>
                </a:path>
                <a:path w="389254" h="1106170">
                  <a:moveTo>
                    <a:pt x="256014" y="231234"/>
                  </a:moveTo>
                  <a:lnTo>
                    <a:pt x="256379" y="229699"/>
                  </a:lnTo>
                  <a:lnTo>
                    <a:pt x="254961" y="230645"/>
                  </a:lnTo>
                  <a:lnTo>
                    <a:pt x="256014" y="231234"/>
                  </a:lnTo>
                  <a:close/>
                </a:path>
                <a:path w="389254" h="1106170">
                  <a:moveTo>
                    <a:pt x="254171" y="241626"/>
                  </a:moveTo>
                  <a:lnTo>
                    <a:pt x="251656" y="240449"/>
                  </a:lnTo>
                  <a:lnTo>
                    <a:pt x="253508" y="242714"/>
                  </a:lnTo>
                  <a:lnTo>
                    <a:pt x="254171" y="241626"/>
                  </a:lnTo>
                  <a:close/>
                </a:path>
                <a:path w="389254" h="1106170">
                  <a:moveTo>
                    <a:pt x="252043" y="1076803"/>
                  </a:moveTo>
                  <a:lnTo>
                    <a:pt x="252227" y="1078232"/>
                  </a:lnTo>
                  <a:lnTo>
                    <a:pt x="252769" y="1077340"/>
                  </a:lnTo>
                  <a:lnTo>
                    <a:pt x="252043" y="1076803"/>
                  </a:lnTo>
                  <a:close/>
                </a:path>
                <a:path w="389254" h="1106170">
                  <a:moveTo>
                    <a:pt x="249943" y="1060455"/>
                  </a:moveTo>
                  <a:lnTo>
                    <a:pt x="252590" y="1060450"/>
                  </a:lnTo>
                  <a:lnTo>
                    <a:pt x="248468" y="1058738"/>
                  </a:lnTo>
                  <a:lnTo>
                    <a:pt x="250011" y="1063341"/>
                  </a:lnTo>
                  <a:lnTo>
                    <a:pt x="249943" y="1060455"/>
                  </a:lnTo>
                  <a:close/>
                </a:path>
                <a:path w="389254" h="1106170">
                  <a:moveTo>
                    <a:pt x="249594" y="1075465"/>
                  </a:moveTo>
                  <a:lnTo>
                    <a:pt x="250830" y="1078272"/>
                  </a:lnTo>
                  <a:lnTo>
                    <a:pt x="250764" y="1077044"/>
                  </a:lnTo>
                  <a:lnTo>
                    <a:pt x="249594" y="1075465"/>
                  </a:lnTo>
                  <a:close/>
                </a:path>
                <a:path w="389254" h="1106170">
                  <a:moveTo>
                    <a:pt x="247078" y="1060327"/>
                  </a:moveTo>
                  <a:lnTo>
                    <a:pt x="247024" y="1064248"/>
                  </a:lnTo>
                  <a:lnTo>
                    <a:pt x="248883" y="1064620"/>
                  </a:lnTo>
                  <a:lnTo>
                    <a:pt x="247078" y="1060327"/>
                  </a:lnTo>
                  <a:close/>
                </a:path>
                <a:path w="389254" h="1106170">
                  <a:moveTo>
                    <a:pt x="247246" y="418402"/>
                  </a:moveTo>
                  <a:lnTo>
                    <a:pt x="244616" y="419370"/>
                  </a:lnTo>
                  <a:lnTo>
                    <a:pt x="245536" y="419333"/>
                  </a:lnTo>
                  <a:lnTo>
                    <a:pt x="247246" y="418402"/>
                  </a:lnTo>
                  <a:close/>
                </a:path>
                <a:path w="389254" h="1106170">
                  <a:moveTo>
                    <a:pt x="246034" y="1059552"/>
                  </a:moveTo>
                  <a:lnTo>
                    <a:pt x="245113" y="1061860"/>
                  </a:lnTo>
                  <a:lnTo>
                    <a:pt x="246564" y="1061074"/>
                  </a:lnTo>
                  <a:lnTo>
                    <a:pt x="246034" y="1059552"/>
                  </a:lnTo>
                  <a:close/>
                </a:path>
                <a:path w="389254" h="1106170">
                  <a:moveTo>
                    <a:pt x="245187" y="1055954"/>
                  </a:moveTo>
                  <a:lnTo>
                    <a:pt x="244825" y="1057225"/>
                  </a:lnTo>
                  <a:lnTo>
                    <a:pt x="245772" y="1056898"/>
                  </a:lnTo>
                  <a:lnTo>
                    <a:pt x="245187" y="1055954"/>
                  </a:lnTo>
                  <a:close/>
                </a:path>
                <a:path w="389254" h="1106170">
                  <a:moveTo>
                    <a:pt x="245163" y="1058235"/>
                  </a:moveTo>
                  <a:lnTo>
                    <a:pt x="243842" y="1058881"/>
                  </a:lnTo>
                  <a:lnTo>
                    <a:pt x="245661" y="1059035"/>
                  </a:lnTo>
                  <a:lnTo>
                    <a:pt x="245163" y="1058235"/>
                  </a:lnTo>
                  <a:close/>
                </a:path>
                <a:path w="389254" h="1106170">
                  <a:moveTo>
                    <a:pt x="242755" y="1055375"/>
                  </a:moveTo>
                  <a:lnTo>
                    <a:pt x="241345" y="1059115"/>
                  </a:lnTo>
                  <a:lnTo>
                    <a:pt x="245082" y="1058093"/>
                  </a:lnTo>
                  <a:lnTo>
                    <a:pt x="242755" y="1055375"/>
                  </a:lnTo>
                  <a:close/>
                </a:path>
                <a:path w="389254" h="1106170">
                  <a:moveTo>
                    <a:pt x="243221" y="1058673"/>
                  </a:moveTo>
                  <a:lnTo>
                    <a:pt x="241924" y="1062763"/>
                  </a:lnTo>
                  <a:lnTo>
                    <a:pt x="244311" y="1063909"/>
                  </a:lnTo>
                  <a:lnTo>
                    <a:pt x="243221" y="1058673"/>
                  </a:lnTo>
                  <a:close/>
                </a:path>
                <a:path w="389254" h="1106170">
                  <a:moveTo>
                    <a:pt x="241902" y="436619"/>
                  </a:moveTo>
                  <a:lnTo>
                    <a:pt x="241208" y="437902"/>
                  </a:lnTo>
                  <a:lnTo>
                    <a:pt x="242695" y="437977"/>
                  </a:lnTo>
                  <a:lnTo>
                    <a:pt x="241902" y="436619"/>
                  </a:lnTo>
                  <a:close/>
                </a:path>
                <a:path w="389254" h="1106170">
                  <a:moveTo>
                    <a:pt x="239293" y="1056056"/>
                  </a:moveTo>
                  <a:lnTo>
                    <a:pt x="234909" y="1056462"/>
                  </a:lnTo>
                  <a:lnTo>
                    <a:pt x="242096" y="1055389"/>
                  </a:lnTo>
                  <a:lnTo>
                    <a:pt x="239293" y="1056056"/>
                  </a:lnTo>
                  <a:close/>
                </a:path>
                <a:path w="389254" h="1106170">
                  <a:moveTo>
                    <a:pt x="234807" y="1054590"/>
                  </a:moveTo>
                  <a:lnTo>
                    <a:pt x="232034" y="1055506"/>
                  </a:lnTo>
                  <a:lnTo>
                    <a:pt x="234253" y="1055954"/>
                  </a:lnTo>
                  <a:lnTo>
                    <a:pt x="234807" y="1054590"/>
                  </a:lnTo>
                  <a:close/>
                </a:path>
                <a:path w="389254" h="1106170">
                  <a:moveTo>
                    <a:pt x="233767" y="1084130"/>
                  </a:moveTo>
                  <a:lnTo>
                    <a:pt x="233915" y="1086682"/>
                  </a:lnTo>
                  <a:lnTo>
                    <a:pt x="234732" y="1085836"/>
                  </a:lnTo>
                  <a:lnTo>
                    <a:pt x="233767" y="1084130"/>
                  </a:lnTo>
                  <a:close/>
                </a:path>
                <a:path w="389254" h="1106170">
                  <a:moveTo>
                    <a:pt x="231463" y="1084737"/>
                  </a:moveTo>
                  <a:lnTo>
                    <a:pt x="231302" y="1085939"/>
                  </a:lnTo>
                  <a:lnTo>
                    <a:pt x="232270" y="1084886"/>
                  </a:lnTo>
                  <a:lnTo>
                    <a:pt x="231463" y="1084737"/>
                  </a:lnTo>
                  <a:close/>
                </a:path>
                <a:path w="389254" h="1106170">
                  <a:moveTo>
                    <a:pt x="229787" y="1080479"/>
                  </a:moveTo>
                  <a:lnTo>
                    <a:pt x="228083" y="1083153"/>
                  </a:lnTo>
                  <a:lnTo>
                    <a:pt x="230367" y="1082602"/>
                  </a:lnTo>
                  <a:lnTo>
                    <a:pt x="229787" y="1080479"/>
                  </a:lnTo>
                  <a:close/>
                </a:path>
                <a:path w="389254" h="1106170">
                  <a:moveTo>
                    <a:pt x="226733" y="1045925"/>
                  </a:moveTo>
                  <a:lnTo>
                    <a:pt x="222102" y="1049878"/>
                  </a:lnTo>
                  <a:lnTo>
                    <a:pt x="227502" y="1050241"/>
                  </a:lnTo>
                  <a:lnTo>
                    <a:pt x="226733" y="1045925"/>
                  </a:lnTo>
                  <a:close/>
                </a:path>
                <a:path w="389254" h="1106170">
                  <a:moveTo>
                    <a:pt x="227261" y="1051467"/>
                  </a:moveTo>
                  <a:lnTo>
                    <a:pt x="221196" y="1052784"/>
                  </a:lnTo>
                  <a:lnTo>
                    <a:pt x="225638" y="1053568"/>
                  </a:lnTo>
                  <a:lnTo>
                    <a:pt x="227261" y="1051467"/>
                  </a:lnTo>
                  <a:close/>
                </a:path>
                <a:path w="389254" h="1106170">
                  <a:moveTo>
                    <a:pt x="225991" y="1050844"/>
                  </a:moveTo>
                  <a:lnTo>
                    <a:pt x="222934" y="1051350"/>
                  </a:lnTo>
                  <a:lnTo>
                    <a:pt x="225197" y="1051694"/>
                  </a:lnTo>
                  <a:lnTo>
                    <a:pt x="225991" y="1050844"/>
                  </a:lnTo>
                  <a:close/>
                </a:path>
                <a:path w="389254" h="1106170">
                  <a:moveTo>
                    <a:pt x="223608" y="1073592"/>
                  </a:moveTo>
                  <a:lnTo>
                    <a:pt x="222894" y="1074748"/>
                  </a:lnTo>
                  <a:lnTo>
                    <a:pt x="223550" y="1075475"/>
                  </a:lnTo>
                  <a:lnTo>
                    <a:pt x="223608" y="1073592"/>
                  </a:lnTo>
                  <a:close/>
                </a:path>
                <a:path w="389254" h="1106170">
                  <a:moveTo>
                    <a:pt x="222687" y="1051657"/>
                  </a:moveTo>
                  <a:lnTo>
                    <a:pt x="221116" y="1051907"/>
                  </a:lnTo>
                  <a:lnTo>
                    <a:pt x="223378" y="1052633"/>
                  </a:lnTo>
                  <a:lnTo>
                    <a:pt x="222687" y="1051657"/>
                  </a:lnTo>
                  <a:close/>
                </a:path>
                <a:path w="389254" h="1106170">
                  <a:moveTo>
                    <a:pt x="220831" y="1045233"/>
                  </a:moveTo>
                  <a:lnTo>
                    <a:pt x="217420" y="1045947"/>
                  </a:lnTo>
                  <a:lnTo>
                    <a:pt x="223104" y="1047180"/>
                  </a:lnTo>
                  <a:lnTo>
                    <a:pt x="220831" y="1045233"/>
                  </a:lnTo>
                  <a:close/>
                </a:path>
                <a:path w="389254" h="1106170">
                  <a:moveTo>
                    <a:pt x="219334" y="1068805"/>
                  </a:moveTo>
                  <a:lnTo>
                    <a:pt x="216732" y="1072523"/>
                  </a:lnTo>
                  <a:lnTo>
                    <a:pt x="221220" y="1076089"/>
                  </a:lnTo>
                  <a:lnTo>
                    <a:pt x="219334" y="1068805"/>
                  </a:lnTo>
                  <a:close/>
                </a:path>
                <a:path w="389254" h="1106170">
                  <a:moveTo>
                    <a:pt x="219286" y="1044526"/>
                  </a:moveTo>
                  <a:lnTo>
                    <a:pt x="217675" y="1045790"/>
                  </a:lnTo>
                  <a:lnTo>
                    <a:pt x="220113" y="1045446"/>
                  </a:lnTo>
                  <a:lnTo>
                    <a:pt x="219286" y="1044526"/>
                  </a:lnTo>
                  <a:close/>
                </a:path>
                <a:path w="389254" h="1106170">
                  <a:moveTo>
                    <a:pt x="214701" y="1049907"/>
                  </a:moveTo>
                  <a:lnTo>
                    <a:pt x="215829" y="1050831"/>
                  </a:lnTo>
                  <a:lnTo>
                    <a:pt x="217286" y="1050258"/>
                  </a:lnTo>
                  <a:lnTo>
                    <a:pt x="214701" y="1049907"/>
                  </a:lnTo>
                  <a:close/>
                </a:path>
                <a:path w="389254" h="1106170">
                  <a:moveTo>
                    <a:pt x="212087" y="1006122"/>
                  </a:moveTo>
                  <a:lnTo>
                    <a:pt x="204401" y="1010840"/>
                  </a:lnTo>
                  <a:lnTo>
                    <a:pt x="202562" y="1018501"/>
                  </a:lnTo>
                  <a:lnTo>
                    <a:pt x="212087" y="1006122"/>
                  </a:lnTo>
                  <a:close/>
                </a:path>
                <a:path w="389254" h="1106170">
                  <a:moveTo>
                    <a:pt x="211995" y="1065099"/>
                  </a:moveTo>
                  <a:lnTo>
                    <a:pt x="211271" y="1066052"/>
                  </a:lnTo>
                  <a:lnTo>
                    <a:pt x="212681" y="1065654"/>
                  </a:lnTo>
                  <a:lnTo>
                    <a:pt x="211995" y="1065099"/>
                  </a:lnTo>
                  <a:close/>
                </a:path>
                <a:path w="389254" h="1106170">
                  <a:moveTo>
                    <a:pt x="208068" y="1034178"/>
                  </a:moveTo>
                  <a:lnTo>
                    <a:pt x="207173" y="1035261"/>
                  </a:lnTo>
                  <a:lnTo>
                    <a:pt x="210364" y="1034578"/>
                  </a:lnTo>
                  <a:lnTo>
                    <a:pt x="208068" y="1034178"/>
                  </a:lnTo>
                  <a:close/>
                </a:path>
                <a:path w="389254" h="1106170">
                  <a:moveTo>
                    <a:pt x="207922" y="1039613"/>
                  </a:moveTo>
                  <a:lnTo>
                    <a:pt x="206784" y="1040065"/>
                  </a:lnTo>
                  <a:lnTo>
                    <a:pt x="208111" y="1040441"/>
                  </a:lnTo>
                  <a:lnTo>
                    <a:pt x="207922" y="1039613"/>
                  </a:lnTo>
                  <a:close/>
                </a:path>
                <a:path w="389254" h="1106170">
                  <a:moveTo>
                    <a:pt x="207268" y="1027655"/>
                  </a:moveTo>
                  <a:lnTo>
                    <a:pt x="205673" y="1029652"/>
                  </a:lnTo>
                  <a:lnTo>
                    <a:pt x="207512" y="1028657"/>
                  </a:lnTo>
                  <a:lnTo>
                    <a:pt x="207268" y="1027655"/>
                  </a:lnTo>
                  <a:close/>
                </a:path>
                <a:path w="389254" h="1106170">
                  <a:moveTo>
                    <a:pt x="204875" y="1043890"/>
                  </a:moveTo>
                  <a:lnTo>
                    <a:pt x="203338" y="1044507"/>
                  </a:lnTo>
                  <a:lnTo>
                    <a:pt x="206102" y="1045930"/>
                  </a:lnTo>
                  <a:lnTo>
                    <a:pt x="204875" y="1043890"/>
                  </a:lnTo>
                  <a:close/>
                </a:path>
                <a:path w="389254" h="1106170">
                  <a:moveTo>
                    <a:pt x="202332" y="1043222"/>
                  </a:moveTo>
                  <a:lnTo>
                    <a:pt x="201752" y="1044219"/>
                  </a:lnTo>
                  <a:lnTo>
                    <a:pt x="203214" y="1043408"/>
                  </a:lnTo>
                  <a:lnTo>
                    <a:pt x="202332" y="1043222"/>
                  </a:lnTo>
                  <a:close/>
                </a:path>
                <a:path w="389254" h="1106170">
                  <a:moveTo>
                    <a:pt x="199343" y="1024808"/>
                  </a:moveTo>
                  <a:lnTo>
                    <a:pt x="200441" y="1030264"/>
                  </a:lnTo>
                  <a:lnTo>
                    <a:pt x="202417" y="1027908"/>
                  </a:lnTo>
                  <a:lnTo>
                    <a:pt x="199343" y="1024808"/>
                  </a:lnTo>
                  <a:close/>
                </a:path>
                <a:path w="389254" h="1106170">
                  <a:moveTo>
                    <a:pt x="202555" y="1012364"/>
                  </a:moveTo>
                  <a:lnTo>
                    <a:pt x="199628" y="1013053"/>
                  </a:lnTo>
                  <a:lnTo>
                    <a:pt x="200331" y="1014765"/>
                  </a:lnTo>
                  <a:lnTo>
                    <a:pt x="202555" y="1012364"/>
                  </a:lnTo>
                  <a:close/>
                </a:path>
                <a:path w="389254" h="1106170">
                  <a:moveTo>
                    <a:pt x="201286" y="1009367"/>
                  </a:moveTo>
                  <a:lnTo>
                    <a:pt x="199306" y="1011893"/>
                  </a:lnTo>
                  <a:lnTo>
                    <a:pt x="202093" y="1012902"/>
                  </a:lnTo>
                  <a:lnTo>
                    <a:pt x="201286" y="1009367"/>
                  </a:lnTo>
                  <a:close/>
                </a:path>
                <a:path w="389254" h="1106170">
                  <a:moveTo>
                    <a:pt x="197506" y="1018786"/>
                  </a:moveTo>
                  <a:lnTo>
                    <a:pt x="200477" y="1021623"/>
                  </a:lnTo>
                  <a:lnTo>
                    <a:pt x="201539" y="1015420"/>
                  </a:lnTo>
                  <a:lnTo>
                    <a:pt x="197506" y="1018786"/>
                  </a:lnTo>
                  <a:close/>
                </a:path>
                <a:path w="389254" h="1106170">
                  <a:moveTo>
                    <a:pt x="200841" y="1023693"/>
                  </a:moveTo>
                  <a:lnTo>
                    <a:pt x="199543" y="1025582"/>
                  </a:lnTo>
                  <a:lnTo>
                    <a:pt x="201375" y="1025610"/>
                  </a:lnTo>
                  <a:lnTo>
                    <a:pt x="200841" y="1023693"/>
                  </a:lnTo>
                  <a:close/>
                </a:path>
                <a:path w="389254" h="1106170">
                  <a:moveTo>
                    <a:pt x="200676" y="1022049"/>
                  </a:moveTo>
                  <a:lnTo>
                    <a:pt x="199713" y="1022451"/>
                  </a:lnTo>
                  <a:lnTo>
                    <a:pt x="200162" y="1023458"/>
                  </a:lnTo>
                  <a:lnTo>
                    <a:pt x="200676" y="1022049"/>
                  </a:lnTo>
                  <a:close/>
                </a:path>
                <a:path w="389254" h="1106170">
                  <a:moveTo>
                    <a:pt x="200090" y="1009256"/>
                  </a:moveTo>
                  <a:lnTo>
                    <a:pt x="198420" y="1010951"/>
                  </a:lnTo>
                  <a:lnTo>
                    <a:pt x="200534" y="1009743"/>
                  </a:lnTo>
                  <a:lnTo>
                    <a:pt x="200090" y="1009256"/>
                  </a:lnTo>
                  <a:close/>
                </a:path>
                <a:path w="389254" h="1106170">
                  <a:moveTo>
                    <a:pt x="199176" y="1005970"/>
                  </a:moveTo>
                  <a:lnTo>
                    <a:pt x="197607" y="1009846"/>
                  </a:lnTo>
                  <a:lnTo>
                    <a:pt x="200062" y="1008966"/>
                  </a:lnTo>
                  <a:lnTo>
                    <a:pt x="199176" y="1005970"/>
                  </a:lnTo>
                  <a:close/>
                </a:path>
                <a:path w="389254" h="1106170">
                  <a:moveTo>
                    <a:pt x="199150" y="398648"/>
                  </a:moveTo>
                  <a:lnTo>
                    <a:pt x="196806" y="395877"/>
                  </a:lnTo>
                  <a:lnTo>
                    <a:pt x="195298" y="400873"/>
                  </a:lnTo>
                  <a:lnTo>
                    <a:pt x="199150" y="398648"/>
                  </a:lnTo>
                  <a:close/>
                </a:path>
                <a:path w="389254" h="1106170">
                  <a:moveTo>
                    <a:pt x="198097" y="1011674"/>
                  </a:moveTo>
                  <a:lnTo>
                    <a:pt x="196972" y="1014863"/>
                  </a:lnTo>
                  <a:lnTo>
                    <a:pt x="198641" y="1013609"/>
                  </a:lnTo>
                  <a:lnTo>
                    <a:pt x="198097" y="1011674"/>
                  </a:lnTo>
                  <a:close/>
                </a:path>
                <a:path w="389254" h="1106170">
                  <a:moveTo>
                    <a:pt x="194243" y="1011031"/>
                  </a:moveTo>
                  <a:lnTo>
                    <a:pt x="195962" y="1013930"/>
                  </a:lnTo>
                  <a:lnTo>
                    <a:pt x="197573" y="1011769"/>
                  </a:lnTo>
                  <a:lnTo>
                    <a:pt x="194243" y="1011031"/>
                  </a:lnTo>
                  <a:close/>
                </a:path>
                <a:path w="389254" h="1106170">
                  <a:moveTo>
                    <a:pt x="194047" y="1003296"/>
                  </a:moveTo>
                  <a:lnTo>
                    <a:pt x="195469" y="1004979"/>
                  </a:lnTo>
                  <a:lnTo>
                    <a:pt x="196497" y="1003979"/>
                  </a:lnTo>
                  <a:lnTo>
                    <a:pt x="194047" y="1003296"/>
                  </a:lnTo>
                  <a:close/>
                </a:path>
                <a:path w="389254" h="1106170">
                  <a:moveTo>
                    <a:pt x="196372" y="1004962"/>
                  </a:moveTo>
                  <a:lnTo>
                    <a:pt x="194145" y="1006699"/>
                  </a:lnTo>
                  <a:lnTo>
                    <a:pt x="194965" y="1007854"/>
                  </a:lnTo>
                  <a:lnTo>
                    <a:pt x="196372" y="1004962"/>
                  </a:lnTo>
                  <a:close/>
                </a:path>
                <a:path w="389254" h="1106170">
                  <a:moveTo>
                    <a:pt x="195539" y="1012771"/>
                  </a:moveTo>
                  <a:lnTo>
                    <a:pt x="194906" y="1014669"/>
                  </a:lnTo>
                  <a:lnTo>
                    <a:pt x="195795" y="1014654"/>
                  </a:lnTo>
                  <a:lnTo>
                    <a:pt x="195539" y="1012771"/>
                  </a:lnTo>
                  <a:close/>
                </a:path>
                <a:path w="389254" h="1106170">
                  <a:moveTo>
                    <a:pt x="194880" y="1007971"/>
                  </a:moveTo>
                  <a:lnTo>
                    <a:pt x="193659" y="1008339"/>
                  </a:lnTo>
                  <a:lnTo>
                    <a:pt x="194064" y="1009132"/>
                  </a:lnTo>
                  <a:lnTo>
                    <a:pt x="194880" y="1007971"/>
                  </a:lnTo>
                  <a:close/>
                </a:path>
                <a:path w="389254" h="1106170">
                  <a:moveTo>
                    <a:pt x="194280" y="1016915"/>
                  </a:moveTo>
                  <a:lnTo>
                    <a:pt x="193417" y="1018168"/>
                  </a:lnTo>
                  <a:lnTo>
                    <a:pt x="194179" y="1018523"/>
                  </a:lnTo>
                  <a:lnTo>
                    <a:pt x="194280" y="1016915"/>
                  </a:lnTo>
                  <a:close/>
                </a:path>
                <a:path w="389254" h="1106170">
                  <a:moveTo>
                    <a:pt x="193087" y="995024"/>
                  </a:moveTo>
                  <a:lnTo>
                    <a:pt x="192376" y="999086"/>
                  </a:lnTo>
                  <a:lnTo>
                    <a:pt x="193206" y="997504"/>
                  </a:lnTo>
                  <a:lnTo>
                    <a:pt x="193087" y="995024"/>
                  </a:lnTo>
                  <a:close/>
                </a:path>
                <a:path w="389254" h="1106170">
                  <a:moveTo>
                    <a:pt x="192323" y="999942"/>
                  </a:moveTo>
                  <a:lnTo>
                    <a:pt x="189208" y="1001999"/>
                  </a:lnTo>
                  <a:lnTo>
                    <a:pt x="190368" y="1010222"/>
                  </a:lnTo>
                  <a:lnTo>
                    <a:pt x="192323" y="999942"/>
                  </a:lnTo>
                  <a:close/>
                </a:path>
                <a:path w="389254" h="1106170">
                  <a:moveTo>
                    <a:pt x="184907" y="983791"/>
                  </a:moveTo>
                  <a:lnTo>
                    <a:pt x="183236" y="995566"/>
                  </a:lnTo>
                  <a:lnTo>
                    <a:pt x="189016" y="1000128"/>
                  </a:lnTo>
                  <a:lnTo>
                    <a:pt x="190326" y="994029"/>
                  </a:lnTo>
                  <a:lnTo>
                    <a:pt x="189129" y="1001879"/>
                  </a:lnTo>
                  <a:lnTo>
                    <a:pt x="191582" y="1001745"/>
                  </a:lnTo>
                  <a:lnTo>
                    <a:pt x="192456" y="990962"/>
                  </a:lnTo>
                  <a:lnTo>
                    <a:pt x="184907" y="983791"/>
                  </a:lnTo>
                  <a:close/>
                </a:path>
                <a:path w="389254" h="1106170">
                  <a:moveTo>
                    <a:pt x="187320" y="973144"/>
                  </a:moveTo>
                  <a:lnTo>
                    <a:pt x="182524" y="976237"/>
                  </a:lnTo>
                  <a:lnTo>
                    <a:pt x="182583" y="981084"/>
                  </a:lnTo>
                  <a:lnTo>
                    <a:pt x="187320" y="973144"/>
                  </a:lnTo>
                  <a:close/>
                </a:path>
                <a:path w="389254" h="1106170">
                  <a:moveTo>
                    <a:pt x="187311" y="971580"/>
                  </a:moveTo>
                  <a:lnTo>
                    <a:pt x="184108" y="973597"/>
                  </a:lnTo>
                  <a:lnTo>
                    <a:pt x="185421" y="973695"/>
                  </a:lnTo>
                  <a:lnTo>
                    <a:pt x="187311" y="971580"/>
                  </a:lnTo>
                  <a:close/>
                </a:path>
                <a:path w="389254" h="1106170">
                  <a:moveTo>
                    <a:pt x="185200" y="977996"/>
                  </a:moveTo>
                  <a:lnTo>
                    <a:pt x="183418" y="983636"/>
                  </a:lnTo>
                  <a:lnTo>
                    <a:pt x="186462" y="983235"/>
                  </a:lnTo>
                  <a:lnTo>
                    <a:pt x="185200" y="977996"/>
                  </a:lnTo>
                  <a:close/>
                </a:path>
                <a:path w="389254" h="1106170">
                  <a:moveTo>
                    <a:pt x="181102" y="996100"/>
                  </a:moveTo>
                  <a:lnTo>
                    <a:pt x="182845" y="1002669"/>
                  </a:lnTo>
                  <a:lnTo>
                    <a:pt x="186473" y="1001750"/>
                  </a:lnTo>
                  <a:lnTo>
                    <a:pt x="181102" y="996100"/>
                  </a:lnTo>
                  <a:close/>
                </a:path>
                <a:path w="389254" h="1106170">
                  <a:moveTo>
                    <a:pt x="181248" y="983266"/>
                  </a:moveTo>
                  <a:lnTo>
                    <a:pt x="180311" y="988797"/>
                  </a:lnTo>
                  <a:lnTo>
                    <a:pt x="182686" y="987694"/>
                  </a:lnTo>
                  <a:lnTo>
                    <a:pt x="181248" y="983266"/>
                  </a:lnTo>
                  <a:close/>
                </a:path>
                <a:path w="389254" h="1106170">
                  <a:moveTo>
                    <a:pt x="177824" y="986788"/>
                  </a:moveTo>
                  <a:lnTo>
                    <a:pt x="180071" y="992629"/>
                  </a:lnTo>
                  <a:lnTo>
                    <a:pt x="179242" y="989378"/>
                  </a:lnTo>
                  <a:lnTo>
                    <a:pt x="177824" y="986788"/>
                  </a:lnTo>
                  <a:close/>
                </a:path>
                <a:path w="389254" h="1106170">
                  <a:moveTo>
                    <a:pt x="178352" y="981896"/>
                  </a:moveTo>
                  <a:lnTo>
                    <a:pt x="165490" y="969149"/>
                  </a:lnTo>
                  <a:lnTo>
                    <a:pt x="176282" y="986231"/>
                  </a:lnTo>
                  <a:lnTo>
                    <a:pt x="178302" y="981976"/>
                  </a:lnTo>
                  <a:lnTo>
                    <a:pt x="180203" y="983806"/>
                  </a:lnTo>
                  <a:lnTo>
                    <a:pt x="178352" y="981896"/>
                  </a:lnTo>
                  <a:close/>
                </a:path>
                <a:path w="389254" h="1106170">
                  <a:moveTo>
                    <a:pt x="174762" y="988203"/>
                  </a:moveTo>
                  <a:lnTo>
                    <a:pt x="175599" y="991065"/>
                  </a:lnTo>
                  <a:lnTo>
                    <a:pt x="176412" y="991385"/>
                  </a:lnTo>
                  <a:lnTo>
                    <a:pt x="174762" y="988203"/>
                  </a:lnTo>
                  <a:close/>
                </a:path>
                <a:path w="389254" h="1106170">
                  <a:moveTo>
                    <a:pt x="162669" y="975202"/>
                  </a:moveTo>
                  <a:lnTo>
                    <a:pt x="167173" y="982654"/>
                  </a:lnTo>
                  <a:lnTo>
                    <a:pt x="172958" y="984178"/>
                  </a:lnTo>
                  <a:lnTo>
                    <a:pt x="162669" y="975202"/>
                  </a:lnTo>
                  <a:close/>
                </a:path>
                <a:path w="389254" h="1106170">
                  <a:moveTo>
                    <a:pt x="170823" y="977549"/>
                  </a:moveTo>
                  <a:lnTo>
                    <a:pt x="169510" y="978538"/>
                  </a:lnTo>
                  <a:lnTo>
                    <a:pt x="171545" y="977729"/>
                  </a:lnTo>
                  <a:lnTo>
                    <a:pt x="170823" y="977549"/>
                  </a:lnTo>
                  <a:close/>
                </a:path>
                <a:path w="389254" h="1106170">
                  <a:moveTo>
                    <a:pt x="165636" y="970974"/>
                  </a:moveTo>
                  <a:lnTo>
                    <a:pt x="163638" y="973975"/>
                  </a:lnTo>
                  <a:lnTo>
                    <a:pt x="168943" y="977401"/>
                  </a:lnTo>
                  <a:lnTo>
                    <a:pt x="165636" y="970974"/>
                  </a:lnTo>
                  <a:close/>
                </a:path>
                <a:path w="389254" h="1106170">
                  <a:moveTo>
                    <a:pt x="166970" y="963624"/>
                  </a:moveTo>
                  <a:lnTo>
                    <a:pt x="166735" y="965647"/>
                  </a:lnTo>
                  <a:lnTo>
                    <a:pt x="167919" y="965198"/>
                  </a:lnTo>
                  <a:lnTo>
                    <a:pt x="166970" y="963624"/>
                  </a:lnTo>
                  <a:close/>
                </a:path>
                <a:path w="389254" h="1106170">
                  <a:moveTo>
                    <a:pt x="167007" y="938276"/>
                  </a:moveTo>
                  <a:lnTo>
                    <a:pt x="163620" y="942562"/>
                  </a:lnTo>
                  <a:lnTo>
                    <a:pt x="165660" y="943626"/>
                  </a:lnTo>
                  <a:lnTo>
                    <a:pt x="167007" y="938276"/>
                  </a:lnTo>
                  <a:close/>
                </a:path>
                <a:path w="389254" h="1106170">
                  <a:moveTo>
                    <a:pt x="165968" y="960631"/>
                  </a:moveTo>
                  <a:lnTo>
                    <a:pt x="165453" y="961741"/>
                  </a:lnTo>
                  <a:lnTo>
                    <a:pt x="167530" y="961820"/>
                  </a:lnTo>
                  <a:lnTo>
                    <a:pt x="165968" y="960631"/>
                  </a:lnTo>
                  <a:close/>
                </a:path>
                <a:path w="389254" h="1106170">
                  <a:moveTo>
                    <a:pt x="166559" y="944486"/>
                  </a:moveTo>
                  <a:lnTo>
                    <a:pt x="164197" y="946698"/>
                  </a:lnTo>
                  <a:lnTo>
                    <a:pt x="166343" y="946602"/>
                  </a:lnTo>
                  <a:lnTo>
                    <a:pt x="166559" y="944486"/>
                  </a:lnTo>
                  <a:close/>
                </a:path>
                <a:path w="389254" h="1106170">
                  <a:moveTo>
                    <a:pt x="163450" y="963005"/>
                  </a:moveTo>
                  <a:lnTo>
                    <a:pt x="159239" y="969853"/>
                  </a:lnTo>
                  <a:lnTo>
                    <a:pt x="159961" y="966791"/>
                  </a:lnTo>
                  <a:lnTo>
                    <a:pt x="164649" y="970237"/>
                  </a:lnTo>
                  <a:lnTo>
                    <a:pt x="163450" y="963005"/>
                  </a:lnTo>
                  <a:close/>
                </a:path>
                <a:path w="389254" h="1106170">
                  <a:moveTo>
                    <a:pt x="164175" y="971424"/>
                  </a:moveTo>
                  <a:lnTo>
                    <a:pt x="163908" y="972674"/>
                  </a:lnTo>
                  <a:lnTo>
                    <a:pt x="164863" y="971828"/>
                  </a:lnTo>
                  <a:lnTo>
                    <a:pt x="164175" y="971424"/>
                  </a:lnTo>
                  <a:close/>
                </a:path>
                <a:path w="389254" h="1106170">
                  <a:moveTo>
                    <a:pt x="163184" y="957065"/>
                  </a:moveTo>
                  <a:lnTo>
                    <a:pt x="162613" y="957692"/>
                  </a:lnTo>
                  <a:lnTo>
                    <a:pt x="163922" y="957642"/>
                  </a:lnTo>
                  <a:lnTo>
                    <a:pt x="163184" y="957065"/>
                  </a:lnTo>
                  <a:close/>
                </a:path>
                <a:path w="389254" h="1106170">
                  <a:moveTo>
                    <a:pt x="163312" y="971092"/>
                  </a:moveTo>
                  <a:lnTo>
                    <a:pt x="162541" y="971855"/>
                  </a:lnTo>
                  <a:lnTo>
                    <a:pt x="163522" y="972084"/>
                  </a:lnTo>
                  <a:lnTo>
                    <a:pt x="163312" y="971092"/>
                  </a:lnTo>
                  <a:close/>
                </a:path>
                <a:path w="389254" h="1106170">
                  <a:moveTo>
                    <a:pt x="162312" y="943883"/>
                  </a:moveTo>
                  <a:lnTo>
                    <a:pt x="160760" y="946564"/>
                  </a:lnTo>
                  <a:lnTo>
                    <a:pt x="163191" y="945674"/>
                  </a:lnTo>
                  <a:lnTo>
                    <a:pt x="162312" y="943883"/>
                  </a:lnTo>
                  <a:close/>
                </a:path>
                <a:path w="389254" h="1106170">
                  <a:moveTo>
                    <a:pt x="161243" y="969696"/>
                  </a:moveTo>
                  <a:lnTo>
                    <a:pt x="160001" y="970697"/>
                  </a:lnTo>
                  <a:lnTo>
                    <a:pt x="162254" y="970546"/>
                  </a:lnTo>
                  <a:lnTo>
                    <a:pt x="161243" y="969696"/>
                  </a:lnTo>
                  <a:close/>
                </a:path>
                <a:path w="389254" h="1106170">
                  <a:moveTo>
                    <a:pt x="157808" y="960064"/>
                  </a:moveTo>
                  <a:lnTo>
                    <a:pt x="158129" y="962616"/>
                  </a:lnTo>
                  <a:lnTo>
                    <a:pt x="161101" y="963605"/>
                  </a:lnTo>
                  <a:lnTo>
                    <a:pt x="157808" y="960064"/>
                  </a:lnTo>
                  <a:close/>
                </a:path>
                <a:path w="389254" h="1106170">
                  <a:moveTo>
                    <a:pt x="159066" y="442130"/>
                  </a:moveTo>
                  <a:lnTo>
                    <a:pt x="157472" y="445073"/>
                  </a:lnTo>
                  <a:lnTo>
                    <a:pt x="159618" y="444392"/>
                  </a:lnTo>
                  <a:lnTo>
                    <a:pt x="159066" y="442130"/>
                  </a:lnTo>
                  <a:close/>
                </a:path>
                <a:path w="389254" h="1106170">
                  <a:moveTo>
                    <a:pt x="158717" y="954856"/>
                  </a:moveTo>
                  <a:lnTo>
                    <a:pt x="157672" y="955786"/>
                  </a:lnTo>
                  <a:lnTo>
                    <a:pt x="158919" y="956149"/>
                  </a:lnTo>
                  <a:lnTo>
                    <a:pt x="158717" y="954856"/>
                  </a:lnTo>
                  <a:close/>
                </a:path>
                <a:path w="389254" h="1106170">
                  <a:moveTo>
                    <a:pt x="157949" y="953250"/>
                  </a:moveTo>
                  <a:lnTo>
                    <a:pt x="157439" y="954787"/>
                  </a:lnTo>
                  <a:lnTo>
                    <a:pt x="158624" y="954718"/>
                  </a:lnTo>
                  <a:lnTo>
                    <a:pt x="157949" y="953250"/>
                  </a:lnTo>
                  <a:close/>
                </a:path>
                <a:path w="389254" h="1106170">
                  <a:moveTo>
                    <a:pt x="156129" y="948964"/>
                  </a:moveTo>
                  <a:lnTo>
                    <a:pt x="155051" y="953672"/>
                  </a:lnTo>
                  <a:lnTo>
                    <a:pt x="157969" y="949158"/>
                  </a:lnTo>
                  <a:lnTo>
                    <a:pt x="156129" y="948964"/>
                  </a:lnTo>
                  <a:close/>
                </a:path>
                <a:path w="389254" h="1106170">
                  <a:moveTo>
                    <a:pt x="153046" y="1013269"/>
                  </a:moveTo>
                  <a:lnTo>
                    <a:pt x="149063" y="1008887"/>
                  </a:lnTo>
                  <a:lnTo>
                    <a:pt x="150805" y="1005785"/>
                  </a:lnTo>
                  <a:lnTo>
                    <a:pt x="141645" y="998844"/>
                  </a:lnTo>
                  <a:lnTo>
                    <a:pt x="145133" y="992585"/>
                  </a:lnTo>
                  <a:lnTo>
                    <a:pt x="139943" y="990462"/>
                  </a:lnTo>
                  <a:lnTo>
                    <a:pt x="144533" y="988885"/>
                  </a:lnTo>
                  <a:lnTo>
                    <a:pt x="141840" y="984983"/>
                  </a:lnTo>
                  <a:lnTo>
                    <a:pt x="134811" y="986422"/>
                  </a:lnTo>
                  <a:lnTo>
                    <a:pt x="139021" y="985386"/>
                  </a:lnTo>
                  <a:lnTo>
                    <a:pt x="144335" y="961277"/>
                  </a:lnTo>
                  <a:lnTo>
                    <a:pt x="136058" y="964370"/>
                  </a:lnTo>
                  <a:lnTo>
                    <a:pt x="136377" y="973954"/>
                  </a:lnTo>
                  <a:lnTo>
                    <a:pt x="131975" y="975706"/>
                  </a:lnTo>
                  <a:lnTo>
                    <a:pt x="130319" y="973876"/>
                  </a:lnTo>
                  <a:lnTo>
                    <a:pt x="137082" y="969829"/>
                  </a:lnTo>
                  <a:lnTo>
                    <a:pt x="136325" y="965311"/>
                  </a:lnTo>
                  <a:lnTo>
                    <a:pt x="123225" y="960887"/>
                  </a:lnTo>
                  <a:lnTo>
                    <a:pt x="121644" y="971032"/>
                  </a:lnTo>
                  <a:lnTo>
                    <a:pt x="125268" y="979576"/>
                  </a:lnTo>
                  <a:lnTo>
                    <a:pt x="132376" y="982718"/>
                  </a:lnTo>
                  <a:lnTo>
                    <a:pt x="127193" y="983318"/>
                  </a:lnTo>
                  <a:lnTo>
                    <a:pt x="129901" y="988476"/>
                  </a:lnTo>
                  <a:lnTo>
                    <a:pt x="136635" y="992244"/>
                  </a:lnTo>
                  <a:lnTo>
                    <a:pt x="133533" y="993044"/>
                  </a:lnTo>
                  <a:lnTo>
                    <a:pt x="135422" y="996792"/>
                  </a:lnTo>
                  <a:lnTo>
                    <a:pt x="152958" y="1013310"/>
                  </a:lnTo>
                  <a:lnTo>
                    <a:pt x="153690" y="1018170"/>
                  </a:lnTo>
                  <a:lnTo>
                    <a:pt x="153046" y="1013269"/>
                  </a:lnTo>
                  <a:close/>
                </a:path>
                <a:path w="389254" h="1106170">
                  <a:moveTo>
                    <a:pt x="148747" y="1002304"/>
                  </a:moveTo>
                  <a:lnTo>
                    <a:pt x="147718" y="1002799"/>
                  </a:lnTo>
                  <a:lnTo>
                    <a:pt x="149056" y="1003103"/>
                  </a:lnTo>
                  <a:lnTo>
                    <a:pt x="148747" y="1002304"/>
                  </a:lnTo>
                  <a:close/>
                </a:path>
                <a:path w="389254" h="1106170">
                  <a:moveTo>
                    <a:pt x="146960" y="998370"/>
                  </a:moveTo>
                  <a:lnTo>
                    <a:pt x="143227" y="999158"/>
                  </a:lnTo>
                  <a:lnTo>
                    <a:pt x="145130" y="1002306"/>
                  </a:lnTo>
                  <a:lnTo>
                    <a:pt x="146960" y="998370"/>
                  </a:lnTo>
                  <a:close/>
                </a:path>
                <a:path w="389254" h="1106170">
                  <a:moveTo>
                    <a:pt x="144488" y="997335"/>
                  </a:moveTo>
                  <a:lnTo>
                    <a:pt x="142960" y="997501"/>
                  </a:lnTo>
                  <a:lnTo>
                    <a:pt x="145080" y="998021"/>
                  </a:lnTo>
                  <a:lnTo>
                    <a:pt x="144488" y="997335"/>
                  </a:lnTo>
                  <a:close/>
                </a:path>
                <a:path w="389254" h="1106170">
                  <a:moveTo>
                    <a:pt x="133953" y="991465"/>
                  </a:moveTo>
                  <a:lnTo>
                    <a:pt x="133999" y="992624"/>
                  </a:lnTo>
                  <a:lnTo>
                    <a:pt x="136120" y="992155"/>
                  </a:lnTo>
                  <a:lnTo>
                    <a:pt x="133953" y="991465"/>
                  </a:lnTo>
                  <a:close/>
                </a:path>
                <a:path w="389254" h="1106170">
                  <a:moveTo>
                    <a:pt x="123093" y="958942"/>
                  </a:moveTo>
                  <a:lnTo>
                    <a:pt x="122404" y="959874"/>
                  </a:lnTo>
                  <a:lnTo>
                    <a:pt x="123588" y="960149"/>
                  </a:lnTo>
                  <a:lnTo>
                    <a:pt x="123093" y="958942"/>
                  </a:lnTo>
                  <a:close/>
                </a:path>
                <a:path w="389254" h="1106170">
                  <a:moveTo>
                    <a:pt x="114667" y="446777"/>
                  </a:moveTo>
                  <a:lnTo>
                    <a:pt x="113607" y="448367"/>
                  </a:lnTo>
                  <a:lnTo>
                    <a:pt x="115266" y="447619"/>
                  </a:lnTo>
                  <a:lnTo>
                    <a:pt x="114667" y="446777"/>
                  </a:lnTo>
                  <a:close/>
                </a:path>
                <a:path w="389254" h="1106170">
                  <a:moveTo>
                    <a:pt x="110757" y="443791"/>
                  </a:moveTo>
                  <a:lnTo>
                    <a:pt x="107897" y="444724"/>
                  </a:lnTo>
                  <a:lnTo>
                    <a:pt x="109129" y="444808"/>
                  </a:lnTo>
                  <a:lnTo>
                    <a:pt x="110757" y="443791"/>
                  </a:lnTo>
                  <a:close/>
                </a:path>
                <a:path w="389254" h="1106170">
                  <a:moveTo>
                    <a:pt x="109038" y="454616"/>
                  </a:moveTo>
                  <a:lnTo>
                    <a:pt x="107556" y="456364"/>
                  </a:lnTo>
                  <a:lnTo>
                    <a:pt x="109414" y="455927"/>
                  </a:lnTo>
                  <a:lnTo>
                    <a:pt x="109038" y="454616"/>
                  </a:lnTo>
                  <a:close/>
                </a:path>
                <a:path w="389254" h="1106170">
                  <a:moveTo>
                    <a:pt x="108305" y="442595"/>
                  </a:moveTo>
                  <a:lnTo>
                    <a:pt x="105464" y="443547"/>
                  </a:lnTo>
                  <a:lnTo>
                    <a:pt x="107370" y="443977"/>
                  </a:lnTo>
                  <a:lnTo>
                    <a:pt x="108305" y="442595"/>
                  </a:lnTo>
                  <a:close/>
                </a:path>
                <a:path w="389254" h="1106170">
                  <a:moveTo>
                    <a:pt x="95475" y="438867"/>
                  </a:moveTo>
                  <a:lnTo>
                    <a:pt x="93389" y="439236"/>
                  </a:lnTo>
                  <a:lnTo>
                    <a:pt x="94983" y="439663"/>
                  </a:lnTo>
                  <a:lnTo>
                    <a:pt x="95475" y="438867"/>
                  </a:lnTo>
                  <a:close/>
                </a:path>
                <a:path w="389254" h="1106170">
                  <a:moveTo>
                    <a:pt x="88323" y="446980"/>
                  </a:moveTo>
                  <a:lnTo>
                    <a:pt x="87579" y="449006"/>
                  </a:lnTo>
                  <a:lnTo>
                    <a:pt x="89514" y="447738"/>
                  </a:lnTo>
                  <a:lnTo>
                    <a:pt x="88323" y="446980"/>
                  </a:lnTo>
                  <a:close/>
                </a:path>
                <a:path w="389254" h="1106170">
                  <a:moveTo>
                    <a:pt x="89099" y="484057"/>
                  </a:moveTo>
                  <a:lnTo>
                    <a:pt x="87825" y="483166"/>
                  </a:lnTo>
                  <a:lnTo>
                    <a:pt x="88042" y="484171"/>
                  </a:lnTo>
                  <a:lnTo>
                    <a:pt x="89099" y="484057"/>
                  </a:lnTo>
                  <a:close/>
                </a:path>
                <a:path w="389254" h="1106170">
                  <a:moveTo>
                    <a:pt x="86684" y="452970"/>
                  </a:moveTo>
                  <a:lnTo>
                    <a:pt x="84707" y="453846"/>
                  </a:lnTo>
                  <a:lnTo>
                    <a:pt x="88730" y="455097"/>
                  </a:lnTo>
                  <a:lnTo>
                    <a:pt x="86684" y="452970"/>
                  </a:lnTo>
                  <a:close/>
                </a:path>
                <a:path w="389254" h="1106170">
                  <a:moveTo>
                    <a:pt x="86476" y="449124"/>
                  </a:moveTo>
                  <a:lnTo>
                    <a:pt x="84808" y="449749"/>
                  </a:lnTo>
                  <a:lnTo>
                    <a:pt x="85998" y="450724"/>
                  </a:lnTo>
                  <a:lnTo>
                    <a:pt x="86476" y="449124"/>
                  </a:lnTo>
                  <a:close/>
                </a:path>
                <a:path w="389254" h="1106170">
                  <a:moveTo>
                    <a:pt x="86264" y="441581"/>
                  </a:moveTo>
                  <a:lnTo>
                    <a:pt x="83536" y="444176"/>
                  </a:lnTo>
                  <a:lnTo>
                    <a:pt x="85261" y="444498"/>
                  </a:lnTo>
                  <a:lnTo>
                    <a:pt x="86264" y="441581"/>
                  </a:lnTo>
                  <a:close/>
                </a:path>
                <a:path w="389254" h="1106170">
                  <a:moveTo>
                    <a:pt x="84521" y="472179"/>
                  </a:moveTo>
                  <a:lnTo>
                    <a:pt x="84150" y="468854"/>
                  </a:lnTo>
                  <a:lnTo>
                    <a:pt x="80604" y="470086"/>
                  </a:lnTo>
                  <a:lnTo>
                    <a:pt x="84521" y="472179"/>
                  </a:lnTo>
                  <a:close/>
                </a:path>
                <a:path w="389254" h="1106170">
                  <a:moveTo>
                    <a:pt x="81120" y="447266"/>
                  </a:moveTo>
                  <a:lnTo>
                    <a:pt x="82576" y="449045"/>
                  </a:lnTo>
                  <a:lnTo>
                    <a:pt x="83279" y="448544"/>
                  </a:lnTo>
                  <a:lnTo>
                    <a:pt x="81120" y="447266"/>
                  </a:lnTo>
                  <a:close/>
                </a:path>
                <a:path w="389254" h="1106170">
                  <a:moveTo>
                    <a:pt x="77685" y="470813"/>
                  </a:moveTo>
                  <a:lnTo>
                    <a:pt x="75453" y="469414"/>
                  </a:lnTo>
                  <a:lnTo>
                    <a:pt x="82691" y="473886"/>
                  </a:lnTo>
                  <a:lnTo>
                    <a:pt x="78251" y="468449"/>
                  </a:lnTo>
                  <a:lnTo>
                    <a:pt x="77685" y="470813"/>
                  </a:lnTo>
                  <a:close/>
                </a:path>
                <a:path w="389254" h="1106170">
                  <a:moveTo>
                    <a:pt x="75419" y="462938"/>
                  </a:moveTo>
                  <a:lnTo>
                    <a:pt x="73517" y="462079"/>
                  </a:lnTo>
                  <a:lnTo>
                    <a:pt x="76878" y="465302"/>
                  </a:lnTo>
                  <a:lnTo>
                    <a:pt x="75419" y="462938"/>
                  </a:lnTo>
                  <a:close/>
                </a:path>
                <a:path w="389254" h="1106170">
                  <a:moveTo>
                    <a:pt x="75521" y="466680"/>
                  </a:moveTo>
                  <a:lnTo>
                    <a:pt x="75606" y="468109"/>
                  </a:lnTo>
                  <a:lnTo>
                    <a:pt x="76410" y="466970"/>
                  </a:lnTo>
                  <a:lnTo>
                    <a:pt x="75521" y="466680"/>
                  </a:lnTo>
                  <a:close/>
                </a:path>
                <a:path w="389254" h="1106170">
                  <a:moveTo>
                    <a:pt x="76020" y="462465"/>
                  </a:moveTo>
                  <a:lnTo>
                    <a:pt x="76115" y="461250"/>
                  </a:lnTo>
                  <a:lnTo>
                    <a:pt x="74845" y="461215"/>
                  </a:lnTo>
                  <a:lnTo>
                    <a:pt x="76020" y="462465"/>
                  </a:lnTo>
                  <a:close/>
                </a:path>
                <a:path w="389254" h="1106170">
                  <a:moveTo>
                    <a:pt x="73875" y="463718"/>
                  </a:moveTo>
                  <a:lnTo>
                    <a:pt x="74506" y="465458"/>
                  </a:lnTo>
                  <a:lnTo>
                    <a:pt x="75483" y="464852"/>
                  </a:lnTo>
                  <a:lnTo>
                    <a:pt x="73875" y="463718"/>
                  </a:lnTo>
                  <a:close/>
                </a:path>
                <a:path w="389254" h="1106170">
                  <a:moveTo>
                    <a:pt x="30100" y="441714"/>
                  </a:moveTo>
                  <a:lnTo>
                    <a:pt x="26331" y="444865"/>
                  </a:lnTo>
                  <a:lnTo>
                    <a:pt x="29564" y="446697"/>
                  </a:lnTo>
                  <a:lnTo>
                    <a:pt x="33197" y="444498"/>
                  </a:lnTo>
                  <a:lnTo>
                    <a:pt x="30100" y="44171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7" name="object 32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82111" y="3952628"/>
              <a:ext cx="124682" cy="183814"/>
            </a:xfrm>
            <a:prstGeom prst="rect">
              <a:avLst/>
            </a:prstGeom>
          </p:spPr>
        </p:pic>
        <p:pic>
          <p:nvPicPr>
            <p:cNvPr id="328" name="object 32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30208" y="3927066"/>
              <a:ext cx="88106" cy="74384"/>
            </a:xfrm>
            <a:prstGeom prst="rect">
              <a:avLst/>
            </a:prstGeom>
          </p:spPr>
        </p:pic>
        <p:sp>
          <p:nvSpPr>
            <p:cNvPr id="329" name="object 329" descr=""/>
            <p:cNvSpPr/>
            <p:nvPr/>
          </p:nvSpPr>
          <p:spPr>
            <a:xfrm>
              <a:off x="1963851" y="3891178"/>
              <a:ext cx="40640" cy="37465"/>
            </a:xfrm>
            <a:custGeom>
              <a:avLst/>
              <a:gdLst/>
              <a:ahLst/>
              <a:cxnLst/>
              <a:rect l="l" t="t" r="r" b="b"/>
              <a:pathLst>
                <a:path w="40639" h="37464">
                  <a:moveTo>
                    <a:pt x="5194" y="698"/>
                  </a:moveTo>
                  <a:lnTo>
                    <a:pt x="1092" y="0"/>
                  </a:lnTo>
                  <a:lnTo>
                    <a:pt x="0" y="3632"/>
                  </a:lnTo>
                  <a:lnTo>
                    <a:pt x="5194" y="698"/>
                  </a:lnTo>
                  <a:close/>
                </a:path>
                <a:path w="40639" h="37464">
                  <a:moveTo>
                    <a:pt x="5930" y="3390"/>
                  </a:moveTo>
                  <a:lnTo>
                    <a:pt x="3835" y="4000"/>
                  </a:lnTo>
                  <a:lnTo>
                    <a:pt x="5435" y="5461"/>
                  </a:lnTo>
                  <a:lnTo>
                    <a:pt x="5930" y="3390"/>
                  </a:lnTo>
                  <a:close/>
                </a:path>
                <a:path w="40639" h="37464">
                  <a:moveTo>
                    <a:pt x="9512" y="6083"/>
                  </a:moveTo>
                  <a:lnTo>
                    <a:pt x="8115" y="5270"/>
                  </a:lnTo>
                  <a:lnTo>
                    <a:pt x="8509" y="6146"/>
                  </a:lnTo>
                  <a:lnTo>
                    <a:pt x="9512" y="6083"/>
                  </a:lnTo>
                  <a:close/>
                </a:path>
                <a:path w="40639" h="37464">
                  <a:moveTo>
                    <a:pt x="9652" y="37109"/>
                  </a:moveTo>
                  <a:lnTo>
                    <a:pt x="9550" y="35864"/>
                  </a:lnTo>
                  <a:lnTo>
                    <a:pt x="8509" y="36347"/>
                  </a:lnTo>
                  <a:lnTo>
                    <a:pt x="9652" y="37109"/>
                  </a:lnTo>
                  <a:close/>
                </a:path>
                <a:path w="40639" h="37464">
                  <a:moveTo>
                    <a:pt x="11201" y="8153"/>
                  </a:moveTo>
                  <a:lnTo>
                    <a:pt x="10731" y="8267"/>
                  </a:lnTo>
                  <a:lnTo>
                    <a:pt x="11099" y="8458"/>
                  </a:lnTo>
                  <a:lnTo>
                    <a:pt x="11201" y="8153"/>
                  </a:lnTo>
                  <a:close/>
                </a:path>
                <a:path w="40639" h="37464">
                  <a:moveTo>
                    <a:pt x="15582" y="34912"/>
                  </a:moveTo>
                  <a:lnTo>
                    <a:pt x="13868" y="33743"/>
                  </a:lnTo>
                  <a:lnTo>
                    <a:pt x="13436" y="36995"/>
                  </a:lnTo>
                  <a:lnTo>
                    <a:pt x="15582" y="34912"/>
                  </a:lnTo>
                  <a:close/>
                </a:path>
                <a:path w="40639" h="37464">
                  <a:moveTo>
                    <a:pt x="19951" y="9042"/>
                  </a:moveTo>
                  <a:lnTo>
                    <a:pt x="14478" y="7480"/>
                  </a:lnTo>
                  <a:lnTo>
                    <a:pt x="14998" y="10401"/>
                  </a:lnTo>
                  <a:lnTo>
                    <a:pt x="19951" y="9042"/>
                  </a:lnTo>
                  <a:close/>
                </a:path>
                <a:path w="40639" h="37464">
                  <a:moveTo>
                    <a:pt x="28105" y="35661"/>
                  </a:moveTo>
                  <a:lnTo>
                    <a:pt x="25615" y="30302"/>
                  </a:lnTo>
                  <a:lnTo>
                    <a:pt x="23787" y="31076"/>
                  </a:lnTo>
                  <a:lnTo>
                    <a:pt x="28105" y="35661"/>
                  </a:lnTo>
                  <a:close/>
                </a:path>
                <a:path w="40639" h="37464">
                  <a:moveTo>
                    <a:pt x="34048" y="30543"/>
                  </a:moveTo>
                  <a:lnTo>
                    <a:pt x="32740" y="28867"/>
                  </a:lnTo>
                  <a:lnTo>
                    <a:pt x="31978" y="30734"/>
                  </a:lnTo>
                  <a:lnTo>
                    <a:pt x="34048" y="30543"/>
                  </a:lnTo>
                  <a:close/>
                </a:path>
                <a:path w="40639" h="37464">
                  <a:moveTo>
                    <a:pt x="37045" y="8013"/>
                  </a:moveTo>
                  <a:lnTo>
                    <a:pt x="36868" y="4660"/>
                  </a:lnTo>
                  <a:lnTo>
                    <a:pt x="35661" y="6972"/>
                  </a:lnTo>
                  <a:lnTo>
                    <a:pt x="37045" y="8013"/>
                  </a:lnTo>
                  <a:close/>
                </a:path>
                <a:path w="40639" h="37464">
                  <a:moveTo>
                    <a:pt x="40513" y="15875"/>
                  </a:moveTo>
                  <a:lnTo>
                    <a:pt x="37071" y="14719"/>
                  </a:lnTo>
                  <a:lnTo>
                    <a:pt x="38671" y="18719"/>
                  </a:lnTo>
                  <a:lnTo>
                    <a:pt x="40513" y="15875"/>
                  </a:lnTo>
                  <a:close/>
                </a:path>
              </a:pathLst>
            </a:custGeom>
            <a:solidFill>
              <a:srgbClr val="58A4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1963856" y="3891167"/>
              <a:ext cx="40640" cy="37465"/>
            </a:xfrm>
            <a:custGeom>
              <a:avLst/>
              <a:gdLst/>
              <a:ahLst/>
              <a:cxnLst/>
              <a:rect l="l" t="t" r="r" b="b"/>
              <a:pathLst>
                <a:path w="40639" h="37464">
                  <a:moveTo>
                    <a:pt x="37078" y="14720"/>
                  </a:moveTo>
                  <a:lnTo>
                    <a:pt x="38667" y="18728"/>
                  </a:lnTo>
                  <a:lnTo>
                    <a:pt x="40513" y="15875"/>
                  </a:lnTo>
                  <a:lnTo>
                    <a:pt x="37078" y="14720"/>
                  </a:lnTo>
                  <a:close/>
                </a:path>
                <a:path w="40639" h="37464">
                  <a:moveTo>
                    <a:pt x="36875" y="4669"/>
                  </a:moveTo>
                  <a:lnTo>
                    <a:pt x="35658" y="6972"/>
                  </a:lnTo>
                  <a:lnTo>
                    <a:pt x="37045" y="8014"/>
                  </a:lnTo>
                  <a:lnTo>
                    <a:pt x="36875" y="4669"/>
                  </a:lnTo>
                  <a:close/>
                </a:path>
                <a:path w="40639" h="37464">
                  <a:moveTo>
                    <a:pt x="32737" y="28876"/>
                  </a:moveTo>
                  <a:lnTo>
                    <a:pt x="31976" y="30744"/>
                  </a:lnTo>
                  <a:lnTo>
                    <a:pt x="34048" y="30549"/>
                  </a:lnTo>
                  <a:lnTo>
                    <a:pt x="32737" y="28876"/>
                  </a:lnTo>
                  <a:close/>
                </a:path>
                <a:path w="40639" h="37464">
                  <a:moveTo>
                    <a:pt x="23790" y="31075"/>
                  </a:moveTo>
                  <a:lnTo>
                    <a:pt x="28111" y="35669"/>
                  </a:lnTo>
                  <a:lnTo>
                    <a:pt x="25621" y="30311"/>
                  </a:lnTo>
                  <a:lnTo>
                    <a:pt x="23790" y="31075"/>
                  </a:lnTo>
                  <a:close/>
                </a:path>
                <a:path w="40639" h="37464">
                  <a:moveTo>
                    <a:pt x="14480" y="7486"/>
                  </a:moveTo>
                  <a:lnTo>
                    <a:pt x="14996" y="10407"/>
                  </a:lnTo>
                  <a:lnTo>
                    <a:pt x="19947" y="9046"/>
                  </a:lnTo>
                  <a:lnTo>
                    <a:pt x="14480" y="7486"/>
                  </a:lnTo>
                  <a:close/>
                </a:path>
                <a:path w="40639" h="37464">
                  <a:moveTo>
                    <a:pt x="13868" y="33753"/>
                  </a:moveTo>
                  <a:lnTo>
                    <a:pt x="13439" y="36998"/>
                  </a:lnTo>
                  <a:lnTo>
                    <a:pt x="15585" y="34912"/>
                  </a:lnTo>
                  <a:lnTo>
                    <a:pt x="13868" y="33753"/>
                  </a:lnTo>
                  <a:close/>
                </a:path>
                <a:path w="40639" h="37464">
                  <a:moveTo>
                    <a:pt x="11198" y="8156"/>
                  </a:moveTo>
                  <a:lnTo>
                    <a:pt x="10737" y="8274"/>
                  </a:lnTo>
                  <a:lnTo>
                    <a:pt x="11099" y="8457"/>
                  </a:lnTo>
                  <a:lnTo>
                    <a:pt x="11198" y="8156"/>
                  </a:lnTo>
                  <a:close/>
                </a:path>
                <a:path w="40639" h="37464">
                  <a:moveTo>
                    <a:pt x="9556" y="35866"/>
                  </a:moveTo>
                  <a:lnTo>
                    <a:pt x="8516" y="36354"/>
                  </a:lnTo>
                  <a:lnTo>
                    <a:pt x="9656" y="37119"/>
                  </a:lnTo>
                  <a:lnTo>
                    <a:pt x="9556" y="35866"/>
                  </a:lnTo>
                  <a:close/>
                </a:path>
                <a:path w="40639" h="37464">
                  <a:moveTo>
                    <a:pt x="8121" y="5275"/>
                  </a:moveTo>
                  <a:lnTo>
                    <a:pt x="8508" y="6146"/>
                  </a:lnTo>
                  <a:lnTo>
                    <a:pt x="9516" y="6087"/>
                  </a:lnTo>
                  <a:lnTo>
                    <a:pt x="8121" y="5275"/>
                  </a:lnTo>
                  <a:close/>
                </a:path>
                <a:path w="40639" h="37464">
                  <a:moveTo>
                    <a:pt x="5937" y="3395"/>
                  </a:moveTo>
                  <a:lnTo>
                    <a:pt x="3836" y="4008"/>
                  </a:lnTo>
                  <a:lnTo>
                    <a:pt x="5437" y="5470"/>
                  </a:lnTo>
                  <a:lnTo>
                    <a:pt x="5937" y="3395"/>
                  </a:lnTo>
                  <a:close/>
                </a:path>
                <a:path w="40639" h="37464">
                  <a:moveTo>
                    <a:pt x="1087" y="0"/>
                  </a:moveTo>
                  <a:lnTo>
                    <a:pt x="0" y="3634"/>
                  </a:lnTo>
                  <a:lnTo>
                    <a:pt x="5197" y="702"/>
                  </a:lnTo>
                  <a:lnTo>
                    <a:pt x="1087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2802393" y="4195218"/>
              <a:ext cx="27940" cy="33655"/>
            </a:xfrm>
            <a:custGeom>
              <a:avLst/>
              <a:gdLst/>
              <a:ahLst/>
              <a:cxnLst/>
              <a:rect l="l" t="t" r="r" b="b"/>
              <a:pathLst>
                <a:path w="27939" h="33654">
                  <a:moveTo>
                    <a:pt x="11104" y="33354"/>
                  </a:moveTo>
                  <a:lnTo>
                    <a:pt x="5567" y="32712"/>
                  </a:lnTo>
                  <a:lnTo>
                    <a:pt x="0" y="6703"/>
                  </a:lnTo>
                  <a:lnTo>
                    <a:pt x="10295" y="7870"/>
                  </a:lnTo>
                  <a:lnTo>
                    <a:pt x="14170" y="253"/>
                  </a:lnTo>
                  <a:lnTo>
                    <a:pt x="21123" y="0"/>
                  </a:lnTo>
                  <a:lnTo>
                    <a:pt x="21594" y="9169"/>
                  </a:lnTo>
                  <a:lnTo>
                    <a:pt x="27898" y="10215"/>
                  </a:lnTo>
                  <a:lnTo>
                    <a:pt x="27702" y="14633"/>
                  </a:lnTo>
                  <a:lnTo>
                    <a:pt x="11104" y="33354"/>
                  </a:lnTo>
                  <a:close/>
                </a:path>
              </a:pathLst>
            </a:custGeom>
            <a:solidFill>
              <a:srgbClr val="F9BF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2802393" y="4195218"/>
              <a:ext cx="27940" cy="33655"/>
            </a:xfrm>
            <a:custGeom>
              <a:avLst/>
              <a:gdLst/>
              <a:ahLst/>
              <a:cxnLst/>
              <a:rect l="l" t="t" r="r" b="b"/>
              <a:pathLst>
                <a:path w="27939" h="33654">
                  <a:moveTo>
                    <a:pt x="0" y="6703"/>
                  </a:moveTo>
                  <a:lnTo>
                    <a:pt x="5567" y="32712"/>
                  </a:lnTo>
                  <a:lnTo>
                    <a:pt x="11104" y="33354"/>
                  </a:lnTo>
                  <a:lnTo>
                    <a:pt x="27702" y="14633"/>
                  </a:lnTo>
                  <a:lnTo>
                    <a:pt x="27898" y="10215"/>
                  </a:lnTo>
                  <a:lnTo>
                    <a:pt x="21594" y="9169"/>
                  </a:lnTo>
                  <a:lnTo>
                    <a:pt x="21123" y="0"/>
                  </a:lnTo>
                  <a:lnTo>
                    <a:pt x="14170" y="253"/>
                  </a:lnTo>
                  <a:lnTo>
                    <a:pt x="10295" y="7870"/>
                  </a:lnTo>
                  <a:lnTo>
                    <a:pt x="0" y="670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3776586" y="3699585"/>
              <a:ext cx="139065" cy="308610"/>
            </a:xfrm>
            <a:custGeom>
              <a:avLst/>
              <a:gdLst/>
              <a:ahLst/>
              <a:cxnLst/>
              <a:rect l="l" t="t" r="r" b="b"/>
              <a:pathLst>
                <a:path w="139064" h="308610">
                  <a:moveTo>
                    <a:pt x="13004" y="145948"/>
                  </a:moveTo>
                  <a:lnTo>
                    <a:pt x="12141" y="143662"/>
                  </a:lnTo>
                  <a:lnTo>
                    <a:pt x="12039" y="145034"/>
                  </a:lnTo>
                  <a:lnTo>
                    <a:pt x="13004" y="145948"/>
                  </a:lnTo>
                  <a:close/>
                </a:path>
                <a:path w="139064" h="308610">
                  <a:moveTo>
                    <a:pt x="14389" y="145529"/>
                  </a:moveTo>
                  <a:lnTo>
                    <a:pt x="13741" y="142824"/>
                  </a:lnTo>
                  <a:lnTo>
                    <a:pt x="13525" y="145592"/>
                  </a:lnTo>
                  <a:lnTo>
                    <a:pt x="14389" y="145529"/>
                  </a:lnTo>
                  <a:close/>
                </a:path>
                <a:path w="139064" h="308610">
                  <a:moveTo>
                    <a:pt x="14719" y="143573"/>
                  </a:moveTo>
                  <a:lnTo>
                    <a:pt x="14236" y="142392"/>
                  </a:lnTo>
                  <a:lnTo>
                    <a:pt x="14516" y="143814"/>
                  </a:lnTo>
                  <a:lnTo>
                    <a:pt x="14719" y="143573"/>
                  </a:lnTo>
                  <a:close/>
                </a:path>
                <a:path w="139064" h="308610">
                  <a:moveTo>
                    <a:pt x="15786" y="143357"/>
                  </a:moveTo>
                  <a:lnTo>
                    <a:pt x="15532" y="141782"/>
                  </a:lnTo>
                  <a:lnTo>
                    <a:pt x="14744" y="143510"/>
                  </a:lnTo>
                  <a:lnTo>
                    <a:pt x="15786" y="143357"/>
                  </a:lnTo>
                  <a:close/>
                </a:path>
                <a:path w="139064" h="308610">
                  <a:moveTo>
                    <a:pt x="17157" y="140843"/>
                  </a:moveTo>
                  <a:lnTo>
                    <a:pt x="16154" y="142100"/>
                  </a:lnTo>
                  <a:lnTo>
                    <a:pt x="16865" y="144399"/>
                  </a:lnTo>
                  <a:lnTo>
                    <a:pt x="17157" y="140843"/>
                  </a:lnTo>
                  <a:close/>
                </a:path>
                <a:path w="139064" h="308610">
                  <a:moveTo>
                    <a:pt x="20535" y="149898"/>
                  </a:moveTo>
                  <a:lnTo>
                    <a:pt x="19646" y="149059"/>
                  </a:lnTo>
                  <a:lnTo>
                    <a:pt x="20256" y="150114"/>
                  </a:lnTo>
                  <a:lnTo>
                    <a:pt x="20535" y="149898"/>
                  </a:lnTo>
                  <a:close/>
                </a:path>
                <a:path w="139064" h="308610">
                  <a:moveTo>
                    <a:pt x="20726" y="147091"/>
                  </a:moveTo>
                  <a:lnTo>
                    <a:pt x="19685" y="146050"/>
                  </a:lnTo>
                  <a:lnTo>
                    <a:pt x="19596" y="148374"/>
                  </a:lnTo>
                  <a:lnTo>
                    <a:pt x="20726" y="147091"/>
                  </a:lnTo>
                  <a:close/>
                </a:path>
                <a:path w="139064" h="308610">
                  <a:moveTo>
                    <a:pt x="21704" y="148678"/>
                  </a:moveTo>
                  <a:lnTo>
                    <a:pt x="20815" y="150164"/>
                  </a:lnTo>
                  <a:lnTo>
                    <a:pt x="21691" y="149364"/>
                  </a:lnTo>
                  <a:lnTo>
                    <a:pt x="21704" y="148678"/>
                  </a:lnTo>
                  <a:close/>
                </a:path>
                <a:path w="139064" h="308610">
                  <a:moveTo>
                    <a:pt x="22745" y="153822"/>
                  </a:moveTo>
                  <a:lnTo>
                    <a:pt x="22390" y="153225"/>
                  </a:lnTo>
                  <a:lnTo>
                    <a:pt x="22491" y="154000"/>
                  </a:lnTo>
                  <a:lnTo>
                    <a:pt x="22745" y="153822"/>
                  </a:lnTo>
                  <a:close/>
                </a:path>
                <a:path w="139064" h="308610">
                  <a:moveTo>
                    <a:pt x="23406" y="156070"/>
                  </a:moveTo>
                  <a:lnTo>
                    <a:pt x="23368" y="155282"/>
                  </a:lnTo>
                  <a:lnTo>
                    <a:pt x="22898" y="155181"/>
                  </a:lnTo>
                  <a:lnTo>
                    <a:pt x="23406" y="156070"/>
                  </a:lnTo>
                  <a:close/>
                </a:path>
                <a:path w="139064" h="308610">
                  <a:moveTo>
                    <a:pt x="23710" y="148945"/>
                  </a:moveTo>
                  <a:lnTo>
                    <a:pt x="23482" y="148336"/>
                  </a:lnTo>
                  <a:lnTo>
                    <a:pt x="23469" y="149733"/>
                  </a:lnTo>
                  <a:lnTo>
                    <a:pt x="23710" y="148945"/>
                  </a:lnTo>
                  <a:close/>
                </a:path>
                <a:path w="139064" h="308610">
                  <a:moveTo>
                    <a:pt x="23710" y="146977"/>
                  </a:moveTo>
                  <a:lnTo>
                    <a:pt x="22479" y="147866"/>
                  </a:lnTo>
                  <a:lnTo>
                    <a:pt x="22237" y="149720"/>
                  </a:lnTo>
                  <a:lnTo>
                    <a:pt x="23710" y="146977"/>
                  </a:lnTo>
                  <a:close/>
                </a:path>
                <a:path w="139064" h="308610">
                  <a:moveTo>
                    <a:pt x="24320" y="147777"/>
                  </a:moveTo>
                  <a:lnTo>
                    <a:pt x="23812" y="148501"/>
                  </a:lnTo>
                  <a:lnTo>
                    <a:pt x="24269" y="148310"/>
                  </a:lnTo>
                  <a:lnTo>
                    <a:pt x="24320" y="147777"/>
                  </a:lnTo>
                  <a:close/>
                </a:path>
                <a:path w="139064" h="308610">
                  <a:moveTo>
                    <a:pt x="24333" y="164719"/>
                  </a:moveTo>
                  <a:lnTo>
                    <a:pt x="22428" y="162890"/>
                  </a:lnTo>
                  <a:lnTo>
                    <a:pt x="21183" y="165061"/>
                  </a:lnTo>
                  <a:lnTo>
                    <a:pt x="24333" y="164719"/>
                  </a:lnTo>
                  <a:close/>
                </a:path>
                <a:path w="139064" h="308610">
                  <a:moveTo>
                    <a:pt x="24980" y="147485"/>
                  </a:moveTo>
                  <a:lnTo>
                    <a:pt x="24371" y="147688"/>
                  </a:lnTo>
                  <a:lnTo>
                    <a:pt x="24765" y="148717"/>
                  </a:lnTo>
                  <a:lnTo>
                    <a:pt x="24980" y="147485"/>
                  </a:lnTo>
                  <a:close/>
                </a:path>
                <a:path w="139064" h="308610">
                  <a:moveTo>
                    <a:pt x="28117" y="164731"/>
                  </a:moveTo>
                  <a:lnTo>
                    <a:pt x="27825" y="164033"/>
                  </a:lnTo>
                  <a:lnTo>
                    <a:pt x="27622" y="164884"/>
                  </a:lnTo>
                  <a:lnTo>
                    <a:pt x="28117" y="164731"/>
                  </a:lnTo>
                  <a:close/>
                </a:path>
                <a:path w="139064" h="308610">
                  <a:moveTo>
                    <a:pt x="29933" y="163664"/>
                  </a:moveTo>
                  <a:lnTo>
                    <a:pt x="29324" y="163626"/>
                  </a:lnTo>
                  <a:lnTo>
                    <a:pt x="29514" y="164236"/>
                  </a:lnTo>
                  <a:lnTo>
                    <a:pt x="29933" y="163664"/>
                  </a:lnTo>
                  <a:close/>
                </a:path>
                <a:path w="139064" h="308610">
                  <a:moveTo>
                    <a:pt x="36842" y="205765"/>
                  </a:moveTo>
                  <a:lnTo>
                    <a:pt x="36372" y="206590"/>
                  </a:lnTo>
                  <a:lnTo>
                    <a:pt x="36652" y="206540"/>
                  </a:lnTo>
                  <a:lnTo>
                    <a:pt x="36842" y="205765"/>
                  </a:lnTo>
                  <a:close/>
                </a:path>
                <a:path w="139064" h="308610">
                  <a:moveTo>
                    <a:pt x="38493" y="204368"/>
                  </a:moveTo>
                  <a:lnTo>
                    <a:pt x="37655" y="204520"/>
                  </a:lnTo>
                  <a:lnTo>
                    <a:pt x="38087" y="205219"/>
                  </a:lnTo>
                  <a:lnTo>
                    <a:pt x="38493" y="204368"/>
                  </a:lnTo>
                  <a:close/>
                </a:path>
                <a:path w="139064" h="308610">
                  <a:moveTo>
                    <a:pt x="40843" y="212369"/>
                  </a:moveTo>
                  <a:lnTo>
                    <a:pt x="40551" y="210896"/>
                  </a:lnTo>
                  <a:lnTo>
                    <a:pt x="39636" y="213017"/>
                  </a:lnTo>
                  <a:lnTo>
                    <a:pt x="40843" y="212369"/>
                  </a:lnTo>
                  <a:close/>
                </a:path>
                <a:path w="139064" h="308610">
                  <a:moveTo>
                    <a:pt x="58204" y="205587"/>
                  </a:moveTo>
                  <a:lnTo>
                    <a:pt x="57975" y="203771"/>
                  </a:lnTo>
                  <a:lnTo>
                    <a:pt x="57467" y="205778"/>
                  </a:lnTo>
                  <a:lnTo>
                    <a:pt x="58204" y="205587"/>
                  </a:lnTo>
                  <a:close/>
                </a:path>
                <a:path w="139064" h="308610">
                  <a:moveTo>
                    <a:pt x="58928" y="203517"/>
                  </a:moveTo>
                  <a:lnTo>
                    <a:pt x="58229" y="203276"/>
                  </a:lnTo>
                  <a:lnTo>
                    <a:pt x="58483" y="204203"/>
                  </a:lnTo>
                  <a:lnTo>
                    <a:pt x="58928" y="203517"/>
                  </a:lnTo>
                  <a:close/>
                </a:path>
                <a:path w="139064" h="308610">
                  <a:moveTo>
                    <a:pt x="59029" y="206057"/>
                  </a:moveTo>
                  <a:lnTo>
                    <a:pt x="58940" y="203581"/>
                  </a:lnTo>
                  <a:lnTo>
                    <a:pt x="58293" y="205625"/>
                  </a:lnTo>
                  <a:lnTo>
                    <a:pt x="59029" y="206057"/>
                  </a:lnTo>
                  <a:close/>
                </a:path>
                <a:path w="139064" h="308610">
                  <a:moveTo>
                    <a:pt x="83896" y="202387"/>
                  </a:moveTo>
                  <a:lnTo>
                    <a:pt x="81838" y="204038"/>
                  </a:lnTo>
                  <a:lnTo>
                    <a:pt x="83134" y="206552"/>
                  </a:lnTo>
                  <a:lnTo>
                    <a:pt x="83896" y="202387"/>
                  </a:lnTo>
                  <a:close/>
                </a:path>
                <a:path w="139064" h="308610">
                  <a:moveTo>
                    <a:pt x="85077" y="275488"/>
                  </a:moveTo>
                  <a:lnTo>
                    <a:pt x="84874" y="275018"/>
                  </a:lnTo>
                  <a:lnTo>
                    <a:pt x="84505" y="275882"/>
                  </a:lnTo>
                  <a:lnTo>
                    <a:pt x="85077" y="275488"/>
                  </a:lnTo>
                  <a:close/>
                </a:path>
                <a:path w="139064" h="308610">
                  <a:moveTo>
                    <a:pt x="88099" y="261213"/>
                  </a:moveTo>
                  <a:lnTo>
                    <a:pt x="87731" y="260515"/>
                  </a:lnTo>
                  <a:lnTo>
                    <a:pt x="87414" y="261150"/>
                  </a:lnTo>
                  <a:lnTo>
                    <a:pt x="88099" y="261213"/>
                  </a:lnTo>
                  <a:close/>
                </a:path>
                <a:path w="139064" h="308610">
                  <a:moveTo>
                    <a:pt x="89103" y="298018"/>
                  </a:moveTo>
                  <a:lnTo>
                    <a:pt x="88455" y="297586"/>
                  </a:lnTo>
                  <a:lnTo>
                    <a:pt x="88595" y="298627"/>
                  </a:lnTo>
                  <a:lnTo>
                    <a:pt x="89103" y="298018"/>
                  </a:lnTo>
                  <a:close/>
                </a:path>
                <a:path w="139064" h="308610">
                  <a:moveTo>
                    <a:pt x="89103" y="290664"/>
                  </a:moveTo>
                  <a:lnTo>
                    <a:pt x="88811" y="290347"/>
                  </a:lnTo>
                  <a:lnTo>
                    <a:pt x="88887" y="291198"/>
                  </a:lnTo>
                  <a:lnTo>
                    <a:pt x="89103" y="290664"/>
                  </a:lnTo>
                  <a:close/>
                </a:path>
                <a:path w="139064" h="308610">
                  <a:moveTo>
                    <a:pt x="90906" y="307949"/>
                  </a:moveTo>
                  <a:lnTo>
                    <a:pt x="90462" y="307479"/>
                  </a:lnTo>
                  <a:lnTo>
                    <a:pt x="90424" y="308241"/>
                  </a:lnTo>
                  <a:lnTo>
                    <a:pt x="90906" y="307949"/>
                  </a:lnTo>
                  <a:close/>
                </a:path>
                <a:path w="139064" h="308610">
                  <a:moveTo>
                    <a:pt x="91059" y="278409"/>
                  </a:moveTo>
                  <a:lnTo>
                    <a:pt x="90220" y="276529"/>
                  </a:lnTo>
                  <a:lnTo>
                    <a:pt x="90119" y="278295"/>
                  </a:lnTo>
                  <a:lnTo>
                    <a:pt x="91059" y="278409"/>
                  </a:lnTo>
                  <a:close/>
                </a:path>
                <a:path w="139064" h="308610">
                  <a:moveTo>
                    <a:pt x="91554" y="267563"/>
                  </a:moveTo>
                  <a:lnTo>
                    <a:pt x="90614" y="267449"/>
                  </a:lnTo>
                  <a:lnTo>
                    <a:pt x="88938" y="268058"/>
                  </a:lnTo>
                  <a:lnTo>
                    <a:pt x="91554" y="267563"/>
                  </a:lnTo>
                  <a:close/>
                </a:path>
                <a:path w="139064" h="308610">
                  <a:moveTo>
                    <a:pt x="92011" y="268922"/>
                  </a:moveTo>
                  <a:lnTo>
                    <a:pt x="90589" y="269951"/>
                  </a:lnTo>
                  <a:lnTo>
                    <a:pt x="91998" y="270687"/>
                  </a:lnTo>
                  <a:lnTo>
                    <a:pt x="92011" y="268922"/>
                  </a:lnTo>
                  <a:close/>
                </a:path>
                <a:path w="139064" h="308610">
                  <a:moveTo>
                    <a:pt x="93472" y="302793"/>
                  </a:moveTo>
                  <a:lnTo>
                    <a:pt x="92862" y="301917"/>
                  </a:lnTo>
                  <a:lnTo>
                    <a:pt x="92951" y="302996"/>
                  </a:lnTo>
                  <a:lnTo>
                    <a:pt x="93472" y="302793"/>
                  </a:lnTo>
                  <a:close/>
                </a:path>
                <a:path w="139064" h="308610">
                  <a:moveTo>
                    <a:pt x="93586" y="293979"/>
                  </a:moveTo>
                  <a:lnTo>
                    <a:pt x="93306" y="289864"/>
                  </a:lnTo>
                  <a:lnTo>
                    <a:pt x="92481" y="290372"/>
                  </a:lnTo>
                  <a:lnTo>
                    <a:pt x="93586" y="293979"/>
                  </a:lnTo>
                  <a:close/>
                </a:path>
                <a:path w="139064" h="308610">
                  <a:moveTo>
                    <a:pt x="94183" y="275755"/>
                  </a:moveTo>
                  <a:lnTo>
                    <a:pt x="94068" y="274650"/>
                  </a:lnTo>
                  <a:lnTo>
                    <a:pt x="93802" y="274789"/>
                  </a:lnTo>
                  <a:lnTo>
                    <a:pt x="94183" y="275755"/>
                  </a:lnTo>
                  <a:close/>
                </a:path>
                <a:path w="139064" h="308610">
                  <a:moveTo>
                    <a:pt x="94183" y="274256"/>
                  </a:moveTo>
                  <a:lnTo>
                    <a:pt x="93738" y="273558"/>
                  </a:lnTo>
                  <a:lnTo>
                    <a:pt x="93497" y="274180"/>
                  </a:lnTo>
                  <a:lnTo>
                    <a:pt x="94183" y="274256"/>
                  </a:lnTo>
                  <a:close/>
                </a:path>
                <a:path w="139064" h="308610">
                  <a:moveTo>
                    <a:pt x="94297" y="284162"/>
                  </a:moveTo>
                  <a:lnTo>
                    <a:pt x="93268" y="284645"/>
                  </a:lnTo>
                  <a:lnTo>
                    <a:pt x="93611" y="285089"/>
                  </a:lnTo>
                  <a:lnTo>
                    <a:pt x="94297" y="284162"/>
                  </a:lnTo>
                  <a:close/>
                </a:path>
                <a:path w="139064" h="308610">
                  <a:moveTo>
                    <a:pt x="94424" y="265379"/>
                  </a:moveTo>
                  <a:lnTo>
                    <a:pt x="93878" y="264515"/>
                  </a:lnTo>
                  <a:lnTo>
                    <a:pt x="93560" y="265696"/>
                  </a:lnTo>
                  <a:lnTo>
                    <a:pt x="94424" y="265379"/>
                  </a:lnTo>
                  <a:close/>
                </a:path>
                <a:path w="139064" h="308610">
                  <a:moveTo>
                    <a:pt x="94449" y="304609"/>
                  </a:moveTo>
                  <a:lnTo>
                    <a:pt x="91897" y="305701"/>
                  </a:lnTo>
                  <a:lnTo>
                    <a:pt x="92456" y="306666"/>
                  </a:lnTo>
                  <a:lnTo>
                    <a:pt x="94449" y="304609"/>
                  </a:lnTo>
                  <a:close/>
                </a:path>
                <a:path w="139064" h="308610">
                  <a:moveTo>
                    <a:pt x="94488" y="276529"/>
                  </a:moveTo>
                  <a:lnTo>
                    <a:pt x="92862" y="280733"/>
                  </a:lnTo>
                  <a:lnTo>
                    <a:pt x="94170" y="279806"/>
                  </a:lnTo>
                  <a:lnTo>
                    <a:pt x="94488" y="276529"/>
                  </a:lnTo>
                  <a:close/>
                </a:path>
                <a:path w="139064" h="308610">
                  <a:moveTo>
                    <a:pt x="95072" y="256400"/>
                  </a:moveTo>
                  <a:lnTo>
                    <a:pt x="94132" y="255016"/>
                  </a:lnTo>
                  <a:lnTo>
                    <a:pt x="93827" y="256413"/>
                  </a:lnTo>
                  <a:lnTo>
                    <a:pt x="95072" y="256400"/>
                  </a:lnTo>
                  <a:close/>
                </a:path>
                <a:path w="139064" h="308610">
                  <a:moveTo>
                    <a:pt x="96100" y="267639"/>
                  </a:moveTo>
                  <a:lnTo>
                    <a:pt x="96088" y="264566"/>
                  </a:lnTo>
                  <a:lnTo>
                    <a:pt x="94970" y="265290"/>
                  </a:lnTo>
                  <a:lnTo>
                    <a:pt x="96100" y="267639"/>
                  </a:lnTo>
                  <a:close/>
                </a:path>
                <a:path w="139064" h="308610">
                  <a:moveTo>
                    <a:pt x="97586" y="267627"/>
                  </a:moveTo>
                  <a:lnTo>
                    <a:pt x="97205" y="267169"/>
                  </a:lnTo>
                  <a:lnTo>
                    <a:pt x="97256" y="268185"/>
                  </a:lnTo>
                  <a:lnTo>
                    <a:pt x="97586" y="267627"/>
                  </a:lnTo>
                  <a:close/>
                </a:path>
                <a:path w="139064" h="308610">
                  <a:moveTo>
                    <a:pt x="97866" y="266776"/>
                  </a:moveTo>
                  <a:lnTo>
                    <a:pt x="97637" y="265277"/>
                  </a:lnTo>
                  <a:lnTo>
                    <a:pt x="97104" y="266903"/>
                  </a:lnTo>
                  <a:lnTo>
                    <a:pt x="97866" y="266776"/>
                  </a:lnTo>
                  <a:close/>
                </a:path>
                <a:path w="139064" h="308610">
                  <a:moveTo>
                    <a:pt x="98132" y="276682"/>
                  </a:moveTo>
                  <a:lnTo>
                    <a:pt x="95567" y="277583"/>
                  </a:lnTo>
                  <a:lnTo>
                    <a:pt x="97980" y="280708"/>
                  </a:lnTo>
                  <a:lnTo>
                    <a:pt x="98132" y="276682"/>
                  </a:lnTo>
                  <a:close/>
                </a:path>
                <a:path w="139064" h="308610">
                  <a:moveTo>
                    <a:pt x="98386" y="289458"/>
                  </a:moveTo>
                  <a:lnTo>
                    <a:pt x="98361" y="288848"/>
                  </a:lnTo>
                  <a:lnTo>
                    <a:pt x="97205" y="289509"/>
                  </a:lnTo>
                  <a:lnTo>
                    <a:pt x="98386" y="289458"/>
                  </a:lnTo>
                  <a:close/>
                </a:path>
                <a:path w="139064" h="308610">
                  <a:moveTo>
                    <a:pt x="138772" y="118630"/>
                  </a:moveTo>
                  <a:lnTo>
                    <a:pt x="137566" y="115570"/>
                  </a:lnTo>
                  <a:lnTo>
                    <a:pt x="124561" y="120688"/>
                  </a:lnTo>
                  <a:lnTo>
                    <a:pt x="120383" y="110845"/>
                  </a:lnTo>
                  <a:lnTo>
                    <a:pt x="108458" y="109715"/>
                  </a:lnTo>
                  <a:lnTo>
                    <a:pt x="114096" y="96266"/>
                  </a:lnTo>
                  <a:lnTo>
                    <a:pt x="103543" y="91922"/>
                  </a:lnTo>
                  <a:lnTo>
                    <a:pt x="100380" y="81445"/>
                  </a:lnTo>
                  <a:lnTo>
                    <a:pt x="103479" y="75666"/>
                  </a:lnTo>
                  <a:lnTo>
                    <a:pt x="82715" y="79146"/>
                  </a:lnTo>
                  <a:lnTo>
                    <a:pt x="86334" y="73875"/>
                  </a:lnTo>
                  <a:lnTo>
                    <a:pt x="82943" y="65735"/>
                  </a:lnTo>
                  <a:lnTo>
                    <a:pt x="92824" y="50825"/>
                  </a:lnTo>
                  <a:lnTo>
                    <a:pt x="100812" y="46647"/>
                  </a:lnTo>
                  <a:lnTo>
                    <a:pt x="98780" y="42189"/>
                  </a:lnTo>
                  <a:lnTo>
                    <a:pt x="101993" y="33820"/>
                  </a:lnTo>
                  <a:lnTo>
                    <a:pt x="100584" y="17208"/>
                  </a:lnTo>
                  <a:lnTo>
                    <a:pt x="94818" y="17932"/>
                  </a:lnTo>
                  <a:lnTo>
                    <a:pt x="91948" y="6845"/>
                  </a:lnTo>
                  <a:lnTo>
                    <a:pt x="83350" y="0"/>
                  </a:lnTo>
                  <a:lnTo>
                    <a:pt x="80378" y="11480"/>
                  </a:lnTo>
                  <a:lnTo>
                    <a:pt x="72872" y="16319"/>
                  </a:lnTo>
                  <a:lnTo>
                    <a:pt x="76619" y="25438"/>
                  </a:lnTo>
                  <a:lnTo>
                    <a:pt x="70192" y="20662"/>
                  </a:lnTo>
                  <a:lnTo>
                    <a:pt x="62776" y="22174"/>
                  </a:lnTo>
                  <a:lnTo>
                    <a:pt x="49403" y="31343"/>
                  </a:lnTo>
                  <a:lnTo>
                    <a:pt x="49403" y="206298"/>
                  </a:lnTo>
                  <a:lnTo>
                    <a:pt x="49187" y="207149"/>
                  </a:lnTo>
                  <a:lnTo>
                    <a:pt x="48945" y="207060"/>
                  </a:lnTo>
                  <a:lnTo>
                    <a:pt x="49403" y="206298"/>
                  </a:lnTo>
                  <a:lnTo>
                    <a:pt x="49403" y="31343"/>
                  </a:lnTo>
                  <a:lnTo>
                    <a:pt x="45923" y="33718"/>
                  </a:lnTo>
                  <a:lnTo>
                    <a:pt x="46405" y="43091"/>
                  </a:lnTo>
                  <a:lnTo>
                    <a:pt x="39878" y="52679"/>
                  </a:lnTo>
                  <a:lnTo>
                    <a:pt x="39878" y="199732"/>
                  </a:lnTo>
                  <a:lnTo>
                    <a:pt x="39395" y="201345"/>
                  </a:lnTo>
                  <a:lnTo>
                    <a:pt x="39522" y="200215"/>
                  </a:lnTo>
                  <a:lnTo>
                    <a:pt x="39878" y="199732"/>
                  </a:lnTo>
                  <a:lnTo>
                    <a:pt x="39878" y="52679"/>
                  </a:lnTo>
                  <a:lnTo>
                    <a:pt x="37706" y="55867"/>
                  </a:lnTo>
                  <a:lnTo>
                    <a:pt x="39662" y="60680"/>
                  </a:lnTo>
                  <a:lnTo>
                    <a:pt x="30543" y="80695"/>
                  </a:lnTo>
                  <a:lnTo>
                    <a:pt x="17932" y="76784"/>
                  </a:lnTo>
                  <a:lnTo>
                    <a:pt x="15849" y="107581"/>
                  </a:lnTo>
                  <a:lnTo>
                    <a:pt x="11201" y="112636"/>
                  </a:lnTo>
                  <a:lnTo>
                    <a:pt x="8026" y="109499"/>
                  </a:lnTo>
                  <a:lnTo>
                    <a:pt x="7886" y="123672"/>
                  </a:lnTo>
                  <a:lnTo>
                    <a:pt x="3263" y="120472"/>
                  </a:lnTo>
                  <a:lnTo>
                    <a:pt x="0" y="125488"/>
                  </a:lnTo>
                  <a:lnTo>
                    <a:pt x="8140" y="139788"/>
                  </a:lnTo>
                  <a:lnTo>
                    <a:pt x="8255" y="134797"/>
                  </a:lnTo>
                  <a:lnTo>
                    <a:pt x="10299" y="137629"/>
                  </a:lnTo>
                  <a:lnTo>
                    <a:pt x="10287" y="137845"/>
                  </a:lnTo>
                  <a:lnTo>
                    <a:pt x="10299" y="137629"/>
                  </a:lnTo>
                  <a:lnTo>
                    <a:pt x="9207" y="138468"/>
                  </a:lnTo>
                  <a:lnTo>
                    <a:pt x="9766" y="139458"/>
                  </a:lnTo>
                  <a:lnTo>
                    <a:pt x="9067" y="141655"/>
                  </a:lnTo>
                  <a:lnTo>
                    <a:pt x="11125" y="143014"/>
                  </a:lnTo>
                  <a:lnTo>
                    <a:pt x="14122" y="135496"/>
                  </a:lnTo>
                  <a:lnTo>
                    <a:pt x="13601" y="137985"/>
                  </a:lnTo>
                  <a:lnTo>
                    <a:pt x="13309" y="137985"/>
                  </a:lnTo>
                  <a:lnTo>
                    <a:pt x="13550" y="138239"/>
                  </a:lnTo>
                  <a:lnTo>
                    <a:pt x="12649" y="142557"/>
                  </a:lnTo>
                  <a:lnTo>
                    <a:pt x="17818" y="139446"/>
                  </a:lnTo>
                  <a:lnTo>
                    <a:pt x="18046" y="140411"/>
                  </a:lnTo>
                  <a:lnTo>
                    <a:pt x="17208" y="140804"/>
                  </a:lnTo>
                  <a:lnTo>
                    <a:pt x="18300" y="141490"/>
                  </a:lnTo>
                  <a:lnTo>
                    <a:pt x="19253" y="145376"/>
                  </a:lnTo>
                  <a:lnTo>
                    <a:pt x="24917" y="146761"/>
                  </a:lnTo>
                  <a:lnTo>
                    <a:pt x="26898" y="153924"/>
                  </a:lnTo>
                  <a:lnTo>
                    <a:pt x="22567" y="153390"/>
                  </a:lnTo>
                  <a:lnTo>
                    <a:pt x="26657" y="156883"/>
                  </a:lnTo>
                  <a:lnTo>
                    <a:pt x="25768" y="156692"/>
                  </a:lnTo>
                  <a:lnTo>
                    <a:pt x="25082" y="156286"/>
                  </a:lnTo>
                  <a:lnTo>
                    <a:pt x="25044" y="156540"/>
                  </a:lnTo>
                  <a:lnTo>
                    <a:pt x="20053" y="155448"/>
                  </a:lnTo>
                  <a:lnTo>
                    <a:pt x="27076" y="163652"/>
                  </a:lnTo>
                  <a:lnTo>
                    <a:pt x="28727" y="157734"/>
                  </a:lnTo>
                  <a:lnTo>
                    <a:pt x="37198" y="183692"/>
                  </a:lnTo>
                  <a:lnTo>
                    <a:pt x="32004" y="210578"/>
                  </a:lnTo>
                  <a:lnTo>
                    <a:pt x="38671" y="201396"/>
                  </a:lnTo>
                  <a:lnTo>
                    <a:pt x="39319" y="201587"/>
                  </a:lnTo>
                  <a:lnTo>
                    <a:pt x="38493" y="204368"/>
                  </a:lnTo>
                  <a:lnTo>
                    <a:pt x="37452" y="207886"/>
                  </a:lnTo>
                  <a:lnTo>
                    <a:pt x="35064" y="209499"/>
                  </a:lnTo>
                  <a:lnTo>
                    <a:pt x="34988" y="211264"/>
                  </a:lnTo>
                  <a:lnTo>
                    <a:pt x="37249" y="208572"/>
                  </a:lnTo>
                  <a:lnTo>
                    <a:pt x="36715" y="210375"/>
                  </a:lnTo>
                  <a:lnTo>
                    <a:pt x="39382" y="208534"/>
                  </a:lnTo>
                  <a:lnTo>
                    <a:pt x="39306" y="212140"/>
                  </a:lnTo>
                  <a:lnTo>
                    <a:pt x="45415" y="204584"/>
                  </a:lnTo>
                  <a:lnTo>
                    <a:pt x="45402" y="207492"/>
                  </a:lnTo>
                  <a:lnTo>
                    <a:pt x="43827" y="207619"/>
                  </a:lnTo>
                  <a:lnTo>
                    <a:pt x="43510" y="212318"/>
                  </a:lnTo>
                  <a:lnTo>
                    <a:pt x="43370" y="213321"/>
                  </a:lnTo>
                  <a:lnTo>
                    <a:pt x="43434" y="213525"/>
                  </a:lnTo>
                  <a:lnTo>
                    <a:pt x="43522" y="213245"/>
                  </a:lnTo>
                  <a:lnTo>
                    <a:pt x="44170" y="212928"/>
                  </a:lnTo>
                  <a:lnTo>
                    <a:pt x="43764" y="212559"/>
                  </a:lnTo>
                  <a:lnTo>
                    <a:pt x="45402" y="207911"/>
                  </a:lnTo>
                  <a:lnTo>
                    <a:pt x="45402" y="208457"/>
                  </a:lnTo>
                  <a:lnTo>
                    <a:pt x="45402" y="212953"/>
                  </a:lnTo>
                  <a:lnTo>
                    <a:pt x="48615" y="207606"/>
                  </a:lnTo>
                  <a:lnTo>
                    <a:pt x="48653" y="207886"/>
                  </a:lnTo>
                  <a:lnTo>
                    <a:pt x="49174" y="207238"/>
                  </a:lnTo>
                  <a:lnTo>
                    <a:pt x="48602" y="209575"/>
                  </a:lnTo>
                  <a:lnTo>
                    <a:pt x="47853" y="210502"/>
                  </a:lnTo>
                  <a:lnTo>
                    <a:pt x="47891" y="211772"/>
                  </a:lnTo>
                  <a:lnTo>
                    <a:pt x="48336" y="210667"/>
                  </a:lnTo>
                  <a:lnTo>
                    <a:pt x="47777" y="212979"/>
                  </a:lnTo>
                  <a:lnTo>
                    <a:pt x="50723" y="214007"/>
                  </a:lnTo>
                  <a:lnTo>
                    <a:pt x="57302" y="205917"/>
                  </a:lnTo>
                  <a:lnTo>
                    <a:pt x="56438" y="201841"/>
                  </a:lnTo>
                  <a:lnTo>
                    <a:pt x="64071" y="202806"/>
                  </a:lnTo>
                  <a:lnTo>
                    <a:pt x="62407" y="197396"/>
                  </a:lnTo>
                  <a:lnTo>
                    <a:pt x="65112" y="202018"/>
                  </a:lnTo>
                  <a:lnTo>
                    <a:pt x="68986" y="200914"/>
                  </a:lnTo>
                  <a:lnTo>
                    <a:pt x="73469" y="189153"/>
                  </a:lnTo>
                  <a:lnTo>
                    <a:pt x="79921" y="201510"/>
                  </a:lnTo>
                  <a:lnTo>
                    <a:pt x="84378" y="199491"/>
                  </a:lnTo>
                  <a:lnTo>
                    <a:pt x="83185" y="208838"/>
                  </a:lnTo>
                  <a:lnTo>
                    <a:pt x="90970" y="245579"/>
                  </a:lnTo>
                  <a:lnTo>
                    <a:pt x="92379" y="248831"/>
                  </a:lnTo>
                  <a:lnTo>
                    <a:pt x="93459" y="242214"/>
                  </a:lnTo>
                  <a:lnTo>
                    <a:pt x="97777" y="253936"/>
                  </a:lnTo>
                  <a:lnTo>
                    <a:pt x="97536" y="254914"/>
                  </a:lnTo>
                  <a:lnTo>
                    <a:pt x="97967" y="254838"/>
                  </a:lnTo>
                  <a:lnTo>
                    <a:pt x="97853" y="254127"/>
                  </a:lnTo>
                  <a:lnTo>
                    <a:pt x="100507" y="261289"/>
                  </a:lnTo>
                  <a:lnTo>
                    <a:pt x="98704" y="273646"/>
                  </a:lnTo>
                  <a:lnTo>
                    <a:pt x="97523" y="272745"/>
                  </a:lnTo>
                  <a:lnTo>
                    <a:pt x="96913" y="274612"/>
                  </a:lnTo>
                  <a:lnTo>
                    <a:pt x="98552" y="274662"/>
                  </a:lnTo>
                  <a:lnTo>
                    <a:pt x="98437" y="275475"/>
                  </a:lnTo>
                  <a:lnTo>
                    <a:pt x="103035" y="278079"/>
                  </a:lnTo>
                  <a:lnTo>
                    <a:pt x="97917" y="291363"/>
                  </a:lnTo>
                  <a:lnTo>
                    <a:pt x="97663" y="291033"/>
                  </a:lnTo>
                  <a:lnTo>
                    <a:pt x="97536" y="292328"/>
                  </a:lnTo>
                  <a:lnTo>
                    <a:pt x="96862" y="294093"/>
                  </a:lnTo>
                  <a:lnTo>
                    <a:pt x="98640" y="304952"/>
                  </a:lnTo>
                  <a:lnTo>
                    <a:pt x="115531" y="276148"/>
                  </a:lnTo>
                  <a:lnTo>
                    <a:pt x="106908" y="256501"/>
                  </a:lnTo>
                  <a:lnTo>
                    <a:pt x="107048" y="243471"/>
                  </a:lnTo>
                  <a:lnTo>
                    <a:pt x="92773" y="223888"/>
                  </a:lnTo>
                  <a:lnTo>
                    <a:pt x="98590" y="220446"/>
                  </a:lnTo>
                  <a:lnTo>
                    <a:pt x="98691" y="208940"/>
                  </a:lnTo>
                  <a:lnTo>
                    <a:pt x="104063" y="203555"/>
                  </a:lnTo>
                  <a:lnTo>
                    <a:pt x="100266" y="205257"/>
                  </a:lnTo>
                  <a:lnTo>
                    <a:pt x="98209" y="195427"/>
                  </a:lnTo>
                  <a:lnTo>
                    <a:pt x="79806" y="168173"/>
                  </a:lnTo>
                  <a:lnTo>
                    <a:pt x="86372" y="168198"/>
                  </a:lnTo>
                  <a:lnTo>
                    <a:pt x="84874" y="162394"/>
                  </a:lnTo>
                  <a:lnTo>
                    <a:pt x="90500" y="148120"/>
                  </a:lnTo>
                  <a:lnTo>
                    <a:pt x="104990" y="149263"/>
                  </a:lnTo>
                  <a:lnTo>
                    <a:pt x="106591" y="143230"/>
                  </a:lnTo>
                  <a:lnTo>
                    <a:pt x="113690" y="142481"/>
                  </a:lnTo>
                  <a:lnTo>
                    <a:pt x="112433" y="138455"/>
                  </a:lnTo>
                  <a:lnTo>
                    <a:pt x="122123" y="138899"/>
                  </a:lnTo>
                  <a:lnTo>
                    <a:pt x="138772" y="118630"/>
                  </a:lnTo>
                  <a:close/>
                </a:path>
              </a:pathLst>
            </a:custGeom>
            <a:solidFill>
              <a:srgbClr val="B7C3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3776591" y="3699576"/>
              <a:ext cx="139065" cy="308610"/>
            </a:xfrm>
            <a:custGeom>
              <a:avLst/>
              <a:gdLst/>
              <a:ahLst/>
              <a:cxnLst/>
              <a:rect l="l" t="t" r="r" b="b"/>
              <a:pathLst>
                <a:path w="139064" h="308610">
                  <a:moveTo>
                    <a:pt x="83345" y="0"/>
                  </a:moveTo>
                  <a:lnTo>
                    <a:pt x="80377" y="11479"/>
                  </a:lnTo>
                  <a:lnTo>
                    <a:pt x="72869" y="16320"/>
                  </a:lnTo>
                  <a:lnTo>
                    <a:pt x="76625" y="25434"/>
                  </a:lnTo>
                  <a:lnTo>
                    <a:pt x="70188" y="20660"/>
                  </a:lnTo>
                  <a:lnTo>
                    <a:pt x="62780" y="22173"/>
                  </a:lnTo>
                  <a:lnTo>
                    <a:pt x="45918" y="33726"/>
                  </a:lnTo>
                  <a:lnTo>
                    <a:pt x="46412" y="43093"/>
                  </a:lnTo>
                  <a:lnTo>
                    <a:pt x="37706" y="55871"/>
                  </a:lnTo>
                  <a:lnTo>
                    <a:pt x="39659" y="60685"/>
                  </a:lnTo>
                  <a:lnTo>
                    <a:pt x="30544" y="80698"/>
                  </a:lnTo>
                  <a:lnTo>
                    <a:pt x="17931" y="76792"/>
                  </a:lnTo>
                  <a:lnTo>
                    <a:pt x="15850" y="107578"/>
                  </a:lnTo>
                  <a:lnTo>
                    <a:pt x="11206" y="112635"/>
                  </a:lnTo>
                  <a:lnTo>
                    <a:pt x="8033" y="109506"/>
                  </a:lnTo>
                  <a:lnTo>
                    <a:pt x="7891" y="123678"/>
                  </a:lnTo>
                  <a:lnTo>
                    <a:pt x="3262" y="120479"/>
                  </a:lnTo>
                  <a:lnTo>
                    <a:pt x="0" y="125496"/>
                  </a:lnTo>
                  <a:lnTo>
                    <a:pt x="8136" y="139787"/>
                  </a:lnTo>
                  <a:lnTo>
                    <a:pt x="8260" y="134805"/>
                  </a:lnTo>
                  <a:lnTo>
                    <a:pt x="10345" y="137682"/>
                  </a:lnTo>
                  <a:lnTo>
                    <a:pt x="9070" y="141657"/>
                  </a:lnTo>
                  <a:lnTo>
                    <a:pt x="11124" y="143018"/>
                  </a:lnTo>
                  <a:lnTo>
                    <a:pt x="14125" y="135499"/>
                  </a:lnTo>
                  <a:lnTo>
                    <a:pt x="12652" y="142557"/>
                  </a:lnTo>
                  <a:lnTo>
                    <a:pt x="17816" y="139448"/>
                  </a:lnTo>
                  <a:lnTo>
                    <a:pt x="19251" y="145375"/>
                  </a:lnTo>
                  <a:lnTo>
                    <a:pt x="24919" y="146767"/>
                  </a:lnTo>
                  <a:lnTo>
                    <a:pt x="26904" y="153930"/>
                  </a:lnTo>
                  <a:lnTo>
                    <a:pt x="22569" y="153389"/>
                  </a:lnTo>
                  <a:lnTo>
                    <a:pt x="26655" y="156887"/>
                  </a:lnTo>
                  <a:lnTo>
                    <a:pt x="20051" y="155457"/>
                  </a:lnTo>
                  <a:lnTo>
                    <a:pt x="27072" y="163653"/>
                  </a:lnTo>
                  <a:lnTo>
                    <a:pt x="28728" y="157736"/>
                  </a:lnTo>
                  <a:lnTo>
                    <a:pt x="37195" y="183695"/>
                  </a:lnTo>
                  <a:lnTo>
                    <a:pt x="32002" y="210577"/>
                  </a:lnTo>
                  <a:lnTo>
                    <a:pt x="39883" y="199732"/>
                  </a:lnTo>
                  <a:lnTo>
                    <a:pt x="36716" y="210380"/>
                  </a:lnTo>
                  <a:lnTo>
                    <a:pt x="39385" y="208540"/>
                  </a:lnTo>
                  <a:lnTo>
                    <a:pt x="39307" y="212146"/>
                  </a:lnTo>
                  <a:lnTo>
                    <a:pt x="45410" y="204592"/>
                  </a:lnTo>
                  <a:lnTo>
                    <a:pt x="45398" y="212955"/>
                  </a:lnTo>
                  <a:lnTo>
                    <a:pt x="49410" y="206305"/>
                  </a:lnTo>
                  <a:lnTo>
                    <a:pt x="47781" y="212976"/>
                  </a:lnTo>
                  <a:lnTo>
                    <a:pt x="50723" y="214007"/>
                  </a:lnTo>
                  <a:lnTo>
                    <a:pt x="57302" y="205926"/>
                  </a:lnTo>
                  <a:lnTo>
                    <a:pt x="56436" y="201843"/>
                  </a:lnTo>
                  <a:lnTo>
                    <a:pt x="64073" y="202813"/>
                  </a:lnTo>
                  <a:lnTo>
                    <a:pt x="62409" y="197398"/>
                  </a:lnTo>
                  <a:lnTo>
                    <a:pt x="65116" y="202021"/>
                  </a:lnTo>
                  <a:lnTo>
                    <a:pt x="68991" y="200922"/>
                  </a:lnTo>
                  <a:lnTo>
                    <a:pt x="73469" y="189157"/>
                  </a:lnTo>
                  <a:lnTo>
                    <a:pt x="79927" y="201517"/>
                  </a:lnTo>
                  <a:lnTo>
                    <a:pt x="84380" y="199492"/>
                  </a:lnTo>
                  <a:lnTo>
                    <a:pt x="83188" y="208835"/>
                  </a:lnTo>
                  <a:lnTo>
                    <a:pt x="90976" y="245579"/>
                  </a:lnTo>
                  <a:lnTo>
                    <a:pt x="92383" y="248838"/>
                  </a:lnTo>
                  <a:lnTo>
                    <a:pt x="93459" y="242223"/>
                  </a:lnTo>
                  <a:lnTo>
                    <a:pt x="100504" y="261293"/>
                  </a:lnTo>
                  <a:lnTo>
                    <a:pt x="98437" y="275475"/>
                  </a:lnTo>
                  <a:lnTo>
                    <a:pt x="103035" y="278082"/>
                  </a:lnTo>
                  <a:lnTo>
                    <a:pt x="96863" y="294092"/>
                  </a:lnTo>
                  <a:lnTo>
                    <a:pt x="98639" y="304957"/>
                  </a:lnTo>
                  <a:lnTo>
                    <a:pt x="115539" y="276155"/>
                  </a:lnTo>
                  <a:lnTo>
                    <a:pt x="106910" y="256499"/>
                  </a:lnTo>
                  <a:lnTo>
                    <a:pt x="107049" y="243475"/>
                  </a:lnTo>
                  <a:lnTo>
                    <a:pt x="92770" y="223895"/>
                  </a:lnTo>
                  <a:lnTo>
                    <a:pt x="98594" y="220453"/>
                  </a:lnTo>
                  <a:lnTo>
                    <a:pt x="98696" y="208941"/>
                  </a:lnTo>
                  <a:lnTo>
                    <a:pt x="104069" y="203561"/>
                  </a:lnTo>
                  <a:lnTo>
                    <a:pt x="100262" y="205261"/>
                  </a:lnTo>
                  <a:lnTo>
                    <a:pt x="98208" y="195424"/>
                  </a:lnTo>
                  <a:lnTo>
                    <a:pt x="79802" y="168176"/>
                  </a:lnTo>
                  <a:lnTo>
                    <a:pt x="86379" y="168197"/>
                  </a:lnTo>
                  <a:lnTo>
                    <a:pt x="84873" y="162400"/>
                  </a:lnTo>
                  <a:lnTo>
                    <a:pt x="90503" y="148118"/>
                  </a:lnTo>
                  <a:lnTo>
                    <a:pt x="104990" y="149262"/>
                  </a:lnTo>
                  <a:lnTo>
                    <a:pt x="106590" y="143234"/>
                  </a:lnTo>
                  <a:lnTo>
                    <a:pt x="113686" y="142488"/>
                  </a:lnTo>
                  <a:lnTo>
                    <a:pt x="112440" y="138459"/>
                  </a:lnTo>
                  <a:lnTo>
                    <a:pt x="122130" y="138898"/>
                  </a:lnTo>
                  <a:lnTo>
                    <a:pt x="138768" y="118628"/>
                  </a:lnTo>
                  <a:lnTo>
                    <a:pt x="137572" y="115573"/>
                  </a:lnTo>
                  <a:lnTo>
                    <a:pt x="124563" y="120692"/>
                  </a:lnTo>
                  <a:lnTo>
                    <a:pt x="120386" y="110844"/>
                  </a:lnTo>
                  <a:lnTo>
                    <a:pt x="108461" y="109718"/>
                  </a:lnTo>
                  <a:lnTo>
                    <a:pt x="114092" y="96264"/>
                  </a:lnTo>
                  <a:lnTo>
                    <a:pt x="103549" y="91924"/>
                  </a:lnTo>
                  <a:lnTo>
                    <a:pt x="100387" y="81450"/>
                  </a:lnTo>
                  <a:lnTo>
                    <a:pt x="103475" y="75674"/>
                  </a:lnTo>
                  <a:lnTo>
                    <a:pt x="82715" y="79150"/>
                  </a:lnTo>
                  <a:lnTo>
                    <a:pt x="86337" y="73884"/>
                  </a:lnTo>
                  <a:lnTo>
                    <a:pt x="82947" y="65739"/>
                  </a:lnTo>
                  <a:lnTo>
                    <a:pt x="92823" y="50822"/>
                  </a:lnTo>
                  <a:lnTo>
                    <a:pt x="100819" y="46654"/>
                  </a:lnTo>
                  <a:lnTo>
                    <a:pt x="98784" y="42196"/>
                  </a:lnTo>
                  <a:lnTo>
                    <a:pt x="102000" y="33817"/>
                  </a:lnTo>
                  <a:lnTo>
                    <a:pt x="100588" y="17210"/>
                  </a:lnTo>
                  <a:lnTo>
                    <a:pt x="94820" y="17932"/>
                  </a:lnTo>
                  <a:lnTo>
                    <a:pt x="91945" y="6842"/>
                  </a:lnTo>
                  <a:lnTo>
                    <a:pt x="83345" y="0"/>
                  </a:lnTo>
                  <a:close/>
                </a:path>
                <a:path w="139064" h="308610">
                  <a:moveTo>
                    <a:pt x="100387" y="273769"/>
                  </a:moveTo>
                  <a:lnTo>
                    <a:pt x="99625" y="273556"/>
                  </a:lnTo>
                  <a:lnTo>
                    <a:pt x="100475" y="274300"/>
                  </a:lnTo>
                  <a:lnTo>
                    <a:pt x="100387" y="273769"/>
                  </a:lnTo>
                  <a:close/>
                </a:path>
                <a:path w="139064" h="308610">
                  <a:moveTo>
                    <a:pt x="100075" y="274690"/>
                  </a:moveTo>
                  <a:lnTo>
                    <a:pt x="97528" y="272742"/>
                  </a:lnTo>
                  <a:lnTo>
                    <a:pt x="96910" y="274611"/>
                  </a:lnTo>
                  <a:lnTo>
                    <a:pt x="100075" y="274690"/>
                  </a:lnTo>
                  <a:close/>
                </a:path>
                <a:path w="139064" h="308610">
                  <a:moveTo>
                    <a:pt x="98543" y="292149"/>
                  </a:moveTo>
                  <a:lnTo>
                    <a:pt x="97660" y="291032"/>
                  </a:lnTo>
                  <a:lnTo>
                    <a:pt x="97534" y="292450"/>
                  </a:lnTo>
                  <a:lnTo>
                    <a:pt x="98543" y="292149"/>
                  </a:lnTo>
                  <a:close/>
                </a:path>
                <a:path w="139064" h="308610">
                  <a:moveTo>
                    <a:pt x="98393" y="289458"/>
                  </a:moveTo>
                  <a:lnTo>
                    <a:pt x="98358" y="288855"/>
                  </a:lnTo>
                  <a:lnTo>
                    <a:pt x="97207" y="289509"/>
                  </a:lnTo>
                  <a:lnTo>
                    <a:pt x="98393" y="289458"/>
                  </a:lnTo>
                  <a:close/>
                </a:path>
                <a:path w="139064" h="308610">
                  <a:moveTo>
                    <a:pt x="98137" y="276689"/>
                  </a:moveTo>
                  <a:lnTo>
                    <a:pt x="95573" y="277592"/>
                  </a:lnTo>
                  <a:lnTo>
                    <a:pt x="97980" y="280710"/>
                  </a:lnTo>
                  <a:lnTo>
                    <a:pt x="98137" y="276689"/>
                  </a:lnTo>
                  <a:close/>
                </a:path>
                <a:path w="139064" h="308610">
                  <a:moveTo>
                    <a:pt x="97974" y="254843"/>
                  </a:moveTo>
                  <a:lnTo>
                    <a:pt x="97818" y="253838"/>
                  </a:lnTo>
                  <a:lnTo>
                    <a:pt x="97539" y="254921"/>
                  </a:lnTo>
                  <a:lnTo>
                    <a:pt x="97974" y="254843"/>
                  </a:lnTo>
                  <a:close/>
                </a:path>
                <a:path w="139064" h="308610">
                  <a:moveTo>
                    <a:pt x="97861" y="266781"/>
                  </a:moveTo>
                  <a:lnTo>
                    <a:pt x="97637" y="265276"/>
                  </a:lnTo>
                  <a:lnTo>
                    <a:pt x="97103" y="266901"/>
                  </a:lnTo>
                  <a:lnTo>
                    <a:pt x="97861" y="266781"/>
                  </a:lnTo>
                  <a:close/>
                </a:path>
                <a:path w="139064" h="308610">
                  <a:moveTo>
                    <a:pt x="97586" y="267634"/>
                  </a:moveTo>
                  <a:lnTo>
                    <a:pt x="97202" y="267178"/>
                  </a:lnTo>
                  <a:lnTo>
                    <a:pt x="97261" y="268184"/>
                  </a:lnTo>
                  <a:lnTo>
                    <a:pt x="97586" y="267634"/>
                  </a:lnTo>
                  <a:close/>
                </a:path>
                <a:path w="139064" h="308610">
                  <a:moveTo>
                    <a:pt x="96091" y="264571"/>
                  </a:moveTo>
                  <a:lnTo>
                    <a:pt x="94966" y="265292"/>
                  </a:lnTo>
                  <a:lnTo>
                    <a:pt x="96097" y="267637"/>
                  </a:lnTo>
                  <a:lnTo>
                    <a:pt x="96091" y="264571"/>
                  </a:lnTo>
                  <a:close/>
                </a:path>
                <a:path w="139064" h="308610">
                  <a:moveTo>
                    <a:pt x="95076" y="256408"/>
                  </a:moveTo>
                  <a:lnTo>
                    <a:pt x="94132" y="255016"/>
                  </a:lnTo>
                  <a:lnTo>
                    <a:pt x="93826" y="256410"/>
                  </a:lnTo>
                  <a:lnTo>
                    <a:pt x="95076" y="256408"/>
                  </a:lnTo>
                  <a:close/>
                </a:path>
                <a:path w="139064" h="308610">
                  <a:moveTo>
                    <a:pt x="94173" y="279814"/>
                  </a:moveTo>
                  <a:lnTo>
                    <a:pt x="94485" y="276533"/>
                  </a:lnTo>
                  <a:lnTo>
                    <a:pt x="92858" y="280739"/>
                  </a:lnTo>
                  <a:lnTo>
                    <a:pt x="94173" y="279814"/>
                  </a:lnTo>
                  <a:close/>
                </a:path>
                <a:path w="139064" h="308610">
                  <a:moveTo>
                    <a:pt x="92462" y="306668"/>
                  </a:moveTo>
                  <a:lnTo>
                    <a:pt x="94449" y="304611"/>
                  </a:lnTo>
                  <a:lnTo>
                    <a:pt x="91898" y="305708"/>
                  </a:lnTo>
                  <a:lnTo>
                    <a:pt x="92462" y="306668"/>
                  </a:lnTo>
                  <a:close/>
                </a:path>
                <a:path w="139064" h="308610">
                  <a:moveTo>
                    <a:pt x="94426" y="265386"/>
                  </a:moveTo>
                  <a:lnTo>
                    <a:pt x="93874" y="264524"/>
                  </a:lnTo>
                  <a:lnTo>
                    <a:pt x="93559" y="265694"/>
                  </a:lnTo>
                  <a:lnTo>
                    <a:pt x="94426" y="265386"/>
                  </a:lnTo>
                  <a:close/>
                </a:path>
                <a:path w="139064" h="308610">
                  <a:moveTo>
                    <a:pt x="93312" y="289864"/>
                  </a:moveTo>
                  <a:lnTo>
                    <a:pt x="92483" y="290381"/>
                  </a:lnTo>
                  <a:lnTo>
                    <a:pt x="93588" y="293979"/>
                  </a:lnTo>
                  <a:lnTo>
                    <a:pt x="93312" y="289864"/>
                  </a:lnTo>
                  <a:close/>
                </a:path>
                <a:path w="139064" h="308610">
                  <a:moveTo>
                    <a:pt x="94303" y="284169"/>
                  </a:moveTo>
                  <a:lnTo>
                    <a:pt x="93267" y="284651"/>
                  </a:lnTo>
                  <a:lnTo>
                    <a:pt x="93619" y="285097"/>
                  </a:lnTo>
                  <a:lnTo>
                    <a:pt x="94303" y="284169"/>
                  </a:lnTo>
                  <a:close/>
                </a:path>
                <a:path w="139064" h="308610">
                  <a:moveTo>
                    <a:pt x="93739" y="273565"/>
                  </a:moveTo>
                  <a:lnTo>
                    <a:pt x="93497" y="274187"/>
                  </a:lnTo>
                  <a:lnTo>
                    <a:pt x="94187" y="274259"/>
                  </a:lnTo>
                  <a:lnTo>
                    <a:pt x="93739" y="273565"/>
                  </a:lnTo>
                  <a:close/>
                </a:path>
                <a:path w="139064" h="308610">
                  <a:moveTo>
                    <a:pt x="94067" y="274657"/>
                  </a:moveTo>
                  <a:lnTo>
                    <a:pt x="93807" y="274792"/>
                  </a:lnTo>
                  <a:lnTo>
                    <a:pt x="94185" y="275756"/>
                  </a:lnTo>
                  <a:lnTo>
                    <a:pt x="94067" y="274657"/>
                  </a:lnTo>
                  <a:close/>
                </a:path>
                <a:path w="139064" h="308610">
                  <a:moveTo>
                    <a:pt x="93469" y="302792"/>
                  </a:moveTo>
                  <a:lnTo>
                    <a:pt x="92863" y="301918"/>
                  </a:lnTo>
                  <a:lnTo>
                    <a:pt x="92952" y="303003"/>
                  </a:lnTo>
                  <a:lnTo>
                    <a:pt x="93469" y="302792"/>
                  </a:lnTo>
                  <a:close/>
                </a:path>
                <a:path w="139064" h="308610">
                  <a:moveTo>
                    <a:pt x="92003" y="270688"/>
                  </a:moveTo>
                  <a:lnTo>
                    <a:pt x="92011" y="268923"/>
                  </a:lnTo>
                  <a:lnTo>
                    <a:pt x="90593" y="269957"/>
                  </a:lnTo>
                  <a:lnTo>
                    <a:pt x="92003" y="270688"/>
                  </a:lnTo>
                  <a:close/>
                </a:path>
                <a:path w="139064" h="308610">
                  <a:moveTo>
                    <a:pt x="91554" y="267568"/>
                  </a:moveTo>
                  <a:lnTo>
                    <a:pt x="90621" y="267449"/>
                  </a:lnTo>
                  <a:lnTo>
                    <a:pt x="88936" y="268058"/>
                  </a:lnTo>
                  <a:lnTo>
                    <a:pt x="91554" y="267568"/>
                  </a:lnTo>
                  <a:close/>
                </a:path>
                <a:path w="139064" h="308610">
                  <a:moveTo>
                    <a:pt x="91054" y="278413"/>
                  </a:moveTo>
                  <a:lnTo>
                    <a:pt x="90218" y="276527"/>
                  </a:lnTo>
                  <a:lnTo>
                    <a:pt x="90116" y="278294"/>
                  </a:lnTo>
                  <a:lnTo>
                    <a:pt x="91054" y="278413"/>
                  </a:lnTo>
                  <a:close/>
                </a:path>
                <a:path w="139064" h="308610">
                  <a:moveTo>
                    <a:pt x="90906" y="307957"/>
                  </a:moveTo>
                  <a:lnTo>
                    <a:pt x="90460" y="307487"/>
                  </a:lnTo>
                  <a:lnTo>
                    <a:pt x="90420" y="308242"/>
                  </a:lnTo>
                  <a:lnTo>
                    <a:pt x="90906" y="307957"/>
                  </a:lnTo>
                  <a:close/>
                </a:path>
                <a:path w="139064" h="308610">
                  <a:moveTo>
                    <a:pt x="89102" y="290669"/>
                  </a:moveTo>
                  <a:lnTo>
                    <a:pt x="88815" y="290345"/>
                  </a:lnTo>
                  <a:lnTo>
                    <a:pt x="88891" y="291195"/>
                  </a:lnTo>
                  <a:lnTo>
                    <a:pt x="89102" y="290669"/>
                  </a:lnTo>
                  <a:close/>
                </a:path>
                <a:path w="139064" h="308610">
                  <a:moveTo>
                    <a:pt x="89101" y="298019"/>
                  </a:moveTo>
                  <a:lnTo>
                    <a:pt x="88451" y="297585"/>
                  </a:lnTo>
                  <a:lnTo>
                    <a:pt x="88599" y="298626"/>
                  </a:lnTo>
                  <a:lnTo>
                    <a:pt x="89101" y="298019"/>
                  </a:lnTo>
                  <a:close/>
                </a:path>
                <a:path w="139064" h="308610">
                  <a:moveTo>
                    <a:pt x="87737" y="260524"/>
                  </a:moveTo>
                  <a:lnTo>
                    <a:pt x="87411" y="261147"/>
                  </a:lnTo>
                  <a:lnTo>
                    <a:pt x="88104" y="261210"/>
                  </a:lnTo>
                  <a:lnTo>
                    <a:pt x="87737" y="260524"/>
                  </a:lnTo>
                  <a:close/>
                </a:path>
                <a:path w="139064" h="308610">
                  <a:moveTo>
                    <a:pt x="85079" y="275485"/>
                  </a:moveTo>
                  <a:lnTo>
                    <a:pt x="84877" y="275023"/>
                  </a:lnTo>
                  <a:lnTo>
                    <a:pt x="84512" y="275879"/>
                  </a:lnTo>
                  <a:lnTo>
                    <a:pt x="85079" y="275485"/>
                  </a:lnTo>
                  <a:close/>
                </a:path>
                <a:path w="139064" h="308610">
                  <a:moveTo>
                    <a:pt x="83135" y="206556"/>
                  </a:moveTo>
                  <a:lnTo>
                    <a:pt x="83897" y="202393"/>
                  </a:lnTo>
                  <a:lnTo>
                    <a:pt x="81837" y="204047"/>
                  </a:lnTo>
                  <a:lnTo>
                    <a:pt x="83135" y="206556"/>
                  </a:lnTo>
                  <a:close/>
                </a:path>
                <a:path w="139064" h="308610">
                  <a:moveTo>
                    <a:pt x="59028" y="206061"/>
                  </a:moveTo>
                  <a:lnTo>
                    <a:pt x="58945" y="203579"/>
                  </a:lnTo>
                  <a:lnTo>
                    <a:pt x="58290" y="205627"/>
                  </a:lnTo>
                  <a:lnTo>
                    <a:pt x="59028" y="206061"/>
                  </a:lnTo>
                  <a:close/>
                </a:path>
                <a:path w="139064" h="308610">
                  <a:moveTo>
                    <a:pt x="58934" y="203514"/>
                  </a:moveTo>
                  <a:lnTo>
                    <a:pt x="58235" y="203279"/>
                  </a:lnTo>
                  <a:lnTo>
                    <a:pt x="58481" y="204203"/>
                  </a:lnTo>
                  <a:lnTo>
                    <a:pt x="58934" y="203514"/>
                  </a:lnTo>
                  <a:close/>
                </a:path>
                <a:path w="139064" h="308610">
                  <a:moveTo>
                    <a:pt x="58206" y="205593"/>
                  </a:moveTo>
                  <a:lnTo>
                    <a:pt x="57976" y="203770"/>
                  </a:lnTo>
                  <a:lnTo>
                    <a:pt x="57470" y="205785"/>
                  </a:lnTo>
                  <a:lnTo>
                    <a:pt x="58206" y="205593"/>
                  </a:lnTo>
                  <a:close/>
                </a:path>
                <a:path w="139064" h="308610">
                  <a:moveTo>
                    <a:pt x="49234" y="207147"/>
                  </a:moveTo>
                  <a:lnTo>
                    <a:pt x="48531" y="206927"/>
                  </a:lnTo>
                  <a:lnTo>
                    <a:pt x="48649" y="207886"/>
                  </a:lnTo>
                  <a:lnTo>
                    <a:pt x="49234" y="207147"/>
                  </a:lnTo>
                  <a:close/>
                </a:path>
                <a:path w="139064" h="308610">
                  <a:moveTo>
                    <a:pt x="47889" y="211778"/>
                  </a:moveTo>
                  <a:lnTo>
                    <a:pt x="48955" y="209139"/>
                  </a:lnTo>
                  <a:lnTo>
                    <a:pt x="47861" y="210508"/>
                  </a:lnTo>
                  <a:lnTo>
                    <a:pt x="47889" y="211778"/>
                  </a:lnTo>
                  <a:close/>
                </a:path>
                <a:path w="139064" h="308610">
                  <a:moveTo>
                    <a:pt x="46366" y="208447"/>
                  </a:moveTo>
                  <a:lnTo>
                    <a:pt x="45389" y="208455"/>
                  </a:lnTo>
                  <a:lnTo>
                    <a:pt x="45684" y="209123"/>
                  </a:lnTo>
                  <a:lnTo>
                    <a:pt x="46366" y="208447"/>
                  </a:lnTo>
                  <a:close/>
                </a:path>
                <a:path w="139064" h="308610">
                  <a:moveTo>
                    <a:pt x="45555" y="207481"/>
                  </a:moveTo>
                  <a:lnTo>
                    <a:pt x="43830" y="207623"/>
                  </a:lnTo>
                  <a:lnTo>
                    <a:pt x="43431" y="213524"/>
                  </a:lnTo>
                  <a:lnTo>
                    <a:pt x="45555" y="207481"/>
                  </a:lnTo>
                  <a:close/>
                </a:path>
                <a:path w="139064" h="308610">
                  <a:moveTo>
                    <a:pt x="44167" y="212926"/>
                  </a:moveTo>
                  <a:lnTo>
                    <a:pt x="43394" y="212212"/>
                  </a:lnTo>
                  <a:lnTo>
                    <a:pt x="43373" y="213319"/>
                  </a:lnTo>
                  <a:lnTo>
                    <a:pt x="44167" y="212926"/>
                  </a:lnTo>
                  <a:close/>
                </a:path>
                <a:path w="139064" h="308610">
                  <a:moveTo>
                    <a:pt x="40844" y="212374"/>
                  </a:moveTo>
                  <a:lnTo>
                    <a:pt x="40548" y="210905"/>
                  </a:lnTo>
                  <a:lnTo>
                    <a:pt x="39639" y="213019"/>
                  </a:lnTo>
                  <a:lnTo>
                    <a:pt x="40844" y="212374"/>
                  </a:lnTo>
                  <a:close/>
                </a:path>
                <a:path w="139064" h="308610">
                  <a:moveTo>
                    <a:pt x="39371" y="201603"/>
                  </a:moveTo>
                  <a:lnTo>
                    <a:pt x="39587" y="199714"/>
                  </a:lnTo>
                  <a:lnTo>
                    <a:pt x="38599" y="201356"/>
                  </a:lnTo>
                  <a:lnTo>
                    <a:pt x="39371" y="201603"/>
                  </a:lnTo>
                  <a:close/>
                </a:path>
                <a:path w="139064" h="308610">
                  <a:moveTo>
                    <a:pt x="34985" y="211271"/>
                  </a:moveTo>
                  <a:lnTo>
                    <a:pt x="38314" y="207307"/>
                  </a:lnTo>
                  <a:lnTo>
                    <a:pt x="35070" y="209500"/>
                  </a:lnTo>
                  <a:lnTo>
                    <a:pt x="34985" y="211271"/>
                  </a:lnTo>
                  <a:close/>
                </a:path>
                <a:path w="139064" h="308610">
                  <a:moveTo>
                    <a:pt x="38491" y="204373"/>
                  </a:moveTo>
                  <a:lnTo>
                    <a:pt x="37653" y="204526"/>
                  </a:lnTo>
                  <a:lnTo>
                    <a:pt x="38091" y="205217"/>
                  </a:lnTo>
                  <a:lnTo>
                    <a:pt x="38491" y="204373"/>
                  </a:lnTo>
                  <a:close/>
                </a:path>
                <a:path w="139064" h="308610">
                  <a:moveTo>
                    <a:pt x="36659" y="206537"/>
                  </a:moveTo>
                  <a:lnTo>
                    <a:pt x="36848" y="205772"/>
                  </a:lnTo>
                  <a:lnTo>
                    <a:pt x="36369" y="206588"/>
                  </a:lnTo>
                  <a:lnTo>
                    <a:pt x="36659" y="206537"/>
                  </a:lnTo>
                  <a:close/>
                </a:path>
                <a:path w="139064" h="308610">
                  <a:moveTo>
                    <a:pt x="29330" y="163627"/>
                  </a:moveTo>
                  <a:lnTo>
                    <a:pt x="29516" y="164233"/>
                  </a:lnTo>
                  <a:lnTo>
                    <a:pt x="29938" y="163668"/>
                  </a:lnTo>
                  <a:lnTo>
                    <a:pt x="29330" y="163627"/>
                  </a:lnTo>
                  <a:close/>
                </a:path>
                <a:path w="139064" h="308610">
                  <a:moveTo>
                    <a:pt x="28117" y="164731"/>
                  </a:moveTo>
                  <a:lnTo>
                    <a:pt x="27830" y="164035"/>
                  </a:lnTo>
                  <a:lnTo>
                    <a:pt x="27620" y="164890"/>
                  </a:lnTo>
                  <a:lnTo>
                    <a:pt x="28117" y="164731"/>
                  </a:lnTo>
                  <a:close/>
                </a:path>
                <a:path w="139064" h="308610">
                  <a:moveTo>
                    <a:pt x="25814" y="156717"/>
                  </a:moveTo>
                  <a:lnTo>
                    <a:pt x="25086" y="156289"/>
                  </a:lnTo>
                  <a:lnTo>
                    <a:pt x="25012" y="156881"/>
                  </a:lnTo>
                  <a:lnTo>
                    <a:pt x="25814" y="156717"/>
                  </a:lnTo>
                  <a:close/>
                </a:path>
                <a:path w="139064" h="308610">
                  <a:moveTo>
                    <a:pt x="24983" y="147488"/>
                  </a:moveTo>
                  <a:lnTo>
                    <a:pt x="24372" y="147691"/>
                  </a:lnTo>
                  <a:lnTo>
                    <a:pt x="24771" y="148716"/>
                  </a:lnTo>
                  <a:lnTo>
                    <a:pt x="24983" y="147488"/>
                  </a:lnTo>
                  <a:close/>
                </a:path>
                <a:path w="139064" h="308610">
                  <a:moveTo>
                    <a:pt x="22427" y="162891"/>
                  </a:moveTo>
                  <a:lnTo>
                    <a:pt x="21183" y="165068"/>
                  </a:lnTo>
                  <a:lnTo>
                    <a:pt x="24334" y="164723"/>
                  </a:lnTo>
                  <a:lnTo>
                    <a:pt x="22427" y="162891"/>
                  </a:lnTo>
                  <a:close/>
                </a:path>
                <a:path w="139064" h="308610">
                  <a:moveTo>
                    <a:pt x="24271" y="148316"/>
                  </a:moveTo>
                  <a:lnTo>
                    <a:pt x="24327" y="147775"/>
                  </a:lnTo>
                  <a:lnTo>
                    <a:pt x="23811" y="148510"/>
                  </a:lnTo>
                  <a:lnTo>
                    <a:pt x="24271" y="148316"/>
                  </a:lnTo>
                  <a:close/>
                </a:path>
                <a:path w="139064" h="308610">
                  <a:moveTo>
                    <a:pt x="23711" y="148954"/>
                  </a:moveTo>
                  <a:lnTo>
                    <a:pt x="23487" y="148334"/>
                  </a:lnTo>
                  <a:lnTo>
                    <a:pt x="23470" y="149738"/>
                  </a:lnTo>
                  <a:lnTo>
                    <a:pt x="23711" y="148954"/>
                  </a:lnTo>
                  <a:close/>
                </a:path>
                <a:path w="139064" h="308610">
                  <a:moveTo>
                    <a:pt x="23710" y="146982"/>
                  </a:moveTo>
                  <a:lnTo>
                    <a:pt x="22484" y="147870"/>
                  </a:lnTo>
                  <a:lnTo>
                    <a:pt x="22239" y="149724"/>
                  </a:lnTo>
                  <a:lnTo>
                    <a:pt x="23710" y="146982"/>
                  </a:lnTo>
                  <a:close/>
                </a:path>
                <a:path w="139064" h="308610">
                  <a:moveTo>
                    <a:pt x="23370" y="155280"/>
                  </a:moveTo>
                  <a:lnTo>
                    <a:pt x="22896" y="155179"/>
                  </a:lnTo>
                  <a:lnTo>
                    <a:pt x="23412" y="156068"/>
                  </a:lnTo>
                  <a:lnTo>
                    <a:pt x="23370" y="155280"/>
                  </a:lnTo>
                  <a:close/>
                </a:path>
                <a:path w="139064" h="308610">
                  <a:moveTo>
                    <a:pt x="22751" y="153827"/>
                  </a:moveTo>
                  <a:lnTo>
                    <a:pt x="22389" y="153233"/>
                  </a:lnTo>
                  <a:lnTo>
                    <a:pt x="22490" y="154001"/>
                  </a:lnTo>
                  <a:lnTo>
                    <a:pt x="22751" y="153827"/>
                  </a:lnTo>
                  <a:close/>
                </a:path>
                <a:path w="139064" h="308610">
                  <a:moveTo>
                    <a:pt x="21699" y="149364"/>
                  </a:moveTo>
                  <a:lnTo>
                    <a:pt x="21702" y="148682"/>
                  </a:lnTo>
                  <a:lnTo>
                    <a:pt x="20822" y="150173"/>
                  </a:lnTo>
                  <a:lnTo>
                    <a:pt x="21699" y="149364"/>
                  </a:lnTo>
                  <a:close/>
                </a:path>
                <a:path w="139064" h="308610">
                  <a:moveTo>
                    <a:pt x="19680" y="146052"/>
                  </a:moveTo>
                  <a:lnTo>
                    <a:pt x="19597" y="148377"/>
                  </a:lnTo>
                  <a:lnTo>
                    <a:pt x="20725" y="147096"/>
                  </a:lnTo>
                  <a:lnTo>
                    <a:pt x="19680" y="146052"/>
                  </a:lnTo>
                  <a:close/>
                </a:path>
                <a:path w="139064" h="308610">
                  <a:moveTo>
                    <a:pt x="20534" y="149896"/>
                  </a:moveTo>
                  <a:lnTo>
                    <a:pt x="19646" y="149057"/>
                  </a:lnTo>
                  <a:lnTo>
                    <a:pt x="20262" y="150111"/>
                  </a:lnTo>
                  <a:lnTo>
                    <a:pt x="20534" y="149896"/>
                  </a:lnTo>
                  <a:close/>
                </a:path>
                <a:path w="139064" h="308610">
                  <a:moveTo>
                    <a:pt x="17989" y="140297"/>
                  </a:moveTo>
                  <a:lnTo>
                    <a:pt x="17213" y="140808"/>
                  </a:lnTo>
                  <a:lnTo>
                    <a:pt x="18992" y="141894"/>
                  </a:lnTo>
                  <a:lnTo>
                    <a:pt x="17989" y="140297"/>
                  </a:lnTo>
                  <a:close/>
                </a:path>
                <a:path w="139064" h="308610">
                  <a:moveTo>
                    <a:pt x="16870" y="144398"/>
                  </a:moveTo>
                  <a:lnTo>
                    <a:pt x="17154" y="140848"/>
                  </a:lnTo>
                  <a:lnTo>
                    <a:pt x="16161" y="142106"/>
                  </a:lnTo>
                  <a:lnTo>
                    <a:pt x="16870" y="144398"/>
                  </a:lnTo>
                  <a:close/>
                </a:path>
                <a:path w="139064" h="308610">
                  <a:moveTo>
                    <a:pt x="15786" y="143360"/>
                  </a:moveTo>
                  <a:lnTo>
                    <a:pt x="15534" y="141779"/>
                  </a:lnTo>
                  <a:lnTo>
                    <a:pt x="14749" y="143511"/>
                  </a:lnTo>
                  <a:lnTo>
                    <a:pt x="15786" y="143360"/>
                  </a:lnTo>
                  <a:close/>
                </a:path>
                <a:path w="139064" h="308610">
                  <a:moveTo>
                    <a:pt x="14392" y="145530"/>
                  </a:moveTo>
                  <a:lnTo>
                    <a:pt x="13747" y="142831"/>
                  </a:lnTo>
                  <a:lnTo>
                    <a:pt x="13531" y="145600"/>
                  </a:lnTo>
                  <a:lnTo>
                    <a:pt x="14392" y="145530"/>
                  </a:lnTo>
                  <a:close/>
                </a:path>
                <a:path w="139064" h="308610">
                  <a:moveTo>
                    <a:pt x="14719" y="143575"/>
                  </a:moveTo>
                  <a:lnTo>
                    <a:pt x="14232" y="142400"/>
                  </a:lnTo>
                  <a:lnTo>
                    <a:pt x="14520" y="143822"/>
                  </a:lnTo>
                  <a:lnTo>
                    <a:pt x="14719" y="143575"/>
                  </a:lnTo>
                  <a:close/>
                </a:path>
                <a:path w="139064" h="308610">
                  <a:moveTo>
                    <a:pt x="14036" y="138719"/>
                  </a:moveTo>
                  <a:lnTo>
                    <a:pt x="14483" y="137945"/>
                  </a:lnTo>
                  <a:lnTo>
                    <a:pt x="13307" y="137986"/>
                  </a:lnTo>
                  <a:lnTo>
                    <a:pt x="14036" y="138719"/>
                  </a:lnTo>
                  <a:close/>
                </a:path>
                <a:path w="139064" h="308610">
                  <a:moveTo>
                    <a:pt x="13006" y="145950"/>
                  </a:moveTo>
                  <a:lnTo>
                    <a:pt x="12145" y="143662"/>
                  </a:lnTo>
                  <a:lnTo>
                    <a:pt x="12042" y="145041"/>
                  </a:lnTo>
                  <a:lnTo>
                    <a:pt x="13006" y="145950"/>
                  </a:lnTo>
                  <a:close/>
                </a:path>
                <a:path w="139064" h="308610">
                  <a:moveTo>
                    <a:pt x="10158" y="140151"/>
                  </a:moveTo>
                  <a:lnTo>
                    <a:pt x="10295" y="137627"/>
                  </a:lnTo>
                  <a:lnTo>
                    <a:pt x="9203" y="138466"/>
                  </a:lnTo>
                  <a:lnTo>
                    <a:pt x="10158" y="14015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5" name="object 335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265835" y="3920661"/>
              <a:ext cx="128873" cy="96417"/>
            </a:xfrm>
            <a:prstGeom prst="rect">
              <a:avLst/>
            </a:prstGeom>
          </p:spPr>
        </p:pic>
        <p:pic>
          <p:nvPicPr>
            <p:cNvPr id="336" name="object 336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95876" y="3393935"/>
              <a:ext cx="102772" cy="69099"/>
            </a:xfrm>
            <a:prstGeom prst="rect">
              <a:avLst/>
            </a:prstGeom>
          </p:spPr>
        </p:pic>
        <p:sp>
          <p:nvSpPr>
            <p:cNvPr id="337" name="object 337" descr=""/>
            <p:cNvSpPr/>
            <p:nvPr/>
          </p:nvSpPr>
          <p:spPr>
            <a:xfrm>
              <a:off x="4114584" y="4081601"/>
              <a:ext cx="19685" cy="16510"/>
            </a:xfrm>
            <a:custGeom>
              <a:avLst/>
              <a:gdLst/>
              <a:ahLst/>
              <a:cxnLst/>
              <a:rect l="l" t="t" r="r" b="b"/>
              <a:pathLst>
                <a:path w="19685" h="16510">
                  <a:moveTo>
                    <a:pt x="15163" y="0"/>
                  </a:moveTo>
                  <a:lnTo>
                    <a:pt x="0" y="7099"/>
                  </a:lnTo>
                  <a:lnTo>
                    <a:pt x="8801" y="16103"/>
                  </a:lnTo>
                  <a:lnTo>
                    <a:pt x="14020" y="3124"/>
                  </a:lnTo>
                  <a:lnTo>
                    <a:pt x="15163" y="0"/>
                  </a:lnTo>
                  <a:close/>
                </a:path>
                <a:path w="19685" h="16510">
                  <a:moveTo>
                    <a:pt x="19253" y="11582"/>
                  </a:moveTo>
                  <a:lnTo>
                    <a:pt x="16827" y="2679"/>
                  </a:lnTo>
                  <a:lnTo>
                    <a:pt x="15659" y="10185"/>
                  </a:lnTo>
                  <a:lnTo>
                    <a:pt x="19253" y="11582"/>
                  </a:lnTo>
                  <a:close/>
                </a:path>
              </a:pathLst>
            </a:custGeom>
            <a:solidFill>
              <a:srgbClr val="61A8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 descr=""/>
            <p:cNvSpPr/>
            <p:nvPr/>
          </p:nvSpPr>
          <p:spPr>
            <a:xfrm>
              <a:off x="4114591" y="4081597"/>
              <a:ext cx="19685" cy="16510"/>
            </a:xfrm>
            <a:custGeom>
              <a:avLst/>
              <a:gdLst/>
              <a:ahLst/>
              <a:cxnLst/>
              <a:rect l="l" t="t" r="r" b="b"/>
              <a:pathLst>
                <a:path w="19685" h="16510">
                  <a:moveTo>
                    <a:pt x="16832" y="2684"/>
                  </a:moveTo>
                  <a:lnTo>
                    <a:pt x="15658" y="10185"/>
                  </a:lnTo>
                  <a:lnTo>
                    <a:pt x="19253" y="11585"/>
                  </a:lnTo>
                  <a:lnTo>
                    <a:pt x="16832" y="2684"/>
                  </a:lnTo>
                  <a:close/>
                </a:path>
                <a:path w="19685" h="16510">
                  <a:moveTo>
                    <a:pt x="14025" y="3119"/>
                  </a:moveTo>
                  <a:lnTo>
                    <a:pt x="15159" y="0"/>
                  </a:lnTo>
                  <a:lnTo>
                    <a:pt x="0" y="7101"/>
                  </a:lnTo>
                  <a:lnTo>
                    <a:pt x="8795" y="16106"/>
                  </a:lnTo>
                  <a:lnTo>
                    <a:pt x="14025" y="311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 descr=""/>
            <p:cNvSpPr/>
            <p:nvPr/>
          </p:nvSpPr>
          <p:spPr>
            <a:xfrm>
              <a:off x="1212621" y="4078477"/>
              <a:ext cx="641985" cy="635000"/>
            </a:xfrm>
            <a:custGeom>
              <a:avLst/>
              <a:gdLst/>
              <a:ahLst/>
              <a:cxnLst/>
              <a:rect l="l" t="t" r="r" b="b"/>
              <a:pathLst>
                <a:path w="641985" h="635000">
                  <a:moveTo>
                    <a:pt x="363359" y="81114"/>
                  </a:moveTo>
                  <a:lnTo>
                    <a:pt x="361213" y="78333"/>
                  </a:lnTo>
                  <a:lnTo>
                    <a:pt x="360273" y="79984"/>
                  </a:lnTo>
                  <a:lnTo>
                    <a:pt x="363359" y="81114"/>
                  </a:lnTo>
                  <a:close/>
                </a:path>
                <a:path w="641985" h="635000">
                  <a:moveTo>
                    <a:pt x="363651" y="48361"/>
                  </a:moveTo>
                  <a:lnTo>
                    <a:pt x="362242" y="47282"/>
                  </a:lnTo>
                  <a:lnTo>
                    <a:pt x="362204" y="48666"/>
                  </a:lnTo>
                  <a:lnTo>
                    <a:pt x="363651" y="48361"/>
                  </a:lnTo>
                  <a:close/>
                </a:path>
                <a:path w="641985" h="635000">
                  <a:moveTo>
                    <a:pt x="364451" y="82092"/>
                  </a:moveTo>
                  <a:lnTo>
                    <a:pt x="364299" y="81559"/>
                  </a:lnTo>
                  <a:lnTo>
                    <a:pt x="363410" y="82003"/>
                  </a:lnTo>
                  <a:lnTo>
                    <a:pt x="364451" y="82092"/>
                  </a:lnTo>
                  <a:close/>
                </a:path>
                <a:path w="641985" h="635000">
                  <a:moveTo>
                    <a:pt x="365201" y="51092"/>
                  </a:moveTo>
                  <a:lnTo>
                    <a:pt x="363969" y="48450"/>
                  </a:lnTo>
                  <a:lnTo>
                    <a:pt x="362864" y="51358"/>
                  </a:lnTo>
                  <a:lnTo>
                    <a:pt x="365201" y="51092"/>
                  </a:lnTo>
                  <a:close/>
                </a:path>
                <a:path w="641985" h="635000">
                  <a:moveTo>
                    <a:pt x="365467" y="76454"/>
                  </a:moveTo>
                  <a:lnTo>
                    <a:pt x="364921" y="71323"/>
                  </a:lnTo>
                  <a:lnTo>
                    <a:pt x="362064" y="77025"/>
                  </a:lnTo>
                  <a:lnTo>
                    <a:pt x="365467" y="76454"/>
                  </a:lnTo>
                  <a:close/>
                </a:path>
                <a:path w="641985" h="635000">
                  <a:moveTo>
                    <a:pt x="368185" y="76644"/>
                  </a:moveTo>
                  <a:lnTo>
                    <a:pt x="367842" y="76123"/>
                  </a:lnTo>
                  <a:lnTo>
                    <a:pt x="367080" y="77609"/>
                  </a:lnTo>
                  <a:lnTo>
                    <a:pt x="368185" y="76644"/>
                  </a:lnTo>
                  <a:close/>
                </a:path>
                <a:path w="641985" h="635000">
                  <a:moveTo>
                    <a:pt x="368960" y="71361"/>
                  </a:moveTo>
                  <a:lnTo>
                    <a:pt x="365594" y="71958"/>
                  </a:lnTo>
                  <a:lnTo>
                    <a:pt x="366229" y="75844"/>
                  </a:lnTo>
                  <a:lnTo>
                    <a:pt x="368960" y="71361"/>
                  </a:lnTo>
                  <a:close/>
                </a:path>
                <a:path w="641985" h="635000">
                  <a:moveTo>
                    <a:pt x="374345" y="79070"/>
                  </a:moveTo>
                  <a:lnTo>
                    <a:pt x="373837" y="79324"/>
                  </a:lnTo>
                  <a:lnTo>
                    <a:pt x="374192" y="79870"/>
                  </a:lnTo>
                  <a:lnTo>
                    <a:pt x="374345" y="79070"/>
                  </a:lnTo>
                  <a:close/>
                </a:path>
                <a:path w="641985" h="635000">
                  <a:moveTo>
                    <a:pt x="376021" y="78587"/>
                  </a:moveTo>
                  <a:lnTo>
                    <a:pt x="375729" y="78079"/>
                  </a:lnTo>
                  <a:lnTo>
                    <a:pt x="375208" y="78638"/>
                  </a:lnTo>
                  <a:lnTo>
                    <a:pt x="376021" y="78587"/>
                  </a:lnTo>
                  <a:close/>
                </a:path>
                <a:path w="641985" h="635000">
                  <a:moveTo>
                    <a:pt x="376618" y="77736"/>
                  </a:moveTo>
                  <a:lnTo>
                    <a:pt x="376161" y="77393"/>
                  </a:lnTo>
                  <a:lnTo>
                    <a:pt x="375970" y="78016"/>
                  </a:lnTo>
                  <a:lnTo>
                    <a:pt x="376618" y="77736"/>
                  </a:lnTo>
                  <a:close/>
                </a:path>
                <a:path w="641985" h="635000">
                  <a:moveTo>
                    <a:pt x="376656" y="75095"/>
                  </a:moveTo>
                  <a:lnTo>
                    <a:pt x="364032" y="79070"/>
                  </a:lnTo>
                  <a:lnTo>
                    <a:pt x="369951" y="81940"/>
                  </a:lnTo>
                  <a:lnTo>
                    <a:pt x="376656" y="75095"/>
                  </a:lnTo>
                  <a:close/>
                </a:path>
                <a:path w="641985" h="635000">
                  <a:moveTo>
                    <a:pt x="380034" y="81254"/>
                  </a:moveTo>
                  <a:lnTo>
                    <a:pt x="376593" y="79768"/>
                  </a:lnTo>
                  <a:lnTo>
                    <a:pt x="372706" y="82664"/>
                  </a:lnTo>
                  <a:lnTo>
                    <a:pt x="380034" y="81254"/>
                  </a:lnTo>
                  <a:close/>
                </a:path>
                <a:path w="641985" h="635000">
                  <a:moveTo>
                    <a:pt x="394601" y="520763"/>
                  </a:moveTo>
                  <a:lnTo>
                    <a:pt x="392277" y="524294"/>
                  </a:lnTo>
                  <a:lnTo>
                    <a:pt x="393128" y="527011"/>
                  </a:lnTo>
                  <a:lnTo>
                    <a:pt x="394601" y="520763"/>
                  </a:lnTo>
                  <a:close/>
                </a:path>
                <a:path w="641985" h="635000">
                  <a:moveTo>
                    <a:pt x="436905" y="99949"/>
                  </a:moveTo>
                  <a:lnTo>
                    <a:pt x="436676" y="99606"/>
                  </a:lnTo>
                  <a:lnTo>
                    <a:pt x="436537" y="100609"/>
                  </a:lnTo>
                  <a:lnTo>
                    <a:pt x="436905" y="99949"/>
                  </a:lnTo>
                  <a:close/>
                </a:path>
                <a:path w="641985" h="635000">
                  <a:moveTo>
                    <a:pt x="437756" y="99225"/>
                  </a:moveTo>
                  <a:lnTo>
                    <a:pt x="436384" y="101257"/>
                  </a:lnTo>
                  <a:lnTo>
                    <a:pt x="437248" y="101155"/>
                  </a:lnTo>
                  <a:lnTo>
                    <a:pt x="437756" y="99225"/>
                  </a:lnTo>
                  <a:close/>
                </a:path>
                <a:path w="641985" h="635000">
                  <a:moveTo>
                    <a:pt x="443560" y="462089"/>
                  </a:moveTo>
                  <a:lnTo>
                    <a:pt x="442455" y="458228"/>
                  </a:lnTo>
                  <a:lnTo>
                    <a:pt x="440105" y="460883"/>
                  </a:lnTo>
                  <a:lnTo>
                    <a:pt x="443560" y="462089"/>
                  </a:lnTo>
                  <a:close/>
                </a:path>
                <a:path w="641985" h="635000">
                  <a:moveTo>
                    <a:pt x="443598" y="106883"/>
                  </a:moveTo>
                  <a:lnTo>
                    <a:pt x="442976" y="106603"/>
                  </a:lnTo>
                  <a:lnTo>
                    <a:pt x="442734" y="107188"/>
                  </a:lnTo>
                  <a:lnTo>
                    <a:pt x="443598" y="106883"/>
                  </a:lnTo>
                  <a:close/>
                </a:path>
                <a:path w="641985" h="635000">
                  <a:moveTo>
                    <a:pt x="449097" y="101307"/>
                  </a:moveTo>
                  <a:lnTo>
                    <a:pt x="447763" y="100838"/>
                  </a:lnTo>
                  <a:lnTo>
                    <a:pt x="447027" y="101917"/>
                  </a:lnTo>
                  <a:lnTo>
                    <a:pt x="449097" y="101307"/>
                  </a:lnTo>
                  <a:close/>
                </a:path>
                <a:path w="641985" h="635000">
                  <a:moveTo>
                    <a:pt x="461251" y="448754"/>
                  </a:moveTo>
                  <a:lnTo>
                    <a:pt x="459308" y="447446"/>
                  </a:lnTo>
                  <a:lnTo>
                    <a:pt x="458508" y="448970"/>
                  </a:lnTo>
                  <a:lnTo>
                    <a:pt x="461251" y="448754"/>
                  </a:lnTo>
                  <a:close/>
                </a:path>
                <a:path w="641985" h="635000">
                  <a:moveTo>
                    <a:pt x="469747" y="117640"/>
                  </a:moveTo>
                  <a:lnTo>
                    <a:pt x="469557" y="117487"/>
                  </a:lnTo>
                  <a:lnTo>
                    <a:pt x="468833" y="118237"/>
                  </a:lnTo>
                  <a:lnTo>
                    <a:pt x="469747" y="117640"/>
                  </a:lnTo>
                  <a:close/>
                </a:path>
                <a:path w="641985" h="635000">
                  <a:moveTo>
                    <a:pt x="491274" y="123571"/>
                  </a:moveTo>
                  <a:lnTo>
                    <a:pt x="490664" y="123063"/>
                  </a:lnTo>
                  <a:lnTo>
                    <a:pt x="489648" y="123355"/>
                  </a:lnTo>
                  <a:lnTo>
                    <a:pt x="491274" y="123571"/>
                  </a:lnTo>
                  <a:close/>
                </a:path>
                <a:path w="641985" h="635000">
                  <a:moveTo>
                    <a:pt x="492594" y="122643"/>
                  </a:moveTo>
                  <a:lnTo>
                    <a:pt x="490220" y="122555"/>
                  </a:lnTo>
                  <a:lnTo>
                    <a:pt x="492252" y="123939"/>
                  </a:lnTo>
                  <a:lnTo>
                    <a:pt x="492594" y="122643"/>
                  </a:lnTo>
                  <a:close/>
                </a:path>
                <a:path w="641985" h="635000">
                  <a:moveTo>
                    <a:pt x="604329" y="203682"/>
                  </a:moveTo>
                  <a:lnTo>
                    <a:pt x="601980" y="180644"/>
                  </a:lnTo>
                  <a:lnTo>
                    <a:pt x="594004" y="160794"/>
                  </a:lnTo>
                  <a:lnTo>
                    <a:pt x="568515" y="157518"/>
                  </a:lnTo>
                  <a:lnTo>
                    <a:pt x="548081" y="138341"/>
                  </a:lnTo>
                  <a:lnTo>
                    <a:pt x="524598" y="125044"/>
                  </a:lnTo>
                  <a:lnTo>
                    <a:pt x="489991" y="124548"/>
                  </a:lnTo>
                  <a:lnTo>
                    <a:pt x="473760" y="117322"/>
                  </a:lnTo>
                  <a:lnTo>
                    <a:pt x="466369" y="119151"/>
                  </a:lnTo>
                  <a:lnTo>
                    <a:pt x="468350" y="115836"/>
                  </a:lnTo>
                  <a:lnTo>
                    <a:pt x="461606" y="123939"/>
                  </a:lnTo>
                  <a:lnTo>
                    <a:pt x="457885" y="123913"/>
                  </a:lnTo>
                  <a:lnTo>
                    <a:pt x="462216" y="118275"/>
                  </a:lnTo>
                  <a:lnTo>
                    <a:pt x="457174" y="120180"/>
                  </a:lnTo>
                  <a:lnTo>
                    <a:pt x="455282" y="123748"/>
                  </a:lnTo>
                  <a:lnTo>
                    <a:pt x="455295" y="123190"/>
                  </a:lnTo>
                  <a:lnTo>
                    <a:pt x="453974" y="125171"/>
                  </a:lnTo>
                  <a:lnTo>
                    <a:pt x="453974" y="126225"/>
                  </a:lnTo>
                  <a:lnTo>
                    <a:pt x="450913" y="132029"/>
                  </a:lnTo>
                  <a:lnTo>
                    <a:pt x="453440" y="125996"/>
                  </a:lnTo>
                  <a:lnTo>
                    <a:pt x="453974" y="126225"/>
                  </a:lnTo>
                  <a:lnTo>
                    <a:pt x="453974" y="125171"/>
                  </a:lnTo>
                  <a:lnTo>
                    <a:pt x="453491" y="125882"/>
                  </a:lnTo>
                  <a:lnTo>
                    <a:pt x="457149" y="117195"/>
                  </a:lnTo>
                  <a:lnTo>
                    <a:pt x="455510" y="114223"/>
                  </a:lnTo>
                  <a:lnTo>
                    <a:pt x="451815" y="116459"/>
                  </a:lnTo>
                  <a:lnTo>
                    <a:pt x="455180" y="111683"/>
                  </a:lnTo>
                  <a:lnTo>
                    <a:pt x="449414" y="102857"/>
                  </a:lnTo>
                  <a:lnTo>
                    <a:pt x="441985" y="108013"/>
                  </a:lnTo>
                  <a:lnTo>
                    <a:pt x="442036" y="107403"/>
                  </a:lnTo>
                  <a:lnTo>
                    <a:pt x="443153" y="106210"/>
                  </a:lnTo>
                  <a:lnTo>
                    <a:pt x="442442" y="106705"/>
                  </a:lnTo>
                  <a:lnTo>
                    <a:pt x="442036" y="107353"/>
                  </a:lnTo>
                  <a:lnTo>
                    <a:pt x="442506" y="101727"/>
                  </a:lnTo>
                  <a:lnTo>
                    <a:pt x="436448" y="102247"/>
                  </a:lnTo>
                  <a:lnTo>
                    <a:pt x="436384" y="101257"/>
                  </a:lnTo>
                  <a:lnTo>
                    <a:pt x="436219" y="98361"/>
                  </a:lnTo>
                  <a:lnTo>
                    <a:pt x="405180" y="89357"/>
                  </a:lnTo>
                  <a:lnTo>
                    <a:pt x="386613" y="107861"/>
                  </a:lnTo>
                  <a:lnTo>
                    <a:pt x="394690" y="84988"/>
                  </a:lnTo>
                  <a:lnTo>
                    <a:pt x="386486" y="84302"/>
                  </a:lnTo>
                  <a:lnTo>
                    <a:pt x="387464" y="84175"/>
                  </a:lnTo>
                  <a:lnTo>
                    <a:pt x="387311" y="83477"/>
                  </a:lnTo>
                  <a:lnTo>
                    <a:pt x="386372" y="84289"/>
                  </a:lnTo>
                  <a:lnTo>
                    <a:pt x="364985" y="82486"/>
                  </a:lnTo>
                  <a:lnTo>
                    <a:pt x="357644" y="92379"/>
                  </a:lnTo>
                  <a:lnTo>
                    <a:pt x="357276" y="89585"/>
                  </a:lnTo>
                  <a:lnTo>
                    <a:pt x="353872" y="91198"/>
                  </a:lnTo>
                  <a:lnTo>
                    <a:pt x="357441" y="86512"/>
                  </a:lnTo>
                  <a:lnTo>
                    <a:pt x="357936" y="86474"/>
                  </a:lnTo>
                  <a:lnTo>
                    <a:pt x="357733" y="86131"/>
                  </a:lnTo>
                  <a:lnTo>
                    <a:pt x="360438" y="82575"/>
                  </a:lnTo>
                  <a:lnTo>
                    <a:pt x="356666" y="81165"/>
                  </a:lnTo>
                  <a:lnTo>
                    <a:pt x="357911" y="81153"/>
                  </a:lnTo>
                  <a:lnTo>
                    <a:pt x="358394" y="80365"/>
                  </a:lnTo>
                  <a:lnTo>
                    <a:pt x="356133" y="80975"/>
                  </a:lnTo>
                  <a:lnTo>
                    <a:pt x="354037" y="80175"/>
                  </a:lnTo>
                  <a:lnTo>
                    <a:pt x="366953" y="67919"/>
                  </a:lnTo>
                  <a:lnTo>
                    <a:pt x="366369" y="69659"/>
                  </a:lnTo>
                  <a:lnTo>
                    <a:pt x="369481" y="67373"/>
                  </a:lnTo>
                  <a:lnTo>
                    <a:pt x="368363" y="67360"/>
                  </a:lnTo>
                  <a:lnTo>
                    <a:pt x="368147" y="66789"/>
                  </a:lnTo>
                  <a:lnTo>
                    <a:pt x="369963" y="65062"/>
                  </a:lnTo>
                  <a:lnTo>
                    <a:pt x="369684" y="66598"/>
                  </a:lnTo>
                  <a:lnTo>
                    <a:pt x="371640" y="64122"/>
                  </a:lnTo>
                  <a:lnTo>
                    <a:pt x="370268" y="64770"/>
                  </a:lnTo>
                  <a:lnTo>
                    <a:pt x="371919" y="63207"/>
                  </a:lnTo>
                  <a:lnTo>
                    <a:pt x="367741" y="60947"/>
                  </a:lnTo>
                  <a:lnTo>
                    <a:pt x="367741" y="67348"/>
                  </a:lnTo>
                  <a:lnTo>
                    <a:pt x="367563" y="67335"/>
                  </a:lnTo>
                  <a:lnTo>
                    <a:pt x="367741" y="67348"/>
                  </a:lnTo>
                  <a:lnTo>
                    <a:pt x="367741" y="60947"/>
                  </a:lnTo>
                  <a:lnTo>
                    <a:pt x="366572" y="60299"/>
                  </a:lnTo>
                  <a:lnTo>
                    <a:pt x="372084" y="59461"/>
                  </a:lnTo>
                  <a:lnTo>
                    <a:pt x="371208" y="54838"/>
                  </a:lnTo>
                  <a:lnTo>
                    <a:pt x="362966" y="53060"/>
                  </a:lnTo>
                  <a:lnTo>
                    <a:pt x="359664" y="48171"/>
                  </a:lnTo>
                  <a:lnTo>
                    <a:pt x="353479" y="20980"/>
                  </a:lnTo>
                  <a:lnTo>
                    <a:pt x="346773" y="12496"/>
                  </a:lnTo>
                  <a:lnTo>
                    <a:pt x="325247" y="47332"/>
                  </a:lnTo>
                  <a:lnTo>
                    <a:pt x="311975" y="44602"/>
                  </a:lnTo>
                  <a:lnTo>
                    <a:pt x="306070" y="48298"/>
                  </a:lnTo>
                  <a:lnTo>
                    <a:pt x="293636" y="41236"/>
                  </a:lnTo>
                  <a:lnTo>
                    <a:pt x="277964" y="42037"/>
                  </a:lnTo>
                  <a:lnTo>
                    <a:pt x="275259" y="46075"/>
                  </a:lnTo>
                  <a:lnTo>
                    <a:pt x="278104" y="52603"/>
                  </a:lnTo>
                  <a:lnTo>
                    <a:pt x="256476" y="50660"/>
                  </a:lnTo>
                  <a:lnTo>
                    <a:pt x="233426" y="62814"/>
                  </a:lnTo>
                  <a:lnTo>
                    <a:pt x="219595" y="52412"/>
                  </a:lnTo>
                  <a:lnTo>
                    <a:pt x="216014" y="35839"/>
                  </a:lnTo>
                  <a:lnTo>
                    <a:pt x="218059" y="25450"/>
                  </a:lnTo>
                  <a:lnTo>
                    <a:pt x="223240" y="20167"/>
                  </a:lnTo>
                  <a:lnTo>
                    <a:pt x="219456" y="12623"/>
                  </a:lnTo>
                  <a:lnTo>
                    <a:pt x="213283" y="11315"/>
                  </a:lnTo>
                  <a:lnTo>
                    <a:pt x="216154" y="3390"/>
                  </a:lnTo>
                  <a:lnTo>
                    <a:pt x="213652" y="0"/>
                  </a:lnTo>
                  <a:lnTo>
                    <a:pt x="204609" y="431"/>
                  </a:lnTo>
                  <a:lnTo>
                    <a:pt x="206603" y="4965"/>
                  </a:lnTo>
                  <a:lnTo>
                    <a:pt x="200393" y="11315"/>
                  </a:lnTo>
                  <a:lnTo>
                    <a:pt x="185953" y="17716"/>
                  </a:lnTo>
                  <a:lnTo>
                    <a:pt x="178142" y="16484"/>
                  </a:lnTo>
                  <a:lnTo>
                    <a:pt x="170243" y="25349"/>
                  </a:lnTo>
                  <a:lnTo>
                    <a:pt x="166281" y="20053"/>
                  </a:lnTo>
                  <a:lnTo>
                    <a:pt x="154673" y="21018"/>
                  </a:lnTo>
                  <a:lnTo>
                    <a:pt x="141795" y="14871"/>
                  </a:lnTo>
                  <a:lnTo>
                    <a:pt x="151180" y="26339"/>
                  </a:lnTo>
                  <a:lnTo>
                    <a:pt x="153136" y="42506"/>
                  </a:lnTo>
                  <a:lnTo>
                    <a:pt x="163614" y="43561"/>
                  </a:lnTo>
                  <a:lnTo>
                    <a:pt x="163741" y="46951"/>
                  </a:lnTo>
                  <a:lnTo>
                    <a:pt x="154076" y="50520"/>
                  </a:lnTo>
                  <a:lnTo>
                    <a:pt x="149047" y="59524"/>
                  </a:lnTo>
                  <a:lnTo>
                    <a:pt x="137007" y="63258"/>
                  </a:lnTo>
                  <a:lnTo>
                    <a:pt x="131610" y="70497"/>
                  </a:lnTo>
                  <a:lnTo>
                    <a:pt x="129578" y="65544"/>
                  </a:lnTo>
                  <a:lnTo>
                    <a:pt x="118300" y="69405"/>
                  </a:lnTo>
                  <a:lnTo>
                    <a:pt x="110070" y="62141"/>
                  </a:lnTo>
                  <a:lnTo>
                    <a:pt x="106413" y="63080"/>
                  </a:lnTo>
                  <a:lnTo>
                    <a:pt x="101727" y="46697"/>
                  </a:lnTo>
                  <a:lnTo>
                    <a:pt x="93814" y="53136"/>
                  </a:lnTo>
                  <a:lnTo>
                    <a:pt x="89268" y="49974"/>
                  </a:lnTo>
                  <a:lnTo>
                    <a:pt x="89446" y="54394"/>
                  </a:lnTo>
                  <a:lnTo>
                    <a:pt x="63893" y="54622"/>
                  </a:lnTo>
                  <a:lnTo>
                    <a:pt x="63906" y="64439"/>
                  </a:lnTo>
                  <a:lnTo>
                    <a:pt x="73101" y="64782"/>
                  </a:lnTo>
                  <a:lnTo>
                    <a:pt x="75107" y="71120"/>
                  </a:lnTo>
                  <a:lnTo>
                    <a:pt x="60820" y="72377"/>
                  </a:lnTo>
                  <a:lnTo>
                    <a:pt x="61163" y="84277"/>
                  </a:lnTo>
                  <a:lnTo>
                    <a:pt x="67398" y="88823"/>
                  </a:lnTo>
                  <a:lnTo>
                    <a:pt x="70777" y="98615"/>
                  </a:lnTo>
                  <a:lnTo>
                    <a:pt x="61950" y="148805"/>
                  </a:lnTo>
                  <a:lnTo>
                    <a:pt x="51460" y="144868"/>
                  </a:lnTo>
                  <a:lnTo>
                    <a:pt x="31826" y="151066"/>
                  </a:lnTo>
                  <a:lnTo>
                    <a:pt x="17208" y="160566"/>
                  </a:lnTo>
                  <a:lnTo>
                    <a:pt x="11328" y="175628"/>
                  </a:lnTo>
                  <a:lnTo>
                    <a:pt x="13449" y="180873"/>
                  </a:lnTo>
                  <a:lnTo>
                    <a:pt x="4191" y="186905"/>
                  </a:lnTo>
                  <a:lnTo>
                    <a:pt x="4343" y="194106"/>
                  </a:lnTo>
                  <a:lnTo>
                    <a:pt x="0" y="198158"/>
                  </a:lnTo>
                  <a:lnTo>
                    <a:pt x="15659" y="220129"/>
                  </a:lnTo>
                  <a:lnTo>
                    <a:pt x="11938" y="226999"/>
                  </a:lnTo>
                  <a:lnTo>
                    <a:pt x="25336" y="228460"/>
                  </a:lnTo>
                  <a:lnTo>
                    <a:pt x="27813" y="236194"/>
                  </a:lnTo>
                  <a:lnTo>
                    <a:pt x="42595" y="235724"/>
                  </a:lnTo>
                  <a:lnTo>
                    <a:pt x="53809" y="227418"/>
                  </a:lnTo>
                  <a:lnTo>
                    <a:pt x="51866" y="251879"/>
                  </a:lnTo>
                  <a:lnTo>
                    <a:pt x="83667" y="253682"/>
                  </a:lnTo>
                  <a:lnTo>
                    <a:pt x="113626" y="234518"/>
                  </a:lnTo>
                  <a:lnTo>
                    <a:pt x="132524" y="231279"/>
                  </a:lnTo>
                  <a:lnTo>
                    <a:pt x="133032" y="255714"/>
                  </a:lnTo>
                  <a:lnTo>
                    <a:pt x="137960" y="267017"/>
                  </a:lnTo>
                  <a:lnTo>
                    <a:pt x="149669" y="275564"/>
                  </a:lnTo>
                  <a:lnTo>
                    <a:pt x="167678" y="278028"/>
                  </a:lnTo>
                  <a:lnTo>
                    <a:pt x="172859" y="283578"/>
                  </a:lnTo>
                  <a:lnTo>
                    <a:pt x="183057" y="285838"/>
                  </a:lnTo>
                  <a:lnTo>
                    <a:pt x="186944" y="291820"/>
                  </a:lnTo>
                  <a:lnTo>
                    <a:pt x="200202" y="291261"/>
                  </a:lnTo>
                  <a:lnTo>
                    <a:pt x="207772" y="295681"/>
                  </a:lnTo>
                  <a:lnTo>
                    <a:pt x="212001" y="316788"/>
                  </a:lnTo>
                  <a:lnTo>
                    <a:pt x="206895" y="316801"/>
                  </a:lnTo>
                  <a:lnTo>
                    <a:pt x="212102" y="322872"/>
                  </a:lnTo>
                  <a:lnTo>
                    <a:pt x="213093" y="335546"/>
                  </a:lnTo>
                  <a:lnTo>
                    <a:pt x="241554" y="335635"/>
                  </a:lnTo>
                  <a:lnTo>
                    <a:pt x="240512" y="350367"/>
                  </a:lnTo>
                  <a:lnTo>
                    <a:pt x="250469" y="356247"/>
                  </a:lnTo>
                  <a:lnTo>
                    <a:pt x="254977" y="367360"/>
                  </a:lnTo>
                  <a:lnTo>
                    <a:pt x="244602" y="392201"/>
                  </a:lnTo>
                  <a:lnTo>
                    <a:pt x="248805" y="395706"/>
                  </a:lnTo>
                  <a:lnTo>
                    <a:pt x="244005" y="398932"/>
                  </a:lnTo>
                  <a:lnTo>
                    <a:pt x="249440" y="412330"/>
                  </a:lnTo>
                  <a:lnTo>
                    <a:pt x="246773" y="430644"/>
                  </a:lnTo>
                  <a:lnTo>
                    <a:pt x="264528" y="434263"/>
                  </a:lnTo>
                  <a:lnTo>
                    <a:pt x="271424" y="430491"/>
                  </a:lnTo>
                  <a:lnTo>
                    <a:pt x="279793" y="433920"/>
                  </a:lnTo>
                  <a:lnTo>
                    <a:pt x="286524" y="462153"/>
                  </a:lnTo>
                  <a:lnTo>
                    <a:pt x="298005" y="459613"/>
                  </a:lnTo>
                  <a:lnTo>
                    <a:pt x="303923" y="463931"/>
                  </a:lnTo>
                  <a:lnTo>
                    <a:pt x="299186" y="489839"/>
                  </a:lnTo>
                  <a:lnTo>
                    <a:pt x="310197" y="490651"/>
                  </a:lnTo>
                  <a:lnTo>
                    <a:pt x="313855" y="500253"/>
                  </a:lnTo>
                  <a:lnTo>
                    <a:pt x="311797" y="515835"/>
                  </a:lnTo>
                  <a:lnTo>
                    <a:pt x="281076" y="535660"/>
                  </a:lnTo>
                  <a:lnTo>
                    <a:pt x="282244" y="538810"/>
                  </a:lnTo>
                  <a:lnTo>
                    <a:pt x="279412" y="537756"/>
                  </a:lnTo>
                  <a:lnTo>
                    <a:pt x="252742" y="569950"/>
                  </a:lnTo>
                  <a:lnTo>
                    <a:pt x="257683" y="572008"/>
                  </a:lnTo>
                  <a:lnTo>
                    <a:pt x="265074" y="568655"/>
                  </a:lnTo>
                  <a:lnTo>
                    <a:pt x="280098" y="584974"/>
                  </a:lnTo>
                  <a:lnTo>
                    <a:pt x="283984" y="581787"/>
                  </a:lnTo>
                  <a:lnTo>
                    <a:pt x="289293" y="589343"/>
                  </a:lnTo>
                  <a:lnTo>
                    <a:pt x="299288" y="592912"/>
                  </a:lnTo>
                  <a:lnTo>
                    <a:pt x="312280" y="604227"/>
                  </a:lnTo>
                  <a:lnTo>
                    <a:pt x="314769" y="610984"/>
                  </a:lnTo>
                  <a:lnTo>
                    <a:pt x="322224" y="616064"/>
                  </a:lnTo>
                  <a:lnTo>
                    <a:pt x="315747" y="624598"/>
                  </a:lnTo>
                  <a:lnTo>
                    <a:pt x="318071" y="634809"/>
                  </a:lnTo>
                  <a:lnTo>
                    <a:pt x="329247" y="623582"/>
                  </a:lnTo>
                  <a:lnTo>
                    <a:pt x="336054" y="606983"/>
                  </a:lnTo>
                  <a:lnTo>
                    <a:pt x="357911" y="587082"/>
                  </a:lnTo>
                  <a:lnTo>
                    <a:pt x="376326" y="552221"/>
                  </a:lnTo>
                  <a:lnTo>
                    <a:pt x="389420" y="540334"/>
                  </a:lnTo>
                  <a:lnTo>
                    <a:pt x="393382" y="516623"/>
                  </a:lnTo>
                  <a:lnTo>
                    <a:pt x="390334" y="508673"/>
                  </a:lnTo>
                  <a:lnTo>
                    <a:pt x="392201" y="494372"/>
                  </a:lnTo>
                  <a:lnTo>
                    <a:pt x="403644" y="479005"/>
                  </a:lnTo>
                  <a:lnTo>
                    <a:pt x="429844" y="460108"/>
                  </a:lnTo>
                  <a:lnTo>
                    <a:pt x="440575" y="459943"/>
                  </a:lnTo>
                  <a:lnTo>
                    <a:pt x="446290" y="452996"/>
                  </a:lnTo>
                  <a:lnTo>
                    <a:pt x="453720" y="451891"/>
                  </a:lnTo>
                  <a:lnTo>
                    <a:pt x="452335" y="446874"/>
                  </a:lnTo>
                  <a:lnTo>
                    <a:pt x="473697" y="446189"/>
                  </a:lnTo>
                  <a:lnTo>
                    <a:pt x="476834" y="440575"/>
                  </a:lnTo>
                  <a:lnTo>
                    <a:pt x="477380" y="445503"/>
                  </a:lnTo>
                  <a:lnTo>
                    <a:pt x="493280" y="445719"/>
                  </a:lnTo>
                  <a:lnTo>
                    <a:pt x="494157" y="438124"/>
                  </a:lnTo>
                  <a:lnTo>
                    <a:pt x="509193" y="429234"/>
                  </a:lnTo>
                  <a:lnTo>
                    <a:pt x="507923" y="420852"/>
                  </a:lnTo>
                  <a:lnTo>
                    <a:pt x="527253" y="390512"/>
                  </a:lnTo>
                  <a:lnTo>
                    <a:pt x="528777" y="371144"/>
                  </a:lnTo>
                  <a:lnTo>
                    <a:pt x="537730" y="358470"/>
                  </a:lnTo>
                  <a:lnTo>
                    <a:pt x="542099" y="328637"/>
                  </a:lnTo>
                  <a:lnTo>
                    <a:pt x="538861" y="311162"/>
                  </a:lnTo>
                  <a:lnTo>
                    <a:pt x="540372" y="288112"/>
                  </a:lnTo>
                  <a:lnTo>
                    <a:pt x="545934" y="282803"/>
                  </a:lnTo>
                  <a:lnTo>
                    <a:pt x="543090" y="284099"/>
                  </a:lnTo>
                  <a:lnTo>
                    <a:pt x="541070" y="279171"/>
                  </a:lnTo>
                  <a:lnTo>
                    <a:pt x="544779" y="277545"/>
                  </a:lnTo>
                  <a:lnTo>
                    <a:pt x="547052" y="283616"/>
                  </a:lnTo>
                  <a:lnTo>
                    <a:pt x="550113" y="282562"/>
                  </a:lnTo>
                  <a:lnTo>
                    <a:pt x="571512" y="249415"/>
                  </a:lnTo>
                  <a:lnTo>
                    <a:pt x="596811" y="223570"/>
                  </a:lnTo>
                  <a:lnTo>
                    <a:pt x="604329" y="203682"/>
                  </a:lnTo>
                  <a:close/>
                </a:path>
                <a:path w="641985" h="635000">
                  <a:moveTo>
                    <a:pt x="641705" y="140652"/>
                  </a:moveTo>
                  <a:lnTo>
                    <a:pt x="641667" y="140246"/>
                  </a:lnTo>
                  <a:lnTo>
                    <a:pt x="641019" y="140550"/>
                  </a:lnTo>
                  <a:lnTo>
                    <a:pt x="641705" y="140652"/>
                  </a:lnTo>
                  <a:close/>
                </a:path>
              </a:pathLst>
            </a:custGeom>
            <a:solidFill>
              <a:srgbClr val="A1BE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 descr=""/>
            <p:cNvSpPr/>
            <p:nvPr/>
          </p:nvSpPr>
          <p:spPr>
            <a:xfrm>
              <a:off x="1212632" y="4078470"/>
              <a:ext cx="641985" cy="635000"/>
            </a:xfrm>
            <a:custGeom>
              <a:avLst/>
              <a:gdLst/>
              <a:ahLst/>
              <a:cxnLst/>
              <a:rect l="l" t="t" r="r" b="b"/>
              <a:pathLst>
                <a:path w="641985" h="635000">
                  <a:moveTo>
                    <a:pt x="641669" y="140244"/>
                  </a:moveTo>
                  <a:lnTo>
                    <a:pt x="641017" y="140552"/>
                  </a:lnTo>
                  <a:lnTo>
                    <a:pt x="641698" y="140647"/>
                  </a:lnTo>
                  <a:lnTo>
                    <a:pt x="641669" y="140244"/>
                  </a:lnTo>
                  <a:close/>
                </a:path>
                <a:path w="641985" h="635000">
                  <a:moveTo>
                    <a:pt x="318070" y="634807"/>
                  </a:moveTo>
                  <a:lnTo>
                    <a:pt x="329236" y="623577"/>
                  </a:lnTo>
                  <a:lnTo>
                    <a:pt x="336051" y="606979"/>
                  </a:lnTo>
                  <a:lnTo>
                    <a:pt x="357906" y="587080"/>
                  </a:lnTo>
                  <a:lnTo>
                    <a:pt x="376318" y="552219"/>
                  </a:lnTo>
                  <a:lnTo>
                    <a:pt x="389415" y="540334"/>
                  </a:lnTo>
                  <a:lnTo>
                    <a:pt x="393376" y="516627"/>
                  </a:lnTo>
                  <a:lnTo>
                    <a:pt x="390333" y="508679"/>
                  </a:lnTo>
                  <a:lnTo>
                    <a:pt x="392199" y="494369"/>
                  </a:lnTo>
                  <a:lnTo>
                    <a:pt x="403644" y="479009"/>
                  </a:lnTo>
                  <a:lnTo>
                    <a:pt x="429837" y="460104"/>
                  </a:lnTo>
                  <a:lnTo>
                    <a:pt x="440565" y="459943"/>
                  </a:lnTo>
                  <a:lnTo>
                    <a:pt x="446291" y="452991"/>
                  </a:lnTo>
                  <a:lnTo>
                    <a:pt x="453709" y="451894"/>
                  </a:lnTo>
                  <a:lnTo>
                    <a:pt x="452329" y="446878"/>
                  </a:lnTo>
                  <a:lnTo>
                    <a:pt x="473688" y="446194"/>
                  </a:lnTo>
                  <a:lnTo>
                    <a:pt x="476834" y="440581"/>
                  </a:lnTo>
                  <a:lnTo>
                    <a:pt x="477374" y="445508"/>
                  </a:lnTo>
                  <a:lnTo>
                    <a:pt x="493271" y="445724"/>
                  </a:lnTo>
                  <a:lnTo>
                    <a:pt x="494146" y="438125"/>
                  </a:lnTo>
                  <a:lnTo>
                    <a:pt x="509184" y="429238"/>
                  </a:lnTo>
                  <a:lnTo>
                    <a:pt x="507919" y="420848"/>
                  </a:lnTo>
                  <a:lnTo>
                    <a:pt x="527252" y="390508"/>
                  </a:lnTo>
                  <a:lnTo>
                    <a:pt x="528766" y="371151"/>
                  </a:lnTo>
                  <a:lnTo>
                    <a:pt x="537723" y="358470"/>
                  </a:lnTo>
                  <a:lnTo>
                    <a:pt x="542091" y="328633"/>
                  </a:lnTo>
                  <a:lnTo>
                    <a:pt x="538857" y="311169"/>
                  </a:lnTo>
                  <a:lnTo>
                    <a:pt x="540369" y="288114"/>
                  </a:lnTo>
                  <a:lnTo>
                    <a:pt x="545924" y="282810"/>
                  </a:lnTo>
                  <a:lnTo>
                    <a:pt x="543085" y="284104"/>
                  </a:lnTo>
                  <a:lnTo>
                    <a:pt x="541062" y="279175"/>
                  </a:lnTo>
                  <a:lnTo>
                    <a:pt x="544772" y="277541"/>
                  </a:lnTo>
                  <a:lnTo>
                    <a:pt x="547046" y="283615"/>
                  </a:lnTo>
                  <a:lnTo>
                    <a:pt x="550103" y="282560"/>
                  </a:lnTo>
                  <a:lnTo>
                    <a:pt x="571508" y="249418"/>
                  </a:lnTo>
                  <a:lnTo>
                    <a:pt x="596807" y="223571"/>
                  </a:lnTo>
                  <a:lnTo>
                    <a:pt x="604330" y="203682"/>
                  </a:lnTo>
                  <a:lnTo>
                    <a:pt x="601978" y="180644"/>
                  </a:lnTo>
                  <a:lnTo>
                    <a:pt x="594000" y="160801"/>
                  </a:lnTo>
                  <a:lnTo>
                    <a:pt x="568512" y="157524"/>
                  </a:lnTo>
                  <a:lnTo>
                    <a:pt x="548077" y="138342"/>
                  </a:lnTo>
                  <a:lnTo>
                    <a:pt x="524598" y="125045"/>
                  </a:lnTo>
                  <a:lnTo>
                    <a:pt x="489985" y="124554"/>
                  </a:lnTo>
                  <a:lnTo>
                    <a:pt x="473762" y="117318"/>
                  </a:lnTo>
                  <a:lnTo>
                    <a:pt x="466369" y="119150"/>
                  </a:lnTo>
                  <a:lnTo>
                    <a:pt x="468352" y="115839"/>
                  </a:lnTo>
                  <a:lnTo>
                    <a:pt x="461602" y="123942"/>
                  </a:lnTo>
                  <a:lnTo>
                    <a:pt x="457886" y="123909"/>
                  </a:lnTo>
                  <a:lnTo>
                    <a:pt x="462207" y="118277"/>
                  </a:lnTo>
                  <a:lnTo>
                    <a:pt x="457172" y="120182"/>
                  </a:lnTo>
                  <a:lnTo>
                    <a:pt x="450905" y="132033"/>
                  </a:lnTo>
                  <a:lnTo>
                    <a:pt x="457149" y="117201"/>
                  </a:lnTo>
                  <a:lnTo>
                    <a:pt x="455508" y="114220"/>
                  </a:lnTo>
                  <a:lnTo>
                    <a:pt x="451805" y="116455"/>
                  </a:lnTo>
                  <a:lnTo>
                    <a:pt x="455180" y="111680"/>
                  </a:lnTo>
                  <a:lnTo>
                    <a:pt x="449413" y="102862"/>
                  </a:lnTo>
                  <a:lnTo>
                    <a:pt x="441981" y="108020"/>
                  </a:lnTo>
                  <a:lnTo>
                    <a:pt x="442500" y="101722"/>
                  </a:lnTo>
                  <a:lnTo>
                    <a:pt x="436443" y="102249"/>
                  </a:lnTo>
                  <a:lnTo>
                    <a:pt x="436208" y="98368"/>
                  </a:lnTo>
                  <a:lnTo>
                    <a:pt x="405173" y="89362"/>
                  </a:lnTo>
                  <a:lnTo>
                    <a:pt x="386608" y="107865"/>
                  </a:lnTo>
                  <a:lnTo>
                    <a:pt x="394689" y="84983"/>
                  </a:lnTo>
                  <a:lnTo>
                    <a:pt x="364980" y="82489"/>
                  </a:lnTo>
                  <a:lnTo>
                    <a:pt x="357639" y="92386"/>
                  </a:lnTo>
                  <a:lnTo>
                    <a:pt x="357269" y="89582"/>
                  </a:lnTo>
                  <a:lnTo>
                    <a:pt x="353866" y="91200"/>
                  </a:lnTo>
                  <a:lnTo>
                    <a:pt x="360440" y="82574"/>
                  </a:lnTo>
                  <a:lnTo>
                    <a:pt x="354033" y="80172"/>
                  </a:lnTo>
                  <a:lnTo>
                    <a:pt x="371914" y="63207"/>
                  </a:lnTo>
                  <a:lnTo>
                    <a:pt x="366569" y="60303"/>
                  </a:lnTo>
                  <a:lnTo>
                    <a:pt x="372081" y="59461"/>
                  </a:lnTo>
                  <a:lnTo>
                    <a:pt x="371200" y="54845"/>
                  </a:lnTo>
                  <a:lnTo>
                    <a:pt x="362963" y="53056"/>
                  </a:lnTo>
                  <a:lnTo>
                    <a:pt x="359657" y="48166"/>
                  </a:lnTo>
                  <a:lnTo>
                    <a:pt x="353469" y="20985"/>
                  </a:lnTo>
                  <a:lnTo>
                    <a:pt x="346766" y="12497"/>
                  </a:lnTo>
                  <a:lnTo>
                    <a:pt x="325247" y="47337"/>
                  </a:lnTo>
                  <a:lnTo>
                    <a:pt x="311966" y="44602"/>
                  </a:lnTo>
                  <a:lnTo>
                    <a:pt x="306059" y="48294"/>
                  </a:lnTo>
                  <a:lnTo>
                    <a:pt x="293637" y="41241"/>
                  </a:lnTo>
                  <a:lnTo>
                    <a:pt x="277960" y="42031"/>
                  </a:lnTo>
                  <a:lnTo>
                    <a:pt x="275250" y="46076"/>
                  </a:lnTo>
                  <a:lnTo>
                    <a:pt x="278104" y="52600"/>
                  </a:lnTo>
                  <a:lnTo>
                    <a:pt x="256477" y="50661"/>
                  </a:lnTo>
                  <a:lnTo>
                    <a:pt x="233423" y="62818"/>
                  </a:lnTo>
                  <a:lnTo>
                    <a:pt x="219592" y="52407"/>
                  </a:lnTo>
                  <a:lnTo>
                    <a:pt x="216005" y="35844"/>
                  </a:lnTo>
                  <a:lnTo>
                    <a:pt x="218052" y="25445"/>
                  </a:lnTo>
                  <a:lnTo>
                    <a:pt x="223230" y="20169"/>
                  </a:lnTo>
                  <a:lnTo>
                    <a:pt x="219445" y="12621"/>
                  </a:lnTo>
                  <a:lnTo>
                    <a:pt x="213276" y="11312"/>
                  </a:lnTo>
                  <a:lnTo>
                    <a:pt x="216152" y="3386"/>
                  </a:lnTo>
                  <a:lnTo>
                    <a:pt x="213646" y="0"/>
                  </a:lnTo>
                  <a:lnTo>
                    <a:pt x="204602" y="427"/>
                  </a:lnTo>
                  <a:lnTo>
                    <a:pt x="206603" y="4963"/>
                  </a:lnTo>
                  <a:lnTo>
                    <a:pt x="200384" y="11312"/>
                  </a:lnTo>
                  <a:lnTo>
                    <a:pt x="185950" y="17717"/>
                  </a:lnTo>
                  <a:lnTo>
                    <a:pt x="178139" y="16485"/>
                  </a:lnTo>
                  <a:lnTo>
                    <a:pt x="170243" y="25345"/>
                  </a:lnTo>
                  <a:lnTo>
                    <a:pt x="166271" y="20049"/>
                  </a:lnTo>
                  <a:lnTo>
                    <a:pt x="154665" y="21021"/>
                  </a:lnTo>
                  <a:lnTo>
                    <a:pt x="141784" y="14868"/>
                  </a:lnTo>
                  <a:lnTo>
                    <a:pt x="151177" y="26342"/>
                  </a:lnTo>
                  <a:lnTo>
                    <a:pt x="153137" y="42513"/>
                  </a:lnTo>
                  <a:lnTo>
                    <a:pt x="163609" y="43567"/>
                  </a:lnTo>
                  <a:lnTo>
                    <a:pt x="163732" y="46949"/>
                  </a:lnTo>
                  <a:lnTo>
                    <a:pt x="154074" y="50522"/>
                  </a:lnTo>
                  <a:lnTo>
                    <a:pt x="149040" y="59527"/>
                  </a:lnTo>
                  <a:lnTo>
                    <a:pt x="137001" y="63255"/>
                  </a:lnTo>
                  <a:lnTo>
                    <a:pt x="131600" y="70497"/>
                  </a:lnTo>
                  <a:lnTo>
                    <a:pt x="129577" y="65543"/>
                  </a:lnTo>
                  <a:lnTo>
                    <a:pt x="118292" y="69400"/>
                  </a:lnTo>
                  <a:lnTo>
                    <a:pt x="110064" y="62137"/>
                  </a:lnTo>
                  <a:lnTo>
                    <a:pt x="106408" y="63077"/>
                  </a:lnTo>
                  <a:lnTo>
                    <a:pt x="101717" y="46699"/>
                  </a:lnTo>
                  <a:lnTo>
                    <a:pt x="93812" y="53141"/>
                  </a:lnTo>
                  <a:lnTo>
                    <a:pt x="89267" y="49977"/>
                  </a:lnTo>
                  <a:lnTo>
                    <a:pt x="89443" y="54390"/>
                  </a:lnTo>
                  <a:lnTo>
                    <a:pt x="63883" y="54629"/>
                  </a:lnTo>
                  <a:lnTo>
                    <a:pt x="63900" y="64443"/>
                  </a:lnTo>
                  <a:lnTo>
                    <a:pt x="73100" y="64786"/>
                  </a:lnTo>
                  <a:lnTo>
                    <a:pt x="75098" y="71122"/>
                  </a:lnTo>
                  <a:lnTo>
                    <a:pt x="60820" y="72382"/>
                  </a:lnTo>
                  <a:lnTo>
                    <a:pt x="61159" y="84273"/>
                  </a:lnTo>
                  <a:lnTo>
                    <a:pt x="67397" y="88818"/>
                  </a:lnTo>
                  <a:lnTo>
                    <a:pt x="70778" y="98616"/>
                  </a:lnTo>
                  <a:lnTo>
                    <a:pt x="61951" y="148808"/>
                  </a:lnTo>
                  <a:lnTo>
                    <a:pt x="51459" y="144868"/>
                  </a:lnTo>
                  <a:lnTo>
                    <a:pt x="31825" y="151063"/>
                  </a:lnTo>
                  <a:lnTo>
                    <a:pt x="17208" y="160571"/>
                  </a:lnTo>
                  <a:lnTo>
                    <a:pt x="11323" y="175630"/>
                  </a:lnTo>
                  <a:lnTo>
                    <a:pt x="13446" y="180875"/>
                  </a:lnTo>
                  <a:lnTo>
                    <a:pt x="4191" y="186900"/>
                  </a:lnTo>
                  <a:lnTo>
                    <a:pt x="4339" y="194107"/>
                  </a:lnTo>
                  <a:lnTo>
                    <a:pt x="0" y="198164"/>
                  </a:lnTo>
                  <a:lnTo>
                    <a:pt x="15654" y="220131"/>
                  </a:lnTo>
                  <a:lnTo>
                    <a:pt x="11928" y="227003"/>
                  </a:lnTo>
                  <a:lnTo>
                    <a:pt x="25336" y="228462"/>
                  </a:lnTo>
                  <a:lnTo>
                    <a:pt x="27811" y="236191"/>
                  </a:lnTo>
                  <a:lnTo>
                    <a:pt x="42588" y="235727"/>
                  </a:lnTo>
                  <a:lnTo>
                    <a:pt x="53807" y="227416"/>
                  </a:lnTo>
                  <a:lnTo>
                    <a:pt x="51859" y="251882"/>
                  </a:lnTo>
                  <a:lnTo>
                    <a:pt x="83657" y="253678"/>
                  </a:lnTo>
                  <a:lnTo>
                    <a:pt x="113621" y="234524"/>
                  </a:lnTo>
                  <a:lnTo>
                    <a:pt x="132518" y="231283"/>
                  </a:lnTo>
                  <a:lnTo>
                    <a:pt x="133032" y="255719"/>
                  </a:lnTo>
                  <a:lnTo>
                    <a:pt x="137957" y="267024"/>
                  </a:lnTo>
                  <a:lnTo>
                    <a:pt x="149662" y="275566"/>
                  </a:lnTo>
                  <a:lnTo>
                    <a:pt x="167669" y="278026"/>
                  </a:lnTo>
                  <a:lnTo>
                    <a:pt x="172858" y="283575"/>
                  </a:lnTo>
                  <a:lnTo>
                    <a:pt x="183047" y="285845"/>
                  </a:lnTo>
                  <a:lnTo>
                    <a:pt x="186944" y="291818"/>
                  </a:lnTo>
                  <a:lnTo>
                    <a:pt x="200196" y="291262"/>
                  </a:lnTo>
                  <a:lnTo>
                    <a:pt x="207768" y="295683"/>
                  </a:lnTo>
                  <a:lnTo>
                    <a:pt x="211999" y="316793"/>
                  </a:lnTo>
                  <a:lnTo>
                    <a:pt x="206896" y="316803"/>
                  </a:lnTo>
                  <a:lnTo>
                    <a:pt x="212100" y="322877"/>
                  </a:lnTo>
                  <a:lnTo>
                    <a:pt x="213089" y="335552"/>
                  </a:lnTo>
                  <a:lnTo>
                    <a:pt x="241547" y="335633"/>
                  </a:lnTo>
                  <a:lnTo>
                    <a:pt x="240504" y="350364"/>
                  </a:lnTo>
                  <a:lnTo>
                    <a:pt x="250466" y="356249"/>
                  </a:lnTo>
                  <a:lnTo>
                    <a:pt x="254969" y="367366"/>
                  </a:lnTo>
                  <a:lnTo>
                    <a:pt x="244601" y="392208"/>
                  </a:lnTo>
                  <a:lnTo>
                    <a:pt x="248803" y="395709"/>
                  </a:lnTo>
                  <a:lnTo>
                    <a:pt x="244004" y="398928"/>
                  </a:lnTo>
                  <a:lnTo>
                    <a:pt x="249442" y="412336"/>
                  </a:lnTo>
                  <a:lnTo>
                    <a:pt x="246766" y="430641"/>
                  </a:lnTo>
                  <a:lnTo>
                    <a:pt x="264519" y="434266"/>
                  </a:lnTo>
                  <a:lnTo>
                    <a:pt x="271420" y="430486"/>
                  </a:lnTo>
                  <a:lnTo>
                    <a:pt x="279782" y="433927"/>
                  </a:lnTo>
                  <a:lnTo>
                    <a:pt x="286521" y="462156"/>
                  </a:lnTo>
                  <a:lnTo>
                    <a:pt x="298004" y="459608"/>
                  </a:lnTo>
                  <a:lnTo>
                    <a:pt x="303923" y="463932"/>
                  </a:lnTo>
                  <a:lnTo>
                    <a:pt x="299187" y="489844"/>
                  </a:lnTo>
                  <a:lnTo>
                    <a:pt x="310196" y="490657"/>
                  </a:lnTo>
                  <a:lnTo>
                    <a:pt x="313848" y="500247"/>
                  </a:lnTo>
                  <a:lnTo>
                    <a:pt x="311790" y="515830"/>
                  </a:lnTo>
                  <a:lnTo>
                    <a:pt x="281077" y="535666"/>
                  </a:lnTo>
                  <a:lnTo>
                    <a:pt x="282234" y="538806"/>
                  </a:lnTo>
                  <a:lnTo>
                    <a:pt x="279403" y="537753"/>
                  </a:lnTo>
                  <a:lnTo>
                    <a:pt x="252738" y="569949"/>
                  </a:lnTo>
                  <a:lnTo>
                    <a:pt x="257680" y="572012"/>
                  </a:lnTo>
                  <a:lnTo>
                    <a:pt x="265064" y="568651"/>
                  </a:lnTo>
                  <a:lnTo>
                    <a:pt x="280094" y="584974"/>
                  </a:lnTo>
                  <a:lnTo>
                    <a:pt x="283984" y="581793"/>
                  </a:lnTo>
                  <a:lnTo>
                    <a:pt x="289293" y="589340"/>
                  </a:lnTo>
                  <a:lnTo>
                    <a:pt x="299278" y="592909"/>
                  </a:lnTo>
                  <a:lnTo>
                    <a:pt x="312271" y="604224"/>
                  </a:lnTo>
                  <a:lnTo>
                    <a:pt x="314760" y="610980"/>
                  </a:lnTo>
                  <a:lnTo>
                    <a:pt x="322215" y="616063"/>
                  </a:lnTo>
                  <a:lnTo>
                    <a:pt x="315740" y="624596"/>
                  </a:lnTo>
                  <a:lnTo>
                    <a:pt x="318070" y="634807"/>
                  </a:lnTo>
                  <a:close/>
                </a:path>
                <a:path w="641985" h="635000">
                  <a:moveTo>
                    <a:pt x="490221" y="122556"/>
                  </a:moveTo>
                  <a:lnTo>
                    <a:pt x="492251" y="123942"/>
                  </a:lnTo>
                  <a:lnTo>
                    <a:pt x="492585" y="122650"/>
                  </a:lnTo>
                  <a:lnTo>
                    <a:pt x="490221" y="122556"/>
                  </a:lnTo>
                  <a:close/>
                </a:path>
                <a:path w="641985" h="635000">
                  <a:moveTo>
                    <a:pt x="490660" y="123067"/>
                  </a:moveTo>
                  <a:lnTo>
                    <a:pt x="489637" y="123356"/>
                  </a:lnTo>
                  <a:lnTo>
                    <a:pt x="491273" y="123565"/>
                  </a:lnTo>
                  <a:lnTo>
                    <a:pt x="490660" y="123067"/>
                  </a:lnTo>
                  <a:close/>
                </a:path>
                <a:path w="641985" h="635000">
                  <a:moveTo>
                    <a:pt x="475442" y="442198"/>
                  </a:moveTo>
                  <a:lnTo>
                    <a:pt x="474689" y="442336"/>
                  </a:lnTo>
                  <a:lnTo>
                    <a:pt x="474859" y="442863"/>
                  </a:lnTo>
                  <a:lnTo>
                    <a:pt x="475442" y="442198"/>
                  </a:lnTo>
                  <a:close/>
                </a:path>
                <a:path w="641985" h="635000">
                  <a:moveTo>
                    <a:pt x="469554" y="117493"/>
                  </a:moveTo>
                  <a:lnTo>
                    <a:pt x="468833" y="118233"/>
                  </a:lnTo>
                  <a:lnTo>
                    <a:pt x="469748" y="117641"/>
                  </a:lnTo>
                  <a:lnTo>
                    <a:pt x="469554" y="117493"/>
                  </a:lnTo>
                  <a:close/>
                </a:path>
                <a:path w="641985" h="635000">
                  <a:moveTo>
                    <a:pt x="461250" y="448757"/>
                  </a:moveTo>
                  <a:lnTo>
                    <a:pt x="459300" y="447445"/>
                  </a:lnTo>
                  <a:lnTo>
                    <a:pt x="458497" y="448977"/>
                  </a:lnTo>
                  <a:lnTo>
                    <a:pt x="461250" y="448757"/>
                  </a:lnTo>
                  <a:close/>
                </a:path>
                <a:path w="641985" h="635000">
                  <a:moveTo>
                    <a:pt x="455437" y="118728"/>
                  </a:moveTo>
                  <a:lnTo>
                    <a:pt x="455010" y="119232"/>
                  </a:lnTo>
                  <a:lnTo>
                    <a:pt x="455311" y="119437"/>
                  </a:lnTo>
                  <a:lnTo>
                    <a:pt x="455437" y="118728"/>
                  </a:lnTo>
                  <a:close/>
                </a:path>
                <a:path w="641985" h="635000">
                  <a:moveTo>
                    <a:pt x="455289" y="123191"/>
                  </a:moveTo>
                  <a:lnTo>
                    <a:pt x="453419" y="125985"/>
                  </a:lnTo>
                  <a:lnTo>
                    <a:pt x="455271" y="126745"/>
                  </a:lnTo>
                  <a:lnTo>
                    <a:pt x="455289" y="123191"/>
                  </a:lnTo>
                  <a:close/>
                </a:path>
                <a:path w="641985" h="635000">
                  <a:moveTo>
                    <a:pt x="447763" y="100836"/>
                  </a:moveTo>
                  <a:lnTo>
                    <a:pt x="447020" y="101924"/>
                  </a:lnTo>
                  <a:lnTo>
                    <a:pt x="449087" y="101312"/>
                  </a:lnTo>
                  <a:lnTo>
                    <a:pt x="447763" y="100836"/>
                  </a:lnTo>
                  <a:close/>
                </a:path>
                <a:path w="641985" h="635000">
                  <a:moveTo>
                    <a:pt x="442455" y="458235"/>
                  </a:moveTo>
                  <a:lnTo>
                    <a:pt x="440105" y="460882"/>
                  </a:lnTo>
                  <a:lnTo>
                    <a:pt x="443551" y="462089"/>
                  </a:lnTo>
                  <a:lnTo>
                    <a:pt x="442455" y="458235"/>
                  </a:lnTo>
                  <a:close/>
                </a:path>
                <a:path w="641985" h="635000">
                  <a:moveTo>
                    <a:pt x="443591" y="106877"/>
                  </a:moveTo>
                  <a:lnTo>
                    <a:pt x="442969" y="106610"/>
                  </a:lnTo>
                  <a:lnTo>
                    <a:pt x="442725" y="107188"/>
                  </a:lnTo>
                  <a:lnTo>
                    <a:pt x="443591" y="106877"/>
                  </a:lnTo>
                  <a:close/>
                </a:path>
                <a:path w="641985" h="635000">
                  <a:moveTo>
                    <a:pt x="443146" y="106206"/>
                  </a:moveTo>
                  <a:lnTo>
                    <a:pt x="441949" y="107475"/>
                  </a:lnTo>
                  <a:lnTo>
                    <a:pt x="442436" y="106701"/>
                  </a:lnTo>
                  <a:lnTo>
                    <a:pt x="443146" y="106206"/>
                  </a:lnTo>
                  <a:close/>
                </a:path>
                <a:path w="641985" h="635000">
                  <a:moveTo>
                    <a:pt x="437745" y="99220"/>
                  </a:moveTo>
                  <a:lnTo>
                    <a:pt x="436378" y="101254"/>
                  </a:lnTo>
                  <a:lnTo>
                    <a:pt x="437249" y="101160"/>
                  </a:lnTo>
                  <a:lnTo>
                    <a:pt x="437745" y="99220"/>
                  </a:lnTo>
                  <a:close/>
                </a:path>
                <a:path w="641985" h="635000">
                  <a:moveTo>
                    <a:pt x="436671" y="99610"/>
                  </a:moveTo>
                  <a:lnTo>
                    <a:pt x="436537" y="100607"/>
                  </a:lnTo>
                  <a:lnTo>
                    <a:pt x="436904" y="99943"/>
                  </a:lnTo>
                  <a:lnTo>
                    <a:pt x="436671" y="99610"/>
                  </a:lnTo>
                  <a:close/>
                </a:path>
                <a:path w="641985" h="635000">
                  <a:moveTo>
                    <a:pt x="394598" y="520761"/>
                  </a:moveTo>
                  <a:lnTo>
                    <a:pt x="392270" y="524301"/>
                  </a:lnTo>
                  <a:lnTo>
                    <a:pt x="393118" y="527014"/>
                  </a:lnTo>
                  <a:lnTo>
                    <a:pt x="394598" y="520761"/>
                  </a:lnTo>
                  <a:close/>
                </a:path>
                <a:path w="641985" h="635000">
                  <a:moveTo>
                    <a:pt x="387464" y="84182"/>
                  </a:moveTo>
                  <a:lnTo>
                    <a:pt x="387309" y="83475"/>
                  </a:lnTo>
                  <a:lnTo>
                    <a:pt x="386339" y="84321"/>
                  </a:lnTo>
                  <a:lnTo>
                    <a:pt x="387464" y="84182"/>
                  </a:lnTo>
                  <a:close/>
                </a:path>
                <a:path w="641985" h="635000">
                  <a:moveTo>
                    <a:pt x="376585" y="79772"/>
                  </a:moveTo>
                  <a:lnTo>
                    <a:pt x="372706" y="82667"/>
                  </a:lnTo>
                  <a:lnTo>
                    <a:pt x="380028" y="81252"/>
                  </a:lnTo>
                  <a:lnTo>
                    <a:pt x="376585" y="79772"/>
                  </a:lnTo>
                  <a:close/>
                </a:path>
                <a:path w="641985" h="635000">
                  <a:moveTo>
                    <a:pt x="376655" y="75099"/>
                  </a:moveTo>
                  <a:lnTo>
                    <a:pt x="364023" y="79068"/>
                  </a:lnTo>
                  <a:lnTo>
                    <a:pt x="369952" y="81938"/>
                  </a:lnTo>
                  <a:lnTo>
                    <a:pt x="376655" y="75099"/>
                  </a:lnTo>
                  <a:close/>
                </a:path>
                <a:path w="641985" h="635000">
                  <a:moveTo>
                    <a:pt x="375965" y="78019"/>
                  </a:moveTo>
                  <a:lnTo>
                    <a:pt x="376616" y="77743"/>
                  </a:lnTo>
                  <a:lnTo>
                    <a:pt x="376163" y="77397"/>
                  </a:lnTo>
                  <a:lnTo>
                    <a:pt x="375965" y="78019"/>
                  </a:lnTo>
                  <a:close/>
                </a:path>
                <a:path w="641985" h="635000">
                  <a:moveTo>
                    <a:pt x="376021" y="78593"/>
                  </a:moveTo>
                  <a:lnTo>
                    <a:pt x="375726" y="78079"/>
                  </a:lnTo>
                  <a:lnTo>
                    <a:pt x="375200" y="78642"/>
                  </a:lnTo>
                  <a:lnTo>
                    <a:pt x="376021" y="78593"/>
                  </a:lnTo>
                  <a:close/>
                </a:path>
                <a:path w="641985" h="635000">
                  <a:moveTo>
                    <a:pt x="374190" y="79866"/>
                  </a:moveTo>
                  <a:lnTo>
                    <a:pt x="374337" y="79071"/>
                  </a:lnTo>
                  <a:lnTo>
                    <a:pt x="373837" y="79324"/>
                  </a:lnTo>
                  <a:lnTo>
                    <a:pt x="374190" y="79866"/>
                  </a:lnTo>
                  <a:close/>
                </a:path>
                <a:path w="641985" h="635000">
                  <a:moveTo>
                    <a:pt x="371635" y="64124"/>
                  </a:moveTo>
                  <a:lnTo>
                    <a:pt x="369993" y="64901"/>
                  </a:lnTo>
                  <a:lnTo>
                    <a:pt x="369674" y="66598"/>
                  </a:lnTo>
                  <a:lnTo>
                    <a:pt x="371635" y="64124"/>
                  </a:lnTo>
                  <a:close/>
                </a:path>
                <a:path w="641985" h="635000">
                  <a:moveTo>
                    <a:pt x="369475" y="67377"/>
                  </a:moveTo>
                  <a:lnTo>
                    <a:pt x="367149" y="67326"/>
                  </a:lnTo>
                  <a:lnTo>
                    <a:pt x="366359" y="69664"/>
                  </a:lnTo>
                  <a:lnTo>
                    <a:pt x="369475" y="67377"/>
                  </a:lnTo>
                  <a:close/>
                </a:path>
                <a:path w="641985" h="635000">
                  <a:moveTo>
                    <a:pt x="368950" y="71363"/>
                  </a:moveTo>
                  <a:lnTo>
                    <a:pt x="365589" y="71957"/>
                  </a:lnTo>
                  <a:lnTo>
                    <a:pt x="366223" y="75846"/>
                  </a:lnTo>
                  <a:lnTo>
                    <a:pt x="368950" y="71363"/>
                  </a:lnTo>
                  <a:close/>
                </a:path>
                <a:path w="641985" h="635000">
                  <a:moveTo>
                    <a:pt x="368177" y="76639"/>
                  </a:moveTo>
                  <a:lnTo>
                    <a:pt x="367834" y="76129"/>
                  </a:lnTo>
                  <a:lnTo>
                    <a:pt x="367075" y="77611"/>
                  </a:lnTo>
                  <a:lnTo>
                    <a:pt x="368177" y="76639"/>
                  </a:lnTo>
                  <a:close/>
                </a:path>
                <a:path w="641985" h="635000">
                  <a:moveTo>
                    <a:pt x="368112" y="66695"/>
                  </a:moveTo>
                  <a:lnTo>
                    <a:pt x="367254" y="67233"/>
                  </a:lnTo>
                  <a:lnTo>
                    <a:pt x="368421" y="67490"/>
                  </a:lnTo>
                  <a:lnTo>
                    <a:pt x="368112" y="66695"/>
                  </a:lnTo>
                  <a:close/>
                </a:path>
                <a:path w="641985" h="635000">
                  <a:moveTo>
                    <a:pt x="364918" y="71323"/>
                  </a:moveTo>
                  <a:lnTo>
                    <a:pt x="362062" y="77020"/>
                  </a:lnTo>
                  <a:lnTo>
                    <a:pt x="365460" y="76453"/>
                  </a:lnTo>
                  <a:lnTo>
                    <a:pt x="364918" y="71323"/>
                  </a:lnTo>
                  <a:close/>
                </a:path>
                <a:path w="641985" h="635000">
                  <a:moveTo>
                    <a:pt x="363961" y="48455"/>
                  </a:moveTo>
                  <a:lnTo>
                    <a:pt x="362856" y="51356"/>
                  </a:lnTo>
                  <a:lnTo>
                    <a:pt x="365197" y="51098"/>
                  </a:lnTo>
                  <a:lnTo>
                    <a:pt x="363961" y="48455"/>
                  </a:lnTo>
                  <a:close/>
                </a:path>
                <a:path w="641985" h="635000">
                  <a:moveTo>
                    <a:pt x="364293" y="81554"/>
                  </a:moveTo>
                  <a:lnTo>
                    <a:pt x="363399" y="82003"/>
                  </a:lnTo>
                  <a:lnTo>
                    <a:pt x="364443" y="82093"/>
                  </a:lnTo>
                  <a:lnTo>
                    <a:pt x="364293" y="81554"/>
                  </a:lnTo>
                  <a:close/>
                </a:path>
                <a:path w="641985" h="635000">
                  <a:moveTo>
                    <a:pt x="362231" y="47289"/>
                  </a:moveTo>
                  <a:lnTo>
                    <a:pt x="362200" y="48665"/>
                  </a:lnTo>
                  <a:lnTo>
                    <a:pt x="363646" y="48368"/>
                  </a:lnTo>
                  <a:lnTo>
                    <a:pt x="362231" y="47289"/>
                  </a:lnTo>
                  <a:close/>
                </a:path>
                <a:path w="641985" h="635000">
                  <a:moveTo>
                    <a:pt x="361211" y="78337"/>
                  </a:moveTo>
                  <a:lnTo>
                    <a:pt x="360270" y="79989"/>
                  </a:lnTo>
                  <a:lnTo>
                    <a:pt x="363359" y="81117"/>
                  </a:lnTo>
                  <a:lnTo>
                    <a:pt x="361211" y="78337"/>
                  </a:lnTo>
                  <a:close/>
                </a:path>
                <a:path w="641985" h="635000">
                  <a:moveTo>
                    <a:pt x="358386" y="80369"/>
                  </a:moveTo>
                  <a:lnTo>
                    <a:pt x="355332" y="81176"/>
                  </a:lnTo>
                  <a:lnTo>
                    <a:pt x="357912" y="81153"/>
                  </a:lnTo>
                  <a:lnTo>
                    <a:pt x="358386" y="80369"/>
                  </a:lnTo>
                  <a:close/>
                </a:path>
                <a:path w="641985" h="635000">
                  <a:moveTo>
                    <a:pt x="357935" y="86478"/>
                  </a:moveTo>
                  <a:lnTo>
                    <a:pt x="357296" y="85373"/>
                  </a:lnTo>
                  <a:lnTo>
                    <a:pt x="356056" y="86594"/>
                  </a:lnTo>
                  <a:lnTo>
                    <a:pt x="357935" y="8647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1" name="object 341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659492" y="4435188"/>
              <a:ext cx="151383" cy="158325"/>
            </a:xfrm>
            <a:prstGeom prst="rect">
              <a:avLst/>
            </a:prstGeom>
          </p:spPr>
        </p:pic>
        <p:sp>
          <p:nvSpPr>
            <p:cNvPr id="342" name="object 342" descr=""/>
            <p:cNvSpPr/>
            <p:nvPr/>
          </p:nvSpPr>
          <p:spPr>
            <a:xfrm>
              <a:off x="2596862" y="3374255"/>
              <a:ext cx="60325" cy="58419"/>
            </a:xfrm>
            <a:custGeom>
              <a:avLst/>
              <a:gdLst/>
              <a:ahLst/>
              <a:cxnLst/>
              <a:rect l="l" t="t" r="r" b="b"/>
              <a:pathLst>
                <a:path w="60325" h="58420">
                  <a:moveTo>
                    <a:pt x="41883" y="58196"/>
                  </a:moveTo>
                  <a:lnTo>
                    <a:pt x="28681" y="50238"/>
                  </a:lnTo>
                  <a:lnTo>
                    <a:pt x="24071" y="38995"/>
                  </a:lnTo>
                  <a:lnTo>
                    <a:pt x="7727" y="23203"/>
                  </a:lnTo>
                  <a:lnTo>
                    <a:pt x="0" y="10066"/>
                  </a:lnTo>
                  <a:lnTo>
                    <a:pt x="1791" y="1177"/>
                  </a:lnTo>
                  <a:lnTo>
                    <a:pt x="8774" y="6138"/>
                  </a:lnTo>
                  <a:lnTo>
                    <a:pt x="18701" y="0"/>
                  </a:lnTo>
                  <a:lnTo>
                    <a:pt x="32632" y="5029"/>
                  </a:lnTo>
                  <a:lnTo>
                    <a:pt x="44196" y="4037"/>
                  </a:lnTo>
                  <a:lnTo>
                    <a:pt x="50941" y="9193"/>
                  </a:lnTo>
                  <a:lnTo>
                    <a:pt x="56289" y="8640"/>
                  </a:lnTo>
                  <a:lnTo>
                    <a:pt x="52180" y="19631"/>
                  </a:lnTo>
                  <a:lnTo>
                    <a:pt x="59889" y="26525"/>
                  </a:lnTo>
                  <a:lnTo>
                    <a:pt x="54231" y="27858"/>
                  </a:lnTo>
                  <a:lnTo>
                    <a:pt x="58717" y="35157"/>
                  </a:lnTo>
                  <a:lnTo>
                    <a:pt x="49685" y="37848"/>
                  </a:lnTo>
                  <a:lnTo>
                    <a:pt x="51966" y="42587"/>
                  </a:lnTo>
                  <a:lnTo>
                    <a:pt x="45739" y="43518"/>
                  </a:lnTo>
                  <a:lnTo>
                    <a:pt x="41883" y="58196"/>
                  </a:lnTo>
                  <a:close/>
                </a:path>
              </a:pathLst>
            </a:custGeom>
            <a:solidFill>
              <a:srgbClr val="68AB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 descr=""/>
            <p:cNvSpPr/>
            <p:nvPr/>
          </p:nvSpPr>
          <p:spPr>
            <a:xfrm>
              <a:off x="2596862" y="3374254"/>
              <a:ext cx="60325" cy="58419"/>
            </a:xfrm>
            <a:custGeom>
              <a:avLst/>
              <a:gdLst/>
              <a:ahLst/>
              <a:cxnLst/>
              <a:rect l="l" t="t" r="r" b="b"/>
              <a:pathLst>
                <a:path w="60325" h="58420">
                  <a:moveTo>
                    <a:pt x="50941" y="9193"/>
                  </a:moveTo>
                  <a:lnTo>
                    <a:pt x="44196" y="4037"/>
                  </a:lnTo>
                  <a:lnTo>
                    <a:pt x="32632" y="5029"/>
                  </a:lnTo>
                  <a:lnTo>
                    <a:pt x="18701" y="0"/>
                  </a:lnTo>
                  <a:lnTo>
                    <a:pt x="8774" y="6138"/>
                  </a:lnTo>
                  <a:lnTo>
                    <a:pt x="1791" y="1177"/>
                  </a:lnTo>
                  <a:lnTo>
                    <a:pt x="0" y="10066"/>
                  </a:lnTo>
                  <a:lnTo>
                    <a:pt x="7727" y="23203"/>
                  </a:lnTo>
                  <a:lnTo>
                    <a:pt x="24071" y="38995"/>
                  </a:lnTo>
                  <a:lnTo>
                    <a:pt x="28681" y="50238"/>
                  </a:lnTo>
                  <a:lnTo>
                    <a:pt x="41883" y="58196"/>
                  </a:lnTo>
                  <a:lnTo>
                    <a:pt x="45739" y="43518"/>
                  </a:lnTo>
                  <a:lnTo>
                    <a:pt x="51966" y="42587"/>
                  </a:lnTo>
                  <a:lnTo>
                    <a:pt x="49685" y="37848"/>
                  </a:lnTo>
                  <a:lnTo>
                    <a:pt x="58717" y="35157"/>
                  </a:lnTo>
                  <a:lnTo>
                    <a:pt x="54231" y="27858"/>
                  </a:lnTo>
                  <a:lnTo>
                    <a:pt x="59889" y="26525"/>
                  </a:lnTo>
                  <a:lnTo>
                    <a:pt x="52180" y="19631"/>
                  </a:lnTo>
                  <a:lnTo>
                    <a:pt x="56289" y="8640"/>
                  </a:lnTo>
                  <a:lnTo>
                    <a:pt x="50941" y="919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4" name="object 344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76387" y="4306379"/>
              <a:ext cx="194589" cy="219098"/>
            </a:xfrm>
            <a:prstGeom prst="rect">
              <a:avLst/>
            </a:prstGeom>
          </p:spPr>
        </p:pic>
        <p:sp>
          <p:nvSpPr>
            <p:cNvPr id="345" name="object 345" descr=""/>
            <p:cNvSpPr/>
            <p:nvPr/>
          </p:nvSpPr>
          <p:spPr>
            <a:xfrm>
              <a:off x="3725856" y="3702880"/>
              <a:ext cx="50165" cy="28575"/>
            </a:xfrm>
            <a:custGeom>
              <a:avLst/>
              <a:gdLst/>
              <a:ahLst/>
              <a:cxnLst/>
              <a:rect l="l" t="t" r="r" b="b"/>
              <a:pathLst>
                <a:path w="50164" h="28575">
                  <a:moveTo>
                    <a:pt x="11949" y="28560"/>
                  </a:moveTo>
                  <a:lnTo>
                    <a:pt x="0" y="24464"/>
                  </a:lnTo>
                  <a:lnTo>
                    <a:pt x="537" y="18036"/>
                  </a:lnTo>
                  <a:lnTo>
                    <a:pt x="10976" y="3458"/>
                  </a:lnTo>
                  <a:lnTo>
                    <a:pt x="20489" y="0"/>
                  </a:lnTo>
                  <a:lnTo>
                    <a:pt x="26544" y="2152"/>
                  </a:lnTo>
                  <a:lnTo>
                    <a:pt x="24228" y="5471"/>
                  </a:lnTo>
                  <a:lnTo>
                    <a:pt x="41847" y="7890"/>
                  </a:lnTo>
                  <a:lnTo>
                    <a:pt x="41800" y="14307"/>
                  </a:lnTo>
                  <a:lnTo>
                    <a:pt x="49952" y="18667"/>
                  </a:lnTo>
                  <a:lnTo>
                    <a:pt x="49824" y="25451"/>
                  </a:lnTo>
                  <a:lnTo>
                    <a:pt x="11949" y="28560"/>
                  </a:lnTo>
                  <a:close/>
                </a:path>
              </a:pathLst>
            </a:custGeom>
            <a:solidFill>
              <a:srgbClr val="7EB3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 descr=""/>
            <p:cNvSpPr/>
            <p:nvPr/>
          </p:nvSpPr>
          <p:spPr>
            <a:xfrm>
              <a:off x="3725856" y="3702880"/>
              <a:ext cx="50165" cy="28575"/>
            </a:xfrm>
            <a:custGeom>
              <a:avLst/>
              <a:gdLst/>
              <a:ahLst/>
              <a:cxnLst/>
              <a:rect l="l" t="t" r="r" b="b"/>
              <a:pathLst>
                <a:path w="50164" h="28575">
                  <a:moveTo>
                    <a:pt x="537" y="18036"/>
                  </a:moveTo>
                  <a:lnTo>
                    <a:pt x="0" y="24464"/>
                  </a:lnTo>
                  <a:lnTo>
                    <a:pt x="11949" y="28560"/>
                  </a:lnTo>
                  <a:lnTo>
                    <a:pt x="49824" y="25451"/>
                  </a:lnTo>
                  <a:lnTo>
                    <a:pt x="49952" y="18667"/>
                  </a:lnTo>
                  <a:lnTo>
                    <a:pt x="41800" y="14307"/>
                  </a:lnTo>
                  <a:lnTo>
                    <a:pt x="41847" y="7890"/>
                  </a:lnTo>
                  <a:lnTo>
                    <a:pt x="24228" y="5471"/>
                  </a:lnTo>
                  <a:lnTo>
                    <a:pt x="26544" y="2152"/>
                  </a:lnTo>
                  <a:lnTo>
                    <a:pt x="20489" y="0"/>
                  </a:lnTo>
                  <a:lnTo>
                    <a:pt x="10976" y="3458"/>
                  </a:lnTo>
                  <a:lnTo>
                    <a:pt x="537" y="1803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 descr=""/>
            <p:cNvSpPr/>
            <p:nvPr/>
          </p:nvSpPr>
          <p:spPr>
            <a:xfrm>
              <a:off x="2366299" y="3966766"/>
              <a:ext cx="47625" cy="96520"/>
            </a:xfrm>
            <a:custGeom>
              <a:avLst/>
              <a:gdLst/>
              <a:ahLst/>
              <a:cxnLst/>
              <a:rect l="l" t="t" r="r" b="b"/>
              <a:pathLst>
                <a:path w="47625" h="96520">
                  <a:moveTo>
                    <a:pt x="13130" y="96395"/>
                  </a:moveTo>
                  <a:lnTo>
                    <a:pt x="15695" y="95014"/>
                  </a:lnTo>
                  <a:lnTo>
                    <a:pt x="12019" y="84548"/>
                  </a:lnTo>
                  <a:lnTo>
                    <a:pt x="13093" y="52761"/>
                  </a:lnTo>
                  <a:lnTo>
                    <a:pt x="8882" y="37660"/>
                  </a:lnTo>
                  <a:lnTo>
                    <a:pt x="0" y="31588"/>
                  </a:lnTo>
                  <a:lnTo>
                    <a:pt x="2120" y="22054"/>
                  </a:lnTo>
                  <a:lnTo>
                    <a:pt x="9505" y="14877"/>
                  </a:lnTo>
                  <a:lnTo>
                    <a:pt x="19196" y="15260"/>
                  </a:lnTo>
                  <a:lnTo>
                    <a:pt x="24575" y="9450"/>
                  </a:lnTo>
                  <a:lnTo>
                    <a:pt x="24595" y="2441"/>
                  </a:lnTo>
                  <a:lnTo>
                    <a:pt x="31280" y="0"/>
                  </a:lnTo>
                  <a:lnTo>
                    <a:pt x="43608" y="11043"/>
                  </a:lnTo>
                  <a:lnTo>
                    <a:pt x="41546" y="14886"/>
                  </a:lnTo>
                  <a:lnTo>
                    <a:pt x="47421" y="28350"/>
                  </a:lnTo>
                  <a:lnTo>
                    <a:pt x="35615" y="51811"/>
                  </a:lnTo>
                  <a:lnTo>
                    <a:pt x="30902" y="52234"/>
                  </a:lnTo>
                  <a:lnTo>
                    <a:pt x="29772" y="94203"/>
                  </a:lnTo>
                  <a:lnTo>
                    <a:pt x="13130" y="96395"/>
                  </a:lnTo>
                  <a:close/>
                </a:path>
              </a:pathLst>
            </a:custGeom>
            <a:solidFill>
              <a:srgbClr val="74B0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 descr=""/>
            <p:cNvSpPr/>
            <p:nvPr/>
          </p:nvSpPr>
          <p:spPr>
            <a:xfrm>
              <a:off x="2366299" y="3966766"/>
              <a:ext cx="47625" cy="96520"/>
            </a:xfrm>
            <a:custGeom>
              <a:avLst/>
              <a:gdLst/>
              <a:ahLst/>
              <a:cxnLst/>
              <a:rect l="l" t="t" r="r" b="b"/>
              <a:pathLst>
                <a:path w="47625" h="96520">
                  <a:moveTo>
                    <a:pt x="2120" y="22054"/>
                  </a:moveTo>
                  <a:lnTo>
                    <a:pt x="0" y="31588"/>
                  </a:lnTo>
                  <a:lnTo>
                    <a:pt x="8882" y="37660"/>
                  </a:lnTo>
                  <a:lnTo>
                    <a:pt x="13093" y="52761"/>
                  </a:lnTo>
                  <a:lnTo>
                    <a:pt x="12019" y="84548"/>
                  </a:lnTo>
                  <a:lnTo>
                    <a:pt x="15695" y="95014"/>
                  </a:lnTo>
                  <a:lnTo>
                    <a:pt x="13130" y="96395"/>
                  </a:lnTo>
                  <a:lnTo>
                    <a:pt x="29772" y="94203"/>
                  </a:lnTo>
                  <a:lnTo>
                    <a:pt x="30902" y="52234"/>
                  </a:lnTo>
                  <a:lnTo>
                    <a:pt x="35615" y="51811"/>
                  </a:lnTo>
                  <a:lnTo>
                    <a:pt x="47421" y="28350"/>
                  </a:lnTo>
                  <a:lnTo>
                    <a:pt x="41546" y="14886"/>
                  </a:lnTo>
                  <a:lnTo>
                    <a:pt x="43608" y="11043"/>
                  </a:lnTo>
                  <a:lnTo>
                    <a:pt x="31280" y="0"/>
                  </a:lnTo>
                  <a:lnTo>
                    <a:pt x="24595" y="2441"/>
                  </a:lnTo>
                  <a:lnTo>
                    <a:pt x="24575" y="9450"/>
                  </a:lnTo>
                  <a:lnTo>
                    <a:pt x="19196" y="15260"/>
                  </a:lnTo>
                  <a:lnTo>
                    <a:pt x="9505" y="14877"/>
                  </a:lnTo>
                  <a:lnTo>
                    <a:pt x="2120" y="2205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 descr=""/>
            <p:cNvSpPr/>
            <p:nvPr/>
          </p:nvSpPr>
          <p:spPr>
            <a:xfrm>
              <a:off x="977417" y="3869194"/>
              <a:ext cx="22225" cy="41910"/>
            </a:xfrm>
            <a:custGeom>
              <a:avLst/>
              <a:gdLst/>
              <a:ahLst/>
              <a:cxnLst/>
              <a:rect l="l" t="t" r="r" b="b"/>
              <a:pathLst>
                <a:path w="22225" h="41910">
                  <a:moveTo>
                    <a:pt x="17399" y="1905"/>
                  </a:moveTo>
                  <a:lnTo>
                    <a:pt x="13576" y="2590"/>
                  </a:lnTo>
                  <a:lnTo>
                    <a:pt x="13957" y="0"/>
                  </a:lnTo>
                  <a:lnTo>
                    <a:pt x="5638" y="9639"/>
                  </a:lnTo>
                  <a:lnTo>
                    <a:pt x="1117" y="8890"/>
                  </a:lnTo>
                  <a:lnTo>
                    <a:pt x="0" y="41871"/>
                  </a:lnTo>
                  <a:lnTo>
                    <a:pt x="2806" y="41567"/>
                  </a:lnTo>
                  <a:lnTo>
                    <a:pt x="11315" y="34671"/>
                  </a:lnTo>
                  <a:lnTo>
                    <a:pt x="15430" y="25044"/>
                  </a:lnTo>
                  <a:lnTo>
                    <a:pt x="17399" y="1905"/>
                  </a:lnTo>
                  <a:close/>
                </a:path>
                <a:path w="22225" h="41910">
                  <a:moveTo>
                    <a:pt x="17945" y="16154"/>
                  </a:moveTo>
                  <a:lnTo>
                    <a:pt x="17348" y="15671"/>
                  </a:lnTo>
                  <a:lnTo>
                    <a:pt x="17665" y="16827"/>
                  </a:lnTo>
                  <a:lnTo>
                    <a:pt x="17945" y="16154"/>
                  </a:lnTo>
                  <a:close/>
                </a:path>
                <a:path w="22225" h="41910">
                  <a:moveTo>
                    <a:pt x="21043" y="4838"/>
                  </a:moveTo>
                  <a:lnTo>
                    <a:pt x="19621" y="7645"/>
                  </a:lnTo>
                  <a:lnTo>
                    <a:pt x="20396" y="7518"/>
                  </a:lnTo>
                  <a:lnTo>
                    <a:pt x="21043" y="4838"/>
                  </a:lnTo>
                  <a:close/>
                </a:path>
                <a:path w="22225" h="41910">
                  <a:moveTo>
                    <a:pt x="22098" y="18770"/>
                  </a:moveTo>
                  <a:lnTo>
                    <a:pt x="21717" y="17259"/>
                  </a:lnTo>
                  <a:lnTo>
                    <a:pt x="21805" y="17970"/>
                  </a:lnTo>
                  <a:lnTo>
                    <a:pt x="22098" y="18770"/>
                  </a:lnTo>
                  <a:close/>
                </a:path>
                <a:path w="22225" h="41910">
                  <a:moveTo>
                    <a:pt x="22225" y="16103"/>
                  </a:moveTo>
                  <a:lnTo>
                    <a:pt x="21907" y="15379"/>
                  </a:lnTo>
                  <a:lnTo>
                    <a:pt x="21221" y="16751"/>
                  </a:lnTo>
                  <a:lnTo>
                    <a:pt x="22225" y="16103"/>
                  </a:lnTo>
                  <a:close/>
                </a:path>
              </a:pathLst>
            </a:custGeom>
            <a:solidFill>
              <a:srgbClr val="8EB8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 descr=""/>
            <p:cNvSpPr/>
            <p:nvPr/>
          </p:nvSpPr>
          <p:spPr>
            <a:xfrm>
              <a:off x="977425" y="3869182"/>
              <a:ext cx="22225" cy="41910"/>
            </a:xfrm>
            <a:custGeom>
              <a:avLst/>
              <a:gdLst/>
              <a:ahLst/>
              <a:cxnLst/>
              <a:rect l="l" t="t" r="r" b="b"/>
              <a:pathLst>
                <a:path w="22225" h="41910">
                  <a:moveTo>
                    <a:pt x="21901" y="15387"/>
                  </a:moveTo>
                  <a:lnTo>
                    <a:pt x="21222" y="16758"/>
                  </a:lnTo>
                  <a:lnTo>
                    <a:pt x="22220" y="16112"/>
                  </a:lnTo>
                  <a:lnTo>
                    <a:pt x="21901" y="15387"/>
                  </a:lnTo>
                  <a:close/>
                </a:path>
                <a:path w="22225" h="41910">
                  <a:moveTo>
                    <a:pt x="21711" y="17266"/>
                  </a:moveTo>
                  <a:lnTo>
                    <a:pt x="21802" y="17977"/>
                  </a:lnTo>
                  <a:lnTo>
                    <a:pt x="22091" y="18771"/>
                  </a:lnTo>
                  <a:lnTo>
                    <a:pt x="21711" y="17266"/>
                  </a:lnTo>
                  <a:close/>
                </a:path>
                <a:path w="22225" h="41910">
                  <a:moveTo>
                    <a:pt x="21048" y="4841"/>
                  </a:moveTo>
                  <a:lnTo>
                    <a:pt x="19625" y="7656"/>
                  </a:lnTo>
                  <a:lnTo>
                    <a:pt x="20392" y="7525"/>
                  </a:lnTo>
                  <a:lnTo>
                    <a:pt x="21048" y="4841"/>
                  </a:lnTo>
                  <a:close/>
                </a:path>
                <a:path w="22225" h="41910">
                  <a:moveTo>
                    <a:pt x="17349" y="15684"/>
                  </a:moveTo>
                  <a:lnTo>
                    <a:pt x="17659" y="16839"/>
                  </a:lnTo>
                  <a:lnTo>
                    <a:pt x="17944" y="16154"/>
                  </a:lnTo>
                  <a:lnTo>
                    <a:pt x="17349" y="15684"/>
                  </a:lnTo>
                  <a:close/>
                </a:path>
                <a:path w="22225" h="41910">
                  <a:moveTo>
                    <a:pt x="2810" y="41572"/>
                  </a:moveTo>
                  <a:lnTo>
                    <a:pt x="11309" y="34676"/>
                  </a:lnTo>
                  <a:lnTo>
                    <a:pt x="15429" y="25054"/>
                  </a:lnTo>
                  <a:lnTo>
                    <a:pt x="17400" y="1912"/>
                  </a:lnTo>
                  <a:lnTo>
                    <a:pt x="13580" y="2594"/>
                  </a:lnTo>
                  <a:lnTo>
                    <a:pt x="13959" y="0"/>
                  </a:lnTo>
                  <a:lnTo>
                    <a:pt x="5635" y="9646"/>
                  </a:lnTo>
                  <a:lnTo>
                    <a:pt x="1121" y="8895"/>
                  </a:lnTo>
                  <a:lnTo>
                    <a:pt x="0" y="41880"/>
                  </a:lnTo>
                  <a:lnTo>
                    <a:pt x="2810" y="4157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2393544" y="3229258"/>
              <a:ext cx="59690" cy="48895"/>
            </a:xfrm>
            <a:custGeom>
              <a:avLst/>
              <a:gdLst/>
              <a:ahLst/>
              <a:cxnLst/>
              <a:rect l="l" t="t" r="r" b="b"/>
              <a:pathLst>
                <a:path w="59689" h="48895">
                  <a:moveTo>
                    <a:pt x="45218" y="48701"/>
                  </a:moveTo>
                  <a:lnTo>
                    <a:pt x="35701" y="41570"/>
                  </a:lnTo>
                  <a:lnTo>
                    <a:pt x="35994" y="33021"/>
                  </a:lnTo>
                  <a:lnTo>
                    <a:pt x="25555" y="37741"/>
                  </a:lnTo>
                  <a:lnTo>
                    <a:pt x="25597" y="30112"/>
                  </a:lnTo>
                  <a:lnTo>
                    <a:pt x="17722" y="29139"/>
                  </a:lnTo>
                  <a:lnTo>
                    <a:pt x="9292" y="17586"/>
                  </a:lnTo>
                  <a:lnTo>
                    <a:pt x="3769" y="19147"/>
                  </a:lnTo>
                  <a:lnTo>
                    <a:pt x="0" y="10263"/>
                  </a:lnTo>
                  <a:lnTo>
                    <a:pt x="5917" y="6794"/>
                  </a:lnTo>
                  <a:lnTo>
                    <a:pt x="12667" y="3381"/>
                  </a:lnTo>
                  <a:lnTo>
                    <a:pt x="20693" y="7531"/>
                  </a:lnTo>
                  <a:lnTo>
                    <a:pt x="34388" y="0"/>
                  </a:lnTo>
                  <a:lnTo>
                    <a:pt x="50631" y="8358"/>
                  </a:lnTo>
                  <a:lnTo>
                    <a:pt x="48406" y="18381"/>
                  </a:lnTo>
                  <a:lnTo>
                    <a:pt x="55026" y="19220"/>
                  </a:lnTo>
                  <a:lnTo>
                    <a:pt x="59564" y="28926"/>
                  </a:lnTo>
                  <a:lnTo>
                    <a:pt x="49893" y="37619"/>
                  </a:lnTo>
                  <a:lnTo>
                    <a:pt x="51339" y="46891"/>
                  </a:lnTo>
                  <a:lnTo>
                    <a:pt x="45218" y="48701"/>
                  </a:lnTo>
                  <a:close/>
                </a:path>
              </a:pathLst>
            </a:custGeom>
            <a:solidFill>
              <a:srgbClr val="4D9D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2393544" y="3229258"/>
              <a:ext cx="59690" cy="48895"/>
            </a:xfrm>
            <a:custGeom>
              <a:avLst/>
              <a:gdLst/>
              <a:ahLst/>
              <a:cxnLst/>
              <a:rect l="l" t="t" r="r" b="b"/>
              <a:pathLst>
                <a:path w="59689" h="48895">
                  <a:moveTo>
                    <a:pt x="5917" y="6794"/>
                  </a:moveTo>
                  <a:lnTo>
                    <a:pt x="0" y="10264"/>
                  </a:lnTo>
                  <a:lnTo>
                    <a:pt x="3769" y="19147"/>
                  </a:lnTo>
                  <a:lnTo>
                    <a:pt x="9292" y="17586"/>
                  </a:lnTo>
                  <a:lnTo>
                    <a:pt x="17722" y="29139"/>
                  </a:lnTo>
                  <a:lnTo>
                    <a:pt x="25597" y="30112"/>
                  </a:lnTo>
                  <a:lnTo>
                    <a:pt x="25555" y="37741"/>
                  </a:lnTo>
                  <a:lnTo>
                    <a:pt x="35994" y="33021"/>
                  </a:lnTo>
                  <a:lnTo>
                    <a:pt x="35701" y="41570"/>
                  </a:lnTo>
                  <a:lnTo>
                    <a:pt x="45218" y="48701"/>
                  </a:lnTo>
                  <a:lnTo>
                    <a:pt x="51339" y="46891"/>
                  </a:lnTo>
                  <a:lnTo>
                    <a:pt x="49893" y="37619"/>
                  </a:lnTo>
                  <a:lnTo>
                    <a:pt x="59564" y="28926"/>
                  </a:lnTo>
                  <a:lnTo>
                    <a:pt x="55026" y="19220"/>
                  </a:lnTo>
                  <a:lnTo>
                    <a:pt x="48406" y="18381"/>
                  </a:lnTo>
                  <a:lnTo>
                    <a:pt x="50631" y="8358"/>
                  </a:lnTo>
                  <a:lnTo>
                    <a:pt x="34388" y="0"/>
                  </a:lnTo>
                  <a:lnTo>
                    <a:pt x="20693" y="7531"/>
                  </a:lnTo>
                  <a:lnTo>
                    <a:pt x="12667" y="3381"/>
                  </a:lnTo>
                  <a:lnTo>
                    <a:pt x="5917" y="679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3" name="object 353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08559" y="3103745"/>
              <a:ext cx="154477" cy="134897"/>
            </a:xfrm>
            <a:prstGeom prst="rect">
              <a:avLst/>
            </a:prstGeom>
          </p:spPr>
        </p:pic>
        <p:sp>
          <p:nvSpPr>
            <p:cNvPr id="354" name="object 354" descr=""/>
            <p:cNvSpPr/>
            <p:nvPr/>
          </p:nvSpPr>
          <p:spPr>
            <a:xfrm>
              <a:off x="1433866" y="3952940"/>
              <a:ext cx="2540" cy="3810"/>
            </a:xfrm>
            <a:custGeom>
              <a:avLst/>
              <a:gdLst/>
              <a:ahLst/>
              <a:cxnLst/>
              <a:rect l="l" t="t" r="r" b="b"/>
              <a:pathLst>
                <a:path w="2540" h="3810">
                  <a:moveTo>
                    <a:pt x="2178" y="3446"/>
                  </a:moveTo>
                  <a:lnTo>
                    <a:pt x="0" y="0"/>
                  </a:lnTo>
                  <a:lnTo>
                    <a:pt x="1595" y="556"/>
                  </a:lnTo>
                  <a:lnTo>
                    <a:pt x="2178" y="3446"/>
                  </a:lnTo>
                  <a:close/>
                </a:path>
              </a:pathLst>
            </a:custGeom>
            <a:solidFill>
              <a:srgbClr val="4999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1433866" y="3952939"/>
              <a:ext cx="2540" cy="3810"/>
            </a:xfrm>
            <a:custGeom>
              <a:avLst/>
              <a:gdLst/>
              <a:ahLst/>
              <a:cxnLst/>
              <a:rect l="l" t="t" r="r" b="b"/>
              <a:pathLst>
                <a:path w="2540" h="3810">
                  <a:moveTo>
                    <a:pt x="0" y="0"/>
                  </a:moveTo>
                  <a:lnTo>
                    <a:pt x="2178" y="3446"/>
                  </a:lnTo>
                  <a:lnTo>
                    <a:pt x="1595" y="556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3712210" y="3733024"/>
              <a:ext cx="71120" cy="99060"/>
            </a:xfrm>
            <a:custGeom>
              <a:avLst/>
              <a:gdLst/>
              <a:ahLst/>
              <a:cxnLst/>
              <a:rect l="l" t="t" r="r" b="b"/>
              <a:pathLst>
                <a:path w="71120" h="99060">
                  <a:moveTo>
                    <a:pt x="17703" y="82727"/>
                  </a:moveTo>
                  <a:lnTo>
                    <a:pt x="16992" y="82016"/>
                  </a:lnTo>
                  <a:lnTo>
                    <a:pt x="16116" y="81940"/>
                  </a:lnTo>
                  <a:lnTo>
                    <a:pt x="17703" y="82727"/>
                  </a:lnTo>
                  <a:close/>
                </a:path>
                <a:path w="71120" h="99060">
                  <a:moveTo>
                    <a:pt x="24180" y="79438"/>
                  </a:moveTo>
                  <a:lnTo>
                    <a:pt x="23749" y="79146"/>
                  </a:lnTo>
                  <a:lnTo>
                    <a:pt x="23825" y="80416"/>
                  </a:lnTo>
                  <a:lnTo>
                    <a:pt x="24180" y="79438"/>
                  </a:lnTo>
                  <a:close/>
                </a:path>
                <a:path w="71120" h="99060">
                  <a:moveTo>
                    <a:pt x="24777" y="83083"/>
                  </a:moveTo>
                  <a:lnTo>
                    <a:pt x="24752" y="81699"/>
                  </a:lnTo>
                  <a:lnTo>
                    <a:pt x="23939" y="81978"/>
                  </a:lnTo>
                  <a:lnTo>
                    <a:pt x="24777" y="83083"/>
                  </a:lnTo>
                  <a:close/>
                </a:path>
                <a:path w="71120" h="99060">
                  <a:moveTo>
                    <a:pt x="41694" y="78816"/>
                  </a:moveTo>
                  <a:lnTo>
                    <a:pt x="40754" y="79146"/>
                  </a:lnTo>
                  <a:lnTo>
                    <a:pt x="40868" y="79921"/>
                  </a:lnTo>
                  <a:lnTo>
                    <a:pt x="41694" y="78816"/>
                  </a:lnTo>
                  <a:close/>
                </a:path>
                <a:path w="71120" h="99060">
                  <a:moveTo>
                    <a:pt x="42595" y="79883"/>
                  </a:moveTo>
                  <a:lnTo>
                    <a:pt x="41910" y="80441"/>
                  </a:lnTo>
                  <a:lnTo>
                    <a:pt x="42125" y="80759"/>
                  </a:lnTo>
                  <a:lnTo>
                    <a:pt x="42595" y="79883"/>
                  </a:lnTo>
                  <a:close/>
                </a:path>
                <a:path w="71120" h="99060">
                  <a:moveTo>
                    <a:pt x="46075" y="69977"/>
                  </a:moveTo>
                  <a:lnTo>
                    <a:pt x="44577" y="68834"/>
                  </a:lnTo>
                  <a:lnTo>
                    <a:pt x="44145" y="69329"/>
                  </a:lnTo>
                  <a:lnTo>
                    <a:pt x="46075" y="69977"/>
                  </a:lnTo>
                  <a:close/>
                </a:path>
                <a:path w="71120" h="99060">
                  <a:moveTo>
                    <a:pt x="46278" y="73571"/>
                  </a:moveTo>
                  <a:lnTo>
                    <a:pt x="45554" y="74307"/>
                  </a:lnTo>
                  <a:lnTo>
                    <a:pt x="45008" y="77190"/>
                  </a:lnTo>
                  <a:lnTo>
                    <a:pt x="46278" y="73571"/>
                  </a:lnTo>
                  <a:close/>
                </a:path>
                <a:path w="71120" h="99060">
                  <a:moveTo>
                    <a:pt x="46837" y="77012"/>
                  </a:moveTo>
                  <a:lnTo>
                    <a:pt x="45872" y="77622"/>
                  </a:lnTo>
                  <a:lnTo>
                    <a:pt x="46177" y="78016"/>
                  </a:lnTo>
                  <a:lnTo>
                    <a:pt x="46837" y="77012"/>
                  </a:lnTo>
                  <a:close/>
                </a:path>
                <a:path w="71120" h="99060">
                  <a:moveTo>
                    <a:pt x="47015" y="71031"/>
                  </a:moveTo>
                  <a:lnTo>
                    <a:pt x="46139" y="70866"/>
                  </a:lnTo>
                  <a:lnTo>
                    <a:pt x="46583" y="72326"/>
                  </a:lnTo>
                  <a:lnTo>
                    <a:pt x="47015" y="71031"/>
                  </a:lnTo>
                  <a:close/>
                </a:path>
                <a:path w="71120" h="99060">
                  <a:moveTo>
                    <a:pt x="48387" y="76161"/>
                  </a:moveTo>
                  <a:lnTo>
                    <a:pt x="48272" y="71678"/>
                  </a:lnTo>
                  <a:lnTo>
                    <a:pt x="47104" y="75272"/>
                  </a:lnTo>
                  <a:lnTo>
                    <a:pt x="48387" y="76161"/>
                  </a:lnTo>
                  <a:close/>
                </a:path>
                <a:path w="71120" h="99060">
                  <a:moveTo>
                    <a:pt x="49568" y="69710"/>
                  </a:moveTo>
                  <a:lnTo>
                    <a:pt x="48844" y="70015"/>
                  </a:lnTo>
                  <a:lnTo>
                    <a:pt x="48475" y="70612"/>
                  </a:lnTo>
                  <a:lnTo>
                    <a:pt x="49568" y="69710"/>
                  </a:lnTo>
                  <a:close/>
                </a:path>
                <a:path w="71120" h="99060">
                  <a:moveTo>
                    <a:pt x="51041" y="69608"/>
                  </a:moveTo>
                  <a:lnTo>
                    <a:pt x="50647" y="69253"/>
                  </a:lnTo>
                  <a:lnTo>
                    <a:pt x="50584" y="70091"/>
                  </a:lnTo>
                  <a:lnTo>
                    <a:pt x="51041" y="69608"/>
                  </a:lnTo>
                  <a:close/>
                </a:path>
                <a:path w="71120" h="99060">
                  <a:moveTo>
                    <a:pt x="54914" y="71704"/>
                  </a:moveTo>
                  <a:lnTo>
                    <a:pt x="53390" y="68211"/>
                  </a:lnTo>
                  <a:lnTo>
                    <a:pt x="53136" y="70802"/>
                  </a:lnTo>
                  <a:lnTo>
                    <a:pt x="54914" y="71704"/>
                  </a:lnTo>
                  <a:close/>
                </a:path>
                <a:path w="71120" h="99060">
                  <a:moveTo>
                    <a:pt x="70713" y="90004"/>
                  </a:moveTo>
                  <a:lnTo>
                    <a:pt x="66179" y="49898"/>
                  </a:lnTo>
                  <a:lnTo>
                    <a:pt x="60998" y="49441"/>
                  </a:lnTo>
                  <a:lnTo>
                    <a:pt x="55841" y="62738"/>
                  </a:lnTo>
                  <a:lnTo>
                    <a:pt x="48552" y="50850"/>
                  </a:lnTo>
                  <a:lnTo>
                    <a:pt x="52197" y="43065"/>
                  </a:lnTo>
                  <a:lnTo>
                    <a:pt x="60299" y="42341"/>
                  </a:lnTo>
                  <a:lnTo>
                    <a:pt x="65570" y="29629"/>
                  </a:lnTo>
                  <a:lnTo>
                    <a:pt x="69278" y="28829"/>
                  </a:lnTo>
                  <a:lnTo>
                    <a:pt x="62839" y="24752"/>
                  </a:lnTo>
                  <a:lnTo>
                    <a:pt x="28740" y="23126"/>
                  </a:lnTo>
                  <a:lnTo>
                    <a:pt x="26733" y="7810"/>
                  </a:lnTo>
                  <a:lnTo>
                    <a:pt x="20815" y="10642"/>
                  </a:lnTo>
                  <a:lnTo>
                    <a:pt x="16700" y="3937"/>
                  </a:lnTo>
                  <a:lnTo>
                    <a:pt x="10464" y="6057"/>
                  </a:lnTo>
                  <a:lnTo>
                    <a:pt x="6146" y="0"/>
                  </a:lnTo>
                  <a:lnTo>
                    <a:pt x="8077" y="4635"/>
                  </a:lnTo>
                  <a:lnTo>
                    <a:pt x="1727" y="14097"/>
                  </a:lnTo>
                  <a:lnTo>
                    <a:pt x="15570" y="22821"/>
                  </a:lnTo>
                  <a:lnTo>
                    <a:pt x="6819" y="24549"/>
                  </a:lnTo>
                  <a:lnTo>
                    <a:pt x="0" y="33413"/>
                  </a:lnTo>
                  <a:lnTo>
                    <a:pt x="11404" y="40347"/>
                  </a:lnTo>
                  <a:lnTo>
                    <a:pt x="8750" y="51041"/>
                  </a:lnTo>
                  <a:lnTo>
                    <a:pt x="12331" y="53301"/>
                  </a:lnTo>
                  <a:lnTo>
                    <a:pt x="11087" y="57404"/>
                  </a:lnTo>
                  <a:lnTo>
                    <a:pt x="15252" y="58305"/>
                  </a:lnTo>
                  <a:lnTo>
                    <a:pt x="13195" y="62433"/>
                  </a:lnTo>
                  <a:lnTo>
                    <a:pt x="18618" y="84099"/>
                  </a:lnTo>
                  <a:lnTo>
                    <a:pt x="23177" y="77939"/>
                  </a:lnTo>
                  <a:lnTo>
                    <a:pt x="24917" y="79311"/>
                  </a:lnTo>
                  <a:lnTo>
                    <a:pt x="24803" y="81546"/>
                  </a:lnTo>
                  <a:lnTo>
                    <a:pt x="26149" y="81775"/>
                  </a:lnTo>
                  <a:lnTo>
                    <a:pt x="24955" y="79336"/>
                  </a:lnTo>
                  <a:lnTo>
                    <a:pt x="27279" y="81140"/>
                  </a:lnTo>
                  <a:lnTo>
                    <a:pt x="29362" y="76962"/>
                  </a:lnTo>
                  <a:lnTo>
                    <a:pt x="33426" y="81711"/>
                  </a:lnTo>
                  <a:lnTo>
                    <a:pt x="39611" y="79082"/>
                  </a:lnTo>
                  <a:lnTo>
                    <a:pt x="38849" y="80213"/>
                  </a:lnTo>
                  <a:lnTo>
                    <a:pt x="40182" y="78879"/>
                  </a:lnTo>
                  <a:lnTo>
                    <a:pt x="41567" y="78244"/>
                  </a:lnTo>
                  <a:lnTo>
                    <a:pt x="43154" y="67437"/>
                  </a:lnTo>
                  <a:lnTo>
                    <a:pt x="47701" y="70446"/>
                  </a:lnTo>
                  <a:lnTo>
                    <a:pt x="51244" y="67424"/>
                  </a:lnTo>
                  <a:lnTo>
                    <a:pt x="51320" y="67716"/>
                  </a:lnTo>
                  <a:lnTo>
                    <a:pt x="52527" y="67513"/>
                  </a:lnTo>
                  <a:lnTo>
                    <a:pt x="51790" y="66967"/>
                  </a:lnTo>
                  <a:lnTo>
                    <a:pt x="53009" y="65925"/>
                  </a:lnTo>
                  <a:lnTo>
                    <a:pt x="59258" y="81178"/>
                  </a:lnTo>
                  <a:lnTo>
                    <a:pt x="59309" y="82753"/>
                  </a:lnTo>
                  <a:lnTo>
                    <a:pt x="59563" y="81927"/>
                  </a:lnTo>
                  <a:lnTo>
                    <a:pt x="66560" y="98933"/>
                  </a:lnTo>
                  <a:lnTo>
                    <a:pt x="64808" y="89484"/>
                  </a:lnTo>
                  <a:lnTo>
                    <a:pt x="67640" y="87033"/>
                  </a:lnTo>
                  <a:lnTo>
                    <a:pt x="70713" y="90004"/>
                  </a:lnTo>
                  <a:close/>
                </a:path>
              </a:pathLst>
            </a:custGeom>
            <a:solidFill>
              <a:srgbClr val="A5BF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3712216" y="3733016"/>
              <a:ext cx="71120" cy="99060"/>
            </a:xfrm>
            <a:custGeom>
              <a:avLst/>
              <a:gdLst/>
              <a:ahLst/>
              <a:cxnLst/>
              <a:rect l="l" t="t" r="r" b="b"/>
              <a:pathLst>
                <a:path w="71120" h="99060">
                  <a:moveTo>
                    <a:pt x="70710" y="90004"/>
                  </a:moveTo>
                  <a:lnTo>
                    <a:pt x="66179" y="49902"/>
                  </a:lnTo>
                  <a:lnTo>
                    <a:pt x="60997" y="49439"/>
                  </a:lnTo>
                  <a:lnTo>
                    <a:pt x="55843" y="62734"/>
                  </a:lnTo>
                  <a:lnTo>
                    <a:pt x="48555" y="50853"/>
                  </a:lnTo>
                  <a:lnTo>
                    <a:pt x="52202" y="43065"/>
                  </a:lnTo>
                  <a:lnTo>
                    <a:pt x="60302" y="42341"/>
                  </a:lnTo>
                  <a:lnTo>
                    <a:pt x="65567" y="29635"/>
                  </a:lnTo>
                  <a:lnTo>
                    <a:pt x="69275" y="28830"/>
                  </a:lnTo>
                  <a:lnTo>
                    <a:pt x="62834" y="24750"/>
                  </a:lnTo>
                  <a:lnTo>
                    <a:pt x="28735" y="23128"/>
                  </a:lnTo>
                  <a:lnTo>
                    <a:pt x="26739" y="7809"/>
                  </a:lnTo>
                  <a:lnTo>
                    <a:pt x="20816" y="10642"/>
                  </a:lnTo>
                  <a:lnTo>
                    <a:pt x="16695" y="3942"/>
                  </a:lnTo>
                  <a:lnTo>
                    <a:pt x="10466" y="6058"/>
                  </a:lnTo>
                  <a:lnTo>
                    <a:pt x="6152" y="0"/>
                  </a:lnTo>
                  <a:lnTo>
                    <a:pt x="8075" y="4636"/>
                  </a:lnTo>
                  <a:lnTo>
                    <a:pt x="1723" y="14094"/>
                  </a:lnTo>
                  <a:lnTo>
                    <a:pt x="15565" y="22822"/>
                  </a:lnTo>
                  <a:lnTo>
                    <a:pt x="6825" y="24549"/>
                  </a:lnTo>
                  <a:lnTo>
                    <a:pt x="0" y="33419"/>
                  </a:lnTo>
                  <a:lnTo>
                    <a:pt x="11408" y="40351"/>
                  </a:lnTo>
                  <a:lnTo>
                    <a:pt x="8747" y="51040"/>
                  </a:lnTo>
                  <a:lnTo>
                    <a:pt x="12324" y="53302"/>
                  </a:lnTo>
                  <a:lnTo>
                    <a:pt x="11081" y="57407"/>
                  </a:lnTo>
                  <a:lnTo>
                    <a:pt x="15250" y="58303"/>
                  </a:lnTo>
                  <a:lnTo>
                    <a:pt x="13190" y="62441"/>
                  </a:lnTo>
                  <a:lnTo>
                    <a:pt x="18614" y="84096"/>
                  </a:lnTo>
                  <a:lnTo>
                    <a:pt x="23179" y="77943"/>
                  </a:lnTo>
                  <a:lnTo>
                    <a:pt x="27280" y="81144"/>
                  </a:lnTo>
                  <a:lnTo>
                    <a:pt x="29356" y="76963"/>
                  </a:lnTo>
                  <a:lnTo>
                    <a:pt x="33422" y="81719"/>
                  </a:lnTo>
                  <a:lnTo>
                    <a:pt x="41570" y="78241"/>
                  </a:lnTo>
                  <a:lnTo>
                    <a:pt x="43150" y="67439"/>
                  </a:lnTo>
                  <a:lnTo>
                    <a:pt x="47702" y="70449"/>
                  </a:lnTo>
                  <a:lnTo>
                    <a:pt x="53003" y="65924"/>
                  </a:lnTo>
                  <a:lnTo>
                    <a:pt x="66554" y="98937"/>
                  </a:lnTo>
                  <a:lnTo>
                    <a:pt x="64806" y="89491"/>
                  </a:lnTo>
                  <a:lnTo>
                    <a:pt x="67636" y="87040"/>
                  </a:lnTo>
                  <a:lnTo>
                    <a:pt x="70710" y="90004"/>
                  </a:lnTo>
                  <a:close/>
                </a:path>
                <a:path w="71120" h="99060">
                  <a:moveTo>
                    <a:pt x="59305" y="82754"/>
                  </a:moveTo>
                  <a:lnTo>
                    <a:pt x="60099" y="80266"/>
                  </a:lnTo>
                  <a:lnTo>
                    <a:pt x="59257" y="80793"/>
                  </a:lnTo>
                  <a:lnTo>
                    <a:pt x="59305" y="82754"/>
                  </a:lnTo>
                  <a:close/>
                </a:path>
                <a:path w="71120" h="99060">
                  <a:moveTo>
                    <a:pt x="54919" y="71706"/>
                  </a:moveTo>
                  <a:lnTo>
                    <a:pt x="53396" y="68215"/>
                  </a:lnTo>
                  <a:lnTo>
                    <a:pt x="53132" y="70804"/>
                  </a:lnTo>
                  <a:lnTo>
                    <a:pt x="54919" y="71706"/>
                  </a:lnTo>
                  <a:close/>
                </a:path>
                <a:path w="71120" h="99060">
                  <a:moveTo>
                    <a:pt x="51322" y="67718"/>
                  </a:moveTo>
                  <a:lnTo>
                    <a:pt x="52529" y="67518"/>
                  </a:lnTo>
                  <a:lnTo>
                    <a:pt x="50997" y="66352"/>
                  </a:lnTo>
                  <a:lnTo>
                    <a:pt x="51322" y="67718"/>
                  </a:lnTo>
                  <a:close/>
                </a:path>
                <a:path w="71120" h="99060">
                  <a:moveTo>
                    <a:pt x="50584" y="70096"/>
                  </a:moveTo>
                  <a:lnTo>
                    <a:pt x="51040" y="69615"/>
                  </a:lnTo>
                  <a:lnTo>
                    <a:pt x="50651" y="69261"/>
                  </a:lnTo>
                  <a:lnTo>
                    <a:pt x="50584" y="70096"/>
                  </a:lnTo>
                  <a:close/>
                </a:path>
                <a:path w="71120" h="99060">
                  <a:moveTo>
                    <a:pt x="48478" y="70607"/>
                  </a:moveTo>
                  <a:lnTo>
                    <a:pt x="49563" y="69710"/>
                  </a:lnTo>
                  <a:lnTo>
                    <a:pt x="48839" y="70014"/>
                  </a:lnTo>
                  <a:lnTo>
                    <a:pt x="48478" y="70607"/>
                  </a:lnTo>
                  <a:close/>
                </a:path>
                <a:path w="71120" h="99060">
                  <a:moveTo>
                    <a:pt x="48386" y="76160"/>
                  </a:moveTo>
                  <a:lnTo>
                    <a:pt x="48271" y="71679"/>
                  </a:lnTo>
                  <a:lnTo>
                    <a:pt x="47097" y="75278"/>
                  </a:lnTo>
                  <a:lnTo>
                    <a:pt x="48386" y="76160"/>
                  </a:lnTo>
                  <a:close/>
                </a:path>
                <a:path w="71120" h="99060">
                  <a:moveTo>
                    <a:pt x="46582" y="72332"/>
                  </a:moveTo>
                  <a:lnTo>
                    <a:pt x="47018" y="71028"/>
                  </a:lnTo>
                  <a:lnTo>
                    <a:pt x="46133" y="70869"/>
                  </a:lnTo>
                  <a:lnTo>
                    <a:pt x="46582" y="72332"/>
                  </a:lnTo>
                  <a:close/>
                </a:path>
                <a:path w="71120" h="99060">
                  <a:moveTo>
                    <a:pt x="46176" y="78015"/>
                  </a:moveTo>
                  <a:lnTo>
                    <a:pt x="46842" y="77019"/>
                  </a:lnTo>
                  <a:lnTo>
                    <a:pt x="45875" y="77629"/>
                  </a:lnTo>
                  <a:lnTo>
                    <a:pt x="46176" y="78015"/>
                  </a:lnTo>
                  <a:close/>
                </a:path>
                <a:path w="71120" h="99060">
                  <a:moveTo>
                    <a:pt x="45008" y="77191"/>
                  </a:moveTo>
                  <a:lnTo>
                    <a:pt x="46282" y="73573"/>
                  </a:lnTo>
                  <a:lnTo>
                    <a:pt x="45549" y="74304"/>
                  </a:lnTo>
                  <a:lnTo>
                    <a:pt x="45008" y="77191"/>
                  </a:lnTo>
                  <a:close/>
                </a:path>
                <a:path w="71120" h="99060">
                  <a:moveTo>
                    <a:pt x="44576" y="68830"/>
                  </a:moveTo>
                  <a:lnTo>
                    <a:pt x="44148" y="69333"/>
                  </a:lnTo>
                  <a:lnTo>
                    <a:pt x="46072" y="69984"/>
                  </a:lnTo>
                  <a:lnTo>
                    <a:pt x="44576" y="68830"/>
                  </a:lnTo>
                  <a:close/>
                </a:path>
                <a:path w="71120" h="99060">
                  <a:moveTo>
                    <a:pt x="42119" y="80758"/>
                  </a:moveTo>
                  <a:lnTo>
                    <a:pt x="42600" y="79885"/>
                  </a:lnTo>
                  <a:lnTo>
                    <a:pt x="41909" y="80440"/>
                  </a:lnTo>
                  <a:lnTo>
                    <a:pt x="42119" y="80758"/>
                  </a:lnTo>
                  <a:close/>
                </a:path>
                <a:path w="71120" h="99060">
                  <a:moveTo>
                    <a:pt x="40871" y="79917"/>
                  </a:moveTo>
                  <a:lnTo>
                    <a:pt x="41687" y="78817"/>
                  </a:lnTo>
                  <a:lnTo>
                    <a:pt x="40750" y="79145"/>
                  </a:lnTo>
                  <a:lnTo>
                    <a:pt x="40871" y="79917"/>
                  </a:lnTo>
                  <a:close/>
                </a:path>
                <a:path w="71120" h="99060">
                  <a:moveTo>
                    <a:pt x="39886" y="77976"/>
                  </a:moveTo>
                  <a:lnTo>
                    <a:pt x="39607" y="78526"/>
                  </a:lnTo>
                  <a:lnTo>
                    <a:pt x="40426" y="78484"/>
                  </a:lnTo>
                  <a:lnTo>
                    <a:pt x="39886" y="77976"/>
                  </a:lnTo>
                  <a:close/>
                </a:path>
                <a:path w="71120" h="99060">
                  <a:moveTo>
                    <a:pt x="39908" y="78657"/>
                  </a:moveTo>
                  <a:lnTo>
                    <a:pt x="38843" y="80214"/>
                  </a:lnTo>
                  <a:lnTo>
                    <a:pt x="40178" y="78883"/>
                  </a:lnTo>
                  <a:lnTo>
                    <a:pt x="39908" y="78657"/>
                  </a:lnTo>
                  <a:close/>
                </a:path>
                <a:path w="71120" h="99060">
                  <a:moveTo>
                    <a:pt x="24926" y="79281"/>
                  </a:moveTo>
                  <a:lnTo>
                    <a:pt x="24805" y="81549"/>
                  </a:lnTo>
                  <a:lnTo>
                    <a:pt x="26154" y="81772"/>
                  </a:lnTo>
                  <a:lnTo>
                    <a:pt x="24926" y="79281"/>
                  </a:lnTo>
                  <a:close/>
                </a:path>
                <a:path w="71120" h="99060">
                  <a:moveTo>
                    <a:pt x="24747" y="81706"/>
                  </a:moveTo>
                  <a:lnTo>
                    <a:pt x="23943" y="81976"/>
                  </a:lnTo>
                  <a:lnTo>
                    <a:pt x="24773" y="83085"/>
                  </a:lnTo>
                  <a:lnTo>
                    <a:pt x="24747" y="81706"/>
                  </a:lnTo>
                  <a:close/>
                </a:path>
                <a:path w="71120" h="99060">
                  <a:moveTo>
                    <a:pt x="23830" y="80414"/>
                  </a:moveTo>
                  <a:lnTo>
                    <a:pt x="24179" y="79436"/>
                  </a:lnTo>
                  <a:lnTo>
                    <a:pt x="23748" y="79150"/>
                  </a:lnTo>
                  <a:lnTo>
                    <a:pt x="23830" y="80414"/>
                  </a:lnTo>
                  <a:close/>
                </a:path>
                <a:path w="71120" h="99060">
                  <a:moveTo>
                    <a:pt x="16992" y="82013"/>
                  </a:moveTo>
                  <a:lnTo>
                    <a:pt x="16114" y="81940"/>
                  </a:lnTo>
                  <a:lnTo>
                    <a:pt x="17701" y="82724"/>
                  </a:lnTo>
                  <a:lnTo>
                    <a:pt x="16992" y="8201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3131756" y="3739006"/>
              <a:ext cx="6350" cy="12065"/>
            </a:xfrm>
            <a:custGeom>
              <a:avLst/>
              <a:gdLst/>
              <a:ahLst/>
              <a:cxnLst/>
              <a:rect l="l" t="t" r="r" b="b"/>
              <a:pathLst>
                <a:path w="6350" h="12064">
                  <a:moveTo>
                    <a:pt x="533" y="1854"/>
                  </a:moveTo>
                  <a:lnTo>
                    <a:pt x="330" y="1701"/>
                  </a:lnTo>
                  <a:lnTo>
                    <a:pt x="0" y="2692"/>
                  </a:lnTo>
                  <a:lnTo>
                    <a:pt x="533" y="1854"/>
                  </a:lnTo>
                  <a:close/>
                </a:path>
                <a:path w="6350" h="12064">
                  <a:moveTo>
                    <a:pt x="3454" y="7620"/>
                  </a:moveTo>
                  <a:lnTo>
                    <a:pt x="2781" y="1625"/>
                  </a:lnTo>
                  <a:lnTo>
                    <a:pt x="1549" y="4102"/>
                  </a:lnTo>
                  <a:lnTo>
                    <a:pt x="3454" y="7620"/>
                  </a:lnTo>
                  <a:close/>
                </a:path>
                <a:path w="6350" h="12064">
                  <a:moveTo>
                    <a:pt x="4254" y="88"/>
                  </a:moveTo>
                  <a:lnTo>
                    <a:pt x="3517" y="0"/>
                  </a:lnTo>
                  <a:lnTo>
                    <a:pt x="3225" y="457"/>
                  </a:lnTo>
                  <a:lnTo>
                    <a:pt x="4254" y="88"/>
                  </a:lnTo>
                  <a:close/>
                </a:path>
                <a:path w="6350" h="12064">
                  <a:moveTo>
                    <a:pt x="6299" y="10287"/>
                  </a:moveTo>
                  <a:lnTo>
                    <a:pt x="5549" y="10172"/>
                  </a:lnTo>
                  <a:lnTo>
                    <a:pt x="5486" y="11836"/>
                  </a:lnTo>
                  <a:lnTo>
                    <a:pt x="6299" y="10287"/>
                  </a:lnTo>
                  <a:close/>
                </a:path>
              </a:pathLst>
            </a:custGeom>
            <a:solidFill>
              <a:srgbClr val="6EAE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 descr=""/>
            <p:cNvSpPr/>
            <p:nvPr/>
          </p:nvSpPr>
          <p:spPr>
            <a:xfrm>
              <a:off x="3131758" y="3739001"/>
              <a:ext cx="6350" cy="12065"/>
            </a:xfrm>
            <a:custGeom>
              <a:avLst/>
              <a:gdLst/>
              <a:ahLst/>
              <a:cxnLst/>
              <a:rect l="l" t="t" r="r" b="b"/>
              <a:pathLst>
                <a:path w="6350" h="12064">
                  <a:moveTo>
                    <a:pt x="5491" y="11841"/>
                  </a:moveTo>
                  <a:lnTo>
                    <a:pt x="6299" y="10280"/>
                  </a:lnTo>
                  <a:lnTo>
                    <a:pt x="5552" y="10169"/>
                  </a:lnTo>
                  <a:lnTo>
                    <a:pt x="5491" y="11841"/>
                  </a:lnTo>
                  <a:close/>
                </a:path>
                <a:path w="6350" h="12064">
                  <a:moveTo>
                    <a:pt x="3229" y="452"/>
                  </a:moveTo>
                  <a:lnTo>
                    <a:pt x="4262" y="87"/>
                  </a:lnTo>
                  <a:lnTo>
                    <a:pt x="3519" y="0"/>
                  </a:lnTo>
                  <a:lnTo>
                    <a:pt x="3229" y="452"/>
                  </a:lnTo>
                  <a:close/>
                </a:path>
                <a:path w="6350" h="12064">
                  <a:moveTo>
                    <a:pt x="3461" y="7616"/>
                  </a:moveTo>
                  <a:lnTo>
                    <a:pt x="2788" y="1627"/>
                  </a:lnTo>
                  <a:lnTo>
                    <a:pt x="1550" y="4100"/>
                  </a:lnTo>
                  <a:lnTo>
                    <a:pt x="3461" y="7616"/>
                  </a:lnTo>
                  <a:close/>
                </a:path>
                <a:path w="6350" h="12064">
                  <a:moveTo>
                    <a:pt x="334" y="1704"/>
                  </a:moveTo>
                  <a:lnTo>
                    <a:pt x="0" y="2691"/>
                  </a:lnTo>
                  <a:lnTo>
                    <a:pt x="532" y="1857"/>
                  </a:lnTo>
                  <a:lnTo>
                    <a:pt x="334" y="170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 descr=""/>
            <p:cNvSpPr/>
            <p:nvPr/>
          </p:nvSpPr>
          <p:spPr>
            <a:xfrm>
              <a:off x="1151483" y="3727932"/>
              <a:ext cx="80645" cy="101600"/>
            </a:xfrm>
            <a:custGeom>
              <a:avLst/>
              <a:gdLst/>
              <a:ahLst/>
              <a:cxnLst/>
              <a:rect l="l" t="t" r="r" b="b"/>
              <a:pathLst>
                <a:path w="80644" h="101600">
                  <a:moveTo>
                    <a:pt x="3479" y="44208"/>
                  </a:moveTo>
                  <a:lnTo>
                    <a:pt x="3200" y="43040"/>
                  </a:lnTo>
                  <a:lnTo>
                    <a:pt x="1968" y="44259"/>
                  </a:lnTo>
                  <a:lnTo>
                    <a:pt x="3479" y="44208"/>
                  </a:lnTo>
                  <a:close/>
                </a:path>
                <a:path w="80644" h="101600">
                  <a:moveTo>
                    <a:pt x="3733" y="55333"/>
                  </a:moveTo>
                  <a:lnTo>
                    <a:pt x="3479" y="54660"/>
                  </a:lnTo>
                  <a:lnTo>
                    <a:pt x="3314" y="55181"/>
                  </a:lnTo>
                  <a:lnTo>
                    <a:pt x="3733" y="55333"/>
                  </a:lnTo>
                  <a:close/>
                </a:path>
                <a:path w="80644" h="101600">
                  <a:moveTo>
                    <a:pt x="6248" y="10947"/>
                  </a:moveTo>
                  <a:lnTo>
                    <a:pt x="5994" y="10375"/>
                  </a:lnTo>
                  <a:lnTo>
                    <a:pt x="5702" y="10604"/>
                  </a:lnTo>
                  <a:lnTo>
                    <a:pt x="6248" y="10947"/>
                  </a:lnTo>
                  <a:close/>
                </a:path>
                <a:path w="80644" h="101600">
                  <a:moveTo>
                    <a:pt x="6400" y="53492"/>
                  </a:moveTo>
                  <a:lnTo>
                    <a:pt x="5359" y="46405"/>
                  </a:lnTo>
                  <a:lnTo>
                    <a:pt x="4406" y="47371"/>
                  </a:lnTo>
                  <a:lnTo>
                    <a:pt x="4610" y="47066"/>
                  </a:lnTo>
                  <a:lnTo>
                    <a:pt x="4368" y="47117"/>
                  </a:lnTo>
                  <a:lnTo>
                    <a:pt x="4368" y="47409"/>
                  </a:lnTo>
                  <a:lnTo>
                    <a:pt x="4241" y="47536"/>
                  </a:lnTo>
                  <a:lnTo>
                    <a:pt x="4229" y="47282"/>
                  </a:lnTo>
                  <a:lnTo>
                    <a:pt x="4368" y="47409"/>
                  </a:lnTo>
                  <a:lnTo>
                    <a:pt x="4368" y="47117"/>
                  </a:lnTo>
                  <a:lnTo>
                    <a:pt x="4229" y="47142"/>
                  </a:lnTo>
                  <a:lnTo>
                    <a:pt x="4229" y="47002"/>
                  </a:lnTo>
                  <a:lnTo>
                    <a:pt x="4457" y="47028"/>
                  </a:lnTo>
                  <a:lnTo>
                    <a:pt x="4762" y="46393"/>
                  </a:lnTo>
                  <a:lnTo>
                    <a:pt x="4229" y="46761"/>
                  </a:lnTo>
                  <a:lnTo>
                    <a:pt x="4229" y="44958"/>
                  </a:lnTo>
                  <a:lnTo>
                    <a:pt x="330" y="48437"/>
                  </a:lnTo>
                  <a:lnTo>
                    <a:pt x="4025" y="47752"/>
                  </a:lnTo>
                  <a:lnTo>
                    <a:pt x="1600" y="50203"/>
                  </a:lnTo>
                  <a:lnTo>
                    <a:pt x="3060" y="53987"/>
                  </a:lnTo>
                  <a:lnTo>
                    <a:pt x="6400" y="53492"/>
                  </a:lnTo>
                  <a:close/>
                </a:path>
                <a:path w="80644" h="101600">
                  <a:moveTo>
                    <a:pt x="6515" y="14452"/>
                  </a:moveTo>
                  <a:lnTo>
                    <a:pt x="6426" y="14084"/>
                  </a:lnTo>
                  <a:lnTo>
                    <a:pt x="6146" y="14287"/>
                  </a:lnTo>
                  <a:lnTo>
                    <a:pt x="6515" y="14452"/>
                  </a:lnTo>
                  <a:close/>
                </a:path>
                <a:path w="80644" h="101600">
                  <a:moveTo>
                    <a:pt x="7988" y="4711"/>
                  </a:moveTo>
                  <a:lnTo>
                    <a:pt x="7835" y="4800"/>
                  </a:lnTo>
                  <a:lnTo>
                    <a:pt x="7797" y="5130"/>
                  </a:lnTo>
                  <a:lnTo>
                    <a:pt x="7988" y="4711"/>
                  </a:lnTo>
                  <a:close/>
                </a:path>
                <a:path w="80644" h="101600">
                  <a:moveTo>
                    <a:pt x="9067" y="31623"/>
                  </a:moveTo>
                  <a:lnTo>
                    <a:pt x="6019" y="32778"/>
                  </a:lnTo>
                  <a:lnTo>
                    <a:pt x="8432" y="33375"/>
                  </a:lnTo>
                  <a:lnTo>
                    <a:pt x="9067" y="31623"/>
                  </a:lnTo>
                  <a:close/>
                </a:path>
                <a:path w="80644" h="101600">
                  <a:moveTo>
                    <a:pt x="9169" y="1739"/>
                  </a:moveTo>
                  <a:lnTo>
                    <a:pt x="8648" y="1333"/>
                  </a:lnTo>
                  <a:lnTo>
                    <a:pt x="8839" y="1714"/>
                  </a:lnTo>
                  <a:lnTo>
                    <a:pt x="9169" y="1739"/>
                  </a:lnTo>
                  <a:close/>
                </a:path>
                <a:path w="80644" h="101600">
                  <a:moveTo>
                    <a:pt x="10045" y="31521"/>
                  </a:moveTo>
                  <a:lnTo>
                    <a:pt x="9537" y="31496"/>
                  </a:lnTo>
                  <a:lnTo>
                    <a:pt x="9283" y="31534"/>
                  </a:lnTo>
                  <a:lnTo>
                    <a:pt x="10045" y="31521"/>
                  </a:lnTo>
                  <a:close/>
                </a:path>
                <a:path w="80644" h="101600">
                  <a:moveTo>
                    <a:pt x="10045" y="6769"/>
                  </a:moveTo>
                  <a:lnTo>
                    <a:pt x="9918" y="6578"/>
                  </a:lnTo>
                  <a:lnTo>
                    <a:pt x="9740" y="6832"/>
                  </a:lnTo>
                  <a:lnTo>
                    <a:pt x="10045" y="6769"/>
                  </a:lnTo>
                  <a:close/>
                </a:path>
                <a:path w="80644" h="101600">
                  <a:moveTo>
                    <a:pt x="10083" y="8966"/>
                  </a:moveTo>
                  <a:lnTo>
                    <a:pt x="9753" y="9321"/>
                  </a:lnTo>
                  <a:lnTo>
                    <a:pt x="10033" y="9207"/>
                  </a:lnTo>
                  <a:lnTo>
                    <a:pt x="10083" y="8966"/>
                  </a:lnTo>
                  <a:close/>
                </a:path>
                <a:path w="80644" h="101600">
                  <a:moveTo>
                    <a:pt x="10198" y="9791"/>
                  </a:moveTo>
                  <a:lnTo>
                    <a:pt x="10109" y="9956"/>
                  </a:lnTo>
                  <a:lnTo>
                    <a:pt x="10020" y="10515"/>
                  </a:lnTo>
                  <a:lnTo>
                    <a:pt x="10198" y="9791"/>
                  </a:lnTo>
                  <a:close/>
                </a:path>
                <a:path w="80644" h="101600">
                  <a:moveTo>
                    <a:pt x="10363" y="9537"/>
                  </a:moveTo>
                  <a:lnTo>
                    <a:pt x="10096" y="9423"/>
                  </a:lnTo>
                  <a:lnTo>
                    <a:pt x="10007" y="9613"/>
                  </a:lnTo>
                  <a:lnTo>
                    <a:pt x="10363" y="9537"/>
                  </a:lnTo>
                  <a:close/>
                </a:path>
                <a:path w="80644" h="101600">
                  <a:moveTo>
                    <a:pt x="10553" y="8470"/>
                  </a:moveTo>
                  <a:lnTo>
                    <a:pt x="10337" y="8547"/>
                  </a:lnTo>
                  <a:lnTo>
                    <a:pt x="10198" y="8902"/>
                  </a:lnTo>
                  <a:lnTo>
                    <a:pt x="10553" y="8470"/>
                  </a:lnTo>
                  <a:close/>
                </a:path>
                <a:path w="80644" h="101600">
                  <a:moveTo>
                    <a:pt x="10617" y="7327"/>
                  </a:moveTo>
                  <a:lnTo>
                    <a:pt x="10185" y="7239"/>
                  </a:lnTo>
                  <a:lnTo>
                    <a:pt x="10591" y="7556"/>
                  </a:lnTo>
                  <a:lnTo>
                    <a:pt x="10617" y="7327"/>
                  </a:lnTo>
                  <a:close/>
                </a:path>
                <a:path w="80644" h="101600">
                  <a:moveTo>
                    <a:pt x="10934" y="7950"/>
                  </a:moveTo>
                  <a:lnTo>
                    <a:pt x="10680" y="7505"/>
                  </a:lnTo>
                  <a:lnTo>
                    <a:pt x="10502" y="8229"/>
                  </a:lnTo>
                  <a:lnTo>
                    <a:pt x="10934" y="7950"/>
                  </a:lnTo>
                  <a:close/>
                </a:path>
                <a:path w="80644" h="101600">
                  <a:moveTo>
                    <a:pt x="11010" y="9093"/>
                  </a:moveTo>
                  <a:lnTo>
                    <a:pt x="10693" y="9245"/>
                  </a:lnTo>
                  <a:lnTo>
                    <a:pt x="10845" y="9474"/>
                  </a:lnTo>
                  <a:lnTo>
                    <a:pt x="11010" y="9093"/>
                  </a:lnTo>
                  <a:close/>
                </a:path>
                <a:path w="80644" h="101600">
                  <a:moveTo>
                    <a:pt x="11036" y="6667"/>
                  </a:moveTo>
                  <a:lnTo>
                    <a:pt x="10820" y="6680"/>
                  </a:lnTo>
                  <a:lnTo>
                    <a:pt x="10934" y="6997"/>
                  </a:lnTo>
                  <a:lnTo>
                    <a:pt x="11036" y="6667"/>
                  </a:lnTo>
                  <a:close/>
                </a:path>
                <a:path w="80644" h="101600">
                  <a:moveTo>
                    <a:pt x="11163" y="8369"/>
                  </a:moveTo>
                  <a:lnTo>
                    <a:pt x="10655" y="8737"/>
                  </a:lnTo>
                  <a:lnTo>
                    <a:pt x="10922" y="8775"/>
                  </a:lnTo>
                  <a:lnTo>
                    <a:pt x="11163" y="8369"/>
                  </a:lnTo>
                  <a:close/>
                </a:path>
                <a:path w="80644" h="101600">
                  <a:moveTo>
                    <a:pt x="11455" y="7239"/>
                  </a:moveTo>
                  <a:lnTo>
                    <a:pt x="11226" y="6972"/>
                  </a:lnTo>
                  <a:lnTo>
                    <a:pt x="11125" y="7162"/>
                  </a:lnTo>
                  <a:lnTo>
                    <a:pt x="11455" y="7239"/>
                  </a:lnTo>
                  <a:close/>
                </a:path>
                <a:path w="80644" h="101600">
                  <a:moveTo>
                    <a:pt x="11658" y="6451"/>
                  </a:moveTo>
                  <a:lnTo>
                    <a:pt x="11645" y="6197"/>
                  </a:lnTo>
                  <a:lnTo>
                    <a:pt x="11417" y="6235"/>
                  </a:lnTo>
                  <a:lnTo>
                    <a:pt x="11658" y="6451"/>
                  </a:lnTo>
                  <a:close/>
                </a:path>
                <a:path w="80644" h="101600">
                  <a:moveTo>
                    <a:pt x="12344" y="7061"/>
                  </a:moveTo>
                  <a:lnTo>
                    <a:pt x="12217" y="6934"/>
                  </a:lnTo>
                  <a:lnTo>
                    <a:pt x="11899" y="7099"/>
                  </a:lnTo>
                  <a:lnTo>
                    <a:pt x="12344" y="7061"/>
                  </a:lnTo>
                  <a:close/>
                </a:path>
                <a:path w="80644" h="101600">
                  <a:moveTo>
                    <a:pt x="12979" y="4394"/>
                  </a:moveTo>
                  <a:lnTo>
                    <a:pt x="12153" y="3771"/>
                  </a:lnTo>
                  <a:lnTo>
                    <a:pt x="12280" y="4203"/>
                  </a:lnTo>
                  <a:lnTo>
                    <a:pt x="12979" y="4394"/>
                  </a:lnTo>
                  <a:close/>
                </a:path>
                <a:path w="80644" h="101600">
                  <a:moveTo>
                    <a:pt x="13804" y="6413"/>
                  </a:moveTo>
                  <a:lnTo>
                    <a:pt x="5524" y="0"/>
                  </a:lnTo>
                  <a:lnTo>
                    <a:pt x="0" y="457"/>
                  </a:lnTo>
                  <a:lnTo>
                    <a:pt x="9728" y="4432"/>
                  </a:lnTo>
                  <a:lnTo>
                    <a:pt x="12598" y="6705"/>
                  </a:lnTo>
                  <a:lnTo>
                    <a:pt x="11201" y="9702"/>
                  </a:lnTo>
                  <a:lnTo>
                    <a:pt x="11150" y="9448"/>
                  </a:lnTo>
                  <a:lnTo>
                    <a:pt x="10972" y="9474"/>
                  </a:lnTo>
                  <a:lnTo>
                    <a:pt x="11188" y="9728"/>
                  </a:lnTo>
                  <a:lnTo>
                    <a:pt x="8318" y="15925"/>
                  </a:lnTo>
                  <a:lnTo>
                    <a:pt x="11188" y="18491"/>
                  </a:lnTo>
                  <a:lnTo>
                    <a:pt x="13804" y="6413"/>
                  </a:lnTo>
                  <a:close/>
                </a:path>
                <a:path w="80644" h="101600">
                  <a:moveTo>
                    <a:pt x="14732" y="7112"/>
                  </a:moveTo>
                  <a:lnTo>
                    <a:pt x="14516" y="7264"/>
                  </a:lnTo>
                  <a:lnTo>
                    <a:pt x="14605" y="7493"/>
                  </a:lnTo>
                  <a:lnTo>
                    <a:pt x="14732" y="7112"/>
                  </a:lnTo>
                  <a:close/>
                </a:path>
                <a:path w="80644" h="101600">
                  <a:moveTo>
                    <a:pt x="14808" y="7556"/>
                  </a:moveTo>
                  <a:lnTo>
                    <a:pt x="14706" y="7708"/>
                  </a:lnTo>
                  <a:lnTo>
                    <a:pt x="14744" y="8293"/>
                  </a:lnTo>
                  <a:lnTo>
                    <a:pt x="14808" y="7556"/>
                  </a:lnTo>
                  <a:close/>
                </a:path>
                <a:path w="80644" h="101600">
                  <a:moveTo>
                    <a:pt x="15252" y="6667"/>
                  </a:moveTo>
                  <a:lnTo>
                    <a:pt x="15214" y="6375"/>
                  </a:lnTo>
                  <a:lnTo>
                    <a:pt x="14960" y="6858"/>
                  </a:lnTo>
                  <a:lnTo>
                    <a:pt x="15252" y="6667"/>
                  </a:lnTo>
                  <a:close/>
                </a:path>
                <a:path w="80644" h="101600">
                  <a:moveTo>
                    <a:pt x="17487" y="39001"/>
                  </a:moveTo>
                  <a:lnTo>
                    <a:pt x="17386" y="39179"/>
                  </a:lnTo>
                  <a:lnTo>
                    <a:pt x="17437" y="39966"/>
                  </a:lnTo>
                  <a:lnTo>
                    <a:pt x="17487" y="39001"/>
                  </a:lnTo>
                  <a:close/>
                </a:path>
                <a:path w="80644" h="101600">
                  <a:moveTo>
                    <a:pt x="17754" y="26416"/>
                  </a:moveTo>
                  <a:lnTo>
                    <a:pt x="16865" y="27482"/>
                  </a:lnTo>
                  <a:lnTo>
                    <a:pt x="17576" y="26746"/>
                  </a:lnTo>
                  <a:lnTo>
                    <a:pt x="17754" y="26416"/>
                  </a:lnTo>
                  <a:close/>
                </a:path>
                <a:path w="80644" h="101600">
                  <a:moveTo>
                    <a:pt x="18097" y="40716"/>
                  </a:moveTo>
                  <a:lnTo>
                    <a:pt x="17894" y="40487"/>
                  </a:lnTo>
                  <a:lnTo>
                    <a:pt x="17691" y="40881"/>
                  </a:lnTo>
                  <a:lnTo>
                    <a:pt x="18097" y="40716"/>
                  </a:lnTo>
                  <a:close/>
                </a:path>
                <a:path w="80644" h="101600">
                  <a:moveTo>
                    <a:pt x="18529" y="23710"/>
                  </a:moveTo>
                  <a:lnTo>
                    <a:pt x="18135" y="23583"/>
                  </a:lnTo>
                  <a:lnTo>
                    <a:pt x="17564" y="23698"/>
                  </a:lnTo>
                  <a:lnTo>
                    <a:pt x="18529" y="23710"/>
                  </a:lnTo>
                  <a:close/>
                </a:path>
                <a:path w="80644" h="101600">
                  <a:moveTo>
                    <a:pt x="23749" y="27305"/>
                  </a:moveTo>
                  <a:lnTo>
                    <a:pt x="20294" y="24739"/>
                  </a:lnTo>
                  <a:lnTo>
                    <a:pt x="20256" y="24244"/>
                  </a:lnTo>
                  <a:lnTo>
                    <a:pt x="20129" y="24396"/>
                  </a:lnTo>
                  <a:lnTo>
                    <a:pt x="20231" y="24701"/>
                  </a:lnTo>
                  <a:lnTo>
                    <a:pt x="18618" y="23482"/>
                  </a:lnTo>
                  <a:lnTo>
                    <a:pt x="17767" y="26085"/>
                  </a:lnTo>
                  <a:lnTo>
                    <a:pt x="23749" y="27305"/>
                  </a:lnTo>
                  <a:close/>
                </a:path>
                <a:path w="80644" h="101600">
                  <a:moveTo>
                    <a:pt x="24168" y="27609"/>
                  </a:moveTo>
                  <a:lnTo>
                    <a:pt x="24091" y="27368"/>
                  </a:lnTo>
                  <a:lnTo>
                    <a:pt x="23749" y="27305"/>
                  </a:lnTo>
                  <a:lnTo>
                    <a:pt x="24168" y="27609"/>
                  </a:lnTo>
                  <a:close/>
                </a:path>
                <a:path w="80644" h="101600">
                  <a:moveTo>
                    <a:pt x="25184" y="50546"/>
                  </a:moveTo>
                  <a:lnTo>
                    <a:pt x="23926" y="48183"/>
                  </a:lnTo>
                  <a:lnTo>
                    <a:pt x="24231" y="49326"/>
                  </a:lnTo>
                  <a:lnTo>
                    <a:pt x="25184" y="50546"/>
                  </a:lnTo>
                  <a:close/>
                </a:path>
                <a:path w="80644" h="101600">
                  <a:moveTo>
                    <a:pt x="25527" y="51142"/>
                  </a:moveTo>
                  <a:lnTo>
                    <a:pt x="25196" y="50609"/>
                  </a:lnTo>
                  <a:lnTo>
                    <a:pt x="25400" y="51155"/>
                  </a:lnTo>
                  <a:lnTo>
                    <a:pt x="25527" y="51142"/>
                  </a:lnTo>
                  <a:close/>
                </a:path>
                <a:path w="80644" h="101600">
                  <a:moveTo>
                    <a:pt x="26593" y="52336"/>
                  </a:moveTo>
                  <a:lnTo>
                    <a:pt x="26365" y="52463"/>
                  </a:lnTo>
                  <a:lnTo>
                    <a:pt x="26555" y="52705"/>
                  </a:lnTo>
                  <a:lnTo>
                    <a:pt x="26593" y="52336"/>
                  </a:lnTo>
                  <a:close/>
                </a:path>
                <a:path w="80644" h="101600">
                  <a:moveTo>
                    <a:pt x="27952" y="30429"/>
                  </a:moveTo>
                  <a:lnTo>
                    <a:pt x="24168" y="27609"/>
                  </a:lnTo>
                  <a:lnTo>
                    <a:pt x="27762" y="39547"/>
                  </a:lnTo>
                  <a:lnTo>
                    <a:pt x="27952" y="30429"/>
                  </a:lnTo>
                  <a:close/>
                </a:path>
                <a:path w="80644" h="101600">
                  <a:moveTo>
                    <a:pt x="28244" y="31597"/>
                  </a:moveTo>
                  <a:lnTo>
                    <a:pt x="28181" y="31356"/>
                  </a:lnTo>
                  <a:lnTo>
                    <a:pt x="28117" y="32143"/>
                  </a:lnTo>
                  <a:lnTo>
                    <a:pt x="28244" y="31597"/>
                  </a:lnTo>
                  <a:close/>
                </a:path>
                <a:path w="80644" h="101600">
                  <a:moveTo>
                    <a:pt x="29438" y="55079"/>
                  </a:moveTo>
                  <a:lnTo>
                    <a:pt x="28956" y="54648"/>
                  </a:lnTo>
                  <a:lnTo>
                    <a:pt x="29019" y="55448"/>
                  </a:lnTo>
                  <a:lnTo>
                    <a:pt x="29438" y="55079"/>
                  </a:lnTo>
                  <a:close/>
                </a:path>
                <a:path w="80644" h="101600">
                  <a:moveTo>
                    <a:pt x="31242" y="40170"/>
                  </a:moveTo>
                  <a:lnTo>
                    <a:pt x="30670" y="40005"/>
                  </a:lnTo>
                  <a:lnTo>
                    <a:pt x="31026" y="40424"/>
                  </a:lnTo>
                  <a:lnTo>
                    <a:pt x="31242" y="40170"/>
                  </a:lnTo>
                  <a:close/>
                </a:path>
                <a:path w="80644" h="101600">
                  <a:moveTo>
                    <a:pt x="32842" y="58788"/>
                  </a:moveTo>
                  <a:lnTo>
                    <a:pt x="32766" y="58585"/>
                  </a:lnTo>
                  <a:lnTo>
                    <a:pt x="32397" y="58801"/>
                  </a:lnTo>
                  <a:lnTo>
                    <a:pt x="32842" y="58788"/>
                  </a:lnTo>
                  <a:close/>
                </a:path>
                <a:path w="80644" h="101600">
                  <a:moveTo>
                    <a:pt x="33121" y="77597"/>
                  </a:moveTo>
                  <a:lnTo>
                    <a:pt x="32816" y="76949"/>
                  </a:lnTo>
                  <a:lnTo>
                    <a:pt x="32727" y="77203"/>
                  </a:lnTo>
                  <a:lnTo>
                    <a:pt x="33121" y="77597"/>
                  </a:lnTo>
                  <a:close/>
                </a:path>
                <a:path w="80644" h="101600">
                  <a:moveTo>
                    <a:pt x="34023" y="79489"/>
                  </a:moveTo>
                  <a:lnTo>
                    <a:pt x="33858" y="79044"/>
                  </a:lnTo>
                  <a:lnTo>
                    <a:pt x="33858" y="79451"/>
                  </a:lnTo>
                  <a:lnTo>
                    <a:pt x="34023" y="79489"/>
                  </a:lnTo>
                  <a:close/>
                </a:path>
                <a:path w="80644" h="101600">
                  <a:moveTo>
                    <a:pt x="34074" y="58127"/>
                  </a:moveTo>
                  <a:lnTo>
                    <a:pt x="33553" y="57772"/>
                  </a:lnTo>
                  <a:lnTo>
                    <a:pt x="34074" y="58242"/>
                  </a:lnTo>
                  <a:close/>
                </a:path>
                <a:path w="80644" h="101600">
                  <a:moveTo>
                    <a:pt x="34480" y="80454"/>
                  </a:moveTo>
                  <a:lnTo>
                    <a:pt x="34023" y="79641"/>
                  </a:lnTo>
                  <a:lnTo>
                    <a:pt x="33807" y="80010"/>
                  </a:lnTo>
                  <a:lnTo>
                    <a:pt x="34480" y="80454"/>
                  </a:lnTo>
                  <a:close/>
                </a:path>
                <a:path w="80644" h="101600">
                  <a:moveTo>
                    <a:pt x="34785" y="80962"/>
                  </a:moveTo>
                  <a:lnTo>
                    <a:pt x="34505" y="80632"/>
                  </a:lnTo>
                  <a:lnTo>
                    <a:pt x="34378" y="80810"/>
                  </a:lnTo>
                  <a:lnTo>
                    <a:pt x="34785" y="80962"/>
                  </a:lnTo>
                  <a:close/>
                </a:path>
                <a:path w="80644" h="101600">
                  <a:moveTo>
                    <a:pt x="34899" y="59245"/>
                  </a:moveTo>
                  <a:lnTo>
                    <a:pt x="30137" y="55308"/>
                  </a:lnTo>
                  <a:lnTo>
                    <a:pt x="32486" y="58013"/>
                  </a:lnTo>
                  <a:lnTo>
                    <a:pt x="34899" y="59245"/>
                  </a:lnTo>
                  <a:close/>
                </a:path>
                <a:path w="80644" h="101600">
                  <a:moveTo>
                    <a:pt x="36741" y="59956"/>
                  </a:moveTo>
                  <a:lnTo>
                    <a:pt x="35306" y="58966"/>
                  </a:lnTo>
                  <a:lnTo>
                    <a:pt x="35623" y="59436"/>
                  </a:lnTo>
                  <a:lnTo>
                    <a:pt x="36741" y="59956"/>
                  </a:lnTo>
                  <a:close/>
                </a:path>
                <a:path w="80644" h="101600">
                  <a:moveTo>
                    <a:pt x="38379" y="60223"/>
                  </a:moveTo>
                  <a:lnTo>
                    <a:pt x="37757" y="60071"/>
                  </a:lnTo>
                  <a:lnTo>
                    <a:pt x="38176" y="60299"/>
                  </a:lnTo>
                  <a:lnTo>
                    <a:pt x="38379" y="60223"/>
                  </a:lnTo>
                  <a:close/>
                </a:path>
                <a:path w="80644" h="101600">
                  <a:moveTo>
                    <a:pt x="40894" y="47396"/>
                  </a:moveTo>
                  <a:lnTo>
                    <a:pt x="34759" y="38277"/>
                  </a:lnTo>
                  <a:lnTo>
                    <a:pt x="39446" y="45986"/>
                  </a:lnTo>
                  <a:lnTo>
                    <a:pt x="37223" y="47434"/>
                  </a:lnTo>
                  <a:lnTo>
                    <a:pt x="40894" y="47396"/>
                  </a:lnTo>
                  <a:close/>
                </a:path>
                <a:path w="80644" h="101600">
                  <a:moveTo>
                    <a:pt x="42659" y="63804"/>
                  </a:moveTo>
                  <a:lnTo>
                    <a:pt x="42202" y="63728"/>
                  </a:lnTo>
                  <a:lnTo>
                    <a:pt x="42278" y="63893"/>
                  </a:lnTo>
                  <a:lnTo>
                    <a:pt x="42659" y="63804"/>
                  </a:lnTo>
                  <a:close/>
                </a:path>
                <a:path w="80644" h="101600">
                  <a:moveTo>
                    <a:pt x="43980" y="52654"/>
                  </a:moveTo>
                  <a:lnTo>
                    <a:pt x="43637" y="52425"/>
                  </a:lnTo>
                  <a:lnTo>
                    <a:pt x="43434" y="52768"/>
                  </a:lnTo>
                  <a:lnTo>
                    <a:pt x="43980" y="52654"/>
                  </a:lnTo>
                  <a:close/>
                </a:path>
                <a:path w="80644" h="101600">
                  <a:moveTo>
                    <a:pt x="47586" y="69291"/>
                  </a:moveTo>
                  <a:lnTo>
                    <a:pt x="40500" y="55410"/>
                  </a:lnTo>
                  <a:lnTo>
                    <a:pt x="43472" y="61493"/>
                  </a:lnTo>
                  <a:lnTo>
                    <a:pt x="47586" y="69291"/>
                  </a:lnTo>
                  <a:close/>
                </a:path>
                <a:path w="80644" h="101600">
                  <a:moveTo>
                    <a:pt x="48018" y="56108"/>
                  </a:moveTo>
                  <a:lnTo>
                    <a:pt x="47955" y="54813"/>
                  </a:lnTo>
                  <a:lnTo>
                    <a:pt x="46329" y="55854"/>
                  </a:lnTo>
                  <a:lnTo>
                    <a:pt x="48018" y="56108"/>
                  </a:lnTo>
                  <a:close/>
                </a:path>
                <a:path w="80644" h="101600">
                  <a:moveTo>
                    <a:pt x="53886" y="47904"/>
                  </a:moveTo>
                  <a:lnTo>
                    <a:pt x="52768" y="49428"/>
                  </a:lnTo>
                  <a:lnTo>
                    <a:pt x="53378" y="50787"/>
                  </a:lnTo>
                  <a:lnTo>
                    <a:pt x="53886" y="47904"/>
                  </a:lnTo>
                  <a:close/>
                </a:path>
                <a:path w="80644" h="101600">
                  <a:moveTo>
                    <a:pt x="56286" y="72936"/>
                  </a:moveTo>
                  <a:lnTo>
                    <a:pt x="56083" y="73025"/>
                  </a:lnTo>
                  <a:lnTo>
                    <a:pt x="55219" y="74383"/>
                  </a:lnTo>
                  <a:lnTo>
                    <a:pt x="56286" y="72936"/>
                  </a:lnTo>
                  <a:close/>
                </a:path>
                <a:path w="80644" h="101600">
                  <a:moveTo>
                    <a:pt x="60274" y="71678"/>
                  </a:moveTo>
                  <a:lnTo>
                    <a:pt x="55968" y="69507"/>
                  </a:lnTo>
                  <a:lnTo>
                    <a:pt x="57188" y="71640"/>
                  </a:lnTo>
                  <a:lnTo>
                    <a:pt x="60274" y="71678"/>
                  </a:lnTo>
                  <a:close/>
                </a:path>
                <a:path w="80644" h="101600">
                  <a:moveTo>
                    <a:pt x="63131" y="71208"/>
                  </a:moveTo>
                  <a:lnTo>
                    <a:pt x="62712" y="71894"/>
                  </a:lnTo>
                  <a:lnTo>
                    <a:pt x="57658" y="80111"/>
                  </a:lnTo>
                  <a:lnTo>
                    <a:pt x="61175" y="75819"/>
                  </a:lnTo>
                  <a:lnTo>
                    <a:pt x="62636" y="72377"/>
                  </a:lnTo>
                  <a:lnTo>
                    <a:pt x="62763" y="72224"/>
                  </a:lnTo>
                  <a:lnTo>
                    <a:pt x="63131" y="71208"/>
                  </a:lnTo>
                  <a:close/>
                </a:path>
                <a:path w="80644" h="101600">
                  <a:moveTo>
                    <a:pt x="65519" y="65138"/>
                  </a:moveTo>
                  <a:lnTo>
                    <a:pt x="63652" y="65252"/>
                  </a:lnTo>
                  <a:lnTo>
                    <a:pt x="64998" y="65620"/>
                  </a:lnTo>
                  <a:lnTo>
                    <a:pt x="65519" y="65138"/>
                  </a:lnTo>
                  <a:close/>
                </a:path>
                <a:path w="80644" h="101600">
                  <a:moveTo>
                    <a:pt x="67106" y="73279"/>
                  </a:moveTo>
                  <a:lnTo>
                    <a:pt x="66725" y="73406"/>
                  </a:lnTo>
                  <a:lnTo>
                    <a:pt x="66979" y="73736"/>
                  </a:lnTo>
                  <a:lnTo>
                    <a:pt x="67106" y="73279"/>
                  </a:lnTo>
                  <a:close/>
                </a:path>
                <a:path w="80644" h="101600">
                  <a:moveTo>
                    <a:pt x="69037" y="73609"/>
                  </a:moveTo>
                  <a:lnTo>
                    <a:pt x="68313" y="73240"/>
                  </a:lnTo>
                  <a:lnTo>
                    <a:pt x="67627" y="73317"/>
                  </a:lnTo>
                  <a:lnTo>
                    <a:pt x="69037" y="73609"/>
                  </a:lnTo>
                  <a:close/>
                </a:path>
                <a:path w="80644" h="101600">
                  <a:moveTo>
                    <a:pt x="76034" y="94488"/>
                  </a:moveTo>
                  <a:lnTo>
                    <a:pt x="65849" y="101053"/>
                  </a:lnTo>
                  <a:lnTo>
                    <a:pt x="73863" y="100609"/>
                  </a:lnTo>
                  <a:lnTo>
                    <a:pt x="76034" y="94488"/>
                  </a:lnTo>
                  <a:close/>
                </a:path>
                <a:path w="80644" h="101600">
                  <a:moveTo>
                    <a:pt x="77089" y="91351"/>
                  </a:moveTo>
                  <a:lnTo>
                    <a:pt x="75171" y="91998"/>
                  </a:lnTo>
                  <a:lnTo>
                    <a:pt x="76885" y="92252"/>
                  </a:lnTo>
                  <a:lnTo>
                    <a:pt x="77089" y="91351"/>
                  </a:lnTo>
                  <a:close/>
                </a:path>
                <a:path w="80644" h="101600">
                  <a:moveTo>
                    <a:pt x="80022" y="77597"/>
                  </a:moveTo>
                  <a:lnTo>
                    <a:pt x="74891" y="76314"/>
                  </a:lnTo>
                  <a:lnTo>
                    <a:pt x="76250" y="77317"/>
                  </a:lnTo>
                  <a:lnTo>
                    <a:pt x="80022" y="77597"/>
                  </a:lnTo>
                  <a:close/>
                </a:path>
              </a:pathLst>
            </a:custGeom>
            <a:solidFill>
              <a:srgbClr val="509F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 descr=""/>
            <p:cNvSpPr/>
            <p:nvPr/>
          </p:nvSpPr>
          <p:spPr>
            <a:xfrm>
              <a:off x="1130985" y="3725011"/>
              <a:ext cx="24765" cy="58419"/>
            </a:xfrm>
            <a:custGeom>
              <a:avLst/>
              <a:gdLst/>
              <a:ahLst/>
              <a:cxnLst/>
              <a:rect l="l" t="t" r="r" b="b"/>
              <a:pathLst>
                <a:path w="24765" h="58420">
                  <a:moveTo>
                    <a:pt x="330" y="22682"/>
                  </a:moveTo>
                  <a:lnTo>
                    <a:pt x="127" y="22745"/>
                  </a:lnTo>
                  <a:lnTo>
                    <a:pt x="0" y="24028"/>
                  </a:lnTo>
                  <a:lnTo>
                    <a:pt x="330" y="22682"/>
                  </a:lnTo>
                  <a:close/>
                </a:path>
                <a:path w="24765" h="58420">
                  <a:moveTo>
                    <a:pt x="10464" y="6223"/>
                  </a:moveTo>
                  <a:lnTo>
                    <a:pt x="10325" y="6172"/>
                  </a:lnTo>
                  <a:lnTo>
                    <a:pt x="10109" y="6527"/>
                  </a:lnTo>
                  <a:lnTo>
                    <a:pt x="10464" y="6223"/>
                  </a:lnTo>
                  <a:close/>
                </a:path>
                <a:path w="24765" h="58420">
                  <a:moveTo>
                    <a:pt x="11760" y="41935"/>
                  </a:moveTo>
                  <a:lnTo>
                    <a:pt x="11607" y="41478"/>
                  </a:lnTo>
                  <a:lnTo>
                    <a:pt x="11506" y="41605"/>
                  </a:lnTo>
                  <a:lnTo>
                    <a:pt x="11760" y="41935"/>
                  </a:lnTo>
                  <a:close/>
                </a:path>
                <a:path w="24765" h="58420">
                  <a:moveTo>
                    <a:pt x="11988" y="5854"/>
                  </a:moveTo>
                  <a:lnTo>
                    <a:pt x="11899" y="5499"/>
                  </a:lnTo>
                  <a:lnTo>
                    <a:pt x="11722" y="5588"/>
                  </a:lnTo>
                  <a:lnTo>
                    <a:pt x="11988" y="5854"/>
                  </a:lnTo>
                  <a:close/>
                </a:path>
                <a:path w="24765" h="58420">
                  <a:moveTo>
                    <a:pt x="16954" y="1130"/>
                  </a:moveTo>
                  <a:lnTo>
                    <a:pt x="16281" y="1574"/>
                  </a:lnTo>
                  <a:lnTo>
                    <a:pt x="16357" y="1803"/>
                  </a:lnTo>
                  <a:lnTo>
                    <a:pt x="16954" y="1130"/>
                  </a:lnTo>
                  <a:close/>
                </a:path>
                <a:path w="24765" h="58420">
                  <a:moveTo>
                    <a:pt x="17678" y="30784"/>
                  </a:moveTo>
                  <a:lnTo>
                    <a:pt x="17526" y="30327"/>
                  </a:lnTo>
                  <a:lnTo>
                    <a:pt x="17513" y="30822"/>
                  </a:lnTo>
                  <a:lnTo>
                    <a:pt x="17678" y="30784"/>
                  </a:lnTo>
                  <a:close/>
                </a:path>
                <a:path w="24765" h="58420">
                  <a:moveTo>
                    <a:pt x="17894" y="31089"/>
                  </a:moveTo>
                  <a:lnTo>
                    <a:pt x="17741" y="30835"/>
                  </a:lnTo>
                  <a:lnTo>
                    <a:pt x="17729" y="31242"/>
                  </a:lnTo>
                  <a:lnTo>
                    <a:pt x="17894" y="31089"/>
                  </a:lnTo>
                  <a:close/>
                </a:path>
                <a:path w="24765" h="58420">
                  <a:moveTo>
                    <a:pt x="19456" y="38"/>
                  </a:moveTo>
                  <a:lnTo>
                    <a:pt x="19177" y="0"/>
                  </a:lnTo>
                  <a:lnTo>
                    <a:pt x="19253" y="228"/>
                  </a:lnTo>
                  <a:lnTo>
                    <a:pt x="19456" y="38"/>
                  </a:lnTo>
                  <a:close/>
                </a:path>
                <a:path w="24765" h="58420">
                  <a:moveTo>
                    <a:pt x="20739" y="4699"/>
                  </a:moveTo>
                  <a:lnTo>
                    <a:pt x="20612" y="4445"/>
                  </a:lnTo>
                  <a:lnTo>
                    <a:pt x="20548" y="4838"/>
                  </a:lnTo>
                  <a:lnTo>
                    <a:pt x="20739" y="4699"/>
                  </a:lnTo>
                  <a:close/>
                </a:path>
                <a:path w="24765" h="58420">
                  <a:moveTo>
                    <a:pt x="21729" y="7213"/>
                  </a:moveTo>
                  <a:lnTo>
                    <a:pt x="4279" y="6692"/>
                  </a:lnTo>
                  <a:lnTo>
                    <a:pt x="8369" y="10299"/>
                  </a:lnTo>
                  <a:lnTo>
                    <a:pt x="21729" y="7213"/>
                  </a:lnTo>
                  <a:close/>
                </a:path>
                <a:path w="24765" h="58420">
                  <a:moveTo>
                    <a:pt x="21780" y="49364"/>
                  </a:moveTo>
                  <a:lnTo>
                    <a:pt x="21488" y="48310"/>
                  </a:lnTo>
                  <a:lnTo>
                    <a:pt x="20421" y="49491"/>
                  </a:lnTo>
                  <a:lnTo>
                    <a:pt x="21780" y="49364"/>
                  </a:lnTo>
                  <a:close/>
                </a:path>
                <a:path w="24765" h="58420">
                  <a:moveTo>
                    <a:pt x="22123" y="7861"/>
                  </a:moveTo>
                  <a:lnTo>
                    <a:pt x="22072" y="7632"/>
                  </a:lnTo>
                  <a:lnTo>
                    <a:pt x="21805" y="7924"/>
                  </a:lnTo>
                  <a:lnTo>
                    <a:pt x="22123" y="7861"/>
                  </a:lnTo>
                  <a:close/>
                </a:path>
                <a:path w="24765" h="58420">
                  <a:moveTo>
                    <a:pt x="22313" y="8280"/>
                  </a:moveTo>
                  <a:lnTo>
                    <a:pt x="22186" y="8166"/>
                  </a:lnTo>
                  <a:lnTo>
                    <a:pt x="21920" y="8216"/>
                  </a:lnTo>
                  <a:lnTo>
                    <a:pt x="22059" y="7937"/>
                  </a:lnTo>
                  <a:lnTo>
                    <a:pt x="21132" y="8128"/>
                  </a:lnTo>
                  <a:lnTo>
                    <a:pt x="21755" y="8255"/>
                  </a:lnTo>
                  <a:lnTo>
                    <a:pt x="21234" y="8343"/>
                  </a:lnTo>
                  <a:lnTo>
                    <a:pt x="22313" y="8280"/>
                  </a:lnTo>
                  <a:close/>
                </a:path>
                <a:path w="24765" h="58420">
                  <a:moveTo>
                    <a:pt x="22326" y="28409"/>
                  </a:moveTo>
                  <a:lnTo>
                    <a:pt x="21259" y="28740"/>
                  </a:lnTo>
                  <a:lnTo>
                    <a:pt x="21717" y="29006"/>
                  </a:lnTo>
                  <a:lnTo>
                    <a:pt x="22326" y="28409"/>
                  </a:lnTo>
                  <a:close/>
                </a:path>
                <a:path w="24765" h="58420">
                  <a:moveTo>
                    <a:pt x="22352" y="8978"/>
                  </a:moveTo>
                  <a:lnTo>
                    <a:pt x="22326" y="8534"/>
                  </a:lnTo>
                  <a:lnTo>
                    <a:pt x="21755" y="9347"/>
                  </a:lnTo>
                  <a:lnTo>
                    <a:pt x="22352" y="8978"/>
                  </a:lnTo>
                  <a:close/>
                </a:path>
                <a:path w="24765" h="58420">
                  <a:moveTo>
                    <a:pt x="22440" y="23279"/>
                  </a:moveTo>
                  <a:lnTo>
                    <a:pt x="21564" y="22428"/>
                  </a:lnTo>
                  <a:lnTo>
                    <a:pt x="21666" y="22936"/>
                  </a:lnTo>
                  <a:lnTo>
                    <a:pt x="22440" y="23279"/>
                  </a:lnTo>
                  <a:close/>
                </a:path>
                <a:path w="24765" h="58420">
                  <a:moveTo>
                    <a:pt x="22440" y="9575"/>
                  </a:moveTo>
                  <a:lnTo>
                    <a:pt x="22390" y="9271"/>
                  </a:lnTo>
                  <a:lnTo>
                    <a:pt x="22225" y="9512"/>
                  </a:lnTo>
                  <a:lnTo>
                    <a:pt x="22440" y="9575"/>
                  </a:lnTo>
                  <a:close/>
                </a:path>
                <a:path w="24765" h="58420">
                  <a:moveTo>
                    <a:pt x="22733" y="46748"/>
                  </a:moveTo>
                  <a:lnTo>
                    <a:pt x="22504" y="46774"/>
                  </a:lnTo>
                  <a:lnTo>
                    <a:pt x="22428" y="47040"/>
                  </a:lnTo>
                  <a:lnTo>
                    <a:pt x="22733" y="46748"/>
                  </a:lnTo>
                  <a:close/>
                </a:path>
                <a:path w="24765" h="58420">
                  <a:moveTo>
                    <a:pt x="22860" y="47701"/>
                  </a:moveTo>
                  <a:lnTo>
                    <a:pt x="22352" y="47764"/>
                  </a:lnTo>
                  <a:lnTo>
                    <a:pt x="22834" y="47815"/>
                  </a:lnTo>
                  <a:close/>
                </a:path>
                <a:path w="24765" h="58420">
                  <a:moveTo>
                    <a:pt x="22898" y="56324"/>
                  </a:moveTo>
                  <a:lnTo>
                    <a:pt x="22644" y="56108"/>
                  </a:lnTo>
                  <a:lnTo>
                    <a:pt x="22440" y="56311"/>
                  </a:lnTo>
                  <a:lnTo>
                    <a:pt x="22898" y="56324"/>
                  </a:lnTo>
                  <a:close/>
                </a:path>
                <a:path w="24765" h="58420">
                  <a:moveTo>
                    <a:pt x="23317" y="47980"/>
                  </a:moveTo>
                  <a:lnTo>
                    <a:pt x="22923" y="47980"/>
                  </a:lnTo>
                  <a:lnTo>
                    <a:pt x="22783" y="48348"/>
                  </a:lnTo>
                  <a:lnTo>
                    <a:pt x="23317" y="47980"/>
                  </a:lnTo>
                  <a:close/>
                </a:path>
                <a:path w="24765" h="58420">
                  <a:moveTo>
                    <a:pt x="23368" y="55981"/>
                  </a:moveTo>
                  <a:lnTo>
                    <a:pt x="23202" y="55816"/>
                  </a:lnTo>
                  <a:lnTo>
                    <a:pt x="22694" y="56032"/>
                  </a:lnTo>
                  <a:lnTo>
                    <a:pt x="23368" y="55981"/>
                  </a:lnTo>
                  <a:close/>
                </a:path>
                <a:path w="24765" h="58420">
                  <a:moveTo>
                    <a:pt x="23393" y="55613"/>
                  </a:moveTo>
                  <a:lnTo>
                    <a:pt x="22910" y="55676"/>
                  </a:lnTo>
                  <a:lnTo>
                    <a:pt x="22974" y="55892"/>
                  </a:lnTo>
                  <a:lnTo>
                    <a:pt x="23393" y="55613"/>
                  </a:lnTo>
                  <a:close/>
                </a:path>
                <a:path w="24765" h="58420">
                  <a:moveTo>
                    <a:pt x="23444" y="54737"/>
                  </a:moveTo>
                  <a:lnTo>
                    <a:pt x="23342" y="54508"/>
                  </a:lnTo>
                  <a:lnTo>
                    <a:pt x="22720" y="54825"/>
                  </a:lnTo>
                  <a:lnTo>
                    <a:pt x="23444" y="54737"/>
                  </a:lnTo>
                  <a:close/>
                </a:path>
                <a:path w="24765" h="58420">
                  <a:moveTo>
                    <a:pt x="23876" y="47498"/>
                  </a:moveTo>
                  <a:lnTo>
                    <a:pt x="23812" y="47332"/>
                  </a:lnTo>
                  <a:lnTo>
                    <a:pt x="23406" y="47536"/>
                  </a:lnTo>
                  <a:lnTo>
                    <a:pt x="23876" y="47498"/>
                  </a:lnTo>
                  <a:close/>
                </a:path>
                <a:path w="24765" h="58420">
                  <a:moveTo>
                    <a:pt x="24003" y="50571"/>
                  </a:moveTo>
                  <a:lnTo>
                    <a:pt x="23495" y="50634"/>
                  </a:lnTo>
                  <a:lnTo>
                    <a:pt x="23901" y="50800"/>
                  </a:lnTo>
                  <a:lnTo>
                    <a:pt x="24003" y="50571"/>
                  </a:lnTo>
                  <a:close/>
                </a:path>
                <a:path w="24765" h="58420">
                  <a:moveTo>
                    <a:pt x="24028" y="44627"/>
                  </a:moveTo>
                  <a:lnTo>
                    <a:pt x="16586" y="32410"/>
                  </a:lnTo>
                  <a:lnTo>
                    <a:pt x="12915" y="41719"/>
                  </a:lnTo>
                  <a:lnTo>
                    <a:pt x="12801" y="41592"/>
                  </a:lnTo>
                  <a:lnTo>
                    <a:pt x="12217" y="41986"/>
                  </a:lnTo>
                  <a:lnTo>
                    <a:pt x="12852" y="41884"/>
                  </a:lnTo>
                  <a:lnTo>
                    <a:pt x="12522" y="42735"/>
                  </a:lnTo>
                  <a:lnTo>
                    <a:pt x="17767" y="44259"/>
                  </a:lnTo>
                  <a:lnTo>
                    <a:pt x="19862" y="49517"/>
                  </a:lnTo>
                  <a:lnTo>
                    <a:pt x="21336" y="47790"/>
                  </a:lnTo>
                  <a:lnTo>
                    <a:pt x="21742" y="47307"/>
                  </a:lnTo>
                  <a:lnTo>
                    <a:pt x="22085" y="47307"/>
                  </a:lnTo>
                  <a:lnTo>
                    <a:pt x="22098" y="46951"/>
                  </a:lnTo>
                  <a:lnTo>
                    <a:pt x="24028" y="44627"/>
                  </a:lnTo>
                  <a:close/>
                </a:path>
                <a:path w="24765" h="58420">
                  <a:moveTo>
                    <a:pt x="24041" y="26987"/>
                  </a:moveTo>
                  <a:lnTo>
                    <a:pt x="23710" y="27927"/>
                  </a:lnTo>
                  <a:lnTo>
                    <a:pt x="23901" y="27533"/>
                  </a:lnTo>
                  <a:lnTo>
                    <a:pt x="24041" y="26987"/>
                  </a:lnTo>
                  <a:close/>
                </a:path>
                <a:path w="24765" h="58420">
                  <a:moveTo>
                    <a:pt x="24231" y="58254"/>
                  </a:moveTo>
                  <a:lnTo>
                    <a:pt x="23977" y="57581"/>
                  </a:lnTo>
                  <a:lnTo>
                    <a:pt x="23812" y="58102"/>
                  </a:lnTo>
                  <a:lnTo>
                    <a:pt x="24231" y="58254"/>
                  </a:lnTo>
                  <a:close/>
                </a:path>
              </a:pathLst>
            </a:custGeom>
            <a:solidFill>
              <a:srgbClr val="509F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1130995" y="3725002"/>
              <a:ext cx="100965" cy="104139"/>
            </a:xfrm>
            <a:custGeom>
              <a:avLst/>
              <a:gdLst/>
              <a:ahLst/>
              <a:cxnLst/>
              <a:rect l="l" t="t" r="r" b="b"/>
              <a:pathLst>
                <a:path w="100965" h="104139">
                  <a:moveTo>
                    <a:pt x="95389" y="79236"/>
                  </a:moveTo>
                  <a:lnTo>
                    <a:pt x="96747" y="80242"/>
                  </a:lnTo>
                  <a:lnTo>
                    <a:pt x="100515" y="80514"/>
                  </a:lnTo>
                  <a:lnTo>
                    <a:pt x="95389" y="79236"/>
                  </a:lnTo>
                  <a:close/>
                </a:path>
                <a:path w="100965" h="104139">
                  <a:moveTo>
                    <a:pt x="97588" y="94271"/>
                  </a:moveTo>
                  <a:lnTo>
                    <a:pt x="95667" y="94927"/>
                  </a:lnTo>
                  <a:lnTo>
                    <a:pt x="97378" y="95179"/>
                  </a:lnTo>
                  <a:lnTo>
                    <a:pt x="97588" y="94271"/>
                  </a:lnTo>
                  <a:close/>
                </a:path>
                <a:path w="100965" h="104139">
                  <a:moveTo>
                    <a:pt x="96528" y="97414"/>
                  </a:moveTo>
                  <a:lnTo>
                    <a:pt x="86343" y="103972"/>
                  </a:lnTo>
                  <a:lnTo>
                    <a:pt x="94354" y="103529"/>
                  </a:lnTo>
                  <a:lnTo>
                    <a:pt x="96528" y="97414"/>
                  </a:lnTo>
                  <a:close/>
                </a:path>
                <a:path w="100965" h="104139">
                  <a:moveTo>
                    <a:pt x="88804" y="76169"/>
                  </a:moveTo>
                  <a:lnTo>
                    <a:pt x="88119" y="76242"/>
                  </a:lnTo>
                  <a:lnTo>
                    <a:pt x="89537" y="76533"/>
                  </a:lnTo>
                  <a:lnTo>
                    <a:pt x="88804" y="76169"/>
                  </a:lnTo>
                  <a:close/>
                </a:path>
                <a:path w="100965" h="104139">
                  <a:moveTo>
                    <a:pt x="87596" y="76204"/>
                  </a:moveTo>
                  <a:lnTo>
                    <a:pt x="87226" y="76329"/>
                  </a:lnTo>
                  <a:lnTo>
                    <a:pt x="87470" y="76663"/>
                  </a:lnTo>
                  <a:lnTo>
                    <a:pt x="87596" y="76204"/>
                  </a:lnTo>
                  <a:close/>
                </a:path>
                <a:path w="100965" h="104139">
                  <a:moveTo>
                    <a:pt x="86016" y="68058"/>
                  </a:moveTo>
                  <a:lnTo>
                    <a:pt x="84150" y="68169"/>
                  </a:lnTo>
                  <a:lnTo>
                    <a:pt x="85494" y="68550"/>
                  </a:lnTo>
                  <a:lnTo>
                    <a:pt x="86016" y="68058"/>
                  </a:lnTo>
                  <a:close/>
                </a:path>
                <a:path w="100965" h="104139">
                  <a:moveTo>
                    <a:pt x="83627" y="74133"/>
                  </a:moveTo>
                  <a:lnTo>
                    <a:pt x="81668" y="78745"/>
                  </a:lnTo>
                  <a:lnTo>
                    <a:pt x="78148" y="83034"/>
                  </a:lnTo>
                  <a:lnTo>
                    <a:pt x="83627" y="74133"/>
                  </a:lnTo>
                  <a:close/>
                </a:path>
                <a:path w="100965" h="104139">
                  <a:moveTo>
                    <a:pt x="83100" y="75321"/>
                  </a:moveTo>
                  <a:lnTo>
                    <a:pt x="83255" y="75150"/>
                  </a:lnTo>
                  <a:lnTo>
                    <a:pt x="83208" y="74796"/>
                  </a:lnTo>
                  <a:lnTo>
                    <a:pt x="83100" y="75321"/>
                  </a:lnTo>
                  <a:close/>
                </a:path>
                <a:path w="100965" h="104139">
                  <a:moveTo>
                    <a:pt x="76461" y="72433"/>
                  </a:moveTo>
                  <a:lnTo>
                    <a:pt x="77688" y="74563"/>
                  </a:lnTo>
                  <a:lnTo>
                    <a:pt x="80771" y="74600"/>
                  </a:lnTo>
                  <a:lnTo>
                    <a:pt x="76461" y="72433"/>
                  </a:lnTo>
                  <a:close/>
                </a:path>
                <a:path w="100965" h="104139">
                  <a:moveTo>
                    <a:pt x="76777" y="75863"/>
                  </a:moveTo>
                  <a:lnTo>
                    <a:pt x="76577" y="75946"/>
                  </a:lnTo>
                  <a:lnTo>
                    <a:pt x="75714" y="77303"/>
                  </a:lnTo>
                  <a:lnTo>
                    <a:pt x="76777" y="75863"/>
                  </a:lnTo>
                  <a:close/>
                </a:path>
                <a:path w="100965" h="104139">
                  <a:moveTo>
                    <a:pt x="74386" y="50823"/>
                  </a:moveTo>
                  <a:lnTo>
                    <a:pt x="73267" y="52349"/>
                  </a:lnTo>
                  <a:lnTo>
                    <a:pt x="73869" y="53711"/>
                  </a:lnTo>
                  <a:lnTo>
                    <a:pt x="74386" y="50823"/>
                  </a:lnTo>
                  <a:close/>
                </a:path>
                <a:path w="100965" h="104139">
                  <a:moveTo>
                    <a:pt x="68445" y="57734"/>
                  </a:moveTo>
                  <a:lnTo>
                    <a:pt x="66818" y="58775"/>
                  </a:lnTo>
                  <a:lnTo>
                    <a:pt x="68512" y="59031"/>
                  </a:lnTo>
                  <a:lnTo>
                    <a:pt x="68445" y="57734"/>
                  </a:lnTo>
                  <a:close/>
                </a:path>
                <a:path w="100965" h="104139">
                  <a:moveTo>
                    <a:pt x="60994" y="58327"/>
                  </a:moveTo>
                  <a:lnTo>
                    <a:pt x="63971" y="64413"/>
                  </a:lnTo>
                  <a:lnTo>
                    <a:pt x="68085" y="72218"/>
                  </a:lnTo>
                  <a:lnTo>
                    <a:pt x="60994" y="58327"/>
                  </a:lnTo>
                  <a:close/>
                </a:path>
                <a:path w="100965" h="104139">
                  <a:moveTo>
                    <a:pt x="64127" y="55350"/>
                  </a:moveTo>
                  <a:lnTo>
                    <a:pt x="63925" y="55690"/>
                  </a:lnTo>
                  <a:lnTo>
                    <a:pt x="64477" y="55574"/>
                  </a:lnTo>
                  <a:lnTo>
                    <a:pt x="64127" y="55350"/>
                  </a:lnTo>
                  <a:close/>
                </a:path>
                <a:path w="100965" h="104139">
                  <a:moveTo>
                    <a:pt x="62695" y="66652"/>
                  </a:moveTo>
                  <a:lnTo>
                    <a:pt x="62769" y="66822"/>
                  </a:lnTo>
                  <a:lnTo>
                    <a:pt x="63149" y="66723"/>
                  </a:lnTo>
                  <a:lnTo>
                    <a:pt x="62695" y="66652"/>
                  </a:lnTo>
                  <a:close/>
                </a:path>
                <a:path w="100965" h="104139">
                  <a:moveTo>
                    <a:pt x="55254" y="41196"/>
                  </a:moveTo>
                  <a:lnTo>
                    <a:pt x="59939" y="48908"/>
                  </a:lnTo>
                  <a:lnTo>
                    <a:pt x="57721" y="50358"/>
                  </a:lnTo>
                  <a:lnTo>
                    <a:pt x="61385" y="50324"/>
                  </a:lnTo>
                  <a:lnTo>
                    <a:pt x="55254" y="41196"/>
                  </a:lnTo>
                  <a:close/>
                </a:path>
                <a:path w="100965" h="104139">
                  <a:moveTo>
                    <a:pt x="58252" y="62998"/>
                  </a:moveTo>
                  <a:lnTo>
                    <a:pt x="58664" y="63223"/>
                  </a:lnTo>
                  <a:lnTo>
                    <a:pt x="58877" y="63143"/>
                  </a:lnTo>
                  <a:lnTo>
                    <a:pt x="58252" y="62998"/>
                  </a:lnTo>
                  <a:close/>
                </a:path>
                <a:path w="100965" h="104139">
                  <a:moveTo>
                    <a:pt x="55802" y="61885"/>
                  </a:moveTo>
                  <a:lnTo>
                    <a:pt x="56121" y="62357"/>
                  </a:lnTo>
                  <a:lnTo>
                    <a:pt x="57242" y="62877"/>
                  </a:lnTo>
                  <a:lnTo>
                    <a:pt x="55802" y="61885"/>
                  </a:lnTo>
                  <a:close/>
                </a:path>
                <a:path w="100965" h="104139">
                  <a:moveTo>
                    <a:pt x="50629" y="58231"/>
                  </a:moveTo>
                  <a:lnTo>
                    <a:pt x="52975" y="60931"/>
                  </a:lnTo>
                  <a:lnTo>
                    <a:pt x="55393" y="62162"/>
                  </a:lnTo>
                  <a:lnTo>
                    <a:pt x="50629" y="58231"/>
                  </a:lnTo>
                  <a:close/>
                </a:path>
                <a:path w="100965" h="104139">
                  <a:moveTo>
                    <a:pt x="55004" y="83554"/>
                  </a:moveTo>
                  <a:lnTo>
                    <a:pt x="54879" y="83734"/>
                  </a:lnTo>
                  <a:lnTo>
                    <a:pt x="55279" y="83885"/>
                  </a:lnTo>
                  <a:lnTo>
                    <a:pt x="55004" y="83554"/>
                  </a:lnTo>
                  <a:close/>
                </a:path>
                <a:path w="100965" h="104139">
                  <a:moveTo>
                    <a:pt x="54516" y="82562"/>
                  </a:moveTo>
                  <a:lnTo>
                    <a:pt x="54297" y="82929"/>
                  </a:lnTo>
                  <a:lnTo>
                    <a:pt x="54973" y="83379"/>
                  </a:lnTo>
                  <a:lnTo>
                    <a:pt x="54516" y="82562"/>
                  </a:lnTo>
                  <a:close/>
                </a:path>
                <a:path w="100965" h="104139">
                  <a:moveTo>
                    <a:pt x="54043" y="60690"/>
                  </a:moveTo>
                  <a:lnTo>
                    <a:pt x="54564" y="61171"/>
                  </a:lnTo>
                  <a:lnTo>
                    <a:pt x="54043" y="60690"/>
                  </a:lnTo>
                  <a:close/>
                </a:path>
                <a:path w="100965" h="104139">
                  <a:moveTo>
                    <a:pt x="54354" y="81974"/>
                  </a:moveTo>
                  <a:lnTo>
                    <a:pt x="54353" y="82379"/>
                  </a:lnTo>
                  <a:lnTo>
                    <a:pt x="54512" y="82412"/>
                  </a:lnTo>
                  <a:lnTo>
                    <a:pt x="54354" y="81974"/>
                  </a:lnTo>
                  <a:close/>
                </a:path>
                <a:path w="100965" h="104139">
                  <a:moveTo>
                    <a:pt x="53310" y="79878"/>
                  </a:moveTo>
                  <a:lnTo>
                    <a:pt x="53222" y="80122"/>
                  </a:lnTo>
                  <a:lnTo>
                    <a:pt x="53614" y="80514"/>
                  </a:lnTo>
                  <a:lnTo>
                    <a:pt x="53310" y="79878"/>
                  </a:lnTo>
                  <a:close/>
                </a:path>
                <a:path w="100965" h="104139">
                  <a:moveTo>
                    <a:pt x="53254" y="61510"/>
                  </a:moveTo>
                  <a:lnTo>
                    <a:pt x="52887" y="61722"/>
                  </a:lnTo>
                  <a:lnTo>
                    <a:pt x="53337" y="61711"/>
                  </a:lnTo>
                  <a:lnTo>
                    <a:pt x="53254" y="61510"/>
                  </a:lnTo>
                  <a:close/>
                </a:path>
                <a:path w="100965" h="104139">
                  <a:moveTo>
                    <a:pt x="51169" y="42928"/>
                  </a:moveTo>
                  <a:lnTo>
                    <a:pt x="51523" y="43344"/>
                  </a:lnTo>
                  <a:lnTo>
                    <a:pt x="51733" y="43098"/>
                  </a:lnTo>
                  <a:lnTo>
                    <a:pt x="51169" y="42928"/>
                  </a:lnTo>
                  <a:close/>
                </a:path>
                <a:path w="100965" h="104139">
                  <a:moveTo>
                    <a:pt x="49455" y="57567"/>
                  </a:moveTo>
                  <a:lnTo>
                    <a:pt x="49512" y="58376"/>
                  </a:lnTo>
                  <a:lnTo>
                    <a:pt x="49938" y="58007"/>
                  </a:lnTo>
                  <a:lnTo>
                    <a:pt x="49455" y="57567"/>
                  </a:lnTo>
                  <a:close/>
                </a:path>
                <a:path w="100965" h="104139">
                  <a:moveTo>
                    <a:pt x="48673" y="34283"/>
                  </a:moveTo>
                  <a:lnTo>
                    <a:pt x="48608" y="35063"/>
                  </a:lnTo>
                  <a:lnTo>
                    <a:pt x="48739" y="34520"/>
                  </a:lnTo>
                  <a:lnTo>
                    <a:pt x="48673" y="34283"/>
                  </a:lnTo>
                  <a:close/>
                </a:path>
                <a:path w="100965" h="104139">
                  <a:moveTo>
                    <a:pt x="44593" y="30295"/>
                  </a:moveTo>
                  <a:lnTo>
                    <a:pt x="48257" y="42466"/>
                  </a:lnTo>
                  <a:lnTo>
                    <a:pt x="48446" y="33352"/>
                  </a:lnTo>
                  <a:lnTo>
                    <a:pt x="39108" y="26401"/>
                  </a:lnTo>
                  <a:lnTo>
                    <a:pt x="38257" y="29013"/>
                  </a:lnTo>
                  <a:lnTo>
                    <a:pt x="44593" y="30295"/>
                  </a:lnTo>
                  <a:close/>
                </a:path>
                <a:path w="100965" h="104139">
                  <a:moveTo>
                    <a:pt x="38624" y="26503"/>
                  </a:moveTo>
                  <a:lnTo>
                    <a:pt x="38057" y="26616"/>
                  </a:lnTo>
                  <a:lnTo>
                    <a:pt x="39020" y="26638"/>
                  </a:lnTo>
                  <a:lnTo>
                    <a:pt x="38624" y="26503"/>
                  </a:lnTo>
                  <a:close/>
                </a:path>
                <a:path w="100965" h="104139">
                  <a:moveTo>
                    <a:pt x="38383" y="43413"/>
                  </a:moveTo>
                  <a:lnTo>
                    <a:pt x="38182" y="43802"/>
                  </a:lnTo>
                  <a:lnTo>
                    <a:pt x="38591" y="43634"/>
                  </a:lnTo>
                  <a:lnTo>
                    <a:pt x="38383" y="43413"/>
                  </a:lnTo>
                  <a:close/>
                </a:path>
                <a:path w="100965" h="104139">
                  <a:moveTo>
                    <a:pt x="38249" y="29342"/>
                  </a:moveTo>
                  <a:lnTo>
                    <a:pt x="37365" y="30410"/>
                  </a:lnTo>
                  <a:lnTo>
                    <a:pt x="38065" y="29672"/>
                  </a:lnTo>
                  <a:lnTo>
                    <a:pt x="38249" y="29342"/>
                  </a:lnTo>
                  <a:close/>
                </a:path>
                <a:path w="100965" h="104139">
                  <a:moveTo>
                    <a:pt x="37986" y="41928"/>
                  </a:moveTo>
                  <a:lnTo>
                    <a:pt x="37886" y="42096"/>
                  </a:lnTo>
                  <a:lnTo>
                    <a:pt x="37928" y="42891"/>
                  </a:lnTo>
                  <a:lnTo>
                    <a:pt x="37986" y="41928"/>
                  </a:lnTo>
                  <a:close/>
                </a:path>
                <a:path w="100965" h="104139">
                  <a:moveTo>
                    <a:pt x="35715" y="9296"/>
                  </a:moveTo>
                  <a:lnTo>
                    <a:pt x="35453" y="9778"/>
                  </a:lnTo>
                  <a:lnTo>
                    <a:pt x="35746" y="9587"/>
                  </a:lnTo>
                  <a:lnTo>
                    <a:pt x="35715" y="9296"/>
                  </a:lnTo>
                  <a:close/>
                </a:path>
                <a:path w="100965" h="104139">
                  <a:moveTo>
                    <a:pt x="35306" y="10475"/>
                  </a:moveTo>
                  <a:lnTo>
                    <a:pt x="35203" y="10632"/>
                  </a:lnTo>
                  <a:lnTo>
                    <a:pt x="35243" y="11220"/>
                  </a:lnTo>
                  <a:lnTo>
                    <a:pt x="35306" y="10475"/>
                  </a:lnTo>
                  <a:close/>
                </a:path>
                <a:path w="100965" h="104139">
                  <a:moveTo>
                    <a:pt x="35095" y="10418"/>
                  </a:moveTo>
                  <a:lnTo>
                    <a:pt x="35221" y="10035"/>
                  </a:lnTo>
                  <a:lnTo>
                    <a:pt x="35013" y="10187"/>
                  </a:lnTo>
                  <a:lnTo>
                    <a:pt x="35095" y="10418"/>
                  </a:lnTo>
                  <a:close/>
                </a:path>
                <a:path w="100965" h="104139">
                  <a:moveTo>
                    <a:pt x="30221" y="7359"/>
                  </a:moveTo>
                  <a:lnTo>
                    <a:pt x="33092" y="9623"/>
                  </a:lnTo>
                  <a:lnTo>
                    <a:pt x="28819" y="18845"/>
                  </a:lnTo>
                  <a:lnTo>
                    <a:pt x="31684" y="21419"/>
                  </a:lnTo>
                  <a:lnTo>
                    <a:pt x="34300" y="9337"/>
                  </a:lnTo>
                  <a:lnTo>
                    <a:pt x="26020" y="2928"/>
                  </a:lnTo>
                  <a:lnTo>
                    <a:pt x="20489" y="3378"/>
                  </a:lnTo>
                  <a:lnTo>
                    <a:pt x="30221" y="7359"/>
                  </a:lnTo>
                  <a:close/>
                </a:path>
                <a:path w="100965" h="104139">
                  <a:moveTo>
                    <a:pt x="32647" y="6698"/>
                  </a:moveTo>
                  <a:lnTo>
                    <a:pt x="32778" y="7126"/>
                  </a:lnTo>
                  <a:lnTo>
                    <a:pt x="33468" y="7323"/>
                  </a:lnTo>
                  <a:lnTo>
                    <a:pt x="32647" y="6698"/>
                  </a:lnTo>
                  <a:close/>
                </a:path>
                <a:path w="100965" h="104139">
                  <a:moveTo>
                    <a:pt x="32706" y="9861"/>
                  </a:moveTo>
                  <a:lnTo>
                    <a:pt x="32399" y="10027"/>
                  </a:lnTo>
                  <a:lnTo>
                    <a:pt x="32845" y="9984"/>
                  </a:lnTo>
                  <a:lnTo>
                    <a:pt x="32706" y="9861"/>
                  </a:lnTo>
                  <a:close/>
                </a:path>
                <a:path w="100965" h="104139">
                  <a:moveTo>
                    <a:pt x="32138" y="9120"/>
                  </a:moveTo>
                  <a:lnTo>
                    <a:pt x="31917" y="9156"/>
                  </a:lnTo>
                  <a:lnTo>
                    <a:pt x="32158" y="9377"/>
                  </a:lnTo>
                  <a:lnTo>
                    <a:pt x="32138" y="9120"/>
                  </a:lnTo>
                  <a:close/>
                </a:path>
                <a:path w="100965" h="104139">
                  <a:moveTo>
                    <a:pt x="31718" y="9892"/>
                  </a:moveTo>
                  <a:lnTo>
                    <a:pt x="31620" y="10089"/>
                  </a:lnTo>
                  <a:lnTo>
                    <a:pt x="31956" y="10158"/>
                  </a:lnTo>
                  <a:lnTo>
                    <a:pt x="31718" y="9892"/>
                  </a:lnTo>
                  <a:close/>
                </a:path>
                <a:path w="100965" h="104139">
                  <a:moveTo>
                    <a:pt x="31644" y="12366"/>
                  </a:moveTo>
                  <a:lnTo>
                    <a:pt x="31467" y="12395"/>
                  </a:lnTo>
                  <a:lnTo>
                    <a:pt x="31726" y="12681"/>
                  </a:lnTo>
                  <a:lnTo>
                    <a:pt x="31644" y="12366"/>
                  </a:lnTo>
                  <a:close/>
                </a:path>
                <a:path w="100965" h="104139">
                  <a:moveTo>
                    <a:pt x="31654" y="11290"/>
                  </a:moveTo>
                  <a:lnTo>
                    <a:pt x="31154" y="11659"/>
                  </a:lnTo>
                  <a:lnTo>
                    <a:pt x="31422" y="11694"/>
                  </a:lnTo>
                  <a:lnTo>
                    <a:pt x="31654" y="11290"/>
                  </a:lnTo>
                  <a:close/>
                </a:path>
                <a:path w="100965" h="104139">
                  <a:moveTo>
                    <a:pt x="31533" y="9592"/>
                  </a:moveTo>
                  <a:lnTo>
                    <a:pt x="31317" y="9604"/>
                  </a:lnTo>
                  <a:lnTo>
                    <a:pt x="31431" y="9922"/>
                  </a:lnTo>
                  <a:lnTo>
                    <a:pt x="31533" y="9592"/>
                  </a:lnTo>
                  <a:close/>
                </a:path>
                <a:path w="100965" h="104139">
                  <a:moveTo>
                    <a:pt x="31504" y="12018"/>
                  </a:moveTo>
                  <a:lnTo>
                    <a:pt x="31194" y="12164"/>
                  </a:lnTo>
                  <a:lnTo>
                    <a:pt x="31339" y="12402"/>
                  </a:lnTo>
                  <a:lnTo>
                    <a:pt x="31504" y="12018"/>
                  </a:lnTo>
                  <a:close/>
                </a:path>
                <a:path w="100965" h="104139">
                  <a:moveTo>
                    <a:pt x="31180" y="10429"/>
                  </a:moveTo>
                  <a:lnTo>
                    <a:pt x="30999" y="11149"/>
                  </a:lnTo>
                  <a:lnTo>
                    <a:pt x="31427" y="10870"/>
                  </a:lnTo>
                  <a:lnTo>
                    <a:pt x="31180" y="10429"/>
                  </a:lnTo>
                  <a:close/>
                </a:path>
                <a:path w="100965" h="104139">
                  <a:moveTo>
                    <a:pt x="29563" y="34549"/>
                  </a:moveTo>
                  <a:lnTo>
                    <a:pt x="26515" y="35703"/>
                  </a:lnTo>
                  <a:lnTo>
                    <a:pt x="28933" y="36296"/>
                  </a:lnTo>
                  <a:lnTo>
                    <a:pt x="29563" y="34549"/>
                  </a:lnTo>
                  <a:close/>
                </a:path>
                <a:path w="100965" h="104139">
                  <a:moveTo>
                    <a:pt x="31110" y="10251"/>
                  </a:moveTo>
                  <a:lnTo>
                    <a:pt x="30684" y="10161"/>
                  </a:lnTo>
                  <a:lnTo>
                    <a:pt x="31092" y="10479"/>
                  </a:lnTo>
                  <a:lnTo>
                    <a:pt x="31110" y="10251"/>
                  </a:lnTo>
                  <a:close/>
                </a:path>
                <a:path w="100965" h="104139">
                  <a:moveTo>
                    <a:pt x="31042" y="11397"/>
                  </a:moveTo>
                  <a:lnTo>
                    <a:pt x="30834" y="11464"/>
                  </a:lnTo>
                  <a:lnTo>
                    <a:pt x="30688" y="11821"/>
                  </a:lnTo>
                  <a:lnTo>
                    <a:pt x="31042" y="11397"/>
                  </a:lnTo>
                  <a:close/>
                </a:path>
                <a:path w="100965" h="104139">
                  <a:moveTo>
                    <a:pt x="30595" y="12352"/>
                  </a:moveTo>
                  <a:lnTo>
                    <a:pt x="30501" y="12534"/>
                  </a:lnTo>
                  <a:lnTo>
                    <a:pt x="30857" y="12462"/>
                  </a:lnTo>
                  <a:lnTo>
                    <a:pt x="30595" y="12352"/>
                  </a:lnTo>
                  <a:close/>
                </a:path>
                <a:path w="100965" h="104139">
                  <a:moveTo>
                    <a:pt x="30694" y="12710"/>
                  </a:moveTo>
                  <a:lnTo>
                    <a:pt x="30601" y="12874"/>
                  </a:lnTo>
                  <a:lnTo>
                    <a:pt x="30516" y="13438"/>
                  </a:lnTo>
                  <a:lnTo>
                    <a:pt x="30694" y="12710"/>
                  </a:lnTo>
                  <a:close/>
                </a:path>
                <a:path w="100965" h="104139">
                  <a:moveTo>
                    <a:pt x="30575" y="11885"/>
                  </a:moveTo>
                  <a:lnTo>
                    <a:pt x="30252" y="12250"/>
                  </a:lnTo>
                  <a:lnTo>
                    <a:pt x="30525" y="12131"/>
                  </a:lnTo>
                  <a:lnTo>
                    <a:pt x="30575" y="11885"/>
                  </a:lnTo>
                  <a:close/>
                </a:path>
                <a:path w="100965" h="104139">
                  <a:moveTo>
                    <a:pt x="30033" y="34423"/>
                  </a:moveTo>
                  <a:lnTo>
                    <a:pt x="29772" y="34462"/>
                  </a:lnTo>
                  <a:lnTo>
                    <a:pt x="30541" y="34446"/>
                  </a:lnTo>
                  <a:lnTo>
                    <a:pt x="30033" y="34423"/>
                  </a:lnTo>
                  <a:close/>
                </a:path>
                <a:path w="100965" h="104139">
                  <a:moveTo>
                    <a:pt x="30411" y="9501"/>
                  </a:moveTo>
                  <a:lnTo>
                    <a:pt x="30235" y="9756"/>
                  </a:lnTo>
                  <a:lnTo>
                    <a:pt x="30538" y="9697"/>
                  </a:lnTo>
                  <a:lnTo>
                    <a:pt x="30411" y="9501"/>
                  </a:lnTo>
                  <a:close/>
                </a:path>
                <a:path w="100965" h="104139">
                  <a:moveTo>
                    <a:pt x="29144" y="4250"/>
                  </a:moveTo>
                  <a:lnTo>
                    <a:pt x="29337" y="4643"/>
                  </a:lnTo>
                  <a:lnTo>
                    <a:pt x="29660" y="4663"/>
                  </a:lnTo>
                  <a:lnTo>
                    <a:pt x="29144" y="4250"/>
                  </a:lnTo>
                  <a:close/>
                </a:path>
                <a:path w="100965" h="104139">
                  <a:moveTo>
                    <a:pt x="28479" y="7634"/>
                  </a:moveTo>
                  <a:lnTo>
                    <a:pt x="28293" y="8055"/>
                  </a:lnTo>
                  <a:lnTo>
                    <a:pt x="28333" y="7722"/>
                  </a:lnTo>
                  <a:lnTo>
                    <a:pt x="28479" y="7634"/>
                  </a:lnTo>
                  <a:close/>
                </a:path>
                <a:path w="100965" h="104139">
                  <a:moveTo>
                    <a:pt x="23558" y="56917"/>
                  </a:moveTo>
                  <a:lnTo>
                    <a:pt x="26895" y="56411"/>
                  </a:lnTo>
                  <a:lnTo>
                    <a:pt x="25848" y="49330"/>
                  </a:lnTo>
                  <a:lnTo>
                    <a:pt x="22095" y="53121"/>
                  </a:lnTo>
                  <a:lnTo>
                    <a:pt x="23558" y="56917"/>
                  </a:lnTo>
                  <a:close/>
                </a:path>
                <a:path w="100965" h="104139">
                  <a:moveTo>
                    <a:pt x="26837" y="3906"/>
                  </a:moveTo>
                  <a:lnTo>
                    <a:pt x="26722" y="4134"/>
                  </a:lnTo>
                  <a:lnTo>
                    <a:pt x="27047" y="4411"/>
                  </a:lnTo>
                  <a:lnTo>
                    <a:pt x="26837" y="3906"/>
                  </a:lnTo>
                  <a:close/>
                </a:path>
                <a:path w="100965" h="104139">
                  <a:moveTo>
                    <a:pt x="26921" y="17012"/>
                  </a:moveTo>
                  <a:lnTo>
                    <a:pt x="26638" y="17210"/>
                  </a:lnTo>
                  <a:lnTo>
                    <a:pt x="27015" y="17377"/>
                  </a:lnTo>
                  <a:lnTo>
                    <a:pt x="26921" y="17012"/>
                  </a:lnTo>
                  <a:close/>
                </a:path>
                <a:path w="100965" h="104139">
                  <a:moveTo>
                    <a:pt x="26490" y="13302"/>
                  </a:moveTo>
                  <a:lnTo>
                    <a:pt x="26191" y="13523"/>
                  </a:lnTo>
                  <a:lnTo>
                    <a:pt x="26739" y="13876"/>
                  </a:lnTo>
                  <a:lnTo>
                    <a:pt x="26490" y="13302"/>
                  </a:lnTo>
                  <a:close/>
                </a:path>
                <a:path w="100965" h="104139">
                  <a:moveTo>
                    <a:pt x="24725" y="47881"/>
                  </a:moveTo>
                  <a:lnTo>
                    <a:pt x="20830" y="51361"/>
                  </a:lnTo>
                  <a:lnTo>
                    <a:pt x="24743" y="50622"/>
                  </a:lnTo>
                  <a:lnTo>
                    <a:pt x="24725" y="47881"/>
                  </a:lnTo>
                  <a:close/>
                </a:path>
                <a:path w="100965" h="104139">
                  <a:moveTo>
                    <a:pt x="25259" y="49313"/>
                  </a:moveTo>
                  <a:lnTo>
                    <a:pt x="24449" y="49878"/>
                  </a:lnTo>
                  <a:lnTo>
                    <a:pt x="24949" y="49949"/>
                  </a:lnTo>
                  <a:lnTo>
                    <a:pt x="25259" y="49313"/>
                  </a:lnTo>
                  <a:close/>
                </a:path>
                <a:path w="100965" h="104139">
                  <a:moveTo>
                    <a:pt x="25105" y="49989"/>
                  </a:moveTo>
                  <a:lnTo>
                    <a:pt x="24609" y="50079"/>
                  </a:lnTo>
                  <a:lnTo>
                    <a:pt x="24878" y="50336"/>
                  </a:lnTo>
                  <a:lnTo>
                    <a:pt x="25105" y="49989"/>
                  </a:lnTo>
                  <a:close/>
                </a:path>
                <a:path w="100965" h="104139">
                  <a:moveTo>
                    <a:pt x="23972" y="47131"/>
                  </a:moveTo>
                  <a:lnTo>
                    <a:pt x="23691" y="45960"/>
                  </a:lnTo>
                  <a:lnTo>
                    <a:pt x="22458" y="47188"/>
                  </a:lnTo>
                  <a:lnTo>
                    <a:pt x="23972" y="47131"/>
                  </a:lnTo>
                  <a:close/>
                </a:path>
                <a:path w="100965" h="104139">
                  <a:moveTo>
                    <a:pt x="24384" y="51537"/>
                  </a:moveTo>
                  <a:lnTo>
                    <a:pt x="24361" y="51214"/>
                  </a:lnTo>
                  <a:lnTo>
                    <a:pt x="24149" y="51736"/>
                  </a:lnTo>
                  <a:lnTo>
                    <a:pt x="24384" y="51537"/>
                  </a:lnTo>
                  <a:close/>
                </a:path>
                <a:path w="100965" h="104139">
                  <a:moveTo>
                    <a:pt x="23972" y="57579"/>
                  </a:moveTo>
                  <a:lnTo>
                    <a:pt x="23807" y="58101"/>
                  </a:lnTo>
                  <a:lnTo>
                    <a:pt x="24228" y="58255"/>
                  </a:lnTo>
                  <a:lnTo>
                    <a:pt x="23972" y="57579"/>
                  </a:lnTo>
                  <a:close/>
                </a:path>
                <a:path w="100965" h="104139">
                  <a:moveTo>
                    <a:pt x="23706" y="27931"/>
                  </a:moveTo>
                  <a:lnTo>
                    <a:pt x="24035" y="26992"/>
                  </a:lnTo>
                  <a:lnTo>
                    <a:pt x="23904" y="27529"/>
                  </a:lnTo>
                  <a:lnTo>
                    <a:pt x="23706" y="27931"/>
                  </a:lnTo>
                  <a:close/>
                </a:path>
                <a:path w="100965" h="104139">
                  <a:moveTo>
                    <a:pt x="17762" y="44267"/>
                  </a:moveTo>
                  <a:lnTo>
                    <a:pt x="19864" y="49519"/>
                  </a:lnTo>
                  <a:lnTo>
                    <a:pt x="24026" y="44626"/>
                  </a:lnTo>
                  <a:lnTo>
                    <a:pt x="16588" y="32408"/>
                  </a:lnTo>
                  <a:lnTo>
                    <a:pt x="12520" y="42733"/>
                  </a:lnTo>
                  <a:lnTo>
                    <a:pt x="17762" y="44267"/>
                  </a:lnTo>
                  <a:close/>
                </a:path>
                <a:path w="100965" h="104139">
                  <a:moveTo>
                    <a:pt x="24000" y="50573"/>
                  </a:moveTo>
                  <a:lnTo>
                    <a:pt x="23492" y="50635"/>
                  </a:lnTo>
                  <a:lnTo>
                    <a:pt x="23902" y="50796"/>
                  </a:lnTo>
                  <a:lnTo>
                    <a:pt x="24000" y="50573"/>
                  </a:lnTo>
                  <a:close/>
                </a:path>
                <a:path w="100965" h="104139">
                  <a:moveTo>
                    <a:pt x="23804" y="47339"/>
                  </a:moveTo>
                  <a:lnTo>
                    <a:pt x="23399" y="47532"/>
                  </a:lnTo>
                  <a:lnTo>
                    <a:pt x="23872" y="47495"/>
                  </a:lnTo>
                  <a:lnTo>
                    <a:pt x="23804" y="47339"/>
                  </a:lnTo>
                  <a:close/>
                </a:path>
                <a:path w="100965" h="104139">
                  <a:moveTo>
                    <a:pt x="23342" y="54511"/>
                  </a:moveTo>
                  <a:lnTo>
                    <a:pt x="22714" y="54827"/>
                  </a:lnTo>
                  <a:lnTo>
                    <a:pt x="23441" y="54744"/>
                  </a:lnTo>
                  <a:lnTo>
                    <a:pt x="23342" y="54511"/>
                  </a:lnTo>
                  <a:close/>
                </a:path>
                <a:path w="100965" h="104139">
                  <a:moveTo>
                    <a:pt x="23384" y="55618"/>
                  </a:moveTo>
                  <a:lnTo>
                    <a:pt x="22902" y="55674"/>
                  </a:lnTo>
                  <a:lnTo>
                    <a:pt x="22973" y="55891"/>
                  </a:lnTo>
                  <a:lnTo>
                    <a:pt x="23384" y="55618"/>
                  </a:lnTo>
                  <a:close/>
                </a:path>
                <a:path w="100965" h="104139">
                  <a:moveTo>
                    <a:pt x="23200" y="55822"/>
                  </a:moveTo>
                  <a:lnTo>
                    <a:pt x="22691" y="56036"/>
                  </a:lnTo>
                  <a:lnTo>
                    <a:pt x="23364" y="55979"/>
                  </a:lnTo>
                  <a:lnTo>
                    <a:pt x="23200" y="55822"/>
                  </a:lnTo>
                  <a:close/>
                </a:path>
                <a:path w="100965" h="104139">
                  <a:moveTo>
                    <a:pt x="23319" y="47977"/>
                  </a:moveTo>
                  <a:lnTo>
                    <a:pt x="22916" y="47986"/>
                  </a:lnTo>
                  <a:lnTo>
                    <a:pt x="22779" y="48357"/>
                  </a:lnTo>
                  <a:lnTo>
                    <a:pt x="23319" y="47977"/>
                  </a:lnTo>
                  <a:close/>
                </a:path>
                <a:path w="100965" h="104139">
                  <a:moveTo>
                    <a:pt x="23006" y="45413"/>
                  </a:moveTo>
                  <a:lnTo>
                    <a:pt x="22569" y="45443"/>
                  </a:lnTo>
                  <a:lnTo>
                    <a:pt x="22137" y="45701"/>
                  </a:lnTo>
                  <a:lnTo>
                    <a:pt x="23006" y="45413"/>
                  </a:lnTo>
                  <a:close/>
                </a:path>
                <a:path w="100965" h="104139">
                  <a:moveTo>
                    <a:pt x="22637" y="56114"/>
                  </a:moveTo>
                  <a:lnTo>
                    <a:pt x="22438" y="56316"/>
                  </a:lnTo>
                  <a:lnTo>
                    <a:pt x="22901" y="56328"/>
                  </a:lnTo>
                  <a:lnTo>
                    <a:pt x="22637" y="56114"/>
                  </a:lnTo>
                  <a:close/>
                </a:path>
                <a:path w="100965" h="104139">
                  <a:moveTo>
                    <a:pt x="22861" y="47700"/>
                  </a:moveTo>
                  <a:lnTo>
                    <a:pt x="22347" y="47773"/>
                  </a:lnTo>
                  <a:lnTo>
                    <a:pt x="22831" y="47818"/>
                  </a:lnTo>
                  <a:close/>
                </a:path>
                <a:path w="100965" h="104139">
                  <a:moveTo>
                    <a:pt x="22734" y="46745"/>
                  </a:moveTo>
                  <a:lnTo>
                    <a:pt x="22506" y="46770"/>
                  </a:lnTo>
                  <a:lnTo>
                    <a:pt x="22426" y="47039"/>
                  </a:lnTo>
                  <a:lnTo>
                    <a:pt x="22734" y="46745"/>
                  </a:lnTo>
                  <a:close/>
                </a:path>
                <a:path w="100965" h="104139">
                  <a:moveTo>
                    <a:pt x="21481" y="48318"/>
                  </a:moveTo>
                  <a:lnTo>
                    <a:pt x="20421" y="49495"/>
                  </a:lnTo>
                  <a:lnTo>
                    <a:pt x="21771" y="49365"/>
                  </a:lnTo>
                  <a:lnTo>
                    <a:pt x="21481" y="48318"/>
                  </a:lnTo>
                  <a:close/>
                </a:path>
                <a:path w="100965" h="104139">
                  <a:moveTo>
                    <a:pt x="21555" y="22435"/>
                  </a:moveTo>
                  <a:lnTo>
                    <a:pt x="21659" y="22937"/>
                  </a:lnTo>
                  <a:lnTo>
                    <a:pt x="22436" y="23280"/>
                  </a:lnTo>
                  <a:lnTo>
                    <a:pt x="21555" y="22435"/>
                  </a:lnTo>
                  <a:close/>
                </a:path>
                <a:path w="100965" h="104139">
                  <a:moveTo>
                    <a:pt x="22387" y="9268"/>
                  </a:moveTo>
                  <a:lnTo>
                    <a:pt x="22217" y="9513"/>
                  </a:lnTo>
                  <a:lnTo>
                    <a:pt x="22432" y="9572"/>
                  </a:lnTo>
                  <a:lnTo>
                    <a:pt x="22387" y="9268"/>
                  </a:lnTo>
                  <a:close/>
                </a:path>
                <a:path w="100965" h="104139">
                  <a:moveTo>
                    <a:pt x="22305" y="45902"/>
                  </a:moveTo>
                  <a:lnTo>
                    <a:pt x="22086" y="46241"/>
                  </a:lnTo>
                  <a:lnTo>
                    <a:pt x="22409" y="46101"/>
                  </a:lnTo>
                  <a:lnTo>
                    <a:pt x="22305" y="45902"/>
                  </a:lnTo>
                  <a:close/>
                </a:path>
                <a:path w="100965" h="104139">
                  <a:moveTo>
                    <a:pt x="22325" y="8531"/>
                  </a:moveTo>
                  <a:lnTo>
                    <a:pt x="21756" y="9347"/>
                  </a:lnTo>
                  <a:lnTo>
                    <a:pt x="22342" y="8987"/>
                  </a:lnTo>
                  <a:lnTo>
                    <a:pt x="22325" y="8531"/>
                  </a:lnTo>
                  <a:close/>
                </a:path>
                <a:path w="100965" h="104139">
                  <a:moveTo>
                    <a:pt x="22319" y="28416"/>
                  </a:moveTo>
                  <a:lnTo>
                    <a:pt x="21261" y="28736"/>
                  </a:lnTo>
                  <a:lnTo>
                    <a:pt x="21710" y="29007"/>
                  </a:lnTo>
                  <a:lnTo>
                    <a:pt x="22319" y="28416"/>
                  </a:lnTo>
                  <a:close/>
                </a:path>
                <a:path w="100965" h="104139">
                  <a:moveTo>
                    <a:pt x="22185" y="8164"/>
                  </a:moveTo>
                  <a:lnTo>
                    <a:pt x="21225" y="8348"/>
                  </a:lnTo>
                  <a:lnTo>
                    <a:pt x="22308" y="8288"/>
                  </a:lnTo>
                  <a:close/>
                </a:path>
                <a:path w="100965" h="104139">
                  <a:moveTo>
                    <a:pt x="22063" y="7640"/>
                  </a:moveTo>
                  <a:lnTo>
                    <a:pt x="21807" y="7922"/>
                  </a:lnTo>
                  <a:lnTo>
                    <a:pt x="22114" y="7867"/>
                  </a:lnTo>
                  <a:lnTo>
                    <a:pt x="22063" y="7640"/>
                  </a:lnTo>
                  <a:close/>
                </a:path>
                <a:path w="100965" h="104139">
                  <a:moveTo>
                    <a:pt x="22099" y="46950"/>
                  </a:moveTo>
                  <a:lnTo>
                    <a:pt x="21386" y="47314"/>
                  </a:lnTo>
                  <a:lnTo>
                    <a:pt x="22085" y="47312"/>
                  </a:lnTo>
                  <a:lnTo>
                    <a:pt x="22099" y="46950"/>
                  </a:lnTo>
                  <a:close/>
                </a:path>
                <a:path w="100965" h="104139">
                  <a:moveTo>
                    <a:pt x="22061" y="7943"/>
                  </a:moveTo>
                  <a:lnTo>
                    <a:pt x="21123" y="8131"/>
                  </a:lnTo>
                  <a:lnTo>
                    <a:pt x="21886" y="8272"/>
                  </a:lnTo>
                  <a:lnTo>
                    <a:pt x="22061" y="7943"/>
                  </a:lnTo>
                  <a:close/>
                </a:path>
                <a:path w="100965" h="104139">
                  <a:moveTo>
                    <a:pt x="8360" y="10299"/>
                  </a:moveTo>
                  <a:lnTo>
                    <a:pt x="21720" y="7212"/>
                  </a:lnTo>
                  <a:lnTo>
                    <a:pt x="4280" y="6696"/>
                  </a:lnTo>
                  <a:lnTo>
                    <a:pt x="8360" y="10299"/>
                  </a:lnTo>
                  <a:close/>
                </a:path>
                <a:path w="100965" h="104139">
                  <a:moveTo>
                    <a:pt x="21312" y="47669"/>
                  </a:moveTo>
                  <a:lnTo>
                    <a:pt x="20663" y="47932"/>
                  </a:lnTo>
                  <a:lnTo>
                    <a:pt x="21344" y="47783"/>
                  </a:lnTo>
                  <a:close/>
                </a:path>
                <a:path w="100965" h="104139">
                  <a:moveTo>
                    <a:pt x="20739" y="4707"/>
                  </a:moveTo>
                  <a:lnTo>
                    <a:pt x="20612" y="4452"/>
                  </a:lnTo>
                  <a:lnTo>
                    <a:pt x="20540" y="4836"/>
                  </a:lnTo>
                  <a:lnTo>
                    <a:pt x="20739" y="4707"/>
                  </a:lnTo>
                  <a:close/>
                </a:path>
                <a:path w="100965" h="104139">
                  <a:moveTo>
                    <a:pt x="19452" y="43"/>
                  </a:moveTo>
                  <a:lnTo>
                    <a:pt x="19176" y="0"/>
                  </a:lnTo>
                  <a:lnTo>
                    <a:pt x="19255" y="230"/>
                  </a:lnTo>
                  <a:lnTo>
                    <a:pt x="19452" y="43"/>
                  </a:lnTo>
                  <a:close/>
                </a:path>
                <a:path w="100965" h="104139">
                  <a:moveTo>
                    <a:pt x="17742" y="30836"/>
                  </a:moveTo>
                  <a:lnTo>
                    <a:pt x="17722" y="31246"/>
                  </a:lnTo>
                  <a:lnTo>
                    <a:pt x="17895" y="31089"/>
                  </a:lnTo>
                  <a:lnTo>
                    <a:pt x="17742" y="30836"/>
                  </a:lnTo>
                  <a:close/>
                </a:path>
                <a:path w="100965" h="104139">
                  <a:moveTo>
                    <a:pt x="17523" y="30328"/>
                  </a:moveTo>
                  <a:lnTo>
                    <a:pt x="17515" y="30824"/>
                  </a:lnTo>
                  <a:lnTo>
                    <a:pt x="17676" y="30783"/>
                  </a:lnTo>
                  <a:lnTo>
                    <a:pt x="17523" y="30328"/>
                  </a:lnTo>
                  <a:close/>
                </a:path>
                <a:path w="100965" h="104139">
                  <a:moveTo>
                    <a:pt x="16954" y="1133"/>
                  </a:moveTo>
                  <a:lnTo>
                    <a:pt x="16272" y="1576"/>
                  </a:lnTo>
                  <a:lnTo>
                    <a:pt x="16360" y="1806"/>
                  </a:lnTo>
                  <a:lnTo>
                    <a:pt x="16954" y="1133"/>
                  </a:lnTo>
                  <a:close/>
                </a:path>
                <a:path w="100965" h="104139">
                  <a:moveTo>
                    <a:pt x="12792" y="41597"/>
                  </a:moveTo>
                  <a:lnTo>
                    <a:pt x="12216" y="41991"/>
                  </a:lnTo>
                  <a:lnTo>
                    <a:pt x="13057" y="41848"/>
                  </a:lnTo>
                  <a:lnTo>
                    <a:pt x="12792" y="41597"/>
                  </a:lnTo>
                  <a:close/>
                </a:path>
                <a:path w="100965" h="104139">
                  <a:moveTo>
                    <a:pt x="11898" y="5497"/>
                  </a:moveTo>
                  <a:lnTo>
                    <a:pt x="11723" y="5590"/>
                  </a:lnTo>
                  <a:lnTo>
                    <a:pt x="11985" y="5856"/>
                  </a:lnTo>
                  <a:lnTo>
                    <a:pt x="11898" y="5497"/>
                  </a:lnTo>
                  <a:close/>
                </a:path>
                <a:path w="100965" h="104139">
                  <a:moveTo>
                    <a:pt x="11758" y="41932"/>
                  </a:moveTo>
                  <a:lnTo>
                    <a:pt x="11610" y="41483"/>
                  </a:lnTo>
                  <a:lnTo>
                    <a:pt x="11758" y="41932"/>
                  </a:lnTo>
                  <a:close/>
                </a:path>
                <a:path w="100965" h="104139">
                  <a:moveTo>
                    <a:pt x="10323" y="6169"/>
                  </a:moveTo>
                  <a:lnTo>
                    <a:pt x="10101" y="6535"/>
                  </a:lnTo>
                  <a:lnTo>
                    <a:pt x="10466" y="6231"/>
                  </a:lnTo>
                  <a:lnTo>
                    <a:pt x="10323" y="6169"/>
                  </a:lnTo>
                  <a:close/>
                </a:path>
                <a:path w="100965" h="104139">
                  <a:moveTo>
                    <a:pt x="7346" y="7711"/>
                  </a:moveTo>
                  <a:lnTo>
                    <a:pt x="7138" y="7749"/>
                  </a:lnTo>
                  <a:lnTo>
                    <a:pt x="7337" y="8041"/>
                  </a:lnTo>
                  <a:lnTo>
                    <a:pt x="7346" y="7711"/>
                  </a:lnTo>
                  <a:close/>
                </a:path>
                <a:path w="100965" h="104139">
                  <a:moveTo>
                    <a:pt x="333" y="22679"/>
                  </a:moveTo>
                  <a:lnTo>
                    <a:pt x="0" y="24025"/>
                  </a:lnTo>
                  <a:lnTo>
                    <a:pt x="120" y="22742"/>
                  </a:lnTo>
                  <a:lnTo>
                    <a:pt x="333" y="2267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3" name="object 363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41720" y="3442578"/>
              <a:ext cx="93025" cy="77831"/>
            </a:xfrm>
            <a:prstGeom prst="rect">
              <a:avLst/>
            </a:prstGeom>
          </p:spPr>
        </p:pic>
        <p:sp>
          <p:nvSpPr>
            <p:cNvPr id="364" name="object 364" descr=""/>
            <p:cNvSpPr/>
            <p:nvPr/>
          </p:nvSpPr>
          <p:spPr>
            <a:xfrm>
              <a:off x="2501335" y="3289255"/>
              <a:ext cx="118110" cy="60960"/>
            </a:xfrm>
            <a:custGeom>
              <a:avLst/>
              <a:gdLst/>
              <a:ahLst/>
              <a:cxnLst/>
              <a:rect l="l" t="t" r="r" b="b"/>
              <a:pathLst>
                <a:path w="118110" h="60960">
                  <a:moveTo>
                    <a:pt x="77581" y="60673"/>
                  </a:moveTo>
                  <a:lnTo>
                    <a:pt x="44932" y="53636"/>
                  </a:lnTo>
                  <a:lnTo>
                    <a:pt x="40980" y="44529"/>
                  </a:lnTo>
                  <a:lnTo>
                    <a:pt x="25552" y="47310"/>
                  </a:lnTo>
                  <a:lnTo>
                    <a:pt x="23004" y="51914"/>
                  </a:lnTo>
                  <a:lnTo>
                    <a:pt x="13249" y="46599"/>
                  </a:lnTo>
                  <a:lnTo>
                    <a:pt x="8865" y="50205"/>
                  </a:lnTo>
                  <a:lnTo>
                    <a:pt x="0" y="40472"/>
                  </a:lnTo>
                  <a:lnTo>
                    <a:pt x="4155" y="33047"/>
                  </a:lnTo>
                  <a:lnTo>
                    <a:pt x="10823" y="40477"/>
                  </a:lnTo>
                  <a:lnTo>
                    <a:pt x="14202" y="33994"/>
                  </a:lnTo>
                  <a:lnTo>
                    <a:pt x="26837" y="37585"/>
                  </a:lnTo>
                  <a:lnTo>
                    <a:pt x="42191" y="29931"/>
                  </a:lnTo>
                  <a:lnTo>
                    <a:pt x="54274" y="35424"/>
                  </a:lnTo>
                  <a:lnTo>
                    <a:pt x="49702" y="21167"/>
                  </a:lnTo>
                  <a:lnTo>
                    <a:pt x="58533" y="16359"/>
                  </a:lnTo>
                  <a:lnTo>
                    <a:pt x="61642" y="10126"/>
                  </a:lnTo>
                  <a:lnTo>
                    <a:pt x="64755" y="11879"/>
                  </a:lnTo>
                  <a:lnTo>
                    <a:pt x="66491" y="5839"/>
                  </a:lnTo>
                  <a:lnTo>
                    <a:pt x="70738" y="10098"/>
                  </a:lnTo>
                  <a:lnTo>
                    <a:pt x="79777" y="10259"/>
                  </a:lnTo>
                  <a:lnTo>
                    <a:pt x="84718" y="0"/>
                  </a:lnTo>
                  <a:lnTo>
                    <a:pt x="113743" y="7096"/>
                  </a:lnTo>
                  <a:lnTo>
                    <a:pt x="112834" y="15625"/>
                  </a:lnTo>
                  <a:lnTo>
                    <a:pt x="117704" y="23663"/>
                  </a:lnTo>
                  <a:lnTo>
                    <a:pt x="116662" y="30465"/>
                  </a:lnTo>
                  <a:lnTo>
                    <a:pt x="106916" y="31032"/>
                  </a:lnTo>
                  <a:lnTo>
                    <a:pt x="110718" y="34716"/>
                  </a:lnTo>
                  <a:lnTo>
                    <a:pt x="106891" y="37230"/>
                  </a:lnTo>
                  <a:lnTo>
                    <a:pt x="107254" y="46749"/>
                  </a:lnTo>
                  <a:lnTo>
                    <a:pt x="100251" y="50201"/>
                  </a:lnTo>
                  <a:lnTo>
                    <a:pt x="100416" y="54363"/>
                  </a:lnTo>
                  <a:lnTo>
                    <a:pt x="85010" y="54493"/>
                  </a:lnTo>
                  <a:lnTo>
                    <a:pt x="77581" y="60673"/>
                  </a:lnTo>
                  <a:close/>
                </a:path>
              </a:pathLst>
            </a:custGeom>
            <a:solidFill>
              <a:srgbClr val="42925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2501335" y="3289255"/>
              <a:ext cx="118110" cy="60960"/>
            </a:xfrm>
            <a:custGeom>
              <a:avLst/>
              <a:gdLst/>
              <a:ahLst/>
              <a:cxnLst/>
              <a:rect l="l" t="t" r="r" b="b"/>
              <a:pathLst>
                <a:path w="118110" h="60960">
                  <a:moveTo>
                    <a:pt x="0" y="40472"/>
                  </a:moveTo>
                  <a:lnTo>
                    <a:pt x="8865" y="50205"/>
                  </a:lnTo>
                  <a:lnTo>
                    <a:pt x="13249" y="46599"/>
                  </a:lnTo>
                  <a:lnTo>
                    <a:pt x="23004" y="51914"/>
                  </a:lnTo>
                  <a:lnTo>
                    <a:pt x="25552" y="47310"/>
                  </a:lnTo>
                  <a:lnTo>
                    <a:pt x="40980" y="44530"/>
                  </a:lnTo>
                  <a:lnTo>
                    <a:pt x="44932" y="53636"/>
                  </a:lnTo>
                  <a:lnTo>
                    <a:pt x="77581" y="60673"/>
                  </a:lnTo>
                  <a:lnTo>
                    <a:pt x="85010" y="54493"/>
                  </a:lnTo>
                  <a:lnTo>
                    <a:pt x="100416" y="54363"/>
                  </a:lnTo>
                  <a:lnTo>
                    <a:pt x="100251" y="50201"/>
                  </a:lnTo>
                  <a:lnTo>
                    <a:pt x="107254" y="46749"/>
                  </a:lnTo>
                  <a:lnTo>
                    <a:pt x="106891" y="37230"/>
                  </a:lnTo>
                  <a:lnTo>
                    <a:pt x="110718" y="34716"/>
                  </a:lnTo>
                  <a:lnTo>
                    <a:pt x="106916" y="31032"/>
                  </a:lnTo>
                  <a:lnTo>
                    <a:pt x="116662" y="30465"/>
                  </a:lnTo>
                  <a:lnTo>
                    <a:pt x="117704" y="23663"/>
                  </a:lnTo>
                  <a:lnTo>
                    <a:pt x="112834" y="15625"/>
                  </a:lnTo>
                  <a:lnTo>
                    <a:pt x="113743" y="7096"/>
                  </a:lnTo>
                  <a:lnTo>
                    <a:pt x="84718" y="0"/>
                  </a:lnTo>
                  <a:lnTo>
                    <a:pt x="79777" y="10259"/>
                  </a:lnTo>
                  <a:lnTo>
                    <a:pt x="70738" y="10098"/>
                  </a:lnTo>
                  <a:lnTo>
                    <a:pt x="66491" y="5839"/>
                  </a:lnTo>
                  <a:lnTo>
                    <a:pt x="64755" y="11879"/>
                  </a:lnTo>
                  <a:lnTo>
                    <a:pt x="61642" y="10126"/>
                  </a:lnTo>
                  <a:lnTo>
                    <a:pt x="58533" y="16359"/>
                  </a:lnTo>
                  <a:lnTo>
                    <a:pt x="49702" y="21167"/>
                  </a:lnTo>
                  <a:lnTo>
                    <a:pt x="54274" y="35424"/>
                  </a:lnTo>
                  <a:lnTo>
                    <a:pt x="42191" y="29931"/>
                  </a:lnTo>
                  <a:lnTo>
                    <a:pt x="26837" y="37585"/>
                  </a:lnTo>
                  <a:lnTo>
                    <a:pt x="14202" y="33994"/>
                  </a:lnTo>
                  <a:lnTo>
                    <a:pt x="10823" y="40477"/>
                  </a:lnTo>
                  <a:lnTo>
                    <a:pt x="4155" y="33047"/>
                  </a:lnTo>
                  <a:lnTo>
                    <a:pt x="0" y="4047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4097985" y="4326343"/>
              <a:ext cx="626745" cy="582930"/>
            </a:xfrm>
            <a:custGeom>
              <a:avLst/>
              <a:gdLst/>
              <a:ahLst/>
              <a:cxnLst/>
              <a:rect l="l" t="t" r="r" b="b"/>
              <a:pathLst>
                <a:path w="626745" h="582929">
                  <a:moveTo>
                    <a:pt x="2133" y="247281"/>
                  </a:moveTo>
                  <a:lnTo>
                    <a:pt x="0" y="240398"/>
                  </a:lnTo>
                  <a:lnTo>
                    <a:pt x="1130" y="247865"/>
                  </a:lnTo>
                  <a:lnTo>
                    <a:pt x="2133" y="247281"/>
                  </a:lnTo>
                  <a:close/>
                </a:path>
                <a:path w="626745" h="582929">
                  <a:moveTo>
                    <a:pt x="38100" y="160324"/>
                  </a:moveTo>
                  <a:lnTo>
                    <a:pt x="37592" y="159270"/>
                  </a:lnTo>
                  <a:lnTo>
                    <a:pt x="35610" y="162623"/>
                  </a:lnTo>
                  <a:lnTo>
                    <a:pt x="38100" y="160324"/>
                  </a:lnTo>
                  <a:close/>
                </a:path>
                <a:path w="626745" h="582929">
                  <a:moveTo>
                    <a:pt x="285534" y="11366"/>
                  </a:moveTo>
                  <a:lnTo>
                    <a:pt x="282168" y="7454"/>
                  </a:lnTo>
                  <a:lnTo>
                    <a:pt x="271792" y="9728"/>
                  </a:lnTo>
                  <a:lnTo>
                    <a:pt x="268541" y="6642"/>
                  </a:lnTo>
                  <a:lnTo>
                    <a:pt x="270281" y="13830"/>
                  </a:lnTo>
                  <a:lnTo>
                    <a:pt x="267639" y="9105"/>
                  </a:lnTo>
                  <a:lnTo>
                    <a:pt x="264020" y="16446"/>
                  </a:lnTo>
                  <a:lnTo>
                    <a:pt x="271411" y="15824"/>
                  </a:lnTo>
                  <a:lnTo>
                    <a:pt x="270522" y="14249"/>
                  </a:lnTo>
                  <a:lnTo>
                    <a:pt x="276987" y="17767"/>
                  </a:lnTo>
                  <a:lnTo>
                    <a:pt x="285534" y="11366"/>
                  </a:lnTo>
                  <a:close/>
                </a:path>
                <a:path w="626745" h="582929">
                  <a:moveTo>
                    <a:pt x="302399" y="3606"/>
                  </a:moveTo>
                  <a:lnTo>
                    <a:pt x="301015" y="6464"/>
                  </a:lnTo>
                  <a:lnTo>
                    <a:pt x="302221" y="6756"/>
                  </a:lnTo>
                  <a:lnTo>
                    <a:pt x="302399" y="3606"/>
                  </a:lnTo>
                  <a:close/>
                </a:path>
                <a:path w="626745" h="582929">
                  <a:moveTo>
                    <a:pt x="353085" y="15976"/>
                  </a:moveTo>
                  <a:lnTo>
                    <a:pt x="349961" y="18783"/>
                  </a:lnTo>
                  <a:lnTo>
                    <a:pt x="350672" y="19342"/>
                  </a:lnTo>
                  <a:lnTo>
                    <a:pt x="353085" y="15976"/>
                  </a:lnTo>
                  <a:close/>
                </a:path>
                <a:path w="626745" h="582929">
                  <a:moveTo>
                    <a:pt x="359130" y="47790"/>
                  </a:moveTo>
                  <a:lnTo>
                    <a:pt x="358228" y="46088"/>
                  </a:lnTo>
                  <a:lnTo>
                    <a:pt x="357860" y="47993"/>
                  </a:lnTo>
                  <a:lnTo>
                    <a:pt x="359130" y="47790"/>
                  </a:lnTo>
                  <a:close/>
                </a:path>
                <a:path w="626745" h="582929">
                  <a:moveTo>
                    <a:pt x="366649" y="4419"/>
                  </a:moveTo>
                  <a:lnTo>
                    <a:pt x="364858" y="7302"/>
                  </a:lnTo>
                  <a:lnTo>
                    <a:pt x="365277" y="7937"/>
                  </a:lnTo>
                  <a:lnTo>
                    <a:pt x="366649" y="4419"/>
                  </a:lnTo>
                  <a:close/>
                </a:path>
                <a:path w="626745" h="582929">
                  <a:moveTo>
                    <a:pt x="368363" y="55854"/>
                  </a:moveTo>
                  <a:lnTo>
                    <a:pt x="366166" y="45999"/>
                  </a:lnTo>
                  <a:lnTo>
                    <a:pt x="361937" y="48983"/>
                  </a:lnTo>
                  <a:lnTo>
                    <a:pt x="362115" y="54279"/>
                  </a:lnTo>
                  <a:lnTo>
                    <a:pt x="368363" y="55854"/>
                  </a:lnTo>
                  <a:close/>
                </a:path>
                <a:path w="626745" h="582929">
                  <a:moveTo>
                    <a:pt x="371538" y="79514"/>
                  </a:moveTo>
                  <a:lnTo>
                    <a:pt x="370370" y="76847"/>
                  </a:lnTo>
                  <a:lnTo>
                    <a:pt x="370230" y="80035"/>
                  </a:lnTo>
                  <a:lnTo>
                    <a:pt x="371538" y="79514"/>
                  </a:lnTo>
                  <a:close/>
                </a:path>
                <a:path w="626745" h="582929">
                  <a:moveTo>
                    <a:pt x="386689" y="425945"/>
                  </a:moveTo>
                  <a:lnTo>
                    <a:pt x="379552" y="424332"/>
                  </a:lnTo>
                  <a:lnTo>
                    <a:pt x="379996" y="421055"/>
                  </a:lnTo>
                  <a:lnTo>
                    <a:pt x="363677" y="427024"/>
                  </a:lnTo>
                  <a:lnTo>
                    <a:pt x="377329" y="429768"/>
                  </a:lnTo>
                  <a:lnTo>
                    <a:pt x="386689" y="425945"/>
                  </a:lnTo>
                  <a:close/>
                </a:path>
                <a:path w="626745" h="582929">
                  <a:moveTo>
                    <a:pt x="411353" y="91744"/>
                  </a:moveTo>
                  <a:lnTo>
                    <a:pt x="409714" y="89674"/>
                  </a:lnTo>
                  <a:lnTo>
                    <a:pt x="404342" y="93853"/>
                  </a:lnTo>
                  <a:lnTo>
                    <a:pt x="411353" y="91744"/>
                  </a:lnTo>
                  <a:close/>
                </a:path>
                <a:path w="626745" h="582929">
                  <a:moveTo>
                    <a:pt x="480072" y="504494"/>
                  </a:moveTo>
                  <a:lnTo>
                    <a:pt x="477596" y="499300"/>
                  </a:lnTo>
                  <a:lnTo>
                    <a:pt x="477316" y="509536"/>
                  </a:lnTo>
                  <a:lnTo>
                    <a:pt x="480072" y="504494"/>
                  </a:lnTo>
                  <a:close/>
                </a:path>
                <a:path w="626745" h="582929">
                  <a:moveTo>
                    <a:pt x="530136" y="570915"/>
                  </a:moveTo>
                  <a:lnTo>
                    <a:pt x="528066" y="577367"/>
                  </a:lnTo>
                  <a:lnTo>
                    <a:pt x="529132" y="579475"/>
                  </a:lnTo>
                  <a:lnTo>
                    <a:pt x="530136" y="570915"/>
                  </a:lnTo>
                  <a:close/>
                </a:path>
                <a:path w="626745" h="582929">
                  <a:moveTo>
                    <a:pt x="538632" y="566254"/>
                  </a:moveTo>
                  <a:lnTo>
                    <a:pt x="534873" y="570484"/>
                  </a:lnTo>
                  <a:lnTo>
                    <a:pt x="536816" y="573722"/>
                  </a:lnTo>
                  <a:lnTo>
                    <a:pt x="538632" y="566254"/>
                  </a:lnTo>
                  <a:close/>
                </a:path>
                <a:path w="626745" h="582929">
                  <a:moveTo>
                    <a:pt x="544576" y="507047"/>
                  </a:moveTo>
                  <a:lnTo>
                    <a:pt x="539203" y="502107"/>
                  </a:lnTo>
                  <a:lnTo>
                    <a:pt x="537057" y="505167"/>
                  </a:lnTo>
                  <a:lnTo>
                    <a:pt x="544042" y="511975"/>
                  </a:lnTo>
                  <a:lnTo>
                    <a:pt x="544576" y="507047"/>
                  </a:lnTo>
                  <a:close/>
                </a:path>
                <a:path w="626745" h="582929">
                  <a:moveTo>
                    <a:pt x="545185" y="552386"/>
                  </a:moveTo>
                  <a:lnTo>
                    <a:pt x="543102" y="525487"/>
                  </a:lnTo>
                  <a:lnTo>
                    <a:pt x="539838" y="523557"/>
                  </a:lnTo>
                  <a:lnTo>
                    <a:pt x="514870" y="531279"/>
                  </a:lnTo>
                  <a:lnTo>
                    <a:pt x="489585" y="520890"/>
                  </a:lnTo>
                  <a:lnTo>
                    <a:pt x="489178" y="532968"/>
                  </a:lnTo>
                  <a:lnTo>
                    <a:pt x="501269" y="555815"/>
                  </a:lnTo>
                  <a:lnTo>
                    <a:pt x="497395" y="555866"/>
                  </a:lnTo>
                  <a:lnTo>
                    <a:pt x="501815" y="568502"/>
                  </a:lnTo>
                  <a:lnTo>
                    <a:pt x="511657" y="577062"/>
                  </a:lnTo>
                  <a:lnTo>
                    <a:pt x="510298" y="580212"/>
                  </a:lnTo>
                  <a:lnTo>
                    <a:pt x="522224" y="582447"/>
                  </a:lnTo>
                  <a:lnTo>
                    <a:pt x="530440" y="568236"/>
                  </a:lnTo>
                  <a:lnTo>
                    <a:pt x="537425" y="566318"/>
                  </a:lnTo>
                  <a:lnTo>
                    <a:pt x="541553" y="551510"/>
                  </a:lnTo>
                  <a:lnTo>
                    <a:pt x="545185" y="552386"/>
                  </a:lnTo>
                  <a:close/>
                </a:path>
                <a:path w="626745" h="582929">
                  <a:moveTo>
                    <a:pt x="545388" y="517067"/>
                  </a:moveTo>
                  <a:lnTo>
                    <a:pt x="545363" y="513854"/>
                  </a:lnTo>
                  <a:lnTo>
                    <a:pt x="541020" y="515696"/>
                  </a:lnTo>
                  <a:lnTo>
                    <a:pt x="545388" y="517067"/>
                  </a:lnTo>
                  <a:close/>
                </a:path>
                <a:path w="626745" h="582929">
                  <a:moveTo>
                    <a:pt x="621195" y="226720"/>
                  </a:moveTo>
                  <a:lnTo>
                    <a:pt x="618058" y="237782"/>
                  </a:lnTo>
                  <a:lnTo>
                    <a:pt x="619772" y="239382"/>
                  </a:lnTo>
                  <a:lnTo>
                    <a:pt x="621195" y="226720"/>
                  </a:lnTo>
                  <a:close/>
                </a:path>
                <a:path w="626745" h="582929">
                  <a:moveTo>
                    <a:pt x="624789" y="276072"/>
                  </a:moveTo>
                  <a:lnTo>
                    <a:pt x="624319" y="272973"/>
                  </a:lnTo>
                  <a:lnTo>
                    <a:pt x="623760" y="277355"/>
                  </a:lnTo>
                  <a:lnTo>
                    <a:pt x="624789" y="276072"/>
                  </a:lnTo>
                  <a:close/>
                </a:path>
                <a:path w="626745" h="582929">
                  <a:moveTo>
                    <a:pt x="626516" y="295071"/>
                  </a:moveTo>
                  <a:lnTo>
                    <a:pt x="618159" y="269176"/>
                  </a:lnTo>
                  <a:lnTo>
                    <a:pt x="619048" y="248488"/>
                  </a:lnTo>
                  <a:lnTo>
                    <a:pt x="615086" y="237464"/>
                  </a:lnTo>
                  <a:lnTo>
                    <a:pt x="600024" y="217982"/>
                  </a:lnTo>
                  <a:lnTo>
                    <a:pt x="589368" y="211429"/>
                  </a:lnTo>
                  <a:lnTo>
                    <a:pt x="586854" y="207924"/>
                  </a:lnTo>
                  <a:lnTo>
                    <a:pt x="590397" y="210756"/>
                  </a:lnTo>
                  <a:lnTo>
                    <a:pt x="590016" y="206984"/>
                  </a:lnTo>
                  <a:lnTo>
                    <a:pt x="584504" y="207352"/>
                  </a:lnTo>
                  <a:lnTo>
                    <a:pt x="580974" y="187744"/>
                  </a:lnTo>
                  <a:lnTo>
                    <a:pt x="577837" y="189344"/>
                  </a:lnTo>
                  <a:lnTo>
                    <a:pt x="571550" y="184531"/>
                  </a:lnTo>
                  <a:lnTo>
                    <a:pt x="571017" y="191350"/>
                  </a:lnTo>
                  <a:lnTo>
                    <a:pt x="565162" y="185686"/>
                  </a:lnTo>
                  <a:lnTo>
                    <a:pt x="558342" y="166281"/>
                  </a:lnTo>
                  <a:lnTo>
                    <a:pt x="551827" y="159867"/>
                  </a:lnTo>
                  <a:lnTo>
                    <a:pt x="551738" y="152730"/>
                  </a:lnTo>
                  <a:lnTo>
                    <a:pt x="514350" y="129895"/>
                  </a:lnTo>
                  <a:lnTo>
                    <a:pt x="512635" y="121196"/>
                  </a:lnTo>
                  <a:lnTo>
                    <a:pt x="514134" y="122262"/>
                  </a:lnTo>
                  <a:lnTo>
                    <a:pt x="512673" y="118821"/>
                  </a:lnTo>
                  <a:lnTo>
                    <a:pt x="512229" y="119138"/>
                  </a:lnTo>
                  <a:lnTo>
                    <a:pt x="508076" y="98018"/>
                  </a:lnTo>
                  <a:lnTo>
                    <a:pt x="500773" y="90170"/>
                  </a:lnTo>
                  <a:lnTo>
                    <a:pt x="497840" y="66890"/>
                  </a:lnTo>
                  <a:lnTo>
                    <a:pt x="486232" y="54533"/>
                  </a:lnTo>
                  <a:lnTo>
                    <a:pt x="477545" y="58610"/>
                  </a:lnTo>
                  <a:lnTo>
                    <a:pt x="474713" y="56591"/>
                  </a:lnTo>
                  <a:lnTo>
                    <a:pt x="470611" y="33680"/>
                  </a:lnTo>
                  <a:lnTo>
                    <a:pt x="455460" y="0"/>
                  </a:lnTo>
                  <a:lnTo>
                    <a:pt x="450011" y="4025"/>
                  </a:lnTo>
                  <a:lnTo>
                    <a:pt x="442328" y="27825"/>
                  </a:lnTo>
                  <a:lnTo>
                    <a:pt x="445020" y="29349"/>
                  </a:lnTo>
                  <a:lnTo>
                    <a:pt x="439661" y="49250"/>
                  </a:lnTo>
                  <a:lnTo>
                    <a:pt x="441718" y="67132"/>
                  </a:lnTo>
                  <a:lnTo>
                    <a:pt x="436613" y="90779"/>
                  </a:lnTo>
                  <a:lnTo>
                    <a:pt x="425742" y="108724"/>
                  </a:lnTo>
                  <a:lnTo>
                    <a:pt x="411289" y="107950"/>
                  </a:lnTo>
                  <a:lnTo>
                    <a:pt x="401523" y="98513"/>
                  </a:lnTo>
                  <a:lnTo>
                    <a:pt x="366331" y="81889"/>
                  </a:lnTo>
                  <a:lnTo>
                    <a:pt x="347256" y="66548"/>
                  </a:lnTo>
                  <a:lnTo>
                    <a:pt x="355650" y="46405"/>
                  </a:lnTo>
                  <a:lnTo>
                    <a:pt x="353999" y="40208"/>
                  </a:lnTo>
                  <a:lnTo>
                    <a:pt x="362813" y="37795"/>
                  </a:lnTo>
                  <a:lnTo>
                    <a:pt x="368007" y="23533"/>
                  </a:lnTo>
                  <a:lnTo>
                    <a:pt x="361378" y="19888"/>
                  </a:lnTo>
                  <a:lnTo>
                    <a:pt x="357352" y="26784"/>
                  </a:lnTo>
                  <a:lnTo>
                    <a:pt x="350189" y="20586"/>
                  </a:lnTo>
                  <a:lnTo>
                    <a:pt x="340499" y="23406"/>
                  </a:lnTo>
                  <a:lnTo>
                    <a:pt x="292950" y="6489"/>
                  </a:lnTo>
                  <a:lnTo>
                    <a:pt x="294043" y="11277"/>
                  </a:lnTo>
                  <a:lnTo>
                    <a:pt x="301155" y="12966"/>
                  </a:lnTo>
                  <a:lnTo>
                    <a:pt x="302450" y="20764"/>
                  </a:lnTo>
                  <a:lnTo>
                    <a:pt x="294170" y="23977"/>
                  </a:lnTo>
                  <a:lnTo>
                    <a:pt x="278790" y="22618"/>
                  </a:lnTo>
                  <a:lnTo>
                    <a:pt x="275094" y="27660"/>
                  </a:lnTo>
                  <a:lnTo>
                    <a:pt x="271703" y="26657"/>
                  </a:lnTo>
                  <a:lnTo>
                    <a:pt x="253415" y="55295"/>
                  </a:lnTo>
                  <a:lnTo>
                    <a:pt x="256095" y="67525"/>
                  </a:lnTo>
                  <a:lnTo>
                    <a:pt x="239941" y="64262"/>
                  </a:lnTo>
                  <a:lnTo>
                    <a:pt x="233146" y="72809"/>
                  </a:lnTo>
                  <a:lnTo>
                    <a:pt x="233819" y="63449"/>
                  </a:lnTo>
                  <a:lnTo>
                    <a:pt x="221424" y="50457"/>
                  </a:lnTo>
                  <a:lnTo>
                    <a:pt x="215277" y="47993"/>
                  </a:lnTo>
                  <a:lnTo>
                    <a:pt x="205028" y="54343"/>
                  </a:lnTo>
                  <a:lnTo>
                    <a:pt x="201955" y="51003"/>
                  </a:lnTo>
                  <a:lnTo>
                    <a:pt x="199390" y="60883"/>
                  </a:lnTo>
                  <a:lnTo>
                    <a:pt x="194919" y="56248"/>
                  </a:lnTo>
                  <a:lnTo>
                    <a:pt x="187934" y="63614"/>
                  </a:lnTo>
                  <a:lnTo>
                    <a:pt x="190754" y="69100"/>
                  </a:lnTo>
                  <a:lnTo>
                    <a:pt x="185686" y="67665"/>
                  </a:lnTo>
                  <a:lnTo>
                    <a:pt x="185458" y="73952"/>
                  </a:lnTo>
                  <a:lnTo>
                    <a:pt x="180962" y="72110"/>
                  </a:lnTo>
                  <a:lnTo>
                    <a:pt x="177114" y="75780"/>
                  </a:lnTo>
                  <a:lnTo>
                    <a:pt x="176568" y="81076"/>
                  </a:lnTo>
                  <a:lnTo>
                    <a:pt x="179908" y="81191"/>
                  </a:lnTo>
                  <a:lnTo>
                    <a:pt x="176301" y="88455"/>
                  </a:lnTo>
                  <a:lnTo>
                    <a:pt x="179908" y="89585"/>
                  </a:lnTo>
                  <a:lnTo>
                    <a:pt x="163664" y="86537"/>
                  </a:lnTo>
                  <a:lnTo>
                    <a:pt x="162179" y="91948"/>
                  </a:lnTo>
                  <a:lnTo>
                    <a:pt x="167195" y="98361"/>
                  </a:lnTo>
                  <a:lnTo>
                    <a:pt x="162979" y="106680"/>
                  </a:lnTo>
                  <a:lnTo>
                    <a:pt x="153974" y="90690"/>
                  </a:lnTo>
                  <a:lnTo>
                    <a:pt x="143014" y="101511"/>
                  </a:lnTo>
                  <a:lnTo>
                    <a:pt x="144030" y="116725"/>
                  </a:lnTo>
                  <a:lnTo>
                    <a:pt x="126326" y="139090"/>
                  </a:lnTo>
                  <a:lnTo>
                    <a:pt x="110947" y="146481"/>
                  </a:lnTo>
                  <a:lnTo>
                    <a:pt x="94195" y="148043"/>
                  </a:lnTo>
                  <a:lnTo>
                    <a:pt x="72504" y="159321"/>
                  </a:lnTo>
                  <a:lnTo>
                    <a:pt x="49758" y="162725"/>
                  </a:lnTo>
                  <a:lnTo>
                    <a:pt x="25806" y="179311"/>
                  </a:lnTo>
                  <a:lnTo>
                    <a:pt x="20332" y="189064"/>
                  </a:lnTo>
                  <a:lnTo>
                    <a:pt x="17894" y="178587"/>
                  </a:lnTo>
                  <a:lnTo>
                    <a:pt x="14681" y="181203"/>
                  </a:lnTo>
                  <a:lnTo>
                    <a:pt x="6375" y="218732"/>
                  </a:lnTo>
                  <a:lnTo>
                    <a:pt x="19062" y="251333"/>
                  </a:lnTo>
                  <a:lnTo>
                    <a:pt x="16916" y="255104"/>
                  </a:lnTo>
                  <a:lnTo>
                    <a:pt x="13804" y="248983"/>
                  </a:lnTo>
                  <a:lnTo>
                    <a:pt x="11645" y="251472"/>
                  </a:lnTo>
                  <a:lnTo>
                    <a:pt x="7480" y="241909"/>
                  </a:lnTo>
                  <a:lnTo>
                    <a:pt x="12865" y="256794"/>
                  </a:lnTo>
                  <a:lnTo>
                    <a:pt x="10160" y="258533"/>
                  </a:lnTo>
                  <a:lnTo>
                    <a:pt x="4762" y="252895"/>
                  </a:lnTo>
                  <a:lnTo>
                    <a:pt x="28498" y="303441"/>
                  </a:lnTo>
                  <a:lnTo>
                    <a:pt x="31915" y="326440"/>
                  </a:lnTo>
                  <a:lnTo>
                    <a:pt x="41871" y="350913"/>
                  </a:lnTo>
                  <a:lnTo>
                    <a:pt x="40906" y="378079"/>
                  </a:lnTo>
                  <a:lnTo>
                    <a:pt x="37160" y="383832"/>
                  </a:lnTo>
                  <a:lnTo>
                    <a:pt x="31369" y="383806"/>
                  </a:lnTo>
                  <a:lnTo>
                    <a:pt x="31013" y="393611"/>
                  </a:lnTo>
                  <a:lnTo>
                    <a:pt x="46685" y="406742"/>
                  </a:lnTo>
                  <a:lnTo>
                    <a:pt x="75234" y="411949"/>
                  </a:lnTo>
                  <a:lnTo>
                    <a:pt x="108724" y="390664"/>
                  </a:lnTo>
                  <a:lnTo>
                    <a:pt x="162598" y="389915"/>
                  </a:lnTo>
                  <a:lnTo>
                    <a:pt x="173647" y="373888"/>
                  </a:lnTo>
                  <a:lnTo>
                    <a:pt x="199948" y="360591"/>
                  </a:lnTo>
                  <a:lnTo>
                    <a:pt x="223977" y="358482"/>
                  </a:lnTo>
                  <a:lnTo>
                    <a:pt x="247675" y="348996"/>
                  </a:lnTo>
                  <a:lnTo>
                    <a:pt x="280085" y="345948"/>
                  </a:lnTo>
                  <a:lnTo>
                    <a:pt x="296100" y="354520"/>
                  </a:lnTo>
                  <a:lnTo>
                    <a:pt x="317868" y="356997"/>
                  </a:lnTo>
                  <a:lnTo>
                    <a:pt x="326593" y="364147"/>
                  </a:lnTo>
                  <a:lnTo>
                    <a:pt x="328637" y="375602"/>
                  </a:lnTo>
                  <a:lnTo>
                    <a:pt x="334429" y="376872"/>
                  </a:lnTo>
                  <a:lnTo>
                    <a:pt x="343052" y="391591"/>
                  </a:lnTo>
                  <a:lnTo>
                    <a:pt x="345909" y="402158"/>
                  </a:lnTo>
                  <a:lnTo>
                    <a:pt x="342239" y="402120"/>
                  </a:lnTo>
                  <a:lnTo>
                    <a:pt x="350050" y="408343"/>
                  </a:lnTo>
                  <a:lnTo>
                    <a:pt x="354241" y="408520"/>
                  </a:lnTo>
                  <a:lnTo>
                    <a:pt x="354406" y="401802"/>
                  </a:lnTo>
                  <a:lnTo>
                    <a:pt x="374281" y="383387"/>
                  </a:lnTo>
                  <a:lnTo>
                    <a:pt x="383527" y="367728"/>
                  </a:lnTo>
                  <a:lnTo>
                    <a:pt x="384581" y="383501"/>
                  </a:lnTo>
                  <a:lnTo>
                    <a:pt x="377863" y="394423"/>
                  </a:lnTo>
                  <a:lnTo>
                    <a:pt x="376745" y="408000"/>
                  </a:lnTo>
                  <a:lnTo>
                    <a:pt x="371017" y="409371"/>
                  </a:lnTo>
                  <a:lnTo>
                    <a:pt x="368287" y="414858"/>
                  </a:lnTo>
                  <a:lnTo>
                    <a:pt x="381457" y="411975"/>
                  </a:lnTo>
                  <a:lnTo>
                    <a:pt x="387210" y="395605"/>
                  </a:lnTo>
                  <a:lnTo>
                    <a:pt x="393865" y="406641"/>
                  </a:lnTo>
                  <a:lnTo>
                    <a:pt x="388340" y="421551"/>
                  </a:lnTo>
                  <a:lnTo>
                    <a:pt x="396760" y="420890"/>
                  </a:lnTo>
                  <a:lnTo>
                    <a:pt x="405091" y="425932"/>
                  </a:lnTo>
                  <a:lnTo>
                    <a:pt x="412889" y="438327"/>
                  </a:lnTo>
                  <a:lnTo>
                    <a:pt x="414451" y="454367"/>
                  </a:lnTo>
                  <a:lnTo>
                    <a:pt x="426834" y="469201"/>
                  </a:lnTo>
                  <a:lnTo>
                    <a:pt x="438391" y="474091"/>
                  </a:lnTo>
                  <a:lnTo>
                    <a:pt x="453199" y="475411"/>
                  </a:lnTo>
                  <a:lnTo>
                    <a:pt x="471424" y="484314"/>
                  </a:lnTo>
                  <a:lnTo>
                    <a:pt x="487654" y="473316"/>
                  </a:lnTo>
                  <a:lnTo>
                    <a:pt x="485127" y="469798"/>
                  </a:lnTo>
                  <a:lnTo>
                    <a:pt x="492213" y="465620"/>
                  </a:lnTo>
                  <a:lnTo>
                    <a:pt x="494741" y="470230"/>
                  </a:lnTo>
                  <a:lnTo>
                    <a:pt x="491464" y="475297"/>
                  </a:lnTo>
                  <a:lnTo>
                    <a:pt x="500684" y="473684"/>
                  </a:lnTo>
                  <a:lnTo>
                    <a:pt x="503529" y="480555"/>
                  </a:lnTo>
                  <a:lnTo>
                    <a:pt x="514985" y="489546"/>
                  </a:lnTo>
                  <a:lnTo>
                    <a:pt x="513346" y="482142"/>
                  </a:lnTo>
                  <a:lnTo>
                    <a:pt x="523443" y="479323"/>
                  </a:lnTo>
                  <a:lnTo>
                    <a:pt x="536968" y="467537"/>
                  </a:lnTo>
                  <a:lnTo>
                    <a:pt x="559777" y="463905"/>
                  </a:lnTo>
                  <a:lnTo>
                    <a:pt x="570598" y="458368"/>
                  </a:lnTo>
                  <a:lnTo>
                    <a:pt x="574433" y="424319"/>
                  </a:lnTo>
                  <a:lnTo>
                    <a:pt x="583044" y="411416"/>
                  </a:lnTo>
                  <a:lnTo>
                    <a:pt x="596620" y="374065"/>
                  </a:lnTo>
                  <a:lnTo>
                    <a:pt x="609676" y="362724"/>
                  </a:lnTo>
                  <a:lnTo>
                    <a:pt x="617982" y="337731"/>
                  </a:lnTo>
                  <a:lnTo>
                    <a:pt x="626516" y="295071"/>
                  </a:lnTo>
                  <a:close/>
                </a:path>
              </a:pathLst>
            </a:custGeom>
            <a:solidFill>
              <a:srgbClr val="36874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4097990" y="4326334"/>
              <a:ext cx="626745" cy="582930"/>
            </a:xfrm>
            <a:custGeom>
              <a:avLst/>
              <a:gdLst/>
              <a:ahLst/>
              <a:cxnLst/>
              <a:rect l="l" t="t" r="r" b="b"/>
              <a:pathLst>
                <a:path w="626745" h="582929">
                  <a:moveTo>
                    <a:pt x="570594" y="458375"/>
                  </a:moveTo>
                  <a:lnTo>
                    <a:pt x="574429" y="424324"/>
                  </a:lnTo>
                  <a:lnTo>
                    <a:pt x="583039" y="411416"/>
                  </a:lnTo>
                  <a:lnTo>
                    <a:pt x="596617" y="374074"/>
                  </a:lnTo>
                  <a:lnTo>
                    <a:pt x="609678" y="362728"/>
                  </a:lnTo>
                  <a:lnTo>
                    <a:pt x="617980" y="337736"/>
                  </a:lnTo>
                  <a:lnTo>
                    <a:pt x="626518" y="295074"/>
                  </a:lnTo>
                  <a:lnTo>
                    <a:pt x="618162" y="269180"/>
                  </a:lnTo>
                  <a:lnTo>
                    <a:pt x="619051" y="248496"/>
                  </a:lnTo>
                  <a:lnTo>
                    <a:pt x="615081" y="237462"/>
                  </a:lnTo>
                  <a:lnTo>
                    <a:pt x="600031" y="217988"/>
                  </a:lnTo>
                  <a:lnTo>
                    <a:pt x="589366" y="211436"/>
                  </a:lnTo>
                  <a:lnTo>
                    <a:pt x="586852" y="207929"/>
                  </a:lnTo>
                  <a:lnTo>
                    <a:pt x="590395" y="210758"/>
                  </a:lnTo>
                  <a:lnTo>
                    <a:pt x="590019" y="206991"/>
                  </a:lnTo>
                  <a:lnTo>
                    <a:pt x="584505" y="207357"/>
                  </a:lnTo>
                  <a:lnTo>
                    <a:pt x="580981" y="187752"/>
                  </a:lnTo>
                  <a:lnTo>
                    <a:pt x="577839" y="189347"/>
                  </a:lnTo>
                  <a:lnTo>
                    <a:pt x="571546" y="184535"/>
                  </a:lnTo>
                  <a:lnTo>
                    <a:pt x="571017" y="191360"/>
                  </a:lnTo>
                  <a:lnTo>
                    <a:pt x="565162" y="185692"/>
                  </a:lnTo>
                  <a:lnTo>
                    <a:pt x="558348" y="166289"/>
                  </a:lnTo>
                  <a:lnTo>
                    <a:pt x="551822" y="159871"/>
                  </a:lnTo>
                  <a:lnTo>
                    <a:pt x="551736" y="152739"/>
                  </a:lnTo>
                  <a:lnTo>
                    <a:pt x="514344" y="129904"/>
                  </a:lnTo>
                  <a:lnTo>
                    <a:pt x="508081" y="98017"/>
                  </a:lnTo>
                  <a:lnTo>
                    <a:pt x="500780" y="90172"/>
                  </a:lnTo>
                  <a:lnTo>
                    <a:pt x="497844" y="66888"/>
                  </a:lnTo>
                  <a:lnTo>
                    <a:pt x="486233" y="54535"/>
                  </a:lnTo>
                  <a:lnTo>
                    <a:pt x="477541" y="58609"/>
                  </a:lnTo>
                  <a:lnTo>
                    <a:pt x="474714" y="56596"/>
                  </a:lnTo>
                  <a:lnTo>
                    <a:pt x="470609" y="33687"/>
                  </a:lnTo>
                  <a:lnTo>
                    <a:pt x="455462" y="0"/>
                  </a:lnTo>
                  <a:lnTo>
                    <a:pt x="450009" y="4035"/>
                  </a:lnTo>
                  <a:lnTo>
                    <a:pt x="442333" y="27831"/>
                  </a:lnTo>
                  <a:lnTo>
                    <a:pt x="445027" y="29347"/>
                  </a:lnTo>
                  <a:lnTo>
                    <a:pt x="439662" y="49255"/>
                  </a:lnTo>
                  <a:lnTo>
                    <a:pt x="441724" y="67131"/>
                  </a:lnTo>
                  <a:lnTo>
                    <a:pt x="436610" y="90779"/>
                  </a:lnTo>
                  <a:lnTo>
                    <a:pt x="425738" y="108734"/>
                  </a:lnTo>
                  <a:lnTo>
                    <a:pt x="411295" y="107955"/>
                  </a:lnTo>
                  <a:lnTo>
                    <a:pt x="401519" y="98520"/>
                  </a:lnTo>
                  <a:lnTo>
                    <a:pt x="366327" y="81887"/>
                  </a:lnTo>
                  <a:lnTo>
                    <a:pt x="347254" y="66546"/>
                  </a:lnTo>
                  <a:lnTo>
                    <a:pt x="355650" y="46408"/>
                  </a:lnTo>
                  <a:lnTo>
                    <a:pt x="354003" y="40208"/>
                  </a:lnTo>
                  <a:lnTo>
                    <a:pt x="362813" y="37797"/>
                  </a:lnTo>
                  <a:lnTo>
                    <a:pt x="368009" y="23537"/>
                  </a:lnTo>
                  <a:lnTo>
                    <a:pt x="361375" y="19888"/>
                  </a:lnTo>
                  <a:lnTo>
                    <a:pt x="357350" y="26782"/>
                  </a:lnTo>
                  <a:lnTo>
                    <a:pt x="350197" y="20590"/>
                  </a:lnTo>
                  <a:lnTo>
                    <a:pt x="340498" y="23406"/>
                  </a:lnTo>
                  <a:lnTo>
                    <a:pt x="292947" y="6492"/>
                  </a:lnTo>
                  <a:lnTo>
                    <a:pt x="294045" y="11275"/>
                  </a:lnTo>
                  <a:lnTo>
                    <a:pt x="301152" y="12976"/>
                  </a:lnTo>
                  <a:lnTo>
                    <a:pt x="302455" y="20770"/>
                  </a:lnTo>
                  <a:lnTo>
                    <a:pt x="294175" y="23978"/>
                  </a:lnTo>
                  <a:lnTo>
                    <a:pt x="278789" y="22624"/>
                  </a:lnTo>
                  <a:lnTo>
                    <a:pt x="275091" y="27662"/>
                  </a:lnTo>
                  <a:lnTo>
                    <a:pt x="271710" y="26666"/>
                  </a:lnTo>
                  <a:lnTo>
                    <a:pt x="253412" y="55301"/>
                  </a:lnTo>
                  <a:lnTo>
                    <a:pt x="256096" y="67532"/>
                  </a:lnTo>
                  <a:lnTo>
                    <a:pt x="239944" y="64263"/>
                  </a:lnTo>
                  <a:lnTo>
                    <a:pt x="233151" y="72806"/>
                  </a:lnTo>
                  <a:lnTo>
                    <a:pt x="233819" y="63447"/>
                  </a:lnTo>
                  <a:lnTo>
                    <a:pt x="221420" y="50460"/>
                  </a:lnTo>
                  <a:lnTo>
                    <a:pt x="215282" y="47991"/>
                  </a:lnTo>
                  <a:lnTo>
                    <a:pt x="205026" y="54344"/>
                  </a:lnTo>
                  <a:lnTo>
                    <a:pt x="201960" y="51000"/>
                  </a:lnTo>
                  <a:lnTo>
                    <a:pt x="199392" y="60881"/>
                  </a:lnTo>
                  <a:lnTo>
                    <a:pt x="194920" y="56247"/>
                  </a:lnTo>
                  <a:lnTo>
                    <a:pt x="187938" y="63623"/>
                  </a:lnTo>
                  <a:lnTo>
                    <a:pt x="190749" y="69099"/>
                  </a:lnTo>
                  <a:lnTo>
                    <a:pt x="185683" y="67672"/>
                  </a:lnTo>
                  <a:lnTo>
                    <a:pt x="185455" y="73955"/>
                  </a:lnTo>
                  <a:lnTo>
                    <a:pt x="180969" y="72109"/>
                  </a:lnTo>
                  <a:lnTo>
                    <a:pt x="177120" y="75779"/>
                  </a:lnTo>
                  <a:lnTo>
                    <a:pt x="176565" y="81085"/>
                  </a:lnTo>
                  <a:lnTo>
                    <a:pt x="179904" y="81195"/>
                  </a:lnTo>
                  <a:lnTo>
                    <a:pt x="176296" y="88459"/>
                  </a:lnTo>
                  <a:lnTo>
                    <a:pt x="179913" y="89591"/>
                  </a:lnTo>
                  <a:lnTo>
                    <a:pt x="163661" y="86538"/>
                  </a:lnTo>
                  <a:lnTo>
                    <a:pt x="162180" y="91957"/>
                  </a:lnTo>
                  <a:lnTo>
                    <a:pt x="167195" y="98362"/>
                  </a:lnTo>
                  <a:lnTo>
                    <a:pt x="162978" y="106682"/>
                  </a:lnTo>
                  <a:lnTo>
                    <a:pt x="153975" y="90700"/>
                  </a:lnTo>
                  <a:lnTo>
                    <a:pt x="143014" y="101514"/>
                  </a:lnTo>
                  <a:lnTo>
                    <a:pt x="144027" y="116731"/>
                  </a:lnTo>
                  <a:lnTo>
                    <a:pt x="126330" y="139097"/>
                  </a:lnTo>
                  <a:lnTo>
                    <a:pt x="110947" y="146479"/>
                  </a:lnTo>
                  <a:lnTo>
                    <a:pt x="94199" y="148042"/>
                  </a:lnTo>
                  <a:lnTo>
                    <a:pt x="72505" y="159329"/>
                  </a:lnTo>
                  <a:lnTo>
                    <a:pt x="49760" y="162722"/>
                  </a:lnTo>
                  <a:lnTo>
                    <a:pt x="25813" y="179312"/>
                  </a:lnTo>
                  <a:lnTo>
                    <a:pt x="20336" y="189064"/>
                  </a:lnTo>
                  <a:lnTo>
                    <a:pt x="17890" y="178593"/>
                  </a:lnTo>
                  <a:lnTo>
                    <a:pt x="14676" y="181201"/>
                  </a:lnTo>
                  <a:lnTo>
                    <a:pt x="6373" y="218737"/>
                  </a:lnTo>
                  <a:lnTo>
                    <a:pt x="19057" y="251330"/>
                  </a:lnTo>
                  <a:lnTo>
                    <a:pt x="16923" y="255107"/>
                  </a:lnTo>
                  <a:lnTo>
                    <a:pt x="13807" y="248985"/>
                  </a:lnTo>
                  <a:lnTo>
                    <a:pt x="11641" y="251476"/>
                  </a:lnTo>
                  <a:lnTo>
                    <a:pt x="7487" y="241907"/>
                  </a:lnTo>
                  <a:lnTo>
                    <a:pt x="12864" y="256802"/>
                  </a:lnTo>
                  <a:lnTo>
                    <a:pt x="10158" y="258540"/>
                  </a:lnTo>
                  <a:lnTo>
                    <a:pt x="4760" y="252895"/>
                  </a:lnTo>
                  <a:lnTo>
                    <a:pt x="28495" y="303440"/>
                  </a:lnTo>
                  <a:lnTo>
                    <a:pt x="31920" y="326441"/>
                  </a:lnTo>
                  <a:lnTo>
                    <a:pt x="41878" y="350923"/>
                  </a:lnTo>
                  <a:lnTo>
                    <a:pt x="40903" y="378078"/>
                  </a:lnTo>
                  <a:lnTo>
                    <a:pt x="37155" y="383833"/>
                  </a:lnTo>
                  <a:lnTo>
                    <a:pt x="31366" y="383809"/>
                  </a:lnTo>
                  <a:lnTo>
                    <a:pt x="31018" y="393613"/>
                  </a:lnTo>
                  <a:lnTo>
                    <a:pt x="46682" y="406747"/>
                  </a:lnTo>
                  <a:lnTo>
                    <a:pt x="75233" y="411957"/>
                  </a:lnTo>
                  <a:lnTo>
                    <a:pt x="108723" y="390673"/>
                  </a:lnTo>
                  <a:lnTo>
                    <a:pt x="162596" y="389920"/>
                  </a:lnTo>
                  <a:lnTo>
                    <a:pt x="173644" y="373888"/>
                  </a:lnTo>
                  <a:lnTo>
                    <a:pt x="199955" y="360599"/>
                  </a:lnTo>
                  <a:lnTo>
                    <a:pt x="223980" y="358481"/>
                  </a:lnTo>
                  <a:lnTo>
                    <a:pt x="247670" y="348994"/>
                  </a:lnTo>
                  <a:lnTo>
                    <a:pt x="280085" y="345945"/>
                  </a:lnTo>
                  <a:lnTo>
                    <a:pt x="296101" y="354517"/>
                  </a:lnTo>
                  <a:lnTo>
                    <a:pt x="317867" y="356997"/>
                  </a:lnTo>
                  <a:lnTo>
                    <a:pt x="326588" y="364151"/>
                  </a:lnTo>
                  <a:lnTo>
                    <a:pt x="328633" y="375599"/>
                  </a:lnTo>
                  <a:lnTo>
                    <a:pt x="334430" y="376873"/>
                  </a:lnTo>
                  <a:lnTo>
                    <a:pt x="343049" y="391594"/>
                  </a:lnTo>
                  <a:lnTo>
                    <a:pt x="345913" y="402158"/>
                  </a:lnTo>
                  <a:lnTo>
                    <a:pt x="342234" y="402128"/>
                  </a:lnTo>
                  <a:lnTo>
                    <a:pt x="350056" y="408350"/>
                  </a:lnTo>
                  <a:lnTo>
                    <a:pt x="354236" y="408529"/>
                  </a:lnTo>
                  <a:lnTo>
                    <a:pt x="354408" y="401802"/>
                  </a:lnTo>
                  <a:lnTo>
                    <a:pt x="374280" y="383396"/>
                  </a:lnTo>
                  <a:lnTo>
                    <a:pt x="383522" y="367726"/>
                  </a:lnTo>
                  <a:lnTo>
                    <a:pt x="384588" y="383504"/>
                  </a:lnTo>
                  <a:lnTo>
                    <a:pt x="377862" y="394426"/>
                  </a:lnTo>
                  <a:lnTo>
                    <a:pt x="376744" y="407999"/>
                  </a:lnTo>
                  <a:lnTo>
                    <a:pt x="371018" y="409374"/>
                  </a:lnTo>
                  <a:lnTo>
                    <a:pt x="368283" y="414864"/>
                  </a:lnTo>
                  <a:lnTo>
                    <a:pt x="381463" y="411978"/>
                  </a:lnTo>
                  <a:lnTo>
                    <a:pt x="387205" y="395606"/>
                  </a:lnTo>
                  <a:lnTo>
                    <a:pt x="393870" y="406643"/>
                  </a:lnTo>
                  <a:lnTo>
                    <a:pt x="388347" y="421549"/>
                  </a:lnTo>
                  <a:lnTo>
                    <a:pt x="396760" y="420895"/>
                  </a:lnTo>
                  <a:lnTo>
                    <a:pt x="405088" y="425939"/>
                  </a:lnTo>
                  <a:lnTo>
                    <a:pt x="412897" y="438326"/>
                  </a:lnTo>
                  <a:lnTo>
                    <a:pt x="414449" y="454373"/>
                  </a:lnTo>
                  <a:lnTo>
                    <a:pt x="426836" y="469209"/>
                  </a:lnTo>
                  <a:lnTo>
                    <a:pt x="438389" y="474094"/>
                  </a:lnTo>
                  <a:lnTo>
                    <a:pt x="453206" y="475420"/>
                  </a:lnTo>
                  <a:lnTo>
                    <a:pt x="471427" y="484323"/>
                  </a:lnTo>
                  <a:lnTo>
                    <a:pt x="487653" y="473325"/>
                  </a:lnTo>
                  <a:lnTo>
                    <a:pt x="485122" y="469795"/>
                  </a:lnTo>
                  <a:lnTo>
                    <a:pt x="492214" y="465617"/>
                  </a:lnTo>
                  <a:lnTo>
                    <a:pt x="494739" y="470239"/>
                  </a:lnTo>
                  <a:lnTo>
                    <a:pt x="491468" y="475304"/>
                  </a:lnTo>
                  <a:lnTo>
                    <a:pt x="500691" y="473685"/>
                  </a:lnTo>
                  <a:lnTo>
                    <a:pt x="503525" y="480563"/>
                  </a:lnTo>
                  <a:lnTo>
                    <a:pt x="514986" y="489548"/>
                  </a:lnTo>
                  <a:lnTo>
                    <a:pt x="513343" y="482148"/>
                  </a:lnTo>
                  <a:lnTo>
                    <a:pt x="523447" y="479327"/>
                  </a:lnTo>
                  <a:lnTo>
                    <a:pt x="536971" y="467546"/>
                  </a:lnTo>
                  <a:lnTo>
                    <a:pt x="559783" y="463910"/>
                  </a:lnTo>
                  <a:lnTo>
                    <a:pt x="570594" y="458375"/>
                  </a:lnTo>
                  <a:close/>
                </a:path>
                <a:path w="626745" h="582929">
                  <a:moveTo>
                    <a:pt x="624322" y="272974"/>
                  </a:moveTo>
                  <a:lnTo>
                    <a:pt x="623758" y="277354"/>
                  </a:lnTo>
                  <a:lnTo>
                    <a:pt x="624785" y="276072"/>
                  </a:lnTo>
                  <a:lnTo>
                    <a:pt x="624322" y="272974"/>
                  </a:lnTo>
                  <a:close/>
                </a:path>
                <a:path w="626745" h="582929">
                  <a:moveTo>
                    <a:pt x="621198" y="226719"/>
                  </a:moveTo>
                  <a:lnTo>
                    <a:pt x="618065" y="237784"/>
                  </a:lnTo>
                  <a:lnTo>
                    <a:pt x="619767" y="239386"/>
                  </a:lnTo>
                  <a:lnTo>
                    <a:pt x="621198" y="226719"/>
                  </a:lnTo>
                  <a:close/>
                </a:path>
                <a:path w="626745" h="582929">
                  <a:moveTo>
                    <a:pt x="545369" y="513854"/>
                  </a:moveTo>
                  <a:lnTo>
                    <a:pt x="541022" y="515697"/>
                  </a:lnTo>
                  <a:lnTo>
                    <a:pt x="545395" y="517069"/>
                  </a:lnTo>
                  <a:lnTo>
                    <a:pt x="545369" y="513854"/>
                  </a:lnTo>
                  <a:close/>
                </a:path>
                <a:path w="626745" h="582929">
                  <a:moveTo>
                    <a:pt x="489586" y="520887"/>
                  </a:moveTo>
                  <a:lnTo>
                    <a:pt x="489182" y="532972"/>
                  </a:lnTo>
                  <a:lnTo>
                    <a:pt x="501273" y="555814"/>
                  </a:lnTo>
                  <a:lnTo>
                    <a:pt x="497392" y="555873"/>
                  </a:lnTo>
                  <a:lnTo>
                    <a:pt x="501813" y="568503"/>
                  </a:lnTo>
                  <a:lnTo>
                    <a:pt x="511658" y="577065"/>
                  </a:lnTo>
                  <a:lnTo>
                    <a:pt x="510304" y="580216"/>
                  </a:lnTo>
                  <a:lnTo>
                    <a:pt x="522225" y="582447"/>
                  </a:lnTo>
                  <a:lnTo>
                    <a:pt x="530437" y="568235"/>
                  </a:lnTo>
                  <a:lnTo>
                    <a:pt x="537423" y="566316"/>
                  </a:lnTo>
                  <a:lnTo>
                    <a:pt x="541556" y="551512"/>
                  </a:lnTo>
                  <a:lnTo>
                    <a:pt x="545190" y="552390"/>
                  </a:lnTo>
                  <a:lnTo>
                    <a:pt x="543099" y="525490"/>
                  </a:lnTo>
                  <a:lnTo>
                    <a:pt x="539837" y="523567"/>
                  </a:lnTo>
                  <a:lnTo>
                    <a:pt x="514877" y="531286"/>
                  </a:lnTo>
                  <a:lnTo>
                    <a:pt x="489586" y="520887"/>
                  </a:lnTo>
                  <a:close/>
                </a:path>
                <a:path w="626745" h="582929">
                  <a:moveTo>
                    <a:pt x="539204" y="502112"/>
                  </a:moveTo>
                  <a:lnTo>
                    <a:pt x="537053" y="505171"/>
                  </a:lnTo>
                  <a:lnTo>
                    <a:pt x="544039" y="511982"/>
                  </a:lnTo>
                  <a:lnTo>
                    <a:pt x="544582" y="507044"/>
                  </a:lnTo>
                  <a:lnTo>
                    <a:pt x="539204" y="502112"/>
                  </a:lnTo>
                  <a:close/>
                </a:path>
                <a:path w="626745" h="582929">
                  <a:moveTo>
                    <a:pt x="538638" y="566257"/>
                  </a:moveTo>
                  <a:lnTo>
                    <a:pt x="534879" y="570490"/>
                  </a:lnTo>
                  <a:lnTo>
                    <a:pt x="536811" y="573725"/>
                  </a:lnTo>
                  <a:lnTo>
                    <a:pt x="538638" y="566257"/>
                  </a:lnTo>
                  <a:close/>
                </a:path>
                <a:path w="626745" h="582929">
                  <a:moveTo>
                    <a:pt x="530143" y="570921"/>
                  </a:moveTo>
                  <a:lnTo>
                    <a:pt x="528064" y="577373"/>
                  </a:lnTo>
                  <a:lnTo>
                    <a:pt x="529127" y="579476"/>
                  </a:lnTo>
                  <a:lnTo>
                    <a:pt x="530143" y="570921"/>
                  </a:lnTo>
                  <a:close/>
                </a:path>
                <a:path w="626745" h="582929">
                  <a:moveTo>
                    <a:pt x="512675" y="118824"/>
                  </a:moveTo>
                  <a:lnTo>
                    <a:pt x="510966" y="120005"/>
                  </a:lnTo>
                  <a:lnTo>
                    <a:pt x="514138" y="122271"/>
                  </a:lnTo>
                  <a:lnTo>
                    <a:pt x="512675" y="118824"/>
                  </a:lnTo>
                  <a:close/>
                </a:path>
                <a:path w="626745" h="582929">
                  <a:moveTo>
                    <a:pt x="477593" y="499298"/>
                  </a:moveTo>
                  <a:lnTo>
                    <a:pt x="477316" y="509545"/>
                  </a:lnTo>
                  <a:lnTo>
                    <a:pt x="480067" y="504492"/>
                  </a:lnTo>
                  <a:lnTo>
                    <a:pt x="477593" y="499298"/>
                  </a:lnTo>
                  <a:close/>
                </a:path>
                <a:path w="626745" h="582929">
                  <a:moveTo>
                    <a:pt x="409712" y="89681"/>
                  </a:moveTo>
                  <a:lnTo>
                    <a:pt x="404343" y="93852"/>
                  </a:lnTo>
                  <a:lnTo>
                    <a:pt x="411352" y="91751"/>
                  </a:lnTo>
                  <a:lnTo>
                    <a:pt x="409712" y="89681"/>
                  </a:lnTo>
                  <a:close/>
                </a:path>
                <a:path w="626745" h="582929">
                  <a:moveTo>
                    <a:pt x="379999" y="421060"/>
                  </a:moveTo>
                  <a:lnTo>
                    <a:pt x="363682" y="427026"/>
                  </a:lnTo>
                  <a:lnTo>
                    <a:pt x="377332" y="429777"/>
                  </a:lnTo>
                  <a:lnTo>
                    <a:pt x="386688" y="425954"/>
                  </a:lnTo>
                  <a:lnTo>
                    <a:pt x="379548" y="424340"/>
                  </a:lnTo>
                  <a:lnTo>
                    <a:pt x="379999" y="421060"/>
                  </a:lnTo>
                  <a:close/>
                </a:path>
                <a:path w="626745" h="582929">
                  <a:moveTo>
                    <a:pt x="370373" y="76856"/>
                  </a:moveTo>
                  <a:lnTo>
                    <a:pt x="370229" y="80042"/>
                  </a:lnTo>
                  <a:lnTo>
                    <a:pt x="371533" y="79514"/>
                  </a:lnTo>
                  <a:lnTo>
                    <a:pt x="370373" y="76856"/>
                  </a:lnTo>
                  <a:close/>
                </a:path>
                <a:path w="626745" h="582929">
                  <a:moveTo>
                    <a:pt x="366165" y="45998"/>
                  </a:moveTo>
                  <a:lnTo>
                    <a:pt x="361940" y="48988"/>
                  </a:lnTo>
                  <a:lnTo>
                    <a:pt x="362117" y="54279"/>
                  </a:lnTo>
                  <a:lnTo>
                    <a:pt x="368361" y="55857"/>
                  </a:lnTo>
                  <a:lnTo>
                    <a:pt x="366165" y="45998"/>
                  </a:lnTo>
                  <a:close/>
                </a:path>
                <a:path w="626745" h="582929">
                  <a:moveTo>
                    <a:pt x="366654" y="4420"/>
                  </a:moveTo>
                  <a:lnTo>
                    <a:pt x="364860" y="7302"/>
                  </a:lnTo>
                  <a:lnTo>
                    <a:pt x="365277" y="7937"/>
                  </a:lnTo>
                  <a:lnTo>
                    <a:pt x="366654" y="4420"/>
                  </a:lnTo>
                  <a:close/>
                </a:path>
                <a:path w="626745" h="582929">
                  <a:moveTo>
                    <a:pt x="358235" y="46096"/>
                  </a:moveTo>
                  <a:lnTo>
                    <a:pt x="357861" y="47991"/>
                  </a:lnTo>
                  <a:lnTo>
                    <a:pt x="359132" y="47794"/>
                  </a:lnTo>
                  <a:lnTo>
                    <a:pt x="358235" y="46096"/>
                  </a:lnTo>
                  <a:close/>
                </a:path>
                <a:path w="626745" h="582929">
                  <a:moveTo>
                    <a:pt x="353087" y="15980"/>
                  </a:moveTo>
                  <a:lnTo>
                    <a:pt x="349965" y="18790"/>
                  </a:lnTo>
                  <a:lnTo>
                    <a:pt x="350678" y="19345"/>
                  </a:lnTo>
                  <a:lnTo>
                    <a:pt x="353087" y="15980"/>
                  </a:lnTo>
                  <a:close/>
                </a:path>
                <a:path w="626745" h="582929">
                  <a:moveTo>
                    <a:pt x="302406" y="3609"/>
                  </a:moveTo>
                  <a:lnTo>
                    <a:pt x="301017" y="6473"/>
                  </a:lnTo>
                  <a:lnTo>
                    <a:pt x="302229" y="6753"/>
                  </a:lnTo>
                  <a:lnTo>
                    <a:pt x="302406" y="3609"/>
                  </a:lnTo>
                  <a:close/>
                </a:path>
                <a:path w="626745" h="582929">
                  <a:moveTo>
                    <a:pt x="268542" y="6647"/>
                  </a:moveTo>
                  <a:lnTo>
                    <a:pt x="270366" y="14159"/>
                  </a:lnTo>
                  <a:lnTo>
                    <a:pt x="276982" y="17776"/>
                  </a:lnTo>
                  <a:lnTo>
                    <a:pt x="285537" y="11372"/>
                  </a:lnTo>
                  <a:lnTo>
                    <a:pt x="282168" y="7461"/>
                  </a:lnTo>
                  <a:lnTo>
                    <a:pt x="271788" y="9732"/>
                  </a:lnTo>
                  <a:lnTo>
                    <a:pt x="268542" y="6647"/>
                  </a:lnTo>
                  <a:close/>
                </a:path>
                <a:path w="626745" h="582929">
                  <a:moveTo>
                    <a:pt x="267641" y="9110"/>
                  </a:moveTo>
                  <a:lnTo>
                    <a:pt x="264027" y="16447"/>
                  </a:lnTo>
                  <a:lnTo>
                    <a:pt x="271413" y="15831"/>
                  </a:lnTo>
                  <a:lnTo>
                    <a:pt x="267641" y="9110"/>
                  </a:lnTo>
                  <a:close/>
                </a:path>
                <a:path w="626745" h="582929">
                  <a:moveTo>
                    <a:pt x="37593" y="159271"/>
                  </a:moveTo>
                  <a:lnTo>
                    <a:pt x="35609" y="162625"/>
                  </a:lnTo>
                  <a:lnTo>
                    <a:pt x="38101" y="160327"/>
                  </a:lnTo>
                  <a:lnTo>
                    <a:pt x="37593" y="159271"/>
                  </a:lnTo>
                  <a:close/>
                </a:path>
                <a:path w="626745" h="582929">
                  <a:moveTo>
                    <a:pt x="0" y="240399"/>
                  </a:moveTo>
                  <a:lnTo>
                    <a:pt x="1126" y="247871"/>
                  </a:lnTo>
                  <a:lnTo>
                    <a:pt x="2138" y="247283"/>
                  </a:lnTo>
                  <a:lnTo>
                    <a:pt x="0" y="24039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3025038" y="3458666"/>
              <a:ext cx="48260" cy="49530"/>
            </a:xfrm>
            <a:custGeom>
              <a:avLst/>
              <a:gdLst/>
              <a:ahLst/>
              <a:cxnLst/>
              <a:rect l="l" t="t" r="r" b="b"/>
              <a:pathLst>
                <a:path w="48260" h="49529">
                  <a:moveTo>
                    <a:pt x="47815" y="35013"/>
                  </a:moveTo>
                  <a:lnTo>
                    <a:pt x="39916" y="30657"/>
                  </a:lnTo>
                  <a:lnTo>
                    <a:pt x="33108" y="26898"/>
                  </a:lnTo>
                  <a:lnTo>
                    <a:pt x="38696" y="21805"/>
                  </a:lnTo>
                  <a:lnTo>
                    <a:pt x="30632" y="16256"/>
                  </a:lnTo>
                  <a:lnTo>
                    <a:pt x="31305" y="14224"/>
                  </a:lnTo>
                  <a:lnTo>
                    <a:pt x="31292" y="14439"/>
                  </a:lnTo>
                  <a:lnTo>
                    <a:pt x="32207" y="13538"/>
                  </a:lnTo>
                  <a:lnTo>
                    <a:pt x="31699" y="13068"/>
                  </a:lnTo>
                  <a:lnTo>
                    <a:pt x="33020" y="9156"/>
                  </a:lnTo>
                  <a:lnTo>
                    <a:pt x="30861" y="6527"/>
                  </a:lnTo>
                  <a:lnTo>
                    <a:pt x="30378" y="5943"/>
                  </a:lnTo>
                  <a:lnTo>
                    <a:pt x="30162" y="5664"/>
                  </a:lnTo>
                  <a:lnTo>
                    <a:pt x="27774" y="5397"/>
                  </a:lnTo>
                  <a:lnTo>
                    <a:pt x="27216" y="5334"/>
                  </a:lnTo>
                  <a:lnTo>
                    <a:pt x="27216" y="6527"/>
                  </a:lnTo>
                  <a:lnTo>
                    <a:pt x="26454" y="5994"/>
                  </a:lnTo>
                  <a:lnTo>
                    <a:pt x="27190" y="5943"/>
                  </a:lnTo>
                  <a:lnTo>
                    <a:pt x="27216" y="6527"/>
                  </a:lnTo>
                  <a:lnTo>
                    <a:pt x="27216" y="5334"/>
                  </a:lnTo>
                  <a:lnTo>
                    <a:pt x="24574" y="5016"/>
                  </a:lnTo>
                  <a:lnTo>
                    <a:pt x="25260" y="4457"/>
                  </a:lnTo>
                  <a:lnTo>
                    <a:pt x="26809" y="3187"/>
                  </a:lnTo>
                  <a:lnTo>
                    <a:pt x="24180" y="330"/>
                  </a:lnTo>
                  <a:lnTo>
                    <a:pt x="24180" y="4457"/>
                  </a:lnTo>
                  <a:lnTo>
                    <a:pt x="23825" y="5397"/>
                  </a:lnTo>
                  <a:lnTo>
                    <a:pt x="23202" y="4533"/>
                  </a:lnTo>
                  <a:lnTo>
                    <a:pt x="24180" y="4457"/>
                  </a:lnTo>
                  <a:lnTo>
                    <a:pt x="24180" y="330"/>
                  </a:lnTo>
                  <a:lnTo>
                    <a:pt x="23888" y="0"/>
                  </a:lnTo>
                  <a:lnTo>
                    <a:pt x="0" y="3441"/>
                  </a:lnTo>
                  <a:lnTo>
                    <a:pt x="4318" y="11569"/>
                  </a:lnTo>
                  <a:lnTo>
                    <a:pt x="1206" y="16941"/>
                  </a:lnTo>
                  <a:lnTo>
                    <a:pt x="2882" y="24091"/>
                  </a:lnTo>
                  <a:lnTo>
                    <a:pt x="15252" y="26568"/>
                  </a:lnTo>
                  <a:lnTo>
                    <a:pt x="19748" y="32092"/>
                  </a:lnTo>
                  <a:lnTo>
                    <a:pt x="24841" y="30657"/>
                  </a:lnTo>
                  <a:lnTo>
                    <a:pt x="30530" y="36372"/>
                  </a:lnTo>
                  <a:lnTo>
                    <a:pt x="35966" y="34988"/>
                  </a:lnTo>
                  <a:lnTo>
                    <a:pt x="41300" y="49517"/>
                  </a:lnTo>
                  <a:lnTo>
                    <a:pt x="47307" y="49009"/>
                  </a:lnTo>
                  <a:lnTo>
                    <a:pt x="44945" y="37680"/>
                  </a:lnTo>
                  <a:lnTo>
                    <a:pt x="47815" y="35013"/>
                  </a:lnTo>
                  <a:close/>
                </a:path>
              </a:pathLst>
            </a:custGeom>
            <a:solidFill>
              <a:srgbClr val="5EA7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3025047" y="3458660"/>
              <a:ext cx="48260" cy="49530"/>
            </a:xfrm>
            <a:custGeom>
              <a:avLst/>
              <a:gdLst/>
              <a:ahLst/>
              <a:cxnLst/>
              <a:rect l="l" t="t" r="r" b="b"/>
              <a:pathLst>
                <a:path w="48260" h="49529">
                  <a:moveTo>
                    <a:pt x="0" y="3437"/>
                  </a:moveTo>
                  <a:lnTo>
                    <a:pt x="4313" y="11567"/>
                  </a:lnTo>
                  <a:lnTo>
                    <a:pt x="1202" y="16936"/>
                  </a:lnTo>
                  <a:lnTo>
                    <a:pt x="2881" y="24098"/>
                  </a:lnTo>
                  <a:lnTo>
                    <a:pt x="15247" y="26569"/>
                  </a:lnTo>
                  <a:lnTo>
                    <a:pt x="19744" y="32095"/>
                  </a:lnTo>
                  <a:lnTo>
                    <a:pt x="24844" y="30656"/>
                  </a:lnTo>
                  <a:lnTo>
                    <a:pt x="30522" y="36371"/>
                  </a:lnTo>
                  <a:lnTo>
                    <a:pt x="35968" y="34985"/>
                  </a:lnTo>
                  <a:lnTo>
                    <a:pt x="41295" y="49513"/>
                  </a:lnTo>
                  <a:lnTo>
                    <a:pt x="47308" y="49005"/>
                  </a:lnTo>
                  <a:lnTo>
                    <a:pt x="44947" y="37679"/>
                  </a:lnTo>
                  <a:lnTo>
                    <a:pt x="47810" y="35015"/>
                  </a:lnTo>
                  <a:lnTo>
                    <a:pt x="33104" y="26904"/>
                  </a:lnTo>
                  <a:lnTo>
                    <a:pt x="38699" y="21808"/>
                  </a:lnTo>
                  <a:lnTo>
                    <a:pt x="30635" y="16256"/>
                  </a:lnTo>
                  <a:lnTo>
                    <a:pt x="33013" y="9155"/>
                  </a:lnTo>
                  <a:lnTo>
                    <a:pt x="30154" y="5669"/>
                  </a:lnTo>
                  <a:lnTo>
                    <a:pt x="24569" y="5020"/>
                  </a:lnTo>
                  <a:lnTo>
                    <a:pt x="26805" y="3185"/>
                  </a:lnTo>
                  <a:lnTo>
                    <a:pt x="23887" y="0"/>
                  </a:lnTo>
                  <a:lnTo>
                    <a:pt x="0" y="3437"/>
                  </a:lnTo>
                  <a:close/>
                </a:path>
                <a:path w="48260" h="49529">
                  <a:moveTo>
                    <a:pt x="26450" y="5996"/>
                  </a:moveTo>
                  <a:lnTo>
                    <a:pt x="27188" y="5945"/>
                  </a:lnTo>
                  <a:lnTo>
                    <a:pt x="27212" y="6532"/>
                  </a:lnTo>
                  <a:lnTo>
                    <a:pt x="26450" y="5996"/>
                  </a:lnTo>
                  <a:close/>
                </a:path>
                <a:path w="48260" h="49529">
                  <a:moveTo>
                    <a:pt x="23199" y="4531"/>
                  </a:moveTo>
                  <a:lnTo>
                    <a:pt x="24179" y="4459"/>
                  </a:lnTo>
                  <a:lnTo>
                    <a:pt x="23821" y="5393"/>
                  </a:lnTo>
                  <a:lnTo>
                    <a:pt x="23199" y="4531"/>
                  </a:lnTo>
                  <a:close/>
                </a:path>
                <a:path w="48260" h="49529">
                  <a:moveTo>
                    <a:pt x="31471" y="12837"/>
                  </a:moveTo>
                  <a:lnTo>
                    <a:pt x="31286" y="14439"/>
                  </a:lnTo>
                  <a:lnTo>
                    <a:pt x="32203" y="13532"/>
                  </a:lnTo>
                  <a:lnTo>
                    <a:pt x="31471" y="1283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1219060" y="4504080"/>
              <a:ext cx="307975" cy="677545"/>
            </a:xfrm>
            <a:custGeom>
              <a:avLst/>
              <a:gdLst/>
              <a:ahLst/>
              <a:cxnLst/>
              <a:rect l="l" t="t" r="r" b="b"/>
              <a:pathLst>
                <a:path w="307975" h="677545">
                  <a:moveTo>
                    <a:pt x="130187" y="666661"/>
                  </a:moveTo>
                  <a:lnTo>
                    <a:pt x="109588" y="662089"/>
                  </a:lnTo>
                  <a:lnTo>
                    <a:pt x="94462" y="648919"/>
                  </a:lnTo>
                  <a:lnTo>
                    <a:pt x="83820" y="632091"/>
                  </a:lnTo>
                  <a:lnTo>
                    <a:pt x="77381" y="629716"/>
                  </a:lnTo>
                  <a:lnTo>
                    <a:pt x="81915" y="623912"/>
                  </a:lnTo>
                  <a:lnTo>
                    <a:pt x="76390" y="614540"/>
                  </a:lnTo>
                  <a:lnTo>
                    <a:pt x="76060" y="673188"/>
                  </a:lnTo>
                  <a:lnTo>
                    <a:pt x="82296" y="670598"/>
                  </a:lnTo>
                  <a:lnTo>
                    <a:pt x="93687" y="673468"/>
                  </a:lnTo>
                  <a:lnTo>
                    <a:pt x="93738" y="673773"/>
                  </a:lnTo>
                  <a:lnTo>
                    <a:pt x="93954" y="673544"/>
                  </a:lnTo>
                  <a:lnTo>
                    <a:pt x="109842" y="677532"/>
                  </a:lnTo>
                  <a:lnTo>
                    <a:pt x="117246" y="673392"/>
                  </a:lnTo>
                  <a:lnTo>
                    <a:pt x="127088" y="673874"/>
                  </a:lnTo>
                  <a:lnTo>
                    <a:pt x="130187" y="666661"/>
                  </a:lnTo>
                  <a:close/>
                </a:path>
                <a:path w="307975" h="677545">
                  <a:moveTo>
                    <a:pt x="150634" y="669366"/>
                  </a:moveTo>
                  <a:lnTo>
                    <a:pt x="142735" y="668921"/>
                  </a:lnTo>
                  <a:lnTo>
                    <a:pt x="135928" y="671588"/>
                  </a:lnTo>
                  <a:lnTo>
                    <a:pt x="150634" y="669366"/>
                  </a:lnTo>
                  <a:close/>
                </a:path>
                <a:path w="307975" h="677545">
                  <a:moveTo>
                    <a:pt x="175945" y="339471"/>
                  </a:moveTo>
                  <a:lnTo>
                    <a:pt x="175577" y="339191"/>
                  </a:lnTo>
                  <a:lnTo>
                    <a:pt x="175120" y="340715"/>
                  </a:lnTo>
                  <a:lnTo>
                    <a:pt x="175945" y="339471"/>
                  </a:lnTo>
                  <a:close/>
                </a:path>
                <a:path w="307975" h="677545">
                  <a:moveTo>
                    <a:pt x="176149" y="338607"/>
                  </a:moveTo>
                  <a:lnTo>
                    <a:pt x="176072" y="337604"/>
                  </a:lnTo>
                  <a:lnTo>
                    <a:pt x="175602" y="337807"/>
                  </a:lnTo>
                  <a:lnTo>
                    <a:pt x="176149" y="338607"/>
                  </a:lnTo>
                  <a:close/>
                </a:path>
                <a:path w="307975" h="677545">
                  <a:moveTo>
                    <a:pt x="176822" y="314248"/>
                  </a:moveTo>
                  <a:lnTo>
                    <a:pt x="176199" y="313944"/>
                  </a:lnTo>
                  <a:lnTo>
                    <a:pt x="176034" y="314185"/>
                  </a:lnTo>
                  <a:lnTo>
                    <a:pt x="176822" y="314248"/>
                  </a:lnTo>
                  <a:close/>
                </a:path>
                <a:path w="307975" h="677545">
                  <a:moveTo>
                    <a:pt x="177025" y="328269"/>
                  </a:moveTo>
                  <a:lnTo>
                    <a:pt x="175285" y="328447"/>
                  </a:lnTo>
                  <a:lnTo>
                    <a:pt x="176530" y="329260"/>
                  </a:lnTo>
                  <a:lnTo>
                    <a:pt x="177025" y="328269"/>
                  </a:lnTo>
                  <a:close/>
                </a:path>
                <a:path w="307975" h="677545">
                  <a:moveTo>
                    <a:pt x="180733" y="314413"/>
                  </a:moveTo>
                  <a:lnTo>
                    <a:pt x="178320" y="311772"/>
                  </a:lnTo>
                  <a:lnTo>
                    <a:pt x="177469" y="313105"/>
                  </a:lnTo>
                  <a:lnTo>
                    <a:pt x="180733" y="314413"/>
                  </a:lnTo>
                  <a:close/>
                </a:path>
                <a:path w="307975" h="677545">
                  <a:moveTo>
                    <a:pt x="235800" y="217855"/>
                  </a:moveTo>
                  <a:lnTo>
                    <a:pt x="235369" y="217436"/>
                  </a:lnTo>
                  <a:lnTo>
                    <a:pt x="235407" y="218211"/>
                  </a:lnTo>
                  <a:lnTo>
                    <a:pt x="235800" y="217855"/>
                  </a:lnTo>
                  <a:close/>
                </a:path>
                <a:path w="307975" h="677545">
                  <a:moveTo>
                    <a:pt x="307454" y="75755"/>
                  </a:moveTo>
                  <a:lnTo>
                    <a:pt x="303758" y="65049"/>
                  </a:lnTo>
                  <a:lnTo>
                    <a:pt x="292747" y="64236"/>
                  </a:lnTo>
                  <a:lnTo>
                    <a:pt x="289801" y="82016"/>
                  </a:lnTo>
                  <a:lnTo>
                    <a:pt x="275120" y="96164"/>
                  </a:lnTo>
                  <a:lnTo>
                    <a:pt x="269659" y="93802"/>
                  </a:lnTo>
                  <a:lnTo>
                    <a:pt x="265087" y="98463"/>
                  </a:lnTo>
                  <a:lnTo>
                    <a:pt x="230797" y="93827"/>
                  </a:lnTo>
                  <a:lnTo>
                    <a:pt x="238315" y="73952"/>
                  </a:lnTo>
                  <a:lnTo>
                    <a:pt x="246710" y="63779"/>
                  </a:lnTo>
                  <a:lnTo>
                    <a:pt x="243878" y="57048"/>
                  </a:lnTo>
                  <a:lnTo>
                    <a:pt x="208711" y="37363"/>
                  </a:lnTo>
                  <a:lnTo>
                    <a:pt x="194017" y="33909"/>
                  </a:lnTo>
                  <a:lnTo>
                    <a:pt x="178358" y="21056"/>
                  </a:lnTo>
                  <a:lnTo>
                    <a:pt x="166065" y="3683"/>
                  </a:lnTo>
                  <a:lnTo>
                    <a:pt x="148615" y="3683"/>
                  </a:lnTo>
                  <a:lnTo>
                    <a:pt x="142494" y="18034"/>
                  </a:lnTo>
                  <a:lnTo>
                    <a:pt x="137756" y="6858"/>
                  </a:lnTo>
                  <a:lnTo>
                    <a:pt x="120637" y="5448"/>
                  </a:lnTo>
                  <a:lnTo>
                    <a:pt x="113296" y="0"/>
                  </a:lnTo>
                  <a:lnTo>
                    <a:pt x="112306" y="5054"/>
                  </a:lnTo>
                  <a:lnTo>
                    <a:pt x="105359" y="7594"/>
                  </a:lnTo>
                  <a:lnTo>
                    <a:pt x="98513" y="17132"/>
                  </a:lnTo>
                  <a:lnTo>
                    <a:pt x="101257" y="20256"/>
                  </a:lnTo>
                  <a:lnTo>
                    <a:pt x="96304" y="37744"/>
                  </a:lnTo>
                  <a:lnTo>
                    <a:pt x="77635" y="49187"/>
                  </a:lnTo>
                  <a:lnTo>
                    <a:pt x="80568" y="55968"/>
                  </a:lnTo>
                  <a:lnTo>
                    <a:pt x="76784" y="61772"/>
                  </a:lnTo>
                  <a:lnTo>
                    <a:pt x="80035" y="74383"/>
                  </a:lnTo>
                  <a:lnTo>
                    <a:pt x="76796" y="79692"/>
                  </a:lnTo>
                  <a:lnTo>
                    <a:pt x="81330" y="89090"/>
                  </a:lnTo>
                  <a:lnTo>
                    <a:pt x="73050" y="91046"/>
                  </a:lnTo>
                  <a:lnTo>
                    <a:pt x="68529" y="104381"/>
                  </a:lnTo>
                  <a:lnTo>
                    <a:pt x="60604" y="112661"/>
                  </a:lnTo>
                  <a:lnTo>
                    <a:pt x="54622" y="129120"/>
                  </a:lnTo>
                  <a:lnTo>
                    <a:pt x="57962" y="143903"/>
                  </a:lnTo>
                  <a:lnTo>
                    <a:pt x="52743" y="147231"/>
                  </a:lnTo>
                  <a:lnTo>
                    <a:pt x="46596" y="164604"/>
                  </a:lnTo>
                  <a:lnTo>
                    <a:pt x="48006" y="174421"/>
                  </a:lnTo>
                  <a:lnTo>
                    <a:pt x="51803" y="176745"/>
                  </a:lnTo>
                  <a:lnTo>
                    <a:pt x="49034" y="177952"/>
                  </a:lnTo>
                  <a:lnTo>
                    <a:pt x="54419" y="200431"/>
                  </a:lnTo>
                  <a:lnTo>
                    <a:pt x="58559" y="201930"/>
                  </a:lnTo>
                  <a:lnTo>
                    <a:pt x="58000" y="218579"/>
                  </a:lnTo>
                  <a:lnTo>
                    <a:pt x="54546" y="219341"/>
                  </a:lnTo>
                  <a:lnTo>
                    <a:pt x="45999" y="237959"/>
                  </a:lnTo>
                  <a:lnTo>
                    <a:pt x="50126" y="248183"/>
                  </a:lnTo>
                  <a:lnTo>
                    <a:pt x="48526" y="254622"/>
                  </a:lnTo>
                  <a:lnTo>
                    <a:pt x="38989" y="260769"/>
                  </a:lnTo>
                  <a:lnTo>
                    <a:pt x="37058" y="267385"/>
                  </a:lnTo>
                  <a:lnTo>
                    <a:pt x="36334" y="284391"/>
                  </a:lnTo>
                  <a:lnTo>
                    <a:pt x="42138" y="302361"/>
                  </a:lnTo>
                  <a:lnTo>
                    <a:pt x="33007" y="308457"/>
                  </a:lnTo>
                  <a:lnTo>
                    <a:pt x="32359" y="321729"/>
                  </a:lnTo>
                  <a:lnTo>
                    <a:pt x="28816" y="321729"/>
                  </a:lnTo>
                  <a:lnTo>
                    <a:pt x="29235" y="336956"/>
                  </a:lnTo>
                  <a:lnTo>
                    <a:pt x="24701" y="345020"/>
                  </a:lnTo>
                  <a:lnTo>
                    <a:pt x="28321" y="373456"/>
                  </a:lnTo>
                  <a:lnTo>
                    <a:pt x="21234" y="374281"/>
                  </a:lnTo>
                  <a:lnTo>
                    <a:pt x="21945" y="389699"/>
                  </a:lnTo>
                  <a:lnTo>
                    <a:pt x="28321" y="396049"/>
                  </a:lnTo>
                  <a:lnTo>
                    <a:pt x="25222" y="401523"/>
                  </a:lnTo>
                  <a:lnTo>
                    <a:pt x="30619" y="405663"/>
                  </a:lnTo>
                  <a:lnTo>
                    <a:pt x="27203" y="422148"/>
                  </a:lnTo>
                  <a:lnTo>
                    <a:pt x="35839" y="422084"/>
                  </a:lnTo>
                  <a:lnTo>
                    <a:pt x="38112" y="425742"/>
                  </a:lnTo>
                  <a:lnTo>
                    <a:pt x="35077" y="430682"/>
                  </a:lnTo>
                  <a:lnTo>
                    <a:pt x="23266" y="429450"/>
                  </a:lnTo>
                  <a:lnTo>
                    <a:pt x="34645" y="441147"/>
                  </a:lnTo>
                  <a:lnTo>
                    <a:pt x="27381" y="449313"/>
                  </a:lnTo>
                  <a:lnTo>
                    <a:pt x="30099" y="456171"/>
                  </a:lnTo>
                  <a:lnTo>
                    <a:pt x="25895" y="459574"/>
                  </a:lnTo>
                  <a:lnTo>
                    <a:pt x="29641" y="471970"/>
                  </a:lnTo>
                  <a:lnTo>
                    <a:pt x="24930" y="474891"/>
                  </a:lnTo>
                  <a:lnTo>
                    <a:pt x="26200" y="484492"/>
                  </a:lnTo>
                  <a:lnTo>
                    <a:pt x="18859" y="489521"/>
                  </a:lnTo>
                  <a:lnTo>
                    <a:pt x="16433" y="496824"/>
                  </a:lnTo>
                  <a:lnTo>
                    <a:pt x="20497" y="509524"/>
                  </a:lnTo>
                  <a:lnTo>
                    <a:pt x="15049" y="513422"/>
                  </a:lnTo>
                  <a:lnTo>
                    <a:pt x="15925" y="520585"/>
                  </a:lnTo>
                  <a:lnTo>
                    <a:pt x="9436" y="524167"/>
                  </a:lnTo>
                  <a:lnTo>
                    <a:pt x="7467" y="531990"/>
                  </a:lnTo>
                  <a:lnTo>
                    <a:pt x="1447" y="530085"/>
                  </a:lnTo>
                  <a:lnTo>
                    <a:pt x="254" y="537984"/>
                  </a:lnTo>
                  <a:lnTo>
                    <a:pt x="0" y="555345"/>
                  </a:lnTo>
                  <a:lnTo>
                    <a:pt x="6121" y="565429"/>
                  </a:lnTo>
                  <a:lnTo>
                    <a:pt x="4584" y="568972"/>
                  </a:lnTo>
                  <a:lnTo>
                    <a:pt x="13017" y="564057"/>
                  </a:lnTo>
                  <a:lnTo>
                    <a:pt x="19621" y="564870"/>
                  </a:lnTo>
                  <a:lnTo>
                    <a:pt x="17310" y="587667"/>
                  </a:lnTo>
                  <a:lnTo>
                    <a:pt x="24104" y="597611"/>
                  </a:lnTo>
                  <a:lnTo>
                    <a:pt x="55016" y="598119"/>
                  </a:lnTo>
                  <a:lnTo>
                    <a:pt x="79324" y="608037"/>
                  </a:lnTo>
                  <a:lnTo>
                    <a:pt x="66979" y="572668"/>
                  </a:lnTo>
                  <a:lnTo>
                    <a:pt x="69240" y="562711"/>
                  </a:lnTo>
                  <a:lnTo>
                    <a:pt x="72275" y="557187"/>
                  </a:lnTo>
                  <a:lnTo>
                    <a:pt x="88112" y="548170"/>
                  </a:lnTo>
                  <a:lnTo>
                    <a:pt x="92798" y="525627"/>
                  </a:lnTo>
                  <a:lnTo>
                    <a:pt x="118402" y="504367"/>
                  </a:lnTo>
                  <a:lnTo>
                    <a:pt x="120777" y="490753"/>
                  </a:lnTo>
                  <a:lnTo>
                    <a:pt x="119037" y="481723"/>
                  </a:lnTo>
                  <a:lnTo>
                    <a:pt x="105829" y="479958"/>
                  </a:lnTo>
                  <a:lnTo>
                    <a:pt x="95465" y="470306"/>
                  </a:lnTo>
                  <a:lnTo>
                    <a:pt x="91668" y="457860"/>
                  </a:lnTo>
                  <a:lnTo>
                    <a:pt x="101828" y="440753"/>
                  </a:lnTo>
                  <a:lnTo>
                    <a:pt x="124155" y="433235"/>
                  </a:lnTo>
                  <a:lnTo>
                    <a:pt x="120954" y="430606"/>
                  </a:lnTo>
                  <a:lnTo>
                    <a:pt x="128803" y="421119"/>
                  </a:lnTo>
                  <a:lnTo>
                    <a:pt x="127038" y="405790"/>
                  </a:lnTo>
                  <a:lnTo>
                    <a:pt x="132486" y="397268"/>
                  </a:lnTo>
                  <a:lnTo>
                    <a:pt x="142862" y="391401"/>
                  </a:lnTo>
                  <a:lnTo>
                    <a:pt x="132359" y="384657"/>
                  </a:lnTo>
                  <a:lnTo>
                    <a:pt x="141351" y="381660"/>
                  </a:lnTo>
                  <a:lnTo>
                    <a:pt x="145961" y="389293"/>
                  </a:lnTo>
                  <a:lnTo>
                    <a:pt x="154012" y="383743"/>
                  </a:lnTo>
                  <a:lnTo>
                    <a:pt x="151333" y="372491"/>
                  </a:lnTo>
                  <a:lnTo>
                    <a:pt x="142976" y="375513"/>
                  </a:lnTo>
                  <a:lnTo>
                    <a:pt x="146672" y="376605"/>
                  </a:lnTo>
                  <a:lnTo>
                    <a:pt x="145808" y="379742"/>
                  </a:lnTo>
                  <a:lnTo>
                    <a:pt x="141084" y="380060"/>
                  </a:lnTo>
                  <a:lnTo>
                    <a:pt x="138137" y="379755"/>
                  </a:lnTo>
                  <a:lnTo>
                    <a:pt x="140322" y="375831"/>
                  </a:lnTo>
                  <a:lnTo>
                    <a:pt x="132041" y="372973"/>
                  </a:lnTo>
                  <a:lnTo>
                    <a:pt x="130200" y="347357"/>
                  </a:lnTo>
                  <a:lnTo>
                    <a:pt x="134480" y="344563"/>
                  </a:lnTo>
                  <a:lnTo>
                    <a:pt x="150901" y="353555"/>
                  </a:lnTo>
                  <a:lnTo>
                    <a:pt x="167487" y="350989"/>
                  </a:lnTo>
                  <a:lnTo>
                    <a:pt x="175768" y="342900"/>
                  </a:lnTo>
                  <a:lnTo>
                    <a:pt x="170980" y="336511"/>
                  </a:lnTo>
                  <a:lnTo>
                    <a:pt x="173697" y="327431"/>
                  </a:lnTo>
                  <a:lnTo>
                    <a:pt x="176784" y="327926"/>
                  </a:lnTo>
                  <a:lnTo>
                    <a:pt x="177825" y="318922"/>
                  </a:lnTo>
                  <a:lnTo>
                    <a:pt x="174231" y="316064"/>
                  </a:lnTo>
                  <a:lnTo>
                    <a:pt x="178358" y="318071"/>
                  </a:lnTo>
                  <a:lnTo>
                    <a:pt x="173748" y="314972"/>
                  </a:lnTo>
                  <a:lnTo>
                    <a:pt x="173837" y="305752"/>
                  </a:lnTo>
                  <a:lnTo>
                    <a:pt x="181381" y="309854"/>
                  </a:lnTo>
                  <a:lnTo>
                    <a:pt x="202984" y="308394"/>
                  </a:lnTo>
                  <a:lnTo>
                    <a:pt x="232537" y="300837"/>
                  </a:lnTo>
                  <a:lnTo>
                    <a:pt x="247230" y="292252"/>
                  </a:lnTo>
                  <a:lnTo>
                    <a:pt x="260667" y="265214"/>
                  </a:lnTo>
                  <a:lnTo>
                    <a:pt x="259664" y="257683"/>
                  </a:lnTo>
                  <a:lnTo>
                    <a:pt x="255409" y="257911"/>
                  </a:lnTo>
                  <a:lnTo>
                    <a:pt x="249834" y="251079"/>
                  </a:lnTo>
                  <a:lnTo>
                    <a:pt x="252171" y="237832"/>
                  </a:lnTo>
                  <a:lnTo>
                    <a:pt x="232384" y="222351"/>
                  </a:lnTo>
                  <a:lnTo>
                    <a:pt x="234124" y="198323"/>
                  </a:lnTo>
                  <a:lnTo>
                    <a:pt x="238963" y="195453"/>
                  </a:lnTo>
                  <a:lnTo>
                    <a:pt x="237172" y="174650"/>
                  </a:lnTo>
                  <a:lnTo>
                    <a:pt x="243205" y="157175"/>
                  </a:lnTo>
                  <a:lnTo>
                    <a:pt x="241858" y="150215"/>
                  </a:lnTo>
                  <a:lnTo>
                    <a:pt x="272973" y="112153"/>
                  </a:lnTo>
                  <a:lnTo>
                    <a:pt x="275805" y="113207"/>
                  </a:lnTo>
                  <a:lnTo>
                    <a:pt x="274637" y="110058"/>
                  </a:lnTo>
                  <a:lnTo>
                    <a:pt x="305358" y="90233"/>
                  </a:lnTo>
                  <a:lnTo>
                    <a:pt x="307454" y="75755"/>
                  </a:lnTo>
                  <a:close/>
                </a:path>
              </a:pathLst>
            </a:custGeom>
            <a:solidFill>
              <a:srgbClr val="B4C25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 descr=""/>
            <p:cNvSpPr/>
            <p:nvPr/>
          </p:nvSpPr>
          <p:spPr>
            <a:xfrm>
              <a:off x="1219065" y="4504076"/>
              <a:ext cx="307975" cy="677545"/>
            </a:xfrm>
            <a:custGeom>
              <a:avLst/>
              <a:gdLst/>
              <a:ahLst/>
              <a:cxnLst/>
              <a:rect l="l" t="t" r="r" b="b"/>
              <a:pathLst>
                <a:path w="307975" h="677545">
                  <a:moveTo>
                    <a:pt x="98511" y="17133"/>
                  </a:moveTo>
                  <a:lnTo>
                    <a:pt x="101264" y="20257"/>
                  </a:lnTo>
                  <a:lnTo>
                    <a:pt x="96310" y="37739"/>
                  </a:lnTo>
                  <a:lnTo>
                    <a:pt x="77640" y="49188"/>
                  </a:lnTo>
                  <a:lnTo>
                    <a:pt x="80564" y="55970"/>
                  </a:lnTo>
                  <a:lnTo>
                    <a:pt x="76782" y="61770"/>
                  </a:lnTo>
                  <a:lnTo>
                    <a:pt x="80036" y="74377"/>
                  </a:lnTo>
                  <a:lnTo>
                    <a:pt x="76802" y="79683"/>
                  </a:lnTo>
                  <a:lnTo>
                    <a:pt x="81330" y="89085"/>
                  </a:lnTo>
                  <a:lnTo>
                    <a:pt x="73055" y="91046"/>
                  </a:lnTo>
                  <a:lnTo>
                    <a:pt x="68525" y="104383"/>
                  </a:lnTo>
                  <a:lnTo>
                    <a:pt x="60607" y="112661"/>
                  </a:lnTo>
                  <a:lnTo>
                    <a:pt x="54621" y="129121"/>
                  </a:lnTo>
                  <a:lnTo>
                    <a:pt x="57958" y="143905"/>
                  </a:lnTo>
                  <a:lnTo>
                    <a:pt x="52745" y="147233"/>
                  </a:lnTo>
                  <a:lnTo>
                    <a:pt x="46603" y="164605"/>
                  </a:lnTo>
                  <a:lnTo>
                    <a:pt x="48004" y="174419"/>
                  </a:lnTo>
                  <a:lnTo>
                    <a:pt x="51807" y="176738"/>
                  </a:lnTo>
                  <a:lnTo>
                    <a:pt x="49029" y="177943"/>
                  </a:lnTo>
                  <a:lnTo>
                    <a:pt x="54419" y="200429"/>
                  </a:lnTo>
                  <a:lnTo>
                    <a:pt x="58558" y="201925"/>
                  </a:lnTo>
                  <a:lnTo>
                    <a:pt x="57998" y="218582"/>
                  </a:lnTo>
                  <a:lnTo>
                    <a:pt x="54544" y="219338"/>
                  </a:lnTo>
                  <a:lnTo>
                    <a:pt x="46003" y="237958"/>
                  </a:lnTo>
                  <a:lnTo>
                    <a:pt x="50132" y="248183"/>
                  </a:lnTo>
                  <a:lnTo>
                    <a:pt x="48521" y="254614"/>
                  </a:lnTo>
                  <a:lnTo>
                    <a:pt x="38996" y="260767"/>
                  </a:lnTo>
                  <a:lnTo>
                    <a:pt x="37059" y="267383"/>
                  </a:lnTo>
                  <a:lnTo>
                    <a:pt x="36341" y="284381"/>
                  </a:lnTo>
                  <a:lnTo>
                    <a:pt x="42144" y="302364"/>
                  </a:lnTo>
                  <a:lnTo>
                    <a:pt x="33002" y="308451"/>
                  </a:lnTo>
                  <a:lnTo>
                    <a:pt x="32366" y="321720"/>
                  </a:lnTo>
                  <a:lnTo>
                    <a:pt x="28814" y="321722"/>
                  </a:lnTo>
                  <a:lnTo>
                    <a:pt x="29231" y="336957"/>
                  </a:lnTo>
                  <a:lnTo>
                    <a:pt x="24708" y="345015"/>
                  </a:lnTo>
                  <a:lnTo>
                    <a:pt x="28322" y="373447"/>
                  </a:lnTo>
                  <a:lnTo>
                    <a:pt x="21241" y="374283"/>
                  </a:lnTo>
                  <a:lnTo>
                    <a:pt x="21949" y="389691"/>
                  </a:lnTo>
                  <a:lnTo>
                    <a:pt x="28319" y="396045"/>
                  </a:lnTo>
                  <a:lnTo>
                    <a:pt x="25223" y="401516"/>
                  </a:lnTo>
                  <a:lnTo>
                    <a:pt x="30623" y="405660"/>
                  </a:lnTo>
                  <a:lnTo>
                    <a:pt x="27203" y="422145"/>
                  </a:lnTo>
                  <a:lnTo>
                    <a:pt x="35846" y="422082"/>
                  </a:lnTo>
                  <a:lnTo>
                    <a:pt x="38108" y="425737"/>
                  </a:lnTo>
                  <a:lnTo>
                    <a:pt x="35078" y="430678"/>
                  </a:lnTo>
                  <a:lnTo>
                    <a:pt x="23268" y="429443"/>
                  </a:lnTo>
                  <a:lnTo>
                    <a:pt x="34649" y="441149"/>
                  </a:lnTo>
                  <a:lnTo>
                    <a:pt x="27378" y="449314"/>
                  </a:lnTo>
                  <a:lnTo>
                    <a:pt x="30101" y="456172"/>
                  </a:lnTo>
                  <a:lnTo>
                    <a:pt x="25895" y="459567"/>
                  </a:lnTo>
                  <a:lnTo>
                    <a:pt x="29638" y="471964"/>
                  </a:lnTo>
                  <a:lnTo>
                    <a:pt x="24936" y="474885"/>
                  </a:lnTo>
                  <a:lnTo>
                    <a:pt x="26197" y="484487"/>
                  </a:lnTo>
                  <a:lnTo>
                    <a:pt x="18863" y="489518"/>
                  </a:lnTo>
                  <a:lnTo>
                    <a:pt x="16437" y="496825"/>
                  </a:lnTo>
                  <a:lnTo>
                    <a:pt x="20504" y="509516"/>
                  </a:lnTo>
                  <a:lnTo>
                    <a:pt x="15045" y="513421"/>
                  </a:lnTo>
                  <a:lnTo>
                    <a:pt x="15928" y="520587"/>
                  </a:lnTo>
                  <a:lnTo>
                    <a:pt x="9436" y="524170"/>
                  </a:lnTo>
                  <a:lnTo>
                    <a:pt x="7468" y="531988"/>
                  </a:lnTo>
                  <a:lnTo>
                    <a:pt x="1442" y="530078"/>
                  </a:lnTo>
                  <a:lnTo>
                    <a:pt x="260" y="537986"/>
                  </a:lnTo>
                  <a:lnTo>
                    <a:pt x="0" y="555347"/>
                  </a:lnTo>
                  <a:lnTo>
                    <a:pt x="6116" y="565425"/>
                  </a:lnTo>
                  <a:lnTo>
                    <a:pt x="4587" y="568971"/>
                  </a:lnTo>
                  <a:lnTo>
                    <a:pt x="13014" y="564060"/>
                  </a:lnTo>
                  <a:lnTo>
                    <a:pt x="19625" y="564870"/>
                  </a:lnTo>
                  <a:lnTo>
                    <a:pt x="17313" y="587662"/>
                  </a:lnTo>
                  <a:lnTo>
                    <a:pt x="24106" y="597614"/>
                  </a:lnTo>
                  <a:lnTo>
                    <a:pt x="55015" y="598117"/>
                  </a:lnTo>
                  <a:lnTo>
                    <a:pt x="79327" y="608031"/>
                  </a:lnTo>
                  <a:lnTo>
                    <a:pt x="66985" y="572671"/>
                  </a:lnTo>
                  <a:lnTo>
                    <a:pt x="69239" y="562713"/>
                  </a:lnTo>
                  <a:lnTo>
                    <a:pt x="72276" y="557185"/>
                  </a:lnTo>
                  <a:lnTo>
                    <a:pt x="88119" y="548171"/>
                  </a:lnTo>
                  <a:lnTo>
                    <a:pt x="92800" y="525630"/>
                  </a:lnTo>
                  <a:lnTo>
                    <a:pt x="118403" y="504361"/>
                  </a:lnTo>
                  <a:lnTo>
                    <a:pt x="120781" y="490746"/>
                  </a:lnTo>
                  <a:lnTo>
                    <a:pt x="119040" y="481720"/>
                  </a:lnTo>
                  <a:lnTo>
                    <a:pt x="105834" y="479953"/>
                  </a:lnTo>
                  <a:lnTo>
                    <a:pt x="95472" y="470299"/>
                  </a:lnTo>
                  <a:lnTo>
                    <a:pt x="91667" y="457851"/>
                  </a:lnTo>
                  <a:lnTo>
                    <a:pt x="101825" y="440748"/>
                  </a:lnTo>
                  <a:lnTo>
                    <a:pt x="124160" y="433227"/>
                  </a:lnTo>
                  <a:lnTo>
                    <a:pt x="120951" y="430606"/>
                  </a:lnTo>
                  <a:lnTo>
                    <a:pt x="128801" y="421111"/>
                  </a:lnTo>
                  <a:lnTo>
                    <a:pt x="127041" y="405788"/>
                  </a:lnTo>
                  <a:lnTo>
                    <a:pt x="132490" y="397269"/>
                  </a:lnTo>
                  <a:lnTo>
                    <a:pt x="142868" y="391399"/>
                  </a:lnTo>
                  <a:lnTo>
                    <a:pt x="132359" y="384658"/>
                  </a:lnTo>
                  <a:lnTo>
                    <a:pt x="141351" y="381653"/>
                  </a:lnTo>
                  <a:lnTo>
                    <a:pt x="145957" y="389293"/>
                  </a:lnTo>
                  <a:lnTo>
                    <a:pt x="154011" y="383742"/>
                  </a:lnTo>
                  <a:lnTo>
                    <a:pt x="151339" y="372492"/>
                  </a:lnTo>
                  <a:lnTo>
                    <a:pt x="142980" y="375512"/>
                  </a:lnTo>
                  <a:lnTo>
                    <a:pt x="146679" y="376602"/>
                  </a:lnTo>
                  <a:lnTo>
                    <a:pt x="145806" y="379734"/>
                  </a:lnTo>
                  <a:lnTo>
                    <a:pt x="141085" y="380058"/>
                  </a:lnTo>
                  <a:lnTo>
                    <a:pt x="138136" y="379753"/>
                  </a:lnTo>
                  <a:lnTo>
                    <a:pt x="140318" y="375833"/>
                  </a:lnTo>
                  <a:lnTo>
                    <a:pt x="132046" y="372968"/>
                  </a:lnTo>
                  <a:lnTo>
                    <a:pt x="130206" y="347359"/>
                  </a:lnTo>
                  <a:lnTo>
                    <a:pt x="134475" y="344563"/>
                  </a:lnTo>
                  <a:lnTo>
                    <a:pt x="150900" y="353549"/>
                  </a:lnTo>
                  <a:lnTo>
                    <a:pt x="167491" y="350992"/>
                  </a:lnTo>
                  <a:lnTo>
                    <a:pt x="175768" y="342890"/>
                  </a:lnTo>
                  <a:lnTo>
                    <a:pt x="170982" y="336508"/>
                  </a:lnTo>
                  <a:lnTo>
                    <a:pt x="173693" y="327430"/>
                  </a:lnTo>
                  <a:lnTo>
                    <a:pt x="176779" y="327921"/>
                  </a:lnTo>
                  <a:lnTo>
                    <a:pt x="177829" y="318919"/>
                  </a:lnTo>
                  <a:lnTo>
                    <a:pt x="174227" y="316059"/>
                  </a:lnTo>
                  <a:lnTo>
                    <a:pt x="178358" y="318062"/>
                  </a:lnTo>
                  <a:lnTo>
                    <a:pt x="173744" y="314968"/>
                  </a:lnTo>
                  <a:lnTo>
                    <a:pt x="173838" y="305753"/>
                  </a:lnTo>
                  <a:lnTo>
                    <a:pt x="181378" y="309854"/>
                  </a:lnTo>
                  <a:lnTo>
                    <a:pt x="202980" y="308386"/>
                  </a:lnTo>
                  <a:lnTo>
                    <a:pt x="232540" y="300840"/>
                  </a:lnTo>
                  <a:lnTo>
                    <a:pt x="247227" y="292249"/>
                  </a:lnTo>
                  <a:lnTo>
                    <a:pt x="260666" y="265216"/>
                  </a:lnTo>
                  <a:lnTo>
                    <a:pt x="259659" y="257679"/>
                  </a:lnTo>
                  <a:lnTo>
                    <a:pt x="255406" y="257903"/>
                  </a:lnTo>
                  <a:lnTo>
                    <a:pt x="249830" y="251078"/>
                  </a:lnTo>
                  <a:lnTo>
                    <a:pt x="252178" y="237828"/>
                  </a:lnTo>
                  <a:lnTo>
                    <a:pt x="232387" y="222343"/>
                  </a:lnTo>
                  <a:lnTo>
                    <a:pt x="234126" y="198319"/>
                  </a:lnTo>
                  <a:lnTo>
                    <a:pt x="238961" y="195452"/>
                  </a:lnTo>
                  <a:lnTo>
                    <a:pt x="237175" y="174653"/>
                  </a:lnTo>
                  <a:lnTo>
                    <a:pt x="243204" y="157178"/>
                  </a:lnTo>
                  <a:lnTo>
                    <a:pt x="241859" y="150213"/>
                  </a:lnTo>
                  <a:lnTo>
                    <a:pt x="272970" y="112147"/>
                  </a:lnTo>
                  <a:lnTo>
                    <a:pt x="275801" y="113200"/>
                  </a:lnTo>
                  <a:lnTo>
                    <a:pt x="274644" y="110060"/>
                  </a:lnTo>
                  <a:lnTo>
                    <a:pt x="305357" y="90224"/>
                  </a:lnTo>
                  <a:lnTo>
                    <a:pt x="307460" y="75751"/>
                  </a:lnTo>
                  <a:lnTo>
                    <a:pt x="303763" y="65051"/>
                  </a:lnTo>
                  <a:lnTo>
                    <a:pt x="292754" y="64238"/>
                  </a:lnTo>
                  <a:lnTo>
                    <a:pt x="289796" y="82009"/>
                  </a:lnTo>
                  <a:lnTo>
                    <a:pt x="275124" y="96167"/>
                  </a:lnTo>
                  <a:lnTo>
                    <a:pt x="269658" y="93803"/>
                  </a:lnTo>
                  <a:lnTo>
                    <a:pt x="265087" y="98461"/>
                  </a:lnTo>
                  <a:lnTo>
                    <a:pt x="230791" y="93824"/>
                  </a:lnTo>
                  <a:lnTo>
                    <a:pt x="238314" y="73952"/>
                  </a:lnTo>
                  <a:lnTo>
                    <a:pt x="246713" y="63776"/>
                  </a:lnTo>
                  <a:lnTo>
                    <a:pt x="243883" y="57050"/>
                  </a:lnTo>
                  <a:lnTo>
                    <a:pt x="208711" y="37363"/>
                  </a:lnTo>
                  <a:lnTo>
                    <a:pt x="194013" y="33907"/>
                  </a:lnTo>
                  <a:lnTo>
                    <a:pt x="178356" y="21050"/>
                  </a:lnTo>
                  <a:lnTo>
                    <a:pt x="166067" y="3685"/>
                  </a:lnTo>
                  <a:lnTo>
                    <a:pt x="148616" y="3675"/>
                  </a:lnTo>
                  <a:lnTo>
                    <a:pt x="142500" y="18026"/>
                  </a:lnTo>
                  <a:lnTo>
                    <a:pt x="137757" y="6856"/>
                  </a:lnTo>
                  <a:lnTo>
                    <a:pt x="120642" y="5443"/>
                  </a:lnTo>
                  <a:lnTo>
                    <a:pt x="113300" y="0"/>
                  </a:lnTo>
                  <a:lnTo>
                    <a:pt x="112305" y="5053"/>
                  </a:lnTo>
                  <a:lnTo>
                    <a:pt x="105359" y="7589"/>
                  </a:lnTo>
                  <a:lnTo>
                    <a:pt x="98511" y="17133"/>
                  </a:lnTo>
                  <a:close/>
                </a:path>
                <a:path w="307975" h="677545">
                  <a:moveTo>
                    <a:pt x="235804" y="217847"/>
                  </a:moveTo>
                  <a:lnTo>
                    <a:pt x="235375" y="217431"/>
                  </a:lnTo>
                  <a:lnTo>
                    <a:pt x="235412" y="218211"/>
                  </a:lnTo>
                  <a:lnTo>
                    <a:pt x="235804" y="217847"/>
                  </a:lnTo>
                  <a:close/>
                </a:path>
                <a:path w="307975" h="677545">
                  <a:moveTo>
                    <a:pt x="178327" y="311764"/>
                  </a:moveTo>
                  <a:lnTo>
                    <a:pt x="177474" y="313098"/>
                  </a:lnTo>
                  <a:lnTo>
                    <a:pt x="180733" y="314406"/>
                  </a:lnTo>
                  <a:lnTo>
                    <a:pt x="178327" y="311764"/>
                  </a:lnTo>
                  <a:close/>
                </a:path>
                <a:path w="307975" h="677545">
                  <a:moveTo>
                    <a:pt x="177028" y="328263"/>
                  </a:moveTo>
                  <a:lnTo>
                    <a:pt x="175282" y="328450"/>
                  </a:lnTo>
                  <a:lnTo>
                    <a:pt x="176534" y="329251"/>
                  </a:lnTo>
                  <a:lnTo>
                    <a:pt x="177028" y="328263"/>
                  </a:lnTo>
                  <a:close/>
                </a:path>
                <a:path w="307975" h="677545">
                  <a:moveTo>
                    <a:pt x="176194" y="313936"/>
                  </a:moveTo>
                  <a:lnTo>
                    <a:pt x="176032" y="314181"/>
                  </a:lnTo>
                  <a:lnTo>
                    <a:pt x="176818" y="314249"/>
                  </a:lnTo>
                  <a:lnTo>
                    <a:pt x="176194" y="313936"/>
                  </a:lnTo>
                  <a:close/>
                </a:path>
                <a:path w="307975" h="677545">
                  <a:moveTo>
                    <a:pt x="176079" y="337601"/>
                  </a:moveTo>
                  <a:lnTo>
                    <a:pt x="175603" y="337806"/>
                  </a:lnTo>
                  <a:lnTo>
                    <a:pt x="176150" y="338598"/>
                  </a:lnTo>
                  <a:lnTo>
                    <a:pt x="176079" y="337601"/>
                  </a:lnTo>
                  <a:close/>
                </a:path>
                <a:path w="307975" h="677545">
                  <a:moveTo>
                    <a:pt x="175579" y="339184"/>
                  </a:moveTo>
                  <a:lnTo>
                    <a:pt x="175120" y="340708"/>
                  </a:lnTo>
                  <a:lnTo>
                    <a:pt x="175947" y="339466"/>
                  </a:lnTo>
                  <a:lnTo>
                    <a:pt x="175579" y="339184"/>
                  </a:lnTo>
                  <a:close/>
                </a:path>
                <a:path w="307975" h="677545">
                  <a:moveTo>
                    <a:pt x="142732" y="668915"/>
                  </a:moveTo>
                  <a:lnTo>
                    <a:pt x="135925" y="671591"/>
                  </a:lnTo>
                  <a:lnTo>
                    <a:pt x="150639" y="669361"/>
                  </a:lnTo>
                  <a:lnTo>
                    <a:pt x="142732" y="668915"/>
                  </a:lnTo>
                  <a:close/>
                </a:path>
                <a:path w="307975" h="677545">
                  <a:moveTo>
                    <a:pt x="76063" y="673189"/>
                  </a:moveTo>
                  <a:lnTo>
                    <a:pt x="82297" y="670589"/>
                  </a:lnTo>
                  <a:lnTo>
                    <a:pt x="109848" y="677531"/>
                  </a:lnTo>
                  <a:lnTo>
                    <a:pt x="117241" y="673387"/>
                  </a:lnTo>
                  <a:lnTo>
                    <a:pt x="127092" y="673871"/>
                  </a:lnTo>
                  <a:lnTo>
                    <a:pt x="130188" y="666664"/>
                  </a:lnTo>
                  <a:lnTo>
                    <a:pt x="109593" y="662086"/>
                  </a:lnTo>
                  <a:lnTo>
                    <a:pt x="94462" y="648912"/>
                  </a:lnTo>
                  <a:lnTo>
                    <a:pt x="83817" y="632093"/>
                  </a:lnTo>
                  <a:lnTo>
                    <a:pt x="77378" y="629708"/>
                  </a:lnTo>
                  <a:lnTo>
                    <a:pt x="81913" y="623911"/>
                  </a:lnTo>
                  <a:lnTo>
                    <a:pt x="76385" y="614542"/>
                  </a:lnTo>
                  <a:lnTo>
                    <a:pt x="76063" y="673189"/>
                  </a:lnTo>
                  <a:close/>
                </a:path>
                <a:path w="307975" h="677545">
                  <a:moveTo>
                    <a:pt x="94568" y="672902"/>
                  </a:moveTo>
                  <a:lnTo>
                    <a:pt x="93584" y="672703"/>
                  </a:lnTo>
                  <a:lnTo>
                    <a:pt x="93735" y="673769"/>
                  </a:lnTo>
                  <a:lnTo>
                    <a:pt x="94568" y="67290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2" name="object 372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531288" y="4223541"/>
              <a:ext cx="197313" cy="222462"/>
            </a:xfrm>
            <a:prstGeom prst="rect">
              <a:avLst/>
            </a:prstGeom>
          </p:spPr>
        </p:pic>
        <p:sp>
          <p:nvSpPr>
            <p:cNvPr id="373" name="object 373" descr=""/>
            <p:cNvSpPr/>
            <p:nvPr/>
          </p:nvSpPr>
          <p:spPr>
            <a:xfrm>
              <a:off x="2220508" y="3542523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186396" y="319034"/>
                  </a:moveTo>
                  <a:lnTo>
                    <a:pt x="181933" y="316164"/>
                  </a:lnTo>
                  <a:lnTo>
                    <a:pt x="184067" y="304637"/>
                  </a:lnTo>
                  <a:lnTo>
                    <a:pt x="161467" y="296993"/>
                  </a:lnTo>
                  <a:lnTo>
                    <a:pt x="151952" y="290002"/>
                  </a:lnTo>
                  <a:lnTo>
                    <a:pt x="151724" y="283590"/>
                  </a:lnTo>
                  <a:lnTo>
                    <a:pt x="0" y="178633"/>
                  </a:lnTo>
                  <a:lnTo>
                    <a:pt x="15" y="154095"/>
                  </a:lnTo>
                  <a:lnTo>
                    <a:pt x="23335" y="139872"/>
                  </a:lnTo>
                  <a:lnTo>
                    <a:pt x="48111" y="140602"/>
                  </a:lnTo>
                  <a:lnTo>
                    <a:pt x="54239" y="131476"/>
                  </a:lnTo>
                  <a:lnTo>
                    <a:pt x="74543" y="120579"/>
                  </a:lnTo>
                  <a:lnTo>
                    <a:pt x="79134" y="113719"/>
                  </a:lnTo>
                  <a:lnTo>
                    <a:pt x="75464" y="111208"/>
                  </a:lnTo>
                  <a:lnTo>
                    <a:pt x="77302" y="101986"/>
                  </a:lnTo>
                  <a:lnTo>
                    <a:pt x="90105" y="99169"/>
                  </a:lnTo>
                  <a:lnTo>
                    <a:pt x="89210" y="93325"/>
                  </a:lnTo>
                  <a:lnTo>
                    <a:pt x="115983" y="93327"/>
                  </a:lnTo>
                  <a:lnTo>
                    <a:pt x="118159" y="85934"/>
                  </a:lnTo>
                  <a:lnTo>
                    <a:pt x="107990" y="71858"/>
                  </a:lnTo>
                  <a:lnTo>
                    <a:pt x="106890" y="44637"/>
                  </a:lnTo>
                  <a:lnTo>
                    <a:pt x="99631" y="38233"/>
                  </a:lnTo>
                  <a:lnTo>
                    <a:pt x="106388" y="37581"/>
                  </a:lnTo>
                  <a:lnTo>
                    <a:pt x="126506" y="23028"/>
                  </a:lnTo>
                  <a:lnTo>
                    <a:pt x="132220" y="24877"/>
                  </a:lnTo>
                  <a:lnTo>
                    <a:pt x="138979" y="17256"/>
                  </a:lnTo>
                  <a:lnTo>
                    <a:pt x="154418" y="10362"/>
                  </a:lnTo>
                  <a:lnTo>
                    <a:pt x="173212" y="9538"/>
                  </a:lnTo>
                  <a:lnTo>
                    <a:pt x="193849" y="3161"/>
                  </a:lnTo>
                  <a:lnTo>
                    <a:pt x="207669" y="3800"/>
                  </a:lnTo>
                  <a:lnTo>
                    <a:pt x="216564" y="8550"/>
                  </a:lnTo>
                  <a:lnTo>
                    <a:pt x="232759" y="32"/>
                  </a:lnTo>
                  <a:lnTo>
                    <a:pt x="240655" y="3977"/>
                  </a:lnTo>
                  <a:lnTo>
                    <a:pt x="244968" y="0"/>
                  </a:lnTo>
                  <a:lnTo>
                    <a:pt x="254804" y="4718"/>
                  </a:lnTo>
                  <a:lnTo>
                    <a:pt x="267110" y="2825"/>
                  </a:lnTo>
                  <a:lnTo>
                    <a:pt x="259594" y="11658"/>
                  </a:lnTo>
                  <a:lnTo>
                    <a:pt x="263506" y="12955"/>
                  </a:lnTo>
                  <a:lnTo>
                    <a:pt x="261819" y="44910"/>
                  </a:lnTo>
                  <a:lnTo>
                    <a:pt x="249960" y="57391"/>
                  </a:lnTo>
                  <a:lnTo>
                    <a:pt x="249895" y="62323"/>
                  </a:lnTo>
                  <a:lnTo>
                    <a:pt x="262745" y="86203"/>
                  </a:lnTo>
                  <a:lnTo>
                    <a:pt x="273666" y="93737"/>
                  </a:lnTo>
                  <a:lnTo>
                    <a:pt x="281279" y="127265"/>
                  </a:lnTo>
                  <a:lnTo>
                    <a:pt x="278801" y="129601"/>
                  </a:lnTo>
                  <a:lnTo>
                    <a:pt x="284694" y="141633"/>
                  </a:lnTo>
                  <a:lnTo>
                    <a:pt x="286743" y="190167"/>
                  </a:lnTo>
                  <a:lnTo>
                    <a:pt x="278803" y="197957"/>
                  </a:lnTo>
                  <a:lnTo>
                    <a:pt x="288572" y="212282"/>
                  </a:lnTo>
                  <a:lnTo>
                    <a:pt x="291407" y="224340"/>
                  </a:lnTo>
                  <a:lnTo>
                    <a:pt x="312831" y="230909"/>
                  </a:lnTo>
                  <a:lnTo>
                    <a:pt x="318842" y="243485"/>
                  </a:lnTo>
                  <a:lnTo>
                    <a:pt x="249056" y="287940"/>
                  </a:lnTo>
                  <a:lnTo>
                    <a:pt x="223451" y="311091"/>
                  </a:lnTo>
                  <a:lnTo>
                    <a:pt x="186396" y="319034"/>
                  </a:lnTo>
                  <a:close/>
                </a:path>
              </a:pathLst>
            </a:custGeom>
            <a:solidFill>
              <a:srgbClr val="D0C8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 descr=""/>
            <p:cNvSpPr/>
            <p:nvPr/>
          </p:nvSpPr>
          <p:spPr>
            <a:xfrm>
              <a:off x="2220508" y="3542522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178633"/>
                  </a:moveTo>
                  <a:lnTo>
                    <a:pt x="151724" y="283590"/>
                  </a:lnTo>
                  <a:lnTo>
                    <a:pt x="151952" y="290002"/>
                  </a:lnTo>
                  <a:lnTo>
                    <a:pt x="161467" y="296993"/>
                  </a:lnTo>
                  <a:lnTo>
                    <a:pt x="184067" y="304637"/>
                  </a:lnTo>
                  <a:lnTo>
                    <a:pt x="181933" y="316164"/>
                  </a:lnTo>
                  <a:lnTo>
                    <a:pt x="186396" y="319034"/>
                  </a:lnTo>
                  <a:lnTo>
                    <a:pt x="223451" y="311091"/>
                  </a:lnTo>
                  <a:lnTo>
                    <a:pt x="249056" y="287940"/>
                  </a:lnTo>
                  <a:lnTo>
                    <a:pt x="318842" y="243485"/>
                  </a:lnTo>
                  <a:lnTo>
                    <a:pt x="312831" y="230909"/>
                  </a:lnTo>
                  <a:lnTo>
                    <a:pt x="291407" y="224340"/>
                  </a:lnTo>
                  <a:lnTo>
                    <a:pt x="288572" y="212282"/>
                  </a:lnTo>
                  <a:lnTo>
                    <a:pt x="278803" y="197957"/>
                  </a:lnTo>
                  <a:lnTo>
                    <a:pt x="286743" y="190167"/>
                  </a:lnTo>
                  <a:lnTo>
                    <a:pt x="284694" y="141633"/>
                  </a:lnTo>
                  <a:lnTo>
                    <a:pt x="278801" y="129601"/>
                  </a:lnTo>
                  <a:lnTo>
                    <a:pt x="281279" y="127265"/>
                  </a:lnTo>
                  <a:lnTo>
                    <a:pt x="273666" y="93737"/>
                  </a:lnTo>
                  <a:lnTo>
                    <a:pt x="262745" y="86203"/>
                  </a:lnTo>
                  <a:lnTo>
                    <a:pt x="249895" y="62323"/>
                  </a:lnTo>
                  <a:lnTo>
                    <a:pt x="249960" y="57391"/>
                  </a:lnTo>
                  <a:lnTo>
                    <a:pt x="261819" y="44910"/>
                  </a:lnTo>
                  <a:lnTo>
                    <a:pt x="263506" y="12955"/>
                  </a:lnTo>
                  <a:lnTo>
                    <a:pt x="259594" y="11658"/>
                  </a:lnTo>
                  <a:lnTo>
                    <a:pt x="267110" y="2825"/>
                  </a:lnTo>
                  <a:lnTo>
                    <a:pt x="254804" y="4718"/>
                  </a:lnTo>
                  <a:lnTo>
                    <a:pt x="244968" y="0"/>
                  </a:lnTo>
                  <a:lnTo>
                    <a:pt x="240655" y="3977"/>
                  </a:lnTo>
                  <a:lnTo>
                    <a:pt x="232759" y="32"/>
                  </a:lnTo>
                  <a:lnTo>
                    <a:pt x="216564" y="8550"/>
                  </a:lnTo>
                  <a:lnTo>
                    <a:pt x="207669" y="3800"/>
                  </a:lnTo>
                  <a:lnTo>
                    <a:pt x="193849" y="3161"/>
                  </a:lnTo>
                  <a:lnTo>
                    <a:pt x="173212" y="9538"/>
                  </a:lnTo>
                  <a:lnTo>
                    <a:pt x="154418" y="10362"/>
                  </a:lnTo>
                  <a:lnTo>
                    <a:pt x="138979" y="17256"/>
                  </a:lnTo>
                  <a:lnTo>
                    <a:pt x="132220" y="24877"/>
                  </a:lnTo>
                  <a:lnTo>
                    <a:pt x="126506" y="23028"/>
                  </a:lnTo>
                  <a:lnTo>
                    <a:pt x="106388" y="37581"/>
                  </a:lnTo>
                  <a:lnTo>
                    <a:pt x="99631" y="38233"/>
                  </a:lnTo>
                  <a:lnTo>
                    <a:pt x="106890" y="44637"/>
                  </a:lnTo>
                  <a:lnTo>
                    <a:pt x="107990" y="71858"/>
                  </a:lnTo>
                  <a:lnTo>
                    <a:pt x="118159" y="85934"/>
                  </a:lnTo>
                  <a:lnTo>
                    <a:pt x="115983" y="93327"/>
                  </a:lnTo>
                  <a:lnTo>
                    <a:pt x="89210" y="93326"/>
                  </a:lnTo>
                  <a:lnTo>
                    <a:pt x="90105" y="99169"/>
                  </a:lnTo>
                  <a:lnTo>
                    <a:pt x="77302" y="101986"/>
                  </a:lnTo>
                  <a:lnTo>
                    <a:pt x="75464" y="111208"/>
                  </a:lnTo>
                  <a:lnTo>
                    <a:pt x="79134" y="113719"/>
                  </a:lnTo>
                  <a:lnTo>
                    <a:pt x="74543" y="120579"/>
                  </a:lnTo>
                  <a:lnTo>
                    <a:pt x="54239" y="131476"/>
                  </a:lnTo>
                  <a:lnTo>
                    <a:pt x="48111" y="140602"/>
                  </a:lnTo>
                  <a:lnTo>
                    <a:pt x="23335" y="139872"/>
                  </a:lnTo>
                  <a:lnTo>
                    <a:pt x="15" y="154095"/>
                  </a:lnTo>
                  <a:lnTo>
                    <a:pt x="0" y="17863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 descr=""/>
            <p:cNvSpPr/>
            <p:nvPr/>
          </p:nvSpPr>
          <p:spPr>
            <a:xfrm>
              <a:off x="2651796" y="3430453"/>
              <a:ext cx="27940" cy="62230"/>
            </a:xfrm>
            <a:custGeom>
              <a:avLst/>
              <a:gdLst/>
              <a:ahLst/>
              <a:cxnLst/>
              <a:rect l="l" t="t" r="r" b="b"/>
              <a:pathLst>
                <a:path w="27939" h="62229">
                  <a:moveTo>
                    <a:pt x="14054" y="61721"/>
                  </a:moveTo>
                  <a:lnTo>
                    <a:pt x="308" y="46183"/>
                  </a:lnTo>
                  <a:lnTo>
                    <a:pt x="3143" y="47562"/>
                  </a:lnTo>
                  <a:lnTo>
                    <a:pt x="564" y="41043"/>
                  </a:lnTo>
                  <a:lnTo>
                    <a:pt x="4959" y="18135"/>
                  </a:lnTo>
                  <a:lnTo>
                    <a:pt x="0" y="9945"/>
                  </a:lnTo>
                  <a:lnTo>
                    <a:pt x="6528" y="0"/>
                  </a:lnTo>
                  <a:lnTo>
                    <a:pt x="8490" y="3978"/>
                  </a:lnTo>
                  <a:lnTo>
                    <a:pt x="12286" y="2094"/>
                  </a:lnTo>
                  <a:lnTo>
                    <a:pt x="19188" y="9337"/>
                  </a:lnTo>
                  <a:lnTo>
                    <a:pt x="19062" y="29475"/>
                  </a:lnTo>
                  <a:lnTo>
                    <a:pt x="27401" y="41076"/>
                  </a:lnTo>
                  <a:lnTo>
                    <a:pt x="14054" y="61721"/>
                  </a:lnTo>
                  <a:close/>
                </a:path>
              </a:pathLst>
            </a:custGeom>
            <a:solidFill>
              <a:srgbClr val="59A4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 descr=""/>
            <p:cNvSpPr/>
            <p:nvPr/>
          </p:nvSpPr>
          <p:spPr>
            <a:xfrm>
              <a:off x="2651796" y="3430453"/>
              <a:ext cx="27940" cy="62230"/>
            </a:xfrm>
            <a:custGeom>
              <a:avLst/>
              <a:gdLst/>
              <a:ahLst/>
              <a:cxnLst/>
              <a:rect l="l" t="t" r="r" b="b"/>
              <a:pathLst>
                <a:path w="27939" h="62229">
                  <a:moveTo>
                    <a:pt x="12286" y="2094"/>
                  </a:moveTo>
                  <a:lnTo>
                    <a:pt x="8490" y="3978"/>
                  </a:lnTo>
                  <a:lnTo>
                    <a:pt x="6528" y="0"/>
                  </a:lnTo>
                  <a:lnTo>
                    <a:pt x="0" y="9945"/>
                  </a:lnTo>
                  <a:lnTo>
                    <a:pt x="4959" y="18135"/>
                  </a:lnTo>
                  <a:lnTo>
                    <a:pt x="564" y="41043"/>
                  </a:lnTo>
                  <a:lnTo>
                    <a:pt x="3143" y="47562"/>
                  </a:lnTo>
                  <a:lnTo>
                    <a:pt x="308" y="46183"/>
                  </a:lnTo>
                  <a:lnTo>
                    <a:pt x="14054" y="61721"/>
                  </a:lnTo>
                  <a:lnTo>
                    <a:pt x="27401" y="41076"/>
                  </a:lnTo>
                  <a:lnTo>
                    <a:pt x="19062" y="29475"/>
                  </a:lnTo>
                  <a:lnTo>
                    <a:pt x="19188" y="9337"/>
                  </a:lnTo>
                  <a:lnTo>
                    <a:pt x="12286" y="209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7" name="object 377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84082" y="3511750"/>
              <a:ext cx="229133" cy="176551"/>
            </a:xfrm>
            <a:prstGeom prst="rect">
              <a:avLst/>
            </a:prstGeom>
          </p:spPr>
        </p:pic>
        <p:sp>
          <p:nvSpPr>
            <p:cNvPr id="378" name="object 378" descr=""/>
            <p:cNvSpPr/>
            <p:nvPr/>
          </p:nvSpPr>
          <p:spPr>
            <a:xfrm>
              <a:off x="565199" y="1469696"/>
              <a:ext cx="5555615" cy="5380355"/>
            </a:xfrm>
            <a:custGeom>
              <a:avLst/>
              <a:gdLst/>
              <a:ahLst/>
              <a:cxnLst/>
              <a:rect l="l" t="t" r="r" b="b"/>
              <a:pathLst>
                <a:path w="5555615" h="5380355">
                  <a:moveTo>
                    <a:pt x="0" y="0"/>
                  </a:moveTo>
                  <a:lnTo>
                    <a:pt x="0" y="5379729"/>
                  </a:lnTo>
                </a:path>
                <a:path w="5555615" h="5380355">
                  <a:moveTo>
                    <a:pt x="5555229" y="0"/>
                  </a:moveTo>
                  <a:lnTo>
                    <a:pt x="5555229" y="5379729"/>
                  </a:lnTo>
                </a:path>
                <a:path w="5555615" h="5380355">
                  <a:moveTo>
                    <a:pt x="0" y="0"/>
                  </a:moveTo>
                  <a:lnTo>
                    <a:pt x="5555229" y="0"/>
                  </a:lnTo>
                </a:path>
                <a:path w="5555615" h="5380355">
                  <a:moveTo>
                    <a:pt x="0" y="5379729"/>
                  </a:moveTo>
                  <a:lnTo>
                    <a:pt x="5555229" y="5379729"/>
                  </a:lnTo>
                </a:path>
              </a:pathLst>
            </a:custGeom>
            <a:ln w="674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 descr=""/>
            <p:cNvSpPr/>
            <p:nvPr/>
          </p:nvSpPr>
          <p:spPr>
            <a:xfrm>
              <a:off x="592199" y="6732778"/>
              <a:ext cx="1198245" cy="96520"/>
            </a:xfrm>
            <a:custGeom>
              <a:avLst/>
              <a:gdLst/>
              <a:ahLst/>
              <a:cxnLst/>
              <a:rect l="l" t="t" r="r" b="b"/>
              <a:pathLst>
                <a:path w="1198245" h="96520">
                  <a:moveTo>
                    <a:pt x="1197804" y="96398"/>
                  </a:moveTo>
                  <a:lnTo>
                    <a:pt x="0" y="96398"/>
                  </a:lnTo>
                  <a:lnTo>
                    <a:pt x="0" y="0"/>
                  </a:lnTo>
                  <a:lnTo>
                    <a:pt x="1197804" y="0"/>
                  </a:lnTo>
                  <a:lnTo>
                    <a:pt x="1197804" y="96398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0" name="object 380" descr=""/>
          <p:cNvSpPr txBox="1"/>
          <p:nvPr/>
        </p:nvSpPr>
        <p:spPr>
          <a:xfrm>
            <a:off x="606499" y="6721976"/>
            <a:ext cx="1169670" cy="1149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©</a:t>
            </a:r>
            <a:r>
              <a:rPr dirty="0" sz="550" spc="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2023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Mapbox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©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 spc="-10">
                <a:solidFill>
                  <a:srgbClr val="666666"/>
                </a:solidFill>
                <a:latin typeface="Arial"/>
                <a:cs typeface="Arial"/>
              </a:rPr>
              <a:t>OpenStreetMap</a:t>
            </a:r>
            <a:endParaRPr sz="550">
              <a:latin typeface="Arial"/>
              <a:cs typeface="Arial"/>
            </a:endParaRPr>
          </a:p>
        </p:txBody>
      </p:sp>
      <p:sp>
        <p:nvSpPr>
          <p:cNvPr id="381" name="object 381" descr=""/>
          <p:cNvSpPr txBox="1"/>
          <p:nvPr/>
        </p:nvSpPr>
        <p:spPr>
          <a:xfrm>
            <a:off x="6168478" y="1645995"/>
            <a:ext cx="19558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333333"/>
                </a:solidFill>
                <a:latin typeface="Tahoma"/>
                <a:cs typeface="Tahoma"/>
              </a:rPr>
              <a:t>0.00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2" name="object 382" descr=""/>
          <p:cNvSpPr txBox="1"/>
          <p:nvPr/>
        </p:nvSpPr>
        <p:spPr>
          <a:xfrm>
            <a:off x="6915405" y="1645995"/>
            <a:ext cx="24384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333333"/>
                </a:solidFill>
                <a:latin typeface="Tahoma"/>
                <a:cs typeface="Tahoma"/>
              </a:rPr>
              <a:t>84.40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3" name="object 383" descr=""/>
          <p:cNvSpPr txBox="1"/>
          <p:nvPr/>
        </p:nvSpPr>
        <p:spPr>
          <a:xfrm>
            <a:off x="6141478" y="1517746"/>
            <a:ext cx="4508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2022</a:t>
            </a:r>
            <a:r>
              <a:rPr dirty="0" sz="6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Arial"/>
                <a:cs typeface="Arial"/>
              </a:rPr>
              <a:t>Score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84" name="object 384" descr=""/>
          <p:cNvGrpSpPr/>
          <p:nvPr/>
        </p:nvGrpSpPr>
        <p:grpSpPr>
          <a:xfrm>
            <a:off x="6373552" y="1648570"/>
            <a:ext cx="527050" cy="125095"/>
            <a:chOff x="6373552" y="1648570"/>
            <a:chExt cx="527050" cy="125095"/>
          </a:xfrm>
        </p:grpSpPr>
        <p:sp>
          <p:nvSpPr>
            <p:cNvPr id="385" name="object 385" descr=""/>
            <p:cNvSpPr/>
            <p:nvPr/>
          </p:nvSpPr>
          <p:spPr>
            <a:xfrm>
              <a:off x="6376927" y="1651945"/>
              <a:ext cx="20320" cy="108585"/>
            </a:xfrm>
            <a:custGeom>
              <a:avLst/>
              <a:gdLst/>
              <a:ahLst/>
              <a:cxnLst/>
              <a:rect l="l" t="t" r="r" b="b"/>
              <a:pathLst>
                <a:path w="20320" h="108585">
                  <a:moveTo>
                    <a:pt x="202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20249" y="0"/>
                  </a:lnTo>
                  <a:lnTo>
                    <a:pt x="20249" y="107999"/>
                  </a:lnTo>
                  <a:close/>
                </a:path>
              </a:pathLst>
            </a:custGeom>
            <a:solidFill>
              <a:srgbClr val="BD29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 descr=""/>
            <p:cNvSpPr/>
            <p:nvPr/>
          </p:nvSpPr>
          <p:spPr>
            <a:xfrm>
              <a:off x="6390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F2D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 descr=""/>
            <p:cNvSpPr/>
            <p:nvPr/>
          </p:nvSpPr>
          <p:spPr>
            <a:xfrm>
              <a:off x="6397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231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 descr=""/>
            <p:cNvSpPr/>
            <p:nvPr/>
          </p:nvSpPr>
          <p:spPr>
            <a:xfrm>
              <a:off x="6403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435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 descr=""/>
            <p:cNvSpPr/>
            <p:nvPr/>
          </p:nvSpPr>
          <p:spPr>
            <a:xfrm>
              <a:off x="6410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739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 descr=""/>
            <p:cNvSpPr/>
            <p:nvPr/>
          </p:nvSpPr>
          <p:spPr>
            <a:xfrm>
              <a:off x="6417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C3E3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 descr=""/>
            <p:cNvSpPr/>
            <p:nvPr/>
          </p:nvSpPr>
          <p:spPr>
            <a:xfrm>
              <a:off x="6424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E424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 descr=""/>
            <p:cNvSpPr/>
            <p:nvPr/>
          </p:nvSpPr>
          <p:spPr>
            <a:xfrm>
              <a:off x="6430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1464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 descr=""/>
            <p:cNvSpPr/>
            <p:nvPr/>
          </p:nvSpPr>
          <p:spPr>
            <a:xfrm>
              <a:off x="6437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54B4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 descr=""/>
            <p:cNvSpPr/>
            <p:nvPr/>
          </p:nvSpPr>
          <p:spPr>
            <a:xfrm>
              <a:off x="6444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8504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 descr=""/>
            <p:cNvSpPr/>
            <p:nvPr/>
          </p:nvSpPr>
          <p:spPr>
            <a:xfrm>
              <a:off x="6451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C544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 descr=""/>
            <p:cNvSpPr/>
            <p:nvPr/>
          </p:nvSpPr>
          <p:spPr>
            <a:xfrm>
              <a:off x="6457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E584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 descr=""/>
            <p:cNvSpPr/>
            <p:nvPr/>
          </p:nvSpPr>
          <p:spPr>
            <a:xfrm>
              <a:off x="6464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05C4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 descr=""/>
            <p:cNvSpPr/>
            <p:nvPr/>
          </p:nvSpPr>
          <p:spPr>
            <a:xfrm>
              <a:off x="6471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25F4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 descr=""/>
            <p:cNvSpPr/>
            <p:nvPr/>
          </p:nvSpPr>
          <p:spPr>
            <a:xfrm>
              <a:off x="6478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463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6484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667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6491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86B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6498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A6F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6505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C734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6511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F774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6518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17B4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6525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27E4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6532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824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6538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854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6545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89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6552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8E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6559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892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6565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896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6572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99B4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6579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9A0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6586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9A4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6592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AA95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6599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AAE5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6606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AB4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6613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AB95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 descr=""/>
            <p:cNvSpPr/>
            <p:nvPr/>
          </p:nvSpPr>
          <p:spPr>
            <a:xfrm>
              <a:off x="6619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9BF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 descr=""/>
            <p:cNvSpPr/>
            <p:nvPr/>
          </p:nvSpPr>
          <p:spPr>
            <a:xfrm>
              <a:off x="6626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C6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 descr=""/>
            <p:cNvSpPr/>
            <p:nvPr/>
          </p:nvSpPr>
          <p:spPr>
            <a:xfrm>
              <a:off x="6633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CC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6640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ECF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6646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3CD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6653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8CA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6660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DC7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6667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6C6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6673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FC4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6680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8C3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6687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1C25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6694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AC0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6700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3BF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6707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9DBD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 descr=""/>
            <p:cNvSpPr/>
            <p:nvPr/>
          </p:nvSpPr>
          <p:spPr>
            <a:xfrm>
              <a:off x="6714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96BB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 descr=""/>
            <p:cNvSpPr/>
            <p:nvPr/>
          </p:nvSpPr>
          <p:spPr>
            <a:xfrm>
              <a:off x="6721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90B9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 descr=""/>
            <p:cNvSpPr/>
            <p:nvPr/>
          </p:nvSpPr>
          <p:spPr>
            <a:xfrm>
              <a:off x="6727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89B7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6734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83B5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 descr=""/>
            <p:cNvSpPr/>
            <p:nvPr/>
          </p:nvSpPr>
          <p:spPr>
            <a:xfrm>
              <a:off x="6741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CB3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 descr=""/>
            <p:cNvSpPr/>
            <p:nvPr/>
          </p:nvSpPr>
          <p:spPr>
            <a:xfrm>
              <a:off x="6748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5B1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6754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FAE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 descr=""/>
            <p:cNvSpPr/>
            <p:nvPr/>
          </p:nvSpPr>
          <p:spPr>
            <a:xfrm>
              <a:off x="6761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9AC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 descr=""/>
            <p:cNvSpPr/>
            <p:nvPr/>
          </p:nvSpPr>
          <p:spPr>
            <a:xfrm>
              <a:off x="6768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4AA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 descr=""/>
            <p:cNvSpPr/>
            <p:nvPr/>
          </p:nvSpPr>
          <p:spPr>
            <a:xfrm>
              <a:off x="6775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EA7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 descr=""/>
            <p:cNvSpPr/>
            <p:nvPr/>
          </p:nvSpPr>
          <p:spPr>
            <a:xfrm>
              <a:off x="6781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AA5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 descr=""/>
            <p:cNvSpPr/>
            <p:nvPr/>
          </p:nvSpPr>
          <p:spPr>
            <a:xfrm>
              <a:off x="6788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5A2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 descr=""/>
            <p:cNvSpPr/>
            <p:nvPr/>
          </p:nvSpPr>
          <p:spPr>
            <a:xfrm>
              <a:off x="6795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09F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 descr=""/>
            <p:cNvSpPr/>
            <p:nvPr/>
          </p:nvSpPr>
          <p:spPr>
            <a:xfrm>
              <a:off x="6802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D9D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6808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A9A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 descr=""/>
            <p:cNvSpPr/>
            <p:nvPr/>
          </p:nvSpPr>
          <p:spPr>
            <a:xfrm>
              <a:off x="6815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797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6822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4945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6829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091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6835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D8D5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6842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98A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6849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6874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6856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3844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6862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F80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6869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C7D4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6876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97B4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6883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5784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6889925" y="1651945"/>
              <a:ext cx="6985" cy="108585"/>
            </a:xfrm>
            <a:custGeom>
              <a:avLst/>
              <a:gdLst/>
              <a:ahLst/>
              <a:cxnLst/>
              <a:rect l="l" t="t" r="r" b="b"/>
              <a:pathLst>
                <a:path w="6984" h="108585">
                  <a:moveTo>
                    <a:pt x="67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6749" y="0"/>
                  </a:lnTo>
                  <a:lnTo>
                    <a:pt x="6749" y="107999"/>
                  </a:lnTo>
                  <a:close/>
                </a:path>
              </a:pathLst>
            </a:custGeom>
            <a:solidFill>
              <a:srgbClr val="2175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6376927" y="1651945"/>
              <a:ext cx="520065" cy="108585"/>
            </a:xfrm>
            <a:custGeom>
              <a:avLst/>
              <a:gdLst/>
              <a:ahLst/>
              <a:cxnLst/>
              <a:rect l="l" t="t" r="r" b="b"/>
              <a:pathLst>
                <a:path w="520065" h="108585">
                  <a:moveTo>
                    <a:pt x="0" y="0"/>
                  </a:moveTo>
                  <a:lnTo>
                    <a:pt x="519748" y="0"/>
                  </a:lnTo>
                  <a:lnTo>
                    <a:pt x="519748" y="107999"/>
                  </a:lnTo>
                  <a:lnTo>
                    <a:pt x="0" y="10799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6640176" y="1746445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w="0" h="27305">
                  <a:moveTo>
                    <a:pt x="0" y="0"/>
                  </a:moveTo>
                  <a:lnTo>
                    <a:pt x="0" y="26999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1999"/>
            <a:ext cx="5765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333333"/>
                </a:solidFill>
                <a:latin typeface="Lucida Sans Unicode"/>
                <a:cs typeface="Lucida Sans Unicode"/>
              </a:rPr>
              <a:t>Story</a:t>
            </a:r>
            <a:r>
              <a:rPr dirty="0" sz="1250" spc="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1698" y="835198"/>
            <a:ext cx="1012825" cy="473075"/>
          </a:xfrm>
          <a:prstGeom prst="rect">
            <a:avLst/>
          </a:prstGeom>
          <a:solidFill>
            <a:srgbClr val="ECECEC"/>
          </a:solidFill>
        </p:spPr>
        <p:txBody>
          <a:bodyPr wrap="square" lIns="0" tIns="48895" rIns="0" bIns="0" rtlCol="0" vert="horz">
            <a:spAutoFit/>
          </a:bodyPr>
          <a:lstStyle/>
          <a:p>
            <a:pPr marL="67310" marR="233045">
              <a:lnSpc>
                <a:spcPct val="125499"/>
              </a:lnSpc>
              <a:spcBef>
                <a:spcPts val="385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Economic</a:t>
            </a:r>
            <a:r>
              <a:rPr dirty="0" sz="600" spc="2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freedom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score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834194" y="835198"/>
          <a:ext cx="513715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/>
                <a:gridCol w="1026160"/>
                <a:gridCol w="1026159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73660" marR="124460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Top</a:t>
                      </a:r>
                      <a:r>
                        <a:rPr dirty="0" sz="600" spc="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40</a:t>
                      </a:r>
                      <a:r>
                        <a:rPr dirty="0" sz="600" spc="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latin typeface="Tahoma"/>
                          <a:cs typeface="Tahoma"/>
                        </a:rPr>
                        <a:t>ranking</a:t>
                      </a:r>
                      <a:r>
                        <a:rPr dirty="0" sz="600" spc="5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countries</a:t>
                      </a:r>
                      <a:r>
                        <a:rPr dirty="0" sz="600" spc="1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600" spc="1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600" spc="1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latin typeface="Tahoma"/>
                          <a:cs typeface="Tahoma"/>
                        </a:rPr>
                        <a:t>index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249554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 spc="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Bottom</a:t>
                      </a:r>
                      <a:r>
                        <a:rPr dirty="0" sz="600" spc="-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ranking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countries</a:t>
                      </a:r>
                      <a:r>
                        <a:rPr dirty="0" sz="600" spc="18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dirty="0" sz="600" spc="18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unemployment</a:t>
                      </a:r>
                      <a:r>
                        <a:rPr dirty="0" sz="600" spc="4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3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ﬁnancial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freedom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4668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population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561824" y="1466321"/>
            <a:ext cx="5562600" cy="5386705"/>
            <a:chOff x="561824" y="1466321"/>
            <a:chExt cx="5562600" cy="538670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99" y="1523696"/>
              <a:ext cx="5555229" cy="532572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9588" y="4654989"/>
              <a:ext cx="90882" cy="9741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896260" y="3260369"/>
              <a:ext cx="938530" cy="611505"/>
            </a:xfrm>
            <a:custGeom>
              <a:avLst/>
              <a:gdLst/>
              <a:ahLst/>
              <a:cxnLst/>
              <a:rect l="l" t="t" r="r" b="b"/>
              <a:pathLst>
                <a:path w="938529" h="611504">
                  <a:moveTo>
                    <a:pt x="29476" y="21069"/>
                  </a:moveTo>
                  <a:lnTo>
                    <a:pt x="29171" y="19558"/>
                  </a:lnTo>
                  <a:lnTo>
                    <a:pt x="28194" y="22110"/>
                  </a:lnTo>
                  <a:lnTo>
                    <a:pt x="29476" y="21069"/>
                  </a:lnTo>
                  <a:close/>
                </a:path>
                <a:path w="938529" h="611504">
                  <a:moveTo>
                    <a:pt x="29832" y="51689"/>
                  </a:moveTo>
                  <a:lnTo>
                    <a:pt x="29629" y="49682"/>
                  </a:lnTo>
                  <a:lnTo>
                    <a:pt x="28511" y="51028"/>
                  </a:lnTo>
                  <a:lnTo>
                    <a:pt x="29832" y="51689"/>
                  </a:lnTo>
                  <a:close/>
                </a:path>
                <a:path w="938529" h="611504">
                  <a:moveTo>
                    <a:pt x="31407" y="17449"/>
                  </a:moveTo>
                  <a:lnTo>
                    <a:pt x="28854" y="16167"/>
                  </a:lnTo>
                  <a:lnTo>
                    <a:pt x="28143" y="18948"/>
                  </a:lnTo>
                  <a:lnTo>
                    <a:pt x="31407" y="17449"/>
                  </a:lnTo>
                  <a:close/>
                </a:path>
                <a:path w="938529" h="611504">
                  <a:moveTo>
                    <a:pt x="32842" y="16802"/>
                  </a:moveTo>
                  <a:lnTo>
                    <a:pt x="32169" y="15671"/>
                  </a:lnTo>
                  <a:lnTo>
                    <a:pt x="31775" y="16103"/>
                  </a:lnTo>
                  <a:lnTo>
                    <a:pt x="32842" y="16802"/>
                  </a:lnTo>
                  <a:close/>
                </a:path>
                <a:path w="938529" h="611504">
                  <a:moveTo>
                    <a:pt x="37185" y="35331"/>
                  </a:moveTo>
                  <a:lnTo>
                    <a:pt x="31737" y="28079"/>
                  </a:lnTo>
                  <a:lnTo>
                    <a:pt x="33731" y="23736"/>
                  </a:lnTo>
                  <a:lnTo>
                    <a:pt x="30975" y="27762"/>
                  </a:lnTo>
                  <a:lnTo>
                    <a:pt x="37185" y="35331"/>
                  </a:lnTo>
                  <a:close/>
                </a:path>
                <a:path w="938529" h="611504">
                  <a:moveTo>
                    <a:pt x="37223" y="47485"/>
                  </a:moveTo>
                  <a:lnTo>
                    <a:pt x="36029" y="45351"/>
                  </a:lnTo>
                  <a:lnTo>
                    <a:pt x="35191" y="46570"/>
                  </a:lnTo>
                  <a:lnTo>
                    <a:pt x="37223" y="47485"/>
                  </a:lnTo>
                  <a:close/>
                </a:path>
                <a:path w="938529" h="611504">
                  <a:moveTo>
                    <a:pt x="38608" y="41236"/>
                  </a:moveTo>
                  <a:lnTo>
                    <a:pt x="37249" y="40640"/>
                  </a:lnTo>
                  <a:lnTo>
                    <a:pt x="38569" y="41681"/>
                  </a:lnTo>
                  <a:lnTo>
                    <a:pt x="38608" y="41236"/>
                  </a:lnTo>
                  <a:close/>
                </a:path>
                <a:path w="938529" h="611504">
                  <a:moveTo>
                    <a:pt x="69977" y="327444"/>
                  </a:moveTo>
                  <a:lnTo>
                    <a:pt x="68922" y="326428"/>
                  </a:lnTo>
                  <a:lnTo>
                    <a:pt x="67792" y="327113"/>
                  </a:lnTo>
                  <a:lnTo>
                    <a:pt x="69977" y="327444"/>
                  </a:lnTo>
                  <a:close/>
                </a:path>
                <a:path w="938529" h="611504">
                  <a:moveTo>
                    <a:pt x="73837" y="327126"/>
                  </a:moveTo>
                  <a:lnTo>
                    <a:pt x="70942" y="327672"/>
                  </a:lnTo>
                  <a:lnTo>
                    <a:pt x="72809" y="329857"/>
                  </a:lnTo>
                  <a:lnTo>
                    <a:pt x="73837" y="327126"/>
                  </a:lnTo>
                  <a:close/>
                </a:path>
                <a:path w="938529" h="611504">
                  <a:moveTo>
                    <a:pt x="80518" y="327583"/>
                  </a:moveTo>
                  <a:lnTo>
                    <a:pt x="76009" y="326364"/>
                  </a:lnTo>
                  <a:lnTo>
                    <a:pt x="79209" y="328574"/>
                  </a:lnTo>
                  <a:lnTo>
                    <a:pt x="80518" y="327583"/>
                  </a:lnTo>
                  <a:close/>
                </a:path>
                <a:path w="938529" h="611504">
                  <a:moveTo>
                    <a:pt x="83832" y="342468"/>
                  </a:moveTo>
                  <a:lnTo>
                    <a:pt x="82054" y="341414"/>
                  </a:lnTo>
                  <a:lnTo>
                    <a:pt x="82270" y="342328"/>
                  </a:lnTo>
                  <a:lnTo>
                    <a:pt x="83832" y="342468"/>
                  </a:lnTo>
                  <a:close/>
                </a:path>
                <a:path w="938529" h="611504">
                  <a:moveTo>
                    <a:pt x="99491" y="348983"/>
                  </a:moveTo>
                  <a:lnTo>
                    <a:pt x="96901" y="346100"/>
                  </a:lnTo>
                  <a:lnTo>
                    <a:pt x="98018" y="348703"/>
                  </a:lnTo>
                  <a:lnTo>
                    <a:pt x="99491" y="348983"/>
                  </a:lnTo>
                  <a:close/>
                </a:path>
                <a:path w="938529" h="611504">
                  <a:moveTo>
                    <a:pt x="100393" y="339039"/>
                  </a:moveTo>
                  <a:lnTo>
                    <a:pt x="96710" y="337731"/>
                  </a:lnTo>
                  <a:lnTo>
                    <a:pt x="99072" y="340702"/>
                  </a:lnTo>
                  <a:lnTo>
                    <a:pt x="100393" y="339039"/>
                  </a:lnTo>
                  <a:close/>
                </a:path>
                <a:path w="938529" h="611504">
                  <a:moveTo>
                    <a:pt x="437095" y="441401"/>
                  </a:moveTo>
                  <a:lnTo>
                    <a:pt x="432015" y="451307"/>
                  </a:lnTo>
                  <a:lnTo>
                    <a:pt x="433158" y="463308"/>
                  </a:lnTo>
                  <a:lnTo>
                    <a:pt x="432320" y="451307"/>
                  </a:lnTo>
                  <a:lnTo>
                    <a:pt x="437095" y="441401"/>
                  </a:lnTo>
                  <a:close/>
                </a:path>
                <a:path w="938529" h="611504">
                  <a:moveTo>
                    <a:pt x="439813" y="436079"/>
                  </a:moveTo>
                  <a:lnTo>
                    <a:pt x="437654" y="439597"/>
                  </a:lnTo>
                  <a:lnTo>
                    <a:pt x="438543" y="439229"/>
                  </a:lnTo>
                  <a:lnTo>
                    <a:pt x="439813" y="436079"/>
                  </a:lnTo>
                  <a:close/>
                </a:path>
                <a:path w="938529" h="611504">
                  <a:moveTo>
                    <a:pt x="446227" y="432498"/>
                  </a:moveTo>
                  <a:lnTo>
                    <a:pt x="440639" y="435495"/>
                  </a:lnTo>
                  <a:lnTo>
                    <a:pt x="443712" y="434517"/>
                  </a:lnTo>
                  <a:lnTo>
                    <a:pt x="446227" y="432498"/>
                  </a:lnTo>
                  <a:close/>
                </a:path>
                <a:path w="938529" h="611504">
                  <a:moveTo>
                    <a:pt x="473290" y="414451"/>
                  </a:moveTo>
                  <a:lnTo>
                    <a:pt x="470027" y="416636"/>
                  </a:lnTo>
                  <a:lnTo>
                    <a:pt x="470471" y="416788"/>
                  </a:lnTo>
                  <a:lnTo>
                    <a:pt x="473290" y="414451"/>
                  </a:lnTo>
                  <a:close/>
                </a:path>
                <a:path w="938529" h="611504">
                  <a:moveTo>
                    <a:pt x="477088" y="411137"/>
                  </a:moveTo>
                  <a:lnTo>
                    <a:pt x="474345" y="412305"/>
                  </a:lnTo>
                  <a:lnTo>
                    <a:pt x="474751" y="412559"/>
                  </a:lnTo>
                  <a:lnTo>
                    <a:pt x="477088" y="411137"/>
                  </a:lnTo>
                  <a:close/>
                </a:path>
                <a:path w="938529" h="611504">
                  <a:moveTo>
                    <a:pt x="521271" y="410425"/>
                  </a:moveTo>
                  <a:lnTo>
                    <a:pt x="518312" y="408927"/>
                  </a:lnTo>
                  <a:lnTo>
                    <a:pt x="517956" y="411035"/>
                  </a:lnTo>
                  <a:lnTo>
                    <a:pt x="521271" y="410425"/>
                  </a:lnTo>
                  <a:close/>
                </a:path>
                <a:path w="938529" h="611504">
                  <a:moveTo>
                    <a:pt x="538581" y="59410"/>
                  </a:moveTo>
                  <a:lnTo>
                    <a:pt x="535876" y="62230"/>
                  </a:lnTo>
                  <a:lnTo>
                    <a:pt x="537667" y="60680"/>
                  </a:lnTo>
                  <a:lnTo>
                    <a:pt x="538581" y="59410"/>
                  </a:lnTo>
                  <a:close/>
                </a:path>
                <a:path w="938529" h="611504">
                  <a:moveTo>
                    <a:pt x="540029" y="58026"/>
                  </a:moveTo>
                  <a:lnTo>
                    <a:pt x="539965" y="57238"/>
                  </a:lnTo>
                  <a:lnTo>
                    <a:pt x="538162" y="58648"/>
                  </a:lnTo>
                  <a:lnTo>
                    <a:pt x="540029" y="58026"/>
                  </a:lnTo>
                  <a:close/>
                </a:path>
                <a:path w="938529" h="611504">
                  <a:moveTo>
                    <a:pt x="541934" y="55918"/>
                  </a:moveTo>
                  <a:lnTo>
                    <a:pt x="541820" y="54775"/>
                  </a:lnTo>
                  <a:lnTo>
                    <a:pt x="541020" y="56591"/>
                  </a:lnTo>
                  <a:lnTo>
                    <a:pt x="541934" y="55918"/>
                  </a:lnTo>
                  <a:close/>
                </a:path>
                <a:path w="938529" h="611504">
                  <a:moveTo>
                    <a:pt x="560933" y="415188"/>
                  </a:moveTo>
                  <a:lnTo>
                    <a:pt x="560082" y="415772"/>
                  </a:lnTo>
                  <a:lnTo>
                    <a:pt x="559917" y="416712"/>
                  </a:lnTo>
                  <a:lnTo>
                    <a:pt x="560933" y="415188"/>
                  </a:lnTo>
                  <a:close/>
                </a:path>
                <a:path w="938529" h="611504">
                  <a:moveTo>
                    <a:pt x="561276" y="415112"/>
                  </a:moveTo>
                  <a:lnTo>
                    <a:pt x="560654" y="415988"/>
                  </a:lnTo>
                  <a:lnTo>
                    <a:pt x="560857" y="416534"/>
                  </a:lnTo>
                  <a:lnTo>
                    <a:pt x="561276" y="415112"/>
                  </a:lnTo>
                  <a:close/>
                </a:path>
                <a:path w="938529" h="611504">
                  <a:moveTo>
                    <a:pt x="562063" y="416623"/>
                  </a:moveTo>
                  <a:lnTo>
                    <a:pt x="561073" y="416826"/>
                  </a:lnTo>
                  <a:lnTo>
                    <a:pt x="561543" y="417309"/>
                  </a:lnTo>
                  <a:lnTo>
                    <a:pt x="562063" y="416623"/>
                  </a:lnTo>
                  <a:close/>
                </a:path>
                <a:path w="938529" h="611504">
                  <a:moveTo>
                    <a:pt x="573214" y="28638"/>
                  </a:moveTo>
                  <a:lnTo>
                    <a:pt x="562889" y="33870"/>
                  </a:lnTo>
                  <a:lnTo>
                    <a:pt x="564045" y="35293"/>
                  </a:lnTo>
                  <a:lnTo>
                    <a:pt x="573214" y="28638"/>
                  </a:lnTo>
                  <a:close/>
                </a:path>
                <a:path w="938529" h="611504">
                  <a:moveTo>
                    <a:pt x="598233" y="93192"/>
                  </a:moveTo>
                  <a:lnTo>
                    <a:pt x="596861" y="93065"/>
                  </a:lnTo>
                  <a:lnTo>
                    <a:pt x="596506" y="94462"/>
                  </a:lnTo>
                  <a:lnTo>
                    <a:pt x="598233" y="93192"/>
                  </a:lnTo>
                  <a:close/>
                </a:path>
                <a:path w="938529" h="611504">
                  <a:moveTo>
                    <a:pt x="601573" y="67221"/>
                  </a:moveTo>
                  <a:lnTo>
                    <a:pt x="600760" y="66649"/>
                  </a:lnTo>
                  <a:lnTo>
                    <a:pt x="600595" y="68948"/>
                  </a:lnTo>
                  <a:lnTo>
                    <a:pt x="601573" y="67221"/>
                  </a:lnTo>
                  <a:close/>
                </a:path>
                <a:path w="938529" h="611504">
                  <a:moveTo>
                    <a:pt x="611822" y="98869"/>
                  </a:moveTo>
                  <a:lnTo>
                    <a:pt x="610793" y="98412"/>
                  </a:lnTo>
                  <a:lnTo>
                    <a:pt x="610527" y="99707"/>
                  </a:lnTo>
                  <a:lnTo>
                    <a:pt x="611822" y="98869"/>
                  </a:lnTo>
                  <a:close/>
                </a:path>
                <a:path w="938529" h="611504">
                  <a:moveTo>
                    <a:pt x="619429" y="86995"/>
                  </a:moveTo>
                  <a:lnTo>
                    <a:pt x="618363" y="84899"/>
                  </a:lnTo>
                  <a:lnTo>
                    <a:pt x="617448" y="88912"/>
                  </a:lnTo>
                  <a:lnTo>
                    <a:pt x="619429" y="86995"/>
                  </a:lnTo>
                  <a:close/>
                </a:path>
                <a:path w="938529" h="611504">
                  <a:moveTo>
                    <a:pt x="620090" y="84505"/>
                  </a:moveTo>
                  <a:lnTo>
                    <a:pt x="618985" y="83324"/>
                  </a:lnTo>
                  <a:lnTo>
                    <a:pt x="619239" y="84480"/>
                  </a:lnTo>
                  <a:lnTo>
                    <a:pt x="620090" y="84505"/>
                  </a:lnTo>
                  <a:close/>
                </a:path>
                <a:path w="938529" h="611504">
                  <a:moveTo>
                    <a:pt x="625436" y="408000"/>
                  </a:moveTo>
                  <a:lnTo>
                    <a:pt x="624065" y="408114"/>
                  </a:lnTo>
                  <a:lnTo>
                    <a:pt x="625005" y="409016"/>
                  </a:lnTo>
                  <a:lnTo>
                    <a:pt x="625436" y="408000"/>
                  </a:lnTo>
                  <a:close/>
                </a:path>
                <a:path w="938529" h="611504">
                  <a:moveTo>
                    <a:pt x="636422" y="85788"/>
                  </a:moveTo>
                  <a:lnTo>
                    <a:pt x="635774" y="84112"/>
                  </a:lnTo>
                  <a:lnTo>
                    <a:pt x="634136" y="83616"/>
                  </a:lnTo>
                  <a:lnTo>
                    <a:pt x="636422" y="85788"/>
                  </a:lnTo>
                  <a:close/>
                </a:path>
                <a:path w="938529" h="611504">
                  <a:moveTo>
                    <a:pt x="673595" y="464146"/>
                  </a:moveTo>
                  <a:lnTo>
                    <a:pt x="672160" y="461505"/>
                  </a:lnTo>
                  <a:lnTo>
                    <a:pt x="672884" y="464273"/>
                  </a:lnTo>
                  <a:lnTo>
                    <a:pt x="673595" y="464146"/>
                  </a:lnTo>
                  <a:close/>
                </a:path>
                <a:path w="938529" h="611504">
                  <a:moveTo>
                    <a:pt x="685723" y="477354"/>
                  </a:moveTo>
                  <a:lnTo>
                    <a:pt x="684644" y="477888"/>
                  </a:lnTo>
                  <a:lnTo>
                    <a:pt x="685647" y="478256"/>
                  </a:lnTo>
                  <a:lnTo>
                    <a:pt x="685723" y="477354"/>
                  </a:lnTo>
                  <a:close/>
                </a:path>
                <a:path w="938529" h="611504">
                  <a:moveTo>
                    <a:pt x="719366" y="340715"/>
                  </a:moveTo>
                  <a:lnTo>
                    <a:pt x="718794" y="341731"/>
                  </a:lnTo>
                  <a:lnTo>
                    <a:pt x="719251" y="341807"/>
                  </a:lnTo>
                  <a:lnTo>
                    <a:pt x="719366" y="340715"/>
                  </a:lnTo>
                  <a:close/>
                </a:path>
                <a:path w="938529" h="611504">
                  <a:moveTo>
                    <a:pt x="763930" y="311950"/>
                  </a:moveTo>
                  <a:lnTo>
                    <a:pt x="762381" y="313537"/>
                  </a:lnTo>
                  <a:lnTo>
                    <a:pt x="762723" y="313575"/>
                  </a:lnTo>
                  <a:lnTo>
                    <a:pt x="763930" y="311950"/>
                  </a:lnTo>
                  <a:close/>
                </a:path>
                <a:path w="938529" h="611504">
                  <a:moveTo>
                    <a:pt x="765403" y="230187"/>
                  </a:moveTo>
                  <a:lnTo>
                    <a:pt x="764578" y="228930"/>
                  </a:lnTo>
                  <a:lnTo>
                    <a:pt x="763727" y="230479"/>
                  </a:lnTo>
                  <a:lnTo>
                    <a:pt x="765403" y="230187"/>
                  </a:lnTo>
                  <a:close/>
                </a:path>
                <a:path w="938529" h="611504">
                  <a:moveTo>
                    <a:pt x="772782" y="305041"/>
                  </a:moveTo>
                  <a:lnTo>
                    <a:pt x="770318" y="306120"/>
                  </a:lnTo>
                  <a:lnTo>
                    <a:pt x="770267" y="306654"/>
                  </a:lnTo>
                  <a:lnTo>
                    <a:pt x="772782" y="305041"/>
                  </a:lnTo>
                  <a:close/>
                </a:path>
                <a:path w="938529" h="611504">
                  <a:moveTo>
                    <a:pt x="775423" y="292227"/>
                  </a:moveTo>
                  <a:lnTo>
                    <a:pt x="773912" y="290474"/>
                  </a:lnTo>
                  <a:lnTo>
                    <a:pt x="774382" y="291592"/>
                  </a:lnTo>
                  <a:lnTo>
                    <a:pt x="775423" y="292227"/>
                  </a:lnTo>
                  <a:close/>
                </a:path>
                <a:path w="938529" h="611504">
                  <a:moveTo>
                    <a:pt x="777709" y="297624"/>
                  </a:moveTo>
                  <a:lnTo>
                    <a:pt x="773239" y="304939"/>
                  </a:lnTo>
                  <a:lnTo>
                    <a:pt x="776782" y="304507"/>
                  </a:lnTo>
                  <a:lnTo>
                    <a:pt x="777709" y="297624"/>
                  </a:lnTo>
                  <a:close/>
                </a:path>
                <a:path w="938529" h="611504">
                  <a:moveTo>
                    <a:pt x="781024" y="249237"/>
                  </a:moveTo>
                  <a:lnTo>
                    <a:pt x="779780" y="250901"/>
                  </a:lnTo>
                  <a:lnTo>
                    <a:pt x="780097" y="250088"/>
                  </a:lnTo>
                  <a:lnTo>
                    <a:pt x="778662" y="251675"/>
                  </a:lnTo>
                  <a:lnTo>
                    <a:pt x="779360" y="251460"/>
                  </a:lnTo>
                  <a:lnTo>
                    <a:pt x="779056" y="251879"/>
                  </a:lnTo>
                  <a:lnTo>
                    <a:pt x="780402" y="250799"/>
                  </a:lnTo>
                  <a:lnTo>
                    <a:pt x="781024" y="249237"/>
                  </a:lnTo>
                  <a:close/>
                </a:path>
                <a:path w="938529" h="611504">
                  <a:moveTo>
                    <a:pt x="794461" y="222148"/>
                  </a:moveTo>
                  <a:lnTo>
                    <a:pt x="794004" y="221678"/>
                  </a:lnTo>
                  <a:lnTo>
                    <a:pt x="792797" y="222707"/>
                  </a:lnTo>
                  <a:lnTo>
                    <a:pt x="794461" y="222148"/>
                  </a:lnTo>
                  <a:close/>
                </a:path>
                <a:path w="938529" h="611504">
                  <a:moveTo>
                    <a:pt x="799553" y="195681"/>
                  </a:moveTo>
                  <a:lnTo>
                    <a:pt x="797344" y="197459"/>
                  </a:lnTo>
                  <a:lnTo>
                    <a:pt x="799249" y="197675"/>
                  </a:lnTo>
                  <a:lnTo>
                    <a:pt x="799553" y="195681"/>
                  </a:lnTo>
                  <a:close/>
                </a:path>
                <a:path w="938529" h="611504">
                  <a:moveTo>
                    <a:pt x="802068" y="190931"/>
                  </a:moveTo>
                  <a:lnTo>
                    <a:pt x="800785" y="193497"/>
                  </a:lnTo>
                  <a:lnTo>
                    <a:pt x="802017" y="192608"/>
                  </a:lnTo>
                  <a:lnTo>
                    <a:pt x="802068" y="190931"/>
                  </a:lnTo>
                  <a:close/>
                </a:path>
                <a:path w="938529" h="611504">
                  <a:moveTo>
                    <a:pt x="828090" y="187604"/>
                  </a:moveTo>
                  <a:lnTo>
                    <a:pt x="827354" y="186245"/>
                  </a:lnTo>
                  <a:lnTo>
                    <a:pt x="826592" y="187286"/>
                  </a:lnTo>
                  <a:lnTo>
                    <a:pt x="828090" y="187604"/>
                  </a:lnTo>
                  <a:close/>
                </a:path>
                <a:path w="938529" h="611504">
                  <a:moveTo>
                    <a:pt x="834745" y="186880"/>
                  </a:moveTo>
                  <a:lnTo>
                    <a:pt x="822718" y="190334"/>
                  </a:lnTo>
                  <a:lnTo>
                    <a:pt x="827468" y="185445"/>
                  </a:lnTo>
                  <a:lnTo>
                    <a:pt x="801649" y="193802"/>
                  </a:lnTo>
                  <a:lnTo>
                    <a:pt x="800874" y="197294"/>
                  </a:lnTo>
                  <a:lnTo>
                    <a:pt x="805040" y="196811"/>
                  </a:lnTo>
                  <a:lnTo>
                    <a:pt x="834745" y="186880"/>
                  </a:lnTo>
                  <a:close/>
                </a:path>
                <a:path w="938529" h="611504">
                  <a:moveTo>
                    <a:pt x="839584" y="185178"/>
                  </a:moveTo>
                  <a:lnTo>
                    <a:pt x="839279" y="183654"/>
                  </a:lnTo>
                  <a:lnTo>
                    <a:pt x="838606" y="185127"/>
                  </a:lnTo>
                  <a:lnTo>
                    <a:pt x="839584" y="185178"/>
                  </a:lnTo>
                  <a:close/>
                </a:path>
                <a:path w="938529" h="611504">
                  <a:moveTo>
                    <a:pt x="842543" y="177292"/>
                  </a:moveTo>
                  <a:lnTo>
                    <a:pt x="842416" y="176314"/>
                  </a:lnTo>
                  <a:lnTo>
                    <a:pt x="841959" y="178943"/>
                  </a:lnTo>
                  <a:lnTo>
                    <a:pt x="842543" y="177292"/>
                  </a:lnTo>
                  <a:close/>
                </a:path>
                <a:path w="938529" h="611504">
                  <a:moveTo>
                    <a:pt x="854671" y="153720"/>
                  </a:moveTo>
                  <a:lnTo>
                    <a:pt x="854163" y="152577"/>
                  </a:lnTo>
                  <a:lnTo>
                    <a:pt x="853287" y="153149"/>
                  </a:lnTo>
                  <a:lnTo>
                    <a:pt x="854671" y="153720"/>
                  </a:lnTo>
                  <a:close/>
                </a:path>
                <a:path w="938529" h="611504">
                  <a:moveTo>
                    <a:pt x="856957" y="181013"/>
                  </a:moveTo>
                  <a:lnTo>
                    <a:pt x="854570" y="178257"/>
                  </a:lnTo>
                  <a:lnTo>
                    <a:pt x="851916" y="181444"/>
                  </a:lnTo>
                  <a:lnTo>
                    <a:pt x="856957" y="181013"/>
                  </a:lnTo>
                  <a:close/>
                </a:path>
                <a:path w="938529" h="611504">
                  <a:moveTo>
                    <a:pt x="864438" y="183197"/>
                  </a:moveTo>
                  <a:lnTo>
                    <a:pt x="863854" y="180886"/>
                  </a:lnTo>
                  <a:lnTo>
                    <a:pt x="861021" y="182156"/>
                  </a:lnTo>
                  <a:lnTo>
                    <a:pt x="864438" y="183197"/>
                  </a:lnTo>
                  <a:close/>
                </a:path>
                <a:path w="938529" h="611504">
                  <a:moveTo>
                    <a:pt x="865720" y="128689"/>
                  </a:moveTo>
                  <a:lnTo>
                    <a:pt x="865555" y="127215"/>
                  </a:lnTo>
                  <a:lnTo>
                    <a:pt x="864844" y="129197"/>
                  </a:lnTo>
                  <a:lnTo>
                    <a:pt x="865720" y="128689"/>
                  </a:lnTo>
                  <a:close/>
                </a:path>
                <a:path w="938529" h="611504">
                  <a:moveTo>
                    <a:pt x="881926" y="115785"/>
                  </a:moveTo>
                  <a:lnTo>
                    <a:pt x="881214" y="117246"/>
                  </a:lnTo>
                  <a:lnTo>
                    <a:pt x="881557" y="117106"/>
                  </a:lnTo>
                  <a:lnTo>
                    <a:pt x="881926" y="115785"/>
                  </a:lnTo>
                  <a:close/>
                </a:path>
                <a:path w="938529" h="611504">
                  <a:moveTo>
                    <a:pt x="882700" y="120561"/>
                  </a:moveTo>
                  <a:lnTo>
                    <a:pt x="882624" y="120040"/>
                  </a:lnTo>
                  <a:lnTo>
                    <a:pt x="880859" y="121246"/>
                  </a:lnTo>
                  <a:lnTo>
                    <a:pt x="882700" y="120561"/>
                  </a:lnTo>
                  <a:close/>
                </a:path>
                <a:path w="938529" h="611504">
                  <a:moveTo>
                    <a:pt x="883361" y="122682"/>
                  </a:moveTo>
                  <a:lnTo>
                    <a:pt x="882319" y="121221"/>
                  </a:lnTo>
                  <a:lnTo>
                    <a:pt x="881253" y="121653"/>
                  </a:lnTo>
                  <a:lnTo>
                    <a:pt x="883361" y="122682"/>
                  </a:lnTo>
                  <a:close/>
                </a:path>
                <a:path w="938529" h="611504">
                  <a:moveTo>
                    <a:pt x="885837" y="123659"/>
                  </a:moveTo>
                  <a:lnTo>
                    <a:pt x="885761" y="122135"/>
                  </a:lnTo>
                  <a:lnTo>
                    <a:pt x="885190" y="123748"/>
                  </a:lnTo>
                  <a:lnTo>
                    <a:pt x="885837" y="123659"/>
                  </a:lnTo>
                  <a:close/>
                </a:path>
                <a:path w="938529" h="611504">
                  <a:moveTo>
                    <a:pt x="885990" y="118719"/>
                  </a:moveTo>
                  <a:lnTo>
                    <a:pt x="884072" y="117335"/>
                  </a:lnTo>
                  <a:lnTo>
                    <a:pt x="884580" y="119189"/>
                  </a:lnTo>
                  <a:lnTo>
                    <a:pt x="885990" y="118719"/>
                  </a:lnTo>
                  <a:close/>
                </a:path>
                <a:path w="938529" h="611504">
                  <a:moveTo>
                    <a:pt x="892886" y="116878"/>
                  </a:moveTo>
                  <a:lnTo>
                    <a:pt x="890600" y="114312"/>
                  </a:lnTo>
                  <a:lnTo>
                    <a:pt x="890282" y="119227"/>
                  </a:lnTo>
                  <a:lnTo>
                    <a:pt x="892886" y="116878"/>
                  </a:lnTo>
                  <a:close/>
                </a:path>
                <a:path w="938529" h="611504">
                  <a:moveTo>
                    <a:pt x="897763" y="608253"/>
                  </a:moveTo>
                  <a:lnTo>
                    <a:pt x="896696" y="608380"/>
                  </a:lnTo>
                  <a:lnTo>
                    <a:pt x="897216" y="609384"/>
                  </a:lnTo>
                  <a:lnTo>
                    <a:pt x="897763" y="608253"/>
                  </a:lnTo>
                  <a:close/>
                </a:path>
                <a:path w="938529" h="611504">
                  <a:moveTo>
                    <a:pt x="911771" y="105410"/>
                  </a:moveTo>
                  <a:lnTo>
                    <a:pt x="909053" y="105410"/>
                  </a:lnTo>
                  <a:lnTo>
                    <a:pt x="908799" y="97790"/>
                  </a:lnTo>
                  <a:lnTo>
                    <a:pt x="906449" y="96520"/>
                  </a:lnTo>
                  <a:lnTo>
                    <a:pt x="904087" y="95250"/>
                  </a:lnTo>
                  <a:lnTo>
                    <a:pt x="904201" y="87630"/>
                  </a:lnTo>
                  <a:lnTo>
                    <a:pt x="898677" y="86360"/>
                  </a:lnTo>
                  <a:lnTo>
                    <a:pt x="898931" y="54610"/>
                  </a:lnTo>
                  <a:lnTo>
                    <a:pt x="896594" y="52070"/>
                  </a:lnTo>
                  <a:lnTo>
                    <a:pt x="891921" y="46990"/>
                  </a:lnTo>
                  <a:lnTo>
                    <a:pt x="881418" y="52070"/>
                  </a:lnTo>
                  <a:lnTo>
                    <a:pt x="876300" y="45720"/>
                  </a:lnTo>
                  <a:lnTo>
                    <a:pt x="864095" y="63500"/>
                  </a:lnTo>
                  <a:lnTo>
                    <a:pt x="859955" y="81280"/>
                  </a:lnTo>
                  <a:lnTo>
                    <a:pt x="850849" y="96520"/>
                  </a:lnTo>
                  <a:lnTo>
                    <a:pt x="843788" y="93980"/>
                  </a:lnTo>
                  <a:lnTo>
                    <a:pt x="840333" y="101600"/>
                  </a:lnTo>
                  <a:lnTo>
                    <a:pt x="785545" y="101600"/>
                  </a:lnTo>
                  <a:lnTo>
                    <a:pt x="763562" y="120650"/>
                  </a:lnTo>
                  <a:lnTo>
                    <a:pt x="768540" y="123190"/>
                  </a:lnTo>
                  <a:lnTo>
                    <a:pt x="764641" y="127000"/>
                  </a:lnTo>
                  <a:lnTo>
                    <a:pt x="765683" y="133350"/>
                  </a:lnTo>
                  <a:lnTo>
                    <a:pt x="754443" y="139700"/>
                  </a:lnTo>
                  <a:lnTo>
                    <a:pt x="751497" y="139700"/>
                  </a:lnTo>
                  <a:lnTo>
                    <a:pt x="751497" y="236220"/>
                  </a:lnTo>
                  <a:lnTo>
                    <a:pt x="749744" y="240893"/>
                  </a:lnTo>
                  <a:lnTo>
                    <a:pt x="748449" y="240030"/>
                  </a:lnTo>
                  <a:lnTo>
                    <a:pt x="751497" y="236220"/>
                  </a:lnTo>
                  <a:lnTo>
                    <a:pt x="751497" y="139700"/>
                  </a:lnTo>
                  <a:lnTo>
                    <a:pt x="720966" y="139700"/>
                  </a:lnTo>
                  <a:lnTo>
                    <a:pt x="724268" y="149860"/>
                  </a:lnTo>
                  <a:lnTo>
                    <a:pt x="719836" y="154940"/>
                  </a:lnTo>
                  <a:lnTo>
                    <a:pt x="678637" y="177800"/>
                  </a:lnTo>
                  <a:lnTo>
                    <a:pt x="677176" y="178117"/>
                  </a:lnTo>
                  <a:lnTo>
                    <a:pt x="677176" y="461010"/>
                  </a:lnTo>
                  <a:lnTo>
                    <a:pt x="676198" y="463550"/>
                  </a:lnTo>
                  <a:lnTo>
                    <a:pt x="675500" y="463550"/>
                  </a:lnTo>
                  <a:lnTo>
                    <a:pt x="677176" y="461010"/>
                  </a:lnTo>
                  <a:lnTo>
                    <a:pt x="677176" y="178117"/>
                  </a:lnTo>
                  <a:lnTo>
                    <a:pt x="666889" y="180340"/>
                  </a:lnTo>
                  <a:lnTo>
                    <a:pt x="653808" y="173990"/>
                  </a:lnTo>
                  <a:lnTo>
                    <a:pt x="651192" y="172720"/>
                  </a:lnTo>
                  <a:lnTo>
                    <a:pt x="667232" y="149860"/>
                  </a:lnTo>
                  <a:lnTo>
                    <a:pt x="664349" y="132080"/>
                  </a:lnTo>
                  <a:lnTo>
                    <a:pt x="662914" y="123190"/>
                  </a:lnTo>
                  <a:lnTo>
                    <a:pt x="654672" y="124460"/>
                  </a:lnTo>
                  <a:lnTo>
                    <a:pt x="648589" y="132080"/>
                  </a:lnTo>
                  <a:lnTo>
                    <a:pt x="643737" y="128270"/>
                  </a:lnTo>
                  <a:lnTo>
                    <a:pt x="653440" y="115570"/>
                  </a:lnTo>
                  <a:lnTo>
                    <a:pt x="653161" y="106680"/>
                  </a:lnTo>
                  <a:lnTo>
                    <a:pt x="652792" y="95250"/>
                  </a:lnTo>
                  <a:lnTo>
                    <a:pt x="627303" y="83820"/>
                  </a:lnTo>
                  <a:lnTo>
                    <a:pt x="625411" y="88900"/>
                  </a:lnTo>
                  <a:lnTo>
                    <a:pt x="628472" y="91440"/>
                  </a:lnTo>
                  <a:lnTo>
                    <a:pt x="621334" y="95250"/>
                  </a:lnTo>
                  <a:lnTo>
                    <a:pt x="618921" y="106680"/>
                  </a:lnTo>
                  <a:lnTo>
                    <a:pt x="618705" y="96520"/>
                  </a:lnTo>
                  <a:lnTo>
                    <a:pt x="610336" y="104140"/>
                  </a:lnTo>
                  <a:lnTo>
                    <a:pt x="603364" y="121920"/>
                  </a:lnTo>
                  <a:lnTo>
                    <a:pt x="607885" y="146050"/>
                  </a:lnTo>
                  <a:lnTo>
                    <a:pt x="605701" y="161290"/>
                  </a:lnTo>
                  <a:lnTo>
                    <a:pt x="600710" y="170180"/>
                  </a:lnTo>
                  <a:lnTo>
                    <a:pt x="589876" y="173990"/>
                  </a:lnTo>
                  <a:lnTo>
                    <a:pt x="582498" y="160020"/>
                  </a:lnTo>
                  <a:lnTo>
                    <a:pt x="581291" y="139700"/>
                  </a:lnTo>
                  <a:lnTo>
                    <a:pt x="582129" y="137160"/>
                  </a:lnTo>
                  <a:lnTo>
                    <a:pt x="582549" y="135890"/>
                  </a:lnTo>
                  <a:lnTo>
                    <a:pt x="590905" y="110490"/>
                  </a:lnTo>
                  <a:lnTo>
                    <a:pt x="595922" y="95250"/>
                  </a:lnTo>
                  <a:lnTo>
                    <a:pt x="579208" y="110490"/>
                  </a:lnTo>
                  <a:lnTo>
                    <a:pt x="594766" y="82550"/>
                  </a:lnTo>
                  <a:lnTo>
                    <a:pt x="596430" y="81280"/>
                  </a:lnTo>
                  <a:lnTo>
                    <a:pt x="596201" y="86360"/>
                  </a:lnTo>
                  <a:lnTo>
                    <a:pt x="602234" y="81280"/>
                  </a:lnTo>
                  <a:lnTo>
                    <a:pt x="601726" y="87630"/>
                  </a:lnTo>
                  <a:lnTo>
                    <a:pt x="607212" y="81280"/>
                  </a:lnTo>
                  <a:lnTo>
                    <a:pt x="608317" y="80010"/>
                  </a:lnTo>
                  <a:lnTo>
                    <a:pt x="620509" y="76200"/>
                  </a:lnTo>
                  <a:lnTo>
                    <a:pt x="631215" y="82550"/>
                  </a:lnTo>
                  <a:lnTo>
                    <a:pt x="632663" y="77470"/>
                  </a:lnTo>
                  <a:lnTo>
                    <a:pt x="652030" y="78740"/>
                  </a:lnTo>
                  <a:lnTo>
                    <a:pt x="643724" y="77470"/>
                  </a:lnTo>
                  <a:lnTo>
                    <a:pt x="643407" y="76200"/>
                  </a:lnTo>
                  <a:lnTo>
                    <a:pt x="643089" y="74930"/>
                  </a:lnTo>
                  <a:lnTo>
                    <a:pt x="641819" y="69850"/>
                  </a:lnTo>
                  <a:lnTo>
                    <a:pt x="641184" y="67310"/>
                  </a:lnTo>
                  <a:lnTo>
                    <a:pt x="640867" y="66040"/>
                  </a:lnTo>
                  <a:lnTo>
                    <a:pt x="626872" y="67310"/>
                  </a:lnTo>
                  <a:lnTo>
                    <a:pt x="627926" y="60960"/>
                  </a:lnTo>
                  <a:lnTo>
                    <a:pt x="609282" y="63500"/>
                  </a:lnTo>
                  <a:lnTo>
                    <a:pt x="601357" y="69850"/>
                  </a:lnTo>
                  <a:lnTo>
                    <a:pt x="589610" y="67310"/>
                  </a:lnTo>
                  <a:lnTo>
                    <a:pt x="588848" y="66040"/>
                  </a:lnTo>
                  <a:lnTo>
                    <a:pt x="586536" y="62230"/>
                  </a:lnTo>
                  <a:lnTo>
                    <a:pt x="585000" y="59690"/>
                  </a:lnTo>
                  <a:lnTo>
                    <a:pt x="577596" y="57150"/>
                  </a:lnTo>
                  <a:lnTo>
                    <a:pt x="572490" y="62230"/>
                  </a:lnTo>
                  <a:lnTo>
                    <a:pt x="583031" y="44450"/>
                  </a:lnTo>
                  <a:lnTo>
                    <a:pt x="576453" y="45720"/>
                  </a:lnTo>
                  <a:lnTo>
                    <a:pt x="564527" y="55880"/>
                  </a:lnTo>
                  <a:lnTo>
                    <a:pt x="541705" y="66040"/>
                  </a:lnTo>
                  <a:lnTo>
                    <a:pt x="533666" y="66040"/>
                  </a:lnTo>
                  <a:lnTo>
                    <a:pt x="533996" y="63500"/>
                  </a:lnTo>
                  <a:lnTo>
                    <a:pt x="534797" y="57150"/>
                  </a:lnTo>
                  <a:lnTo>
                    <a:pt x="516686" y="63500"/>
                  </a:lnTo>
                  <a:lnTo>
                    <a:pt x="515378" y="60960"/>
                  </a:lnTo>
                  <a:lnTo>
                    <a:pt x="523405" y="53340"/>
                  </a:lnTo>
                  <a:lnTo>
                    <a:pt x="535444" y="41910"/>
                  </a:lnTo>
                  <a:lnTo>
                    <a:pt x="536790" y="40640"/>
                  </a:lnTo>
                  <a:lnTo>
                    <a:pt x="554850" y="33020"/>
                  </a:lnTo>
                  <a:lnTo>
                    <a:pt x="545655" y="31750"/>
                  </a:lnTo>
                  <a:lnTo>
                    <a:pt x="536460" y="30480"/>
                  </a:lnTo>
                  <a:lnTo>
                    <a:pt x="534276" y="26670"/>
                  </a:lnTo>
                  <a:lnTo>
                    <a:pt x="523557" y="31750"/>
                  </a:lnTo>
                  <a:lnTo>
                    <a:pt x="515861" y="24130"/>
                  </a:lnTo>
                  <a:lnTo>
                    <a:pt x="510806" y="26670"/>
                  </a:lnTo>
                  <a:lnTo>
                    <a:pt x="504329" y="20320"/>
                  </a:lnTo>
                  <a:lnTo>
                    <a:pt x="501738" y="17780"/>
                  </a:lnTo>
                  <a:lnTo>
                    <a:pt x="488403" y="20320"/>
                  </a:lnTo>
                  <a:lnTo>
                    <a:pt x="476669" y="15240"/>
                  </a:lnTo>
                  <a:lnTo>
                    <a:pt x="470065" y="0"/>
                  </a:lnTo>
                  <a:lnTo>
                    <a:pt x="466940" y="0"/>
                  </a:lnTo>
                  <a:lnTo>
                    <a:pt x="466953" y="8890"/>
                  </a:lnTo>
                  <a:lnTo>
                    <a:pt x="31165" y="8890"/>
                  </a:lnTo>
                  <a:lnTo>
                    <a:pt x="36410" y="17780"/>
                  </a:lnTo>
                  <a:lnTo>
                    <a:pt x="33401" y="19697"/>
                  </a:lnTo>
                  <a:lnTo>
                    <a:pt x="32829" y="19253"/>
                  </a:lnTo>
                  <a:lnTo>
                    <a:pt x="32854" y="20040"/>
                  </a:lnTo>
                  <a:lnTo>
                    <a:pt x="32410" y="20320"/>
                  </a:lnTo>
                  <a:lnTo>
                    <a:pt x="37388" y="25400"/>
                  </a:lnTo>
                  <a:lnTo>
                    <a:pt x="35052" y="29210"/>
                  </a:lnTo>
                  <a:lnTo>
                    <a:pt x="36893" y="26670"/>
                  </a:lnTo>
                  <a:lnTo>
                    <a:pt x="39420" y="31750"/>
                  </a:lnTo>
                  <a:lnTo>
                    <a:pt x="38608" y="41236"/>
                  </a:lnTo>
                  <a:lnTo>
                    <a:pt x="40157" y="41910"/>
                  </a:lnTo>
                  <a:lnTo>
                    <a:pt x="38862" y="41910"/>
                  </a:lnTo>
                  <a:lnTo>
                    <a:pt x="38569" y="41681"/>
                  </a:lnTo>
                  <a:lnTo>
                    <a:pt x="37998" y="48260"/>
                  </a:lnTo>
                  <a:lnTo>
                    <a:pt x="32118" y="53340"/>
                  </a:lnTo>
                  <a:lnTo>
                    <a:pt x="26162" y="53340"/>
                  </a:lnTo>
                  <a:lnTo>
                    <a:pt x="29387" y="48260"/>
                  </a:lnTo>
                  <a:lnTo>
                    <a:pt x="30200" y="46990"/>
                  </a:lnTo>
                  <a:lnTo>
                    <a:pt x="30988" y="52070"/>
                  </a:lnTo>
                  <a:lnTo>
                    <a:pt x="33108" y="46990"/>
                  </a:lnTo>
                  <a:lnTo>
                    <a:pt x="34036" y="49530"/>
                  </a:lnTo>
                  <a:lnTo>
                    <a:pt x="34163" y="46990"/>
                  </a:lnTo>
                  <a:lnTo>
                    <a:pt x="34226" y="45720"/>
                  </a:lnTo>
                  <a:lnTo>
                    <a:pt x="34823" y="34290"/>
                  </a:lnTo>
                  <a:lnTo>
                    <a:pt x="29819" y="41084"/>
                  </a:lnTo>
                  <a:lnTo>
                    <a:pt x="29819" y="45720"/>
                  </a:lnTo>
                  <a:lnTo>
                    <a:pt x="24828" y="48260"/>
                  </a:lnTo>
                  <a:lnTo>
                    <a:pt x="25692" y="46990"/>
                  </a:lnTo>
                  <a:lnTo>
                    <a:pt x="29819" y="45720"/>
                  </a:lnTo>
                  <a:lnTo>
                    <a:pt x="29819" y="41084"/>
                  </a:lnTo>
                  <a:lnTo>
                    <a:pt x="28587" y="42748"/>
                  </a:lnTo>
                  <a:lnTo>
                    <a:pt x="33489" y="35560"/>
                  </a:lnTo>
                  <a:lnTo>
                    <a:pt x="32118" y="31750"/>
                  </a:lnTo>
                  <a:lnTo>
                    <a:pt x="31203" y="29210"/>
                  </a:lnTo>
                  <a:lnTo>
                    <a:pt x="29972" y="31750"/>
                  </a:lnTo>
                  <a:lnTo>
                    <a:pt x="0" y="22860"/>
                  </a:lnTo>
                  <a:lnTo>
                    <a:pt x="8788" y="57150"/>
                  </a:lnTo>
                  <a:lnTo>
                    <a:pt x="14351" y="57150"/>
                  </a:lnTo>
                  <a:lnTo>
                    <a:pt x="9410" y="58420"/>
                  </a:lnTo>
                  <a:lnTo>
                    <a:pt x="14084" y="62230"/>
                  </a:lnTo>
                  <a:lnTo>
                    <a:pt x="12280" y="69850"/>
                  </a:lnTo>
                  <a:lnTo>
                    <a:pt x="10477" y="64770"/>
                  </a:lnTo>
                  <a:lnTo>
                    <a:pt x="10274" y="72390"/>
                  </a:lnTo>
                  <a:lnTo>
                    <a:pt x="23977" y="74930"/>
                  </a:lnTo>
                  <a:lnTo>
                    <a:pt x="11379" y="73660"/>
                  </a:lnTo>
                  <a:lnTo>
                    <a:pt x="13347" y="90170"/>
                  </a:lnTo>
                  <a:lnTo>
                    <a:pt x="8039" y="125310"/>
                  </a:lnTo>
                  <a:lnTo>
                    <a:pt x="8039" y="135890"/>
                  </a:lnTo>
                  <a:lnTo>
                    <a:pt x="6324" y="137160"/>
                  </a:lnTo>
                  <a:lnTo>
                    <a:pt x="7124" y="135890"/>
                  </a:lnTo>
                  <a:lnTo>
                    <a:pt x="8039" y="135890"/>
                  </a:lnTo>
                  <a:lnTo>
                    <a:pt x="8039" y="125310"/>
                  </a:lnTo>
                  <a:lnTo>
                    <a:pt x="6248" y="137160"/>
                  </a:lnTo>
                  <a:lnTo>
                    <a:pt x="2768" y="148590"/>
                  </a:lnTo>
                  <a:lnTo>
                    <a:pt x="10528" y="177800"/>
                  </a:lnTo>
                  <a:lnTo>
                    <a:pt x="5105" y="199390"/>
                  </a:lnTo>
                  <a:lnTo>
                    <a:pt x="13855" y="212090"/>
                  </a:lnTo>
                  <a:lnTo>
                    <a:pt x="15697" y="229870"/>
                  </a:lnTo>
                  <a:lnTo>
                    <a:pt x="27292" y="242570"/>
                  </a:lnTo>
                  <a:lnTo>
                    <a:pt x="27139" y="248920"/>
                  </a:lnTo>
                  <a:lnTo>
                    <a:pt x="34734" y="252730"/>
                  </a:lnTo>
                  <a:lnTo>
                    <a:pt x="36715" y="246380"/>
                  </a:lnTo>
                  <a:lnTo>
                    <a:pt x="49923" y="247650"/>
                  </a:lnTo>
                  <a:lnTo>
                    <a:pt x="36347" y="250190"/>
                  </a:lnTo>
                  <a:lnTo>
                    <a:pt x="43522" y="260350"/>
                  </a:lnTo>
                  <a:lnTo>
                    <a:pt x="36487" y="252730"/>
                  </a:lnTo>
                  <a:lnTo>
                    <a:pt x="34925" y="257810"/>
                  </a:lnTo>
                  <a:lnTo>
                    <a:pt x="37922" y="266700"/>
                  </a:lnTo>
                  <a:lnTo>
                    <a:pt x="46469" y="273050"/>
                  </a:lnTo>
                  <a:lnTo>
                    <a:pt x="44716" y="283210"/>
                  </a:lnTo>
                  <a:lnTo>
                    <a:pt x="64427" y="304800"/>
                  </a:lnTo>
                  <a:lnTo>
                    <a:pt x="64516" y="316230"/>
                  </a:lnTo>
                  <a:lnTo>
                    <a:pt x="98501" y="327660"/>
                  </a:lnTo>
                  <a:lnTo>
                    <a:pt x="99783" y="332740"/>
                  </a:lnTo>
                  <a:lnTo>
                    <a:pt x="104736" y="331470"/>
                  </a:lnTo>
                  <a:lnTo>
                    <a:pt x="114490" y="340360"/>
                  </a:lnTo>
                  <a:lnTo>
                    <a:pt x="120103" y="354330"/>
                  </a:lnTo>
                  <a:lnTo>
                    <a:pt x="158064" y="351790"/>
                  </a:lnTo>
                  <a:lnTo>
                    <a:pt x="156578" y="355600"/>
                  </a:lnTo>
                  <a:lnTo>
                    <a:pt x="215607" y="377190"/>
                  </a:lnTo>
                  <a:lnTo>
                    <a:pt x="260845" y="377190"/>
                  </a:lnTo>
                  <a:lnTo>
                    <a:pt x="260858" y="368300"/>
                  </a:lnTo>
                  <a:lnTo>
                    <a:pt x="288594" y="369570"/>
                  </a:lnTo>
                  <a:lnTo>
                    <a:pt x="312788" y="391160"/>
                  </a:lnTo>
                  <a:lnTo>
                    <a:pt x="319925" y="408940"/>
                  </a:lnTo>
                  <a:lnTo>
                    <a:pt x="338670" y="420370"/>
                  </a:lnTo>
                  <a:lnTo>
                    <a:pt x="344817" y="416560"/>
                  </a:lnTo>
                  <a:lnTo>
                    <a:pt x="348208" y="406400"/>
                  </a:lnTo>
                  <a:lnTo>
                    <a:pt x="367461" y="405130"/>
                  </a:lnTo>
                  <a:lnTo>
                    <a:pt x="398157" y="445770"/>
                  </a:lnTo>
                  <a:lnTo>
                    <a:pt x="404482" y="466090"/>
                  </a:lnTo>
                  <a:lnTo>
                    <a:pt x="431901" y="476250"/>
                  </a:lnTo>
                  <a:lnTo>
                    <a:pt x="435394" y="472440"/>
                  </a:lnTo>
                  <a:lnTo>
                    <a:pt x="428917" y="458470"/>
                  </a:lnTo>
                  <a:lnTo>
                    <a:pt x="430720" y="450850"/>
                  </a:lnTo>
                  <a:lnTo>
                    <a:pt x="426199" y="448310"/>
                  </a:lnTo>
                  <a:lnTo>
                    <a:pt x="431292" y="449580"/>
                  </a:lnTo>
                  <a:lnTo>
                    <a:pt x="431825" y="448310"/>
                  </a:lnTo>
                  <a:lnTo>
                    <a:pt x="433933" y="443230"/>
                  </a:lnTo>
                  <a:lnTo>
                    <a:pt x="429463" y="440690"/>
                  </a:lnTo>
                  <a:lnTo>
                    <a:pt x="434428" y="440690"/>
                  </a:lnTo>
                  <a:lnTo>
                    <a:pt x="440029" y="430530"/>
                  </a:lnTo>
                  <a:lnTo>
                    <a:pt x="446760" y="430530"/>
                  </a:lnTo>
                  <a:lnTo>
                    <a:pt x="443179" y="425450"/>
                  </a:lnTo>
                  <a:lnTo>
                    <a:pt x="453732" y="426720"/>
                  </a:lnTo>
                  <a:lnTo>
                    <a:pt x="448297" y="430530"/>
                  </a:lnTo>
                  <a:lnTo>
                    <a:pt x="458292" y="425450"/>
                  </a:lnTo>
                  <a:lnTo>
                    <a:pt x="463283" y="422910"/>
                  </a:lnTo>
                  <a:lnTo>
                    <a:pt x="471182" y="412750"/>
                  </a:lnTo>
                  <a:lnTo>
                    <a:pt x="468223" y="405130"/>
                  </a:lnTo>
                  <a:lnTo>
                    <a:pt x="477278" y="410210"/>
                  </a:lnTo>
                  <a:lnTo>
                    <a:pt x="487730" y="407670"/>
                  </a:lnTo>
                  <a:lnTo>
                    <a:pt x="488251" y="405130"/>
                  </a:lnTo>
                  <a:lnTo>
                    <a:pt x="489026" y="401320"/>
                  </a:lnTo>
                  <a:lnTo>
                    <a:pt x="487768" y="407670"/>
                  </a:lnTo>
                  <a:lnTo>
                    <a:pt x="498017" y="406400"/>
                  </a:lnTo>
                  <a:lnTo>
                    <a:pt x="511543" y="410210"/>
                  </a:lnTo>
                  <a:lnTo>
                    <a:pt x="517461" y="406400"/>
                  </a:lnTo>
                  <a:lnTo>
                    <a:pt x="519442" y="405130"/>
                  </a:lnTo>
                  <a:lnTo>
                    <a:pt x="528307" y="410210"/>
                  </a:lnTo>
                  <a:lnTo>
                    <a:pt x="530682" y="415290"/>
                  </a:lnTo>
                  <a:lnTo>
                    <a:pt x="528129" y="415290"/>
                  </a:lnTo>
                  <a:lnTo>
                    <a:pt x="535000" y="417830"/>
                  </a:lnTo>
                  <a:lnTo>
                    <a:pt x="541528" y="414020"/>
                  </a:lnTo>
                  <a:lnTo>
                    <a:pt x="544779" y="417830"/>
                  </a:lnTo>
                  <a:lnTo>
                    <a:pt x="546989" y="414020"/>
                  </a:lnTo>
                  <a:lnTo>
                    <a:pt x="547725" y="412750"/>
                  </a:lnTo>
                  <a:lnTo>
                    <a:pt x="545490" y="407670"/>
                  </a:lnTo>
                  <a:lnTo>
                    <a:pt x="556996" y="416560"/>
                  </a:lnTo>
                  <a:lnTo>
                    <a:pt x="560006" y="414020"/>
                  </a:lnTo>
                  <a:lnTo>
                    <a:pt x="552437" y="408940"/>
                  </a:lnTo>
                  <a:lnTo>
                    <a:pt x="555980" y="407670"/>
                  </a:lnTo>
                  <a:lnTo>
                    <a:pt x="559511" y="406400"/>
                  </a:lnTo>
                  <a:lnTo>
                    <a:pt x="558965" y="405130"/>
                  </a:lnTo>
                  <a:lnTo>
                    <a:pt x="558406" y="403860"/>
                  </a:lnTo>
                  <a:lnTo>
                    <a:pt x="557288" y="401320"/>
                  </a:lnTo>
                  <a:lnTo>
                    <a:pt x="553199" y="403860"/>
                  </a:lnTo>
                  <a:lnTo>
                    <a:pt x="550481" y="401320"/>
                  </a:lnTo>
                  <a:lnTo>
                    <a:pt x="552335" y="400050"/>
                  </a:lnTo>
                  <a:lnTo>
                    <a:pt x="554189" y="398780"/>
                  </a:lnTo>
                  <a:lnTo>
                    <a:pt x="541870" y="400050"/>
                  </a:lnTo>
                  <a:lnTo>
                    <a:pt x="544995" y="394970"/>
                  </a:lnTo>
                  <a:lnTo>
                    <a:pt x="552767" y="398780"/>
                  </a:lnTo>
                  <a:lnTo>
                    <a:pt x="562648" y="394970"/>
                  </a:lnTo>
                  <a:lnTo>
                    <a:pt x="565937" y="393700"/>
                  </a:lnTo>
                  <a:lnTo>
                    <a:pt x="576846" y="396240"/>
                  </a:lnTo>
                  <a:lnTo>
                    <a:pt x="577811" y="393700"/>
                  </a:lnTo>
                  <a:lnTo>
                    <a:pt x="579716" y="388620"/>
                  </a:lnTo>
                  <a:lnTo>
                    <a:pt x="582422" y="397510"/>
                  </a:lnTo>
                  <a:lnTo>
                    <a:pt x="588594" y="392430"/>
                  </a:lnTo>
                  <a:lnTo>
                    <a:pt x="588200" y="396240"/>
                  </a:lnTo>
                  <a:lnTo>
                    <a:pt x="591451" y="394970"/>
                  </a:lnTo>
                  <a:lnTo>
                    <a:pt x="592683" y="392430"/>
                  </a:lnTo>
                  <a:lnTo>
                    <a:pt x="593293" y="391160"/>
                  </a:lnTo>
                  <a:lnTo>
                    <a:pt x="596671" y="393700"/>
                  </a:lnTo>
                  <a:lnTo>
                    <a:pt x="593394" y="394970"/>
                  </a:lnTo>
                  <a:lnTo>
                    <a:pt x="607441" y="392430"/>
                  </a:lnTo>
                  <a:lnTo>
                    <a:pt x="609587" y="394970"/>
                  </a:lnTo>
                  <a:lnTo>
                    <a:pt x="603453" y="394970"/>
                  </a:lnTo>
                  <a:lnTo>
                    <a:pt x="615467" y="398780"/>
                  </a:lnTo>
                  <a:lnTo>
                    <a:pt x="613791" y="396240"/>
                  </a:lnTo>
                  <a:lnTo>
                    <a:pt x="616978" y="396240"/>
                  </a:lnTo>
                  <a:lnTo>
                    <a:pt x="622300" y="407670"/>
                  </a:lnTo>
                  <a:lnTo>
                    <a:pt x="643293" y="400050"/>
                  </a:lnTo>
                  <a:lnTo>
                    <a:pt x="657745" y="416560"/>
                  </a:lnTo>
                  <a:lnTo>
                    <a:pt x="661924" y="416560"/>
                  </a:lnTo>
                  <a:lnTo>
                    <a:pt x="664603" y="425450"/>
                  </a:lnTo>
                  <a:lnTo>
                    <a:pt x="661212" y="439420"/>
                  </a:lnTo>
                  <a:lnTo>
                    <a:pt x="664273" y="443230"/>
                  </a:lnTo>
                  <a:lnTo>
                    <a:pt x="664362" y="436880"/>
                  </a:lnTo>
                  <a:lnTo>
                    <a:pt x="668515" y="440690"/>
                  </a:lnTo>
                  <a:lnTo>
                    <a:pt x="663727" y="447040"/>
                  </a:lnTo>
                  <a:lnTo>
                    <a:pt x="670852" y="458470"/>
                  </a:lnTo>
                  <a:lnTo>
                    <a:pt x="670572" y="455930"/>
                  </a:lnTo>
                  <a:lnTo>
                    <a:pt x="673277" y="457200"/>
                  </a:lnTo>
                  <a:lnTo>
                    <a:pt x="678929" y="473710"/>
                  </a:lnTo>
                  <a:lnTo>
                    <a:pt x="685749" y="476250"/>
                  </a:lnTo>
                  <a:lnTo>
                    <a:pt x="691959" y="486410"/>
                  </a:lnTo>
                  <a:lnTo>
                    <a:pt x="688378" y="485140"/>
                  </a:lnTo>
                  <a:lnTo>
                    <a:pt x="689076" y="488950"/>
                  </a:lnTo>
                  <a:lnTo>
                    <a:pt x="700379" y="487680"/>
                  </a:lnTo>
                  <a:lnTo>
                    <a:pt x="700608" y="486410"/>
                  </a:lnTo>
                  <a:lnTo>
                    <a:pt x="704697" y="463550"/>
                  </a:lnTo>
                  <a:lnTo>
                    <a:pt x="705154" y="461010"/>
                  </a:lnTo>
                  <a:lnTo>
                    <a:pt x="705599" y="458470"/>
                  </a:lnTo>
                  <a:lnTo>
                    <a:pt x="704773" y="455930"/>
                  </a:lnTo>
                  <a:lnTo>
                    <a:pt x="698588" y="436880"/>
                  </a:lnTo>
                  <a:lnTo>
                    <a:pt x="697357" y="433070"/>
                  </a:lnTo>
                  <a:lnTo>
                    <a:pt x="696379" y="430085"/>
                  </a:lnTo>
                  <a:lnTo>
                    <a:pt x="697103" y="426720"/>
                  </a:lnTo>
                  <a:lnTo>
                    <a:pt x="694385" y="421640"/>
                  </a:lnTo>
                  <a:lnTo>
                    <a:pt x="690308" y="414020"/>
                  </a:lnTo>
                  <a:lnTo>
                    <a:pt x="686904" y="407670"/>
                  </a:lnTo>
                  <a:lnTo>
                    <a:pt x="686219" y="406400"/>
                  </a:lnTo>
                  <a:lnTo>
                    <a:pt x="685698" y="405422"/>
                  </a:lnTo>
                  <a:lnTo>
                    <a:pt x="686231" y="405396"/>
                  </a:lnTo>
                  <a:lnTo>
                    <a:pt x="686015" y="404075"/>
                  </a:lnTo>
                  <a:lnTo>
                    <a:pt x="685660" y="405358"/>
                  </a:lnTo>
                  <a:lnTo>
                    <a:pt x="685546" y="405130"/>
                  </a:lnTo>
                  <a:lnTo>
                    <a:pt x="683755" y="392430"/>
                  </a:lnTo>
                  <a:lnTo>
                    <a:pt x="683564" y="391160"/>
                  </a:lnTo>
                  <a:lnTo>
                    <a:pt x="683209" y="388620"/>
                  </a:lnTo>
                  <a:lnTo>
                    <a:pt x="682904" y="386448"/>
                  </a:lnTo>
                  <a:lnTo>
                    <a:pt x="682904" y="394970"/>
                  </a:lnTo>
                  <a:lnTo>
                    <a:pt x="681342" y="395643"/>
                  </a:lnTo>
                  <a:lnTo>
                    <a:pt x="681342" y="414020"/>
                  </a:lnTo>
                  <a:lnTo>
                    <a:pt x="680046" y="414020"/>
                  </a:lnTo>
                  <a:lnTo>
                    <a:pt x="679602" y="408940"/>
                  </a:lnTo>
                  <a:lnTo>
                    <a:pt x="681342" y="414020"/>
                  </a:lnTo>
                  <a:lnTo>
                    <a:pt x="681342" y="395643"/>
                  </a:lnTo>
                  <a:lnTo>
                    <a:pt x="679907" y="396240"/>
                  </a:lnTo>
                  <a:lnTo>
                    <a:pt x="681316" y="406400"/>
                  </a:lnTo>
                  <a:lnTo>
                    <a:pt x="680021" y="400050"/>
                  </a:lnTo>
                  <a:lnTo>
                    <a:pt x="679234" y="396240"/>
                  </a:lnTo>
                  <a:lnTo>
                    <a:pt x="682904" y="394970"/>
                  </a:lnTo>
                  <a:lnTo>
                    <a:pt x="682904" y="386448"/>
                  </a:lnTo>
                  <a:lnTo>
                    <a:pt x="682498" y="383540"/>
                  </a:lnTo>
                  <a:lnTo>
                    <a:pt x="688365" y="372110"/>
                  </a:lnTo>
                  <a:lnTo>
                    <a:pt x="686181" y="369570"/>
                  </a:lnTo>
                  <a:lnTo>
                    <a:pt x="687527" y="368300"/>
                  </a:lnTo>
                  <a:lnTo>
                    <a:pt x="695566" y="360680"/>
                  </a:lnTo>
                  <a:lnTo>
                    <a:pt x="693102" y="355600"/>
                  </a:lnTo>
                  <a:lnTo>
                    <a:pt x="696175" y="360680"/>
                  </a:lnTo>
                  <a:lnTo>
                    <a:pt x="699020" y="359410"/>
                  </a:lnTo>
                  <a:lnTo>
                    <a:pt x="696912" y="355600"/>
                  </a:lnTo>
                  <a:lnTo>
                    <a:pt x="704138" y="351790"/>
                  </a:lnTo>
                  <a:lnTo>
                    <a:pt x="716178" y="345440"/>
                  </a:lnTo>
                  <a:lnTo>
                    <a:pt x="724458" y="332740"/>
                  </a:lnTo>
                  <a:lnTo>
                    <a:pt x="728789" y="331470"/>
                  </a:lnTo>
                  <a:lnTo>
                    <a:pt x="737450" y="328930"/>
                  </a:lnTo>
                  <a:lnTo>
                    <a:pt x="738479" y="322580"/>
                  </a:lnTo>
                  <a:lnTo>
                    <a:pt x="738365" y="330200"/>
                  </a:lnTo>
                  <a:lnTo>
                    <a:pt x="741159" y="322580"/>
                  </a:lnTo>
                  <a:lnTo>
                    <a:pt x="741616" y="321310"/>
                  </a:lnTo>
                  <a:lnTo>
                    <a:pt x="747674" y="317500"/>
                  </a:lnTo>
                  <a:lnTo>
                    <a:pt x="746709" y="313690"/>
                  </a:lnTo>
                  <a:lnTo>
                    <a:pt x="748538" y="316230"/>
                  </a:lnTo>
                  <a:lnTo>
                    <a:pt x="761123" y="313690"/>
                  </a:lnTo>
                  <a:lnTo>
                    <a:pt x="762876" y="309880"/>
                  </a:lnTo>
                  <a:lnTo>
                    <a:pt x="764044" y="307340"/>
                  </a:lnTo>
                  <a:lnTo>
                    <a:pt x="762177" y="308051"/>
                  </a:lnTo>
                  <a:lnTo>
                    <a:pt x="762000" y="307225"/>
                  </a:lnTo>
                  <a:lnTo>
                    <a:pt x="761834" y="308178"/>
                  </a:lnTo>
                  <a:lnTo>
                    <a:pt x="757313" y="309880"/>
                  </a:lnTo>
                  <a:lnTo>
                    <a:pt x="752640" y="306070"/>
                  </a:lnTo>
                  <a:lnTo>
                    <a:pt x="756615" y="308610"/>
                  </a:lnTo>
                  <a:lnTo>
                    <a:pt x="758532" y="306070"/>
                  </a:lnTo>
                  <a:lnTo>
                    <a:pt x="761415" y="302260"/>
                  </a:lnTo>
                  <a:lnTo>
                    <a:pt x="752970" y="298450"/>
                  </a:lnTo>
                  <a:lnTo>
                    <a:pt x="760247" y="300990"/>
                  </a:lnTo>
                  <a:lnTo>
                    <a:pt x="761326" y="298450"/>
                  </a:lnTo>
                  <a:lnTo>
                    <a:pt x="761873" y="297180"/>
                  </a:lnTo>
                  <a:lnTo>
                    <a:pt x="760806" y="299720"/>
                  </a:lnTo>
                  <a:lnTo>
                    <a:pt x="767549" y="300990"/>
                  </a:lnTo>
                  <a:lnTo>
                    <a:pt x="772033" y="297180"/>
                  </a:lnTo>
                  <a:lnTo>
                    <a:pt x="773531" y="295910"/>
                  </a:lnTo>
                  <a:lnTo>
                    <a:pt x="772744" y="289560"/>
                  </a:lnTo>
                  <a:lnTo>
                    <a:pt x="768629" y="295910"/>
                  </a:lnTo>
                  <a:lnTo>
                    <a:pt x="768388" y="289560"/>
                  </a:lnTo>
                  <a:lnTo>
                    <a:pt x="768337" y="288290"/>
                  </a:lnTo>
                  <a:lnTo>
                    <a:pt x="758291" y="289560"/>
                  </a:lnTo>
                  <a:lnTo>
                    <a:pt x="758710" y="283210"/>
                  </a:lnTo>
                  <a:lnTo>
                    <a:pt x="758634" y="288290"/>
                  </a:lnTo>
                  <a:lnTo>
                    <a:pt x="768362" y="285750"/>
                  </a:lnTo>
                  <a:lnTo>
                    <a:pt x="766902" y="283210"/>
                  </a:lnTo>
                  <a:lnTo>
                    <a:pt x="766178" y="281940"/>
                  </a:lnTo>
                  <a:lnTo>
                    <a:pt x="770521" y="285750"/>
                  </a:lnTo>
                  <a:lnTo>
                    <a:pt x="769302" y="281940"/>
                  </a:lnTo>
                  <a:lnTo>
                    <a:pt x="772502" y="287020"/>
                  </a:lnTo>
                  <a:lnTo>
                    <a:pt x="771601" y="281940"/>
                  </a:lnTo>
                  <a:lnTo>
                    <a:pt x="770242" y="274320"/>
                  </a:lnTo>
                  <a:lnTo>
                    <a:pt x="775627" y="290830"/>
                  </a:lnTo>
                  <a:lnTo>
                    <a:pt x="770610" y="274320"/>
                  </a:lnTo>
                  <a:lnTo>
                    <a:pt x="769848" y="271780"/>
                  </a:lnTo>
                  <a:lnTo>
                    <a:pt x="769454" y="270510"/>
                  </a:lnTo>
                  <a:lnTo>
                    <a:pt x="760945" y="271780"/>
                  </a:lnTo>
                  <a:lnTo>
                    <a:pt x="758494" y="265430"/>
                  </a:lnTo>
                  <a:lnTo>
                    <a:pt x="753427" y="262890"/>
                  </a:lnTo>
                  <a:lnTo>
                    <a:pt x="764667" y="267970"/>
                  </a:lnTo>
                  <a:lnTo>
                    <a:pt x="760120" y="262890"/>
                  </a:lnTo>
                  <a:lnTo>
                    <a:pt x="757847" y="260350"/>
                  </a:lnTo>
                  <a:lnTo>
                    <a:pt x="756716" y="259080"/>
                  </a:lnTo>
                  <a:lnTo>
                    <a:pt x="761377" y="264160"/>
                  </a:lnTo>
                  <a:lnTo>
                    <a:pt x="762342" y="260350"/>
                  </a:lnTo>
                  <a:lnTo>
                    <a:pt x="764933" y="262890"/>
                  </a:lnTo>
                  <a:lnTo>
                    <a:pt x="764781" y="260350"/>
                  </a:lnTo>
                  <a:lnTo>
                    <a:pt x="764705" y="259080"/>
                  </a:lnTo>
                  <a:lnTo>
                    <a:pt x="764628" y="257810"/>
                  </a:lnTo>
                  <a:lnTo>
                    <a:pt x="763231" y="256540"/>
                  </a:lnTo>
                  <a:lnTo>
                    <a:pt x="764222" y="256540"/>
                  </a:lnTo>
                  <a:lnTo>
                    <a:pt x="765581" y="251460"/>
                  </a:lnTo>
                  <a:lnTo>
                    <a:pt x="761771" y="248920"/>
                  </a:lnTo>
                  <a:lnTo>
                    <a:pt x="757961" y="246380"/>
                  </a:lnTo>
                  <a:lnTo>
                    <a:pt x="750354" y="241300"/>
                  </a:lnTo>
                  <a:lnTo>
                    <a:pt x="750074" y="241122"/>
                  </a:lnTo>
                  <a:lnTo>
                    <a:pt x="752906" y="240030"/>
                  </a:lnTo>
                  <a:lnTo>
                    <a:pt x="764273" y="247650"/>
                  </a:lnTo>
                  <a:lnTo>
                    <a:pt x="759066" y="240030"/>
                  </a:lnTo>
                  <a:lnTo>
                    <a:pt x="758202" y="238760"/>
                  </a:lnTo>
                  <a:lnTo>
                    <a:pt x="762673" y="242570"/>
                  </a:lnTo>
                  <a:lnTo>
                    <a:pt x="762000" y="238760"/>
                  </a:lnTo>
                  <a:lnTo>
                    <a:pt x="761555" y="236220"/>
                  </a:lnTo>
                  <a:lnTo>
                    <a:pt x="760437" y="229870"/>
                  </a:lnTo>
                  <a:lnTo>
                    <a:pt x="763104" y="228600"/>
                  </a:lnTo>
                  <a:lnTo>
                    <a:pt x="759561" y="223520"/>
                  </a:lnTo>
                  <a:lnTo>
                    <a:pt x="768375" y="219710"/>
                  </a:lnTo>
                  <a:lnTo>
                    <a:pt x="763790" y="212090"/>
                  </a:lnTo>
                  <a:lnTo>
                    <a:pt x="770966" y="220980"/>
                  </a:lnTo>
                  <a:lnTo>
                    <a:pt x="764946" y="226060"/>
                  </a:lnTo>
                  <a:lnTo>
                    <a:pt x="768667" y="226060"/>
                  </a:lnTo>
                  <a:lnTo>
                    <a:pt x="763917" y="233680"/>
                  </a:lnTo>
                  <a:lnTo>
                    <a:pt x="770089" y="234950"/>
                  </a:lnTo>
                  <a:lnTo>
                    <a:pt x="764768" y="240017"/>
                  </a:lnTo>
                  <a:lnTo>
                    <a:pt x="764806" y="239636"/>
                  </a:lnTo>
                  <a:lnTo>
                    <a:pt x="764095" y="240245"/>
                  </a:lnTo>
                  <a:lnTo>
                    <a:pt x="764692" y="241198"/>
                  </a:lnTo>
                  <a:lnTo>
                    <a:pt x="764768" y="240068"/>
                  </a:lnTo>
                  <a:lnTo>
                    <a:pt x="768388" y="245110"/>
                  </a:lnTo>
                  <a:lnTo>
                    <a:pt x="772147" y="240030"/>
                  </a:lnTo>
                  <a:lnTo>
                    <a:pt x="770928" y="250190"/>
                  </a:lnTo>
                  <a:lnTo>
                    <a:pt x="774903" y="250190"/>
                  </a:lnTo>
                  <a:lnTo>
                    <a:pt x="769810" y="266700"/>
                  </a:lnTo>
                  <a:lnTo>
                    <a:pt x="784339" y="240030"/>
                  </a:lnTo>
                  <a:lnTo>
                    <a:pt x="775423" y="215900"/>
                  </a:lnTo>
                  <a:lnTo>
                    <a:pt x="779970" y="212090"/>
                  </a:lnTo>
                  <a:lnTo>
                    <a:pt x="786041" y="207010"/>
                  </a:lnTo>
                  <a:lnTo>
                    <a:pt x="776300" y="215900"/>
                  </a:lnTo>
                  <a:lnTo>
                    <a:pt x="787146" y="229870"/>
                  </a:lnTo>
                  <a:lnTo>
                    <a:pt x="797902" y="214630"/>
                  </a:lnTo>
                  <a:lnTo>
                    <a:pt x="799922" y="207010"/>
                  </a:lnTo>
                  <a:lnTo>
                    <a:pt x="801268" y="201930"/>
                  </a:lnTo>
                  <a:lnTo>
                    <a:pt x="796772" y="199390"/>
                  </a:lnTo>
                  <a:lnTo>
                    <a:pt x="801471" y="182880"/>
                  </a:lnTo>
                  <a:lnTo>
                    <a:pt x="802233" y="191770"/>
                  </a:lnTo>
                  <a:lnTo>
                    <a:pt x="817753" y="182880"/>
                  </a:lnTo>
                  <a:lnTo>
                    <a:pt x="840574" y="180340"/>
                  </a:lnTo>
                  <a:lnTo>
                    <a:pt x="842098" y="171450"/>
                  </a:lnTo>
                  <a:lnTo>
                    <a:pt x="844105" y="175590"/>
                  </a:lnTo>
                  <a:lnTo>
                    <a:pt x="843559" y="176314"/>
                  </a:lnTo>
                  <a:lnTo>
                    <a:pt x="844359" y="178015"/>
                  </a:lnTo>
                  <a:lnTo>
                    <a:pt x="844550" y="176504"/>
                  </a:lnTo>
                  <a:lnTo>
                    <a:pt x="845185" y="177800"/>
                  </a:lnTo>
                  <a:lnTo>
                    <a:pt x="852271" y="172720"/>
                  </a:lnTo>
                  <a:lnTo>
                    <a:pt x="853351" y="176530"/>
                  </a:lnTo>
                  <a:lnTo>
                    <a:pt x="863892" y="173990"/>
                  </a:lnTo>
                  <a:lnTo>
                    <a:pt x="863828" y="172720"/>
                  </a:lnTo>
                  <a:lnTo>
                    <a:pt x="863523" y="166370"/>
                  </a:lnTo>
                  <a:lnTo>
                    <a:pt x="861009" y="165100"/>
                  </a:lnTo>
                  <a:lnTo>
                    <a:pt x="863676" y="171450"/>
                  </a:lnTo>
                  <a:lnTo>
                    <a:pt x="857389" y="171450"/>
                  </a:lnTo>
                  <a:lnTo>
                    <a:pt x="852716" y="162560"/>
                  </a:lnTo>
                  <a:lnTo>
                    <a:pt x="846518" y="158750"/>
                  </a:lnTo>
                  <a:lnTo>
                    <a:pt x="853008" y="154940"/>
                  </a:lnTo>
                  <a:lnTo>
                    <a:pt x="851192" y="140970"/>
                  </a:lnTo>
                  <a:lnTo>
                    <a:pt x="853211" y="143510"/>
                  </a:lnTo>
                  <a:lnTo>
                    <a:pt x="854837" y="140970"/>
                  </a:lnTo>
                  <a:lnTo>
                    <a:pt x="863739" y="127000"/>
                  </a:lnTo>
                  <a:lnTo>
                    <a:pt x="863561" y="129540"/>
                  </a:lnTo>
                  <a:lnTo>
                    <a:pt x="865263" y="127000"/>
                  </a:lnTo>
                  <a:lnTo>
                    <a:pt x="866127" y="125730"/>
                  </a:lnTo>
                  <a:lnTo>
                    <a:pt x="866355" y="129540"/>
                  </a:lnTo>
                  <a:lnTo>
                    <a:pt x="867892" y="125730"/>
                  </a:lnTo>
                  <a:lnTo>
                    <a:pt x="868413" y="124460"/>
                  </a:lnTo>
                  <a:lnTo>
                    <a:pt x="871702" y="127000"/>
                  </a:lnTo>
                  <a:lnTo>
                    <a:pt x="872807" y="124460"/>
                  </a:lnTo>
                  <a:lnTo>
                    <a:pt x="873912" y="121920"/>
                  </a:lnTo>
                  <a:lnTo>
                    <a:pt x="875715" y="125730"/>
                  </a:lnTo>
                  <a:lnTo>
                    <a:pt x="878674" y="121920"/>
                  </a:lnTo>
                  <a:lnTo>
                    <a:pt x="882345" y="109220"/>
                  </a:lnTo>
                  <a:lnTo>
                    <a:pt x="882561" y="116840"/>
                  </a:lnTo>
                  <a:lnTo>
                    <a:pt x="887336" y="118110"/>
                  </a:lnTo>
                  <a:lnTo>
                    <a:pt x="888149" y="113030"/>
                  </a:lnTo>
                  <a:lnTo>
                    <a:pt x="893826" y="113030"/>
                  </a:lnTo>
                  <a:lnTo>
                    <a:pt x="894702" y="115570"/>
                  </a:lnTo>
                  <a:lnTo>
                    <a:pt x="896366" y="113030"/>
                  </a:lnTo>
                  <a:lnTo>
                    <a:pt x="898042" y="110490"/>
                  </a:lnTo>
                  <a:lnTo>
                    <a:pt x="902487" y="111760"/>
                  </a:lnTo>
                  <a:lnTo>
                    <a:pt x="904341" y="110490"/>
                  </a:lnTo>
                  <a:lnTo>
                    <a:pt x="906195" y="109220"/>
                  </a:lnTo>
                  <a:lnTo>
                    <a:pt x="911771" y="105410"/>
                  </a:lnTo>
                  <a:close/>
                </a:path>
                <a:path w="938529" h="611504">
                  <a:moveTo>
                    <a:pt x="933411" y="606501"/>
                  </a:moveTo>
                  <a:lnTo>
                    <a:pt x="927303" y="602627"/>
                  </a:lnTo>
                  <a:lnTo>
                    <a:pt x="909789" y="601713"/>
                  </a:lnTo>
                  <a:lnTo>
                    <a:pt x="907237" y="604431"/>
                  </a:lnTo>
                  <a:lnTo>
                    <a:pt x="908367" y="611352"/>
                  </a:lnTo>
                  <a:lnTo>
                    <a:pt x="927569" y="610768"/>
                  </a:lnTo>
                  <a:lnTo>
                    <a:pt x="933411" y="606501"/>
                  </a:lnTo>
                  <a:close/>
                </a:path>
                <a:path w="938529" h="611504">
                  <a:moveTo>
                    <a:pt x="937348" y="607860"/>
                  </a:moveTo>
                  <a:lnTo>
                    <a:pt x="934212" y="608825"/>
                  </a:lnTo>
                  <a:lnTo>
                    <a:pt x="937069" y="608457"/>
                  </a:lnTo>
                  <a:lnTo>
                    <a:pt x="937348" y="607860"/>
                  </a:lnTo>
                  <a:close/>
                </a:path>
                <a:path w="938529" h="611504">
                  <a:moveTo>
                    <a:pt x="938479" y="604748"/>
                  </a:moveTo>
                  <a:lnTo>
                    <a:pt x="938060" y="605167"/>
                  </a:lnTo>
                  <a:lnTo>
                    <a:pt x="938453" y="605142"/>
                  </a:lnTo>
                  <a:lnTo>
                    <a:pt x="938479" y="604748"/>
                  </a:lnTo>
                  <a:close/>
                </a:path>
              </a:pathLst>
            </a:custGeom>
            <a:solidFill>
              <a:srgbClr val="80C77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11438" y="2525813"/>
              <a:ext cx="714375" cy="805180"/>
            </a:xfrm>
            <a:custGeom>
              <a:avLst/>
              <a:gdLst/>
              <a:ahLst/>
              <a:cxnLst/>
              <a:rect l="l" t="t" r="r" b="b"/>
              <a:pathLst>
                <a:path w="714375" h="805179">
                  <a:moveTo>
                    <a:pt x="258813" y="419100"/>
                  </a:moveTo>
                  <a:lnTo>
                    <a:pt x="258660" y="413537"/>
                  </a:lnTo>
                  <a:lnTo>
                    <a:pt x="74129" y="413537"/>
                  </a:lnTo>
                  <a:lnTo>
                    <a:pt x="74129" y="419100"/>
                  </a:lnTo>
                  <a:lnTo>
                    <a:pt x="68326" y="422910"/>
                  </a:lnTo>
                  <a:lnTo>
                    <a:pt x="68351" y="417830"/>
                  </a:lnTo>
                  <a:lnTo>
                    <a:pt x="64389" y="417830"/>
                  </a:lnTo>
                  <a:lnTo>
                    <a:pt x="57873" y="426720"/>
                  </a:lnTo>
                  <a:lnTo>
                    <a:pt x="59410" y="424180"/>
                  </a:lnTo>
                  <a:lnTo>
                    <a:pt x="61709" y="420370"/>
                  </a:lnTo>
                  <a:lnTo>
                    <a:pt x="55333" y="413727"/>
                  </a:lnTo>
                  <a:lnTo>
                    <a:pt x="68618" y="415290"/>
                  </a:lnTo>
                  <a:lnTo>
                    <a:pt x="74129" y="419100"/>
                  </a:lnTo>
                  <a:lnTo>
                    <a:pt x="74129" y="413537"/>
                  </a:lnTo>
                  <a:lnTo>
                    <a:pt x="55143" y="413537"/>
                  </a:lnTo>
                  <a:lnTo>
                    <a:pt x="53708" y="413537"/>
                  </a:lnTo>
                  <a:lnTo>
                    <a:pt x="43141" y="425450"/>
                  </a:lnTo>
                  <a:lnTo>
                    <a:pt x="49504" y="424180"/>
                  </a:lnTo>
                  <a:lnTo>
                    <a:pt x="46990" y="427990"/>
                  </a:lnTo>
                  <a:lnTo>
                    <a:pt x="62992" y="441960"/>
                  </a:lnTo>
                  <a:lnTo>
                    <a:pt x="62776" y="447040"/>
                  </a:lnTo>
                  <a:lnTo>
                    <a:pt x="70434" y="448310"/>
                  </a:lnTo>
                  <a:lnTo>
                    <a:pt x="87934" y="441960"/>
                  </a:lnTo>
                  <a:lnTo>
                    <a:pt x="86868" y="431800"/>
                  </a:lnTo>
                  <a:lnTo>
                    <a:pt x="90970" y="426720"/>
                  </a:lnTo>
                  <a:lnTo>
                    <a:pt x="94043" y="422910"/>
                  </a:lnTo>
                  <a:lnTo>
                    <a:pt x="96100" y="420370"/>
                  </a:lnTo>
                  <a:lnTo>
                    <a:pt x="89268" y="433070"/>
                  </a:lnTo>
                  <a:lnTo>
                    <a:pt x="101092" y="457200"/>
                  </a:lnTo>
                  <a:lnTo>
                    <a:pt x="96050" y="466090"/>
                  </a:lnTo>
                  <a:lnTo>
                    <a:pt x="98425" y="471170"/>
                  </a:lnTo>
                  <a:lnTo>
                    <a:pt x="102463" y="468630"/>
                  </a:lnTo>
                  <a:lnTo>
                    <a:pt x="99301" y="472440"/>
                  </a:lnTo>
                  <a:lnTo>
                    <a:pt x="101231" y="480060"/>
                  </a:lnTo>
                  <a:lnTo>
                    <a:pt x="93700" y="483870"/>
                  </a:lnTo>
                  <a:lnTo>
                    <a:pt x="100330" y="483870"/>
                  </a:lnTo>
                  <a:lnTo>
                    <a:pt x="100076" y="486410"/>
                  </a:lnTo>
                  <a:lnTo>
                    <a:pt x="122339" y="471170"/>
                  </a:lnTo>
                  <a:lnTo>
                    <a:pt x="129527" y="480060"/>
                  </a:lnTo>
                  <a:lnTo>
                    <a:pt x="134124" y="474980"/>
                  </a:lnTo>
                  <a:lnTo>
                    <a:pt x="145376" y="491490"/>
                  </a:lnTo>
                  <a:lnTo>
                    <a:pt x="148615" y="488950"/>
                  </a:lnTo>
                  <a:lnTo>
                    <a:pt x="145402" y="481330"/>
                  </a:lnTo>
                  <a:lnTo>
                    <a:pt x="149974" y="474980"/>
                  </a:lnTo>
                  <a:lnTo>
                    <a:pt x="152717" y="471170"/>
                  </a:lnTo>
                  <a:lnTo>
                    <a:pt x="159080" y="474980"/>
                  </a:lnTo>
                  <a:lnTo>
                    <a:pt x="151980" y="472440"/>
                  </a:lnTo>
                  <a:lnTo>
                    <a:pt x="150698" y="478790"/>
                  </a:lnTo>
                  <a:lnTo>
                    <a:pt x="156159" y="485140"/>
                  </a:lnTo>
                  <a:lnTo>
                    <a:pt x="174142" y="476250"/>
                  </a:lnTo>
                  <a:lnTo>
                    <a:pt x="174891" y="474980"/>
                  </a:lnTo>
                  <a:lnTo>
                    <a:pt x="177139" y="471170"/>
                  </a:lnTo>
                  <a:lnTo>
                    <a:pt x="177876" y="469900"/>
                  </a:lnTo>
                  <a:lnTo>
                    <a:pt x="167068" y="491490"/>
                  </a:lnTo>
                  <a:lnTo>
                    <a:pt x="166878" y="495300"/>
                  </a:lnTo>
                  <a:lnTo>
                    <a:pt x="171488" y="496570"/>
                  </a:lnTo>
                  <a:lnTo>
                    <a:pt x="166179" y="499110"/>
                  </a:lnTo>
                  <a:lnTo>
                    <a:pt x="166357" y="518160"/>
                  </a:lnTo>
                  <a:lnTo>
                    <a:pt x="162941" y="516890"/>
                  </a:lnTo>
                  <a:lnTo>
                    <a:pt x="153835" y="524510"/>
                  </a:lnTo>
                  <a:lnTo>
                    <a:pt x="148666" y="533400"/>
                  </a:lnTo>
                  <a:lnTo>
                    <a:pt x="149834" y="539750"/>
                  </a:lnTo>
                  <a:lnTo>
                    <a:pt x="144589" y="537210"/>
                  </a:lnTo>
                  <a:lnTo>
                    <a:pt x="125742" y="549910"/>
                  </a:lnTo>
                  <a:lnTo>
                    <a:pt x="119189" y="561340"/>
                  </a:lnTo>
                  <a:lnTo>
                    <a:pt x="123850" y="567690"/>
                  </a:lnTo>
                  <a:lnTo>
                    <a:pt x="115519" y="563880"/>
                  </a:lnTo>
                  <a:lnTo>
                    <a:pt x="115760" y="568960"/>
                  </a:lnTo>
                  <a:lnTo>
                    <a:pt x="111861" y="563880"/>
                  </a:lnTo>
                  <a:lnTo>
                    <a:pt x="114427" y="561340"/>
                  </a:lnTo>
                  <a:lnTo>
                    <a:pt x="99555" y="563880"/>
                  </a:lnTo>
                  <a:lnTo>
                    <a:pt x="87122" y="576580"/>
                  </a:lnTo>
                  <a:lnTo>
                    <a:pt x="88976" y="579120"/>
                  </a:lnTo>
                  <a:lnTo>
                    <a:pt x="75933" y="585470"/>
                  </a:lnTo>
                  <a:lnTo>
                    <a:pt x="75044" y="594360"/>
                  </a:lnTo>
                  <a:lnTo>
                    <a:pt x="80162" y="590550"/>
                  </a:lnTo>
                  <a:lnTo>
                    <a:pt x="77470" y="585470"/>
                  </a:lnTo>
                  <a:lnTo>
                    <a:pt x="82524" y="590550"/>
                  </a:lnTo>
                  <a:lnTo>
                    <a:pt x="87210" y="590550"/>
                  </a:lnTo>
                  <a:lnTo>
                    <a:pt x="86245" y="585470"/>
                  </a:lnTo>
                  <a:lnTo>
                    <a:pt x="85509" y="581660"/>
                  </a:lnTo>
                  <a:lnTo>
                    <a:pt x="90017" y="588010"/>
                  </a:lnTo>
                  <a:lnTo>
                    <a:pt x="93637" y="585470"/>
                  </a:lnTo>
                  <a:lnTo>
                    <a:pt x="95656" y="586740"/>
                  </a:lnTo>
                  <a:lnTo>
                    <a:pt x="96266" y="585470"/>
                  </a:lnTo>
                  <a:lnTo>
                    <a:pt x="98094" y="581660"/>
                  </a:lnTo>
                  <a:lnTo>
                    <a:pt x="102971" y="571500"/>
                  </a:lnTo>
                  <a:lnTo>
                    <a:pt x="107543" y="572770"/>
                  </a:lnTo>
                  <a:lnTo>
                    <a:pt x="104114" y="577850"/>
                  </a:lnTo>
                  <a:lnTo>
                    <a:pt x="108470" y="579120"/>
                  </a:lnTo>
                  <a:lnTo>
                    <a:pt x="113093" y="575310"/>
                  </a:lnTo>
                  <a:lnTo>
                    <a:pt x="117462" y="576580"/>
                  </a:lnTo>
                  <a:lnTo>
                    <a:pt x="117843" y="575310"/>
                  </a:lnTo>
                  <a:lnTo>
                    <a:pt x="118618" y="572770"/>
                  </a:lnTo>
                  <a:lnTo>
                    <a:pt x="120599" y="575310"/>
                  </a:lnTo>
                  <a:lnTo>
                    <a:pt x="121056" y="572770"/>
                  </a:lnTo>
                  <a:lnTo>
                    <a:pt x="121285" y="571500"/>
                  </a:lnTo>
                  <a:lnTo>
                    <a:pt x="121513" y="570230"/>
                  </a:lnTo>
                  <a:lnTo>
                    <a:pt x="123825" y="568960"/>
                  </a:lnTo>
                  <a:lnTo>
                    <a:pt x="126123" y="567690"/>
                  </a:lnTo>
                  <a:lnTo>
                    <a:pt x="130746" y="565150"/>
                  </a:lnTo>
                  <a:lnTo>
                    <a:pt x="134239" y="566420"/>
                  </a:lnTo>
                  <a:lnTo>
                    <a:pt x="134023" y="572770"/>
                  </a:lnTo>
                  <a:lnTo>
                    <a:pt x="135102" y="565150"/>
                  </a:lnTo>
                  <a:lnTo>
                    <a:pt x="137172" y="567690"/>
                  </a:lnTo>
                  <a:lnTo>
                    <a:pt x="141541" y="565150"/>
                  </a:lnTo>
                  <a:lnTo>
                    <a:pt x="143725" y="563880"/>
                  </a:lnTo>
                  <a:lnTo>
                    <a:pt x="142506" y="560070"/>
                  </a:lnTo>
                  <a:lnTo>
                    <a:pt x="147993" y="562610"/>
                  </a:lnTo>
                  <a:lnTo>
                    <a:pt x="149009" y="560070"/>
                  </a:lnTo>
                  <a:lnTo>
                    <a:pt x="150533" y="556260"/>
                  </a:lnTo>
                  <a:lnTo>
                    <a:pt x="152781" y="561340"/>
                  </a:lnTo>
                  <a:lnTo>
                    <a:pt x="153606" y="556260"/>
                  </a:lnTo>
                  <a:lnTo>
                    <a:pt x="157721" y="553720"/>
                  </a:lnTo>
                  <a:lnTo>
                    <a:pt x="149402" y="553720"/>
                  </a:lnTo>
                  <a:lnTo>
                    <a:pt x="153187" y="548640"/>
                  </a:lnTo>
                  <a:lnTo>
                    <a:pt x="161772" y="547370"/>
                  </a:lnTo>
                  <a:lnTo>
                    <a:pt x="162102" y="546100"/>
                  </a:lnTo>
                  <a:lnTo>
                    <a:pt x="162445" y="544830"/>
                  </a:lnTo>
                  <a:lnTo>
                    <a:pt x="157594" y="546100"/>
                  </a:lnTo>
                  <a:lnTo>
                    <a:pt x="166979" y="543560"/>
                  </a:lnTo>
                  <a:lnTo>
                    <a:pt x="167563" y="539750"/>
                  </a:lnTo>
                  <a:lnTo>
                    <a:pt x="167944" y="537210"/>
                  </a:lnTo>
                  <a:lnTo>
                    <a:pt x="172224" y="539750"/>
                  </a:lnTo>
                  <a:lnTo>
                    <a:pt x="174485" y="537210"/>
                  </a:lnTo>
                  <a:lnTo>
                    <a:pt x="178993" y="532130"/>
                  </a:lnTo>
                  <a:lnTo>
                    <a:pt x="182473" y="532130"/>
                  </a:lnTo>
                  <a:lnTo>
                    <a:pt x="186169" y="524510"/>
                  </a:lnTo>
                  <a:lnTo>
                    <a:pt x="182664" y="523240"/>
                  </a:lnTo>
                  <a:lnTo>
                    <a:pt x="190817" y="519430"/>
                  </a:lnTo>
                  <a:lnTo>
                    <a:pt x="190690" y="518160"/>
                  </a:lnTo>
                  <a:lnTo>
                    <a:pt x="190461" y="515620"/>
                  </a:lnTo>
                  <a:lnTo>
                    <a:pt x="195453" y="516890"/>
                  </a:lnTo>
                  <a:lnTo>
                    <a:pt x="195745" y="515620"/>
                  </a:lnTo>
                  <a:lnTo>
                    <a:pt x="197192" y="509270"/>
                  </a:lnTo>
                  <a:lnTo>
                    <a:pt x="202234" y="511810"/>
                  </a:lnTo>
                  <a:lnTo>
                    <a:pt x="202984" y="509270"/>
                  </a:lnTo>
                  <a:lnTo>
                    <a:pt x="206375" y="497840"/>
                  </a:lnTo>
                  <a:lnTo>
                    <a:pt x="209994" y="502920"/>
                  </a:lnTo>
                  <a:lnTo>
                    <a:pt x="215366" y="497840"/>
                  </a:lnTo>
                  <a:lnTo>
                    <a:pt x="217817" y="500380"/>
                  </a:lnTo>
                  <a:lnTo>
                    <a:pt x="219341" y="497840"/>
                  </a:lnTo>
                  <a:lnTo>
                    <a:pt x="220878" y="495300"/>
                  </a:lnTo>
                  <a:lnTo>
                    <a:pt x="215417" y="495300"/>
                  </a:lnTo>
                  <a:lnTo>
                    <a:pt x="231787" y="481330"/>
                  </a:lnTo>
                  <a:lnTo>
                    <a:pt x="233349" y="474980"/>
                  </a:lnTo>
                  <a:lnTo>
                    <a:pt x="229463" y="472440"/>
                  </a:lnTo>
                  <a:lnTo>
                    <a:pt x="227507" y="471170"/>
                  </a:lnTo>
                  <a:lnTo>
                    <a:pt x="220497" y="472440"/>
                  </a:lnTo>
                  <a:lnTo>
                    <a:pt x="219456" y="469900"/>
                  </a:lnTo>
                  <a:lnTo>
                    <a:pt x="218948" y="468630"/>
                  </a:lnTo>
                  <a:lnTo>
                    <a:pt x="231381" y="448310"/>
                  </a:lnTo>
                  <a:lnTo>
                    <a:pt x="235102" y="453390"/>
                  </a:lnTo>
                  <a:lnTo>
                    <a:pt x="238696" y="448310"/>
                  </a:lnTo>
                  <a:lnTo>
                    <a:pt x="235077" y="447040"/>
                  </a:lnTo>
                  <a:lnTo>
                    <a:pt x="243116" y="444500"/>
                  </a:lnTo>
                  <a:lnTo>
                    <a:pt x="245325" y="439420"/>
                  </a:lnTo>
                  <a:lnTo>
                    <a:pt x="238252" y="433070"/>
                  </a:lnTo>
                  <a:lnTo>
                    <a:pt x="247700" y="433070"/>
                  </a:lnTo>
                  <a:lnTo>
                    <a:pt x="254063" y="420370"/>
                  </a:lnTo>
                  <a:lnTo>
                    <a:pt x="254698" y="419100"/>
                  </a:lnTo>
                  <a:lnTo>
                    <a:pt x="258813" y="419100"/>
                  </a:lnTo>
                  <a:close/>
                </a:path>
                <a:path w="714375" h="805179">
                  <a:moveTo>
                    <a:pt x="293090" y="393700"/>
                  </a:moveTo>
                  <a:lnTo>
                    <a:pt x="35648" y="393700"/>
                  </a:lnTo>
                  <a:lnTo>
                    <a:pt x="34467" y="396240"/>
                  </a:lnTo>
                  <a:lnTo>
                    <a:pt x="39598" y="401320"/>
                  </a:lnTo>
                  <a:lnTo>
                    <a:pt x="39852" y="406400"/>
                  </a:lnTo>
                  <a:lnTo>
                    <a:pt x="43357" y="406400"/>
                  </a:lnTo>
                  <a:lnTo>
                    <a:pt x="44411" y="401320"/>
                  </a:lnTo>
                  <a:lnTo>
                    <a:pt x="47142" y="407670"/>
                  </a:lnTo>
                  <a:lnTo>
                    <a:pt x="52044" y="406400"/>
                  </a:lnTo>
                  <a:lnTo>
                    <a:pt x="47053" y="412750"/>
                  </a:lnTo>
                  <a:lnTo>
                    <a:pt x="54394" y="412750"/>
                  </a:lnTo>
                  <a:lnTo>
                    <a:pt x="258635" y="412750"/>
                  </a:lnTo>
                  <a:lnTo>
                    <a:pt x="266319" y="406400"/>
                  </a:lnTo>
                  <a:lnTo>
                    <a:pt x="272478" y="401320"/>
                  </a:lnTo>
                  <a:lnTo>
                    <a:pt x="277088" y="397510"/>
                  </a:lnTo>
                  <a:lnTo>
                    <a:pt x="278282" y="401320"/>
                  </a:lnTo>
                  <a:lnTo>
                    <a:pt x="286118" y="402590"/>
                  </a:lnTo>
                  <a:lnTo>
                    <a:pt x="288544" y="397510"/>
                  </a:lnTo>
                  <a:lnTo>
                    <a:pt x="289750" y="394970"/>
                  </a:lnTo>
                  <a:lnTo>
                    <a:pt x="293090" y="393700"/>
                  </a:lnTo>
                  <a:close/>
                </a:path>
                <a:path w="714375" h="805179">
                  <a:moveTo>
                    <a:pt x="380060" y="440690"/>
                  </a:moveTo>
                  <a:lnTo>
                    <a:pt x="379971" y="440537"/>
                  </a:lnTo>
                  <a:lnTo>
                    <a:pt x="376707" y="440690"/>
                  </a:lnTo>
                  <a:lnTo>
                    <a:pt x="380060" y="440690"/>
                  </a:lnTo>
                  <a:close/>
                </a:path>
                <a:path w="714375" h="805179">
                  <a:moveTo>
                    <a:pt x="490931" y="471424"/>
                  </a:moveTo>
                  <a:lnTo>
                    <a:pt x="490575" y="471170"/>
                  </a:lnTo>
                  <a:lnTo>
                    <a:pt x="490728" y="471538"/>
                  </a:lnTo>
                  <a:lnTo>
                    <a:pt x="490931" y="471424"/>
                  </a:lnTo>
                  <a:close/>
                </a:path>
                <a:path w="714375" h="805179">
                  <a:moveTo>
                    <a:pt x="506323" y="491490"/>
                  </a:moveTo>
                  <a:lnTo>
                    <a:pt x="503224" y="485140"/>
                  </a:lnTo>
                  <a:lnTo>
                    <a:pt x="501980" y="482600"/>
                  </a:lnTo>
                  <a:lnTo>
                    <a:pt x="498716" y="485140"/>
                  </a:lnTo>
                  <a:lnTo>
                    <a:pt x="501396" y="482600"/>
                  </a:lnTo>
                  <a:lnTo>
                    <a:pt x="497725" y="477520"/>
                  </a:lnTo>
                  <a:lnTo>
                    <a:pt x="489026" y="477520"/>
                  </a:lnTo>
                  <a:lnTo>
                    <a:pt x="490626" y="476250"/>
                  </a:lnTo>
                  <a:lnTo>
                    <a:pt x="492213" y="474980"/>
                  </a:lnTo>
                  <a:lnTo>
                    <a:pt x="490728" y="471538"/>
                  </a:lnTo>
                  <a:lnTo>
                    <a:pt x="482828" y="476250"/>
                  </a:lnTo>
                  <a:lnTo>
                    <a:pt x="481634" y="466090"/>
                  </a:lnTo>
                  <a:lnTo>
                    <a:pt x="472160" y="455930"/>
                  </a:lnTo>
                  <a:lnTo>
                    <a:pt x="465061" y="448310"/>
                  </a:lnTo>
                  <a:lnTo>
                    <a:pt x="457962" y="440690"/>
                  </a:lnTo>
                  <a:lnTo>
                    <a:pt x="456780" y="439420"/>
                  </a:lnTo>
                  <a:lnTo>
                    <a:pt x="457339" y="436880"/>
                  </a:lnTo>
                  <a:lnTo>
                    <a:pt x="457619" y="435610"/>
                  </a:lnTo>
                  <a:lnTo>
                    <a:pt x="458749" y="430530"/>
                  </a:lnTo>
                  <a:lnTo>
                    <a:pt x="448830" y="431800"/>
                  </a:lnTo>
                  <a:lnTo>
                    <a:pt x="444233" y="435610"/>
                  </a:lnTo>
                  <a:lnTo>
                    <a:pt x="428028" y="431800"/>
                  </a:lnTo>
                  <a:lnTo>
                    <a:pt x="428015" y="416560"/>
                  </a:lnTo>
                  <a:lnTo>
                    <a:pt x="428015" y="405130"/>
                  </a:lnTo>
                  <a:lnTo>
                    <a:pt x="428002" y="401320"/>
                  </a:lnTo>
                  <a:lnTo>
                    <a:pt x="428002" y="391160"/>
                  </a:lnTo>
                  <a:lnTo>
                    <a:pt x="427990" y="361950"/>
                  </a:lnTo>
                  <a:lnTo>
                    <a:pt x="427977" y="351790"/>
                  </a:lnTo>
                  <a:lnTo>
                    <a:pt x="427977" y="342900"/>
                  </a:lnTo>
                  <a:lnTo>
                    <a:pt x="427977" y="341630"/>
                  </a:lnTo>
                  <a:lnTo>
                    <a:pt x="427964" y="327660"/>
                  </a:lnTo>
                  <a:lnTo>
                    <a:pt x="427926" y="273050"/>
                  </a:lnTo>
                  <a:lnTo>
                    <a:pt x="427913" y="233680"/>
                  </a:lnTo>
                  <a:lnTo>
                    <a:pt x="427901" y="228600"/>
                  </a:lnTo>
                  <a:lnTo>
                    <a:pt x="427901" y="218440"/>
                  </a:lnTo>
                  <a:lnTo>
                    <a:pt x="427888" y="207010"/>
                  </a:lnTo>
                  <a:lnTo>
                    <a:pt x="427812" y="80010"/>
                  </a:lnTo>
                  <a:lnTo>
                    <a:pt x="422173" y="80010"/>
                  </a:lnTo>
                  <a:lnTo>
                    <a:pt x="404761" y="64770"/>
                  </a:lnTo>
                  <a:lnTo>
                    <a:pt x="400405" y="60960"/>
                  </a:lnTo>
                  <a:lnTo>
                    <a:pt x="385457" y="58420"/>
                  </a:lnTo>
                  <a:lnTo>
                    <a:pt x="365442" y="64770"/>
                  </a:lnTo>
                  <a:lnTo>
                    <a:pt x="351231" y="55880"/>
                  </a:lnTo>
                  <a:lnTo>
                    <a:pt x="317931" y="53340"/>
                  </a:lnTo>
                  <a:lnTo>
                    <a:pt x="318312" y="52070"/>
                  </a:lnTo>
                  <a:lnTo>
                    <a:pt x="319074" y="49530"/>
                  </a:lnTo>
                  <a:lnTo>
                    <a:pt x="309867" y="48260"/>
                  </a:lnTo>
                  <a:lnTo>
                    <a:pt x="307365" y="45720"/>
                  </a:lnTo>
                  <a:lnTo>
                    <a:pt x="306108" y="44450"/>
                  </a:lnTo>
                  <a:lnTo>
                    <a:pt x="302958" y="45720"/>
                  </a:lnTo>
                  <a:lnTo>
                    <a:pt x="294398" y="39370"/>
                  </a:lnTo>
                  <a:lnTo>
                    <a:pt x="276872" y="45720"/>
                  </a:lnTo>
                  <a:lnTo>
                    <a:pt x="272656" y="52070"/>
                  </a:lnTo>
                  <a:lnTo>
                    <a:pt x="273812" y="46990"/>
                  </a:lnTo>
                  <a:lnTo>
                    <a:pt x="275259" y="40640"/>
                  </a:lnTo>
                  <a:lnTo>
                    <a:pt x="266712" y="46990"/>
                  </a:lnTo>
                  <a:lnTo>
                    <a:pt x="256235" y="43180"/>
                  </a:lnTo>
                  <a:lnTo>
                    <a:pt x="257911" y="39370"/>
                  </a:lnTo>
                  <a:lnTo>
                    <a:pt x="258457" y="38100"/>
                  </a:lnTo>
                  <a:lnTo>
                    <a:pt x="244703" y="36830"/>
                  </a:lnTo>
                  <a:lnTo>
                    <a:pt x="253542" y="36830"/>
                  </a:lnTo>
                  <a:lnTo>
                    <a:pt x="250558" y="35560"/>
                  </a:lnTo>
                  <a:lnTo>
                    <a:pt x="247586" y="34290"/>
                  </a:lnTo>
                  <a:lnTo>
                    <a:pt x="249656" y="29210"/>
                  </a:lnTo>
                  <a:lnTo>
                    <a:pt x="250164" y="27940"/>
                  </a:lnTo>
                  <a:lnTo>
                    <a:pt x="250685" y="26670"/>
                  </a:lnTo>
                  <a:lnTo>
                    <a:pt x="251206" y="25400"/>
                  </a:lnTo>
                  <a:lnTo>
                    <a:pt x="244754" y="21590"/>
                  </a:lnTo>
                  <a:lnTo>
                    <a:pt x="243205" y="26670"/>
                  </a:lnTo>
                  <a:lnTo>
                    <a:pt x="241922" y="21590"/>
                  </a:lnTo>
                  <a:lnTo>
                    <a:pt x="234708" y="20320"/>
                  </a:lnTo>
                  <a:lnTo>
                    <a:pt x="223697" y="21590"/>
                  </a:lnTo>
                  <a:lnTo>
                    <a:pt x="219913" y="26670"/>
                  </a:lnTo>
                  <a:lnTo>
                    <a:pt x="216877" y="25400"/>
                  </a:lnTo>
                  <a:lnTo>
                    <a:pt x="210820" y="22860"/>
                  </a:lnTo>
                  <a:lnTo>
                    <a:pt x="213410" y="15240"/>
                  </a:lnTo>
                  <a:lnTo>
                    <a:pt x="204597" y="10160"/>
                  </a:lnTo>
                  <a:lnTo>
                    <a:pt x="204177" y="16510"/>
                  </a:lnTo>
                  <a:lnTo>
                    <a:pt x="201256" y="16510"/>
                  </a:lnTo>
                  <a:lnTo>
                    <a:pt x="197192" y="25400"/>
                  </a:lnTo>
                  <a:lnTo>
                    <a:pt x="193141" y="24130"/>
                  </a:lnTo>
                  <a:lnTo>
                    <a:pt x="191198" y="27940"/>
                  </a:lnTo>
                  <a:lnTo>
                    <a:pt x="189344" y="20320"/>
                  </a:lnTo>
                  <a:lnTo>
                    <a:pt x="198818" y="12700"/>
                  </a:lnTo>
                  <a:lnTo>
                    <a:pt x="198069" y="7620"/>
                  </a:lnTo>
                  <a:lnTo>
                    <a:pt x="189915" y="7620"/>
                  </a:lnTo>
                  <a:lnTo>
                    <a:pt x="189979" y="3810"/>
                  </a:lnTo>
                  <a:lnTo>
                    <a:pt x="181178" y="0"/>
                  </a:lnTo>
                  <a:lnTo>
                    <a:pt x="163474" y="21590"/>
                  </a:lnTo>
                  <a:lnTo>
                    <a:pt x="139585" y="29210"/>
                  </a:lnTo>
                  <a:lnTo>
                    <a:pt x="137299" y="26670"/>
                  </a:lnTo>
                  <a:lnTo>
                    <a:pt x="141147" y="22860"/>
                  </a:lnTo>
                  <a:lnTo>
                    <a:pt x="136334" y="25260"/>
                  </a:lnTo>
                  <a:lnTo>
                    <a:pt x="136334" y="39370"/>
                  </a:lnTo>
                  <a:lnTo>
                    <a:pt x="130175" y="43180"/>
                  </a:lnTo>
                  <a:lnTo>
                    <a:pt x="130581" y="52070"/>
                  </a:lnTo>
                  <a:lnTo>
                    <a:pt x="129438" y="48260"/>
                  </a:lnTo>
                  <a:lnTo>
                    <a:pt x="128689" y="45720"/>
                  </a:lnTo>
                  <a:lnTo>
                    <a:pt x="126022" y="48260"/>
                  </a:lnTo>
                  <a:lnTo>
                    <a:pt x="129184" y="36855"/>
                  </a:lnTo>
                  <a:lnTo>
                    <a:pt x="132346" y="40640"/>
                  </a:lnTo>
                  <a:lnTo>
                    <a:pt x="136334" y="39370"/>
                  </a:lnTo>
                  <a:lnTo>
                    <a:pt x="136334" y="25260"/>
                  </a:lnTo>
                  <a:lnTo>
                    <a:pt x="133502" y="26670"/>
                  </a:lnTo>
                  <a:lnTo>
                    <a:pt x="127038" y="34290"/>
                  </a:lnTo>
                  <a:lnTo>
                    <a:pt x="128092" y="35560"/>
                  </a:lnTo>
                  <a:lnTo>
                    <a:pt x="126009" y="35560"/>
                  </a:lnTo>
                  <a:lnTo>
                    <a:pt x="114325" y="48260"/>
                  </a:lnTo>
                  <a:lnTo>
                    <a:pt x="99110" y="55880"/>
                  </a:lnTo>
                  <a:lnTo>
                    <a:pt x="96418" y="54610"/>
                  </a:lnTo>
                  <a:lnTo>
                    <a:pt x="101663" y="52070"/>
                  </a:lnTo>
                  <a:lnTo>
                    <a:pt x="97701" y="49530"/>
                  </a:lnTo>
                  <a:lnTo>
                    <a:pt x="80187" y="76200"/>
                  </a:lnTo>
                  <a:lnTo>
                    <a:pt x="77228" y="95250"/>
                  </a:lnTo>
                  <a:lnTo>
                    <a:pt x="66357" y="107950"/>
                  </a:lnTo>
                  <a:lnTo>
                    <a:pt x="43789" y="114300"/>
                  </a:lnTo>
                  <a:lnTo>
                    <a:pt x="29730" y="114300"/>
                  </a:lnTo>
                  <a:lnTo>
                    <a:pt x="29210" y="135890"/>
                  </a:lnTo>
                  <a:lnTo>
                    <a:pt x="21361" y="137160"/>
                  </a:lnTo>
                  <a:lnTo>
                    <a:pt x="62712" y="166370"/>
                  </a:lnTo>
                  <a:lnTo>
                    <a:pt x="70421" y="189230"/>
                  </a:lnTo>
                  <a:lnTo>
                    <a:pt x="88887" y="193040"/>
                  </a:lnTo>
                  <a:lnTo>
                    <a:pt x="102374" y="193040"/>
                  </a:lnTo>
                  <a:lnTo>
                    <a:pt x="98399" y="204470"/>
                  </a:lnTo>
                  <a:lnTo>
                    <a:pt x="103568" y="210820"/>
                  </a:lnTo>
                  <a:lnTo>
                    <a:pt x="122948" y="207010"/>
                  </a:lnTo>
                  <a:lnTo>
                    <a:pt x="124663" y="215900"/>
                  </a:lnTo>
                  <a:lnTo>
                    <a:pt x="115925" y="218440"/>
                  </a:lnTo>
                  <a:lnTo>
                    <a:pt x="114858" y="217170"/>
                  </a:lnTo>
                  <a:lnTo>
                    <a:pt x="112712" y="214630"/>
                  </a:lnTo>
                  <a:lnTo>
                    <a:pt x="109499" y="210820"/>
                  </a:lnTo>
                  <a:lnTo>
                    <a:pt x="103124" y="214630"/>
                  </a:lnTo>
                  <a:lnTo>
                    <a:pt x="89103" y="194310"/>
                  </a:lnTo>
                  <a:lnTo>
                    <a:pt x="86741" y="199390"/>
                  </a:lnTo>
                  <a:lnTo>
                    <a:pt x="98209" y="212090"/>
                  </a:lnTo>
                  <a:lnTo>
                    <a:pt x="97955" y="222250"/>
                  </a:lnTo>
                  <a:lnTo>
                    <a:pt x="101282" y="217170"/>
                  </a:lnTo>
                  <a:lnTo>
                    <a:pt x="106438" y="217170"/>
                  </a:lnTo>
                  <a:lnTo>
                    <a:pt x="112877" y="223520"/>
                  </a:lnTo>
                  <a:lnTo>
                    <a:pt x="110883" y="228600"/>
                  </a:lnTo>
                  <a:lnTo>
                    <a:pt x="110782" y="223520"/>
                  </a:lnTo>
                  <a:lnTo>
                    <a:pt x="104559" y="222250"/>
                  </a:lnTo>
                  <a:lnTo>
                    <a:pt x="99606" y="233680"/>
                  </a:lnTo>
                  <a:lnTo>
                    <a:pt x="94335" y="229870"/>
                  </a:lnTo>
                  <a:lnTo>
                    <a:pt x="70789" y="229870"/>
                  </a:lnTo>
                  <a:lnTo>
                    <a:pt x="69697" y="228600"/>
                  </a:lnTo>
                  <a:lnTo>
                    <a:pt x="66433" y="224790"/>
                  </a:lnTo>
                  <a:lnTo>
                    <a:pt x="61874" y="224790"/>
                  </a:lnTo>
                  <a:lnTo>
                    <a:pt x="67437" y="222250"/>
                  </a:lnTo>
                  <a:lnTo>
                    <a:pt x="68808" y="210820"/>
                  </a:lnTo>
                  <a:lnTo>
                    <a:pt x="54559" y="210820"/>
                  </a:lnTo>
                  <a:lnTo>
                    <a:pt x="49072" y="215900"/>
                  </a:lnTo>
                  <a:lnTo>
                    <a:pt x="38138" y="219710"/>
                  </a:lnTo>
                  <a:lnTo>
                    <a:pt x="35280" y="223520"/>
                  </a:lnTo>
                  <a:lnTo>
                    <a:pt x="40627" y="227330"/>
                  </a:lnTo>
                  <a:lnTo>
                    <a:pt x="38366" y="228600"/>
                  </a:lnTo>
                  <a:lnTo>
                    <a:pt x="29806" y="226060"/>
                  </a:lnTo>
                  <a:lnTo>
                    <a:pt x="16992" y="237490"/>
                  </a:lnTo>
                  <a:lnTo>
                    <a:pt x="9131" y="238760"/>
                  </a:lnTo>
                  <a:lnTo>
                    <a:pt x="9613" y="242570"/>
                  </a:lnTo>
                  <a:lnTo>
                    <a:pt x="0" y="245110"/>
                  </a:lnTo>
                  <a:lnTo>
                    <a:pt x="11150" y="255270"/>
                  </a:lnTo>
                  <a:lnTo>
                    <a:pt x="32689" y="261620"/>
                  </a:lnTo>
                  <a:lnTo>
                    <a:pt x="18821" y="265430"/>
                  </a:lnTo>
                  <a:lnTo>
                    <a:pt x="27254" y="274320"/>
                  </a:lnTo>
                  <a:lnTo>
                    <a:pt x="27101" y="283210"/>
                  </a:lnTo>
                  <a:lnTo>
                    <a:pt x="48907" y="290830"/>
                  </a:lnTo>
                  <a:lnTo>
                    <a:pt x="66979" y="285750"/>
                  </a:lnTo>
                  <a:lnTo>
                    <a:pt x="77901" y="292100"/>
                  </a:lnTo>
                  <a:lnTo>
                    <a:pt x="78028" y="285750"/>
                  </a:lnTo>
                  <a:lnTo>
                    <a:pt x="78041" y="284480"/>
                  </a:lnTo>
                  <a:lnTo>
                    <a:pt x="83985" y="295910"/>
                  </a:lnTo>
                  <a:lnTo>
                    <a:pt x="91973" y="284480"/>
                  </a:lnTo>
                  <a:lnTo>
                    <a:pt x="93751" y="281940"/>
                  </a:lnTo>
                  <a:lnTo>
                    <a:pt x="100088" y="278130"/>
                  </a:lnTo>
                  <a:lnTo>
                    <a:pt x="106286" y="279400"/>
                  </a:lnTo>
                  <a:lnTo>
                    <a:pt x="106934" y="278130"/>
                  </a:lnTo>
                  <a:lnTo>
                    <a:pt x="109512" y="273050"/>
                  </a:lnTo>
                  <a:lnTo>
                    <a:pt x="115684" y="280670"/>
                  </a:lnTo>
                  <a:lnTo>
                    <a:pt x="112052" y="288290"/>
                  </a:lnTo>
                  <a:lnTo>
                    <a:pt x="106400" y="288290"/>
                  </a:lnTo>
                  <a:lnTo>
                    <a:pt x="104051" y="293370"/>
                  </a:lnTo>
                  <a:lnTo>
                    <a:pt x="112407" y="298450"/>
                  </a:lnTo>
                  <a:lnTo>
                    <a:pt x="115849" y="312420"/>
                  </a:lnTo>
                  <a:lnTo>
                    <a:pt x="110058" y="325120"/>
                  </a:lnTo>
                  <a:lnTo>
                    <a:pt x="94653" y="327660"/>
                  </a:lnTo>
                  <a:lnTo>
                    <a:pt x="91503" y="323850"/>
                  </a:lnTo>
                  <a:lnTo>
                    <a:pt x="85979" y="334010"/>
                  </a:lnTo>
                  <a:lnTo>
                    <a:pt x="77101" y="341630"/>
                  </a:lnTo>
                  <a:lnTo>
                    <a:pt x="69684" y="341630"/>
                  </a:lnTo>
                  <a:lnTo>
                    <a:pt x="69113" y="335280"/>
                  </a:lnTo>
                  <a:lnTo>
                    <a:pt x="59029" y="334010"/>
                  </a:lnTo>
                  <a:lnTo>
                    <a:pt x="55626" y="337820"/>
                  </a:lnTo>
                  <a:lnTo>
                    <a:pt x="60464" y="342900"/>
                  </a:lnTo>
                  <a:lnTo>
                    <a:pt x="53759" y="341630"/>
                  </a:lnTo>
                  <a:lnTo>
                    <a:pt x="51396" y="349250"/>
                  </a:lnTo>
                  <a:lnTo>
                    <a:pt x="52628" y="355600"/>
                  </a:lnTo>
                  <a:lnTo>
                    <a:pt x="56997" y="351790"/>
                  </a:lnTo>
                  <a:lnTo>
                    <a:pt x="52006" y="356870"/>
                  </a:lnTo>
                  <a:lnTo>
                    <a:pt x="55676" y="361950"/>
                  </a:lnTo>
                  <a:lnTo>
                    <a:pt x="47650" y="359410"/>
                  </a:lnTo>
                  <a:lnTo>
                    <a:pt x="37553" y="374650"/>
                  </a:lnTo>
                  <a:lnTo>
                    <a:pt x="39395" y="382270"/>
                  </a:lnTo>
                  <a:lnTo>
                    <a:pt x="31724" y="383540"/>
                  </a:lnTo>
                  <a:lnTo>
                    <a:pt x="37033" y="387350"/>
                  </a:lnTo>
                  <a:lnTo>
                    <a:pt x="30657" y="388620"/>
                  </a:lnTo>
                  <a:lnTo>
                    <a:pt x="31026" y="392430"/>
                  </a:lnTo>
                  <a:lnTo>
                    <a:pt x="36245" y="392430"/>
                  </a:lnTo>
                  <a:lnTo>
                    <a:pt x="296418" y="392430"/>
                  </a:lnTo>
                  <a:lnTo>
                    <a:pt x="299745" y="391160"/>
                  </a:lnTo>
                  <a:lnTo>
                    <a:pt x="284759" y="405130"/>
                  </a:lnTo>
                  <a:lnTo>
                    <a:pt x="301650" y="415290"/>
                  </a:lnTo>
                  <a:lnTo>
                    <a:pt x="282917" y="412750"/>
                  </a:lnTo>
                  <a:lnTo>
                    <a:pt x="280250" y="408940"/>
                  </a:lnTo>
                  <a:lnTo>
                    <a:pt x="263652" y="419100"/>
                  </a:lnTo>
                  <a:lnTo>
                    <a:pt x="265430" y="429260"/>
                  </a:lnTo>
                  <a:lnTo>
                    <a:pt x="256413" y="449580"/>
                  </a:lnTo>
                  <a:lnTo>
                    <a:pt x="262343" y="453390"/>
                  </a:lnTo>
                  <a:lnTo>
                    <a:pt x="271272" y="448310"/>
                  </a:lnTo>
                  <a:lnTo>
                    <a:pt x="263093" y="458470"/>
                  </a:lnTo>
                  <a:lnTo>
                    <a:pt x="256133" y="459740"/>
                  </a:lnTo>
                  <a:lnTo>
                    <a:pt x="254685" y="464820"/>
                  </a:lnTo>
                  <a:lnTo>
                    <a:pt x="258381" y="468630"/>
                  </a:lnTo>
                  <a:lnTo>
                    <a:pt x="268592" y="466090"/>
                  </a:lnTo>
                  <a:lnTo>
                    <a:pt x="265125" y="463550"/>
                  </a:lnTo>
                  <a:lnTo>
                    <a:pt x="269481" y="463550"/>
                  </a:lnTo>
                  <a:lnTo>
                    <a:pt x="269925" y="466090"/>
                  </a:lnTo>
                  <a:lnTo>
                    <a:pt x="271818" y="463550"/>
                  </a:lnTo>
                  <a:lnTo>
                    <a:pt x="282282" y="449580"/>
                  </a:lnTo>
                  <a:lnTo>
                    <a:pt x="282181" y="457200"/>
                  </a:lnTo>
                  <a:lnTo>
                    <a:pt x="286905" y="452120"/>
                  </a:lnTo>
                  <a:lnTo>
                    <a:pt x="285953" y="449580"/>
                  </a:lnTo>
                  <a:lnTo>
                    <a:pt x="285470" y="448310"/>
                  </a:lnTo>
                  <a:lnTo>
                    <a:pt x="285000" y="447040"/>
                  </a:lnTo>
                  <a:lnTo>
                    <a:pt x="289801" y="453390"/>
                  </a:lnTo>
                  <a:lnTo>
                    <a:pt x="289890" y="447040"/>
                  </a:lnTo>
                  <a:lnTo>
                    <a:pt x="289953" y="443230"/>
                  </a:lnTo>
                  <a:lnTo>
                    <a:pt x="293116" y="450850"/>
                  </a:lnTo>
                  <a:lnTo>
                    <a:pt x="294106" y="443230"/>
                  </a:lnTo>
                  <a:lnTo>
                    <a:pt x="294767" y="438150"/>
                  </a:lnTo>
                  <a:lnTo>
                    <a:pt x="297395" y="444500"/>
                  </a:lnTo>
                  <a:lnTo>
                    <a:pt x="299605" y="440690"/>
                  </a:lnTo>
                  <a:lnTo>
                    <a:pt x="303682" y="444500"/>
                  </a:lnTo>
                  <a:lnTo>
                    <a:pt x="308787" y="440690"/>
                  </a:lnTo>
                  <a:lnTo>
                    <a:pt x="310476" y="443230"/>
                  </a:lnTo>
                  <a:lnTo>
                    <a:pt x="312356" y="440690"/>
                  </a:lnTo>
                  <a:lnTo>
                    <a:pt x="314236" y="438150"/>
                  </a:lnTo>
                  <a:lnTo>
                    <a:pt x="315175" y="436880"/>
                  </a:lnTo>
                  <a:lnTo>
                    <a:pt x="316115" y="435610"/>
                  </a:lnTo>
                  <a:lnTo>
                    <a:pt x="310553" y="436880"/>
                  </a:lnTo>
                  <a:lnTo>
                    <a:pt x="311035" y="433070"/>
                  </a:lnTo>
                  <a:lnTo>
                    <a:pt x="316928" y="426720"/>
                  </a:lnTo>
                  <a:lnTo>
                    <a:pt x="318109" y="425450"/>
                  </a:lnTo>
                  <a:lnTo>
                    <a:pt x="316191" y="422910"/>
                  </a:lnTo>
                  <a:lnTo>
                    <a:pt x="306184" y="426720"/>
                  </a:lnTo>
                  <a:lnTo>
                    <a:pt x="314477" y="422910"/>
                  </a:lnTo>
                  <a:lnTo>
                    <a:pt x="314337" y="421640"/>
                  </a:lnTo>
                  <a:lnTo>
                    <a:pt x="313918" y="417830"/>
                  </a:lnTo>
                  <a:lnTo>
                    <a:pt x="310883" y="421640"/>
                  </a:lnTo>
                  <a:lnTo>
                    <a:pt x="310984" y="420370"/>
                  </a:lnTo>
                  <a:lnTo>
                    <a:pt x="311277" y="416560"/>
                  </a:lnTo>
                  <a:lnTo>
                    <a:pt x="307124" y="420370"/>
                  </a:lnTo>
                  <a:lnTo>
                    <a:pt x="310286" y="416560"/>
                  </a:lnTo>
                  <a:lnTo>
                    <a:pt x="311277" y="416560"/>
                  </a:lnTo>
                  <a:lnTo>
                    <a:pt x="312178" y="416560"/>
                  </a:lnTo>
                  <a:lnTo>
                    <a:pt x="312559" y="415290"/>
                  </a:lnTo>
                  <a:lnTo>
                    <a:pt x="314083" y="410210"/>
                  </a:lnTo>
                  <a:lnTo>
                    <a:pt x="314845" y="407670"/>
                  </a:lnTo>
                  <a:lnTo>
                    <a:pt x="310413" y="410210"/>
                  </a:lnTo>
                  <a:lnTo>
                    <a:pt x="315061" y="406400"/>
                  </a:lnTo>
                  <a:lnTo>
                    <a:pt x="316115" y="410210"/>
                  </a:lnTo>
                  <a:lnTo>
                    <a:pt x="318566" y="406400"/>
                  </a:lnTo>
                  <a:lnTo>
                    <a:pt x="321830" y="401320"/>
                  </a:lnTo>
                  <a:lnTo>
                    <a:pt x="316763" y="411480"/>
                  </a:lnTo>
                  <a:lnTo>
                    <a:pt x="318884" y="415290"/>
                  </a:lnTo>
                  <a:lnTo>
                    <a:pt x="321005" y="416560"/>
                  </a:lnTo>
                  <a:lnTo>
                    <a:pt x="321360" y="411480"/>
                  </a:lnTo>
                  <a:lnTo>
                    <a:pt x="323773" y="415290"/>
                  </a:lnTo>
                  <a:lnTo>
                    <a:pt x="324053" y="411480"/>
                  </a:lnTo>
                  <a:lnTo>
                    <a:pt x="324535" y="405130"/>
                  </a:lnTo>
                  <a:lnTo>
                    <a:pt x="327444" y="414020"/>
                  </a:lnTo>
                  <a:lnTo>
                    <a:pt x="331749" y="407670"/>
                  </a:lnTo>
                  <a:lnTo>
                    <a:pt x="333603" y="411480"/>
                  </a:lnTo>
                  <a:lnTo>
                    <a:pt x="340029" y="407670"/>
                  </a:lnTo>
                  <a:lnTo>
                    <a:pt x="344309" y="405130"/>
                  </a:lnTo>
                  <a:lnTo>
                    <a:pt x="337083" y="411480"/>
                  </a:lnTo>
                  <a:lnTo>
                    <a:pt x="338937" y="415290"/>
                  </a:lnTo>
                  <a:lnTo>
                    <a:pt x="346341" y="415290"/>
                  </a:lnTo>
                  <a:lnTo>
                    <a:pt x="338594" y="420370"/>
                  </a:lnTo>
                  <a:lnTo>
                    <a:pt x="348411" y="416560"/>
                  </a:lnTo>
                  <a:lnTo>
                    <a:pt x="344970" y="421640"/>
                  </a:lnTo>
                  <a:lnTo>
                    <a:pt x="354190" y="421640"/>
                  </a:lnTo>
                  <a:lnTo>
                    <a:pt x="349643" y="426720"/>
                  </a:lnTo>
                  <a:lnTo>
                    <a:pt x="358279" y="429260"/>
                  </a:lnTo>
                  <a:lnTo>
                    <a:pt x="368427" y="421640"/>
                  </a:lnTo>
                  <a:lnTo>
                    <a:pt x="365810" y="433070"/>
                  </a:lnTo>
                  <a:lnTo>
                    <a:pt x="377012" y="435610"/>
                  </a:lnTo>
                  <a:lnTo>
                    <a:pt x="379971" y="440537"/>
                  </a:lnTo>
                  <a:lnTo>
                    <a:pt x="403123" y="439420"/>
                  </a:lnTo>
                  <a:lnTo>
                    <a:pt x="419290" y="443230"/>
                  </a:lnTo>
                  <a:lnTo>
                    <a:pt x="420852" y="439420"/>
                  </a:lnTo>
                  <a:lnTo>
                    <a:pt x="421881" y="436880"/>
                  </a:lnTo>
                  <a:lnTo>
                    <a:pt x="425056" y="438150"/>
                  </a:lnTo>
                  <a:lnTo>
                    <a:pt x="421284" y="445770"/>
                  </a:lnTo>
                  <a:lnTo>
                    <a:pt x="438899" y="452120"/>
                  </a:lnTo>
                  <a:lnTo>
                    <a:pt x="451180" y="440690"/>
                  </a:lnTo>
                  <a:lnTo>
                    <a:pt x="461149" y="448310"/>
                  </a:lnTo>
                  <a:lnTo>
                    <a:pt x="454837" y="447040"/>
                  </a:lnTo>
                  <a:lnTo>
                    <a:pt x="454799" y="455930"/>
                  </a:lnTo>
                  <a:lnTo>
                    <a:pt x="451523" y="441960"/>
                  </a:lnTo>
                  <a:lnTo>
                    <a:pt x="452158" y="450850"/>
                  </a:lnTo>
                  <a:lnTo>
                    <a:pt x="446049" y="455930"/>
                  </a:lnTo>
                  <a:lnTo>
                    <a:pt x="467004" y="467360"/>
                  </a:lnTo>
                  <a:lnTo>
                    <a:pt x="480466" y="483870"/>
                  </a:lnTo>
                  <a:lnTo>
                    <a:pt x="483019" y="482600"/>
                  </a:lnTo>
                  <a:lnTo>
                    <a:pt x="495846" y="496570"/>
                  </a:lnTo>
                  <a:lnTo>
                    <a:pt x="496785" y="492760"/>
                  </a:lnTo>
                  <a:lnTo>
                    <a:pt x="500799" y="494030"/>
                  </a:lnTo>
                  <a:lnTo>
                    <a:pt x="499999" y="492760"/>
                  </a:lnTo>
                  <a:lnTo>
                    <a:pt x="499186" y="491490"/>
                  </a:lnTo>
                  <a:lnTo>
                    <a:pt x="506323" y="491490"/>
                  </a:lnTo>
                  <a:close/>
                </a:path>
                <a:path w="714375" h="805179">
                  <a:moveTo>
                    <a:pt x="601700" y="581660"/>
                  </a:moveTo>
                  <a:lnTo>
                    <a:pt x="601433" y="577850"/>
                  </a:lnTo>
                  <a:lnTo>
                    <a:pt x="601078" y="572770"/>
                  </a:lnTo>
                  <a:lnTo>
                    <a:pt x="600100" y="558800"/>
                  </a:lnTo>
                  <a:lnTo>
                    <a:pt x="600011" y="557530"/>
                  </a:lnTo>
                  <a:lnTo>
                    <a:pt x="572706" y="543560"/>
                  </a:lnTo>
                  <a:lnTo>
                    <a:pt x="561060" y="518160"/>
                  </a:lnTo>
                  <a:lnTo>
                    <a:pt x="555828" y="506730"/>
                  </a:lnTo>
                  <a:lnTo>
                    <a:pt x="555244" y="505460"/>
                  </a:lnTo>
                  <a:lnTo>
                    <a:pt x="552335" y="499110"/>
                  </a:lnTo>
                  <a:lnTo>
                    <a:pt x="548259" y="490220"/>
                  </a:lnTo>
                  <a:lnTo>
                    <a:pt x="545769" y="487680"/>
                  </a:lnTo>
                  <a:lnTo>
                    <a:pt x="523367" y="464820"/>
                  </a:lnTo>
                  <a:lnTo>
                    <a:pt x="521385" y="458470"/>
                  </a:lnTo>
                  <a:lnTo>
                    <a:pt x="519010" y="450850"/>
                  </a:lnTo>
                  <a:lnTo>
                    <a:pt x="515150" y="448310"/>
                  </a:lnTo>
                  <a:lnTo>
                    <a:pt x="501319" y="454660"/>
                  </a:lnTo>
                  <a:lnTo>
                    <a:pt x="497738" y="467360"/>
                  </a:lnTo>
                  <a:lnTo>
                    <a:pt x="490931" y="471424"/>
                  </a:lnTo>
                  <a:lnTo>
                    <a:pt x="502907" y="480060"/>
                  </a:lnTo>
                  <a:lnTo>
                    <a:pt x="504202" y="471170"/>
                  </a:lnTo>
                  <a:lnTo>
                    <a:pt x="505980" y="477520"/>
                  </a:lnTo>
                  <a:lnTo>
                    <a:pt x="510286" y="476250"/>
                  </a:lnTo>
                  <a:lnTo>
                    <a:pt x="505510" y="478790"/>
                  </a:lnTo>
                  <a:lnTo>
                    <a:pt x="508215" y="491490"/>
                  </a:lnTo>
                  <a:lnTo>
                    <a:pt x="515213" y="491490"/>
                  </a:lnTo>
                  <a:lnTo>
                    <a:pt x="514946" y="487680"/>
                  </a:lnTo>
                  <a:lnTo>
                    <a:pt x="517753" y="495300"/>
                  </a:lnTo>
                  <a:lnTo>
                    <a:pt x="521296" y="496570"/>
                  </a:lnTo>
                  <a:lnTo>
                    <a:pt x="519099" y="487680"/>
                  </a:lnTo>
                  <a:lnTo>
                    <a:pt x="516280" y="476250"/>
                  </a:lnTo>
                  <a:lnTo>
                    <a:pt x="515023" y="471170"/>
                  </a:lnTo>
                  <a:lnTo>
                    <a:pt x="513765" y="466090"/>
                  </a:lnTo>
                  <a:lnTo>
                    <a:pt x="518083" y="469900"/>
                  </a:lnTo>
                  <a:lnTo>
                    <a:pt x="515708" y="466090"/>
                  </a:lnTo>
                  <a:lnTo>
                    <a:pt x="514108" y="463550"/>
                  </a:lnTo>
                  <a:lnTo>
                    <a:pt x="516940" y="458470"/>
                  </a:lnTo>
                  <a:lnTo>
                    <a:pt x="527011" y="491490"/>
                  </a:lnTo>
                  <a:lnTo>
                    <a:pt x="536143" y="497840"/>
                  </a:lnTo>
                  <a:lnTo>
                    <a:pt x="539775" y="487680"/>
                  </a:lnTo>
                  <a:lnTo>
                    <a:pt x="537718" y="501650"/>
                  </a:lnTo>
                  <a:lnTo>
                    <a:pt x="540258" y="504190"/>
                  </a:lnTo>
                  <a:lnTo>
                    <a:pt x="543318" y="499110"/>
                  </a:lnTo>
                  <a:lnTo>
                    <a:pt x="542963" y="509270"/>
                  </a:lnTo>
                  <a:lnTo>
                    <a:pt x="545007" y="505460"/>
                  </a:lnTo>
                  <a:lnTo>
                    <a:pt x="545909" y="505714"/>
                  </a:lnTo>
                  <a:lnTo>
                    <a:pt x="545541" y="509270"/>
                  </a:lnTo>
                  <a:lnTo>
                    <a:pt x="556107" y="518160"/>
                  </a:lnTo>
                  <a:lnTo>
                    <a:pt x="543991" y="511810"/>
                  </a:lnTo>
                  <a:lnTo>
                    <a:pt x="547141" y="521970"/>
                  </a:lnTo>
                  <a:lnTo>
                    <a:pt x="552107" y="523240"/>
                  </a:lnTo>
                  <a:lnTo>
                    <a:pt x="545312" y="527050"/>
                  </a:lnTo>
                  <a:lnTo>
                    <a:pt x="556869" y="530860"/>
                  </a:lnTo>
                  <a:lnTo>
                    <a:pt x="557606" y="537210"/>
                  </a:lnTo>
                  <a:lnTo>
                    <a:pt x="566724" y="541020"/>
                  </a:lnTo>
                  <a:lnTo>
                    <a:pt x="564324" y="546100"/>
                  </a:lnTo>
                  <a:lnTo>
                    <a:pt x="573900" y="554990"/>
                  </a:lnTo>
                  <a:lnTo>
                    <a:pt x="565556" y="567690"/>
                  </a:lnTo>
                  <a:lnTo>
                    <a:pt x="567664" y="574040"/>
                  </a:lnTo>
                  <a:lnTo>
                    <a:pt x="570331" y="575310"/>
                  </a:lnTo>
                  <a:lnTo>
                    <a:pt x="572858" y="570230"/>
                  </a:lnTo>
                  <a:lnTo>
                    <a:pt x="571360" y="565150"/>
                  </a:lnTo>
                  <a:lnTo>
                    <a:pt x="584454" y="558800"/>
                  </a:lnTo>
                  <a:lnTo>
                    <a:pt x="582447" y="561340"/>
                  </a:lnTo>
                  <a:lnTo>
                    <a:pt x="587844" y="574040"/>
                  </a:lnTo>
                  <a:lnTo>
                    <a:pt x="590435" y="572770"/>
                  </a:lnTo>
                  <a:lnTo>
                    <a:pt x="587883" y="580390"/>
                  </a:lnTo>
                  <a:lnTo>
                    <a:pt x="592074" y="577850"/>
                  </a:lnTo>
                  <a:lnTo>
                    <a:pt x="584390" y="584200"/>
                  </a:lnTo>
                  <a:lnTo>
                    <a:pt x="589953" y="586740"/>
                  </a:lnTo>
                  <a:lnTo>
                    <a:pt x="586016" y="588010"/>
                  </a:lnTo>
                  <a:lnTo>
                    <a:pt x="587476" y="595630"/>
                  </a:lnTo>
                  <a:lnTo>
                    <a:pt x="589838" y="590550"/>
                  </a:lnTo>
                  <a:lnTo>
                    <a:pt x="590296" y="595630"/>
                  </a:lnTo>
                  <a:lnTo>
                    <a:pt x="594042" y="593090"/>
                  </a:lnTo>
                  <a:lnTo>
                    <a:pt x="595744" y="590550"/>
                  </a:lnTo>
                  <a:lnTo>
                    <a:pt x="601700" y="581660"/>
                  </a:lnTo>
                  <a:close/>
                </a:path>
                <a:path w="714375" h="805179">
                  <a:moveTo>
                    <a:pt x="697318" y="804608"/>
                  </a:moveTo>
                  <a:lnTo>
                    <a:pt x="696810" y="802919"/>
                  </a:lnTo>
                  <a:lnTo>
                    <a:pt x="696493" y="803783"/>
                  </a:lnTo>
                  <a:lnTo>
                    <a:pt x="697318" y="804608"/>
                  </a:lnTo>
                  <a:close/>
                </a:path>
                <a:path w="714375" h="805179">
                  <a:moveTo>
                    <a:pt x="712063" y="754595"/>
                  </a:moveTo>
                  <a:lnTo>
                    <a:pt x="709866" y="752894"/>
                  </a:lnTo>
                  <a:lnTo>
                    <a:pt x="710069" y="755891"/>
                  </a:lnTo>
                  <a:lnTo>
                    <a:pt x="712063" y="754595"/>
                  </a:lnTo>
                  <a:close/>
                </a:path>
                <a:path w="714375" h="805179">
                  <a:moveTo>
                    <a:pt x="714298" y="755624"/>
                  </a:moveTo>
                  <a:lnTo>
                    <a:pt x="713994" y="754113"/>
                  </a:lnTo>
                  <a:lnTo>
                    <a:pt x="713016" y="756666"/>
                  </a:lnTo>
                  <a:lnTo>
                    <a:pt x="714298" y="755624"/>
                  </a:lnTo>
                  <a:close/>
                </a:path>
              </a:pathLst>
            </a:custGeom>
            <a:solidFill>
              <a:srgbClr val="80C77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0020" y="2999077"/>
              <a:ext cx="95070" cy="12480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337016" y="2566618"/>
              <a:ext cx="262255" cy="1289050"/>
            </a:xfrm>
            <a:custGeom>
              <a:avLst/>
              <a:gdLst/>
              <a:ahLst/>
              <a:cxnLst/>
              <a:rect l="l" t="t" r="r" b="b"/>
              <a:pathLst>
                <a:path w="262255" h="1289050">
                  <a:moveTo>
                    <a:pt x="1943" y="540423"/>
                  </a:moveTo>
                  <a:lnTo>
                    <a:pt x="1485" y="539369"/>
                  </a:lnTo>
                  <a:lnTo>
                    <a:pt x="850" y="540283"/>
                  </a:lnTo>
                  <a:lnTo>
                    <a:pt x="1943" y="540423"/>
                  </a:lnTo>
                  <a:close/>
                </a:path>
                <a:path w="262255" h="1289050">
                  <a:moveTo>
                    <a:pt x="4419" y="540943"/>
                  </a:moveTo>
                  <a:lnTo>
                    <a:pt x="0" y="545604"/>
                  </a:lnTo>
                  <a:lnTo>
                    <a:pt x="2082" y="548195"/>
                  </a:lnTo>
                  <a:lnTo>
                    <a:pt x="4419" y="540943"/>
                  </a:lnTo>
                  <a:close/>
                </a:path>
                <a:path w="262255" h="1289050">
                  <a:moveTo>
                    <a:pt x="7289" y="553478"/>
                  </a:moveTo>
                  <a:lnTo>
                    <a:pt x="6667" y="553237"/>
                  </a:lnTo>
                  <a:lnTo>
                    <a:pt x="5283" y="553999"/>
                  </a:lnTo>
                  <a:lnTo>
                    <a:pt x="7289" y="553478"/>
                  </a:lnTo>
                  <a:close/>
                </a:path>
                <a:path w="262255" h="1289050">
                  <a:moveTo>
                    <a:pt x="10033" y="541909"/>
                  </a:moveTo>
                  <a:lnTo>
                    <a:pt x="7924" y="547154"/>
                  </a:lnTo>
                  <a:lnTo>
                    <a:pt x="9652" y="545401"/>
                  </a:lnTo>
                  <a:lnTo>
                    <a:pt x="10033" y="541909"/>
                  </a:lnTo>
                  <a:close/>
                </a:path>
                <a:path w="262255" h="1289050">
                  <a:moveTo>
                    <a:pt x="10172" y="554685"/>
                  </a:moveTo>
                  <a:lnTo>
                    <a:pt x="8877" y="553732"/>
                  </a:lnTo>
                  <a:lnTo>
                    <a:pt x="9702" y="555688"/>
                  </a:lnTo>
                  <a:lnTo>
                    <a:pt x="10172" y="554685"/>
                  </a:lnTo>
                  <a:close/>
                </a:path>
                <a:path w="262255" h="1289050">
                  <a:moveTo>
                    <a:pt x="11912" y="1232814"/>
                  </a:moveTo>
                  <a:lnTo>
                    <a:pt x="6299" y="1237145"/>
                  </a:lnTo>
                  <a:lnTo>
                    <a:pt x="11239" y="1239012"/>
                  </a:lnTo>
                  <a:lnTo>
                    <a:pt x="11912" y="1232814"/>
                  </a:lnTo>
                  <a:close/>
                </a:path>
                <a:path w="262255" h="1289050">
                  <a:moveTo>
                    <a:pt x="11988" y="548170"/>
                  </a:moveTo>
                  <a:lnTo>
                    <a:pt x="11087" y="547116"/>
                  </a:lnTo>
                  <a:lnTo>
                    <a:pt x="11506" y="550506"/>
                  </a:lnTo>
                  <a:lnTo>
                    <a:pt x="11988" y="548170"/>
                  </a:lnTo>
                  <a:close/>
                </a:path>
                <a:path w="262255" h="1289050">
                  <a:moveTo>
                    <a:pt x="13893" y="527380"/>
                  </a:moveTo>
                  <a:lnTo>
                    <a:pt x="13347" y="526161"/>
                  </a:lnTo>
                  <a:lnTo>
                    <a:pt x="12458" y="526872"/>
                  </a:lnTo>
                  <a:lnTo>
                    <a:pt x="13893" y="527380"/>
                  </a:lnTo>
                  <a:close/>
                </a:path>
                <a:path w="262255" h="1289050">
                  <a:moveTo>
                    <a:pt x="14960" y="550900"/>
                  </a:moveTo>
                  <a:lnTo>
                    <a:pt x="13995" y="550494"/>
                  </a:lnTo>
                  <a:lnTo>
                    <a:pt x="13347" y="552526"/>
                  </a:lnTo>
                  <a:lnTo>
                    <a:pt x="14960" y="550900"/>
                  </a:lnTo>
                  <a:close/>
                </a:path>
                <a:path w="262255" h="1289050">
                  <a:moveTo>
                    <a:pt x="16433" y="525970"/>
                  </a:moveTo>
                  <a:lnTo>
                    <a:pt x="16306" y="524764"/>
                  </a:lnTo>
                  <a:lnTo>
                    <a:pt x="15278" y="525564"/>
                  </a:lnTo>
                  <a:lnTo>
                    <a:pt x="16433" y="525970"/>
                  </a:lnTo>
                  <a:close/>
                </a:path>
                <a:path w="262255" h="1289050">
                  <a:moveTo>
                    <a:pt x="22580" y="525589"/>
                  </a:moveTo>
                  <a:lnTo>
                    <a:pt x="21170" y="524027"/>
                  </a:lnTo>
                  <a:lnTo>
                    <a:pt x="20688" y="525068"/>
                  </a:lnTo>
                  <a:lnTo>
                    <a:pt x="22580" y="525589"/>
                  </a:lnTo>
                  <a:close/>
                </a:path>
                <a:path w="262255" h="1289050">
                  <a:moveTo>
                    <a:pt x="36817" y="512254"/>
                  </a:moveTo>
                  <a:lnTo>
                    <a:pt x="36753" y="510590"/>
                  </a:lnTo>
                  <a:lnTo>
                    <a:pt x="35534" y="511289"/>
                  </a:lnTo>
                  <a:lnTo>
                    <a:pt x="36817" y="512254"/>
                  </a:lnTo>
                  <a:close/>
                </a:path>
                <a:path w="262255" h="1289050">
                  <a:moveTo>
                    <a:pt x="39547" y="1248676"/>
                  </a:moveTo>
                  <a:lnTo>
                    <a:pt x="34302" y="1241666"/>
                  </a:lnTo>
                  <a:lnTo>
                    <a:pt x="29629" y="1244028"/>
                  </a:lnTo>
                  <a:lnTo>
                    <a:pt x="32283" y="1248664"/>
                  </a:lnTo>
                  <a:lnTo>
                    <a:pt x="39547" y="1248676"/>
                  </a:lnTo>
                  <a:close/>
                </a:path>
                <a:path w="262255" h="1289050">
                  <a:moveTo>
                    <a:pt x="50076" y="505548"/>
                  </a:moveTo>
                  <a:lnTo>
                    <a:pt x="46012" y="504507"/>
                  </a:lnTo>
                  <a:lnTo>
                    <a:pt x="46024" y="506031"/>
                  </a:lnTo>
                  <a:lnTo>
                    <a:pt x="50076" y="505548"/>
                  </a:lnTo>
                  <a:close/>
                </a:path>
                <a:path w="262255" h="1289050">
                  <a:moveTo>
                    <a:pt x="52882" y="1257007"/>
                  </a:moveTo>
                  <a:lnTo>
                    <a:pt x="50050" y="1254950"/>
                  </a:lnTo>
                  <a:lnTo>
                    <a:pt x="50393" y="1258277"/>
                  </a:lnTo>
                  <a:lnTo>
                    <a:pt x="52882" y="1257007"/>
                  </a:lnTo>
                  <a:close/>
                </a:path>
                <a:path w="262255" h="1289050">
                  <a:moveTo>
                    <a:pt x="54406" y="1251064"/>
                  </a:moveTo>
                  <a:lnTo>
                    <a:pt x="49644" y="1250657"/>
                  </a:lnTo>
                  <a:lnTo>
                    <a:pt x="44919" y="1252016"/>
                  </a:lnTo>
                  <a:lnTo>
                    <a:pt x="54406" y="1251064"/>
                  </a:lnTo>
                  <a:close/>
                </a:path>
                <a:path w="262255" h="1289050">
                  <a:moveTo>
                    <a:pt x="54952" y="520750"/>
                  </a:moveTo>
                  <a:lnTo>
                    <a:pt x="54724" y="519239"/>
                  </a:lnTo>
                  <a:lnTo>
                    <a:pt x="53822" y="519874"/>
                  </a:lnTo>
                  <a:lnTo>
                    <a:pt x="54952" y="520750"/>
                  </a:lnTo>
                  <a:close/>
                </a:path>
                <a:path w="262255" h="1289050">
                  <a:moveTo>
                    <a:pt x="56553" y="1260424"/>
                  </a:moveTo>
                  <a:lnTo>
                    <a:pt x="54914" y="1261262"/>
                  </a:lnTo>
                  <a:lnTo>
                    <a:pt x="55905" y="1261872"/>
                  </a:lnTo>
                  <a:lnTo>
                    <a:pt x="56553" y="1260424"/>
                  </a:lnTo>
                  <a:close/>
                </a:path>
                <a:path w="262255" h="1289050">
                  <a:moveTo>
                    <a:pt x="65798" y="1258671"/>
                  </a:moveTo>
                  <a:lnTo>
                    <a:pt x="56121" y="1253210"/>
                  </a:lnTo>
                  <a:lnTo>
                    <a:pt x="58648" y="1260411"/>
                  </a:lnTo>
                  <a:lnTo>
                    <a:pt x="65798" y="1258671"/>
                  </a:lnTo>
                  <a:close/>
                </a:path>
                <a:path w="262255" h="1289050">
                  <a:moveTo>
                    <a:pt x="72313" y="527227"/>
                  </a:moveTo>
                  <a:lnTo>
                    <a:pt x="71666" y="523608"/>
                  </a:lnTo>
                  <a:lnTo>
                    <a:pt x="69608" y="525945"/>
                  </a:lnTo>
                  <a:lnTo>
                    <a:pt x="72313" y="527227"/>
                  </a:lnTo>
                  <a:close/>
                </a:path>
                <a:path w="262255" h="1289050">
                  <a:moveTo>
                    <a:pt x="84455" y="1278648"/>
                  </a:moveTo>
                  <a:lnTo>
                    <a:pt x="67729" y="1266113"/>
                  </a:lnTo>
                  <a:lnTo>
                    <a:pt x="64643" y="1275168"/>
                  </a:lnTo>
                  <a:lnTo>
                    <a:pt x="70650" y="1288834"/>
                  </a:lnTo>
                  <a:lnTo>
                    <a:pt x="84455" y="1278648"/>
                  </a:lnTo>
                  <a:close/>
                </a:path>
                <a:path w="262255" h="1289050">
                  <a:moveTo>
                    <a:pt x="88836" y="504190"/>
                  </a:moveTo>
                  <a:lnTo>
                    <a:pt x="85458" y="507415"/>
                  </a:lnTo>
                  <a:lnTo>
                    <a:pt x="87388" y="507885"/>
                  </a:lnTo>
                  <a:lnTo>
                    <a:pt x="88836" y="504190"/>
                  </a:lnTo>
                  <a:close/>
                </a:path>
                <a:path w="262255" h="1289050">
                  <a:moveTo>
                    <a:pt x="95897" y="503732"/>
                  </a:moveTo>
                  <a:lnTo>
                    <a:pt x="91440" y="505714"/>
                  </a:lnTo>
                  <a:lnTo>
                    <a:pt x="94805" y="506539"/>
                  </a:lnTo>
                  <a:lnTo>
                    <a:pt x="95897" y="503732"/>
                  </a:lnTo>
                  <a:close/>
                </a:path>
                <a:path w="262255" h="1289050">
                  <a:moveTo>
                    <a:pt x="96901" y="501345"/>
                  </a:moveTo>
                  <a:lnTo>
                    <a:pt x="96393" y="500189"/>
                  </a:lnTo>
                  <a:lnTo>
                    <a:pt x="95250" y="501218"/>
                  </a:lnTo>
                  <a:lnTo>
                    <a:pt x="96901" y="501345"/>
                  </a:lnTo>
                  <a:close/>
                </a:path>
                <a:path w="262255" h="1289050">
                  <a:moveTo>
                    <a:pt x="98590" y="504939"/>
                  </a:moveTo>
                  <a:lnTo>
                    <a:pt x="95059" y="506564"/>
                  </a:lnTo>
                  <a:lnTo>
                    <a:pt x="97967" y="506666"/>
                  </a:lnTo>
                  <a:lnTo>
                    <a:pt x="98590" y="504939"/>
                  </a:lnTo>
                  <a:close/>
                </a:path>
                <a:path w="262255" h="1289050">
                  <a:moveTo>
                    <a:pt x="107264" y="422465"/>
                  </a:moveTo>
                  <a:lnTo>
                    <a:pt x="106197" y="419976"/>
                  </a:lnTo>
                  <a:lnTo>
                    <a:pt x="104775" y="422948"/>
                  </a:lnTo>
                  <a:lnTo>
                    <a:pt x="107264" y="422465"/>
                  </a:lnTo>
                  <a:close/>
                </a:path>
                <a:path w="262255" h="1289050">
                  <a:moveTo>
                    <a:pt x="113842" y="463727"/>
                  </a:moveTo>
                  <a:lnTo>
                    <a:pt x="108673" y="458635"/>
                  </a:lnTo>
                  <a:lnTo>
                    <a:pt x="106349" y="461302"/>
                  </a:lnTo>
                  <a:lnTo>
                    <a:pt x="113842" y="463727"/>
                  </a:lnTo>
                  <a:close/>
                </a:path>
                <a:path w="262255" h="1289050">
                  <a:moveTo>
                    <a:pt x="115036" y="488048"/>
                  </a:moveTo>
                  <a:lnTo>
                    <a:pt x="109651" y="486422"/>
                  </a:lnTo>
                  <a:lnTo>
                    <a:pt x="108140" y="492671"/>
                  </a:lnTo>
                  <a:lnTo>
                    <a:pt x="115036" y="488048"/>
                  </a:lnTo>
                  <a:close/>
                </a:path>
                <a:path w="262255" h="1289050">
                  <a:moveTo>
                    <a:pt x="117297" y="463461"/>
                  </a:moveTo>
                  <a:lnTo>
                    <a:pt x="115328" y="463969"/>
                  </a:lnTo>
                  <a:lnTo>
                    <a:pt x="116268" y="465391"/>
                  </a:lnTo>
                  <a:lnTo>
                    <a:pt x="117297" y="463461"/>
                  </a:lnTo>
                  <a:close/>
                </a:path>
                <a:path w="262255" h="1289050">
                  <a:moveTo>
                    <a:pt x="119608" y="396316"/>
                  </a:moveTo>
                  <a:lnTo>
                    <a:pt x="119126" y="396138"/>
                  </a:lnTo>
                  <a:lnTo>
                    <a:pt x="118630" y="396557"/>
                  </a:lnTo>
                  <a:lnTo>
                    <a:pt x="119608" y="396316"/>
                  </a:lnTo>
                  <a:close/>
                </a:path>
                <a:path w="262255" h="1289050">
                  <a:moveTo>
                    <a:pt x="123050" y="466483"/>
                  </a:moveTo>
                  <a:lnTo>
                    <a:pt x="122669" y="465315"/>
                  </a:lnTo>
                  <a:lnTo>
                    <a:pt x="122135" y="463880"/>
                  </a:lnTo>
                  <a:lnTo>
                    <a:pt x="123050" y="466483"/>
                  </a:lnTo>
                  <a:close/>
                </a:path>
                <a:path w="262255" h="1289050">
                  <a:moveTo>
                    <a:pt x="123469" y="444055"/>
                  </a:moveTo>
                  <a:lnTo>
                    <a:pt x="119964" y="445249"/>
                  </a:lnTo>
                  <a:lnTo>
                    <a:pt x="121183" y="448983"/>
                  </a:lnTo>
                  <a:lnTo>
                    <a:pt x="123469" y="444055"/>
                  </a:lnTo>
                  <a:close/>
                </a:path>
                <a:path w="262255" h="1289050">
                  <a:moveTo>
                    <a:pt x="125361" y="434746"/>
                  </a:moveTo>
                  <a:lnTo>
                    <a:pt x="123825" y="433984"/>
                  </a:lnTo>
                  <a:lnTo>
                    <a:pt x="123444" y="435762"/>
                  </a:lnTo>
                  <a:lnTo>
                    <a:pt x="125361" y="434746"/>
                  </a:lnTo>
                  <a:close/>
                </a:path>
                <a:path w="262255" h="1289050">
                  <a:moveTo>
                    <a:pt x="126301" y="474306"/>
                  </a:moveTo>
                  <a:lnTo>
                    <a:pt x="121348" y="474853"/>
                  </a:lnTo>
                  <a:lnTo>
                    <a:pt x="119786" y="471970"/>
                  </a:lnTo>
                  <a:lnTo>
                    <a:pt x="123634" y="468325"/>
                  </a:lnTo>
                  <a:lnTo>
                    <a:pt x="120611" y="465747"/>
                  </a:lnTo>
                  <a:lnTo>
                    <a:pt x="114427" y="470293"/>
                  </a:lnTo>
                  <a:lnTo>
                    <a:pt x="116192" y="465988"/>
                  </a:lnTo>
                  <a:lnTo>
                    <a:pt x="108559" y="463067"/>
                  </a:lnTo>
                  <a:lnTo>
                    <a:pt x="111594" y="467652"/>
                  </a:lnTo>
                  <a:lnTo>
                    <a:pt x="107924" y="467702"/>
                  </a:lnTo>
                  <a:lnTo>
                    <a:pt x="108496" y="465874"/>
                  </a:lnTo>
                  <a:lnTo>
                    <a:pt x="105448" y="463943"/>
                  </a:lnTo>
                  <a:lnTo>
                    <a:pt x="107480" y="467702"/>
                  </a:lnTo>
                  <a:lnTo>
                    <a:pt x="105435" y="467728"/>
                  </a:lnTo>
                  <a:lnTo>
                    <a:pt x="107899" y="471893"/>
                  </a:lnTo>
                  <a:lnTo>
                    <a:pt x="105270" y="469747"/>
                  </a:lnTo>
                  <a:lnTo>
                    <a:pt x="105181" y="474052"/>
                  </a:lnTo>
                  <a:lnTo>
                    <a:pt x="103200" y="466598"/>
                  </a:lnTo>
                  <a:lnTo>
                    <a:pt x="98259" y="468757"/>
                  </a:lnTo>
                  <a:lnTo>
                    <a:pt x="104127" y="474992"/>
                  </a:lnTo>
                  <a:lnTo>
                    <a:pt x="99263" y="473456"/>
                  </a:lnTo>
                  <a:lnTo>
                    <a:pt x="99923" y="477189"/>
                  </a:lnTo>
                  <a:lnTo>
                    <a:pt x="101003" y="483527"/>
                  </a:lnTo>
                  <a:lnTo>
                    <a:pt x="97104" y="473659"/>
                  </a:lnTo>
                  <a:lnTo>
                    <a:pt x="93522" y="473024"/>
                  </a:lnTo>
                  <a:lnTo>
                    <a:pt x="84759" y="482053"/>
                  </a:lnTo>
                  <a:lnTo>
                    <a:pt x="92341" y="497001"/>
                  </a:lnTo>
                  <a:lnTo>
                    <a:pt x="95719" y="489534"/>
                  </a:lnTo>
                  <a:lnTo>
                    <a:pt x="89814" y="488759"/>
                  </a:lnTo>
                  <a:lnTo>
                    <a:pt x="97574" y="489013"/>
                  </a:lnTo>
                  <a:lnTo>
                    <a:pt x="95973" y="493306"/>
                  </a:lnTo>
                  <a:lnTo>
                    <a:pt x="101269" y="488353"/>
                  </a:lnTo>
                  <a:lnTo>
                    <a:pt x="94843" y="499770"/>
                  </a:lnTo>
                  <a:lnTo>
                    <a:pt x="103543" y="494284"/>
                  </a:lnTo>
                  <a:lnTo>
                    <a:pt x="101587" y="490689"/>
                  </a:lnTo>
                  <a:lnTo>
                    <a:pt x="105498" y="487286"/>
                  </a:lnTo>
                  <a:lnTo>
                    <a:pt x="113741" y="485190"/>
                  </a:lnTo>
                  <a:lnTo>
                    <a:pt x="109918" y="483641"/>
                  </a:lnTo>
                  <a:lnTo>
                    <a:pt x="117640" y="484365"/>
                  </a:lnTo>
                  <a:lnTo>
                    <a:pt x="119265" y="481279"/>
                  </a:lnTo>
                  <a:lnTo>
                    <a:pt x="114846" y="477456"/>
                  </a:lnTo>
                  <a:lnTo>
                    <a:pt x="123418" y="480110"/>
                  </a:lnTo>
                  <a:lnTo>
                    <a:pt x="126301" y="474306"/>
                  </a:lnTo>
                  <a:close/>
                </a:path>
                <a:path w="262255" h="1289050">
                  <a:moveTo>
                    <a:pt x="129324" y="455295"/>
                  </a:moveTo>
                  <a:lnTo>
                    <a:pt x="128790" y="452767"/>
                  </a:lnTo>
                  <a:lnTo>
                    <a:pt x="126530" y="456565"/>
                  </a:lnTo>
                  <a:lnTo>
                    <a:pt x="126911" y="451307"/>
                  </a:lnTo>
                  <a:lnTo>
                    <a:pt x="122415" y="453478"/>
                  </a:lnTo>
                  <a:lnTo>
                    <a:pt x="118465" y="448576"/>
                  </a:lnTo>
                  <a:lnTo>
                    <a:pt x="114744" y="450837"/>
                  </a:lnTo>
                  <a:lnTo>
                    <a:pt x="116078" y="453707"/>
                  </a:lnTo>
                  <a:lnTo>
                    <a:pt x="114642" y="452716"/>
                  </a:lnTo>
                  <a:lnTo>
                    <a:pt x="114363" y="453821"/>
                  </a:lnTo>
                  <a:lnTo>
                    <a:pt x="116141" y="453821"/>
                  </a:lnTo>
                  <a:lnTo>
                    <a:pt x="116611" y="454825"/>
                  </a:lnTo>
                  <a:lnTo>
                    <a:pt x="111340" y="455307"/>
                  </a:lnTo>
                  <a:lnTo>
                    <a:pt x="114465" y="457987"/>
                  </a:lnTo>
                  <a:lnTo>
                    <a:pt x="109448" y="458190"/>
                  </a:lnTo>
                  <a:lnTo>
                    <a:pt x="115163" y="463270"/>
                  </a:lnTo>
                  <a:lnTo>
                    <a:pt x="119354" y="456996"/>
                  </a:lnTo>
                  <a:lnTo>
                    <a:pt x="123723" y="459295"/>
                  </a:lnTo>
                  <a:lnTo>
                    <a:pt x="123621" y="455676"/>
                  </a:lnTo>
                  <a:lnTo>
                    <a:pt x="127444" y="458457"/>
                  </a:lnTo>
                  <a:lnTo>
                    <a:pt x="129324" y="455295"/>
                  </a:lnTo>
                  <a:close/>
                </a:path>
                <a:path w="262255" h="1289050">
                  <a:moveTo>
                    <a:pt x="131368" y="386308"/>
                  </a:moveTo>
                  <a:lnTo>
                    <a:pt x="129844" y="385330"/>
                  </a:lnTo>
                  <a:lnTo>
                    <a:pt x="128778" y="389331"/>
                  </a:lnTo>
                  <a:lnTo>
                    <a:pt x="131368" y="386308"/>
                  </a:lnTo>
                  <a:close/>
                </a:path>
                <a:path w="262255" h="1289050">
                  <a:moveTo>
                    <a:pt x="131800" y="427342"/>
                  </a:moveTo>
                  <a:lnTo>
                    <a:pt x="130632" y="428028"/>
                  </a:lnTo>
                  <a:lnTo>
                    <a:pt x="131787" y="428688"/>
                  </a:lnTo>
                  <a:lnTo>
                    <a:pt x="131800" y="427342"/>
                  </a:lnTo>
                  <a:close/>
                </a:path>
                <a:path w="262255" h="1289050">
                  <a:moveTo>
                    <a:pt x="132080" y="455561"/>
                  </a:moveTo>
                  <a:lnTo>
                    <a:pt x="131368" y="455053"/>
                  </a:lnTo>
                  <a:lnTo>
                    <a:pt x="131038" y="458050"/>
                  </a:lnTo>
                  <a:lnTo>
                    <a:pt x="132080" y="455561"/>
                  </a:lnTo>
                  <a:close/>
                </a:path>
                <a:path w="262255" h="1289050">
                  <a:moveTo>
                    <a:pt x="137744" y="428663"/>
                  </a:moveTo>
                  <a:lnTo>
                    <a:pt x="136410" y="428320"/>
                  </a:lnTo>
                  <a:lnTo>
                    <a:pt x="137731" y="429425"/>
                  </a:lnTo>
                  <a:lnTo>
                    <a:pt x="137744" y="428663"/>
                  </a:lnTo>
                  <a:close/>
                </a:path>
                <a:path w="262255" h="1289050">
                  <a:moveTo>
                    <a:pt x="150710" y="421525"/>
                  </a:moveTo>
                  <a:lnTo>
                    <a:pt x="149263" y="419950"/>
                  </a:lnTo>
                  <a:lnTo>
                    <a:pt x="148132" y="423354"/>
                  </a:lnTo>
                  <a:lnTo>
                    <a:pt x="150710" y="421525"/>
                  </a:lnTo>
                  <a:close/>
                </a:path>
                <a:path w="262255" h="1289050">
                  <a:moveTo>
                    <a:pt x="151015" y="359841"/>
                  </a:moveTo>
                  <a:lnTo>
                    <a:pt x="151003" y="357695"/>
                  </a:lnTo>
                  <a:lnTo>
                    <a:pt x="150101" y="359270"/>
                  </a:lnTo>
                  <a:lnTo>
                    <a:pt x="151015" y="359841"/>
                  </a:lnTo>
                  <a:close/>
                </a:path>
                <a:path w="262255" h="1289050">
                  <a:moveTo>
                    <a:pt x="152387" y="0"/>
                  </a:moveTo>
                  <a:lnTo>
                    <a:pt x="150837" y="1524"/>
                  </a:lnTo>
                  <a:lnTo>
                    <a:pt x="150533" y="3644"/>
                  </a:lnTo>
                  <a:lnTo>
                    <a:pt x="152387" y="0"/>
                  </a:lnTo>
                  <a:close/>
                </a:path>
                <a:path w="262255" h="1289050">
                  <a:moveTo>
                    <a:pt x="152628" y="3213"/>
                  </a:moveTo>
                  <a:lnTo>
                    <a:pt x="151815" y="2984"/>
                  </a:lnTo>
                  <a:lnTo>
                    <a:pt x="151739" y="4191"/>
                  </a:lnTo>
                  <a:lnTo>
                    <a:pt x="152628" y="3213"/>
                  </a:lnTo>
                  <a:close/>
                </a:path>
                <a:path w="262255" h="1289050">
                  <a:moveTo>
                    <a:pt x="155549" y="419785"/>
                  </a:moveTo>
                  <a:lnTo>
                    <a:pt x="155232" y="418553"/>
                  </a:lnTo>
                  <a:lnTo>
                    <a:pt x="154101" y="419531"/>
                  </a:lnTo>
                  <a:lnTo>
                    <a:pt x="155549" y="419785"/>
                  </a:lnTo>
                  <a:close/>
                </a:path>
                <a:path w="262255" h="1289050">
                  <a:moveTo>
                    <a:pt x="157708" y="363982"/>
                  </a:moveTo>
                  <a:lnTo>
                    <a:pt x="156768" y="364185"/>
                  </a:lnTo>
                  <a:lnTo>
                    <a:pt x="156730" y="365556"/>
                  </a:lnTo>
                  <a:lnTo>
                    <a:pt x="157708" y="363982"/>
                  </a:lnTo>
                  <a:close/>
                </a:path>
                <a:path w="262255" h="1289050">
                  <a:moveTo>
                    <a:pt x="189814" y="377736"/>
                  </a:moveTo>
                  <a:lnTo>
                    <a:pt x="188849" y="377444"/>
                  </a:lnTo>
                  <a:lnTo>
                    <a:pt x="189268" y="381711"/>
                  </a:lnTo>
                  <a:lnTo>
                    <a:pt x="189814" y="377736"/>
                  </a:lnTo>
                  <a:close/>
                </a:path>
                <a:path w="262255" h="1289050">
                  <a:moveTo>
                    <a:pt x="190982" y="395363"/>
                  </a:moveTo>
                  <a:lnTo>
                    <a:pt x="189014" y="399491"/>
                  </a:lnTo>
                  <a:lnTo>
                    <a:pt x="189052" y="401015"/>
                  </a:lnTo>
                  <a:lnTo>
                    <a:pt x="190982" y="395363"/>
                  </a:lnTo>
                  <a:close/>
                </a:path>
                <a:path w="262255" h="1289050">
                  <a:moveTo>
                    <a:pt x="191871" y="389445"/>
                  </a:moveTo>
                  <a:lnTo>
                    <a:pt x="190055" y="392836"/>
                  </a:lnTo>
                  <a:lnTo>
                    <a:pt x="191681" y="391198"/>
                  </a:lnTo>
                  <a:lnTo>
                    <a:pt x="191871" y="389445"/>
                  </a:lnTo>
                  <a:close/>
                </a:path>
                <a:path w="262255" h="1289050">
                  <a:moveTo>
                    <a:pt x="193167" y="375818"/>
                  </a:moveTo>
                  <a:lnTo>
                    <a:pt x="191262" y="371995"/>
                  </a:lnTo>
                  <a:lnTo>
                    <a:pt x="189623" y="376250"/>
                  </a:lnTo>
                  <a:lnTo>
                    <a:pt x="193167" y="375818"/>
                  </a:lnTo>
                  <a:close/>
                </a:path>
                <a:path w="262255" h="1289050">
                  <a:moveTo>
                    <a:pt x="193255" y="397535"/>
                  </a:moveTo>
                  <a:lnTo>
                    <a:pt x="192316" y="396671"/>
                  </a:lnTo>
                  <a:lnTo>
                    <a:pt x="190119" y="401815"/>
                  </a:lnTo>
                  <a:lnTo>
                    <a:pt x="188468" y="403085"/>
                  </a:lnTo>
                  <a:lnTo>
                    <a:pt x="190614" y="402971"/>
                  </a:lnTo>
                  <a:lnTo>
                    <a:pt x="191820" y="400494"/>
                  </a:lnTo>
                  <a:lnTo>
                    <a:pt x="190347" y="401624"/>
                  </a:lnTo>
                  <a:lnTo>
                    <a:pt x="193255" y="397535"/>
                  </a:lnTo>
                  <a:close/>
                </a:path>
                <a:path w="262255" h="1289050">
                  <a:moveTo>
                    <a:pt x="194348" y="379628"/>
                  </a:moveTo>
                  <a:lnTo>
                    <a:pt x="192646" y="377901"/>
                  </a:lnTo>
                  <a:lnTo>
                    <a:pt x="192925" y="380809"/>
                  </a:lnTo>
                  <a:lnTo>
                    <a:pt x="194348" y="379628"/>
                  </a:lnTo>
                  <a:close/>
                </a:path>
                <a:path w="262255" h="1289050">
                  <a:moveTo>
                    <a:pt x="194830" y="399872"/>
                  </a:moveTo>
                  <a:lnTo>
                    <a:pt x="194297" y="399237"/>
                  </a:lnTo>
                  <a:lnTo>
                    <a:pt x="191414" y="403720"/>
                  </a:lnTo>
                  <a:lnTo>
                    <a:pt x="194830" y="399872"/>
                  </a:lnTo>
                  <a:close/>
                </a:path>
                <a:path w="262255" h="1289050">
                  <a:moveTo>
                    <a:pt x="196735" y="385368"/>
                  </a:moveTo>
                  <a:lnTo>
                    <a:pt x="193217" y="394538"/>
                  </a:lnTo>
                  <a:lnTo>
                    <a:pt x="195541" y="396887"/>
                  </a:lnTo>
                  <a:lnTo>
                    <a:pt x="196735" y="385368"/>
                  </a:lnTo>
                  <a:close/>
                </a:path>
                <a:path w="262255" h="1289050">
                  <a:moveTo>
                    <a:pt x="202323" y="392976"/>
                  </a:moveTo>
                  <a:lnTo>
                    <a:pt x="202285" y="392074"/>
                  </a:lnTo>
                  <a:lnTo>
                    <a:pt x="199859" y="393357"/>
                  </a:lnTo>
                  <a:lnTo>
                    <a:pt x="202323" y="392976"/>
                  </a:lnTo>
                  <a:close/>
                </a:path>
                <a:path w="262255" h="1289050">
                  <a:moveTo>
                    <a:pt x="202907" y="380682"/>
                  </a:moveTo>
                  <a:lnTo>
                    <a:pt x="200685" y="379437"/>
                  </a:lnTo>
                  <a:lnTo>
                    <a:pt x="200025" y="382028"/>
                  </a:lnTo>
                  <a:lnTo>
                    <a:pt x="202907" y="380682"/>
                  </a:lnTo>
                  <a:close/>
                </a:path>
                <a:path w="262255" h="1289050">
                  <a:moveTo>
                    <a:pt x="205625" y="372516"/>
                  </a:moveTo>
                  <a:lnTo>
                    <a:pt x="202565" y="373583"/>
                  </a:lnTo>
                  <a:lnTo>
                    <a:pt x="205270" y="374459"/>
                  </a:lnTo>
                  <a:lnTo>
                    <a:pt x="205625" y="372516"/>
                  </a:lnTo>
                  <a:close/>
                </a:path>
                <a:path w="262255" h="1289050">
                  <a:moveTo>
                    <a:pt x="208991" y="392595"/>
                  </a:moveTo>
                  <a:lnTo>
                    <a:pt x="205867" y="393458"/>
                  </a:lnTo>
                  <a:lnTo>
                    <a:pt x="205905" y="389623"/>
                  </a:lnTo>
                  <a:lnTo>
                    <a:pt x="193840" y="409181"/>
                  </a:lnTo>
                  <a:lnTo>
                    <a:pt x="200672" y="405904"/>
                  </a:lnTo>
                  <a:lnTo>
                    <a:pt x="208991" y="392595"/>
                  </a:lnTo>
                  <a:close/>
                </a:path>
                <a:path w="262255" h="1289050">
                  <a:moveTo>
                    <a:pt x="212001" y="375767"/>
                  </a:moveTo>
                  <a:lnTo>
                    <a:pt x="211416" y="373532"/>
                  </a:lnTo>
                  <a:lnTo>
                    <a:pt x="210604" y="374650"/>
                  </a:lnTo>
                  <a:lnTo>
                    <a:pt x="212001" y="375767"/>
                  </a:lnTo>
                  <a:close/>
                </a:path>
                <a:path w="262255" h="1289050">
                  <a:moveTo>
                    <a:pt x="222211" y="389801"/>
                  </a:moveTo>
                  <a:lnTo>
                    <a:pt x="214998" y="386308"/>
                  </a:lnTo>
                  <a:lnTo>
                    <a:pt x="211975" y="389331"/>
                  </a:lnTo>
                  <a:lnTo>
                    <a:pt x="215582" y="390055"/>
                  </a:lnTo>
                  <a:lnTo>
                    <a:pt x="213855" y="394246"/>
                  </a:lnTo>
                  <a:lnTo>
                    <a:pt x="222211" y="389801"/>
                  </a:lnTo>
                  <a:close/>
                </a:path>
                <a:path w="262255" h="1289050">
                  <a:moveTo>
                    <a:pt x="225615" y="389255"/>
                  </a:moveTo>
                  <a:lnTo>
                    <a:pt x="224269" y="389255"/>
                  </a:lnTo>
                  <a:lnTo>
                    <a:pt x="225450" y="389801"/>
                  </a:lnTo>
                  <a:lnTo>
                    <a:pt x="225615" y="389255"/>
                  </a:lnTo>
                  <a:close/>
                </a:path>
                <a:path w="262255" h="1289050">
                  <a:moveTo>
                    <a:pt x="226834" y="382701"/>
                  </a:moveTo>
                  <a:lnTo>
                    <a:pt x="221475" y="384937"/>
                  </a:lnTo>
                  <a:lnTo>
                    <a:pt x="221729" y="386435"/>
                  </a:lnTo>
                  <a:lnTo>
                    <a:pt x="226834" y="382701"/>
                  </a:lnTo>
                  <a:close/>
                </a:path>
                <a:path w="262255" h="1289050">
                  <a:moveTo>
                    <a:pt x="234010" y="389496"/>
                  </a:moveTo>
                  <a:lnTo>
                    <a:pt x="232638" y="389788"/>
                  </a:lnTo>
                  <a:lnTo>
                    <a:pt x="233426" y="390639"/>
                  </a:lnTo>
                  <a:lnTo>
                    <a:pt x="234010" y="389496"/>
                  </a:lnTo>
                  <a:close/>
                </a:path>
                <a:path w="262255" h="1289050">
                  <a:moveTo>
                    <a:pt x="236575" y="391172"/>
                  </a:moveTo>
                  <a:lnTo>
                    <a:pt x="236550" y="390271"/>
                  </a:lnTo>
                  <a:lnTo>
                    <a:pt x="235800" y="392150"/>
                  </a:lnTo>
                  <a:lnTo>
                    <a:pt x="236575" y="391172"/>
                  </a:lnTo>
                  <a:close/>
                </a:path>
                <a:path w="262255" h="1289050">
                  <a:moveTo>
                    <a:pt x="237020" y="388734"/>
                  </a:moveTo>
                  <a:lnTo>
                    <a:pt x="235648" y="389191"/>
                  </a:lnTo>
                  <a:lnTo>
                    <a:pt x="235546" y="390423"/>
                  </a:lnTo>
                  <a:lnTo>
                    <a:pt x="237020" y="388734"/>
                  </a:lnTo>
                  <a:close/>
                </a:path>
                <a:path w="262255" h="1289050">
                  <a:moveTo>
                    <a:pt x="240385" y="385711"/>
                  </a:moveTo>
                  <a:lnTo>
                    <a:pt x="238899" y="386892"/>
                  </a:lnTo>
                  <a:lnTo>
                    <a:pt x="239826" y="387604"/>
                  </a:lnTo>
                  <a:lnTo>
                    <a:pt x="240385" y="385711"/>
                  </a:lnTo>
                  <a:close/>
                </a:path>
                <a:path w="262255" h="1289050">
                  <a:moveTo>
                    <a:pt x="249720" y="397141"/>
                  </a:moveTo>
                  <a:lnTo>
                    <a:pt x="248386" y="396811"/>
                  </a:lnTo>
                  <a:lnTo>
                    <a:pt x="249529" y="398894"/>
                  </a:lnTo>
                  <a:lnTo>
                    <a:pt x="249720" y="397141"/>
                  </a:lnTo>
                  <a:close/>
                </a:path>
                <a:path w="262255" h="1289050">
                  <a:moveTo>
                    <a:pt x="251714" y="401548"/>
                  </a:moveTo>
                  <a:lnTo>
                    <a:pt x="247472" y="404977"/>
                  </a:lnTo>
                  <a:lnTo>
                    <a:pt x="248640" y="404660"/>
                  </a:lnTo>
                  <a:lnTo>
                    <a:pt x="251714" y="401548"/>
                  </a:lnTo>
                  <a:close/>
                </a:path>
                <a:path w="262255" h="1289050">
                  <a:moveTo>
                    <a:pt x="261734" y="17005"/>
                  </a:moveTo>
                  <a:lnTo>
                    <a:pt x="259041" y="17233"/>
                  </a:lnTo>
                  <a:lnTo>
                    <a:pt x="260159" y="18669"/>
                  </a:lnTo>
                  <a:lnTo>
                    <a:pt x="261734" y="17005"/>
                  </a:lnTo>
                  <a:close/>
                </a:path>
              </a:pathLst>
            </a:custGeom>
            <a:solidFill>
              <a:srgbClr val="80C77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39721" y="2586049"/>
              <a:ext cx="299720" cy="1220470"/>
            </a:xfrm>
            <a:custGeom>
              <a:avLst/>
              <a:gdLst/>
              <a:ahLst/>
              <a:cxnLst/>
              <a:rect l="l" t="t" r="r" b="b"/>
              <a:pathLst>
                <a:path w="299719" h="1220470">
                  <a:moveTo>
                    <a:pt x="1270" y="625932"/>
                  </a:moveTo>
                  <a:lnTo>
                    <a:pt x="406" y="624420"/>
                  </a:lnTo>
                  <a:lnTo>
                    <a:pt x="0" y="626694"/>
                  </a:lnTo>
                  <a:lnTo>
                    <a:pt x="1270" y="625932"/>
                  </a:lnTo>
                  <a:close/>
                </a:path>
                <a:path w="299719" h="1220470">
                  <a:moveTo>
                    <a:pt x="3975" y="620534"/>
                  </a:moveTo>
                  <a:lnTo>
                    <a:pt x="2425" y="619988"/>
                  </a:lnTo>
                  <a:lnTo>
                    <a:pt x="2654" y="620776"/>
                  </a:lnTo>
                  <a:lnTo>
                    <a:pt x="3975" y="620534"/>
                  </a:lnTo>
                  <a:close/>
                </a:path>
                <a:path w="299719" h="1220470">
                  <a:moveTo>
                    <a:pt x="4025" y="614718"/>
                  </a:moveTo>
                  <a:lnTo>
                    <a:pt x="2844" y="613321"/>
                  </a:lnTo>
                  <a:lnTo>
                    <a:pt x="1892" y="614743"/>
                  </a:lnTo>
                  <a:lnTo>
                    <a:pt x="4025" y="614718"/>
                  </a:lnTo>
                  <a:close/>
                </a:path>
                <a:path w="299719" h="1220470">
                  <a:moveTo>
                    <a:pt x="21399" y="613041"/>
                  </a:moveTo>
                  <a:lnTo>
                    <a:pt x="13970" y="611225"/>
                  </a:lnTo>
                  <a:lnTo>
                    <a:pt x="16344" y="618299"/>
                  </a:lnTo>
                  <a:lnTo>
                    <a:pt x="21399" y="613041"/>
                  </a:lnTo>
                  <a:close/>
                </a:path>
                <a:path w="299719" h="1220470">
                  <a:moveTo>
                    <a:pt x="28994" y="616635"/>
                  </a:moveTo>
                  <a:lnTo>
                    <a:pt x="28943" y="610628"/>
                  </a:lnTo>
                  <a:lnTo>
                    <a:pt x="20777" y="617766"/>
                  </a:lnTo>
                  <a:lnTo>
                    <a:pt x="28994" y="616635"/>
                  </a:lnTo>
                  <a:close/>
                </a:path>
                <a:path w="299719" h="1220470">
                  <a:moveTo>
                    <a:pt x="40398" y="615696"/>
                  </a:moveTo>
                  <a:lnTo>
                    <a:pt x="38023" y="609079"/>
                  </a:lnTo>
                  <a:lnTo>
                    <a:pt x="31623" y="619239"/>
                  </a:lnTo>
                  <a:lnTo>
                    <a:pt x="40398" y="615696"/>
                  </a:lnTo>
                  <a:close/>
                </a:path>
                <a:path w="299719" h="1220470">
                  <a:moveTo>
                    <a:pt x="42684" y="612597"/>
                  </a:moveTo>
                  <a:lnTo>
                    <a:pt x="40436" y="612978"/>
                  </a:lnTo>
                  <a:lnTo>
                    <a:pt x="41656" y="616077"/>
                  </a:lnTo>
                  <a:lnTo>
                    <a:pt x="42684" y="612597"/>
                  </a:lnTo>
                  <a:close/>
                </a:path>
                <a:path w="299719" h="1220470">
                  <a:moveTo>
                    <a:pt x="46672" y="613105"/>
                  </a:moveTo>
                  <a:lnTo>
                    <a:pt x="44284" y="612140"/>
                  </a:lnTo>
                  <a:lnTo>
                    <a:pt x="44526" y="614006"/>
                  </a:lnTo>
                  <a:lnTo>
                    <a:pt x="46672" y="613105"/>
                  </a:lnTo>
                  <a:close/>
                </a:path>
                <a:path w="299719" h="1220470">
                  <a:moveTo>
                    <a:pt x="47485" y="608380"/>
                  </a:moveTo>
                  <a:lnTo>
                    <a:pt x="44843" y="606145"/>
                  </a:lnTo>
                  <a:lnTo>
                    <a:pt x="45427" y="609473"/>
                  </a:lnTo>
                  <a:lnTo>
                    <a:pt x="47485" y="608380"/>
                  </a:lnTo>
                  <a:close/>
                </a:path>
                <a:path w="299719" h="1220470">
                  <a:moveTo>
                    <a:pt x="47764" y="613054"/>
                  </a:moveTo>
                  <a:lnTo>
                    <a:pt x="47371" y="611517"/>
                  </a:lnTo>
                  <a:lnTo>
                    <a:pt x="45351" y="612089"/>
                  </a:lnTo>
                  <a:lnTo>
                    <a:pt x="47764" y="613054"/>
                  </a:lnTo>
                  <a:close/>
                </a:path>
                <a:path w="299719" h="1220470">
                  <a:moveTo>
                    <a:pt x="50596" y="611314"/>
                  </a:moveTo>
                  <a:lnTo>
                    <a:pt x="50368" y="610336"/>
                  </a:lnTo>
                  <a:lnTo>
                    <a:pt x="49098" y="610539"/>
                  </a:lnTo>
                  <a:lnTo>
                    <a:pt x="50596" y="611314"/>
                  </a:lnTo>
                  <a:close/>
                </a:path>
                <a:path w="299719" h="1220470">
                  <a:moveTo>
                    <a:pt x="52641" y="610082"/>
                  </a:moveTo>
                  <a:lnTo>
                    <a:pt x="51650" y="609803"/>
                  </a:lnTo>
                  <a:lnTo>
                    <a:pt x="51574" y="610831"/>
                  </a:lnTo>
                  <a:lnTo>
                    <a:pt x="52641" y="610082"/>
                  </a:lnTo>
                  <a:close/>
                </a:path>
                <a:path w="299719" h="1220470">
                  <a:moveTo>
                    <a:pt x="77444" y="605853"/>
                  </a:moveTo>
                  <a:lnTo>
                    <a:pt x="76479" y="598487"/>
                  </a:lnTo>
                  <a:lnTo>
                    <a:pt x="69430" y="606577"/>
                  </a:lnTo>
                  <a:lnTo>
                    <a:pt x="58140" y="608711"/>
                  </a:lnTo>
                  <a:lnTo>
                    <a:pt x="77444" y="605853"/>
                  </a:lnTo>
                  <a:close/>
                </a:path>
                <a:path w="299719" h="1220470">
                  <a:moveTo>
                    <a:pt x="91681" y="362712"/>
                  </a:moveTo>
                  <a:lnTo>
                    <a:pt x="91503" y="360807"/>
                  </a:lnTo>
                  <a:lnTo>
                    <a:pt x="90525" y="361683"/>
                  </a:lnTo>
                  <a:lnTo>
                    <a:pt x="91681" y="362712"/>
                  </a:lnTo>
                  <a:close/>
                </a:path>
                <a:path w="299719" h="1220470">
                  <a:moveTo>
                    <a:pt x="95262" y="606704"/>
                  </a:moveTo>
                  <a:lnTo>
                    <a:pt x="86245" y="605205"/>
                  </a:lnTo>
                  <a:lnTo>
                    <a:pt x="78155" y="605663"/>
                  </a:lnTo>
                  <a:lnTo>
                    <a:pt x="95262" y="606704"/>
                  </a:lnTo>
                  <a:close/>
                </a:path>
                <a:path w="299719" h="1220470">
                  <a:moveTo>
                    <a:pt x="104736" y="372084"/>
                  </a:moveTo>
                  <a:lnTo>
                    <a:pt x="93154" y="364223"/>
                  </a:lnTo>
                  <a:lnTo>
                    <a:pt x="90474" y="366598"/>
                  </a:lnTo>
                  <a:lnTo>
                    <a:pt x="96850" y="371144"/>
                  </a:lnTo>
                  <a:lnTo>
                    <a:pt x="104736" y="372084"/>
                  </a:lnTo>
                  <a:close/>
                </a:path>
                <a:path w="299719" h="1220470">
                  <a:moveTo>
                    <a:pt x="105651" y="600671"/>
                  </a:moveTo>
                  <a:lnTo>
                    <a:pt x="103505" y="599097"/>
                  </a:lnTo>
                  <a:lnTo>
                    <a:pt x="100647" y="602665"/>
                  </a:lnTo>
                  <a:lnTo>
                    <a:pt x="105651" y="600671"/>
                  </a:lnTo>
                  <a:close/>
                </a:path>
                <a:path w="299719" h="1220470">
                  <a:moveTo>
                    <a:pt x="122504" y="595820"/>
                  </a:moveTo>
                  <a:lnTo>
                    <a:pt x="121119" y="596366"/>
                  </a:lnTo>
                  <a:lnTo>
                    <a:pt x="122453" y="597522"/>
                  </a:lnTo>
                  <a:lnTo>
                    <a:pt x="122504" y="595820"/>
                  </a:lnTo>
                  <a:close/>
                </a:path>
                <a:path w="299719" h="1220470">
                  <a:moveTo>
                    <a:pt x="132372" y="593547"/>
                  </a:moveTo>
                  <a:lnTo>
                    <a:pt x="131432" y="591032"/>
                  </a:lnTo>
                  <a:lnTo>
                    <a:pt x="128536" y="594690"/>
                  </a:lnTo>
                  <a:lnTo>
                    <a:pt x="132372" y="593547"/>
                  </a:lnTo>
                  <a:close/>
                </a:path>
                <a:path w="299719" h="1220470">
                  <a:moveTo>
                    <a:pt x="140081" y="466001"/>
                  </a:moveTo>
                  <a:lnTo>
                    <a:pt x="135216" y="467525"/>
                  </a:lnTo>
                  <a:lnTo>
                    <a:pt x="137312" y="469836"/>
                  </a:lnTo>
                  <a:lnTo>
                    <a:pt x="140081" y="466001"/>
                  </a:lnTo>
                  <a:close/>
                </a:path>
                <a:path w="299719" h="1220470">
                  <a:moveTo>
                    <a:pt x="140957" y="590130"/>
                  </a:moveTo>
                  <a:lnTo>
                    <a:pt x="140157" y="588746"/>
                  </a:lnTo>
                  <a:lnTo>
                    <a:pt x="138925" y="590397"/>
                  </a:lnTo>
                  <a:lnTo>
                    <a:pt x="140957" y="590130"/>
                  </a:lnTo>
                  <a:close/>
                </a:path>
                <a:path w="299719" h="1220470">
                  <a:moveTo>
                    <a:pt x="141897" y="586232"/>
                  </a:moveTo>
                  <a:lnTo>
                    <a:pt x="141135" y="585190"/>
                  </a:lnTo>
                  <a:lnTo>
                    <a:pt x="139903" y="585876"/>
                  </a:lnTo>
                  <a:lnTo>
                    <a:pt x="141897" y="586232"/>
                  </a:lnTo>
                  <a:close/>
                </a:path>
                <a:path w="299719" h="1220470">
                  <a:moveTo>
                    <a:pt x="146151" y="589127"/>
                  </a:moveTo>
                  <a:lnTo>
                    <a:pt x="145427" y="586003"/>
                  </a:lnTo>
                  <a:lnTo>
                    <a:pt x="141884" y="588352"/>
                  </a:lnTo>
                  <a:lnTo>
                    <a:pt x="146151" y="589127"/>
                  </a:lnTo>
                  <a:close/>
                </a:path>
                <a:path w="299719" h="1220470">
                  <a:moveTo>
                    <a:pt x="147104" y="582714"/>
                  </a:moveTo>
                  <a:lnTo>
                    <a:pt x="145897" y="582676"/>
                  </a:lnTo>
                  <a:lnTo>
                    <a:pt x="146227" y="584695"/>
                  </a:lnTo>
                  <a:lnTo>
                    <a:pt x="147104" y="582714"/>
                  </a:lnTo>
                  <a:close/>
                </a:path>
                <a:path w="299719" h="1220470">
                  <a:moveTo>
                    <a:pt x="148742" y="486410"/>
                  </a:moveTo>
                  <a:lnTo>
                    <a:pt x="148247" y="484390"/>
                  </a:lnTo>
                  <a:lnTo>
                    <a:pt x="146062" y="484162"/>
                  </a:lnTo>
                  <a:lnTo>
                    <a:pt x="148742" y="486410"/>
                  </a:lnTo>
                  <a:close/>
                </a:path>
                <a:path w="299719" h="1220470">
                  <a:moveTo>
                    <a:pt x="162153" y="272402"/>
                  </a:moveTo>
                  <a:lnTo>
                    <a:pt x="140766" y="266204"/>
                  </a:lnTo>
                  <a:lnTo>
                    <a:pt x="136690" y="258902"/>
                  </a:lnTo>
                  <a:lnTo>
                    <a:pt x="126542" y="263118"/>
                  </a:lnTo>
                  <a:lnTo>
                    <a:pt x="117348" y="261962"/>
                  </a:lnTo>
                  <a:lnTo>
                    <a:pt x="114261" y="255358"/>
                  </a:lnTo>
                  <a:lnTo>
                    <a:pt x="113080" y="270256"/>
                  </a:lnTo>
                  <a:lnTo>
                    <a:pt x="132232" y="270598"/>
                  </a:lnTo>
                  <a:lnTo>
                    <a:pt x="144513" y="279501"/>
                  </a:lnTo>
                  <a:lnTo>
                    <a:pt x="145300" y="284518"/>
                  </a:lnTo>
                  <a:lnTo>
                    <a:pt x="151257" y="277710"/>
                  </a:lnTo>
                  <a:lnTo>
                    <a:pt x="161645" y="275005"/>
                  </a:lnTo>
                  <a:lnTo>
                    <a:pt x="162153" y="272402"/>
                  </a:lnTo>
                  <a:close/>
                </a:path>
                <a:path w="299719" h="1220470">
                  <a:moveTo>
                    <a:pt x="175945" y="572897"/>
                  </a:moveTo>
                  <a:lnTo>
                    <a:pt x="173799" y="568325"/>
                  </a:lnTo>
                  <a:lnTo>
                    <a:pt x="167005" y="571919"/>
                  </a:lnTo>
                  <a:lnTo>
                    <a:pt x="167970" y="576199"/>
                  </a:lnTo>
                  <a:lnTo>
                    <a:pt x="163830" y="575779"/>
                  </a:lnTo>
                  <a:lnTo>
                    <a:pt x="156527" y="587362"/>
                  </a:lnTo>
                  <a:lnTo>
                    <a:pt x="175945" y="572897"/>
                  </a:lnTo>
                  <a:close/>
                </a:path>
                <a:path w="299719" h="1220470">
                  <a:moveTo>
                    <a:pt x="180632" y="180111"/>
                  </a:moveTo>
                  <a:lnTo>
                    <a:pt x="177927" y="181279"/>
                  </a:lnTo>
                  <a:lnTo>
                    <a:pt x="178803" y="181038"/>
                  </a:lnTo>
                  <a:lnTo>
                    <a:pt x="180632" y="180111"/>
                  </a:lnTo>
                  <a:close/>
                </a:path>
                <a:path w="299719" h="1220470">
                  <a:moveTo>
                    <a:pt x="190715" y="202349"/>
                  </a:moveTo>
                  <a:lnTo>
                    <a:pt x="190690" y="201968"/>
                  </a:lnTo>
                  <a:lnTo>
                    <a:pt x="190461" y="205574"/>
                  </a:lnTo>
                  <a:lnTo>
                    <a:pt x="190715" y="202349"/>
                  </a:lnTo>
                  <a:close/>
                </a:path>
                <a:path w="299719" h="1220470">
                  <a:moveTo>
                    <a:pt x="191617" y="171424"/>
                  </a:moveTo>
                  <a:lnTo>
                    <a:pt x="189293" y="173164"/>
                  </a:lnTo>
                  <a:lnTo>
                    <a:pt x="189572" y="173443"/>
                  </a:lnTo>
                  <a:lnTo>
                    <a:pt x="191617" y="171424"/>
                  </a:lnTo>
                  <a:close/>
                </a:path>
                <a:path w="299719" h="1220470">
                  <a:moveTo>
                    <a:pt x="200190" y="75323"/>
                  </a:moveTo>
                  <a:lnTo>
                    <a:pt x="198856" y="74460"/>
                  </a:lnTo>
                  <a:lnTo>
                    <a:pt x="198412" y="74942"/>
                  </a:lnTo>
                  <a:lnTo>
                    <a:pt x="200190" y="75323"/>
                  </a:lnTo>
                  <a:close/>
                </a:path>
                <a:path w="299719" h="1220470">
                  <a:moveTo>
                    <a:pt x="200698" y="557136"/>
                  </a:moveTo>
                  <a:lnTo>
                    <a:pt x="195592" y="561276"/>
                  </a:lnTo>
                  <a:lnTo>
                    <a:pt x="194475" y="556209"/>
                  </a:lnTo>
                  <a:lnTo>
                    <a:pt x="186829" y="561225"/>
                  </a:lnTo>
                  <a:lnTo>
                    <a:pt x="193979" y="564349"/>
                  </a:lnTo>
                  <a:lnTo>
                    <a:pt x="192544" y="566674"/>
                  </a:lnTo>
                  <a:lnTo>
                    <a:pt x="189255" y="564248"/>
                  </a:lnTo>
                  <a:lnTo>
                    <a:pt x="186880" y="570674"/>
                  </a:lnTo>
                  <a:lnTo>
                    <a:pt x="176390" y="575437"/>
                  </a:lnTo>
                  <a:lnTo>
                    <a:pt x="181381" y="576440"/>
                  </a:lnTo>
                  <a:lnTo>
                    <a:pt x="200685" y="565010"/>
                  </a:lnTo>
                  <a:lnTo>
                    <a:pt x="195529" y="564489"/>
                  </a:lnTo>
                  <a:lnTo>
                    <a:pt x="200698" y="557136"/>
                  </a:lnTo>
                  <a:close/>
                </a:path>
                <a:path w="299719" h="1220470">
                  <a:moveTo>
                    <a:pt x="202196" y="164680"/>
                  </a:moveTo>
                  <a:lnTo>
                    <a:pt x="198450" y="166433"/>
                  </a:lnTo>
                  <a:lnTo>
                    <a:pt x="198882" y="166484"/>
                  </a:lnTo>
                  <a:lnTo>
                    <a:pt x="202196" y="164680"/>
                  </a:lnTo>
                  <a:close/>
                </a:path>
                <a:path w="299719" h="1220470">
                  <a:moveTo>
                    <a:pt x="203161" y="560565"/>
                  </a:moveTo>
                  <a:lnTo>
                    <a:pt x="200291" y="563321"/>
                  </a:lnTo>
                  <a:lnTo>
                    <a:pt x="201980" y="562762"/>
                  </a:lnTo>
                  <a:lnTo>
                    <a:pt x="203161" y="560565"/>
                  </a:lnTo>
                  <a:close/>
                </a:path>
                <a:path w="299719" h="1220470">
                  <a:moveTo>
                    <a:pt x="203873" y="557453"/>
                  </a:moveTo>
                  <a:lnTo>
                    <a:pt x="202501" y="556666"/>
                  </a:lnTo>
                  <a:lnTo>
                    <a:pt x="201968" y="557733"/>
                  </a:lnTo>
                  <a:lnTo>
                    <a:pt x="203873" y="557453"/>
                  </a:lnTo>
                  <a:close/>
                </a:path>
                <a:path w="299719" h="1220470">
                  <a:moveTo>
                    <a:pt x="205587" y="314972"/>
                  </a:moveTo>
                  <a:lnTo>
                    <a:pt x="204901" y="315861"/>
                  </a:lnTo>
                  <a:lnTo>
                    <a:pt x="205333" y="316699"/>
                  </a:lnTo>
                  <a:lnTo>
                    <a:pt x="205587" y="314972"/>
                  </a:lnTo>
                  <a:close/>
                </a:path>
                <a:path w="299719" h="1220470">
                  <a:moveTo>
                    <a:pt x="208356" y="159994"/>
                  </a:moveTo>
                  <a:lnTo>
                    <a:pt x="204863" y="162115"/>
                  </a:lnTo>
                  <a:lnTo>
                    <a:pt x="206667" y="161124"/>
                  </a:lnTo>
                  <a:lnTo>
                    <a:pt x="208356" y="159994"/>
                  </a:lnTo>
                  <a:close/>
                </a:path>
                <a:path w="299719" h="1220470">
                  <a:moveTo>
                    <a:pt x="210210" y="554024"/>
                  </a:moveTo>
                  <a:lnTo>
                    <a:pt x="206044" y="550608"/>
                  </a:lnTo>
                  <a:lnTo>
                    <a:pt x="204368" y="555498"/>
                  </a:lnTo>
                  <a:lnTo>
                    <a:pt x="210210" y="554024"/>
                  </a:lnTo>
                  <a:close/>
                </a:path>
                <a:path w="299719" h="1220470">
                  <a:moveTo>
                    <a:pt x="211569" y="385254"/>
                  </a:moveTo>
                  <a:lnTo>
                    <a:pt x="210058" y="373049"/>
                  </a:lnTo>
                  <a:lnTo>
                    <a:pt x="202501" y="368668"/>
                  </a:lnTo>
                  <a:lnTo>
                    <a:pt x="192303" y="375221"/>
                  </a:lnTo>
                  <a:lnTo>
                    <a:pt x="184594" y="374878"/>
                  </a:lnTo>
                  <a:lnTo>
                    <a:pt x="183921" y="380060"/>
                  </a:lnTo>
                  <a:lnTo>
                    <a:pt x="202018" y="390156"/>
                  </a:lnTo>
                  <a:lnTo>
                    <a:pt x="200558" y="387032"/>
                  </a:lnTo>
                  <a:lnTo>
                    <a:pt x="211569" y="385254"/>
                  </a:lnTo>
                  <a:close/>
                </a:path>
                <a:path w="299719" h="1220470">
                  <a:moveTo>
                    <a:pt x="212712" y="548614"/>
                  </a:moveTo>
                  <a:lnTo>
                    <a:pt x="210083" y="549554"/>
                  </a:lnTo>
                  <a:lnTo>
                    <a:pt x="212140" y="553656"/>
                  </a:lnTo>
                  <a:lnTo>
                    <a:pt x="212712" y="548614"/>
                  </a:lnTo>
                  <a:close/>
                </a:path>
                <a:path w="299719" h="1220470">
                  <a:moveTo>
                    <a:pt x="216687" y="554240"/>
                  </a:moveTo>
                  <a:lnTo>
                    <a:pt x="215341" y="554240"/>
                  </a:lnTo>
                  <a:lnTo>
                    <a:pt x="216255" y="555612"/>
                  </a:lnTo>
                  <a:lnTo>
                    <a:pt x="216687" y="554240"/>
                  </a:lnTo>
                  <a:close/>
                </a:path>
                <a:path w="299719" h="1220470">
                  <a:moveTo>
                    <a:pt x="220802" y="552996"/>
                  </a:moveTo>
                  <a:lnTo>
                    <a:pt x="218617" y="553161"/>
                  </a:lnTo>
                  <a:lnTo>
                    <a:pt x="220179" y="554939"/>
                  </a:lnTo>
                  <a:lnTo>
                    <a:pt x="220802" y="552996"/>
                  </a:lnTo>
                  <a:close/>
                </a:path>
                <a:path w="299719" h="1220470">
                  <a:moveTo>
                    <a:pt x="222580" y="355269"/>
                  </a:moveTo>
                  <a:lnTo>
                    <a:pt x="220878" y="354330"/>
                  </a:lnTo>
                  <a:lnTo>
                    <a:pt x="220522" y="356196"/>
                  </a:lnTo>
                  <a:lnTo>
                    <a:pt x="222580" y="355269"/>
                  </a:lnTo>
                  <a:close/>
                </a:path>
                <a:path w="299719" h="1220470">
                  <a:moveTo>
                    <a:pt x="222885" y="298754"/>
                  </a:moveTo>
                  <a:lnTo>
                    <a:pt x="222186" y="297815"/>
                  </a:lnTo>
                  <a:lnTo>
                    <a:pt x="221272" y="298437"/>
                  </a:lnTo>
                  <a:lnTo>
                    <a:pt x="222885" y="298754"/>
                  </a:lnTo>
                  <a:close/>
                </a:path>
                <a:path w="299719" h="1220470">
                  <a:moveTo>
                    <a:pt x="222948" y="354520"/>
                  </a:moveTo>
                  <a:lnTo>
                    <a:pt x="222161" y="352679"/>
                  </a:lnTo>
                  <a:lnTo>
                    <a:pt x="221424" y="353923"/>
                  </a:lnTo>
                  <a:lnTo>
                    <a:pt x="222948" y="354520"/>
                  </a:lnTo>
                  <a:close/>
                </a:path>
                <a:path w="299719" h="1220470">
                  <a:moveTo>
                    <a:pt x="225005" y="151790"/>
                  </a:moveTo>
                  <a:lnTo>
                    <a:pt x="215938" y="155689"/>
                  </a:lnTo>
                  <a:lnTo>
                    <a:pt x="219583" y="154635"/>
                  </a:lnTo>
                  <a:lnTo>
                    <a:pt x="225005" y="151790"/>
                  </a:lnTo>
                  <a:close/>
                </a:path>
                <a:path w="299719" h="1220470">
                  <a:moveTo>
                    <a:pt x="230936" y="281863"/>
                  </a:moveTo>
                  <a:lnTo>
                    <a:pt x="229616" y="280479"/>
                  </a:lnTo>
                  <a:lnTo>
                    <a:pt x="229311" y="281266"/>
                  </a:lnTo>
                  <a:lnTo>
                    <a:pt x="230936" y="281863"/>
                  </a:lnTo>
                  <a:close/>
                </a:path>
                <a:path w="299719" h="1220470">
                  <a:moveTo>
                    <a:pt x="242023" y="277444"/>
                  </a:moveTo>
                  <a:lnTo>
                    <a:pt x="241198" y="278523"/>
                  </a:lnTo>
                  <a:lnTo>
                    <a:pt x="241795" y="278930"/>
                  </a:lnTo>
                  <a:lnTo>
                    <a:pt x="242023" y="277444"/>
                  </a:lnTo>
                  <a:close/>
                </a:path>
                <a:path w="299719" h="1220470">
                  <a:moveTo>
                    <a:pt x="242112" y="151053"/>
                  </a:moveTo>
                  <a:lnTo>
                    <a:pt x="241173" y="149987"/>
                  </a:lnTo>
                  <a:lnTo>
                    <a:pt x="238480" y="150050"/>
                  </a:lnTo>
                  <a:lnTo>
                    <a:pt x="242112" y="151053"/>
                  </a:lnTo>
                  <a:close/>
                </a:path>
                <a:path w="299719" h="1220470">
                  <a:moveTo>
                    <a:pt x="242430" y="279412"/>
                  </a:moveTo>
                  <a:lnTo>
                    <a:pt x="242379" y="278701"/>
                  </a:lnTo>
                  <a:lnTo>
                    <a:pt x="242176" y="281063"/>
                  </a:lnTo>
                  <a:lnTo>
                    <a:pt x="242430" y="279412"/>
                  </a:lnTo>
                  <a:close/>
                </a:path>
                <a:path w="299719" h="1220470">
                  <a:moveTo>
                    <a:pt x="247497" y="281470"/>
                  </a:moveTo>
                  <a:lnTo>
                    <a:pt x="243878" y="279349"/>
                  </a:lnTo>
                  <a:lnTo>
                    <a:pt x="242036" y="281495"/>
                  </a:lnTo>
                  <a:lnTo>
                    <a:pt x="247497" y="281470"/>
                  </a:lnTo>
                  <a:close/>
                </a:path>
                <a:path w="299719" h="1220470">
                  <a:moveTo>
                    <a:pt x="251383" y="538797"/>
                  </a:moveTo>
                  <a:lnTo>
                    <a:pt x="240233" y="528078"/>
                  </a:lnTo>
                  <a:lnTo>
                    <a:pt x="227876" y="532549"/>
                  </a:lnTo>
                  <a:lnTo>
                    <a:pt x="221678" y="541121"/>
                  </a:lnTo>
                  <a:lnTo>
                    <a:pt x="223278" y="545363"/>
                  </a:lnTo>
                  <a:lnTo>
                    <a:pt x="247218" y="536435"/>
                  </a:lnTo>
                  <a:lnTo>
                    <a:pt x="251383" y="538797"/>
                  </a:lnTo>
                  <a:close/>
                </a:path>
                <a:path w="299719" h="1220470">
                  <a:moveTo>
                    <a:pt x="258445" y="544398"/>
                  </a:moveTo>
                  <a:lnTo>
                    <a:pt x="255562" y="543394"/>
                  </a:lnTo>
                  <a:lnTo>
                    <a:pt x="255930" y="545566"/>
                  </a:lnTo>
                  <a:lnTo>
                    <a:pt x="258445" y="544398"/>
                  </a:lnTo>
                  <a:close/>
                </a:path>
                <a:path w="299719" h="1220470">
                  <a:moveTo>
                    <a:pt x="259473" y="373799"/>
                  </a:moveTo>
                  <a:lnTo>
                    <a:pt x="258864" y="372935"/>
                  </a:lnTo>
                  <a:lnTo>
                    <a:pt x="258559" y="374307"/>
                  </a:lnTo>
                  <a:lnTo>
                    <a:pt x="259473" y="373799"/>
                  </a:lnTo>
                  <a:close/>
                </a:path>
                <a:path w="299719" h="1220470">
                  <a:moveTo>
                    <a:pt x="259905" y="0"/>
                  </a:moveTo>
                  <a:lnTo>
                    <a:pt x="258711" y="2095"/>
                  </a:lnTo>
                  <a:lnTo>
                    <a:pt x="257835" y="3810"/>
                  </a:lnTo>
                  <a:lnTo>
                    <a:pt x="259905" y="0"/>
                  </a:lnTo>
                  <a:close/>
                </a:path>
                <a:path w="299719" h="1220470">
                  <a:moveTo>
                    <a:pt x="262470" y="264058"/>
                  </a:moveTo>
                  <a:lnTo>
                    <a:pt x="261416" y="260629"/>
                  </a:lnTo>
                  <a:lnTo>
                    <a:pt x="257378" y="263461"/>
                  </a:lnTo>
                  <a:lnTo>
                    <a:pt x="262470" y="264058"/>
                  </a:lnTo>
                  <a:close/>
                </a:path>
                <a:path w="299719" h="1220470">
                  <a:moveTo>
                    <a:pt x="263715" y="376872"/>
                  </a:moveTo>
                  <a:lnTo>
                    <a:pt x="263410" y="377939"/>
                  </a:lnTo>
                  <a:lnTo>
                    <a:pt x="263207" y="378790"/>
                  </a:lnTo>
                  <a:lnTo>
                    <a:pt x="263715" y="376872"/>
                  </a:lnTo>
                  <a:close/>
                </a:path>
                <a:path w="299719" h="1220470">
                  <a:moveTo>
                    <a:pt x="264452" y="532752"/>
                  </a:moveTo>
                  <a:lnTo>
                    <a:pt x="263486" y="529996"/>
                  </a:lnTo>
                  <a:lnTo>
                    <a:pt x="261454" y="532701"/>
                  </a:lnTo>
                  <a:lnTo>
                    <a:pt x="264452" y="532752"/>
                  </a:lnTo>
                  <a:close/>
                </a:path>
                <a:path w="299719" h="1220470">
                  <a:moveTo>
                    <a:pt x="264680" y="376910"/>
                  </a:moveTo>
                  <a:lnTo>
                    <a:pt x="263867" y="375691"/>
                  </a:lnTo>
                  <a:lnTo>
                    <a:pt x="263715" y="376859"/>
                  </a:lnTo>
                  <a:lnTo>
                    <a:pt x="264680" y="376910"/>
                  </a:lnTo>
                  <a:close/>
                </a:path>
                <a:path w="299719" h="1220470">
                  <a:moveTo>
                    <a:pt x="266014" y="362966"/>
                  </a:moveTo>
                  <a:lnTo>
                    <a:pt x="264833" y="363791"/>
                  </a:lnTo>
                  <a:lnTo>
                    <a:pt x="265264" y="364680"/>
                  </a:lnTo>
                  <a:lnTo>
                    <a:pt x="266014" y="362966"/>
                  </a:lnTo>
                  <a:close/>
                </a:path>
                <a:path w="299719" h="1220470">
                  <a:moveTo>
                    <a:pt x="272364" y="528015"/>
                  </a:moveTo>
                  <a:lnTo>
                    <a:pt x="271132" y="524637"/>
                  </a:lnTo>
                  <a:lnTo>
                    <a:pt x="271068" y="526542"/>
                  </a:lnTo>
                  <a:lnTo>
                    <a:pt x="272364" y="528015"/>
                  </a:lnTo>
                  <a:close/>
                </a:path>
                <a:path w="299719" h="1220470">
                  <a:moveTo>
                    <a:pt x="275463" y="522312"/>
                  </a:moveTo>
                  <a:lnTo>
                    <a:pt x="273164" y="523049"/>
                  </a:lnTo>
                  <a:lnTo>
                    <a:pt x="275056" y="523836"/>
                  </a:lnTo>
                  <a:lnTo>
                    <a:pt x="275463" y="522312"/>
                  </a:lnTo>
                  <a:close/>
                </a:path>
                <a:path w="299719" h="1220470">
                  <a:moveTo>
                    <a:pt x="278422" y="523328"/>
                  </a:moveTo>
                  <a:lnTo>
                    <a:pt x="277622" y="523328"/>
                  </a:lnTo>
                  <a:lnTo>
                    <a:pt x="276987" y="524002"/>
                  </a:lnTo>
                  <a:lnTo>
                    <a:pt x="278422" y="523328"/>
                  </a:lnTo>
                  <a:close/>
                </a:path>
                <a:path w="299719" h="1220470">
                  <a:moveTo>
                    <a:pt x="283870" y="165455"/>
                  </a:moveTo>
                  <a:lnTo>
                    <a:pt x="282803" y="165862"/>
                  </a:lnTo>
                  <a:lnTo>
                    <a:pt x="283057" y="166662"/>
                  </a:lnTo>
                  <a:lnTo>
                    <a:pt x="283870" y="165455"/>
                  </a:lnTo>
                  <a:close/>
                </a:path>
                <a:path w="299719" h="1220470">
                  <a:moveTo>
                    <a:pt x="288937" y="418947"/>
                  </a:moveTo>
                  <a:lnTo>
                    <a:pt x="283121" y="422630"/>
                  </a:lnTo>
                  <a:lnTo>
                    <a:pt x="282778" y="427228"/>
                  </a:lnTo>
                  <a:lnTo>
                    <a:pt x="288937" y="418947"/>
                  </a:lnTo>
                  <a:close/>
                </a:path>
                <a:path w="299719" h="1220470">
                  <a:moveTo>
                    <a:pt x="291884" y="525119"/>
                  </a:moveTo>
                  <a:lnTo>
                    <a:pt x="288582" y="518426"/>
                  </a:lnTo>
                  <a:lnTo>
                    <a:pt x="286283" y="523786"/>
                  </a:lnTo>
                  <a:lnTo>
                    <a:pt x="291884" y="525119"/>
                  </a:lnTo>
                  <a:close/>
                </a:path>
                <a:path w="299719" h="1220470">
                  <a:moveTo>
                    <a:pt x="294525" y="522325"/>
                  </a:moveTo>
                  <a:lnTo>
                    <a:pt x="294055" y="519480"/>
                  </a:lnTo>
                  <a:lnTo>
                    <a:pt x="291566" y="520915"/>
                  </a:lnTo>
                  <a:lnTo>
                    <a:pt x="294525" y="522325"/>
                  </a:lnTo>
                  <a:close/>
                </a:path>
                <a:path w="299719" h="1220470">
                  <a:moveTo>
                    <a:pt x="295490" y="423735"/>
                  </a:moveTo>
                  <a:lnTo>
                    <a:pt x="295135" y="421843"/>
                  </a:lnTo>
                  <a:lnTo>
                    <a:pt x="294741" y="423062"/>
                  </a:lnTo>
                  <a:lnTo>
                    <a:pt x="295490" y="423735"/>
                  </a:lnTo>
                  <a:close/>
                </a:path>
                <a:path w="299719" h="1220470">
                  <a:moveTo>
                    <a:pt x="297408" y="519036"/>
                  </a:moveTo>
                  <a:lnTo>
                    <a:pt x="295592" y="516648"/>
                  </a:lnTo>
                  <a:lnTo>
                    <a:pt x="294716" y="518617"/>
                  </a:lnTo>
                  <a:lnTo>
                    <a:pt x="297408" y="519036"/>
                  </a:lnTo>
                  <a:close/>
                </a:path>
                <a:path w="299719" h="1220470">
                  <a:moveTo>
                    <a:pt x="298602" y="1219098"/>
                  </a:moveTo>
                  <a:lnTo>
                    <a:pt x="298310" y="1217256"/>
                  </a:lnTo>
                  <a:lnTo>
                    <a:pt x="296354" y="1220114"/>
                  </a:lnTo>
                  <a:lnTo>
                    <a:pt x="298602" y="1219098"/>
                  </a:lnTo>
                  <a:close/>
                </a:path>
                <a:path w="299719" h="1220470">
                  <a:moveTo>
                    <a:pt x="299237" y="520992"/>
                  </a:moveTo>
                  <a:lnTo>
                    <a:pt x="298780" y="519938"/>
                  </a:lnTo>
                  <a:lnTo>
                    <a:pt x="298145" y="520852"/>
                  </a:lnTo>
                  <a:lnTo>
                    <a:pt x="299237" y="520992"/>
                  </a:lnTo>
                  <a:close/>
                </a:path>
              </a:pathLst>
            </a:custGeom>
            <a:solidFill>
              <a:srgbClr val="80C77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37245" y="3210470"/>
              <a:ext cx="3810" cy="3175"/>
            </a:xfrm>
            <a:custGeom>
              <a:avLst/>
              <a:gdLst/>
              <a:ahLst/>
              <a:cxnLst/>
              <a:rect l="l" t="t" r="r" b="b"/>
              <a:pathLst>
                <a:path w="3810" h="3175">
                  <a:moveTo>
                    <a:pt x="1130" y="2984"/>
                  </a:moveTo>
                  <a:lnTo>
                    <a:pt x="571" y="2501"/>
                  </a:lnTo>
                  <a:lnTo>
                    <a:pt x="0" y="3175"/>
                  </a:lnTo>
                  <a:lnTo>
                    <a:pt x="1130" y="2984"/>
                  </a:lnTo>
                  <a:close/>
                </a:path>
                <a:path w="3810" h="3175">
                  <a:moveTo>
                    <a:pt x="3746" y="1511"/>
                  </a:moveTo>
                  <a:lnTo>
                    <a:pt x="2882" y="0"/>
                  </a:lnTo>
                  <a:lnTo>
                    <a:pt x="2476" y="2273"/>
                  </a:lnTo>
                  <a:lnTo>
                    <a:pt x="3746" y="1511"/>
                  </a:lnTo>
                  <a:close/>
                </a:path>
              </a:pathLst>
            </a:custGeom>
            <a:solidFill>
              <a:srgbClr val="80C77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37248" y="2525810"/>
              <a:ext cx="1797685" cy="1346200"/>
            </a:xfrm>
            <a:custGeom>
              <a:avLst/>
              <a:gdLst/>
              <a:ahLst/>
              <a:cxnLst/>
              <a:rect l="l" t="t" r="r" b="b"/>
              <a:pathLst>
                <a:path w="1797685" h="1346200">
                  <a:moveTo>
                    <a:pt x="1797077" y="1339716"/>
                  </a:moveTo>
                  <a:lnTo>
                    <a:pt x="1797478" y="1339694"/>
                  </a:lnTo>
                  <a:lnTo>
                    <a:pt x="1797503" y="1339305"/>
                  </a:lnTo>
                  <a:lnTo>
                    <a:pt x="1797077" y="1339716"/>
                  </a:lnTo>
                  <a:close/>
                </a:path>
                <a:path w="1797685" h="1346200">
                  <a:moveTo>
                    <a:pt x="1793231" y="1343377"/>
                  </a:moveTo>
                  <a:lnTo>
                    <a:pt x="1796085" y="1343013"/>
                  </a:lnTo>
                  <a:lnTo>
                    <a:pt x="1796366" y="1342415"/>
                  </a:lnTo>
                  <a:lnTo>
                    <a:pt x="1793231" y="1343377"/>
                  </a:lnTo>
                  <a:close/>
                </a:path>
                <a:path w="1797685" h="1346200">
                  <a:moveTo>
                    <a:pt x="1766254" y="1338983"/>
                  </a:moveTo>
                  <a:lnTo>
                    <a:pt x="1767384" y="1345903"/>
                  </a:lnTo>
                  <a:lnTo>
                    <a:pt x="1786583" y="1345326"/>
                  </a:lnTo>
                  <a:lnTo>
                    <a:pt x="1792424" y="1341051"/>
                  </a:lnTo>
                  <a:lnTo>
                    <a:pt x="1786324" y="1337184"/>
                  </a:lnTo>
                  <a:lnTo>
                    <a:pt x="1768802" y="1336260"/>
                  </a:lnTo>
                  <a:lnTo>
                    <a:pt x="1766254" y="1338983"/>
                  </a:lnTo>
                  <a:close/>
                </a:path>
                <a:path w="1797685" h="1346200">
                  <a:moveTo>
                    <a:pt x="865272" y="872605"/>
                  </a:moveTo>
                  <a:lnTo>
                    <a:pt x="861793" y="883902"/>
                  </a:lnTo>
                  <a:lnTo>
                    <a:pt x="869541" y="913160"/>
                  </a:lnTo>
                  <a:lnTo>
                    <a:pt x="864120" y="934513"/>
                  </a:lnTo>
                  <a:lnTo>
                    <a:pt x="872879" y="947092"/>
                  </a:lnTo>
                  <a:lnTo>
                    <a:pt x="874713" y="965150"/>
                  </a:lnTo>
                  <a:lnTo>
                    <a:pt x="886315" y="978374"/>
                  </a:lnTo>
                  <a:lnTo>
                    <a:pt x="886152" y="984282"/>
                  </a:lnTo>
                  <a:lnTo>
                    <a:pt x="893749" y="987928"/>
                  </a:lnTo>
                  <a:lnTo>
                    <a:pt x="895734" y="981183"/>
                  </a:lnTo>
                  <a:lnTo>
                    <a:pt x="908941" y="982367"/>
                  </a:lnTo>
                  <a:lnTo>
                    <a:pt x="895364" y="985019"/>
                  </a:lnTo>
                  <a:lnTo>
                    <a:pt x="902542" y="995075"/>
                  </a:lnTo>
                  <a:lnTo>
                    <a:pt x="895508" y="988090"/>
                  </a:lnTo>
                  <a:lnTo>
                    <a:pt x="893942" y="993628"/>
                  </a:lnTo>
                  <a:lnTo>
                    <a:pt x="896941" y="1001988"/>
                  </a:lnTo>
                  <a:lnTo>
                    <a:pt x="905487" y="1008067"/>
                  </a:lnTo>
                  <a:lnTo>
                    <a:pt x="903730" y="1017847"/>
                  </a:lnTo>
                  <a:lnTo>
                    <a:pt x="923440" y="1040390"/>
                  </a:lnTo>
                  <a:lnTo>
                    <a:pt x="923539" y="1051304"/>
                  </a:lnTo>
                  <a:lnTo>
                    <a:pt x="957514" y="1062287"/>
                  </a:lnTo>
                  <a:lnTo>
                    <a:pt x="958798" y="1067322"/>
                  </a:lnTo>
                  <a:lnTo>
                    <a:pt x="963755" y="1066694"/>
                  </a:lnTo>
                  <a:lnTo>
                    <a:pt x="973513" y="1075560"/>
                  </a:lnTo>
                  <a:lnTo>
                    <a:pt x="979124" y="1090073"/>
                  </a:lnTo>
                  <a:lnTo>
                    <a:pt x="1017080" y="1086615"/>
                  </a:lnTo>
                  <a:lnTo>
                    <a:pt x="1015596" y="1090822"/>
                  </a:lnTo>
                  <a:lnTo>
                    <a:pt x="1074621" y="1112436"/>
                  </a:lnTo>
                  <a:lnTo>
                    <a:pt x="1119869" y="1112414"/>
                  </a:lnTo>
                  <a:lnTo>
                    <a:pt x="1119873" y="1104073"/>
                  </a:lnTo>
                  <a:lnTo>
                    <a:pt x="1147610" y="1104429"/>
                  </a:lnTo>
                  <a:lnTo>
                    <a:pt x="1171802" y="1125959"/>
                  </a:lnTo>
                  <a:lnTo>
                    <a:pt x="1178940" y="1143990"/>
                  </a:lnTo>
                  <a:lnTo>
                    <a:pt x="1197690" y="1155429"/>
                  </a:lnTo>
                  <a:lnTo>
                    <a:pt x="1203833" y="1151254"/>
                  </a:lnTo>
                  <a:lnTo>
                    <a:pt x="1207230" y="1141543"/>
                  </a:lnTo>
                  <a:lnTo>
                    <a:pt x="1226476" y="1140748"/>
                  </a:lnTo>
                  <a:lnTo>
                    <a:pt x="1257177" y="1180762"/>
                  </a:lnTo>
                  <a:lnTo>
                    <a:pt x="1263495" y="1200928"/>
                  </a:lnTo>
                  <a:lnTo>
                    <a:pt x="1290920" y="1211238"/>
                  </a:lnTo>
                  <a:lnTo>
                    <a:pt x="1294409" y="1207947"/>
                  </a:lnTo>
                  <a:lnTo>
                    <a:pt x="1287933" y="1193641"/>
                  </a:lnTo>
                  <a:lnTo>
                    <a:pt x="1289736" y="1186122"/>
                  </a:lnTo>
                  <a:lnTo>
                    <a:pt x="1285213" y="1183365"/>
                  </a:lnTo>
                  <a:lnTo>
                    <a:pt x="1290311" y="1185068"/>
                  </a:lnTo>
                  <a:lnTo>
                    <a:pt x="1292952" y="1178470"/>
                  </a:lnTo>
                  <a:lnTo>
                    <a:pt x="1288483" y="1175717"/>
                  </a:lnTo>
                  <a:lnTo>
                    <a:pt x="1293451" y="1176189"/>
                  </a:lnTo>
                  <a:lnTo>
                    <a:pt x="1299047" y="1165510"/>
                  </a:lnTo>
                  <a:lnTo>
                    <a:pt x="1305784" y="1165242"/>
                  </a:lnTo>
                  <a:lnTo>
                    <a:pt x="1302194" y="1160027"/>
                  </a:lnTo>
                  <a:lnTo>
                    <a:pt x="1312755" y="1162204"/>
                  </a:lnTo>
                  <a:lnTo>
                    <a:pt x="1307310" y="1165141"/>
                  </a:lnTo>
                  <a:lnTo>
                    <a:pt x="1322306" y="1157469"/>
                  </a:lnTo>
                  <a:lnTo>
                    <a:pt x="1330203" y="1147979"/>
                  </a:lnTo>
                  <a:lnTo>
                    <a:pt x="1327248" y="1140053"/>
                  </a:lnTo>
                  <a:lnTo>
                    <a:pt x="1336301" y="1145856"/>
                  </a:lnTo>
                  <a:lnTo>
                    <a:pt x="1346743" y="1142730"/>
                  </a:lnTo>
                  <a:lnTo>
                    <a:pt x="1348047" y="1136609"/>
                  </a:lnTo>
                  <a:lnTo>
                    <a:pt x="1346786" y="1142472"/>
                  </a:lnTo>
                  <a:lnTo>
                    <a:pt x="1357039" y="1141034"/>
                  </a:lnTo>
                  <a:lnTo>
                    <a:pt x="1370561" y="1145392"/>
                  </a:lnTo>
                  <a:lnTo>
                    <a:pt x="1378459" y="1139989"/>
                  </a:lnTo>
                  <a:lnTo>
                    <a:pt x="1387322" y="1145910"/>
                  </a:lnTo>
                  <a:lnTo>
                    <a:pt x="1389698" y="1150360"/>
                  </a:lnTo>
                  <a:lnTo>
                    <a:pt x="1387142" y="1150510"/>
                  </a:lnTo>
                  <a:lnTo>
                    <a:pt x="1394020" y="1153163"/>
                  </a:lnTo>
                  <a:lnTo>
                    <a:pt x="1400550" y="1148722"/>
                  </a:lnTo>
                  <a:lnTo>
                    <a:pt x="1403799" y="1153508"/>
                  </a:lnTo>
                  <a:lnTo>
                    <a:pt x="1406738" y="1148283"/>
                  </a:lnTo>
                  <a:lnTo>
                    <a:pt x="1404514" y="1142662"/>
                  </a:lnTo>
                  <a:lnTo>
                    <a:pt x="1416013" y="1151673"/>
                  </a:lnTo>
                  <a:lnTo>
                    <a:pt x="1419019" y="1149267"/>
                  </a:lnTo>
                  <a:lnTo>
                    <a:pt x="1411460" y="1144034"/>
                  </a:lnTo>
                  <a:lnTo>
                    <a:pt x="1418534" y="1141228"/>
                  </a:lnTo>
                  <a:lnTo>
                    <a:pt x="1416311" y="1135945"/>
                  </a:lnTo>
                  <a:lnTo>
                    <a:pt x="1412212" y="1139292"/>
                  </a:lnTo>
                  <a:lnTo>
                    <a:pt x="1409506" y="1136898"/>
                  </a:lnTo>
                  <a:lnTo>
                    <a:pt x="1413203" y="1134153"/>
                  </a:lnTo>
                  <a:lnTo>
                    <a:pt x="1400888" y="1135414"/>
                  </a:lnTo>
                  <a:lnTo>
                    <a:pt x="1404009" y="1129839"/>
                  </a:lnTo>
                  <a:lnTo>
                    <a:pt x="1411782" y="1133835"/>
                  </a:lnTo>
                  <a:lnTo>
                    <a:pt x="1424961" y="1129098"/>
                  </a:lnTo>
                  <a:lnTo>
                    <a:pt x="1435868" y="1131092"/>
                  </a:lnTo>
                  <a:lnTo>
                    <a:pt x="1438740" y="1123835"/>
                  </a:lnTo>
                  <a:lnTo>
                    <a:pt x="1441444" y="1132730"/>
                  </a:lnTo>
                  <a:lnTo>
                    <a:pt x="1447612" y="1127510"/>
                  </a:lnTo>
                  <a:lnTo>
                    <a:pt x="1447219" y="1131149"/>
                  </a:lnTo>
                  <a:lnTo>
                    <a:pt x="1450471" y="1130606"/>
                  </a:lnTo>
                  <a:lnTo>
                    <a:pt x="1452314" y="1126366"/>
                  </a:lnTo>
                  <a:lnTo>
                    <a:pt x="1455689" y="1128589"/>
                  </a:lnTo>
                  <a:lnTo>
                    <a:pt x="1452415" y="1130150"/>
                  </a:lnTo>
                  <a:lnTo>
                    <a:pt x="1466457" y="1127992"/>
                  </a:lnTo>
                  <a:lnTo>
                    <a:pt x="1468601" y="1130002"/>
                  </a:lnTo>
                  <a:lnTo>
                    <a:pt x="1462468" y="1129923"/>
                  </a:lnTo>
                  <a:lnTo>
                    <a:pt x="1474490" y="1134288"/>
                  </a:lnTo>
                  <a:lnTo>
                    <a:pt x="1472815" y="1131727"/>
                  </a:lnTo>
                  <a:lnTo>
                    <a:pt x="1475996" y="1131813"/>
                  </a:lnTo>
                  <a:lnTo>
                    <a:pt x="1481316" y="1142604"/>
                  </a:lnTo>
                  <a:lnTo>
                    <a:pt x="1502313" y="1134923"/>
                  </a:lnTo>
                  <a:lnTo>
                    <a:pt x="1516767" y="1151585"/>
                  </a:lnTo>
                  <a:lnTo>
                    <a:pt x="1520945" y="1151932"/>
                  </a:lnTo>
                  <a:lnTo>
                    <a:pt x="1523620" y="1160534"/>
                  </a:lnTo>
                  <a:lnTo>
                    <a:pt x="1520225" y="1175164"/>
                  </a:lnTo>
                  <a:lnTo>
                    <a:pt x="1523291" y="1178342"/>
                  </a:lnTo>
                  <a:lnTo>
                    <a:pt x="1523387" y="1172672"/>
                  </a:lnTo>
                  <a:lnTo>
                    <a:pt x="1527536" y="1176215"/>
                  </a:lnTo>
                  <a:lnTo>
                    <a:pt x="1522751" y="1182490"/>
                  </a:lnTo>
                  <a:lnTo>
                    <a:pt x="1529864" y="1194162"/>
                  </a:lnTo>
                  <a:lnTo>
                    <a:pt x="1529594" y="1190695"/>
                  </a:lnTo>
                  <a:lnTo>
                    <a:pt x="1532291" y="1192066"/>
                  </a:lnTo>
                  <a:lnTo>
                    <a:pt x="1537949" y="1208707"/>
                  </a:lnTo>
                  <a:lnTo>
                    <a:pt x="1544773" y="1211873"/>
                  </a:lnTo>
                  <a:lnTo>
                    <a:pt x="1550976" y="1221588"/>
                  </a:lnTo>
                  <a:lnTo>
                    <a:pt x="1547402" y="1220140"/>
                  </a:lnTo>
                  <a:lnTo>
                    <a:pt x="1548097" y="1223896"/>
                  </a:lnTo>
                  <a:lnTo>
                    <a:pt x="1559394" y="1223005"/>
                  </a:lnTo>
                  <a:lnTo>
                    <a:pt x="1564622" y="1194116"/>
                  </a:lnTo>
                  <a:lnTo>
                    <a:pt x="1552656" y="1157375"/>
                  </a:lnTo>
                  <a:lnTo>
                    <a:pt x="1554762" y="1168369"/>
                  </a:lnTo>
                  <a:lnTo>
                    <a:pt x="1556123" y="1162499"/>
                  </a:lnTo>
                  <a:lnTo>
                    <a:pt x="1544564" y="1139991"/>
                  </a:lnTo>
                  <a:lnTo>
                    <a:pt x="1541510" y="1119051"/>
                  </a:lnTo>
                  <a:lnTo>
                    <a:pt x="1547383" y="1106888"/>
                  </a:lnTo>
                  <a:lnTo>
                    <a:pt x="1545198" y="1104539"/>
                  </a:lnTo>
                  <a:lnTo>
                    <a:pt x="1554590" y="1095760"/>
                  </a:lnTo>
                  <a:lnTo>
                    <a:pt x="1552122" y="1090665"/>
                  </a:lnTo>
                  <a:lnTo>
                    <a:pt x="1555193" y="1095279"/>
                  </a:lnTo>
                  <a:lnTo>
                    <a:pt x="1558041" y="1094025"/>
                  </a:lnTo>
                  <a:lnTo>
                    <a:pt x="1555936" y="1090717"/>
                  </a:lnTo>
                  <a:lnTo>
                    <a:pt x="1575192" y="1081131"/>
                  </a:lnTo>
                  <a:lnTo>
                    <a:pt x="1583472" y="1067694"/>
                  </a:lnTo>
                  <a:lnTo>
                    <a:pt x="1596471" y="1064548"/>
                  </a:lnTo>
                  <a:lnTo>
                    <a:pt x="1597494" y="1058102"/>
                  </a:lnTo>
                  <a:lnTo>
                    <a:pt x="1597381" y="1065436"/>
                  </a:lnTo>
                  <a:lnTo>
                    <a:pt x="1600637" y="1056553"/>
                  </a:lnTo>
                  <a:lnTo>
                    <a:pt x="1606687" y="1052498"/>
                  </a:lnTo>
                  <a:lnTo>
                    <a:pt x="1605726" y="1048288"/>
                  </a:lnTo>
                  <a:lnTo>
                    <a:pt x="1607558" y="1051957"/>
                  </a:lnTo>
                  <a:lnTo>
                    <a:pt x="1620142" y="1048653"/>
                  </a:lnTo>
                  <a:lnTo>
                    <a:pt x="1623068" y="1042734"/>
                  </a:lnTo>
                  <a:lnTo>
                    <a:pt x="1616338" y="1044873"/>
                  </a:lnTo>
                  <a:lnTo>
                    <a:pt x="1611661" y="1041438"/>
                  </a:lnTo>
                  <a:lnTo>
                    <a:pt x="1615633" y="1043879"/>
                  </a:lnTo>
                  <a:lnTo>
                    <a:pt x="1620436" y="1037163"/>
                  </a:lnTo>
                  <a:lnTo>
                    <a:pt x="1611995" y="1033715"/>
                  </a:lnTo>
                  <a:lnTo>
                    <a:pt x="1619261" y="1035742"/>
                  </a:lnTo>
                  <a:lnTo>
                    <a:pt x="1620889" y="1032477"/>
                  </a:lnTo>
                  <a:lnTo>
                    <a:pt x="1619820" y="1035333"/>
                  </a:lnTo>
                  <a:lnTo>
                    <a:pt x="1626563" y="1036387"/>
                  </a:lnTo>
                  <a:lnTo>
                    <a:pt x="1632551" y="1031064"/>
                  </a:lnTo>
                  <a:lnTo>
                    <a:pt x="1631768" y="1025137"/>
                  </a:lnTo>
                  <a:lnTo>
                    <a:pt x="1627651" y="1030711"/>
                  </a:lnTo>
                  <a:lnTo>
                    <a:pt x="1627360" y="1024033"/>
                  </a:lnTo>
                  <a:lnTo>
                    <a:pt x="1617305" y="1025277"/>
                  </a:lnTo>
                  <a:lnTo>
                    <a:pt x="1617733" y="1017907"/>
                  </a:lnTo>
                  <a:lnTo>
                    <a:pt x="1617648" y="1022942"/>
                  </a:lnTo>
                  <a:lnTo>
                    <a:pt x="1627376" y="1021007"/>
                  </a:lnTo>
                  <a:lnTo>
                    <a:pt x="1625196" y="1017631"/>
                  </a:lnTo>
                  <a:lnTo>
                    <a:pt x="1629542" y="1020644"/>
                  </a:lnTo>
                  <a:lnTo>
                    <a:pt x="1628315" y="1017518"/>
                  </a:lnTo>
                  <a:lnTo>
                    <a:pt x="1631526" y="1022442"/>
                  </a:lnTo>
                  <a:lnTo>
                    <a:pt x="1629261" y="1009691"/>
                  </a:lnTo>
                  <a:lnTo>
                    <a:pt x="1634643" y="1025645"/>
                  </a:lnTo>
                  <a:lnTo>
                    <a:pt x="1628478" y="1005859"/>
                  </a:lnTo>
                  <a:lnTo>
                    <a:pt x="1619961" y="1007176"/>
                  </a:lnTo>
                  <a:lnTo>
                    <a:pt x="1617514" y="1000292"/>
                  </a:lnTo>
                  <a:lnTo>
                    <a:pt x="1612449" y="998170"/>
                  </a:lnTo>
                  <a:lnTo>
                    <a:pt x="1623688" y="1003630"/>
                  </a:lnTo>
                  <a:lnTo>
                    <a:pt x="1615733" y="993847"/>
                  </a:lnTo>
                  <a:lnTo>
                    <a:pt x="1620400" y="999357"/>
                  </a:lnTo>
                  <a:lnTo>
                    <a:pt x="1621356" y="995204"/>
                  </a:lnTo>
                  <a:lnTo>
                    <a:pt x="1623955" y="998045"/>
                  </a:lnTo>
                  <a:lnTo>
                    <a:pt x="1623644" y="993146"/>
                  </a:lnTo>
                  <a:lnTo>
                    <a:pt x="1613916" y="983607"/>
                  </a:lnTo>
                  <a:lnTo>
                    <a:pt x="1620292" y="991459"/>
                  </a:lnTo>
                  <a:lnTo>
                    <a:pt x="1623236" y="991907"/>
                  </a:lnTo>
                  <a:lnTo>
                    <a:pt x="1624604" y="986518"/>
                  </a:lnTo>
                  <a:lnTo>
                    <a:pt x="1607462" y="975626"/>
                  </a:lnTo>
                  <a:lnTo>
                    <a:pt x="1610512" y="971539"/>
                  </a:lnTo>
                  <a:lnTo>
                    <a:pt x="1608605" y="976617"/>
                  </a:lnTo>
                  <a:lnTo>
                    <a:pt x="1611927" y="974658"/>
                  </a:lnTo>
                  <a:lnTo>
                    <a:pt x="1623285" y="983340"/>
                  </a:lnTo>
                  <a:lnTo>
                    <a:pt x="1617225" y="973387"/>
                  </a:lnTo>
                  <a:lnTo>
                    <a:pt x="1621689" y="977903"/>
                  </a:lnTo>
                  <a:lnTo>
                    <a:pt x="1619462" y="965106"/>
                  </a:lnTo>
                  <a:lnTo>
                    <a:pt x="1622128" y="963901"/>
                  </a:lnTo>
                  <a:lnTo>
                    <a:pt x="1618579" y="959306"/>
                  </a:lnTo>
                  <a:lnTo>
                    <a:pt x="1627398" y="954991"/>
                  </a:lnTo>
                  <a:lnTo>
                    <a:pt x="1622810" y="946835"/>
                  </a:lnTo>
                  <a:lnTo>
                    <a:pt x="1629984" y="956711"/>
                  </a:lnTo>
                  <a:lnTo>
                    <a:pt x="1623967" y="961146"/>
                  </a:lnTo>
                  <a:lnTo>
                    <a:pt x="1627684" y="960816"/>
                  </a:lnTo>
                  <a:lnTo>
                    <a:pt x="1622941" y="969225"/>
                  </a:lnTo>
                  <a:lnTo>
                    <a:pt x="1629109" y="970746"/>
                  </a:lnTo>
                  <a:lnTo>
                    <a:pt x="1623778" y="974876"/>
                  </a:lnTo>
                  <a:lnTo>
                    <a:pt x="1627406" y="979685"/>
                  </a:lnTo>
                  <a:lnTo>
                    <a:pt x="1631171" y="974587"/>
                  </a:lnTo>
                  <a:lnTo>
                    <a:pt x="1629951" y="984823"/>
                  </a:lnTo>
                  <a:lnTo>
                    <a:pt x="1633927" y="985604"/>
                  </a:lnTo>
                  <a:lnTo>
                    <a:pt x="1628835" y="1001919"/>
                  </a:lnTo>
                  <a:lnTo>
                    <a:pt x="1643357" y="975241"/>
                  </a:lnTo>
                  <a:lnTo>
                    <a:pt x="1634441" y="951405"/>
                  </a:lnTo>
                  <a:lnTo>
                    <a:pt x="1645054" y="942397"/>
                  </a:lnTo>
                  <a:lnTo>
                    <a:pt x="1635315" y="951257"/>
                  </a:lnTo>
                  <a:lnTo>
                    <a:pt x="1646167" y="965280"/>
                  </a:lnTo>
                  <a:lnTo>
                    <a:pt x="1656920" y="950340"/>
                  </a:lnTo>
                  <a:lnTo>
                    <a:pt x="1660287" y="937481"/>
                  </a:lnTo>
                  <a:lnTo>
                    <a:pt x="1655786" y="934065"/>
                  </a:lnTo>
                  <a:lnTo>
                    <a:pt x="1660495" y="917709"/>
                  </a:lnTo>
                  <a:lnTo>
                    <a:pt x="1661250" y="927145"/>
                  </a:lnTo>
                  <a:lnTo>
                    <a:pt x="1676775" y="917440"/>
                  </a:lnTo>
                  <a:lnTo>
                    <a:pt x="1699589" y="915324"/>
                  </a:lnTo>
                  <a:lnTo>
                    <a:pt x="1701118" y="906831"/>
                  </a:lnTo>
                  <a:lnTo>
                    <a:pt x="1704206" y="913341"/>
                  </a:lnTo>
                  <a:lnTo>
                    <a:pt x="1711287" y="907360"/>
                  </a:lnTo>
                  <a:lnTo>
                    <a:pt x="1712370" y="911815"/>
                  </a:lnTo>
                  <a:lnTo>
                    <a:pt x="1722906" y="908782"/>
                  </a:lnTo>
                  <a:lnTo>
                    <a:pt x="1722540" y="901460"/>
                  </a:lnTo>
                  <a:lnTo>
                    <a:pt x="1720031" y="900086"/>
                  </a:lnTo>
                  <a:lnTo>
                    <a:pt x="1722698" y="906345"/>
                  </a:lnTo>
                  <a:lnTo>
                    <a:pt x="1716402" y="907210"/>
                  </a:lnTo>
                  <a:lnTo>
                    <a:pt x="1711732" y="897399"/>
                  </a:lnTo>
                  <a:lnTo>
                    <a:pt x="1705537" y="894324"/>
                  </a:lnTo>
                  <a:lnTo>
                    <a:pt x="1712027" y="889529"/>
                  </a:lnTo>
                  <a:lnTo>
                    <a:pt x="1710212" y="875741"/>
                  </a:lnTo>
                  <a:lnTo>
                    <a:pt x="1712234" y="879003"/>
                  </a:lnTo>
                  <a:lnTo>
                    <a:pt x="1722762" y="861683"/>
                  </a:lnTo>
                  <a:lnTo>
                    <a:pt x="1722578" y="864268"/>
                  </a:lnTo>
                  <a:lnTo>
                    <a:pt x="1725140" y="860612"/>
                  </a:lnTo>
                  <a:lnTo>
                    <a:pt x="1725369" y="865136"/>
                  </a:lnTo>
                  <a:lnTo>
                    <a:pt x="1727426" y="860040"/>
                  </a:lnTo>
                  <a:lnTo>
                    <a:pt x="1730725" y="862353"/>
                  </a:lnTo>
                  <a:lnTo>
                    <a:pt x="1732925" y="857272"/>
                  </a:lnTo>
                  <a:lnTo>
                    <a:pt x="1734734" y="860467"/>
                  </a:lnTo>
                  <a:lnTo>
                    <a:pt x="1737699" y="857624"/>
                  </a:lnTo>
                  <a:lnTo>
                    <a:pt x="1741358" y="844788"/>
                  </a:lnTo>
                  <a:lnTo>
                    <a:pt x="1741581" y="851783"/>
                  </a:lnTo>
                  <a:lnTo>
                    <a:pt x="1746356" y="853649"/>
                  </a:lnTo>
                  <a:lnTo>
                    <a:pt x="1747169" y="847923"/>
                  </a:lnTo>
                  <a:lnTo>
                    <a:pt x="1752845" y="848056"/>
                  </a:lnTo>
                  <a:lnTo>
                    <a:pt x="1753714" y="851353"/>
                  </a:lnTo>
                  <a:lnTo>
                    <a:pt x="1757061" y="845948"/>
                  </a:lnTo>
                  <a:lnTo>
                    <a:pt x="1761505" y="846932"/>
                  </a:lnTo>
                  <a:lnTo>
                    <a:pt x="1770785" y="840751"/>
                  </a:lnTo>
                  <a:lnTo>
                    <a:pt x="1768074" y="840587"/>
                  </a:lnTo>
                  <a:lnTo>
                    <a:pt x="1767823" y="832975"/>
                  </a:lnTo>
                  <a:lnTo>
                    <a:pt x="1763101" y="831039"/>
                  </a:lnTo>
                  <a:lnTo>
                    <a:pt x="1763220" y="822959"/>
                  </a:lnTo>
                  <a:lnTo>
                    <a:pt x="1757699" y="821232"/>
                  </a:lnTo>
                  <a:lnTo>
                    <a:pt x="1757955" y="789507"/>
                  </a:lnTo>
                  <a:lnTo>
                    <a:pt x="1750941" y="782811"/>
                  </a:lnTo>
                  <a:lnTo>
                    <a:pt x="1740433" y="786941"/>
                  </a:lnTo>
                  <a:lnTo>
                    <a:pt x="1735313" y="780376"/>
                  </a:lnTo>
                  <a:lnTo>
                    <a:pt x="1723115" y="798099"/>
                  </a:lnTo>
                  <a:lnTo>
                    <a:pt x="1718969" y="816464"/>
                  </a:lnTo>
                  <a:lnTo>
                    <a:pt x="1709861" y="831216"/>
                  </a:lnTo>
                  <a:lnTo>
                    <a:pt x="1702803" y="829763"/>
                  </a:lnTo>
                  <a:lnTo>
                    <a:pt x="1699349" y="836224"/>
                  </a:lnTo>
                  <a:lnTo>
                    <a:pt x="1644568" y="836891"/>
                  </a:lnTo>
                  <a:lnTo>
                    <a:pt x="1622577" y="856241"/>
                  </a:lnTo>
                  <a:lnTo>
                    <a:pt x="1627557" y="858550"/>
                  </a:lnTo>
                  <a:lnTo>
                    <a:pt x="1623661" y="861801"/>
                  </a:lnTo>
                  <a:lnTo>
                    <a:pt x="1624705" y="868902"/>
                  </a:lnTo>
                  <a:lnTo>
                    <a:pt x="1613466" y="874492"/>
                  </a:lnTo>
                  <a:lnTo>
                    <a:pt x="1579979" y="874809"/>
                  </a:lnTo>
                  <a:lnTo>
                    <a:pt x="1583286" y="885081"/>
                  </a:lnTo>
                  <a:lnTo>
                    <a:pt x="1578851" y="889700"/>
                  </a:lnTo>
                  <a:lnTo>
                    <a:pt x="1537654" y="912686"/>
                  </a:lnTo>
                  <a:lnTo>
                    <a:pt x="1525910" y="914926"/>
                  </a:lnTo>
                  <a:lnTo>
                    <a:pt x="1510216" y="907513"/>
                  </a:lnTo>
                  <a:lnTo>
                    <a:pt x="1526246" y="885539"/>
                  </a:lnTo>
                  <a:lnTo>
                    <a:pt x="1521934" y="858857"/>
                  </a:lnTo>
                  <a:lnTo>
                    <a:pt x="1513694" y="859200"/>
                  </a:lnTo>
                  <a:lnTo>
                    <a:pt x="1507608" y="867320"/>
                  </a:lnTo>
                  <a:lnTo>
                    <a:pt x="1502758" y="864063"/>
                  </a:lnTo>
                  <a:lnTo>
                    <a:pt x="1512456" y="851395"/>
                  </a:lnTo>
                  <a:lnTo>
                    <a:pt x="1511817" y="830492"/>
                  </a:lnTo>
                  <a:lnTo>
                    <a:pt x="1486317" y="819482"/>
                  </a:lnTo>
                  <a:lnTo>
                    <a:pt x="1484432" y="823472"/>
                  </a:lnTo>
                  <a:lnTo>
                    <a:pt x="1487492" y="827062"/>
                  </a:lnTo>
                  <a:lnTo>
                    <a:pt x="1480353" y="830557"/>
                  </a:lnTo>
                  <a:lnTo>
                    <a:pt x="1477941" y="842148"/>
                  </a:lnTo>
                  <a:lnTo>
                    <a:pt x="1477728" y="831806"/>
                  </a:lnTo>
                  <a:lnTo>
                    <a:pt x="1469353" y="838867"/>
                  </a:lnTo>
                  <a:lnTo>
                    <a:pt x="1462380" y="857294"/>
                  </a:lnTo>
                  <a:lnTo>
                    <a:pt x="1466907" y="880681"/>
                  </a:lnTo>
                  <a:lnTo>
                    <a:pt x="1464721" y="896662"/>
                  </a:lnTo>
                  <a:lnTo>
                    <a:pt x="1459729" y="905163"/>
                  </a:lnTo>
                  <a:lnTo>
                    <a:pt x="1448896" y="909686"/>
                  </a:lnTo>
                  <a:lnTo>
                    <a:pt x="1441517" y="895396"/>
                  </a:lnTo>
                  <a:lnTo>
                    <a:pt x="1440311" y="875260"/>
                  </a:lnTo>
                  <a:lnTo>
                    <a:pt x="1454939" y="829906"/>
                  </a:lnTo>
                  <a:lnTo>
                    <a:pt x="1438222" y="846059"/>
                  </a:lnTo>
                  <a:lnTo>
                    <a:pt x="1453779" y="818253"/>
                  </a:lnTo>
                  <a:lnTo>
                    <a:pt x="1455447" y="816081"/>
                  </a:lnTo>
                  <a:lnTo>
                    <a:pt x="1455217" y="821532"/>
                  </a:lnTo>
                  <a:lnTo>
                    <a:pt x="1461254" y="816317"/>
                  </a:lnTo>
                  <a:lnTo>
                    <a:pt x="1460739" y="822675"/>
                  </a:lnTo>
                  <a:lnTo>
                    <a:pt x="1467334" y="814830"/>
                  </a:lnTo>
                  <a:lnTo>
                    <a:pt x="1479524" y="811678"/>
                  </a:lnTo>
                  <a:lnTo>
                    <a:pt x="1490229" y="817627"/>
                  </a:lnTo>
                  <a:lnTo>
                    <a:pt x="1491687" y="812803"/>
                  </a:lnTo>
                  <a:lnTo>
                    <a:pt x="1511043" y="813996"/>
                  </a:lnTo>
                  <a:lnTo>
                    <a:pt x="1502747" y="812696"/>
                  </a:lnTo>
                  <a:lnTo>
                    <a:pt x="1499891" y="801829"/>
                  </a:lnTo>
                  <a:lnTo>
                    <a:pt x="1485885" y="802987"/>
                  </a:lnTo>
                  <a:lnTo>
                    <a:pt x="1486939" y="796323"/>
                  </a:lnTo>
                  <a:lnTo>
                    <a:pt x="1468303" y="798617"/>
                  </a:lnTo>
                  <a:lnTo>
                    <a:pt x="1460375" y="804623"/>
                  </a:lnTo>
                  <a:lnTo>
                    <a:pt x="1448631" y="802157"/>
                  </a:lnTo>
                  <a:lnTo>
                    <a:pt x="1444018" y="794778"/>
                  </a:lnTo>
                  <a:lnTo>
                    <a:pt x="1436610" y="791829"/>
                  </a:lnTo>
                  <a:lnTo>
                    <a:pt x="1431503" y="796811"/>
                  </a:lnTo>
                  <a:lnTo>
                    <a:pt x="1442046" y="780056"/>
                  </a:lnTo>
                  <a:lnTo>
                    <a:pt x="1435467" y="780609"/>
                  </a:lnTo>
                  <a:lnTo>
                    <a:pt x="1423551" y="791015"/>
                  </a:lnTo>
                  <a:lnTo>
                    <a:pt x="1400728" y="801067"/>
                  </a:lnTo>
                  <a:lnTo>
                    <a:pt x="1392691" y="800621"/>
                  </a:lnTo>
                  <a:lnTo>
                    <a:pt x="1393815" y="791933"/>
                  </a:lnTo>
                  <a:lnTo>
                    <a:pt x="1375707" y="798412"/>
                  </a:lnTo>
                  <a:lnTo>
                    <a:pt x="1374395" y="795816"/>
                  </a:lnTo>
                  <a:lnTo>
                    <a:pt x="1395804" y="776451"/>
                  </a:lnTo>
                  <a:lnTo>
                    <a:pt x="1413872" y="767669"/>
                  </a:lnTo>
                  <a:lnTo>
                    <a:pt x="1395479" y="765531"/>
                  </a:lnTo>
                  <a:lnTo>
                    <a:pt x="1393292" y="761893"/>
                  </a:lnTo>
                  <a:lnTo>
                    <a:pt x="1382576" y="766656"/>
                  </a:lnTo>
                  <a:lnTo>
                    <a:pt x="1374883" y="759192"/>
                  </a:lnTo>
                  <a:lnTo>
                    <a:pt x="1369830" y="762346"/>
                  </a:lnTo>
                  <a:lnTo>
                    <a:pt x="1360759" y="752741"/>
                  </a:lnTo>
                  <a:lnTo>
                    <a:pt x="1347426" y="755459"/>
                  </a:lnTo>
                  <a:lnTo>
                    <a:pt x="1335681" y="750999"/>
                  </a:lnTo>
                  <a:lnTo>
                    <a:pt x="1329087" y="734946"/>
                  </a:lnTo>
                  <a:lnTo>
                    <a:pt x="1325962" y="734556"/>
                  </a:lnTo>
                  <a:lnTo>
                    <a:pt x="1325977" y="743866"/>
                  </a:lnTo>
                  <a:lnTo>
                    <a:pt x="890178" y="743815"/>
                  </a:lnTo>
                  <a:lnTo>
                    <a:pt x="895424" y="753446"/>
                  </a:lnTo>
                  <a:lnTo>
                    <a:pt x="891435" y="755974"/>
                  </a:lnTo>
                  <a:lnTo>
                    <a:pt x="896404" y="760653"/>
                  </a:lnTo>
                  <a:lnTo>
                    <a:pt x="894076" y="764564"/>
                  </a:lnTo>
                  <a:lnTo>
                    <a:pt x="895907" y="762272"/>
                  </a:lnTo>
                  <a:lnTo>
                    <a:pt x="898443" y="767001"/>
                  </a:lnTo>
                  <a:lnTo>
                    <a:pt x="897017" y="782970"/>
                  </a:lnTo>
                  <a:lnTo>
                    <a:pt x="891143" y="788804"/>
                  </a:lnTo>
                  <a:lnTo>
                    <a:pt x="885175" y="788807"/>
                  </a:lnTo>
                  <a:lnTo>
                    <a:pt x="889215" y="781620"/>
                  </a:lnTo>
                  <a:lnTo>
                    <a:pt x="890012" y="787189"/>
                  </a:lnTo>
                  <a:lnTo>
                    <a:pt x="892129" y="781687"/>
                  </a:lnTo>
                  <a:lnTo>
                    <a:pt x="893050" y="785097"/>
                  </a:lnTo>
                  <a:lnTo>
                    <a:pt x="893841" y="769759"/>
                  </a:lnTo>
                  <a:lnTo>
                    <a:pt x="884473" y="781998"/>
                  </a:lnTo>
                  <a:lnTo>
                    <a:pt x="888836" y="780920"/>
                  </a:lnTo>
                  <a:lnTo>
                    <a:pt x="883841" y="782841"/>
                  </a:lnTo>
                  <a:lnTo>
                    <a:pt x="892507" y="770355"/>
                  </a:lnTo>
                  <a:lnTo>
                    <a:pt x="890221" y="764285"/>
                  </a:lnTo>
                  <a:lnTo>
                    <a:pt x="888991" y="767449"/>
                  </a:lnTo>
                  <a:lnTo>
                    <a:pt x="859019" y="758662"/>
                  </a:lnTo>
                  <a:lnTo>
                    <a:pt x="867808" y="792733"/>
                  </a:lnTo>
                  <a:lnTo>
                    <a:pt x="873363" y="792042"/>
                  </a:lnTo>
                  <a:lnTo>
                    <a:pt x="868424" y="793253"/>
                  </a:lnTo>
                  <a:lnTo>
                    <a:pt x="873098" y="797691"/>
                  </a:lnTo>
                  <a:lnTo>
                    <a:pt x="871300" y="805376"/>
                  </a:lnTo>
                  <a:lnTo>
                    <a:pt x="869499" y="799484"/>
                  </a:lnTo>
                  <a:lnTo>
                    <a:pt x="869297" y="807911"/>
                  </a:lnTo>
                  <a:lnTo>
                    <a:pt x="882993" y="810072"/>
                  </a:lnTo>
                  <a:lnTo>
                    <a:pt x="870402" y="808882"/>
                  </a:lnTo>
                  <a:lnTo>
                    <a:pt x="872370" y="825617"/>
                  </a:lnTo>
                  <a:lnTo>
                    <a:pt x="865272" y="872605"/>
                  </a:lnTo>
                  <a:close/>
                </a:path>
                <a:path w="1797685" h="1346200">
                  <a:moveTo>
                    <a:pt x="1541929" y="1129682"/>
                  </a:moveTo>
                  <a:lnTo>
                    <a:pt x="1538928" y="1131822"/>
                  </a:lnTo>
                  <a:lnTo>
                    <a:pt x="1540337" y="1141812"/>
                  </a:lnTo>
                  <a:lnTo>
                    <a:pt x="1538255" y="1131652"/>
                  </a:lnTo>
                  <a:lnTo>
                    <a:pt x="1541929" y="1129682"/>
                  </a:lnTo>
                  <a:close/>
                </a:path>
                <a:path w="1797685" h="1346200">
                  <a:moveTo>
                    <a:pt x="1538624" y="1144388"/>
                  </a:moveTo>
                  <a:lnTo>
                    <a:pt x="1540356" y="1148722"/>
                  </a:lnTo>
                  <a:lnTo>
                    <a:pt x="1539067" y="1149163"/>
                  </a:lnTo>
                  <a:lnTo>
                    <a:pt x="1538624" y="1144388"/>
                  </a:lnTo>
                  <a:close/>
                </a:path>
                <a:path w="1797685" h="1346200">
                  <a:moveTo>
                    <a:pt x="1539453" y="1142562"/>
                  </a:moveTo>
                  <a:lnTo>
                    <a:pt x="1539750" y="1144304"/>
                  </a:lnTo>
                  <a:lnTo>
                    <a:pt x="1539453" y="1142562"/>
                  </a:lnTo>
                  <a:close/>
                </a:path>
                <a:path w="1797685" h="1346200">
                  <a:moveTo>
                    <a:pt x="1534518" y="1198708"/>
                  </a:moveTo>
                  <a:lnTo>
                    <a:pt x="1536192" y="1196211"/>
                  </a:lnTo>
                  <a:lnTo>
                    <a:pt x="1535213" y="1198240"/>
                  </a:lnTo>
                  <a:lnTo>
                    <a:pt x="1534518" y="1198708"/>
                  </a:lnTo>
                  <a:close/>
                </a:path>
                <a:path w="1797685" h="1346200">
                  <a:moveTo>
                    <a:pt x="896269" y="775608"/>
                  </a:moveTo>
                  <a:lnTo>
                    <a:pt x="899170" y="777606"/>
                  </a:lnTo>
                  <a:lnTo>
                    <a:pt x="897881" y="777514"/>
                  </a:lnTo>
                  <a:lnTo>
                    <a:pt x="896269" y="775608"/>
                  </a:lnTo>
                  <a:close/>
                </a:path>
                <a:path w="1797685" h="1346200">
                  <a:moveTo>
                    <a:pt x="865344" y="872550"/>
                  </a:moveTo>
                  <a:lnTo>
                    <a:pt x="866137" y="871547"/>
                  </a:lnTo>
                  <a:lnTo>
                    <a:pt x="867056" y="871232"/>
                  </a:lnTo>
                  <a:lnTo>
                    <a:pt x="865344" y="872550"/>
                  </a:lnTo>
                  <a:close/>
                </a:path>
                <a:path w="1797685" h="1346200">
                  <a:moveTo>
                    <a:pt x="1756785" y="1342802"/>
                  </a:moveTo>
                  <a:lnTo>
                    <a:pt x="1755713" y="1342928"/>
                  </a:lnTo>
                  <a:lnTo>
                    <a:pt x="1756240" y="1343933"/>
                  </a:lnTo>
                  <a:lnTo>
                    <a:pt x="1756785" y="1342802"/>
                  </a:lnTo>
                  <a:close/>
                </a:path>
                <a:path w="1797685" h="1346200">
                  <a:moveTo>
                    <a:pt x="1749615" y="848863"/>
                  </a:moveTo>
                  <a:lnTo>
                    <a:pt x="1749296" y="853774"/>
                  </a:lnTo>
                  <a:lnTo>
                    <a:pt x="1751902" y="851430"/>
                  </a:lnTo>
                  <a:lnTo>
                    <a:pt x="1749615" y="848863"/>
                  </a:lnTo>
                  <a:close/>
                </a:path>
                <a:path w="1797685" h="1346200">
                  <a:moveTo>
                    <a:pt x="1743087" y="851885"/>
                  </a:moveTo>
                  <a:lnTo>
                    <a:pt x="1743599" y="853744"/>
                  </a:lnTo>
                  <a:lnTo>
                    <a:pt x="1745010" y="853278"/>
                  </a:lnTo>
                  <a:lnTo>
                    <a:pt x="1743087" y="851885"/>
                  </a:lnTo>
                  <a:close/>
                </a:path>
                <a:path w="1797685" h="1346200">
                  <a:moveTo>
                    <a:pt x="1744776" y="856688"/>
                  </a:moveTo>
                  <a:lnTo>
                    <a:pt x="1744209" y="858296"/>
                  </a:lnTo>
                  <a:lnTo>
                    <a:pt x="1744858" y="858214"/>
                  </a:lnTo>
                  <a:lnTo>
                    <a:pt x="1744776" y="856688"/>
                  </a:lnTo>
                  <a:close/>
                </a:path>
                <a:path w="1797685" h="1346200">
                  <a:moveTo>
                    <a:pt x="1741337" y="855775"/>
                  </a:moveTo>
                  <a:lnTo>
                    <a:pt x="1740273" y="856211"/>
                  </a:lnTo>
                  <a:lnTo>
                    <a:pt x="1742381" y="857228"/>
                  </a:lnTo>
                  <a:lnTo>
                    <a:pt x="1741337" y="855775"/>
                  </a:lnTo>
                  <a:close/>
                </a:path>
                <a:path w="1797685" h="1346200">
                  <a:moveTo>
                    <a:pt x="1741644" y="854587"/>
                  </a:moveTo>
                  <a:lnTo>
                    <a:pt x="1739872" y="855804"/>
                  </a:lnTo>
                  <a:lnTo>
                    <a:pt x="1741723" y="855120"/>
                  </a:lnTo>
                  <a:lnTo>
                    <a:pt x="1741644" y="854587"/>
                  </a:lnTo>
                  <a:close/>
                </a:path>
                <a:path w="1797685" h="1346200">
                  <a:moveTo>
                    <a:pt x="1740946" y="850338"/>
                  </a:moveTo>
                  <a:lnTo>
                    <a:pt x="1740228" y="851799"/>
                  </a:lnTo>
                  <a:lnTo>
                    <a:pt x="1740574" y="851661"/>
                  </a:lnTo>
                  <a:lnTo>
                    <a:pt x="1740946" y="850338"/>
                  </a:lnTo>
                  <a:close/>
                </a:path>
                <a:path w="1797685" h="1346200">
                  <a:moveTo>
                    <a:pt x="1724573" y="861770"/>
                  </a:moveTo>
                  <a:lnTo>
                    <a:pt x="1723863" y="863750"/>
                  </a:lnTo>
                  <a:lnTo>
                    <a:pt x="1724739" y="863245"/>
                  </a:lnTo>
                  <a:lnTo>
                    <a:pt x="1724573" y="861770"/>
                  </a:lnTo>
                  <a:close/>
                </a:path>
                <a:path w="1797685" h="1346200">
                  <a:moveTo>
                    <a:pt x="1722868" y="915433"/>
                  </a:moveTo>
                  <a:lnTo>
                    <a:pt x="1720039" y="916714"/>
                  </a:lnTo>
                  <a:lnTo>
                    <a:pt x="1723460" y="917751"/>
                  </a:lnTo>
                  <a:lnTo>
                    <a:pt x="1722868" y="915433"/>
                  </a:lnTo>
                  <a:close/>
                </a:path>
                <a:path w="1797685" h="1346200">
                  <a:moveTo>
                    <a:pt x="1713592" y="912806"/>
                  </a:moveTo>
                  <a:lnTo>
                    <a:pt x="1710932" y="915995"/>
                  </a:lnTo>
                  <a:lnTo>
                    <a:pt x="1715982" y="915560"/>
                  </a:lnTo>
                  <a:lnTo>
                    <a:pt x="1713592" y="912806"/>
                  </a:lnTo>
                  <a:close/>
                </a:path>
                <a:path w="1797685" h="1346200">
                  <a:moveTo>
                    <a:pt x="1713181" y="887125"/>
                  </a:moveTo>
                  <a:lnTo>
                    <a:pt x="1712304" y="887699"/>
                  </a:lnTo>
                  <a:lnTo>
                    <a:pt x="1713691" y="888278"/>
                  </a:lnTo>
                  <a:lnTo>
                    <a:pt x="1713181" y="887125"/>
                  </a:lnTo>
                  <a:close/>
                </a:path>
                <a:path w="1797685" h="1346200">
                  <a:moveTo>
                    <a:pt x="1703798" y="909225"/>
                  </a:moveTo>
                  <a:lnTo>
                    <a:pt x="1702580" y="910869"/>
                  </a:lnTo>
                  <a:lnTo>
                    <a:pt x="1703379" y="912566"/>
                  </a:lnTo>
                  <a:lnTo>
                    <a:pt x="1703798" y="909225"/>
                  </a:lnTo>
                  <a:close/>
                </a:path>
                <a:path w="1797685" h="1346200">
                  <a:moveTo>
                    <a:pt x="1701434" y="910868"/>
                  </a:moveTo>
                  <a:lnTo>
                    <a:pt x="1700981" y="913495"/>
                  </a:lnTo>
                  <a:lnTo>
                    <a:pt x="1701558" y="911849"/>
                  </a:lnTo>
                  <a:lnTo>
                    <a:pt x="1701434" y="910868"/>
                  </a:lnTo>
                  <a:close/>
                </a:path>
                <a:path w="1797685" h="1346200">
                  <a:moveTo>
                    <a:pt x="1698301" y="918205"/>
                  </a:moveTo>
                  <a:lnTo>
                    <a:pt x="1697622" y="919682"/>
                  </a:lnTo>
                  <a:lnTo>
                    <a:pt x="1698597" y="919730"/>
                  </a:lnTo>
                  <a:lnTo>
                    <a:pt x="1698301" y="918205"/>
                  </a:lnTo>
                  <a:close/>
                </a:path>
                <a:path w="1797685" h="1346200">
                  <a:moveTo>
                    <a:pt x="1660667" y="928358"/>
                  </a:moveTo>
                  <a:lnTo>
                    <a:pt x="1659889" y="931852"/>
                  </a:lnTo>
                  <a:lnTo>
                    <a:pt x="1664055" y="931369"/>
                  </a:lnTo>
                  <a:lnTo>
                    <a:pt x="1693766" y="921427"/>
                  </a:lnTo>
                  <a:lnTo>
                    <a:pt x="1681743" y="924886"/>
                  </a:lnTo>
                  <a:lnTo>
                    <a:pt x="1686481" y="919996"/>
                  </a:lnTo>
                  <a:lnTo>
                    <a:pt x="1660667" y="928358"/>
                  </a:lnTo>
                  <a:close/>
                </a:path>
                <a:path w="1797685" h="1346200">
                  <a:moveTo>
                    <a:pt x="1686377" y="920797"/>
                  </a:moveTo>
                  <a:lnTo>
                    <a:pt x="1685605" y="921837"/>
                  </a:lnTo>
                  <a:lnTo>
                    <a:pt x="1687109" y="922151"/>
                  </a:lnTo>
                  <a:lnTo>
                    <a:pt x="1686377" y="920797"/>
                  </a:lnTo>
                  <a:close/>
                </a:path>
                <a:path w="1797685" h="1346200">
                  <a:moveTo>
                    <a:pt x="1661083" y="925481"/>
                  </a:moveTo>
                  <a:lnTo>
                    <a:pt x="1659801" y="928045"/>
                  </a:lnTo>
                  <a:lnTo>
                    <a:pt x="1661040" y="927163"/>
                  </a:lnTo>
                  <a:lnTo>
                    <a:pt x="1661083" y="925481"/>
                  </a:lnTo>
                  <a:close/>
                </a:path>
                <a:path w="1797685" h="1346200">
                  <a:moveTo>
                    <a:pt x="1658574" y="930240"/>
                  </a:moveTo>
                  <a:lnTo>
                    <a:pt x="1656362" y="932015"/>
                  </a:lnTo>
                  <a:lnTo>
                    <a:pt x="1658262" y="932230"/>
                  </a:lnTo>
                  <a:lnTo>
                    <a:pt x="1658574" y="930240"/>
                  </a:lnTo>
                  <a:close/>
                </a:path>
                <a:path w="1797685" h="1346200">
                  <a:moveTo>
                    <a:pt x="1653028" y="956227"/>
                  </a:moveTo>
                  <a:lnTo>
                    <a:pt x="1651822" y="957263"/>
                  </a:lnTo>
                  <a:lnTo>
                    <a:pt x="1653483" y="956707"/>
                  </a:lnTo>
                  <a:lnTo>
                    <a:pt x="1653028" y="956227"/>
                  </a:lnTo>
                  <a:close/>
                </a:path>
                <a:path w="1797685" h="1346200">
                  <a:moveTo>
                    <a:pt x="1640042" y="983791"/>
                  </a:moveTo>
                  <a:lnTo>
                    <a:pt x="1638068" y="986438"/>
                  </a:lnTo>
                  <a:lnTo>
                    <a:pt x="1639425" y="985350"/>
                  </a:lnTo>
                  <a:lnTo>
                    <a:pt x="1640042" y="983791"/>
                  </a:lnTo>
                  <a:close/>
                </a:path>
                <a:path w="1797685" h="1346200">
                  <a:moveTo>
                    <a:pt x="1639110" y="984638"/>
                  </a:moveTo>
                  <a:lnTo>
                    <a:pt x="1637675" y="986234"/>
                  </a:lnTo>
                  <a:lnTo>
                    <a:pt x="1638615" y="985934"/>
                  </a:lnTo>
                  <a:lnTo>
                    <a:pt x="1639110" y="984638"/>
                  </a:lnTo>
                  <a:close/>
                </a:path>
                <a:path w="1797685" h="1346200">
                  <a:moveTo>
                    <a:pt x="1632257" y="1039492"/>
                  </a:moveTo>
                  <a:lnTo>
                    <a:pt x="1635803" y="1039059"/>
                  </a:lnTo>
                  <a:lnTo>
                    <a:pt x="1636734" y="1032175"/>
                  </a:lnTo>
                  <a:lnTo>
                    <a:pt x="1632257" y="1039492"/>
                  </a:lnTo>
                  <a:close/>
                </a:path>
                <a:path w="1797685" h="1346200">
                  <a:moveTo>
                    <a:pt x="1632928" y="1025021"/>
                  </a:moveTo>
                  <a:lnTo>
                    <a:pt x="1633398" y="1026139"/>
                  </a:lnTo>
                  <a:lnTo>
                    <a:pt x="1634441" y="1026775"/>
                  </a:lnTo>
                  <a:lnTo>
                    <a:pt x="1632928" y="1025021"/>
                  </a:lnTo>
                  <a:close/>
                </a:path>
                <a:path w="1797685" h="1346200">
                  <a:moveTo>
                    <a:pt x="1631802" y="1039591"/>
                  </a:moveTo>
                  <a:lnTo>
                    <a:pt x="1629334" y="1040668"/>
                  </a:lnTo>
                  <a:lnTo>
                    <a:pt x="1629281" y="1041205"/>
                  </a:lnTo>
                  <a:lnTo>
                    <a:pt x="1631802" y="1039591"/>
                  </a:lnTo>
                  <a:close/>
                </a:path>
                <a:path w="1797685" h="1346200">
                  <a:moveTo>
                    <a:pt x="1623595" y="963487"/>
                  </a:moveTo>
                  <a:lnTo>
                    <a:pt x="1622749" y="965035"/>
                  </a:lnTo>
                  <a:lnTo>
                    <a:pt x="1624422" y="964746"/>
                  </a:lnTo>
                  <a:lnTo>
                    <a:pt x="1623595" y="963487"/>
                  </a:lnTo>
                  <a:close/>
                </a:path>
                <a:path w="1797685" h="1346200">
                  <a:moveTo>
                    <a:pt x="1623821" y="974188"/>
                  </a:moveTo>
                  <a:lnTo>
                    <a:pt x="1623113" y="974797"/>
                  </a:lnTo>
                  <a:lnTo>
                    <a:pt x="1623710" y="975748"/>
                  </a:lnTo>
                  <a:lnTo>
                    <a:pt x="1623821" y="974188"/>
                  </a:lnTo>
                  <a:close/>
                </a:path>
                <a:path w="1797685" h="1346200">
                  <a:moveTo>
                    <a:pt x="1622954" y="1046499"/>
                  </a:moveTo>
                  <a:lnTo>
                    <a:pt x="1621394" y="1048090"/>
                  </a:lnTo>
                  <a:lnTo>
                    <a:pt x="1621737" y="1048134"/>
                  </a:lnTo>
                  <a:lnTo>
                    <a:pt x="1622954" y="1046499"/>
                  </a:lnTo>
                  <a:close/>
                </a:path>
                <a:path w="1797685" h="1346200">
                  <a:moveTo>
                    <a:pt x="1621023" y="1041776"/>
                  </a:moveTo>
                  <a:lnTo>
                    <a:pt x="1620666" y="1043891"/>
                  </a:lnTo>
                  <a:lnTo>
                    <a:pt x="1621264" y="1042861"/>
                  </a:lnTo>
                  <a:lnTo>
                    <a:pt x="1621023" y="1041776"/>
                  </a:lnTo>
                  <a:close/>
                </a:path>
                <a:path w="1797685" h="1346200">
                  <a:moveTo>
                    <a:pt x="1616644" y="1048822"/>
                  </a:moveTo>
                  <a:lnTo>
                    <a:pt x="1612944" y="1049436"/>
                  </a:lnTo>
                  <a:lnTo>
                    <a:pt x="1612441" y="1049786"/>
                  </a:lnTo>
                  <a:lnTo>
                    <a:pt x="1616644" y="1048822"/>
                  </a:lnTo>
                  <a:close/>
                </a:path>
                <a:path w="1797685" h="1346200">
                  <a:moveTo>
                    <a:pt x="1578390" y="1075269"/>
                  </a:moveTo>
                  <a:lnTo>
                    <a:pt x="1577819" y="1076283"/>
                  </a:lnTo>
                  <a:lnTo>
                    <a:pt x="1578266" y="1076356"/>
                  </a:lnTo>
                  <a:lnTo>
                    <a:pt x="1578390" y="1075269"/>
                  </a:lnTo>
                  <a:close/>
                </a:path>
                <a:path w="1797685" h="1346200">
                  <a:moveTo>
                    <a:pt x="1555232" y="1165664"/>
                  </a:moveTo>
                  <a:lnTo>
                    <a:pt x="1555545" y="1168997"/>
                  </a:lnTo>
                  <a:lnTo>
                    <a:pt x="1555787" y="1168462"/>
                  </a:lnTo>
                  <a:lnTo>
                    <a:pt x="1555232" y="1165664"/>
                  </a:lnTo>
                  <a:close/>
                </a:path>
                <a:path w="1797685" h="1346200">
                  <a:moveTo>
                    <a:pt x="1545039" y="1138628"/>
                  </a:moveTo>
                  <a:lnTo>
                    <a:pt x="1544671" y="1139978"/>
                  </a:lnTo>
                  <a:lnTo>
                    <a:pt x="1545249" y="1139945"/>
                  </a:lnTo>
                  <a:lnTo>
                    <a:pt x="1545039" y="1138628"/>
                  </a:lnTo>
                  <a:close/>
                </a:path>
                <a:path w="1797685" h="1346200">
                  <a:moveTo>
                    <a:pt x="1544745" y="1211906"/>
                  </a:moveTo>
                  <a:lnTo>
                    <a:pt x="1543657" y="1212436"/>
                  </a:lnTo>
                  <a:lnTo>
                    <a:pt x="1544672" y="1212812"/>
                  </a:lnTo>
                  <a:lnTo>
                    <a:pt x="1544745" y="1211906"/>
                  </a:lnTo>
                  <a:close/>
                </a:path>
                <a:path w="1797685" h="1346200">
                  <a:moveTo>
                    <a:pt x="1531176" y="1196060"/>
                  </a:moveTo>
                  <a:lnTo>
                    <a:pt x="1531901" y="1198821"/>
                  </a:lnTo>
                  <a:lnTo>
                    <a:pt x="1532620" y="1198703"/>
                  </a:lnTo>
                  <a:lnTo>
                    <a:pt x="1531176" y="1196060"/>
                  </a:lnTo>
                  <a:close/>
                </a:path>
                <a:path w="1797685" h="1346200">
                  <a:moveTo>
                    <a:pt x="1493152" y="818164"/>
                  </a:moveTo>
                  <a:lnTo>
                    <a:pt x="1495434" y="820341"/>
                  </a:lnTo>
                  <a:lnTo>
                    <a:pt x="1494791" y="818668"/>
                  </a:lnTo>
                  <a:lnTo>
                    <a:pt x="1493152" y="818164"/>
                  </a:lnTo>
                  <a:close/>
                </a:path>
                <a:path w="1797685" h="1346200">
                  <a:moveTo>
                    <a:pt x="1484455" y="1142548"/>
                  </a:moveTo>
                  <a:lnTo>
                    <a:pt x="1483078" y="1142668"/>
                  </a:lnTo>
                  <a:lnTo>
                    <a:pt x="1484028" y="1143571"/>
                  </a:lnTo>
                  <a:lnTo>
                    <a:pt x="1484455" y="1142548"/>
                  </a:lnTo>
                  <a:close/>
                </a:path>
                <a:path w="1797685" h="1346200">
                  <a:moveTo>
                    <a:pt x="1478007" y="817883"/>
                  </a:moveTo>
                  <a:lnTo>
                    <a:pt x="1478261" y="819027"/>
                  </a:lnTo>
                  <a:lnTo>
                    <a:pt x="1479111" y="819056"/>
                  </a:lnTo>
                  <a:lnTo>
                    <a:pt x="1478007" y="817883"/>
                  </a:lnTo>
                  <a:close/>
                </a:path>
                <a:path w="1797685" h="1346200">
                  <a:moveTo>
                    <a:pt x="1477387" y="819455"/>
                  </a:moveTo>
                  <a:lnTo>
                    <a:pt x="1476469" y="823465"/>
                  </a:lnTo>
                  <a:lnTo>
                    <a:pt x="1478444" y="821547"/>
                  </a:lnTo>
                  <a:lnTo>
                    <a:pt x="1477387" y="819455"/>
                  </a:lnTo>
                  <a:close/>
                </a:path>
                <a:path w="1797685" h="1346200">
                  <a:moveTo>
                    <a:pt x="1469818" y="832970"/>
                  </a:moveTo>
                  <a:lnTo>
                    <a:pt x="1469545" y="834259"/>
                  </a:lnTo>
                  <a:lnTo>
                    <a:pt x="1470835" y="833420"/>
                  </a:lnTo>
                  <a:lnTo>
                    <a:pt x="1469818" y="832970"/>
                  </a:lnTo>
                  <a:close/>
                </a:path>
                <a:path w="1797685" h="1346200">
                  <a:moveTo>
                    <a:pt x="1459778" y="801204"/>
                  </a:moveTo>
                  <a:lnTo>
                    <a:pt x="1459611" y="803498"/>
                  </a:lnTo>
                  <a:lnTo>
                    <a:pt x="1460588" y="801774"/>
                  </a:lnTo>
                  <a:lnTo>
                    <a:pt x="1459778" y="801204"/>
                  </a:lnTo>
                  <a:close/>
                </a:path>
                <a:path w="1797685" h="1346200">
                  <a:moveTo>
                    <a:pt x="1455882" y="827613"/>
                  </a:moveTo>
                  <a:lnTo>
                    <a:pt x="1455519" y="829017"/>
                  </a:lnTo>
                  <a:lnTo>
                    <a:pt x="1457257" y="827745"/>
                  </a:lnTo>
                  <a:lnTo>
                    <a:pt x="1455882" y="827613"/>
                  </a:lnTo>
                  <a:close/>
                </a:path>
                <a:path w="1797685" h="1346200">
                  <a:moveTo>
                    <a:pt x="1432230" y="763196"/>
                  </a:moveTo>
                  <a:lnTo>
                    <a:pt x="1421907" y="768419"/>
                  </a:lnTo>
                  <a:lnTo>
                    <a:pt x="1423067" y="769847"/>
                  </a:lnTo>
                  <a:lnTo>
                    <a:pt x="1432230" y="763196"/>
                  </a:lnTo>
                  <a:close/>
                </a:path>
                <a:path w="1797685" h="1346200">
                  <a:moveTo>
                    <a:pt x="1421084" y="1151172"/>
                  </a:moveTo>
                  <a:lnTo>
                    <a:pt x="1420085" y="1151383"/>
                  </a:lnTo>
                  <a:lnTo>
                    <a:pt x="1420568" y="1151863"/>
                  </a:lnTo>
                  <a:lnTo>
                    <a:pt x="1421084" y="1151172"/>
                  </a:lnTo>
                  <a:close/>
                </a:path>
                <a:path w="1797685" h="1346200">
                  <a:moveTo>
                    <a:pt x="1420298" y="1149663"/>
                  </a:moveTo>
                  <a:lnTo>
                    <a:pt x="1419669" y="1150536"/>
                  </a:lnTo>
                  <a:lnTo>
                    <a:pt x="1419881" y="1151093"/>
                  </a:lnTo>
                  <a:lnTo>
                    <a:pt x="1420298" y="1149663"/>
                  </a:lnTo>
                  <a:close/>
                </a:path>
                <a:path w="1797685" h="1346200">
                  <a:moveTo>
                    <a:pt x="1418931" y="1151263"/>
                  </a:moveTo>
                  <a:lnTo>
                    <a:pt x="1419946" y="1149747"/>
                  </a:lnTo>
                  <a:lnTo>
                    <a:pt x="1419097" y="1150328"/>
                  </a:lnTo>
                  <a:lnTo>
                    <a:pt x="1418931" y="1151263"/>
                  </a:lnTo>
                  <a:close/>
                </a:path>
                <a:path w="1797685" h="1346200">
                  <a:moveTo>
                    <a:pt x="1400832" y="789330"/>
                  </a:moveTo>
                  <a:lnTo>
                    <a:pt x="1400045" y="791147"/>
                  </a:lnTo>
                  <a:lnTo>
                    <a:pt x="1400959" y="790475"/>
                  </a:lnTo>
                  <a:lnTo>
                    <a:pt x="1400832" y="789330"/>
                  </a:lnTo>
                  <a:close/>
                </a:path>
                <a:path w="1797685" h="1346200">
                  <a:moveTo>
                    <a:pt x="1398981" y="791792"/>
                  </a:moveTo>
                  <a:lnTo>
                    <a:pt x="1397174" y="793196"/>
                  </a:lnTo>
                  <a:lnTo>
                    <a:pt x="1399048" y="792581"/>
                  </a:lnTo>
                  <a:lnTo>
                    <a:pt x="1398981" y="791792"/>
                  </a:lnTo>
                  <a:close/>
                </a:path>
                <a:path w="1797685" h="1346200">
                  <a:moveTo>
                    <a:pt x="1397596" y="793965"/>
                  </a:moveTo>
                  <a:lnTo>
                    <a:pt x="1394900" y="796779"/>
                  </a:lnTo>
                  <a:lnTo>
                    <a:pt x="1396691" y="795230"/>
                  </a:lnTo>
                  <a:lnTo>
                    <a:pt x="1397596" y="793965"/>
                  </a:lnTo>
                  <a:close/>
                </a:path>
                <a:path w="1797685" h="1346200">
                  <a:moveTo>
                    <a:pt x="1377329" y="1143485"/>
                  </a:moveTo>
                  <a:lnTo>
                    <a:pt x="1376975" y="1145590"/>
                  </a:lnTo>
                  <a:lnTo>
                    <a:pt x="1380293" y="1144976"/>
                  </a:lnTo>
                  <a:lnTo>
                    <a:pt x="1377329" y="1143485"/>
                  </a:lnTo>
                  <a:close/>
                </a:path>
                <a:path w="1797685" h="1346200">
                  <a:moveTo>
                    <a:pt x="1336102" y="1145693"/>
                  </a:moveTo>
                  <a:lnTo>
                    <a:pt x="1333363" y="1146862"/>
                  </a:lnTo>
                  <a:lnTo>
                    <a:pt x="1333774" y="1147113"/>
                  </a:lnTo>
                  <a:lnTo>
                    <a:pt x="1336102" y="1145693"/>
                  </a:lnTo>
                  <a:close/>
                </a:path>
                <a:path w="1797685" h="1346200">
                  <a:moveTo>
                    <a:pt x="1332312" y="1149008"/>
                  </a:moveTo>
                  <a:lnTo>
                    <a:pt x="1329045" y="1151185"/>
                  </a:lnTo>
                  <a:lnTo>
                    <a:pt x="1329490" y="1151335"/>
                  </a:lnTo>
                  <a:lnTo>
                    <a:pt x="1332312" y="1149008"/>
                  </a:lnTo>
                  <a:close/>
                </a:path>
                <a:path w="1797685" h="1346200">
                  <a:moveTo>
                    <a:pt x="1299660" y="1170047"/>
                  </a:moveTo>
                  <a:lnTo>
                    <a:pt x="1302725" y="1169069"/>
                  </a:lnTo>
                  <a:lnTo>
                    <a:pt x="1305241" y="1167052"/>
                  </a:lnTo>
                  <a:lnTo>
                    <a:pt x="1299660" y="1170047"/>
                  </a:lnTo>
                  <a:close/>
                </a:path>
                <a:path w="1797685" h="1346200">
                  <a:moveTo>
                    <a:pt x="1298837" y="1170638"/>
                  </a:moveTo>
                  <a:lnTo>
                    <a:pt x="1296673" y="1174152"/>
                  </a:lnTo>
                  <a:lnTo>
                    <a:pt x="1297566" y="1173786"/>
                  </a:lnTo>
                  <a:lnTo>
                    <a:pt x="1298837" y="1170638"/>
                  </a:lnTo>
                  <a:close/>
                </a:path>
                <a:path w="1797685" h="1346200">
                  <a:moveTo>
                    <a:pt x="1292174" y="1197859"/>
                  </a:moveTo>
                  <a:lnTo>
                    <a:pt x="1291338" y="1185857"/>
                  </a:lnTo>
                  <a:lnTo>
                    <a:pt x="1296116" y="1175949"/>
                  </a:lnTo>
                  <a:lnTo>
                    <a:pt x="1291040" y="1185856"/>
                  </a:lnTo>
                  <a:lnTo>
                    <a:pt x="1292174" y="1197859"/>
                  </a:lnTo>
                  <a:close/>
                </a:path>
                <a:path w="1797685" h="1346200">
                  <a:moveTo>
                    <a:pt x="955726" y="1072289"/>
                  </a:moveTo>
                  <a:lnTo>
                    <a:pt x="958089" y="1075261"/>
                  </a:lnTo>
                  <a:lnTo>
                    <a:pt x="959415" y="1073592"/>
                  </a:lnTo>
                  <a:lnTo>
                    <a:pt x="955726" y="1072289"/>
                  </a:lnTo>
                  <a:close/>
                </a:path>
                <a:path w="1797685" h="1346200">
                  <a:moveTo>
                    <a:pt x="955915" y="1080652"/>
                  </a:moveTo>
                  <a:lnTo>
                    <a:pt x="957035" y="1083252"/>
                  </a:lnTo>
                  <a:lnTo>
                    <a:pt x="958514" y="1083532"/>
                  </a:lnTo>
                  <a:lnTo>
                    <a:pt x="955915" y="1080652"/>
                  </a:lnTo>
                  <a:close/>
                </a:path>
                <a:path w="1797685" h="1346200">
                  <a:moveTo>
                    <a:pt x="941075" y="1075962"/>
                  </a:moveTo>
                  <a:lnTo>
                    <a:pt x="941285" y="1076877"/>
                  </a:lnTo>
                  <a:lnTo>
                    <a:pt x="942848" y="1077018"/>
                  </a:lnTo>
                  <a:lnTo>
                    <a:pt x="941075" y="1075962"/>
                  </a:lnTo>
                  <a:close/>
                </a:path>
                <a:path w="1797685" h="1346200">
                  <a:moveTo>
                    <a:pt x="935029" y="1060923"/>
                  </a:moveTo>
                  <a:lnTo>
                    <a:pt x="938223" y="1063133"/>
                  </a:lnTo>
                  <a:lnTo>
                    <a:pt x="939539" y="1062139"/>
                  </a:lnTo>
                  <a:lnTo>
                    <a:pt x="935029" y="1060923"/>
                  </a:lnTo>
                  <a:close/>
                </a:path>
                <a:path w="1797685" h="1346200">
                  <a:moveTo>
                    <a:pt x="932857" y="1061684"/>
                  </a:moveTo>
                  <a:lnTo>
                    <a:pt x="929966" y="1062221"/>
                  </a:lnTo>
                  <a:lnTo>
                    <a:pt x="931830" y="1064411"/>
                  </a:lnTo>
                  <a:lnTo>
                    <a:pt x="932857" y="1061684"/>
                  </a:lnTo>
                  <a:close/>
                </a:path>
                <a:path w="1797685" h="1346200">
                  <a:moveTo>
                    <a:pt x="927944" y="1060986"/>
                  </a:moveTo>
                  <a:lnTo>
                    <a:pt x="926810" y="1061668"/>
                  </a:lnTo>
                  <a:lnTo>
                    <a:pt x="928995" y="1062000"/>
                  </a:lnTo>
                  <a:lnTo>
                    <a:pt x="927944" y="1060986"/>
                  </a:lnTo>
                  <a:close/>
                </a:path>
                <a:path w="1797685" h="1346200">
                  <a:moveTo>
                    <a:pt x="892743" y="758284"/>
                  </a:moveTo>
                  <a:lnTo>
                    <a:pt x="889990" y="762313"/>
                  </a:lnTo>
                  <a:lnTo>
                    <a:pt x="896202" y="769882"/>
                  </a:lnTo>
                  <a:lnTo>
                    <a:pt x="890754" y="762628"/>
                  </a:lnTo>
                  <a:lnTo>
                    <a:pt x="892743" y="758284"/>
                  </a:lnTo>
                  <a:close/>
                </a:path>
                <a:path w="1797685" h="1346200">
                  <a:moveTo>
                    <a:pt x="895042" y="779909"/>
                  </a:moveTo>
                  <a:lnTo>
                    <a:pt x="894213" y="781127"/>
                  </a:lnTo>
                  <a:lnTo>
                    <a:pt x="896247" y="782033"/>
                  </a:lnTo>
                  <a:lnTo>
                    <a:pt x="895042" y="779909"/>
                  </a:lnTo>
                  <a:close/>
                </a:path>
                <a:path w="1797685" h="1346200">
                  <a:moveTo>
                    <a:pt x="892971" y="754653"/>
                  </a:moveTo>
                  <a:lnTo>
                    <a:pt x="891851" y="753811"/>
                  </a:lnTo>
                  <a:lnTo>
                    <a:pt x="891894" y="755154"/>
                  </a:lnTo>
                  <a:lnTo>
                    <a:pt x="892971" y="754653"/>
                  </a:lnTo>
                  <a:close/>
                </a:path>
                <a:path w="1797685" h="1346200">
                  <a:moveTo>
                    <a:pt x="891190" y="750223"/>
                  </a:moveTo>
                  <a:lnTo>
                    <a:pt x="890794" y="750657"/>
                  </a:lnTo>
                  <a:lnTo>
                    <a:pt x="891859" y="751357"/>
                  </a:lnTo>
                  <a:lnTo>
                    <a:pt x="891190" y="750223"/>
                  </a:lnTo>
                  <a:close/>
                </a:path>
                <a:path w="1797685" h="1346200">
                  <a:moveTo>
                    <a:pt x="887873" y="750716"/>
                  </a:moveTo>
                  <a:lnTo>
                    <a:pt x="887160" y="753503"/>
                  </a:lnTo>
                  <a:lnTo>
                    <a:pt x="890429" y="752005"/>
                  </a:lnTo>
                  <a:lnTo>
                    <a:pt x="887873" y="750716"/>
                  </a:lnTo>
                  <a:close/>
                </a:path>
                <a:path w="1797685" h="1346200">
                  <a:moveTo>
                    <a:pt x="888645" y="784232"/>
                  </a:moveTo>
                  <a:lnTo>
                    <a:pt x="887532" y="785576"/>
                  </a:lnTo>
                  <a:lnTo>
                    <a:pt x="888850" y="786246"/>
                  </a:lnTo>
                  <a:lnTo>
                    <a:pt x="888645" y="784232"/>
                  </a:lnTo>
                  <a:close/>
                </a:path>
                <a:path w="1797685" h="1346200">
                  <a:moveTo>
                    <a:pt x="888192" y="754107"/>
                  </a:moveTo>
                  <a:lnTo>
                    <a:pt x="887218" y="756664"/>
                  </a:lnTo>
                  <a:lnTo>
                    <a:pt x="888489" y="755616"/>
                  </a:lnTo>
                  <a:lnTo>
                    <a:pt x="888192" y="754107"/>
                  </a:lnTo>
                  <a:close/>
                </a:path>
                <a:path w="1797685" h="1346200">
                  <a:moveTo>
                    <a:pt x="884064" y="752892"/>
                  </a:moveTo>
                  <a:lnTo>
                    <a:pt x="884272" y="755888"/>
                  </a:lnTo>
                  <a:lnTo>
                    <a:pt x="886266" y="754598"/>
                  </a:lnTo>
                  <a:lnTo>
                    <a:pt x="884064" y="752892"/>
                  </a:lnTo>
                  <a:close/>
                </a:path>
                <a:path w="1797685" h="1346200">
                  <a:moveTo>
                    <a:pt x="871009" y="802914"/>
                  </a:moveTo>
                  <a:lnTo>
                    <a:pt x="870692" y="803780"/>
                  </a:lnTo>
                  <a:lnTo>
                    <a:pt x="871516" y="804612"/>
                  </a:lnTo>
                  <a:lnTo>
                    <a:pt x="871009" y="802914"/>
                  </a:lnTo>
                  <a:close/>
                </a:path>
                <a:path w="1797685" h="1346200">
                  <a:moveTo>
                    <a:pt x="193022" y="265936"/>
                  </a:moveTo>
                  <a:lnTo>
                    <a:pt x="201450" y="275377"/>
                  </a:lnTo>
                  <a:lnTo>
                    <a:pt x="201293" y="284459"/>
                  </a:lnTo>
                  <a:lnTo>
                    <a:pt x="223101" y="291991"/>
                  </a:lnTo>
                  <a:lnTo>
                    <a:pt x="241179" y="286900"/>
                  </a:lnTo>
                  <a:lnTo>
                    <a:pt x="252101" y="293311"/>
                  </a:lnTo>
                  <a:lnTo>
                    <a:pt x="252243" y="285403"/>
                  </a:lnTo>
                  <a:lnTo>
                    <a:pt x="258186" y="296033"/>
                  </a:lnTo>
                  <a:lnTo>
                    <a:pt x="267943" y="283010"/>
                  </a:lnTo>
                  <a:lnTo>
                    <a:pt x="274283" y="278214"/>
                  </a:lnTo>
                  <a:lnTo>
                    <a:pt x="280481" y="279608"/>
                  </a:lnTo>
                  <a:lnTo>
                    <a:pt x="283709" y="273798"/>
                  </a:lnTo>
                  <a:lnTo>
                    <a:pt x="289874" y="281636"/>
                  </a:lnTo>
                  <a:lnTo>
                    <a:pt x="286243" y="289541"/>
                  </a:lnTo>
                  <a:lnTo>
                    <a:pt x="280591" y="288418"/>
                  </a:lnTo>
                  <a:lnTo>
                    <a:pt x="278253" y="293409"/>
                  </a:lnTo>
                  <a:lnTo>
                    <a:pt x="286600" y="298994"/>
                  </a:lnTo>
                  <a:lnTo>
                    <a:pt x="290049" y="313404"/>
                  </a:lnTo>
                  <a:lnTo>
                    <a:pt x="284254" y="325561"/>
                  </a:lnTo>
                  <a:lnTo>
                    <a:pt x="268846" y="328155"/>
                  </a:lnTo>
                  <a:lnTo>
                    <a:pt x="265695" y="324194"/>
                  </a:lnTo>
                  <a:lnTo>
                    <a:pt x="260176" y="335203"/>
                  </a:lnTo>
                  <a:lnTo>
                    <a:pt x="251299" y="341795"/>
                  </a:lnTo>
                  <a:lnTo>
                    <a:pt x="243879" y="341993"/>
                  </a:lnTo>
                  <a:lnTo>
                    <a:pt x="243315" y="335802"/>
                  </a:lnTo>
                  <a:lnTo>
                    <a:pt x="233227" y="335189"/>
                  </a:lnTo>
                  <a:lnTo>
                    <a:pt x="229817" y="338957"/>
                  </a:lnTo>
                  <a:lnTo>
                    <a:pt x="234656" y="342923"/>
                  </a:lnTo>
                  <a:lnTo>
                    <a:pt x="227954" y="342759"/>
                  </a:lnTo>
                  <a:lnTo>
                    <a:pt x="225594" y="349489"/>
                  </a:lnTo>
                  <a:lnTo>
                    <a:pt x="226824" y="356686"/>
                  </a:lnTo>
                  <a:lnTo>
                    <a:pt x="231194" y="352784"/>
                  </a:lnTo>
                  <a:lnTo>
                    <a:pt x="226205" y="357599"/>
                  </a:lnTo>
                  <a:lnTo>
                    <a:pt x="229874" y="362756"/>
                  </a:lnTo>
                  <a:lnTo>
                    <a:pt x="221851" y="359596"/>
                  </a:lnTo>
                  <a:lnTo>
                    <a:pt x="211754" y="374659"/>
                  </a:lnTo>
                  <a:lnTo>
                    <a:pt x="213593" y="382596"/>
                  </a:lnTo>
                  <a:lnTo>
                    <a:pt x="205919" y="383639"/>
                  </a:lnTo>
                  <a:lnTo>
                    <a:pt x="211231" y="387935"/>
                  </a:lnTo>
                  <a:lnTo>
                    <a:pt x="204853" y="389524"/>
                  </a:lnTo>
                  <a:lnTo>
                    <a:pt x="205352" y="393981"/>
                  </a:lnTo>
                  <a:lnTo>
                    <a:pt x="210439" y="393001"/>
                  </a:lnTo>
                  <a:lnTo>
                    <a:pt x="208667" y="397245"/>
                  </a:lnTo>
                  <a:lnTo>
                    <a:pt x="213789" y="401543"/>
                  </a:lnTo>
                  <a:lnTo>
                    <a:pt x="214046" y="407132"/>
                  </a:lnTo>
                  <a:lnTo>
                    <a:pt x="217552" y="407507"/>
                  </a:lnTo>
                  <a:lnTo>
                    <a:pt x="218604" y="402312"/>
                  </a:lnTo>
                  <a:lnTo>
                    <a:pt x="221344" y="407955"/>
                  </a:lnTo>
                  <a:lnTo>
                    <a:pt x="226245" y="407191"/>
                  </a:lnTo>
                  <a:lnTo>
                    <a:pt x="221256" y="413038"/>
                  </a:lnTo>
                  <a:lnTo>
                    <a:pt x="242813" y="415299"/>
                  </a:lnTo>
                  <a:lnTo>
                    <a:pt x="248321" y="419372"/>
                  </a:lnTo>
                  <a:lnTo>
                    <a:pt x="242523" y="424126"/>
                  </a:lnTo>
                  <a:lnTo>
                    <a:pt x="242542" y="418416"/>
                  </a:lnTo>
                  <a:lnTo>
                    <a:pt x="238590" y="418228"/>
                  </a:lnTo>
                  <a:lnTo>
                    <a:pt x="232070" y="427191"/>
                  </a:lnTo>
                  <a:lnTo>
                    <a:pt x="235906" y="420901"/>
                  </a:lnTo>
                  <a:lnTo>
                    <a:pt x="228592" y="413583"/>
                  </a:lnTo>
                  <a:lnTo>
                    <a:pt x="217344" y="426264"/>
                  </a:lnTo>
                  <a:lnTo>
                    <a:pt x="223701" y="425321"/>
                  </a:lnTo>
                  <a:lnTo>
                    <a:pt x="221190" y="428622"/>
                  </a:lnTo>
                  <a:lnTo>
                    <a:pt x="237183" y="442907"/>
                  </a:lnTo>
                  <a:lnTo>
                    <a:pt x="236969" y="447514"/>
                  </a:lnTo>
                  <a:lnTo>
                    <a:pt x="244636" y="448971"/>
                  </a:lnTo>
                  <a:lnTo>
                    <a:pt x="262133" y="443086"/>
                  </a:lnTo>
                  <a:lnTo>
                    <a:pt x="261064" y="432091"/>
                  </a:lnTo>
                  <a:lnTo>
                    <a:pt x="270295" y="420375"/>
                  </a:lnTo>
                  <a:lnTo>
                    <a:pt x="263467" y="433372"/>
                  </a:lnTo>
                  <a:lnTo>
                    <a:pt x="275292" y="458029"/>
                  </a:lnTo>
                  <a:lnTo>
                    <a:pt x="270251" y="466633"/>
                  </a:lnTo>
                  <a:lnTo>
                    <a:pt x="272624" y="471564"/>
                  </a:lnTo>
                  <a:lnTo>
                    <a:pt x="276660" y="469588"/>
                  </a:lnTo>
                  <a:lnTo>
                    <a:pt x="273492" y="473157"/>
                  </a:lnTo>
                  <a:lnTo>
                    <a:pt x="275426" y="480985"/>
                  </a:lnTo>
                  <a:lnTo>
                    <a:pt x="267902" y="484337"/>
                  </a:lnTo>
                  <a:lnTo>
                    <a:pt x="274523" y="484510"/>
                  </a:lnTo>
                  <a:lnTo>
                    <a:pt x="274269" y="487288"/>
                  </a:lnTo>
                  <a:lnTo>
                    <a:pt x="296541" y="471445"/>
                  </a:lnTo>
                  <a:lnTo>
                    <a:pt x="303719" y="480476"/>
                  </a:lnTo>
                  <a:lnTo>
                    <a:pt x="308323" y="475607"/>
                  </a:lnTo>
                  <a:lnTo>
                    <a:pt x="319571" y="492061"/>
                  </a:lnTo>
                  <a:lnTo>
                    <a:pt x="322806" y="489120"/>
                  </a:lnTo>
                  <a:lnTo>
                    <a:pt x="319593" y="481989"/>
                  </a:lnTo>
                  <a:lnTo>
                    <a:pt x="326914" y="471534"/>
                  </a:lnTo>
                  <a:lnTo>
                    <a:pt x="333276" y="475494"/>
                  </a:lnTo>
                  <a:lnTo>
                    <a:pt x="326175" y="473663"/>
                  </a:lnTo>
                  <a:lnTo>
                    <a:pt x="324896" y="479532"/>
                  </a:lnTo>
                  <a:lnTo>
                    <a:pt x="330358" y="485313"/>
                  </a:lnTo>
                  <a:lnTo>
                    <a:pt x="348341" y="477356"/>
                  </a:lnTo>
                  <a:lnTo>
                    <a:pt x="352078" y="470277"/>
                  </a:lnTo>
                  <a:lnTo>
                    <a:pt x="341264" y="491742"/>
                  </a:lnTo>
                  <a:lnTo>
                    <a:pt x="341070" y="495613"/>
                  </a:lnTo>
                  <a:lnTo>
                    <a:pt x="345678" y="497820"/>
                  </a:lnTo>
                  <a:lnTo>
                    <a:pt x="340370" y="500265"/>
                  </a:lnTo>
                  <a:lnTo>
                    <a:pt x="340550" y="519238"/>
                  </a:lnTo>
                  <a:lnTo>
                    <a:pt x="337134" y="517442"/>
                  </a:lnTo>
                  <a:lnTo>
                    <a:pt x="328028" y="525776"/>
                  </a:lnTo>
                  <a:lnTo>
                    <a:pt x="322867" y="534033"/>
                  </a:lnTo>
                  <a:lnTo>
                    <a:pt x="324031" y="540009"/>
                  </a:lnTo>
                  <a:lnTo>
                    <a:pt x="318788" y="537786"/>
                  </a:lnTo>
                  <a:lnTo>
                    <a:pt x="299945" y="550464"/>
                  </a:lnTo>
                  <a:lnTo>
                    <a:pt x="293391" y="561912"/>
                  </a:lnTo>
                  <a:lnTo>
                    <a:pt x="298042" y="568124"/>
                  </a:lnTo>
                  <a:lnTo>
                    <a:pt x="289713" y="565094"/>
                  </a:lnTo>
                  <a:lnTo>
                    <a:pt x="289959" y="569451"/>
                  </a:lnTo>
                  <a:lnTo>
                    <a:pt x="286057" y="564754"/>
                  </a:lnTo>
                  <a:lnTo>
                    <a:pt x="288629" y="562118"/>
                  </a:lnTo>
                  <a:lnTo>
                    <a:pt x="273756" y="564813"/>
                  </a:lnTo>
                  <a:lnTo>
                    <a:pt x="261315" y="577187"/>
                  </a:lnTo>
                  <a:lnTo>
                    <a:pt x="263178" y="579423"/>
                  </a:lnTo>
                  <a:lnTo>
                    <a:pt x="250134" y="586617"/>
                  </a:lnTo>
                  <a:lnTo>
                    <a:pt x="249237" y="594900"/>
                  </a:lnTo>
                  <a:lnTo>
                    <a:pt x="254357" y="591222"/>
                  </a:lnTo>
                  <a:lnTo>
                    <a:pt x="251660" y="586280"/>
                  </a:lnTo>
                  <a:lnTo>
                    <a:pt x="256725" y="591522"/>
                  </a:lnTo>
                  <a:lnTo>
                    <a:pt x="261412" y="590766"/>
                  </a:lnTo>
                  <a:lnTo>
                    <a:pt x="259711" y="582140"/>
                  </a:lnTo>
                  <a:lnTo>
                    <a:pt x="264214" y="588853"/>
                  </a:lnTo>
                  <a:lnTo>
                    <a:pt x="267832" y="585496"/>
                  </a:lnTo>
                  <a:lnTo>
                    <a:pt x="269850" y="587729"/>
                  </a:lnTo>
                  <a:lnTo>
                    <a:pt x="277162" y="572537"/>
                  </a:lnTo>
                  <a:lnTo>
                    <a:pt x="281744" y="573123"/>
                  </a:lnTo>
                  <a:lnTo>
                    <a:pt x="278315" y="579048"/>
                  </a:lnTo>
                  <a:lnTo>
                    <a:pt x="282667" y="579862"/>
                  </a:lnTo>
                  <a:lnTo>
                    <a:pt x="287290" y="575644"/>
                  </a:lnTo>
                  <a:lnTo>
                    <a:pt x="291653" y="576964"/>
                  </a:lnTo>
                  <a:lnTo>
                    <a:pt x="292818" y="573101"/>
                  </a:lnTo>
                  <a:lnTo>
                    <a:pt x="294793" y="576062"/>
                  </a:lnTo>
                  <a:lnTo>
                    <a:pt x="295711" y="571272"/>
                  </a:lnTo>
                  <a:lnTo>
                    <a:pt x="304941" y="565930"/>
                  </a:lnTo>
                  <a:lnTo>
                    <a:pt x="308438" y="567285"/>
                  </a:lnTo>
                  <a:lnTo>
                    <a:pt x="308225" y="573699"/>
                  </a:lnTo>
                  <a:lnTo>
                    <a:pt x="309305" y="565438"/>
                  </a:lnTo>
                  <a:lnTo>
                    <a:pt x="311370" y="567844"/>
                  </a:lnTo>
                  <a:lnTo>
                    <a:pt x="317921" y="564911"/>
                  </a:lnTo>
                  <a:lnTo>
                    <a:pt x="316698" y="560253"/>
                  </a:lnTo>
                  <a:lnTo>
                    <a:pt x="322192" y="563187"/>
                  </a:lnTo>
                  <a:lnTo>
                    <a:pt x="324729" y="556489"/>
                  </a:lnTo>
                  <a:lnTo>
                    <a:pt x="326980" y="562042"/>
                  </a:lnTo>
                  <a:lnTo>
                    <a:pt x="327801" y="556438"/>
                  </a:lnTo>
                  <a:lnTo>
                    <a:pt x="331920" y="554971"/>
                  </a:lnTo>
                  <a:lnTo>
                    <a:pt x="323601" y="554018"/>
                  </a:lnTo>
                  <a:lnTo>
                    <a:pt x="327378" y="548974"/>
                  </a:lnTo>
                  <a:lnTo>
                    <a:pt x="335967" y="548399"/>
                  </a:lnTo>
                  <a:lnTo>
                    <a:pt x="336642" y="545956"/>
                  </a:lnTo>
                  <a:lnTo>
                    <a:pt x="331792" y="546116"/>
                  </a:lnTo>
                  <a:lnTo>
                    <a:pt x="341174" y="544405"/>
                  </a:lnTo>
                  <a:lnTo>
                    <a:pt x="342142" y="538095"/>
                  </a:lnTo>
                  <a:lnTo>
                    <a:pt x="346426" y="540041"/>
                  </a:lnTo>
                  <a:lnTo>
                    <a:pt x="353191" y="532149"/>
                  </a:lnTo>
                  <a:lnTo>
                    <a:pt x="356667" y="533100"/>
                  </a:lnTo>
                  <a:lnTo>
                    <a:pt x="360371" y="524748"/>
                  </a:lnTo>
                  <a:lnTo>
                    <a:pt x="356862" y="523807"/>
                  </a:lnTo>
                  <a:lnTo>
                    <a:pt x="365008" y="520565"/>
                  </a:lnTo>
                  <a:lnTo>
                    <a:pt x="364654" y="516798"/>
                  </a:lnTo>
                  <a:lnTo>
                    <a:pt x="369646" y="517307"/>
                  </a:lnTo>
                  <a:lnTo>
                    <a:pt x="371386" y="510365"/>
                  </a:lnTo>
                  <a:lnTo>
                    <a:pt x="376428" y="512019"/>
                  </a:lnTo>
                  <a:lnTo>
                    <a:pt x="380567" y="498689"/>
                  </a:lnTo>
                  <a:lnTo>
                    <a:pt x="384187" y="503888"/>
                  </a:lnTo>
                  <a:lnTo>
                    <a:pt x="389560" y="498551"/>
                  </a:lnTo>
                  <a:lnTo>
                    <a:pt x="392018" y="501132"/>
                  </a:lnTo>
                  <a:lnTo>
                    <a:pt x="395069" y="495820"/>
                  </a:lnTo>
                  <a:lnTo>
                    <a:pt x="389618" y="495577"/>
                  </a:lnTo>
                  <a:lnTo>
                    <a:pt x="405981" y="482220"/>
                  </a:lnTo>
                  <a:lnTo>
                    <a:pt x="407544" y="475916"/>
                  </a:lnTo>
                  <a:lnTo>
                    <a:pt x="401709" y="471340"/>
                  </a:lnTo>
                  <a:lnTo>
                    <a:pt x="394698" y="473019"/>
                  </a:lnTo>
                  <a:lnTo>
                    <a:pt x="393138" y="468630"/>
                  </a:lnTo>
                  <a:lnTo>
                    <a:pt x="405575" y="449304"/>
                  </a:lnTo>
                  <a:lnTo>
                    <a:pt x="409295" y="453989"/>
                  </a:lnTo>
                  <a:lnTo>
                    <a:pt x="412886" y="448500"/>
                  </a:lnTo>
                  <a:lnTo>
                    <a:pt x="409273" y="447778"/>
                  </a:lnTo>
                  <a:lnTo>
                    <a:pt x="417315" y="445233"/>
                  </a:lnTo>
                  <a:lnTo>
                    <a:pt x="419519" y="440287"/>
                  </a:lnTo>
                  <a:lnTo>
                    <a:pt x="412444" y="433152"/>
                  </a:lnTo>
                  <a:lnTo>
                    <a:pt x="421893" y="433446"/>
                  </a:lnTo>
                  <a:lnTo>
                    <a:pt x="428899" y="419785"/>
                  </a:lnTo>
                  <a:lnTo>
                    <a:pt x="433007" y="419837"/>
                  </a:lnTo>
                  <a:lnTo>
                    <a:pt x="432830" y="413466"/>
                  </a:lnTo>
                  <a:lnTo>
                    <a:pt x="451288" y="397795"/>
                  </a:lnTo>
                  <a:lnTo>
                    <a:pt x="452474" y="402331"/>
                  </a:lnTo>
                  <a:lnTo>
                    <a:pt x="460311" y="402689"/>
                  </a:lnTo>
                  <a:lnTo>
                    <a:pt x="463951" y="395799"/>
                  </a:lnTo>
                  <a:lnTo>
                    <a:pt x="473944" y="392136"/>
                  </a:lnTo>
                  <a:lnTo>
                    <a:pt x="458959" y="405432"/>
                  </a:lnTo>
                  <a:lnTo>
                    <a:pt x="475848" y="415416"/>
                  </a:lnTo>
                  <a:lnTo>
                    <a:pt x="457115" y="412940"/>
                  </a:lnTo>
                  <a:lnTo>
                    <a:pt x="454447" y="409325"/>
                  </a:lnTo>
                  <a:lnTo>
                    <a:pt x="437847" y="419533"/>
                  </a:lnTo>
                  <a:lnTo>
                    <a:pt x="439622" y="430131"/>
                  </a:lnTo>
                  <a:lnTo>
                    <a:pt x="430614" y="449677"/>
                  </a:lnTo>
                  <a:lnTo>
                    <a:pt x="436543" y="454095"/>
                  </a:lnTo>
                  <a:lnTo>
                    <a:pt x="445469" y="449071"/>
                  </a:lnTo>
                  <a:lnTo>
                    <a:pt x="437284" y="459244"/>
                  </a:lnTo>
                  <a:lnTo>
                    <a:pt x="430333" y="460577"/>
                  </a:lnTo>
                  <a:lnTo>
                    <a:pt x="428880" y="465775"/>
                  </a:lnTo>
                  <a:lnTo>
                    <a:pt x="432576" y="468784"/>
                  </a:lnTo>
                  <a:lnTo>
                    <a:pt x="442782" y="466747"/>
                  </a:lnTo>
                  <a:lnTo>
                    <a:pt x="439317" y="464124"/>
                  </a:lnTo>
                  <a:lnTo>
                    <a:pt x="443671" y="463963"/>
                  </a:lnTo>
                  <a:lnTo>
                    <a:pt x="444119" y="467157"/>
                  </a:lnTo>
                  <a:lnTo>
                    <a:pt x="456476" y="450542"/>
                  </a:lnTo>
                  <a:lnTo>
                    <a:pt x="456381" y="458057"/>
                  </a:lnTo>
                  <a:lnTo>
                    <a:pt x="461105" y="452992"/>
                  </a:lnTo>
                  <a:lnTo>
                    <a:pt x="459194" y="447718"/>
                  </a:lnTo>
                  <a:lnTo>
                    <a:pt x="463994" y="453542"/>
                  </a:lnTo>
                  <a:lnTo>
                    <a:pt x="464152" y="444140"/>
                  </a:lnTo>
                  <a:lnTo>
                    <a:pt x="467312" y="451074"/>
                  </a:lnTo>
                  <a:lnTo>
                    <a:pt x="468967" y="438716"/>
                  </a:lnTo>
                  <a:lnTo>
                    <a:pt x="471598" y="445296"/>
                  </a:lnTo>
                  <a:lnTo>
                    <a:pt x="473801" y="441141"/>
                  </a:lnTo>
                  <a:lnTo>
                    <a:pt x="477877" y="444890"/>
                  </a:lnTo>
                  <a:lnTo>
                    <a:pt x="482979" y="441520"/>
                  </a:lnTo>
                  <a:lnTo>
                    <a:pt x="484673" y="444323"/>
                  </a:lnTo>
                  <a:lnTo>
                    <a:pt x="490309" y="435733"/>
                  </a:lnTo>
                  <a:lnTo>
                    <a:pt x="484749" y="436896"/>
                  </a:lnTo>
                  <a:lnTo>
                    <a:pt x="485232" y="433735"/>
                  </a:lnTo>
                  <a:lnTo>
                    <a:pt x="492306" y="426572"/>
                  </a:lnTo>
                  <a:lnTo>
                    <a:pt x="490388" y="423541"/>
                  </a:lnTo>
                  <a:lnTo>
                    <a:pt x="480379" y="427930"/>
                  </a:lnTo>
                  <a:lnTo>
                    <a:pt x="488667" y="423120"/>
                  </a:lnTo>
                  <a:lnTo>
                    <a:pt x="488113" y="418138"/>
                  </a:lnTo>
                  <a:lnTo>
                    <a:pt x="485077" y="422730"/>
                  </a:lnTo>
                  <a:lnTo>
                    <a:pt x="485469" y="417611"/>
                  </a:lnTo>
                  <a:lnTo>
                    <a:pt x="481320" y="421301"/>
                  </a:lnTo>
                  <a:lnTo>
                    <a:pt x="484485" y="416750"/>
                  </a:lnTo>
                  <a:lnTo>
                    <a:pt x="480346" y="417404"/>
                  </a:lnTo>
                  <a:lnTo>
                    <a:pt x="486377" y="416660"/>
                  </a:lnTo>
                  <a:lnTo>
                    <a:pt x="489041" y="408154"/>
                  </a:lnTo>
                  <a:lnTo>
                    <a:pt x="484605" y="411032"/>
                  </a:lnTo>
                  <a:lnTo>
                    <a:pt x="489256" y="407210"/>
                  </a:lnTo>
                  <a:lnTo>
                    <a:pt x="490306" y="410253"/>
                  </a:lnTo>
                  <a:lnTo>
                    <a:pt x="496030" y="401402"/>
                  </a:lnTo>
                  <a:lnTo>
                    <a:pt x="490958" y="412557"/>
                  </a:lnTo>
                  <a:lnTo>
                    <a:pt x="493084" y="415309"/>
                  </a:lnTo>
                  <a:lnTo>
                    <a:pt x="495206" y="416663"/>
                  </a:lnTo>
                  <a:lnTo>
                    <a:pt x="495560" y="412619"/>
                  </a:lnTo>
                  <a:lnTo>
                    <a:pt x="497969" y="415351"/>
                  </a:lnTo>
                  <a:lnTo>
                    <a:pt x="498728" y="405615"/>
                  </a:lnTo>
                  <a:lnTo>
                    <a:pt x="501639" y="414200"/>
                  </a:lnTo>
                  <a:lnTo>
                    <a:pt x="505941" y="408226"/>
                  </a:lnTo>
                  <a:lnTo>
                    <a:pt x="507801" y="412713"/>
                  </a:lnTo>
                  <a:lnTo>
                    <a:pt x="518506" y="406089"/>
                  </a:lnTo>
                  <a:lnTo>
                    <a:pt x="511276" y="411842"/>
                  </a:lnTo>
                  <a:lnTo>
                    <a:pt x="513132" y="416307"/>
                  </a:lnTo>
                  <a:lnTo>
                    <a:pt x="520535" y="415409"/>
                  </a:lnTo>
                  <a:lnTo>
                    <a:pt x="512793" y="420449"/>
                  </a:lnTo>
                  <a:lnTo>
                    <a:pt x="522605" y="417313"/>
                  </a:lnTo>
                  <a:lnTo>
                    <a:pt x="519161" y="422550"/>
                  </a:lnTo>
                  <a:lnTo>
                    <a:pt x="528387" y="421716"/>
                  </a:lnTo>
                  <a:lnTo>
                    <a:pt x="523844" y="427700"/>
                  </a:lnTo>
                  <a:lnTo>
                    <a:pt x="532479" y="430498"/>
                  </a:lnTo>
                  <a:lnTo>
                    <a:pt x="542629" y="422228"/>
                  </a:lnTo>
                  <a:lnTo>
                    <a:pt x="540007" y="433417"/>
                  </a:lnTo>
                  <a:lnTo>
                    <a:pt x="551212" y="436797"/>
                  </a:lnTo>
                  <a:lnTo>
                    <a:pt x="554257" y="441182"/>
                  </a:lnTo>
                  <a:lnTo>
                    <a:pt x="550907" y="441801"/>
                  </a:lnTo>
                  <a:lnTo>
                    <a:pt x="577314" y="439657"/>
                  </a:lnTo>
                  <a:lnTo>
                    <a:pt x="593482" y="443490"/>
                  </a:lnTo>
                  <a:lnTo>
                    <a:pt x="596084" y="437238"/>
                  </a:lnTo>
                  <a:lnTo>
                    <a:pt x="599252" y="438554"/>
                  </a:lnTo>
                  <a:lnTo>
                    <a:pt x="595484" y="446414"/>
                  </a:lnTo>
                  <a:lnTo>
                    <a:pt x="613092" y="452148"/>
                  </a:lnTo>
                  <a:lnTo>
                    <a:pt x="625380" y="440923"/>
                  </a:lnTo>
                  <a:lnTo>
                    <a:pt x="635343" y="448572"/>
                  </a:lnTo>
                  <a:lnTo>
                    <a:pt x="629033" y="448192"/>
                  </a:lnTo>
                  <a:lnTo>
                    <a:pt x="629001" y="456288"/>
                  </a:lnTo>
                  <a:lnTo>
                    <a:pt x="625724" y="442970"/>
                  </a:lnTo>
                  <a:lnTo>
                    <a:pt x="626349" y="451879"/>
                  </a:lnTo>
                  <a:lnTo>
                    <a:pt x="620244" y="457073"/>
                  </a:lnTo>
                  <a:lnTo>
                    <a:pt x="641200" y="467496"/>
                  </a:lnTo>
                  <a:lnTo>
                    <a:pt x="654658" y="484971"/>
                  </a:lnTo>
                  <a:lnTo>
                    <a:pt x="657212" y="483842"/>
                  </a:lnTo>
                  <a:lnTo>
                    <a:pt x="670046" y="497248"/>
                  </a:lnTo>
                  <a:lnTo>
                    <a:pt x="670979" y="493735"/>
                  </a:lnTo>
                  <a:lnTo>
                    <a:pt x="674995" y="494958"/>
                  </a:lnTo>
                  <a:lnTo>
                    <a:pt x="673385" y="491733"/>
                  </a:lnTo>
                  <a:lnTo>
                    <a:pt x="680524" y="492396"/>
                  </a:lnTo>
                  <a:lnTo>
                    <a:pt x="676181" y="483666"/>
                  </a:lnTo>
                  <a:lnTo>
                    <a:pt x="672911" y="486013"/>
                  </a:lnTo>
                  <a:lnTo>
                    <a:pt x="675598" y="483159"/>
                  </a:lnTo>
                  <a:lnTo>
                    <a:pt x="671921" y="478547"/>
                  </a:lnTo>
                  <a:lnTo>
                    <a:pt x="663218" y="478586"/>
                  </a:lnTo>
                  <a:lnTo>
                    <a:pt x="666415" y="476152"/>
                  </a:lnTo>
                  <a:lnTo>
                    <a:pt x="664771" y="471607"/>
                  </a:lnTo>
                  <a:lnTo>
                    <a:pt x="677102" y="481146"/>
                  </a:lnTo>
                  <a:lnTo>
                    <a:pt x="678403" y="471454"/>
                  </a:lnTo>
                  <a:lnTo>
                    <a:pt x="680176" y="478098"/>
                  </a:lnTo>
                  <a:lnTo>
                    <a:pt x="684484" y="477075"/>
                  </a:lnTo>
                  <a:lnTo>
                    <a:pt x="679712" y="479196"/>
                  </a:lnTo>
                  <a:lnTo>
                    <a:pt x="682408" y="492480"/>
                  </a:lnTo>
                  <a:lnTo>
                    <a:pt x="689408" y="492603"/>
                  </a:lnTo>
                  <a:lnTo>
                    <a:pt x="689143" y="488839"/>
                  </a:lnTo>
                  <a:lnTo>
                    <a:pt x="691953" y="496501"/>
                  </a:lnTo>
                  <a:lnTo>
                    <a:pt x="695493" y="496669"/>
                  </a:lnTo>
                  <a:lnTo>
                    <a:pt x="687965" y="466151"/>
                  </a:lnTo>
                  <a:lnTo>
                    <a:pt x="692283" y="470858"/>
                  </a:lnTo>
                  <a:lnTo>
                    <a:pt x="688310" y="464099"/>
                  </a:lnTo>
                  <a:lnTo>
                    <a:pt x="691132" y="458750"/>
                  </a:lnTo>
                  <a:lnTo>
                    <a:pt x="701211" y="492673"/>
                  </a:lnTo>
                  <a:lnTo>
                    <a:pt x="710339" y="497850"/>
                  </a:lnTo>
                  <a:lnTo>
                    <a:pt x="713968" y="488758"/>
                  </a:lnTo>
                  <a:lnTo>
                    <a:pt x="711911" y="502006"/>
                  </a:lnTo>
                  <a:lnTo>
                    <a:pt x="714453" y="504612"/>
                  </a:lnTo>
                  <a:lnTo>
                    <a:pt x="717514" y="500202"/>
                  </a:lnTo>
                  <a:lnTo>
                    <a:pt x="717164" y="509803"/>
                  </a:lnTo>
                  <a:lnTo>
                    <a:pt x="719202" y="506013"/>
                  </a:lnTo>
                  <a:lnTo>
                    <a:pt x="723832" y="507112"/>
                  </a:lnTo>
                  <a:lnTo>
                    <a:pt x="720133" y="506393"/>
                  </a:lnTo>
                  <a:lnTo>
                    <a:pt x="719735" y="510425"/>
                  </a:lnTo>
                  <a:lnTo>
                    <a:pt x="730298" y="518504"/>
                  </a:lnTo>
                  <a:lnTo>
                    <a:pt x="718190" y="512265"/>
                  </a:lnTo>
                  <a:lnTo>
                    <a:pt x="721339" y="522897"/>
                  </a:lnTo>
                  <a:lnTo>
                    <a:pt x="726301" y="523634"/>
                  </a:lnTo>
                  <a:lnTo>
                    <a:pt x="719506" y="527890"/>
                  </a:lnTo>
                  <a:lnTo>
                    <a:pt x="731072" y="531351"/>
                  </a:lnTo>
                  <a:lnTo>
                    <a:pt x="731806" y="537708"/>
                  </a:lnTo>
                  <a:lnTo>
                    <a:pt x="740915" y="542015"/>
                  </a:lnTo>
                  <a:lnTo>
                    <a:pt x="738517" y="546526"/>
                  </a:lnTo>
                  <a:lnTo>
                    <a:pt x="748098" y="555482"/>
                  </a:lnTo>
                  <a:lnTo>
                    <a:pt x="739756" y="568579"/>
                  </a:lnTo>
                  <a:lnTo>
                    <a:pt x="741859" y="574040"/>
                  </a:lnTo>
                  <a:lnTo>
                    <a:pt x="744527" y="575909"/>
                  </a:lnTo>
                  <a:lnTo>
                    <a:pt x="747052" y="571006"/>
                  </a:lnTo>
                  <a:lnTo>
                    <a:pt x="745552" y="565671"/>
                  </a:lnTo>
                  <a:lnTo>
                    <a:pt x="758650" y="559447"/>
                  </a:lnTo>
                  <a:lnTo>
                    <a:pt x="756642" y="562304"/>
                  </a:lnTo>
                  <a:lnTo>
                    <a:pt x="762043" y="574227"/>
                  </a:lnTo>
                  <a:lnTo>
                    <a:pt x="764637" y="573084"/>
                  </a:lnTo>
                  <a:lnTo>
                    <a:pt x="762079" y="581047"/>
                  </a:lnTo>
                  <a:lnTo>
                    <a:pt x="766267" y="578706"/>
                  </a:lnTo>
                  <a:lnTo>
                    <a:pt x="758584" y="584401"/>
                  </a:lnTo>
                  <a:lnTo>
                    <a:pt x="764154" y="586890"/>
                  </a:lnTo>
                  <a:lnTo>
                    <a:pt x="760207" y="588018"/>
                  </a:lnTo>
                  <a:lnTo>
                    <a:pt x="761672" y="595710"/>
                  </a:lnTo>
                  <a:lnTo>
                    <a:pt x="764040" y="590728"/>
                  </a:lnTo>
                  <a:lnTo>
                    <a:pt x="764498" y="596178"/>
                  </a:lnTo>
                  <a:lnTo>
                    <a:pt x="768238" y="594182"/>
                  </a:lnTo>
                  <a:lnTo>
                    <a:pt x="775891" y="582001"/>
                  </a:lnTo>
                  <a:lnTo>
                    <a:pt x="774211" y="558389"/>
                  </a:lnTo>
                  <a:lnTo>
                    <a:pt x="746902" y="544801"/>
                  </a:lnTo>
                  <a:lnTo>
                    <a:pt x="722460" y="490883"/>
                  </a:lnTo>
                  <a:lnTo>
                    <a:pt x="697562" y="464981"/>
                  </a:lnTo>
                  <a:lnTo>
                    <a:pt x="693208" y="452079"/>
                  </a:lnTo>
                  <a:lnTo>
                    <a:pt x="689352" y="448864"/>
                  </a:lnTo>
                  <a:lnTo>
                    <a:pt x="675511" y="455057"/>
                  </a:lnTo>
                  <a:lnTo>
                    <a:pt x="671939" y="468547"/>
                  </a:lnTo>
                  <a:lnTo>
                    <a:pt x="657025" y="476491"/>
                  </a:lnTo>
                  <a:lnTo>
                    <a:pt x="655834" y="466228"/>
                  </a:lnTo>
                  <a:lnTo>
                    <a:pt x="630971" y="439904"/>
                  </a:lnTo>
                  <a:lnTo>
                    <a:pt x="632943" y="431297"/>
                  </a:lnTo>
                  <a:lnTo>
                    <a:pt x="623029" y="431871"/>
                  </a:lnTo>
                  <a:lnTo>
                    <a:pt x="618425" y="436702"/>
                  </a:lnTo>
                  <a:lnTo>
                    <a:pt x="602223" y="432754"/>
                  </a:lnTo>
                  <a:lnTo>
                    <a:pt x="602012" y="80153"/>
                  </a:lnTo>
                  <a:lnTo>
                    <a:pt x="596371" y="80815"/>
                  </a:lnTo>
                  <a:lnTo>
                    <a:pt x="574602" y="62054"/>
                  </a:lnTo>
                  <a:lnTo>
                    <a:pt x="559649" y="59252"/>
                  </a:lnTo>
                  <a:lnTo>
                    <a:pt x="539642" y="65913"/>
                  </a:lnTo>
                  <a:lnTo>
                    <a:pt x="525424" y="56525"/>
                  </a:lnTo>
                  <a:lnTo>
                    <a:pt x="492129" y="53912"/>
                  </a:lnTo>
                  <a:lnTo>
                    <a:pt x="493272" y="50529"/>
                  </a:lnTo>
                  <a:lnTo>
                    <a:pt x="484065" y="49405"/>
                  </a:lnTo>
                  <a:lnTo>
                    <a:pt x="480306" y="44796"/>
                  </a:lnTo>
                  <a:lnTo>
                    <a:pt x="477158" y="46537"/>
                  </a:lnTo>
                  <a:lnTo>
                    <a:pt x="468596" y="39877"/>
                  </a:lnTo>
                  <a:lnTo>
                    <a:pt x="451064" y="46626"/>
                  </a:lnTo>
                  <a:lnTo>
                    <a:pt x="446849" y="53198"/>
                  </a:lnTo>
                  <a:lnTo>
                    <a:pt x="449457" y="40766"/>
                  </a:lnTo>
                  <a:lnTo>
                    <a:pt x="440915" y="47073"/>
                  </a:lnTo>
                  <a:lnTo>
                    <a:pt x="430437" y="43906"/>
                  </a:lnTo>
                  <a:lnTo>
                    <a:pt x="432660" y="39058"/>
                  </a:lnTo>
                  <a:lnTo>
                    <a:pt x="418900" y="37721"/>
                  </a:lnTo>
                  <a:lnTo>
                    <a:pt x="427739" y="36852"/>
                  </a:lnTo>
                  <a:lnTo>
                    <a:pt x="421782" y="35327"/>
                  </a:lnTo>
                  <a:lnTo>
                    <a:pt x="425398" y="26531"/>
                  </a:lnTo>
                  <a:lnTo>
                    <a:pt x="418946" y="22347"/>
                  </a:lnTo>
                  <a:lnTo>
                    <a:pt x="417398" y="27304"/>
                  </a:lnTo>
                  <a:lnTo>
                    <a:pt x="416113" y="22438"/>
                  </a:lnTo>
                  <a:lnTo>
                    <a:pt x="408903" y="20513"/>
                  </a:lnTo>
                  <a:lnTo>
                    <a:pt x="397897" y="22703"/>
                  </a:lnTo>
                  <a:lnTo>
                    <a:pt x="394103" y="27889"/>
                  </a:lnTo>
                  <a:lnTo>
                    <a:pt x="385011" y="23002"/>
                  </a:lnTo>
                  <a:lnTo>
                    <a:pt x="387610" y="16258"/>
                  </a:lnTo>
                  <a:lnTo>
                    <a:pt x="378790" y="11272"/>
                  </a:lnTo>
                  <a:lnTo>
                    <a:pt x="378371" y="17712"/>
                  </a:lnTo>
                  <a:lnTo>
                    <a:pt x="375459" y="16835"/>
                  </a:lnTo>
                  <a:lnTo>
                    <a:pt x="371386" y="25552"/>
                  </a:lnTo>
                  <a:lnTo>
                    <a:pt x="367341" y="24913"/>
                  </a:lnTo>
                  <a:lnTo>
                    <a:pt x="365393" y="28837"/>
                  </a:lnTo>
                  <a:lnTo>
                    <a:pt x="363538" y="20581"/>
                  </a:lnTo>
                  <a:lnTo>
                    <a:pt x="373020" y="13158"/>
                  </a:lnTo>
                  <a:lnTo>
                    <a:pt x="372266" y="8699"/>
                  </a:lnTo>
                  <a:lnTo>
                    <a:pt x="364111" y="8498"/>
                  </a:lnTo>
                  <a:lnTo>
                    <a:pt x="364176" y="4917"/>
                  </a:lnTo>
                  <a:lnTo>
                    <a:pt x="355373" y="0"/>
                  </a:lnTo>
                  <a:lnTo>
                    <a:pt x="337665" y="22583"/>
                  </a:lnTo>
                  <a:lnTo>
                    <a:pt x="313776" y="29435"/>
                  </a:lnTo>
                  <a:lnTo>
                    <a:pt x="311499" y="27874"/>
                  </a:lnTo>
                  <a:lnTo>
                    <a:pt x="315342" y="23537"/>
                  </a:lnTo>
                  <a:lnTo>
                    <a:pt x="307694" y="26675"/>
                  </a:lnTo>
                  <a:lnTo>
                    <a:pt x="301234" y="34585"/>
                  </a:lnTo>
                  <a:lnTo>
                    <a:pt x="306547" y="41376"/>
                  </a:lnTo>
                  <a:lnTo>
                    <a:pt x="310528" y="40326"/>
                  </a:lnTo>
                  <a:lnTo>
                    <a:pt x="304373" y="43779"/>
                  </a:lnTo>
                  <a:lnTo>
                    <a:pt x="304779" y="52250"/>
                  </a:lnTo>
                  <a:lnTo>
                    <a:pt x="302881" y="46659"/>
                  </a:lnTo>
                  <a:lnTo>
                    <a:pt x="300218" y="49461"/>
                  </a:lnTo>
                  <a:lnTo>
                    <a:pt x="303734" y="36729"/>
                  </a:lnTo>
                  <a:lnTo>
                    <a:pt x="300205" y="35731"/>
                  </a:lnTo>
                  <a:lnTo>
                    <a:pt x="288516" y="48312"/>
                  </a:lnTo>
                  <a:lnTo>
                    <a:pt x="273306" y="56986"/>
                  </a:lnTo>
                  <a:lnTo>
                    <a:pt x="270612" y="55580"/>
                  </a:lnTo>
                  <a:lnTo>
                    <a:pt x="275862" y="52885"/>
                  </a:lnTo>
                  <a:lnTo>
                    <a:pt x="271894" y="50421"/>
                  </a:lnTo>
                  <a:lnTo>
                    <a:pt x="254379" y="76419"/>
                  </a:lnTo>
                  <a:lnTo>
                    <a:pt x="251423" y="96384"/>
                  </a:lnTo>
                  <a:lnTo>
                    <a:pt x="240549" y="109018"/>
                  </a:lnTo>
                  <a:lnTo>
                    <a:pt x="217991" y="115341"/>
                  </a:lnTo>
                  <a:lnTo>
                    <a:pt x="203927" y="114562"/>
                  </a:lnTo>
                  <a:lnTo>
                    <a:pt x="203406" y="136636"/>
                  </a:lnTo>
                  <a:lnTo>
                    <a:pt x="195552" y="137574"/>
                  </a:lnTo>
                  <a:lnTo>
                    <a:pt x="236912" y="167442"/>
                  </a:lnTo>
                  <a:lnTo>
                    <a:pt x="244616" y="189493"/>
                  </a:lnTo>
                  <a:lnTo>
                    <a:pt x="263077" y="194103"/>
                  </a:lnTo>
                  <a:lnTo>
                    <a:pt x="276570" y="193040"/>
                  </a:lnTo>
                  <a:lnTo>
                    <a:pt x="272594" y="204609"/>
                  </a:lnTo>
                  <a:lnTo>
                    <a:pt x="277765" y="211353"/>
                  </a:lnTo>
                  <a:lnTo>
                    <a:pt x="297147" y="207975"/>
                  </a:lnTo>
                  <a:lnTo>
                    <a:pt x="298859" y="217168"/>
                  </a:lnTo>
                  <a:lnTo>
                    <a:pt x="290122" y="218855"/>
                  </a:lnTo>
                  <a:lnTo>
                    <a:pt x="283695" y="212063"/>
                  </a:lnTo>
                  <a:lnTo>
                    <a:pt x="277322" y="215822"/>
                  </a:lnTo>
                  <a:lnTo>
                    <a:pt x="263297" y="195426"/>
                  </a:lnTo>
                  <a:lnTo>
                    <a:pt x="260933" y="199559"/>
                  </a:lnTo>
                  <a:lnTo>
                    <a:pt x="272411" y="212642"/>
                  </a:lnTo>
                  <a:lnTo>
                    <a:pt x="272148" y="222702"/>
                  </a:lnTo>
                  <a:lnTo>
                    <a:pt x="275480" y="217507"/>
                  </a:lnTo>
                  <a:lnTo>
                    <a:pt x="280636" y="218331"/>
                  </a:lnTo>
                  <a:lnTo>
                    <a:pt x="287072" y="224501"/>
                  </a:lnTo>
                  <a:lnTo>
                    <a:pt x="285076" y="228642"/>
                  </a:lnTo>
                  <a:lnTo>
                    <a:pt x="284974" y="224007"/>
                  </a:lnTo>
                  <a:lnTo>
                    <a:pt x="278757" y="222851"/>
                  </a:lnTo>
                  <a:lnTo>
                    <a:pt x="273806" y="234357"/>
                  </a:lnTo>
                  <a:lnTo>
                    <a:pt x="268536" y="229986"/>
                  </a:lnTo>
                  <a:lnTo>
                    <a:pt x="244981" y="230823"/>
                  </a:lnTo>
                  <a:lnTo>
                    <a:pt x="240628" y="225452"/>
                  </a:lnTo>
                  <a:lnTo>
                    <a:pt x="236072" y="225960"/>
                  </a:lnTo>
                  <a:lnTo>
                    <a:pt x="241639" y="222933"/>
                  </a:lnTo>
                  <a:lnTo>
                    <a:pt x="243009" y="211456"/>
                  </a:lnTo>
                  <a:lnTo>
                    <a:pt x="228758" y="211484"/>
                  </a:lnTo>
                  <a:lnTo>
                    <a:pt x="223267" y="217144"/>
                  </a:lnTo>
                  <a:lnTo>
                    <a:pt x="212335" y="219811"/>
                  </a:lnTo>
                  <a:lnTo>
                    <a:pt x="209477" y="223757"/>
                  </a:lnTo>
                  <a:lnTo>
                    <a:pt x="214820" y="227335"/>
                  </a:lnTo>
                  <a:lnTo>
                    <a:pt x="212567" y="229145"/>
                  </a:lnTo>
                  <a:lnTo>
                    <a:pt x="204001" y="226351"/>
                  </a:lnTo>
                  <a:lnTo>
                    <a:pt x="191186" y="238040"/>
                  </a:lnTo>
                  <a:lnTo>
                    <a:pt x="183328" y="239884"/>
                  </a:lnTo>
                  <a:lnTo>
                    <a:pt x="183811" y="243501"/>
                  </a:lnTo>
                  <a:lnTo>
                    <a:pt x="174200" y="245722"/>
                  </a:lnTo>
                  <a:lnTo>
                    <a:pt x="185348" y="255962"/>
                  </a:lnTo>
                  <a:lnTo>
                    <a:pt x="206887" y="261835"/>
                  </a:lnTo>
                  <a:lnTo>
                    <a:pt x="193022" y="265936"/>
                  </a:lnTo>
                  <a:close/>
                </a:path>
                <a:path w="1797685" h="1346200">
                  <a:moveTo>
                    <a:pt x="723990" y="507086"/>
                  </a:moveTo>
                  <a:lnTo>
                    <a:pt x="725606" y="506818"/>
                  </a:lnTo>
                  <a:lnTo>
                    <a:pt x="725267" y="507721"/>
                  </a:lnTo>
                  <a:lnTo>
                    <a:pt x="723990" y="507086"/>
                  </a:lnTo>
                  <a:close/>
                </a:path>
                <a:path w="1797685" h="1346200">
                  <a:moveTo>
                    <a:pt x="767470" y="593469"/>
                  </a:moveTo>
                  <a:lnTo>
                    <a:pt x="766113" y="595393"/>
                  </a:lnTo>
                  <a:lnTo>
                    <a:pt x="767843" y="594299"/>
                  </a:lnTo>
                  <a:lnTo>
                    <a:pt x="767470" y="593469"/>
                  </a:lnTo>
                  <a:close/>
                </a:path>
                <a:path w="1797685" h="1346200">
                  <a:moveTo>
                    <a:pt x="755910" y="562626"/>
                  </a:moveTo>
                  <a:lnTo>
                    <a:pt x="748832" y="566498"/>
                  </a:lnTo>
                  <a:lnTo>
                    <a:pt x="752364" y="567846"/>
                  </a:lnTo>
                  <a:lnTo>
                    <a:pt x="748719" y="568907"/>
                  </a:lnTo>
                  <a:lnTo>
                    <a:pt x="746949" y="577287"/>
                  </a:lnTo>
                  <a:lnTo>
                    <a:pt x="751377" y="581591"/>
                  </a:lnTo>
                  <a:lnTo>
                    <a:pt x="754727" y="574587"/>
                  </a:lnTo>
                  <a:lnTo>
                    <a:pt x="752448" y="581383"/>
                  </a:lnTo>
                  <a:lnTo>
                    <a:pt x="756895" y="578928"/>
                  </a:lnTo>
                  <a:lnTo>
                    <a:pt x="757610" y="584222"/>
                  </a:lnTo>
                  <a:lnTo>
                    <a:pt x="761007" y="572478"/>
                  </a:lnTo>
                  <a:lnTo>
                    <a:pt x="755910" y="562626"/>
                  </a:lnTo>
                  <a:close/>
                </a:path>
                <a:path w="1797685" h="1346200">
                  <a:moveTo>
                    <a:pt x="756762" y="586598"/>
                  </a:moveTo>
                  <a:lnTo>
                    <a:pt x="756199" y="587729"/>
                  </a:lnTo>
                  <a:lnTo>
                    <a:pt x="756986" y="588495"/>
                  </a:lnTo>
                  <a:lnTo>
                    <a:pt x="756762" y="586598"/>
                  </a:lnTo>
                  <a:close/>
                </a:path>
                <a:path w="1797685" h="1346200">
                  <a:moveTo>
                    <a:pt x="756115" y="589641"/>
                  </a:moveTo>
                  <a:lnTo>
                    <a:pt x="752402" y="591036"/>
                  </a:lnTo>
                  <a:lnTo>
                    <a:pt x="754620" y="593661"/>
                  </a:lnTo>
                  <a:lnTo>
                    <a:pt x="756115" y="589641"/>
                  </a:lnTo>
                  <a:close/>
                </a:path>
                <a:path w="1797685" h="1346200">
                  <a:moveTo>
                    <a:pt x="751128" y="581851"/>
                  </a:moveTo>
                  <a:lnTo>
                    <a:pt x="749893" y="589063"/>
                  </a:lnTo>
                  <a:lnTo>
                    <a:pt x="754055" y="589269"/>
                  </a:lnTo>
                  <a:lnTo>
                    <a:pt x="751128" y="581851"/>
                  </a:lnTo>
                  <a:close/>
                </a:path>
                <a:path w="1797685" h="1346200">
                  <a:moveTo>
                    <a:pt x="750157" y="564551"/>
                  </a:moveTo>
                  <a:lnTo>
                    <a:pt x="749265" y="565167"/>
                  </a:lnTo>
                  <a:lnTo>
                    <a:pt x="750731" y="565955"/>
                  </a:lnTo>
                  <a:lnTo>
                    <a:pt x="750157" y="564551"/>
                  </a:lnTo>
                  <a:close/>
                </a:path>
                <a:path w="1797685" h="1346200">
                  <a:moveTo>
                    <a:pt x="746688" y="577944"/>
                  </a:moveTo>
                  <a:lnTo>
                    <a:pt x="748185" y="586148"/>
                  </a:lnTo>
                  <a:lnTo>
                    <a:pt x="750318" y="581616"/>
                  </a:lnTo>
                  <a:lnTo>
                    <a:pt x="746688" y="577944"/>
                  </a:lnTo>
                  <a:close/>
                </a:path>
                <a:path w="1797685" h="1346200">
                  <a:moveTo>
                    <a:pt x="747561" y="574687"/>
                  </a:moveTo>
                  <a:lnTo>
                    <a:pt x="746985" y="576276"/>
                  </a:lnTo>
                  <a:lnTo>
                    <a:pt x="747904" y="575471"/>
                  </a:lnTo>
                  <a:lnTo>
                    <a:pt x="747561" y="574687"/>
                  </a:lnTo>
                  <a:close/>
                </a:path>
                <a:path w="1797685" h="1346200">
                  <a:moveTo>
                    <a:pt x="738195" y="547962"/>
                  </a:moveTo>
                  <a:lnTo>
                    <a:pt x="743102" y="558550"/>
                  </a:lnTo>
                  <a:lnTo>
                    <a:pt x="743817" y="551864"/>
                  </a:lnTo>
                  <a:lnTo>
                    <a:pt x="738195" y="547962"/>
                  </a:lnTo>
                  <a:close/>
                </a:path>
                <a:path w="1797685" h="1346200">
                  <a:moveTo>
                    <a:pt x="721972" y="557244"/>
                  </a:moveTo>
                  <a:lnTo>
                    <a:pt x="715730" y="562756"/>
                  </a:lnTo>
                  <a:lnTo>
                    <a:pt x="723815" y="561488"/>
                  </a:lnTo>
                  <a:lnTo>
                    <a:pt x="724250" y="557649"/>
                  </a:lnTo>
                  <a:lnTo>
                    <a:pt x="726153" y="565457"/>
                  </a:lnTo>
                  <a:lnTo>
                    <a:pt x="722045" y="571787"/>
                  </a:lnTo>
                  <a:lnTo>
                    <a:pt x="727872" y="572788"/>
                  </a:lnTo>
                  <a:lnTo>
                    <a:pt x="726284" y="576686"/>
                  </a:lnTo>
                  <a:lnTo>
                    <a:pt x="730333" y="579948"/>
                  </a:lnTo>
                  <a:lnTo>
                    <a:pt x="724932" y="579115"/>
                  </a:lnTo>
                  <a:lnTo>
                    <a:pt x="724733" y="581824"/>
                  </a:lnTo>
                  <a:lnTo>
                    <a:pt x="733797" y="585866"/>
                  </a:lnTo>
                  <a:lnTo>
                    <a:pt x="733921" y="583176"/>
                  </a:lnTo>
                  <a:lnTo>
                    <a:pt x="734716" y="590763"/>
                  </a:lnTo>
                  <a:lnTo>
                    <a:pt x="743924" y="597969"/>
                  </a:lnTo>
                  <a:lnTo>
                    <a:pt x="744745" y="590763"/>
                  </a:lnTo>
                  <a:lnTo>
                    <a:pt x="740685" y="589762"/>
                  </a:lnTo>
                  <a:lnTo>
                    <a:pt x="744338" y="582430"/>
                  </a:lnTo>
                  <a:lnTo>
                    <a:pt x="740001" y="583746"/>
                  </a:lnTo>
                  <a:lnTo>
                    <a:pt x="742669" y="582469"/>
                  </a:lnTo>
                  <a:lnTo>
                    <a:pt x="737777" y="575435"/>
                  </a:lnTo>
                  <a:lnTo>
                    <a:pt x="733707" y="577905"/>
                  </a:lnTo>
                  <a:lnTo>
                    <a:pt x="735461" y="572341"/>
                  </a:lnTo>
                  <a:lnTo>
                    <a:pt x="741218" y="575527"/>
                  </a:lnTo>
                  <a:lnTo>
                    <a:pt x="734534" y="564424"/>
                  </a:lnTo>
                  <a:lnTo>
                    <a:pt x="727403" y="560881"/>
                  </a:lnTo>
                  <a:lnTo>
                    <a:pt x="726048" y="552983"/>
                  </a:lnTo>
                  <a:lnTo>
                    <a:pt x="718843" y="551727"/>
                  </a:lnTo>
                  <a:lnTo>
                    <a:pt x="721972" y="557244"/>
                  </a:lnTo>
                  <a:close/>
                </a:path>
                <a:path w="1797685" h="1346200">
                  <a:moveTo>
                    <a:pt x="743790" y="559263"/>
                  </a:moveTo>
                  <a:lnTo>
                    <a:pt x="743282" y="560222"/>
                  </a:lnTo>
                  <a:lnTo>
                    <a:pt x="744557" y="561144"/>
                  </a:lnTo>
                  <a:lnTo>
                    <a:pt x="743790" y="559263"/>
                  </a:lnTo>
                  <a:close/>
                </a:path>
                <a:path w="1797685" h="1346200">
                  <a:moveTo>
                    <a:pt x="741106" y="562025"/>
                  </a:moveTo>
                  <a:lnTo>
                    <a:pt x="742576" y="558669"/>
                  </a:lnTo>
                  <a:lnTo>
                    <a:pt x="735895" y="552251"/>
                  </a:lnTo>
                  <a:lnTo>
                    <a:pt x="733882" y="560423"/>
                  </a:lnTo>
                  <a:lnTo>
                    <a:pt x="738719" y="564306"/>
                  </a:lnTo>
                  <a:lnTo>
                    <a:pt x="741106" y="562025"/>
                  </a:lnTo>
                  <a:close/>
                </a:path>
                <a:path w="1797685" h="1346200">
                  <a:moveTo>
                    <a:pt x="739155" y="542975"/>
                  </a:moveTo>
                  <a:lnTo>
                    <a:pt x="737227" y="543165"/>
                  </a:lnTo>
                  <a:lnTo>
                    <a:pt x="737946" y="544267"/>
                  </a:lnTo>
                  <a:lnTo>
                    <a:pt x="739155" y="542975"/>
                  </a:lnTo>
                  <a:close/>
                </a:path>
                <a:path w="1797685" h="1346200">
                  <a:moveTo>
                    <a:pt x="736526" y="549354"/>
                  </a:moveTo>
                  <a:lnTo>
                    <a:pt x="735405" y="550706"/>
                  </a:lnTo>
                  <a:lnTo>
                    <a:pt x="737693" y="550070"/>
                  </a:lnTo>
                  <a:lnTo>
                    <a:pt x="736526" y="549354"/>
                  </a:lnTo>
                  <a:close/>
                </a:path>
                <a:path w="1797685" h="1346200">
                  <a:moveTo>
                    <a:pt x="735841" y="542265"/>
                  </a:moveTo>
                  <a:lnTo>
                    <a:pt x="735276" y="543742"/>
                  </a:lnTo>
                  <a:lnTo>
                    <a:pt x="737099" y="543084"/>
                  </a:lnTo>
                  <a:lnTo>
                    <a:pt x="735841" y="542265"/>
                  </a:lnTo>
                  <a:close/>
                </a:path>
                <a:path w="1797685" h="1346200">
                  <a:moveTo>
                    <a:pt x="729754" y="538681"/>
                  </a:moveTo>
                  <a:lnTo>
                    <a:pt x="731367" y="547790"/>
                  </a:lnTo>
                  <a:lnTo>
                    <a:pt x="735696" y="545242"/>
                  </a:lnTo>
                  <a:lnTo>
                    <a:pt x="729754" y="538681"/>
                  </a:lnTo>
                  <a:close/>
                </a:path>
                <a:path w="1797685" h="1346200">
                  <a:moveTo>
                    <a:pt x="732737" y="591352"/>
                  </a:moveTo>
                  <a:lnTo>
                    <a:pt x="733140" y="594730"/>
                  </a:lnTo>
                  <a:lnTo>
                    <a:pt x="734306" y="594265"/>
                  </a:lnTo>
                  <a:lnTo>
                    <a:pt x="732737" y="591352"/>
                  </a:lnTo>
                  <a:close/>
                </a:path>
                <a:path w="1797685" h="1346200">
                  <a:moveTo>
                    <a:pt x="732527" y="548845"/>
                  </a:moveTo>
                  <a:lnTo>
                    <a:pt x="727449" y="552465"/>
                  </a:lnTo>
                  <a:lnTo>
                    <a:pt x="730497" y="555258"/>
                  </a:lnTo>
                  <a:lnTo>
                    <a:pt x="733885" y="553999"/>
                  </a:lnTo>
                  <a:lnTo>
                    <a:pt x="732527" y="548845"/>
                  </a:lnTo>
                  <a:close/>
                </a:path>
                <a:path w="1797685" h="1346200">
                  <a:moveTo>
                    <a:pt x="731034" y="584166"/>
                  </a:moveTo>
                  <a:lnTo>
                    <a:pt x="731159" y="587376"/>
                  </a:lnTo>
                  <a:lnTo>
                    <a:pt x="733456" y="588931"/>
                  </a:lnTo>
                  <a:lnTo>
                    <a:pt x="731034" y="584166"/>
                  </a:lnTo>
                  <a:close/>
                </a:path>
                <a:path w="1797685" h="1346200">
                  <a:moveTo>
                    <a:pt x="726557" y="582455"/>
                  </a:moveTo>
                  <a:lnTo>
                    <a:pt x="725845" y="591099"/>
                  </a:lnTo>
                  <a:lnTo>
                    <a:pt x="732297" y="598070"/>
                  </a:lnTo>
                  <a:lnTo>
                    <a:pt x="726557" y="582455"/>
                  </a:lnTo>
                  <a:close/>
                </a:path>
                <a:path w="1797685" h="1346200">
                  <a:moveTo>
                    <a:pt x="714443" y="530345"/>
                  </a:moveTo>
                  <a:lnTo>
                    <a:pt x="711910" y="532506"/>
                  </a:lnTo>
                  <a:lnTo>
                    <a:pt x="717591" y="537408"/>
                  </a:lnTo>
                  <a:lnTo>
                    <a:pt x="718157" y="549451"/>
                  </a:lnTo>
                  <a:lnTo>
                    <a:pt x="725254" y="549125"/>
                  </a:lnTo>
                  <a:lnTo>
                    <a:pt x="723041" y="540004"/>
                  </a:lnTo>
                  <a:lnTo>
                    <a:pt x="723723" y="537604"/>
                  </a:lnTo>
                  <a:lnTo>
                    <a:pt x="728379" y="544683"/>
                  </a:lnTo>
                  <a:lnTo>
                    <a:pt x="728549" y="534977"/>
                  </a:lnTo>
                  <a:lnTo>
                    <a:pt x="714443" y="530345"/>
                  </a:lnTo>
                  <a:close/>
                </a:path>
                <a:path w="1797685" h="1346200">
                  <a:moveTo>
                    <a:pt x="727654" y="558321"/>
                  </a:moveTo>
                  <a:lnTo>
                    <a:pt x="727201" y="559459"/>
                  </a:lnTo>
                  <a:lnTo>
                    <a:pt x="728770" y="560089"/>
                  </a:lnTo>
                  <a:lnTo>
                    <a:pt x="727654" y="558321"/>
                  </a:lnTo>
                  <a:close/>
                </a:path>
                <a:path w="1797685" h="1346200">
                  <a:moveTo>
                    <a:pt x="728679" y="545033"/>
                  </a:moveTo>
                  <a:lnTo>
                    <a:pt x="727310" y="545345"/>
                  </a:lnTo>
                  <a:lnTo>
                    <a:pt x="728675" y="547327"/>
                  </a:lnTo>
                  <a:lnTo>
                    <a:pt x="728679" y="545033"/>
                  </a:lnTo>
                  <a:close/>
                </a:path>
                <a:path w="1797685" h="1346200">
                  <a:moveTo>
                    <a:pt x="723720" y="564309"/>
                  </a:moveTo>
                  <a:lnTo>
                    <a:pt x="724364" y="568211"/>
                  </a:lnTo>
                  <a:lnTo>
                    <a:pt x="724947" y="565651"/>
                  </a:lnTo>
                  <a:lnTo>
                    <a:pt x="723720" y="564309"/>
                  </a:lnTo>
                  <a:close/>
                </a:path>
                <a:path w="1797685" h="1346200">
                  <a:moveTo>
                    <a:pt x="723006" y="580212"/>
                  </a:moveTo>
                  <a:lnTo>
                    <a:pt x="721214" y="582231"/>
                  </a:lnTo>
                  <a:lnTo>
                    <a:pt x="724500" y="583549"/>
                  </a:lnTo>
                  <a:lnTo>
                    <a:pt x="723006" y="580212"/>
                  </a:lnTo>
                  <a:close/>
                </a:path>
                <a:path w="1797685" h="1346200">
                  <a:moveTo>
                    <a:pt x="724528" y="577262"/>
                  </a:moveTo>
                  <a:lnTo>
                    <a:pt x="723336" y="578231"/>
                  </a:lnTo>
                  <a:lnTo>
                    <a:pt x="724516" y="578408"/>
                  </a:lnTo>
                  <a:lnTo>
                    <a:pt x="724528" y="577262"/>
                  </a:lnTo>
                  <a:close/>
                </a:path>
                <a:path w="1797685" h="1346200">
                  <a:moveTo>
                    <a:pt x="722032" y="573959"/>
                  </a:moveTo>
                  <a:lnTo>
                    <a:pt x="722792" y="577134"/>
                  </a:lnTo>
                  <a:lnTo>
                    <a:pt x="723068" y="573922"/>
                  </a:lnTo>
                  <a:lnTo>
                    <a:pt x="722032" y="573959"/>
                  </a:lnTo>
                  <a:close/>
                </a:path>
                <a:path w="1797685" h="1346200">
                  <a:moveTo>
                    <a:pt x="723082" y="562115"/>
                  </a:moveTo>
                  <a:lnTo>
                    <a:pt x="721657" y="563317"/>
                  </a:lnTo>
                  <a:lnTo>
                    <a:pt x="722417" y="563021"/>
                  </a:lnTo>
                  <a:lnTo>
                    <a:pt x="723082" y="562115"/>
                  </a:lnTo>
                  <a:close/>
                </a:path>
                <a:path w="1797685" h="1346200">
                  <a:moveTo>
                    <a:pt x="719516" y="566484"/>
                  </a:moveTo>
                  <a:lnTo>
                    <a:pt x="718303" y="569432"/>
                  </a:lnTo>
                  <a:lnTo>
                    <a:pt x="722975" y="568725"/>
                  </a:lnTo>
                  <a:lnTo>
                    <a:pt x="719516" y="566484"/>
                  </a:lnTo>
                  <a:close/>
                </a:path>
                <a:path w="1797685" h="1346200">
                  <a:moveTo>
                    <a:pt x="721211" y="561906"/>
                  </a:moveTo>
                  <a:lnTo>
                    <a:pt x="720506" y="563269"/>
                  </a:lnTo>
                  <a:lnTo>
                    <a:pt x="722061" y="562064"/>
                  </a:lnTo>
                  <a:lnTo>
                    <a:pt x="721211" y="561906"/>
                  </a:lnTo>
                  <a:close/>
                </a:path>
                <a:path w="1797685" h="1346200">
                  <a:moveTo>
                    <a:pt x="720239" y="575030"/>
                  </a:moveTo>
                  <a:lnTo>
                    <a:pt x="719822" y="577813"/>
                  </a:lnTo>
                  <a:lnTo>
                    <a:pt x="721761" y="576789"/>
                  </a:lnTo>
                  <a:lnTo>
                    <a:pt x="720239" y="575030"/>
                  </a:lnTo>
                  <a:close/>
                </a:path>
                <a:path w="1797685" h="1346200">
                  <a:moveTo>
                    <a:pt x="719402" y="577777"/>
                  </a:moveTo>
                  <a:lnTo>
                    <a:pt x="717643" y="581363"/>
                  </a:lnTo>
                  <a:lnTo>
                    <a:pt x="721166" y="579312"/>
                  </a:lnTo>
                  <a:lnTo>
                    <a:pt x="719402" y="577777"/>
                  </a:lnTo>
                  <a:close/>
                </a:path>
                <a:path w="1797685" h="1346200">
                  <a:moveTo>
                    <a:pt x="720678" y="557003"/>
                  </a:moveTo>
                  <a:lnTo>
                    <a:pt x="719579" y="558176"/>
                  </a:lnTo>
                  <a:lnTo>
                    <a:pt x="720542" y="558171"/>
                  </a:lnTo>
                  <a:lnTo>
                    <a:pt x="720678" y="557003"/>
                  </a:lnTo>
                  <a:close/>
                </a:path>
                <a:path w="1797685" h="1346200">
                  <a:moveTo>
                    <a:pt x="716985" y="574118"/>
                  </a:moveTo>
                  <a:lnTo>
                    <a:pt x="715921" y="577023"/>
                  </a:lnTo>
                  <a:lnTo>
                    <a:pt x="718562" y="576123"/>
                  </a:lnTo>
                  <a:lnTo>
                    <a:pt x="716985" y="574118"/>
                  </a:lnTo>
                  <a:close/>
                </a:path>
                <a:path w="1797685" h="1346200">
                  <a:moveTo>
                    <a:pt x="708616" y="535058"/>
                  </a:moveTo>
                  <a:lnTo>
                    <a:pt x="710236" y="537804"/>
                  </a:lnTo>
                  <a:lnTo>
                    <a:pt x="706084" y="538286"/>
                  </a:lnTo>
                  <a:lnTo>
                    <a:pt x="711436" y="543492"/>
                  </a:lnTo>
                  <a:lnTo>
                    <a:pt x="707620" y="545812"/>
                  </a:lnTo>
                  <a:lnTo>
                    <a:pt x="712143" y="547836"/>
                  </a:lnTo>
                  <a:lnTo>
                    <a:pt x="708069" y="551832"/>
                  </a:lnTo>
                  <a:lnTo>
                    <a:pt x="710554" y="561581"/>
                  </a:lnTo>
                  <a:lnTo>
                    <a:pt x="711643" y="552781"/>
                  </a:lnTo>
                  <a:lnTo>
                    <a:pt x="712437" y="559368"/>
                  </a:lnTo>
                  <a:lnTo>
                    <a:pt x="712975" y="551416"/>
                  </a:lnTo>
                  <a:lnTo>
                    <a:pt x="715312" y="552485"/>
                  </a:lnTo>
                  <a:lnTo>
                    <a:pt x="713149" y="547364"/>
                  </a:lnTo>
                  <a:lnTo>
                    <a:pt x="717585" y="544669"/>
                  </a:lnTo>
                  <a:lnTo>
                    <a:pt x="716979" y="539684"/>
                  </a:lnTo>
                  <a:lnTo>
                    <a:pt x="713414" y="542731"/>
                  </a:lnTo>
                  <a:lnTo>
                    <a:pt x="708616" y="535058"/>
                  </a:lnTo>
                  <a:close/>
                </a:path>
                <a:path w="1797685" h="1346200">
                  <a:moveTo>
                    <a:pt x="700616" y="500973"/>
                  </a:moveTo>
                  <a:lnTo>
                    <a:pt x="707563" y="523122"/>
                  </a:lnTo>
                  <a:lnTo>
                    <a:pt x="703612" y="521635"/>
                  </a:lnTo>
                  <a:lnTo>
                    <a:pt x="704581" y="532445"/>
                  </a:lnTo>
                  <a:lnTo>
                    <a:pt x="711157" y="525548"/>
                  </a:lnTo>
                  <a:lnTo>
                    <a:pt x="709512" y="522051"/>
                  </a:lnTo>
                  <a:lnTo>
                    <a:pt x="714867" y="522540"/>
                  </a:lnTo>
                  <a:lnTo>
                    <a:pt x="707683" y="501490"/>
                  </a:lnTo>
                  <a:lnTo>
                    <a:pt x="715639" y="514736"/>
                  </a:lnTo>
                  <a:lnTo>
                    <a:pt x="709864" y="499096"/>
                  </a:lnTo>
                  <a:lnTo>
                    <a:pt x="701819" y="499120"/>
                  </a:lnTo>
                  <a:lnTo>
                    <a:pt x="697626" y="491513"/>
                  </a:lnTo>
                  <a:lnTo>
                    <a:pt x="700616" y="500973"/>
                  </a:lnTo>
                  <a:close/>
                </a:path>
                <a:path w="1797685" h="1346200">
                  <a:moveTo>
                    <a:pt x="714630" y="563587"/>
                  </a:moveTo>
                  <a:lnTo>
                    <a:pt x="713605" y="564165"/>
                  </a:lnTo>
                  <a:lnTo>
                    <a:pt x="715141" y="565533"/>
                  </a:lnTo>
                  <a:lnTo>
                    <a:pt x="714630" y="563587"/>
                  </a:lnTo>
                  <a:close/>
                </a:path>
                <a:path w="1797685" h="1346200">
                  <a:moveTo>
                    <a:pt x="709467" y="506990"/>
                  </a:moveTo>
                  <a:lnTo>
                    <a:pt x="709771" y="508863"/>
                  </a:lnTo>
                  <a:lnTo>
                    <a:pt x="710915" y="509604"/>
                  </a:lnTo>
                  <a:lnTo>
                    <a:pt x="709467" y="506990"/>
                  </a:lnTo>
                  <a:close/>
                </a:path>
                <a:path w="1797685" h="1346200">
                  <a:moveTo>
                    <a:pt x="708460" y="563810"/>
                  </a:moveTo>
                  <a:lnTo>
                    <a:pt x="707674" y="565258"/>
                  </a:lnTo>
                  <a:lnTo>
                    <a:pt x="710797" y="564123"/>
                  </a:lnTo>
                  <a:lnTo>
                    <a:pt x="708460" y="563810"/>
                  </a:lnTo>
                  <a:close/>
                </a:path>
                <a:path w="1797685" h="1346200">
                  <a:moveTo>
                    <a:pt x="708342" y="505123"/>
                  </a:moveTo>
                  <a:lnTo>
                    <a:pt x="708969" y="506676"/>
                  </a:lnTo>
                  <a:lnTo>
                    <a:pt x="709622" y="505968"/>
                  </a:lnTo>
                  <a:lnTo>
                    <a:pt x="708342" y="505123"/>
                  </a:lnTo>
                  <a:close/>
                </a:path>
                <a:path w="1797685" h="1346200">
                  <a:moveTo>
                    <a:pt x="704250" y="493533"/>
                  </a:moveTo>
                  <a:lnTo>
                    <a:pt x="702864" y="496480"/>
                  </a:lnTo>
                  <a:lnTo>
                    <a:pt x="708288" y="498120"/>
                  </a:lnTo>
                  <a:lnTo>
                    <a:pt x="704250" y="493533"/>
                  </a:lnTo>
                  <a:close/>
                </a:path>
                <a:path w="1797685" h="1346200">
                  <a:moveTo>
                    <a:pt x="693957" y="539834"/>
                  </a:moveTo>
                  <a:lnTo>
                    <a:pt x="693553" y="542699"/>
                  </a:lnTo>
                  <a:lnTo>
                    <a:pt x="696991" y="540306"/>
                  </a:lnTo>
                  <a:lnTo>
                    <a:pt x="694506" y="543403"/>
                  </a:lnTo>
                  <a:lnTo>
                    <a:pt x="702177" y="556895"/>
                  </a:lnTo>
                  <a:lnTo>
                    <a:pt x="700008" y="523315"/>
                  </a:lnTo>
                  <a:lnTo>
                    <a:pt x="690670" y="520662"/>
                  </a:lnTo>
                  <a:lnTo>
                    <a:pt x="690190" y="516813"/>
                  </a:lnTo>
                  <a:lnTo>
                    <a:pt x="689371" y="522587"/>
                  </a:lnTo>
                  <a:lnTo>
                    <a:pt x="683319" y="523663"/>
                  </a:lnTo>
                  <a:lnTo>
                    <a:pt x="683371" y="533303"/>
                  </a:lnTo>
                  <a:lnTo>
                    <a:pt x="686818" y="532938"/>
                  </a:lnTo>
                  <a:lnTo>
                    <a:pt x="686796" y="526041"/>
                  </a:lnTo>
                  <a:lnTo>
                    <a:pt x="691549" y="525782"/>
                  </a:lnTo>
                  <a:lnTo>
                    <a:pt x="690791" y="537192"/>
                  </a:lnTo>
                  <a:lnTo>
                    <a:pt x="693957" y="539834"/>
                  </a:lnTo>
                  <a:close/>
                </a:path>
                <a:path w="1797685" h="1346200">
                  <a:moveTo>
                    <a:pt x="698271" y="489256"/>
                  </a:moveTo>
                  <a:lnTo>
                    <a:pt x="699424" y="492760"/>
                  </a:lnTo>
                  <a:lnTo>
                    <a:pt x="699110" y="490945"/>
                  </a:lnTo>
                  <a:lnTo>
                    <a:pt x="698271" y="489256"/>
                  </a:lnTo>
                  <a:close/>
                </a:path>
                <a:path w="1797685" h="1346200">
                  <a:moveTo>
                    <a:pt x="674512" y="508866"/>
                  </a:moveTo>
                  <a:lnTo>
                    <a:pt x="683572" y="521828"/>
                  </a:lnTo>
                  <a:lnTo>
                    <a:pt x="688166" y="520022"/>
                  </a:lnTo>
                  <a:lnTo>
                    <a:pt x="683630" y="510540"/>
                  </a:lnTo>
                  <a:lnTo>
                    <a:pt x="699376" y="519235"/>
                  </a:lnTo>
                  <a:lnTo>
                    <a:pt x="697873" y="510925"/>
                  </a:lnTo>
                  <a:lnTo>
                    <a:pt x="689519" y="511617"/>
                  </a:lnTo>
                  <a:lnTo>
                    <a:pt x="682802" y="503825"/>
                  </a:lnTo>
                  <a:lnTo>
                    <a:pt x="696525" y="510419"/>
                  </a:lnTo>
                  <a:lnTo>
                    <a:pt x="693505" y="505207"/>
                  </a:lnTo>
                  <a:lnTo>
                    <a:pt x="696890" y="507136"/>
                  </a:lnTo>
                  <a:lnTo>
                    <a:pt x="697686" y="502696"/>
                  </a:lnTo>
                  <a:lnTo>
                    <a:pt x="690521" y="499539"/>
                  </a:lnTo>
                  <a:lnTo>
                    <a:pt x="684402" y="504007"/>
                  </a:lnTo>
                  <a:lnTo>
                    <a:pt x="689099" y="498749"/>
                  </a:lnTo>
                  <a:lnTo>
                    <a:pt x="684592" y="495331"/>
                  </a:lnTo>
                  <a:lnTo>
                    <a:pt x="682262" y="499030"/>
                  </a:lnTo>
                  <a:lnTo>
                    <a:pt x="675375" y="497566"/>
                  </a:lnTo>
                  <a:lnTo>
                    <a:pt x="679551" y="507884"/>
                  </a:lnTo>
                  <a:lnTo>
                    <a:pt x="675579" y="503766"/>
                  </a:lnTo>
                  <a:lnTo>
                    <a:pt x="674512" y="508866"/>
                  </a:lnTo>
                  <a:close/>
                </a:path>
                <a:path w="1797685" h="1346200">
                  <a:moveTo>
                    <a:pt x="692192" y="475378"/>
                  </a:moveTo>
                  <a:lnTo>
                    <a:pt x="691327" y="473267"/>
                  </a:lnTo>
                  <a:lnTo>
                    <a:pt x="691720" y="475568"/>
                  </a:lnTo>
                  <a:lnTo>
                    <a:pt x="692192" y="475378"/>
                  </a:lnTo>
                  <a:close/>
                </a:path>
                <a:path w="1797685" h="1346200">
                  <a:moveTo>
                    <a:pt x="688584" y="526686"/>
                  </a:moveTo>
                  <a:lnTo>
                    <a:pt x="688338" y="528883"/>
                  </a:lnTo>
                  <a:lnTo>
                    <a:pt x="689749" y="528044"/>
                  </a:lnTo>
                  <a:lnTo>
                    <a:pt x="688584" y="526686"/>
                  </a:lnTo>
                  <a:close/>
                </a:path>
                <a:path w="1797685" h="1346200">
                  <a:moveTo>
                    <a:pt x="686958" y="492308"/>
                  </a:moveTo>
                  <a:lnTo>
                    <a:pt x="685345" y="492787"/>
                  </a:lnTo>
                  <a:lnTo>
                    <a:pt x="688426" y="493569"/>
                  </a:lnTo>
                  <a:lnTo>
                    <a:pt x="686958" y="492308"/>
                  </a:lnTo>
                  <a:close/>
                </a:path>
                <a:path w="1797685" h="1346200">
                  <a:moveTo>
                    <a:pt x="685721" y="512569"/>
                  </a:moveTo>
                  <a:lnTo>
                    <a:pt x="686736" y="514287"/>
                  </a:lnTo>
                  <a:lnTo>
                    <a:pt x="687512" y="513774"/>
                  </a:lnTo>
                  <a:lnTo>
                    <a:pt x="685721" y="512569"/>
                  </a:lnTo>
                  <a:close/>
                </a:path>
                <a:path w="1797685" h="1346200">
                  <a:moveTo>
                    <a:pt x="680525" y="494760"/>
                  </a:moveTo>
                  <a:lnTo>
                    <a:pt x="678643" y="495457"/>
                  </a:lnTo>
                  <a:lnTo>
                    <a:pt x="679557" y="496144"/>
                  </a:lnTo>
                  <a:lnTo>
                    <a:pt x="680525" y="494760"/>
                  </a:lnTo>
                  <a:close/>
                </a:path>
                <a:path w="1797685" h="1346200">
                  <a:moveTo>
                    <a:pt x="677974" y="512256"/>
                  </a:moveTo>
                  <a:lnTo>
                    <a:pt x="677221" y="513553"/>
                  </a:lnTo>
                  <a:lnTo>
                    <a:pt x="678921" y="512817"/>
                  </a:lnTo>
                  <a:lnTo>
                    <a:pt x="677974" y="512256"/>
                  </a:lnTo>
                  <a:close/>
                </a:path>
                <a:path w="1797685" h="1346200">
                  <a:moveTo>
                    <a:pt x="675844" y="495769"/>
                  </a:moveTo>
                  <a:lnTo>
                    <a:pt x="676187" y="496981"/>
                  </a:lnTo>
                  <a:lnTo>
                    <a:pt x="676700" y="495799"/>
                  </a:lnTo>
                  <a:lnTo>
                    <a:pt x="675844" y="495769"/>
                  </a:lnTo>
                  <a:close/>
                </a:path>
                <a:path w="1797685" h="1346200">
                  <a:moveTo>
                    <a:pt x="673244" y="500696"/>
                  </a:moveTo>
                  <a:lnTo>
                    <a:pt x="672772" y="503804"/>
                  </a:lnTo>
                  <a:lnTo>
                    <a:pt x="674002" y="508365"/>
                  </a:lnTo>
                  <a:lnTo>
                    <a:pt x="673244" y="500696"/>
                  </a:lnTo>
                  <a:close/>
                </a:path>
                <a:path w="1797685" h="1346200">
                  <a:moveTo>
                    <a:pt x="561505" y="57804"/>
                  </a:moveTo>
                  <a:lnTo>
                    <a:pt x="558820" y="58031"/>
                  </a:lnTo>
                  <a:lnTo>
                    <a:pt x="559928" y="59470"/>
                  </a:lnTo>
                  <a:lnTo>
                    <a:pt x="561505" y="57804"/>
                  </a:lnTo>
                  <a:close/>
                </a:path>
                <a:path w="1797685" h="1346200">
                  <a:moveTo>
                    <a:pt x="551485" y="442351"/>
                  </a:moveTo>
                  <a:lnTo>
                    <a:pt x="547246" y="445776"/>
                  </a:lnTo>
                  <a:lnTo>
                    <a:pt x="548415" y="445460"/>
                  </a:lnTo>
                  <a:lnTo>
                    <a:pt x="551485" y="442351"/>
                  </a:lnTo>
                  <a:close/>
                </a:path>
                <a:path w="1797685" h="1346200">
                  <a:moveTo>
                    <a:pt x="548157" y="437610"/>
                  </a:moveTo>
                  <a:lnTo>
                    <a:pt x="549302" y="439701"/>
                  </a:lnTo>
                  <a:lnTo>
                    <a:pt x="549493" y="437949"/>
                  </a:lnTo>
                  <a:lnTo>
                    <a:pt x="548157" y="437610"/>
                  </a:lnTo>
                  <a:close/>
                </a:path>
                <a:path w="1797685" h="1346200">
                  <a:moveTo>
                    <a:pt x="540160" y="426517"/>
                  </a:moveTo>
                  <a:lnTo>
                    <a:pt x="538669" y="427693"/>
                  </a:lnTo>
                  <a:lnTo>
                    <a:pt x="539598" y="428411"/>
                  </a:lnTo>
                  <a:lnTo>
                    <a:pt x="540160" y="426517"/>
                  </a:lnTo>
                  <a:close/>
                </a:path>
                <a:path w="1797685" h="1346200">
                  <a:moveTo>
                    <a:pt x="536797" y="429537"/>
                  </a:moveTo>
                  <a:lnTo>
                    <a:pt x="535426" y="429997"/>
                  </a:lnTo>
                  <a:lnTo>
                    <a:pt x="535315" y="431226"/>
                  </a:lnTo>
                  <a:lnTo>
                    <a:pt x="536797" y="429537"/>
                  </a:lnTo>
                  <a:close/>
                </a:path>
                <a:path w="1797685" h="1346200">
                  <a:moveTo>
                    <a:pt x="536352" y="431979"/>
                  </a:moveTo>
                  <a:lnTo>
                    <a:pt x="536319" y="431076"/>
                  </a:lnTo>
                  <a:lnTo>
                    <a:pt x="535578" y="432955"/>
                  </a:lnTo>
                  <a:lnTo>
                    <a:pt x="536352" y="431979"/>
                  </a:lnTo>
                  <a:close/>
                </a:path>
                <a:path w="1797685" h="1346200">
                  <a:moveTo>
                    <a:pt x="533779" y="430297"/>
                  </a:moveTo>
                  <a:lnTo>
                    <a:pt x="532408" y="430591"/>
                  </a:lnTo>
                  <a:lnTo>
                    <a:pt x="533198" y="431440"/>
                  </a:lnTo>
                  <a:lnTo>
                    <a:pt x="533779" y="430297"/>
                  </a:lnTo>
                  <a:close/>
                </a:path>
                <a:path w="1797685" h="1346200">
                  <a:moveTo>
                    <a:pt x="524047" y="430058"/>
                  </a:moveTo>
                  <a:lnTo>
                    <a:pt x="525223" y="430605"/>
                  </a:lnTo>
                  <a:lnTo>
                    <a:pt x="525385" y="430054"/>
                  </a:lnTo>
                  <a:lnTo>
                    <a:pt x="524047" y="430058"/>
                  </a:lnTo>
                  <a:close/>
                </a:path>
                <a:path w="1797685" h="1346200">
                  <a:moveTo>
                    <a:pt x="526613" y="423499"/>
                  </a:moveTo>
                  <a:lnTo>
                    <a:pt x="521255" y="425735"/>
                  </a:lnTo>
                  <a:lnTo>
                    <a:pt x="521506" y="427242"/>
                  </a:lnTo>
                  <a:lnTo>
                    <a:pt x="526613" y="423499"/>
                  </a:lnTo>
                  <a:close/>
                </a:path>
                <a:path w="1797685" h="1346200">
                  <a:moveTo>
                    <a:pt x="514768" y="427110"/>
                  </a:moveTo>
                  <a:lnTo>
                    <a:pt x="511751" y="430134"/>
                  </a:lnTo>
                  <a:lnTo>
                    <a:pt x="515350" y="430862"/>
                  </a:lnTo>
                  <a:lnTo>
                    <a:pt x="513623" y="435053"/>
                  </a:lnTo>
                  <a:lnTo>
                    <a:pt x="521979" y="430607"/>
                  </a:lnTo>
                  <a:lnTo>
                    <a:pt x="514768" y="427110"/>
                  </a:lnTo>
                  <a:close/>
                </a:path>
                <a:path w="1797685" h="1346200">
                  <a:moveTo>
                    <a:pt x="511197" y="414336"/>
                  </a:moveTo>
                  <a:lnTo>
                    <a:pt x="510378" y="415451"/>
                  </a:lnTo>
                  <a:lnTo>
                    <a:pt x="511781" y="416572"/>
                  </a:lnTo>
                  <a:lnTo>
                    <a:pt x="511197" y="414336"/>
                  </a:lnTo>
                  <a:close/>
                </a:path>
                <a:path w="1797685" h="1346200">
                  <a:moveTo>
                    <a:pt x="505675" y="430425"/>
                  </a:moveTo>
                  <a:lnTo>
                    <a:pt x="493618" y="449984"/>
                  </a:lnTo>
                  <a:lnTo>
                    <a:pt x="500444" y="446712"/>
                  </a:lnTo>
                  <a:lnTo>
                    <a:pt x="508762" y="433401"/>
                  </a:lnTo>
                  <a:lnTo>
                    <a:pt x="505645" y="434267"/>
                  </a:lnTo>
                  <a:lnTo>
                    <a:pt x="505675" y="430425"/>
                  </a:lnTo>
                  <a:close/>
                </a:path>
                <a:path w="1797685" h="1346200">
                  <a:moveTo>
                    <a:pt x="505405" y="413323"/>
                  </a:moveTo>
                  <a:lnTo>
                    <a:pt x="502344" y="414391"/>
                  </a:lnTo>
                  <a:lnTo>
                    <a:pt x="505048" y="415260"/>
                  </a:lnTo>
                  <a:lnTo>
                    <a:pt x="505405" y="413323"/>
                  </a:lnTo>
                  <a:close/>
                </a:path>
                <a:path w="1797685" h="1346200">
                  <a:moveTo>
                    <a:pt x="500459" y="420237"/>
                  </a:moveTo>
                  <a:lnTo>
                    <a:pt x="499802" y="422827"/>
                  </a:lnTo>
                  <a:lnTo>
                    <a:pt x="502677" y="421484"/>
                  </a:lnTo>
                  <a:lnTo>
                    <a:pt x="500459" y="420237"/>
                  </a:lnTo>
                  <a:close/>
                </a:path>
                <a:path w="1797685" h="1346200">
                  <a:moveTo>
                    <a:pt x="502053" y="432875"/>
                  </a:moveTo>
                  <a:lnTo>
                    <a:pt x="499630" y="434165"/>
                  </a:lnTo>
                  <a:lnTo>
                    <a:pt x="502094" y="433777"/>
                  </a:lnTo>
                  <a:lnTo>
                    <a:pt x="502053" y="432875"/>
                  </a:lnTo>
                  <a:close/>
                </a:path>
                <a:path w="1797685" h="1346200">
                  <a:moveTo>
                    <a:pt x="496515" y="426174"/>
                  </a:moveTo>
                  <a:lnTo>
                    <a:pt x="492987" y="435336"/>
                  </a:lnTo>
                  <a:lnTo>
                    <a:pt x="495321" y="437686"/>
                  </a:lnTo>
                  <a:lnTo>
                    <a:pt x="496515" y="426174"/>
                  </a:lnTo>
                  <a:close/>
                </a:path>
                <a:path w="1797685" h="1346200">
                  <a:moveTo>
                    <a:pt x="494076" y="440043"/>
                  </a:moveTo>
                  <a:lnTo>
                    <a:pt x="491182" y="444521"/>
                  </a:lnTo>
                  <a:lnTo>
                    <a:pt x="494602" y="440679"/>
                  </a:lnTo>
                  <a:lnTo>
                    <a:pt x="494076" y="440043"/>
                  </a:lnTo>
                  <a:close/>
                </a:path>
                <a:path w="1797685" h="1346200">
                  <a:moveTo>
                    <a:pt x="492420" y="418703"/>
                  </a:moveTo>
                  <a:lnTo>
                    <a:pt x="492694" y="421610"/>
                  </a:lnTo>
                  <a:lnTo>
                    <a:pt x="494118" y="420427"/>
                  </a:lnTo>
                  <a:lnTo>
                    <a:pt x="492420" y="418703"/>
                  </a:lnTo>
                  <a:close/>
                </a:path>
                <a:path w="1797685" h="1346200">
                  <a:moveTo>
                    <a:pt x="492088" y="437476"/>
                  </a:moveTo>
                  <a:lnTo>
                    <a:pt x="489725" y="443001"/>
                  </a:lnTo>
                  <a:lnTo>
                    <a:pt x="493035" y="438333"/>
                  </a:lnTo>
                  <a:lnTo>
                    <a:pt x="492088" y="437476"/>
                  </a:lnTo>
                  <a:close/>
                </a:path>
                <a:path w="1797685" h="1346200">
                  <a:moveTo>
                    <a:pt x="491034" y="412794"/>
                  </a:moveTo>
                  <a:lnTo>
                    <a:pt x="489397" y="417058"/>
                  </a:lnTo>
                  <a:lnTo>
                    <a:pt x="492947" y="416624"/>
                  </a:lnTo>
                  <a:lnTo>
                    <a:pt x="491034" y="412794"/>
                  </a:lnTo>
                  <a:close/>
                </a:path>
                <a:path w="1797685" h="1346200">
                  <a:moveTo>
                    <a:pt x="491651" y="430243"/>
                  </a:moveTo>
                  <a:lnTo>
                    <a:pt x="489831" y="433643"/>
                  </a:lnTo>
                  <a:lnTo>
                    <a:pt x="491459" y="431999"/>
                  </a:lnTo>
                  <a:lnTo>
                    <a:pt x="491651" y="430243"/>
                  </a:lnTo>
                  <a:close/>
                </a:path>
                <a:path w="1797685" h="1346200">
                  <a:moveTo>
                    <a:pt x="491589" y="441302"/>
                  </a:moveTo>
                  <a:lnTo>
                    <a:pt x="488244" y="443885"/>
                  </a:lnTo>
                  <a:lnTo>
                    <a:pt x="490388" y="443774"/>
                  </a:lnTo>
                  <a:lnTo>
                    <a:pt x="491589" y="441302"/>
                  </a:lnTo>
                  <a:close/>
                </a:path>
                <a:path w="1797685" h="1346200">
                  <a:moveTo>
                    <a:pt x="490751" y="436165"/>
                  </a:moveTo>
                  <a:lnTo>
                    <a:pt x="488792" y="440299"/>
                  </a:lnTo>
                  <a:lnTo>
                    <a:pt x="488820" y="441814"/>
                  </a:lnTo>
                  <a:lnTo>
                    <a:pt x="490751" y="436165"/>
                  </a:lnTo>
                  <a:close/>
                </a:path>
                <a:path w="1797685" h="1346200">
                  <a:moveTo>
                    <a:pt x="488620" y="418248"/>
                  </a:moveTo>
                  <a:lnTo>
                    <a:pt x="489045" y="422518"/>
                  </a:lnTo>
                  <a:lnTo>
                    <a:pt x="489592" y="418538"/>
                  </a:lnTo>
                  <a:lnTo>
                    <a:pt x="488620" y="418248"/>
                  </a:lnTo>
                  <a:close/>
                </a:path>
                <a:path w="1797685" h="1346200">
                  <a:moveTo>
                    <a:pt x="457480" y="404783"/>
                  </a:moveTo>
                  <a:lnTo>
                    <a:pt x="456544" y="404983"/>
                  </a:lnTo>
                  <a:lnTo>
                    <a:pt x="456509" y="406354"/>
                  </a:lnTo>
                  <a:lnTo>
                    <a:pt x="457480" y="404783"/>
                  </a:lnTo>
                  <a:close/>
                </a:path>
                <a:path w="1797685" h="1346200">
                  <a:moveTo>
                    <a:pt x="455005" y="459359"/>
                  </a:moveTo>
                  <a:lnTo>
                    <a:pt x="453881" y="460331"/>
                  </a:lnTo>
                  <a:lnTo>
                    <a:pt x="455327" y="460592"/>
                  </a:lnTo>
                  <a:lnTo>
                    <a:pt x="455005" y="459359"/>
                  </a:lnTo>
                  <a:close/>
                </a:path>
                <a:path w="1797685" h="1346200">
                  <a:moveTo>
                    <a:pt x="451516" y="44999"/>
                  </a:moveTo>
                  <a:lnTo>
                    <a:pt x="452400" y="44014"/>
                  </a:lnTo>
                  <a:lnTo>
                    <a:pt x="451590" y="43788"/>
                  </a:lnTo>
                  <a:lnTo>
                    <a:pt x="451516" y="44999"/>
                  </a:lnTo>
                  <a:close/>
                </a:path>
                <a:path w="1797685" h="1346200">
                  <a:moveTo>
                    <a:pt x="450614" y="42326"/>
                  </a:moveTo>
                  <a:lnTo>
                    <a:pt x="450303" y="44443"/>
                  </a:lnTo>
                  <a:lnTo>
                    <a:pt x="452155" y="40804"/>
                  </a:lnTo>
                  <a:lnTo>
                    <a:pt x="450614" y="42326"/>
                  </a:lnTo>
                  <a:close/>
                </a:path>
                <a:path w="1797685" h="1346200">
                  <a:moveTo>
                    <a:pt x="450789" y="400643"/>
                  </a:moveTo>
                  <a:lnTo>
                    <a:pt x="450774" y="398497"/>
                  </a:lnTo>
                  <a:lnTo>
                    <a:pt x="449880" y="400077"/>
                  </a:lnTo>
                  <a:lnTo>
                    <a:pt x="450789" y="400643"/>
                  </a:lnTo>
                  <a:close/>
                </a:path>
                <a:path w="1797685" h="1346200">
                  <a:moveTo>
                    <a:pt x="449042" y="460757"/>
                  </a:moveTo>
                  <a:lnTo>
                    <a:pt x="447911" y="464155"/>
                  </a:lnTo>
                  <a:lnTo>
                    <a:pt x="450480" y="462329"/>
                  </a:lnTo>
                  <a:lnTo>
                    <a:pt x="449042" y="460757"/>
                  </a:lnTo>
                  <a:close/>
                </a:path>
                <a:path w="1797685" h="1346200">
                  <a:moveTo>
                    <a:pt x="436179" y="469123"/>
                  </a:moveTo>
                  <a:lnTo>
                    <a:pt x="437506" y="470224"/>
                  </a:lnTo>
                  <a:lnTo>
                    <a:pt x="437519" y="469471"/>
                  </a:lnTo>
                  <a:lnTo>
                    <a:pt x="436179" y="469123"/>
                  </a:lnTo>
                  <a:close/>
                </a:path>
                <a:path w="1797685" h="1346200">
                  <a:moveTo>
                    <a:pt x="431144" y="495856"/>
                  </a:moveTo>
                  <a:lnTo>
                    <a:pt x="430808" y="498853"/>
                  </a:lnTo>
                  <a:lnTo>
                    <a:pt x="431848" y="496360"/>
                  </a:lnTo>
                  <a:lnTo>
                    <a:pt x="431144" y="495856"/>
                  </a:lnTo>
                  <a:close/>
                </a:path>
                <a:path w="1797685" h="1346200">
                  <a:moveTo>
                    <a:pt x="431572" y="468150"/>
                  </a:moveTo>
                  <a:lnTo>
                    <a:pt x="430404" y="468834"/>
                  </a:lnTo>
                  <a:lnTo>
                    <a:pt x="431558" y="469489"/>
                  </a:lnTo>
                  <a:lnTo>
                    <a:pt x="431572" y="468150"/>
                  </a:lnTo>
                  <a:close/>
                </a:path>
                <a:path w="1797685" h="1346200">
                  <a:moveTo>
                    <a:pt x="429621" y="426129"/>
                  </a:moveTo>
                  <a:lnTo>
                    <a:pt x="428546" y="430134"/>
                  </a:lnTo>
                  <a:lnTo>
                    <a:pt x="431136" y="427114"/>
                  </a:lnTo>
                  <a:lnTo>
                    <a:pt x="429621" y="426129"/>
                  </a:lnTo>
                  <a:close/>
                </a:path>
                <a:path w="1797685" h="1346200">
                  <a:moveTo>
                    <a:pt x="418243" y="489374"/>
                  </a:moveTo>
                  <a:lnTo>
                    <a:pt x="414524" y="491639"/>
                  </a:lnTo>
                  <a:lnTo>
                    <a:pt x="416386" y="495631"/>
                  </a:lnTo>
                  <a:lnTo>
                    <a:pt x="411109" y="496111"/>
                  </a:lnTo>
                  <a:lnTo>
                    <a:pt x="414236" y="498785"/>
                  </a:lnTo>
                  <a:lnTo>
                    <a:pt x="409221" y="498991"/>
                  </a:lnTo>
                  <a:lnTo>
                    <a:pt x="414937" y="504073"/>
                  </a:lnTo>
                  <a:lnTo>
                    <a:pt x="419132" y="497793"/>
                  </a:lnTo>
                  <a:lnTo>
                    <a:pt x="423498" y="500092"/>
                  </a:lnTo>
                  <a:lnTo>
                    <a:pt x="423391" y="496480"/>
                  </a:lnTo>
                  <a:lnTo>
                    <a:pt x="427213" y="499257"/>
                  </a:lnTo>
                  <a:lnTo>
                    <a:pt x="429098" y="496102"/>
                  </a:lnTo>
                  <a:lnTo>
                    <a:pt x="428569" y="493569"/>
                  </a:lnTo>
                  <a:lnTo>
                    <a:pt x="426309" y="497362"/>
                  </a:lnTo>
                  <a:lnTo>
                    <a:pt x="426687" y="492103"/>
                  </a:lnTo>
                  <a:lnTo>
                    <a:pt x="422193" y="494282"/>
                  </a:lnTo>
                  <a:lnTo>
                    <a:pt x="418243" y="489374"/>
                  </a:lnTo>
                  <a:close/>
                </a:path>
                <a:path w="1797685" h="1346200">
                  <a:moveTo>
                    <a:pt x="399692" y="517998"/>
                  </a:moveTo>
                  <a:lnTo>
                    <a:pt x="400776" y="524327"/>
                  </a:lnTo>
                  <a:lnTo>
                    <a:pt x="396872" y="514462"/>
                  </a:lnTo>
                  <a:lnTo>
                    <a:pt x="393293" y="513830"/>
                  </a:lnTo>
                  <a:lnTo>
                    <a:pt x="384530" y="522856"/>
                  </a:lnTo>
                  <a:lnTo>
                    <a:pt x="392112" y="537801"/>
                  </a:lnTo>
                  <a:lnTo>
                    <a:pt x="395497" y="530340"/>
                  </a:lnTo>
                  <a:lnTo>
                    <a:pt x="389590" y="529558"/>
                  </a:lnTo>
                  <a:lnTo>
                    <a:pt x="397354" y="529816"/>
                  </a:lnTo>
                  <a:lnTo>
                    <a:pt x="395753" y="534111"/>
                  </a:lnTo>
                  <a:lnTo>
                    <a:pt x="401045" y="529156"/>
                  </a:lnTo>
                  <a:lnTo>
                    <a:pt x="394621" y="540568"/>
                  </a:lnTo>
                  <a:lnTo>
                    <a:pt x="403320" y="535090"/>
                  </a:lnTo>
                  <a:lnTo>
                    <a:pt x="401367" y="531496"/>
                  </a:lnTo>
                  <a:lnTo>
                    <a:pt x="405274" y="528085"/>
                  </a:lnTo>
                  <a:lnTo>
                    <a:pt x="413510" y="525992"/>
                  </a:lnTo>
                  <a:lnTo>
                    <a:pt x="409696" y="524447"/>
                  </a:lnTo>
                  <a:lnTo>
                    <a:pt x="417416" y="525163"/>
                  </a:lnTo>
                  <a:lnTo>
                    <a:pt x="419034" y="522077"/>
                  </a:lnTo>
                  <a:lnTo>
                    <a:pt x="414623" y="518257"/>
                  </a:lnTo>
                  <a:lnTo>
                    <a:pt x="423189" y="520914"/>
                  </a:lnTo>
                  <a:lnTo>
                    <a:pt x="426075" y="515104"/>
                  </a:lnTo>
                  <a:lnTo>
                    <a:pt x="421124" y="515661"/>
                  </a:lnTo>
                  <a:lnTo>
                    <a:pt x="419558" y="512773"/>
                  </a:lnTo>
                  <a:lnTo>
                    <a:pt x="423410" y="509130"/>
                  </a:lnTo>
                  <a:lnTo>
                    <a:pt x="420384" y="506551"/>
                  </a:lnTo>
                  <a:lnTo>
                    <a:pt x="414195" y="511091"/>
                  </a:lnTo>
                  <a:lnTo>
                    <a:pt x="415966" y="506794"/>
                  </a:lnTo>
                  <a:lnTo>
                    <a:pt x="408338" y="503864"/>
                  </a:lnTo>
                  <a:lnTo>
                    <a:pt x="411365" y="508460"/>
                  </a:lnTo>
                  <a:lnTo>
                    <a:pt x="405208" y="508537"/>
                  </a:lnTo>
                  <a:lnTo>
                    <a:pt x="407678" y="512702"/>
                  </a:lnTo>
                  <a:lnTo>
                    <a:pt x="405040" y="510549"/>
                  </a:lnTo>
                  <a:lnTo>
                    <a:pt x="404953" y="514857"/>
                  </a:lnTo>
                  <a:lnTo>
                    <a:pt x="402972" y="507394"/>
                  </a:lnTo>
                  <a:lnTo>
                    <a:pt x="398031" y="509557"/>
                  </a:lnTo>
                  <a:lnTo>
                    <a:pt x="403897" y="515794"/>
                  </a:lnTo>
                  <a:lnTo>
                    <a:pt x="399035" y="514255"/>
                  </a:lnTo>
                  <a:lnTo>
                    <a:pt x="399692" y="517998"/>
                  </a:lnTo>
                  <a:close/>
                </a:path>
                <a:path w="1797685" h="1346200">
                  <a:moveTo>
                    <a:pt x="423593" y="474784"/>
                  </a:moveTo>
                  <a:lnTo>
                    <a:pt x="423217" y="476559"/>
                  </a:lnTo>
                  <a:lnTo>
                    <a:pt x="425129" y="475552"/>
                  </a:lnTo>
                  <a:lnTo>
                    <a:pt x="423593" y="474784"/>
                  </a:lnTo>
                  <a:close/>
                </a:path>
                <a:path w="1797685" h="1346200">
                  <a:moveTo>
                    <a:pt x="421912" y="504677"/>
                  </a:moveTo>
                  <a:lnTo>
                    <a:pt x="422824" y="507285"/>
                  </a:lnTo>
                  <a:lnTo>
                    <a:pt x="422438" y="506123"/>
                  </a:lnTo>
                  <a:lnTo>
                    <a:pt x="421912" y="504677"/>
                  </a:lnTo>
                  <a:close/>
                </a:path>
                <a:path w="1797685" h="1346200">
                  <a:moveTo>
                    <a:pt x="419743" y="486047"/>
                  </a:moveTo>
                  <a:lnTo>
                    <a:pt x="420957" y="489782"/>
                  </a:lnTo>
                  <a:lnTo>
                    <a:pt x="423246" y="484859"/>
                  </a:lnTo>
                  <a:lnTo>
                    <a:pt x="419743" y="486047"/>
                  </a:lnTo>
                  <a:close/>
                </a:path>
                <a:path w="1797685" h="1346200">
                  <a:moveTo>
                    <a:pt x="418906" y="436943"/>
                  </a:moveTo>
                  <a:lnTo>
                    <a:pt x="418406" y="437362"/>
                  </a:lnTo>
                  <a:lnTo>
                    <a:pt x="419378" y="437118"/>
                  </a:lnTo>
                  <a:lnTo>
                    <a:pt x="418906" y="436943"/>
                  </a:lnTo>
                  <a:close/>
                </a:path>
                <a:path w="1797685" h="1346200">
                  <a:moveTo>
                    <a:pt x="417067" y="504257"/>
                  </a:moveTo>
                  <a:lnTo>
                    <a:pt x="415097" y="504766"/>
                  </a:lnTo>
                  <a:lnTo>
                    <a:pt x="416047" y="506200"/>
                  </a:lnTo>
                  <a:lnTo>
                    <a:pt x="417067" y="504257"/>
                  </a:lnTo>
                  <a:close/>
                </a:path>
                <a:path w="1797685" h="1346200">
                  <a:moveTo>
                    <a:pt x="414418" y="493524"/>
                  </a:moveTo>
                  <a:lnTo>
                    <a:pt x="414140" y="494628"/>
                  </a:lnTo>
                  <a:lnTo>
                    <a:pt x="416028" y="494625"/>
                  </a:lnTo>
                  <a:lnTo>
                    <a:pt x="414418" y="493524"/>
                  </a:lnTo>
                  <a:close/>
                </a:path>
                <a:path w="1797685" h="1346200">
                  <a:moveTo>
                    <a:pt x="409423" y="527225"/>
                  </a:moveTo>
                  <a:lnTo>
                    <a:pt x="407920" y="533477"/>
                  </a:lnTo>
                  <a:lnTo>
                    <a:pt x="414806" y="528856"/>
                  </a:lnTo>
                  <a:lnTo>
                    <a:pt x="409423" y="527225"/>
                  </a:lnTo>
                  <a:close/>
                </a:path>
                <a:path w="1797685" h="1346200">
                  <a:moveTo>
                    <a:pt x="408447" y="499437"/>
                  </a:moveTo>
                  <a:lnTo>
                    <a:pt x="406119" y="502108"/>
                  </a:lnTo>
                  <a:lnTo>
                    <a:pt x="413614" y="504534"/>
                  </a:lnTo>
                  <a:lnTo>
                    <a:pt x="408447" y="499437"/>
                  </a:lnTo>
                  <a:close/>
                </a:path>
                <a:path w="1797685" h="1346200">
                  <a:moveTo>
                    <a:pt x="405220" y="504748"/>
                  </a:moveTo>
                  <a:lnTo>
                    <a:pt x="407543" y="509020"/>
                  </a:lnTo>
                  <a:lnTo>
                    <a:pt x="408272" y="506679"/>
                  </a:lnTo>
                  <a:lnTo>
                    <a:pt x="405220" y="504748"/>
                  </a:lnTo>
                  <a:close/>
                </a:path>
                <a:path w="1797685" h="1346200">
                  <a:moveTo>
                    <a:pt x="405973" y="460781"/>
                  </a:moveTo>
                  <a:lnTo>
                    <a:pt x="404543" y="463756"/>
                  </a:lnTo>
                  <a:lnTo>
                    <a:pt x="407042" y="463273"/>
                  </a:lnTo>
                  <a:lnTo>
                    <a:pt x="405973" y="460781"/>
                  </a:lnTo>
                  <a:close/>
                </a:path>
                <a:path w="1797685" h="1346200">
                  <a:moveTo>
                    <a:pt x="398369" y="545744"/>
                  </a:moveTo>
                  <a:lnTo>
                    <a:pt x="394832" y="547367"/>
                  </a:lnTo>
                  <a:lnTo>
                    <a:pt x="397739" y="547473"/>
                  </a:lnTo>
                  <a:lnTo>
                    <a:pt x="398369" y="545744"/>
                  </a:lnTo>
                  <a:close/>
                </a:path>
                <a:path w="1797685" h="1346200">
                  <a:moveTo>
                    <a:pt x="396171" y="540994"/>
                  </a:moveTo>
                  <a:lnTo>
                    <a:pt x="395019" y="542018"/>
                  </a:lnTo>
                  <a:lnTo>
                    <a:pt x="396672" y="542145"/>
                  </a:lnTo>
                  <a:lnTo>
                    <a:pt x="396171" y="540994"/>
                  </a:lnTo>
                  <a:close/>
                </a:path>
                <a:path w="1797685" h="1346200">
                  <a:moveTo>
                    <a:pt x="395668" y="544537"/>
                  </a:moveTo>
                  <a:lnTo>
                    <a:pt x="391209" y="546514"/>
                  </a:lnTo>
                  <a:lnTo>
                    <a:pt x="394578" y="547344"/>
                  </a:lnTo>
                  <a:lnTo>
                    <a:pt x="395668" y="544537"/>
                  </a:lnTo>
                  <a:close/>
                </a:path>
                <a:path w="1797685" h="1346200">
                  <a:moveTo>
                    <a:pt x="388604" y="544996"/>
                  </a:moveTo>
                  <a:lnTo>
                    <a:pt x="385230" y="548218"/>
                  </a:lnTo>
                  <a:lnTo>
                    <a:pt x="387158" y="548687"/>
                  </a:lnTo>
                  <a:lnTo>
                    <a:pt x="388604" y="544996"/>
                  </a:lnTo>
                  <a:close/>
                </a:path>
                <a:path w="1797685" h="1346200">
                  <a:moveTo>
                    <a:pt x="370426" y="1329635"/>
                  </a:moveTo>
                  <a:lnTo>
                    <a:pt x="384224" y="1319451"/>
                  </a:lnTo>
                  <a:lnTo>
                    <a:pt x="367497" y="1306917"/>
                  </a:lnTo>
                  <a:lnTo>
                    <a:pt x="364414" y="1315972"/>
                  </a:lnTo>
                  <a:lnTo>
                    <a:pt x="370426" y="1329635"/>
                  </a:lnTo>
                  <a:close/>
                </a:path>
                <a:path w="1797685" h="1346200">
                  <a:moveTo>
                    <a:pt x="372091" y="568026"/>
                  </a:moveTo>
                  <a:lnTo>
                    <a:pt x="371436" y="564407"/>
                  </a:lnTo>
                  <a:lnTo>
                    <a:pt x="369381" y="566745"/>
                  </a:lnTo>
                  <a:lnTo>
                    <a:pt x="372091" y="568026"/>
                  </a:lnTo>
                  <a:close/>
                </a:path>
                <a:path w="1797685" h="1346200">
                  <a:moveTo>
                    <a:pt x="355889" y="1294012"/>
                  </a:moveTo>
                  <a:lnTo>
                    <a:pt x="358421" y="1301219"/>
                  </a:lnTo>
                  <a:lnTo>
                    <a:pt x="365571" y="1299478"/>
                  </a:lnTo>
                  <a:lnTo>
                    <a:pt x="355889" y="1294012"/>
                  </a:lnTo>
                  <a:close/>
                </a:path>
                <a:path w="1797685" h="1346200">
                  <a:moveTo>
                    <a:pt x="356333" y="1301231"/>
                  </a:moveTo>
                  <a:lnTo>
                    <a:pt x="354685" y="1302064"/>
                  </a:lnTo>
                  <a:lnTo>
                    <a:pt x="355674" y="1302676"/>
                  </a:lnTo>
                  <a:lnTo>
                    <a:pt x="356333" y="1301231"/>
                  </a:lnTo>
                  <a:close/>
                </a:path>
                <a:path w="1797685" h="1346200">
                  <a:moveTo>
                    <a:pt x="354501" y="560044"/>
                  </a:moveTo>
                  <a:lnTo>
                    <a:pt x="353592" y="560672"/>
                  </a:lnTo>
                  <a:lnTo>
                    <a:pt x="354727" y="561548"/>
                  </a:lnTo>
                  <a:lnTo>
                    <a:pt x="354501" y="560044"/>
                  </a:lnTo>
                  <a:close/>
                </a:path>
                <a:path w="1797685" h="1346200">
                  <a:moveTo>
                    <a:pt x="349416" y="1291455"/>
                  </a:moveTo>
                  <a:lnTo>
                    <a:pt x="344691" y="1292814"/>
                  </a:lnTo>
                  <a:lnTo>
                    <a:pt x="354176" y="1291861"/>
                  </a:lnTo>
                  <a:lnTo>
                    <a:pt x="349416" y="1291455"/>
                  </a:lnTo>
                  <a:close/>
                </a:path>
                <a:path w="1797685" h="1346200">
                  <a:moveTo>
                    <a:pt x="349822" y="1295749"/>
                  </a:moveTo>
                  <a:lnTo>
                    <a:pt x="350169" y="1299076"/>
                  </a:lnTo>
                  <a:lnTo>
                    <a:pt x="352659" y="1297810"/>
                  </a:lnTo>
                  <a:lnTo>
                    <a:pt x="349822" y="1295749"/>
                  </a:lnTo>
                  <a:close/>
                </a:path>
                <a:path w="1797685" h="1346200">
                  <a:moveTo>
                    <a:pt x="345787" y="545311"/>
                  </a:moveTo>
                  <a:lnTo>
                    <a:pt x="345795" y="546839"/>
                  </a:lnTo>
                  <a:lnTo>
                    <a:pt x="349852" y="546351"/>
                  </a:lnTo>
                  <a:lnTo>
                    <a:pt x="345787" y="545311"/>
                  </a:lnTo>
                  <a:close/>
                </a:path>
                <a:path w="1797685" h="1346200">
                  <a:moveTo>
                    <a:pt x="334078" y="1282472"/>
                  </a:moveTo>
                  <a:lnTo>
                    <a:pt x="329397" y="1284828"/>
                  </a:lnTo>
                  <a:lnTo>
                    <a:pt x="332062" y="1289472"/>
                  </a:lnTo>
                  <a:lnTo>
                    <a:pt x="339324" y="1289482"/>
                  </a:lnTo>
                  <a:lnTo>
                    <a:pt x="334078" y="1282472"/>
                  </a:lnTo>
                  <a:close/>
                </a:path>
                <a:path w="1797685" h="1346200">
                  <a:moveTo>
                    <a:pt x="336526" y="551391"/>
                  </a:moveTo>
                  <a:lnTo>
                    <a:pt x="335303" y="552086"/>
                  </a:lnTo>
                  <a:lnTo>
                    <a:pt x="336597" y="553060"/>
                  </a:lnTo>
                  <a:lnTo>
                    <a:pt x="336526" y="551391"/>
                  </a:lnTo>
                  <a:close/>
                </a:path>
                <a:path w="1797685" h="1346200">
                  <a:moveTo>
                    <a:pt x="320941" y="564830"/>
                  </a:moveTo>
                  <a:lnTo>
                    <a:pt x="320468" y="565868"/>
                  </a:lnTo>
                  <a:lnTo>
                    <a:pt x="322359" y="566397"/>
                  </a:lnTo>
                  <a:lnTo>
                    <a:pt x="320941" y="564830"/>
                  </a:lnTo>
                  <a:close/>
                </a:path>
                <a:path w="1797685" h="1346200">
                  <a:moveTo>
                    <a:pt x="316076" y="565561"/>
                  </a:moveTo>
                  <a:lnTo>
                    <a:pt x="315054" y="566360"/>
                  </a:lnTo>
                  <a:lnTo>
                    <a:pt x="316210" y="566773"/>
                  </a:lnTo>
                  <a:lnTo>
                    <a:pt x="316076" y="565561"/>
                  </a:lnTo>
                  <a:close/>
                </a:path>
                <a:path w="1797685" h="1346200">
                  <a:moveTo>
                    <a:pt x="313768" y="591297"/>
                  </a:moveTo>
                  <a:lnTo>
                    <a:pt x="313122" y="593334"/>
                  </a:lnTo>
                  <a:lnTo>
                    <a:pt x="314734" y="591703"/>
                  </a:lnTo>
                  <a:lnTo>
                    <a:pt x="313768" y="591297"/>
                  </a:lnTo>
                  <a:close/>
                </a:path>
                <a:path w="1797685" h="1346200">
                  <a:moveTo>
                    <a:pt x="313117" y="566967"/>
                  </a:moveTo>
                  <a:lnTo>
                    <a:pt x="312232" y="567675"/>
                  </a:lnTo>
                  <a:lnTo>
                    <a:pt x="313668" y="568183"/>
                  </a:lnTo>
                  <a:lnTo>
                    <a:pt x="313117" y="566967"/>
                  </a:lnTo>
                  <a:close/>
                </a:path>
                <a:path w="1797685" h="1346200">
                  <a:moveTo>
                    <a:pt x="311682" y="1273613"/>
                  </a:moveTo>
                  <a:lnTo>
                    <a:pt x="306070" y="1277945"/>
                  </a:lnTo>
                  <a:lnTo>
                    <a:pt x="311010" y="1279815"/>
                  </a:lnTo>
                  <a:lnTo>
                    <a:pt x="311682" y="1273613"/>
                  </a:lnTo>
                  <a:close/>
                </a:path>
                <a:path w="1797685" h="1346200">
                  <a:moveTo>
                    <a:pt x="310866" y="587922"/>
                  </a:moveTo>
                  <a:lnTo>
                    <a:pt x="311275" y="591310"/>
                  </a:lnTo>
                  <a:lnTo>
                    <a:pt x="311764" y="588966"/>
                  </a:lnTo>
                  <a:lnTo>
                    <a:pt x="310866" y="587922"/>
                  </a:lnTo>
                  <a:close/>
                </a:path>
                <a:path w="1797685" h="1346200">
                  <a:moveTo>
                    <a:pt x="309808" y="582710"/>
                  </a:moveTo>
                  <a:lnTo>
                    <a:pt x="307693" y="587958"/>
                  </a:lnTo>
                  <a:lnTo>
                    <a:pt x="309428" y="586200"/>
                  </a:lnTo>
                  <a:lnTo>
                    <a:pt x="309808" y="582710"/>
                  </a:lnTo>
                  <a:close/>
                </a:path>
                <a:path w="1797685" h="1346200">
                  <a:moveTo>
                    <a:pt x="308646" y="594535"/>
                  </a:moveTo>
                  <a:lnTo>
                    <a:pt x="309478" y="596485"/>
                  </a:lnTo>
                  <a:lnTo>
                    <a:pt x="309950" y="595491"/>
                  </a:lnTo>
                  <a:lnTo>
                    <a:pt x="308646" y="594535"/>
                  </a:lnTo>
                  <a:close/>
                </a:path>
                <a:path w="1797685" h="1346200">
                  <a:moveTo>
                    <a:pt x="306441" y="594039"/>
                  </a:moveTo>
                  <a:lnTo>
                    <a:pt x="305055" y="594804"/>
                  </a:lnTo>
                  <a:lnTo>
                    <a:pt x="307063" y="594286"/>
                  </a:lnTo>
                  <a:lnTo>
                    <a:pt x="306441" y="594039"/>
                  </a:lnTo>
                  <a:close/>
                </a:path>
                <a:path w="1797685" h="1346200">
                  <a:moveTo>
                    <a:pt x="304188" y="581751"/>
                  </a:moveTo>
                  <a:lnTo>
                    <a:pt x="299769" y="586402"/>
                  </a:lnTo>
                  <a:lnTo>
                    <a:pt x="301859" y="588994"/>
                  </a:lnTo>
                  <a:lnTo>
                    <a:pt x="304188" y="581751"/>
                  </a:lnTo>
                  <a:close/>
                </a:path>
                <a:path w="1797685" h="1346200">
                  <a:moveTo>
                    <a:pt x="301255" y="580173"/>
                  </a:moveTo>
                  <a:lnTo>
                    <a:pt x="300619" y="581080"/>
                  </a:lnTo>
                  <a:lnTo>
                    <a:pt x="301719" y="581227"/>
                  </a:lnTo>
                  <a:lnTo>
                    <a:pt x="301255" y="580173"/>
                  </a:lnTo>
                  <a:close/>
                </a:path>
                <a:path w="1797685" h="1346200">
                  <a:moveTo>
                    <a:pt x="300796" y="1277492"/>
                  </a:moveTo>
                  <a:lnTo>
                    <a:pt x="298830" y="1280351"/>
                  </a:lnTo>
                  <a:lnTo>
                    <a:pt x="301078" y="1279328"/>
                  </a:lnTo>
                  <a:lnTo>
                    <a:pt x="300796" y="1277492"/>
                  </a:lnTo>
                  <a:close/>
                </a:path>
                <a:path w="1797685" h="1346200">
                  <a:moveTo>
                    <a:pt x="298066" y="576881"/>
                  </a:moveTo>
                  <a:lnTo>
                    <a:pt x="297191" y="578845"/>
                  </a:lnTo>
                  <a:lnTo>
                    <a:pt x="299888" y="579267"/>
                  </a:lnTo>
                  <a:lnTo>
                    <a:pt x="298066" y="576881"/>
                  </a:lnTo>
                  <a:close/>
                </a:path>
                <a:path w="1797685" h="1346200">
                  <a:moveTo>
                    <a:pt x="297619" y="482071"/>
                  </a:moveTo>
                  <a:lnTo>
                    <a:pt x="297226" y="483295"/>
                  </a:lnTo>
                  <a:lnTo>
                    <a:pt x="297976" y="483973"/>
                  </a:lnTo>
                  <a:lnTo>
                    <a:pt x="297619" y="482071"/>
                  </a:lnTo>
                  <a:close/>
                </a:path>
                <a:path w="1797685" h="1346200">
                  <a:moveTo>
                    <a:pt x="296530" y="579712"/>
                  </a:moveTo>
                  <a:lnTo>
                    <a:pt x="294042" y="581155"/>
                  </a:lnTo>
                  <a:lnTo>
                    <a:pt x="297002" y="582558"/>
                  </a:lnTo>
                  <a:lnTo>
                    <a:pt x="296530" y="579712"/>
                  </a:lnTo>
                  <a:close/>
                </a:path>
                <a:path w="1797685" h="1346200">
                  <a:moveTo>
                    <a:pt x="291061" y="578656"/>
                  </a:moveTo>
                  <a:lnTo>
                    <a:pt x="288767" y="584025"/>
                  </a:lnTo>
                  <a:lnTo>
                    <a:pt x="294364" y="585358"/>
                  </a:lnTo>
                  <a:lnTo>
                    <a:pt x="291061" y="578656"/>
                  </a:lnTo>
                  <a:close/>
                </a:path>
                <a:path w="1797685" h="1346200">
                  <a:moveTo>
                    <a:pt x="291420" y="479178"/>
                  </a:moveTo>
                  <a:lnTo>
                    <a:pt x="285596" y="482870"/>
                  </a:lnTo>
                  <a:lnTo>
                    <a:pt x="285256" y="487464"/>
                  </a:lnTo>
                  <a:lnTo>
                    <a:pt x="291420" y="479178"/>
                  </a:lnTo>
                  <a:close/>
                </a:path>
                <a:path w="1797685" h="1346200">
                  <a:moveTo>
                    <a:pt x="286352" y="225694"/>
                  </a:moveTo>
                  <a:lnTo>
                    <a:pt x="285280" y="226097"/>
                  </a:lnTo>
                  <a:lnTo>
                    <a:pt x="285534" y="226902"/>
                  </a:lnTo>
                  <a:lnTo>
                    <a:pt x="286352" y="225694"/>
                  </a:lnTo>
                  <a:close/>
                </a:path>
                <a:path w="1797685" h="1346200">
                  <a:moveTo>
                    <a:pt x="280100" y="583563"/>
                  </a:moveTo>
                  <a:lnTo>
                    <a:pt x="279463" y="584233"/>
                  </a:lnTo>
                  <a:lnTo>
                    <a:pt x="280898" y="583563"/>
                  </a:lnTo>
                  <a:lnTo>
                    <a:pt x="280100" y="583563"/>
                  </a:lnTo>
                  <a:close/>
                </a:path>
                <a:path w="1797685" h="1346200">
                  <a:moveTo>
                    <a:pt x="277949" y="582552"/>
                  </a:moveTo>
                  <a:lnTo>
                    <a:pt x="275637" y="583283"/>
                  </a:lnTo>
                  <a:lnTo>
                    <a:pt x="277533" y="584067"/>
                  </a:lnTo>
                  <a:lnTo>
                    <a:pt x="277949" y="582552"/>
                  </a:lnTo>
                  <a:close/>
                </a:path>
                <a:path w="1797685" h="1346200">
                  <a:moveTo>
                    <a:pt x="273615" y="584871"/>
                  </a:moveTo>
                  <a:lnTo>
                    <a:pt x="273546" y="586775"/>
                  </a:lnTo>
                  <a:lnTo>
                    <a:pt x="274848" y="588244"/>
                  </a:lnTo>
                  <a:lnTo>
                    <a:pt x="273615" y="584871"/>
                  </a:lnTo>
                  <a:close/>
                </a:path>
                <a:path w="1797685" h="1346200">
                  <a:moveTo>
                    <a:pt x="268489" y="423203"/>
                  </a:moveTo>
                  <a:lnTo>
                    <a:pt x="267308" y="424026"/>
                  </a:lnTo>
                  <a:lnTo>
                    <a:pt x="267744" y="424916"/>
                  </a:lnTo>
                  <a:lnTo>
                    <a:pt x="268489" y="423203"/>
                  </a:lnTo>
                  <a:close/>
                </a:path>
                <a:path w="1797685" h="1346200">
                  <a:moveTo>
                    <a:pt x="265884" y="438177"/>
                  </a:moveTo>
                  <a:lnTo>
                    <a:pt x="266189" y="437108"/>
                  </a:lnTo>
                  <a:lnTo>
                    <a:pt x="265688" y="439020"/>
                  </a:lnTo>
                  <a:lnTo>
                    <a:pt x="265884" y="438177"/>
                  </a:lnTo>
                  <a:close/>
                </a:path>
                <a:path w="1797685" h="1346200">
                  <a:moveTo>
                    <a:pt x="267155" y="437149"/>
                  </a:moveTo>
                  <a:lnTo>
                    <a:pt x="266351" y="435927"/>
                  </a:lnTo>
                  <a:lnTo>
                    <a:pt x="266198" y="437089"/>
                  </a:lnTo>
                  <a:lnTo>
                    <a:pt x="267155" y="437149"/>
                  </a:lnTo>
                  <a:close/>
                </a:path>
                <a:path w="1797685" h="1346200">
                  <a:moveTo>
                    <a:pt x="265973" y="590227"/>
                  </a:moveTo>
                  <a:lnTo>
                    <a:pt x="263933" y="592931"/>
                  </a:lnTo>
                  <a:lnTo>
                    <a:pt x="266929" y="592980"/>
                  </a:lnTo>
                  <a:lnTo>
                    <a:pt x="265973" y="590227"/>
                  </a:lnTo>
                  <a:close/>
                </a:path>
                <a:path w="1797685" h="1346200">
                  <a:moveTo>
                    <a:pt x="263898" y="320861"/>
                  </a:moveTo>
                  <a:lnTo>
                    <a:pt x="259858" y="323698"/>
                  </a:lnTo>
                  <a:lnTo>
                    <a:pt x="264953" y="324297"/>
                  </a:lnTo>
                  <a:lnTo>
                    <a:pt x="263898" y="320861"/>
                  </a:lnTo>
                  <a:close/>
                </a:path>
                <a:path w="1797685" h="1346200">
                  <a:moveTo>
                    <a:pt x="262387" y="60235"/>
                  </a:moveTo>
                  <a:lnTo>
                    <a:pt x="260315" y="64046"/>
                  </a:lnTo>
                  <a:lnTo>
                    <a:pt x="261192" y="62332"/>
                  </a:lnTo>
                  <a:lnTo>
                    <a:pt x="262387" y="60235"/>
                  </a:lnTo>
                  <a:close/>
                </a:path>
                <a:path w="1797685" h="1346200">
                  <a:moveTo>
                    <a:pt x="258036" y="603634"/>
                  </a:moveTo>
                  <a:lnTo>
                    <a:pt x="258414" y="605798"/>
                  </a:lnTo>
                  <a:lnTo>
                    <a:pt x="260921" y="604628"/>
                  </a:lnTo>
                  <a:lnTo>
                    <a:pt x="258036" y="603634"/>
                  </a:lnTo>
                  <a:close/>
                </a:path>
                <a:path w="1797685" h="1346200">
                  <a:moveTo>
                    <a:pt x="261347" y="433168"/>
                  </a:moveTo>
                  <a:lnTo>
                    <a:pt x="261042" y="434534"/>
                  </a:lnTo>
                  <a:lnTo>
                    <a:pt x="261956" y="434038"/>
                  </a:lnTo>
                  <a:lnTo>
                    <a:pt x="261347" y="433168"/>
                  </a:lnTo>
                  <a:close/>
                </a:path>
                <a:path w="1797685" h="1346200">
                  <a:moveTo>
                    <a:pt x="242717" y="588311"/>
                  </a:moveTo>
                  <a:lnTo>
                    <a:pt x="230351" y="592785"/>
                  </a:lnTo>
                  <a:lnTo>
                    <a:pt x="224153" y="601354"/>
                  </a:lnTo>
                  <a:lnTo>
                    <a:pt x="225754" y="605595"/>
                  </a:lnTo>
                  <a:lnTo>
                    <a:pt x="249693" y="596665"/>
                  </a:lnTo>
                  <a:lnTo>
                    <a:pt x="253859" y="599028"/>
                  </a:lnTo>
                  <a:lnTo>
                    <a:pt x="242717" y="588311"/>
                  </a:lnTo>
                  <a:close/>
                </a:path>
                <a:path w="1797685" h="1346200">
                  <a:moveTo>
                    <a:pt x="246360" y="339581"/>
                  </a:moveTo>
                  <a:lnTo>
                    <a:pt x="244510" y="341725"/>
                  </a:lnTo>
                  <a:lnTo>
                    <a:pt x="249977" y="341697"/>
                  </a:lnTo>
                  <a:lnTo>
                    <a:pt x="246360" y="339581"/>
                  </a:lnTo>
                  <a:close/>
                </a:path>
                <a:path w="1797685" h="1346200">
                  <a:moveTo>
                    <a:pt x="244913" y="339648"/>
                  </a:moveTo>
                  <a:lnTo>
                    <a:pt x="244862" y="338936"/>
                  </a:lnTo>
                  <a:lnTo>
                    <a:pt x="244657" y="341300"/>
                  </a:lnTo>
                  <a:lnTo>
                    <a:pt x="244913" y="339648"/>
                  </a:lnTo>
                  <a:close/>
                </a:path>
                <a:path w="1797685" h="1346200">
                  <a:moveTo>
                    <a:pt x="243647" y="210226"/>
                  </a:moveTo>
                  <a:lnTo>
                    <a:pt x="240964" y="210289"/>
                  </a:lnTo>
                  <a:lnTo>
                    <a:pt x="244591" y="211293"/>
                  </a:lnTo>
                  <a:lnTo>
                    <a:pt x="243647" y="210226"/>
                  </a:lnTo>
                  <a:close/>
                </a:path>
                <a:path w="1797685" h="1346200">
                  <a:moveTo>
                    <a:pt x="244504" y="337681"/>
                  </a:moveTo>
                  <a:lnTo>
                    <a:pt x="243677" y="338757"/>
                  </a:lnTo>
                  <a:lnTo>
                    <a:pt x="244270" y="339159"/>
                  </a:lnTo>
                  <a:lnTo>
                    <a:pt x="244504" y="337681"/>
                  </a:lnTo>
                  <a:close/>
                </a:path>
                <a:path w="1797685" h="1346200">
                  <a:moveTo>
                    <a:pt x="233415" y="342091"/>
                  </a:moveTo>
                  <a:lnTo>
                    <a:pt x="232102" y="340715"/>
                  </a:lnTo>
                  <a:lnTo>
                    <a:pt x="231789" y="341495"/>
                  </a:lnTo>
                  <a:lnTo>
                    <a:pt x="233415" y="342091"/>
                  </a:lnTo>
                  <a:close/>
                </a:path>
                <a:path w="1797685" h="1346200">
                  <a:moveTo>
                    <a:pt x="227482" y="212023"/>
                  </a:moveTo>
                  <a:lnTo>
                    <a:pt x="218417" y="215921"/>
                  </a:lnTo>
                  <a:lnTo>
                    <a:pt x="222067" y="214868"/>
                  </a:lnTo>
                  <a:lnTo>
                    <a:pt x="227482" y="212023"/>
                  </a:lnTo>
                  <a:close/>
                </a:path>
                <a:path w="1797685" h="1346200">
                  <a:moveTo>
                    <a:pt x="224634" y="412908"/>
                  </a:moveTo>
                  <a:lnTo>
                    <a:pt x="223905" y="414158"/>
                  </a:lnTo>
                  <a:lnTo>
                    <a:pt x="225428" y="414755"/>
                  </a:lnTo>
                  <a:lnTo>
                    <a:pt x="224634" y="412908"/>
                  </a:lnTo>
                  <a:close/>
                </a:path>
                <a:path w="1797685" h="1346200">
                  <a:moveTo>
                    <a:pt x="224660" y="358048"/>
                  </a:moveTo>
                  <a:lnTo>
                    <a:pt x="223746" y="358668"/>
                  </a:lnTo>
                  <a:lnTo>
                    <a:pt x="225359" y="358983"/>
                  </a:lnTo>
                  <a:lnTo>
                    <a:pt x="224660" y="358048"/>
                  </a:lnTo>
                  <a:close/>
                </a:path>
                <a:path w="1797685" h="1346200">
                  <a:moveTo>
                    <a:pt x="223360" y="414560"/>
                  </a:moveTo>
                  <a:lnTo>
                    <a:pt x="223007" y="416433"/>
                  </a:lnTo>
                  <a:lnTo>
                    <a:pt x="225064" y="415507"/>
                  </a:lnTo>
                  <a:lnTo>
                    <a:pt x="223360" y="414560"/>
                  </a:lnTo>
                  <a:close/>
                </a:path>
                <a:path w="1797685" h="1346200">
                  <a:moveTo>
                    <a:pt x="223288" y="613233"/>
                  </a:moveTo>
                  <a:lnTo>
                    <a:pt x="221093" y="613400"/>
                  </a:lnTo>
                  <a:lnTo>
                    <a:pt x="222656" y="615169"/>
                  </a:lnTo>
                  <a:lnTo>
                    <a:pt x="223288" y="613233"/>
                  </a:lnTo>
                  <a:close/>
                </a:path>
                <a:path w="1797685" h="1346200">
                  <a:moveTo>
                    <a:pt x="217825" y="614480"/>
                  </a:moveTo>
                  <a:lnTo>
                    <a:pt x="218741" y="615847"/>
                  </a:lnTo>
                  <a:lnTo>
                    <a:pt x="219163" y="614475"/>
                  </a:lnTo>
                  <a:lnTo>
                    <a:pt x="217825" y="614480"/>
                  </a:lnTo>
                  <a:close/>
                </a:path>
                <a:path w="1797685" h="1346200">
                  <a:moveTo>
                    <a:pt x="215186" y="608843"/>
                  </a:moveTo>
                  <a:lnTo>
                    <a:pt x="212568" y="609784"/>
                  </a:lnTo>
                  <a:lnTo>
                    <a:pt x="214616" y="613893"/>
                  </a:lnTo>
                  <a:lnTo>
                    <a:pt x="215186" y="608843"/>
                  </a:lnTo>
                  <a:close/>
                </a:path>
                <a:path w="1797685" h="1346200">
                  <a:moveTo>
                    <a:pt x="204978" y="428903"/>
                  </a:moveTo>
                  <a:lnTo>
                    <a:pt x="194783" y="435460"/>
                  </a:lnTo>
                  <a:lnTo>
                    <a:pt x="187069" y="435113"/>
                  </a:lnTo>
                  <a:lnTo>
                    <a:pt x="186405" y="440299"/>
                  </a:lnTo>
                  <a:lnTo>
                    <a:pt x="204496" y="450388"/>
                  </a:lnTo>
                  <a:lnTo>
                    <a:pt x="203036" y="447269"/>
                  </a:lnTo>
                  <a:lnTo>
                    <a:pt x="214049" y="445485"/>
                  </a:lnTo>
                  <a:lnTo>
                    <a:pt x="212543" y="433280"/>
                  </a:lnTo>
                  <a:lnTo>
                    <a:pt x="204978" y="428903"/>
                  </a:lnTo>
                  <a:close/>
                </a:path>
                <a:path w="1797685" h="1346200">
                  <a:moveTo>
                    <a:pt x="208527" y="610846"/>
                  </a:moveTo>
                  <a:lnTo>
                    <a:pt x="206847" y="615729"/>
                  </a:lnTo>
                  <a:lnTo>
                    <a:pt x="212695" y="614260"/>
                  </a:lnTo>
                  <a:lnTo>
                    <a:pt x="208527" y="610846"/>
                  </a:lnTo>
                  <a:close/>
                </a:path>
                <a:path w="1797685" h="1346200">
                  <a:moveTo>
                    <a:pt x="210830" y="220228"/>
                  </a:moveTo>
                  <a:lnTo>
                    <a:pt x="207341" y="222349"/>
                  </a:lnTo>
                  <a:lnTo>
                    <a:pt x="209147" y="221360"/>
                  </a:lnTo>
                  <a:lnTo>
                    <a:pt x="210830" y="220228"/>
                  </a:lnTo>
                  <a:close/>
                </a:path>
                <a:path w="1797685" h="1346200">
                  <a:moveTo>
                    <a:pt x="208067" y="375209"/>
                  </a:moveTo>
                  <a:lnTo>
                    <a:pt x="207381" y="376098"/>
                  </a:lnTo>
                  <a:lnTo>
                    <a:pt x="207818" y="376936"/>
                  </a:lnTo>
                  <a:lnTo>
                    <a:pt x="208067" y="375209"/>
                  </a:lnTo>
                  <a:close/>
                </a:path>
                <a:path w="1797685" h="1346200">
                  <a:moveTo>
                    <a:pt x="204980" y="616906"/>
                  </a:moveTo>
                  <a:lnTo>
                    <a:pt x="204444" y="617969"/>
                  </a:lnTo>
                  <a:lnTo>
                    <a:pt x="206351" y="617690"/>
                  </a:lnTo>
                  <a:lnTo>
                    <a:pt x="204980" y="616906"/>
                  </a:lnTo>
                  <a:close/>
                </a:path>
                <a:path w="1797685" h="1346200">
                  <a:moveTo>
                    <a:pt x="205644" y="620799"/>
                  </a:moveTo>
                  <a:lnTo>
                    <a:pt x="202776" y="623557"/>
                  </a:lnTo>
                  <a:lnTo>
                    <a:pt x="204457" y="622994"/>
                  </a:lnTo>
                  <a:lnTo>
                    <a:pt x="205644" y="620799"/>
                  </a:lnTo>
                  <a:close/>
                </a:path>
                <a:path w="1797685" h="1346200">
                  <a:moveTo>
                    <a:pt x="204672" y="224916"/>
                  </a:moveTo>
                  <a:lnTo>
                    <a:pt x="200925" y="226669"/>
                  </a:lnTo>
                  <a:lnTo>
                    <a:pt x="201362" y="226712"/>
                  </a:lnTo>
                  <a:lnTo>
                    <a:pt x="204672" y="224916"/>
                  </a:lnTo>
                  <a:close/>
                </a:path>
                <a:path w="1797685" h="1346200">
                  <a:moveTo>
                    <a:pt x="196949" y="616438"/>
                  </a:moveTo>
                  <a:lnTo>
                    <a:pt x="189314" y="621465"/>
                  </a:lnTo>
                  <a:lnTo>
                    <a:pt x="196455" y="624585"/>
                  </a:lnTo>
                  <a:lnTo>
                    <a:pt x="195027" y="626908"/>
                  </a:lnTo>
                  <a:lnTo>
                    <a:pt x="191737" y="624481"/>
                  </a:lnTo>
                  <a:lnTo>
                    <a:pt x="189360" y="630905"/>
                  </a:lnTo>
                  <a:lnTo>
                    <a:pt x="178866" y="635667"/>
                  </a:lnTo>
                  <a:lnTo>
                    <a:pt x="183860" y="636667"/>
                  </a:lnTo>
                  <a:lnTo>
                    <a:pt x="203170" y="625246"/>
                  </a:lnTo>
                  <a:lnTo>
                    <a:pt x="198005" y="624724"/>
                  </a:lnTo>
                  <a:lnTo>
                    <a:pt x="203180" y="617367"/>
                  </a:lnTo>
                  <a:lnTo>
                    <a:pt x="198076" y="621505"/>
                  </a:lnTo>
                  <a:lnTo>
                    <a:pt x="196949" y="616438"/>
                  </a:lnTo>
                  <a:close/>
                </a:path>
                <a:path w="1797685" h="1346200">
                  <a:moveTo>
                    <a:pt x="201339" y="134699"/>
                  </a:moveTo>
                  <a:lnTo>
                    <a:pt x="200891" y="135175"/>
                  </a:lnTo>
                  <a:lnTo>
                    <a:pt x="202665" y="135561"/>
                  </a:lnTo>
                  <a:lnTo>
                    <a:pt x="201339" y="134699"/>
                  </a:lnTo>
                  <a:close/>
                </a:path>
                <a:path w="1797685" h="1346200">
                  <a:moveTo>
                    <a:pt x="192944" y="265812"/>
                  </a:moveTo>
                  <a:lnTo>
                    <a:pt x="193196" y="262589"/>
                  </a:lnTo>
                  <a:lnTo>
                    <a:pt x="193169" y="262197"/>
                  </a:lnTo>
                  <a:lnTo>
                    <a:pt x="192944" y="265812"/>
                  </a:lnTo>
                  <a:close/>
                </a:path>
                <a:path w="1797685" h="1346200">
                  <a:moveTo>
                    <a:pt x="194098" y="231655"/>
                  </a:moveTo>
                  <a:lnTo>
                    <a:pt x="191778" y="233401"/>
                  </a:lnTo>
                  <a:lnTo>
                    <a:pt x="192048" y="233678"/>
                  </a:lnTo>
                  <a:lnTo>
                    <a:pt x="194098" y="231655"/>
                  </a:lnTo>
                  <a:close/>
                </a:path>
                <a:path w="1797685" h="1346200">
                  <a:moveTo>
                    <a:pt x="183118" y="240339"/>
                  </a:moveTo>
                  <a:lnTo>
                    <a:pt x="180405" y="241509"/>
                  </a:lnTo>
                  <a:lnTo>
                    <a:pt x="181278" y="241271"/>
                  </a:lnTo>
                  <a:lnTo>
                    <a:pt x="183118" y="240339"/>
                  </a:lnTo>
                  <a:close/>
                </a:path>
                <a:path w="1797685" h="1346200">
                  <a:moveTo>
                    <a:pt x="176280" y="628552"/>
                  </a:moveTo>
                  <a:lnTo>
                    <a:pt x="169489" y="632148"/>
                  </a:lnTo>
                  <a:lnTo>
                    <a:pt x="170447" y="636427"/>
                  </a:lnTo>
                  <a:lnTo>
                    <a:pt x="166309" y="636013"/>
                  </a:lnTo>
                  <a:lnTo>
                    <a:pt x="159006" y="647593"/>
                  </a:lnTo>
                  <a:lnTo>
                    <a:pt x="178423" y="633136"/>
                  </a:lnTo>
                  <a:lnTo>
                    <a:pt x="176280" y="628552"/>
                  </a:lnTo>
                  <a:close/>
                </a:path>
                <a:path w="1797685" h="1346200">
                  <a:moveTo>
                    <a:pt x="116748" y="315597"/>
                  </a:moveTo>
                  <a:lnTo>
                    <a:pt x="115565" y="330495"/>
                  </a:lnTo>
                  <a:lnTo>
                    <a:pt x="134715" y="330833"/>
                  </a:lnTo>
                  <a:lnTo>
                    <a:pt x="146989" y="339738"/>
                  </a:lnTo>
                  <a:lnTo>
                    <a:pt x="147785" y="344757"/>
                  </a:lnTo>
                  <a:lnTo>
                    <a:pt x="153730" y="337947"/>
                  </a:lnTo>
                  <a:lnTo>
                    <a:pt x="164127" y="335238"/>
                  </a:lnTo>
                  <a:lnTo>
                    <a:pt x="164639" y="332641"/>
                  </a:lnTo>
                  <a:lnTo>
                    <a:pt x="143249" y="326441"/>
                  </a:lnTo>
                  <a:lnTo>
                    <a:pt x="139175" y="319139"/>
                  </a:lnTo>
                  <a:lnTo>
                    <a:pt x="129020" y="323347"/>
                  </a:lnTo>
                  <a:lnTo>
                    <a:pt x="119831" y="322190"/>
                  </a:lnTo>
                  <a:lnTo>
                    <a:pt x="116748" y="315597"/>
                  </a:lnTo>
                  <a:close/>
                </a:path>
                <a:path w="1797685" h="1346200">
                  <a:moveTo>
                    <a:pt x="148543" y="544399"/>
                  </a:moveTo>
                  <a:lnTo>
                    <a:pt x="151226" y="546637"/>
                  </a:lnTo>
                  <a:lnTo>
                    <a:pt x="150725" y="544620"/>
                  </a:lnTo>
                  <a:lnTo>
                    <a:pt x="148543" y="544399"/>
                  </a:lnTo>
                  <a:close/>
                </a:path>
                <a:path w="1797685" h="1346200">
                  <a:moveTo>
                    <a:pt x="149589" y="642949"/>
                  </a:moveTo>
                  <a:lnTo>
                    <a:pt x="148372" y="642907"/>
                  </a:lnTo>
                  <a:lnTo>
                    <a:pt x="148705" y="644924"/>
                  </a:lnTo>
                  <a:lnTo>
                    <a:pt x="149589" y="642949"/>
                  </a:lnTo>
                  <a:close/>
                </a:path>
                <a:path w="1797685" h="1346200">
                  <a:moveTo>
                    <a:pt x="147913" y="646233"/>
                  </a:moveTo>
                  <a:lnTo>
                    <a:pt x="144361" y="648585"/>
                  </a:lnTo>
                  <a:lnTo>
                    <a:pt x="148636" y="649355"/>
                  </a:lnTo>
                  <a:lnTo>
                    <a:pt x="147913" y="646233"/>
                  </a:lnTo>
                  <a:close/>
                </a:path>
                <a:path w="1797685" h="1346200">
                  <a:moveTo>
                    <a:pt x="143611" y="645421"/>
                  </a:moveTo>
                  <a:lnTo>
                    <a:pt x="142378" y="646115"/>
                  </a:lnTo>
                  <a:lnTo>
                    <a:pt x="144372" y="646463"/>
                  </a:lnTo>
                  <a:lnTo>
                    <a:pt x="143611" y="645421"/>
                  </a:lnTo>
                  <a:close/>
                </a:path>
                <a:path w="1797685" h="1346200">
                  <a:moveTo>
                    <a:pt x="142641" y="648977"/>
                  </a:moveTo>
                  <a:lnTo>
                    <a:pt x="141407" y="650628"/>
                  </a:lnTo>
                  <a:lnTo>
                    <a:pt x="143435" y="650365"/>
                  </a:lnTo>
                  <a:lnTo>
                    <a:pt x="142641" y="648977"/>
                  </a:lnTo>
                  <a:close/>
                </a:path>
                <a:path w="1797685" h="1346200">
                  <a:moveTo>
                    <a:pt x="142566" y="526231"/>
                  </a:moveTo>
                  <a:lnTo>
                    <a:pt x="137698" y="527762"/>
                  </a:lnTo>
                  <a:lnTo>
                    <a:pt x="139797" y="530072"/>
                  </a:lnTo>
                  <a:lnTo>
                    <a:pt x="142566" y="526231"/>
                  </a:lnTo>
                  <a:close/>
                </a:path>
                <a:path w="1797685" h="1346200">
                  <a:moveTo>
                    <a:pt x="133906" y="651272"/>
                  </a:moveTo>
                  <a:lnTo>
                    <a:pt x="131021" y="654921"/>
                  </a:lnTo>
                  <a:lnTo>
                    <a:pt x="134850" y="653783"/>
                  </a:lnTo>
                  <a:lnTo>
                    <a:pt x="133906" y="651272"/>
                  </a:lnTo>
                  <a:close/>
                </a:path>
                <a:path w="1797685" h="1346200">
                  <a:moveTo>
                    <a:pt x="124982" y="656053"/>
                  </a:moveTo>
                  <a:lnTo>
                    <a:pt x="123596" y="656600"/>
                  </a:lnTo>
                  <a:lnTo>
                    <a:pt x="124935" y="657759"/>
                  </a:lnTo>
                  <a:lnTo>
                    <a:pt x="124982" y="656053"/>
                  </a:lnTo>
                  <a:close/>
                </a:path>
                <a:path w="1797685" h="1346200">
                  <a:moveTo>
                    <a:pt x="105990" y="659332"/>
                  </a:moveTo>
                  <a:lnTo>
                    <a:pt x="103127" y="662899"/>
                  </a:lnTo>
                  <a:lnTo>
                    <a:pt x="108128" y="660902"/>
                  </a:lnTo>
                  <a:lnTo>
                    <a:pt x="105990" y="659332"/>
                  </a:lnTo>
                  <a:close/>
                </a:path>
                <a:path w="1797685" h="1346200">
                  <a:moveTo>
                    <a:pt x="95629" y="424451"/>
                  </a:moveTo>
                  <a:lnTo>
                    <a:pt x="92953" y="426835"/>
                  </a:lnTo>
                  <a:lnTo>
                    <a:pt x="99325" y="431376"/>
                  </a:lnTo>
                  <a:lnTo>
                    <a:pt x="107214" y="432317"/>
                  </a:lnTo>
                  <a:lnTo>
                    <a:pt x="95629" y="424451"/>
                  </a:lnTo>
                  <a:close/>
                </a:path>
                <a:path w="1797685" h="1346200">
                  <a:moveTo>
                    <a:pt x="88729" y="665434"/>
                  </a:moveTo>
                  <a:lnTo>
                    <a:pt x="80636" y="665902"/>
                  </a:lnTo>
                  <a:lnTo>
                    <a:pt x="97738" y="666941"/>
                  </a:lnTo>
                  <a:lnTo>
                    <a:pt x="88729" y="665434"/>
                  </a:lnTo>
                  <a:close/>
                </a:path>
                <a:path w="1797685" h="1346200">
                  <a:moveTo>
                    <a:pt x="94155" y="422939"/>
                  </a:moveTo>
                  <a:lnTo>
                    <a:pt x="93978" y="421036"/>
                  </a:lnTo>
                  <a:lnTo>
                    <a:pt x="93001" y="421916"/>
                  </a:lnTo>
                  <a:lnTo>
                    <a:pt x="94155" y="422939"/>
                  </a:lnTo>
                  <a:close/>
                </a:path>
                <a:path w="1797685" h="1346200">
                  <a:moveTo>
                    <a:pt x="78953" y="658722"/>
                  </a:moveTo>
                  <a:lnTo>
                    <a:pt x="71912" y="666807"/>
                  </a:lnTo>
                  <a:lnTo>
                    <a:pt x="60620" y="668938"/>
                  </a:lnTo>
                  <a:lnTo>
                    <a:pt x="79924" y="666085"/>
                  </a:lnTo>
                  <a:lnTo>
                    <a:pt x="78953" y="658722"/>
                  </a:lnTo>
                  <a:close/>
                </a:path>
                <a:path w="1797685" h="1346200">
                  <a:moveTo>
                    <a:pt x="54132" y="670041"/>
                  </a:moveTo>
                  <a:lnTo>
                    <a:pt x="54059" y="671063"/>
                  </a:lnTo>
                  <a:lnTo>
                    <a:pt x="55117" y="670310"/>
                  </a:lnTo>
                  <a:lnTo>
                    <a:pt x="54132" y="670041"/>
                  </a:lnTo>
                  <a:close/>
                </a:path>
                <a:path w="1797685" h="1346200">
                  <a:moveTo>
                    <a:pt x="52853" y="670569"/>
                  </a:moveTo>
                  <a:lnTo>
                    <a:pt x="51580" y="670779"/>
                  </a:lnTo>
                  <a:lnTo>
                    <a:pt x="53072" y="671547"/>
                  </a:lnTo>
                  <a:lnTo>
                    <a:pt x="52853" y="670569"/>
                  </a:lnTo>
                  <a:close/>
                </a:path>
                <a:path w="1797685" h="1346200">
                  <a:moveTo>
                    <a:pt x="49850" y="671746"/>
                  </a:moveTo>
                  <a:lnTo>
                    <a:pt x="47828" y="672319"/>
                  </a:lnTo>
                  <a:lnTo>
                    <a:pt x="50238" y="673288"/>
                  </a:lnTo>
                  <a:lnTo>
                    <a:pt x="49850" y="671746"/>
                  </a:lnTo>
                  <a:close/>
                </a:path>
                <a:path w="1797685" h="1346200">
                  <a:moveTo>
                    <a:pt x="47329" y="666381"/>
                  </a:moveTo>
                  <a:lnTo>
                    <a:pt x="47912" y="669708"/>
                  </a:lnTo>
                  <a:lnTo>
                    <a:pt x="49959" y="668620"/>
                  </a:lnTo>
                  <a:lnTo>
                    <a:pt x="47329" y="666381"/>
                  </a:lnTo>
                  <a:close/>
                </a:path>
                <a:path w="1797685" h="1346200">
                  <a:moveTo>
                    <a:pt x="46759" y="672371"/>
                  </a:moveTo>
                  <a:lnTo>
                    <a:pt x="47006" y="674244"/>
                  </a:lnTo>
                  <a:lnTo>
                    <a:pt x="49157" y="673345"/>
                  </a:lnTo>
                  <a:lnTo>
                    <a:pt x="46759" y="672371"/>
                  </a:lnTo>
                  <a:close/>
                </a:path>
                <a:path w="1797685" h="1346200">
                  <a:moveTo>
                    <a:pt x="45158" y="672833"/>
                  </a:moveTo>
                  <a:lnTo>
                    <a:pt x="42916" y="673207"/>
                  </a:lnTo>
                  <a:lnTo>
                    <a:pt x="44138" y="676308"/>
                  </a:lnTo>
                  <a:lnTo>
                    <a:pt x="45158" y="672833"/>
                  </a:lnTo>
                  <a:close/>
                </a:path>
                <a:path w="1797685" h="1346200">
                  <a:moveTo>
                    <a:pt x="40507" y="669318"/>
                  </a:moveTo>
                  <a:lnTo>
                    <a:pt x="34096" y="679466"/>
                  </a:lnTo>
                  <a:lnTo>
                    <a:pt x="42879" y="675930"/>
                  </a:lnTo>
                  <a:lnTo>
                    <a:pt x="40507" y="669318"/>
                  </a:lnTo>
                  <a:close/>
                </a:path>
                <a:path w="1797685" h="1346200">
                  <a:moveTo>
                    <a:pt x="31427" y="670868"/>
                  </a:moveTo>
                  <a:lnTo>
                    <a:pt x="23258" y="678004"/>
                  </a:lnTo>
                  <a:lnTo>
                    <a:pt x="31471" y="676868"/>
                  </a:lnTo>
                  <a:lnTo>
                    <a:pt x="31427" y="670868"/>
                  </a:lnTo>
                  <a:close/>
                </a:path>
                <a:path w="1797685" h="1346200">
                  <a:moveTo>
                    <a:pt x="16451" y="671465"/>
                  </a:moveTo>
                  <a:lnTo>
                    <a:pt x="18826" y="678531"/>
                  </a:lnTo>
                  <a:lnTo>
                    <a:pt x="23885" y="673270"/>
                  </a:lnTo>
                  <a:lnTo>
                    <a:pt x="16451" y="671465"/>
                  </a:lnTo>
                  <a:close/>
                </a:path>
                <a:path w="1797685" h="1346200">
                  <a:moveTo>
                    <a:pt x="5323" y="673554"/>
                  </a:moveTo>
                  <a:lnTo>
                    <a:pt x="4376" y="674971"/>
                  </a:lnTo>
                  <a:lnTo>
                    <a:pt x="6501" y="674953"/>
                  </a:lnTo>
                  <a:lnTo>
                    <a:pt x="5323" y="673554"/>
                  </a:lnTo>
                  <a:close/>
                </a:path>
                <a:path w="1797685" h="1346200">
                  <a:moveTo>
                    <a:pt x="4905" y="680224"/>
                  </a:moveTo>
                  <a:lnTo>
                    <a:pt x="5133" y="681013"/>
                  </a:lnTo>
                  <a:lnTo>
                    <a:pt x="6448" y="680767"/>
                  </a:lnTo>
                  <a:lnTo>
                    <a:pt x="4905" y="680224"/>
                  </a:lnTo>
                  <a:close/>
                </a:path>
                <a:path w="1797685" h="1346200">
                  <a:moveTo>
                    <a:pt x="2890" y="684655"/>
                  </a:moveTo>
                  <a:lnTo>
                    <a:pt x="2484" y="686930"/>
                  </a:lnTo>
                  <a:lnTo>
                    <a:pt x="3746" y="686168"/>
                  </a:lnTo>
                  <a:lnTo>
                    <a:pt x="2890" y="684655"/>
                  </a:lnTo>
                  <a:close/>
                </a:path>
                <a:path w="1797685" h="1346200">
                  <a:moveTo>
                    <a:pt x="573" y="687155"/>
                  </a:moveTo>
                  <a:lnTo>
                    <a:pt x="0" y="687829"/>
                  </a:lnTo>
                  <a:lnTo>
                    <a:pt x="1139" y="687635"/>
                  </a:lnTo>
                  <a:lnTo>
                    <a:pt x="573" y="68715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67110" y="2941281"/>
              <a:ext cx="125730" cy="324485"/>
            </a:xfrm>
            <a:custGeom>
              <a:avLst/>
              <a:gdLst/>
              <a:ahLst/>
              <a:cxnLst/>
              <a:rect l="l" t="t" r="r" b="b"/>
              <a:pathLst>
                <a:path w="125729" h="324485">
                  <a:moveTo>
                    <a:pt x="22186" y="144830"/>
                  </a:moveTo>
                  <a:lnTo>
                    <a:pt x="22161" y="144348"/>
                  </a:lnTo>
                  <a:lnTo>
                    <a:pt x="21945" y="144183"/>
                  </a:lnTo>
                  <a:lnTo>
                    <a:pt x="21844" y="144830"/>
                  </a:lnTo>
                  <a:lnTo>
                    <a:pt x="21691" y="146685"/>
                  </a:lnTo>
                  <a:lnTo>
                    <a:pt x="22186" y="144830"/>
                  </a:lnTo>
                  <a:close/>
                </a:path>
                <a:path w="125729" h="324485">
                  <a:moveTo>
                    <a:pt x="22390" y="199783"/>
                  </a:moveTo>
                  <a:lnTo>
                    <a:pt x="22034" y="199986"/>
                  </a:lnTo>
                  <a:lnTo>
                    <a:pt x="22288" y="200279"/>
                  </a:lnTo>
                  <a:lnTo>
                    <a:pt x="22390" y="199783"/>
                  </a:lnTo>
                  <a:close/>
                </a:path>
                <a:path w="125729" h="324485">
                  <a:moveTo>
                    <a:pt x="24371" y="263055"/>
                  </a:moveTo>
                  <a:lnTo>
                    <a:pt x="23888" y="263017"/>
                  </a:lnTo>
                  <a:lnTo>
                    <a:pt x="24333" y="263359"/>
                  </a:lnTo>
                  <a:lnTo>
                    <a:pt x="24371" y="263055"/>
                  </a:lnTo>
                  <a:close/>
                </a:path>
                <a:path w="125729" h="324485">
                  <a:moveTo>
                    <a:pt x="24701" y="275069"/>
                  </a:moveTo>
                  <a:lnTo>
                    <a:pt x="24472" y="274205"/>
                  </a:lnTo>
                  <a:lnTo>
                    <a:pt x="24396" y="274878"/>
                  </a:lnTo>
                  <a:lnTo>
                    <a:pt x="24701" y="275069"/>
                  </a:lnTo>
                  <a:close/>
                </a:path>
                <a:path w="125729" h="324485">
                  <a:moveTo>
                    <a:pt x="29349" y="190144"/>
                  </a:moveTo>
                  <a:lnTo>
                    <a:pt x="22606" y="199694"/>
                  </a:lnTo>
                  <a:lnTo>
                    <a:pt x="29032" y="196189"/>
                  </a:lnTo>
                  <a:lnTo>
                    <a:pt x="29349" y="190144"/>
                  </a:lnTo>
                  <a:close/>
                </a:path>
                <a:path w="125729" h="324485">
                  <a:moveTo>
                    <a:pt x="29883" y="71513"/>
                  </a:moveTo>
                  <a:lnTo>
                    <a:pt x="29679" y="71551"/>
                  </a:lnTo>
                  <a:lnTo>
                    <a:pt x="29781" y="71920"/>
                  </a:lnTo>
                  <a:lnTo>
                    <a:pt x="29883" y="71513"/>
                  </a:lnTo>
                  <a:close/>
                </a:path>
                <a:path w="125729" h="324485">
                  <a:moveTo>
                    <a:pt x="34493" y="219773"/>
                  </a:moveTo>
                  <a:lnTo>
                    <a:pt x="28448" y="216662"/>
                  </a:lnTo>
                  <a:lnTo>
                    <a:pt x="24142" y="219887"/>
                  </a:lnTo>
                  <a:lnTo>
                    <a:pt x="29946" y="224650"/>
                  </a:lnTo>
                  <a:lnTo>
                    <a:pt x="34493" y="219773"/>
                  </a:lnTo>
                  <a:close/>
                </a:path>
                <a:path w="125729" h="324485">
                  <a:moveTo>
                    <a:pt x="46710" y="60502"/>
                  </a:moveTo>
                  <a:lnTo>
                    <a:pt x="46101" y="59982"/>
                  </a:lnTo>
                  <a:lnTo>
                    <a:pt x="46088" y="60464"/>
                  </a:lnTo>
                  <a:lnTo>
                    <a:pt x="46710" y="60502"/>
                  </a:lnTo>
                  <a:close/>
                </a:path>
                <a:path w="125729" h="324485">
                  <a:moveTo>
                    <a:pt x="46939" y="197383"/>
                  </a:moveTo>
                  <a:lnTo>
                    <a:pt x="46748" y="197459"/>
                  </a:lnTo>
                  <a:lnTo>
                    <a:pt x="46939" y="197383"/>
                  </a:lnTo>
                  <a:close/>
                </a:path>
                <a:path w="125729" h="324485">
                  <a:moveTo>
                    <a:pt x="47625" y="200164"/>
                  </a:moveTo>
                  <a:lnTo>
                    <a:pt x="46774" y="197497"/>
                  </a:lnTo>
                  <a:lnTo>
                    <a:pt x="47409" y="199618"/>
                  </a:lnTo>
                  <a:lnTo>
                    <a:pt x="47625" y="200164"/>
                  </a:lnTo>
                  <a:close/>
                </a:path>
                <a:path w="125729" h="324485">
                  <a:moveTo>
                    <a:pt x="47688" y="63461"/>
                  </a:moveTo>
                  <a:lnTo>
                    <a:pt x="45351" y="60236"/>
                  </a:lnTo>
                  <a:lnTo>
                    <a:pt x="47244" y="65125"/>
                  </a:lnTo>
                  <a:lnTo>
                    <a:pt x="47688" y="63461"/>
                  </a:lnTo>
                  <a:close/>
                </a:path>
                <a:path w="125729" h="324485">
                  <a:moveTo>
                    <a:pt x="48412" y="63258"/>
                  </a:moveTo>
                  <a:lnTo>
                    <a:pt x="48171" y="62611"/>
                  </a:lnTo>
                  <a:lnTo>
                    <a:pt x="48234" y="63258"/>
                  </a:lnTo>
                  <a:lnTo>
                    <a:pt x="48412" y="63258"/>
                  </a:lnTo>
                  <a:close/>
                </a:path>
                <a:path w="125729" h="324485">
                  <a:moveTo>
                    <a:pt x="48450" y="61963"/>
                  </a:moveTo>
                  <a:lnTo>
                    <a:pt x="48158" y="61683"/>
                  </a:lnTo>
                  <a:lnTo>
                    <a:pt x="48260" y="62090"/>
                  </a:lnTo>
                  <a:lnTo>
                    <a:pt x="48450" y="61963"/>
                  </a:lnTo>
                  <a:close/>
                </a:path>
                <a:path w="125729" h="324485">
                  <a:moveTo>
                    <a:pt x="49339" y="67818"/>
                  </a:moveTo>
                  <a:lnTo>
                    <a:pt x="49098" y="67437"/>
                  </a:lnTo>
                  <a:lnTo>
                    <a:pt x="48717" y="68300"/>
                  </a:lnTo>
                  <a:lnTo>
                    <a:pt x="49339" y="67818"/>
                  </a:lnTo>
                  <a:close/>
                </a:path>
                <a:path w="125729" h="324485">
                  <a:moveTo>
                    <a:pt x="49911" y="62890"/>
                  </a:moveTo>
                  <a:lnTo>
                    <a:pt x="48602" y="63423"/>
                  </a:lnTo>
                  <a:lnTo>
                    <a:pt x="49669" y="63284"/>
                  </a:lnTo>
                  <a:lnTo>
                    <a:pt x="49911" y="62890"/>
                  </a:lnTo>
                  <a:close/>
                </a:path>
                <a:path w="125729" h="324485">
                  <a:moveTo>
                    <a:pt x="50139" y="65735"/>
                  </a:moveTo>
                  <a:lnTo>
                    <a:pt x="49796" y="66205"/>
                  </a:lnTo>
                  <a:lnTo>
                    <a:pt x="50025" y="66179"/>
                  </a:lnTo>
                  <a:lnTo>
                    <a:pt x="50139" y="65735"/>
                  </a:lnTo>
                  <a:close/>
                </a:path>
                <a:path w="125729" h="324485">
                  <a:moveTo>
                    <a:pt x="51257" y="197485"/>
                  </a:moveTo>
                  <a:lnTo>
                    <a:pt x="50952" y="197332"/>
                  </a:lnTo>
                  <a:lnTo>
                    <a:pt x="51168" y="197751"/>
                  </a:lnTo>
                  <a:lnTo>
                    <a:pt x="51257" y="197485"/>
                  </a:lnTo>
                  <a:close/>
                </a:path>
                <a:path w="125729" h="324485">
                  <a:moveTo>
                    <a:pt x="51308" y="52412"/>
                  </a:moveTo>
                  <a:lnTo>
                    <a:pt x="49745" y="52044"/>
                  </a:lnTo>
                  <a:lnTo>
                    <a:pt x="50253" y="54279"/>
                  </a:lnTo>
                  <a:lnTo>
                    <a:pt x="51308" y="52412"/>
                  </a:lnTo>
                  <a:close/>
                </a:path>
                <a:path w="125729" h="324485">
                  <a:moveTo>
                    <a:pt x="51562" y="62433"/>
                  </a:moveTo>
                  <a:lnTo>
                    <a:pt x="51092" y="62661"/>
                  </a:lnTo>
                  <a:lnTo>
                    <a:pt x="51219" y="62788"/>
                  </a:lnTo>
                  <a:lnTo>
                    <a:pt x="51562" y="62433"/>
                  </a:lnTo>
                  <a:close/>
                </a:path>
                <a:path w="125729" h="324485">
                  <a:moveTo>
                    <a:pt x="51701" y="54533"/>
                  </a:moveTo>
                  <a:lnTo>
                    <a:pt x="51523" y="54254"/>
                  </a:lnTo>
                  <a:lnTo>
                    <a:pt x="50863" y="54686"/>
                  </a:lnTo>
                  <a:lnTo>
                    <a:pt x="51701" y="54533"/>
                  </a:lnTo>
                  <a:close/>
                </a:path>
                <a:path w="125729" h="324485">
                  <a:moveTo>
                    <a:pt x="51765" y="55740"/>
                  </a:moveTo>
                  <a:lnTo>
                    <a:pt x="51473" y="55422"/>
                  </a:lnTo>
                  <a:lnTo>
                    <a:pt x="51079" y="55702"/>
                  </a:lnTo>
                  <a:lnTo>
                    <a:pt x="51765" y="55740"/>
                  </a:lnTo>
                  <a:close/>
                </a:path>
                <a:path w="125729" h="324485">
                  <a:moveTo>
                    <a:pt x="52362" y="53136"/>
                  </a:moveTo>
                  <a:lnTo>
                    <a:pt x="52019" y="52946"/>
                  </a:lnTo>
                  <a:lnTo>
                    <a:pt x="51854" y="53632"/>
                  </a:lnTo>
                  <a:lnTo>
                    <a:pt x="52362" y="53136"/>
                  </a:lnTo>
                  <a:close/>
                </a:path>
                <a:path w="125729" h="324485">
                  <a:moveTo>
                    <a:pt x="52781" y="49364"/>
                  </a:moveTo>
                  <a:lnTo>
                    <a:pt x="51689" y="47078"/>
                  </a:lnTo>
                  <a:lnTo>
                    <a:pt x="51219" y="49999"/>
                  </a:lnTo>
                  <a:lnTo>
                    <a:pt x="52781" y="49364"/>
                  </a:lnTo>
                  <a:close/>
                </a:path>
                <a:path w="125729" h="324485">
                  <a:moveTo>
                    <a:pt x="52870" y="47891"/>
                  </a:moveTo>
                  <a:lnTo>
                    <a:pt x="52844" y="46278"/>
                  </a:lnTo>
                  <a:lnTo>
                    <a:pt x="52336" y="47409"/>
                  </a:lnTo>
                  <a:lnTo>
                    <a:pt x="52870" y="47891"/>
                  </a:lnTo>
                  <a:close/>
                </a:path>
                <a:path w="125729" h="324485">
                  <a:moveTo>
                    <a:pt x="53848" y="51663"/>
                  </a:moveTo>
                  <a:lnTo>
                    <a:pt x="53682" y="51193"/>
                  </a:lnTo>
                  <a:lnTo>
                    <a:pt x="53708" y="51917"/>
                  </a:lnTo>
                  <a:lnTo>
                    <a:pt x="53848" y="51663"/>
                  </a:lnTo>
                  <a:close/>
                </a:path>
                <a:path w="125729" h="324485">
                  <a:moveTo>
                    <a:pt x="54051" y="55486"/>
                  </a:moveTo>
                  <a:lnTo>
                    <a:pt x="52489" y="55803"/>
                  </a:lnTo>
                  <a:lnTo>
                    <a:pt x="53555" y="57454"/>
                  </a:lnTo>
                  <a:lnTo>
                    <a:pt x="54051" y="55486"/>
                  </a:lnTo>
                  <a:close/>
                </a:path>
                <a:path w="125729" h="324485">
                  <a:moveTo>
                    <a:pt x="55003" y="53759"/>
                  </a:moveTo>
                  <a:lnTo>
                    <a:pt x="54800" y="50469"/>
                  </a:lnTo>
                  <a:lnTo>
                    <a:pt x="54063" y="52527"/>
                  </a:lnTo>
                  <a:lnTo>
                    <a:pt x="55003" y="53759"/>
                  </a:lnTo>
                  <a:close/>
                </a:path>
                <a:path w="125729" h="324485">
                  <a:moveTo>
                    <a:pt x="55384" y="50977"/>
                  </a:moveTo>
                  <a:lnTo>
                    <a:pt x="55041" y="50571"/>
                  </a:lnTo>
                  <a:lnTo>
                    <a:pt x="54902" y="50888"/>
                  </a:lnTo>
                  <a:lnTo>
                    <a:pt x="55384" y="50977"/>
                  </a:lnTo>
                  <a:close/>
                </a:path>
                <a:path w="125729" h="324485">
                  <a:moveTo>
                    <a:pt x="55613" y="59245"/>
                  </a:moveTo>
                  <a:lnTo>
                    <a:pt x="49123" y="57975"/>
                  </a:lnTo>
                  <a:lnTo>
                    <a:pt x="47802" y="53441"/>
                  </a:lnTo>
                  <a:lnTo>
                    <a:pt x="45313" y="59245"/>
                  </a:lnTo>
                  <a:lnTo>
                    <a:pt x="51422" y="59397"/>
                  </a:lnTo>
                  <a:lnTo>
                    <a:pt x="52235" y="66243"/>
                  </a:lnTo>
                  <a:lnTo>
                    <a:pt x="55613" y="59245"/>
                  </a:lnTo>
                  <a:close/>
                </a:path>
                <a:path w="125729" h="324485">
                  <a:moveTo>
                    <a:pt x="56235" y="61175"/>
                  </a:moveTo>
                  <a:lnTo>
                    <a:pt x="56019" y="61188"/>
                  </a:lnTo>
                  <a:lnTo>
                    <a:pt x="55918" y="61480"/>
                  </a:lnTo>
                  <a:lnTo>
                    <a:pt x="56235" y="61175"/>
                  </a:lnTo>
                  <a:close/>
                </a:path>
                <a:path w="125729" h="324485">
                  <a:moveTo>
                    <a:pt x="57886" y="57226"/>
                  </a:moveTo>
                  <a:lnTo>
                    <a:pt x="57721" y="57073"/>
                  </a:lnTo>
                  <a:lnTo>
                    <a:pt x="57658" y="57391"/>
                  </a:lnTo>
                  <a:lnTo>
                    <a:pt x="57886" y="57226"/>
                  </a:lnTo>
                  <a:close/>
                </a:path>
                <a:path w="125729" h="324485">
                  <a:moveTo>
                    <a:pt x="58039" y="55092"/>
                  </a:moveTo>
                  <a:lnTo>
                    <a:pt x="56781" y="53225"/>
                  </a:lnTo>
                  <a:lnTo>
                    <a:pt x="56438" y="55829"/>
                  </a:lnTo>
                  <a:lnTo>
                    <a:pt x="58039" y="55092"/>
                  </a:lnTo>
                  <a:close/>
                </a:path>
                <a:path w="125729" h="324485">
                  <a:moveTo>
                    <a:pt x="58331" y="317233"/>
                  </a:moveTo>
                  <a:lnTo>
                    <a:pt x="57391" y="316611"/>
                  </a:lnTo>
                  <a:lnTo>
                    <a:pt x="56057" y="317919"/>
                  </a:lnTo>
                  <a:lnTo>
                    <a:pt x="58331" y="317233"/>
                  </a:lnTo>
                  <a:close/>
                </a:path>
                <a:path w="125729" h="324485">
                  <a:moveTo>
                    <a:pt x="59753" y="317017"/>
                  </a:moveTo>
                  <a:lnTo>
                    <a:pt x="59486" y="316801"/>
                  </a:lnTo>
                  <a:lnTo>
                    <a:pt x="59588" y="317207"/>
                  </a:lnTo>
                  <a:lnTo>
                    <a:pt x="59753" y="317017"/>
                  </a:lnTo>
                  <a:close/>
                </a:path>
                <a:path w="125729" h="324485">
                  <a:moveTo>
                    <a:pt x="60121" y="48590"/>
                  </a:moveTo>
                  <a:lnTo>
                    <a:pt x="57010" y="49453"/>
                  </a:lnTo>
                  <a:lnTo>
                    <a:pt x="57200" y="50939"/>
                  </a:lnTo>
                  <a:lnTo>
                    <a:pt x="60121" y="48590"/>
                  </a:lnTo>
                  <a:close/>
                </a:path>
                <a:path w="125729" h="324485">
                  <a:moveTo>
                    <a:pt x="60693" y="46062"/>
                  </a:moveTo>
                  <a:lnTo>
                    <a:pt x="59918" y="46469"/>
                  </a:lnTo>
                  <a:lnTo>
                    <a:pt x="60426" y="47180"/>
                  </a:lnTo>
                  <a:lnTo>
                    <a:pt x="60693" y="46062"/>
                  </a:lnTo>
                  <a:close/>
                </a:path>
                <a:path w="125729" h="324485">
                  <a:moveTo>
                    <a:pt x="60947" y="318249"/>
                  </a:moveTo>
                  <a:lnTo>
                    <a:pt x="60706" y="317969"/>
                  </a:lnTo>
                  <a:lnTo>
                    <a:pt x="60667" y="318427"/>
                  </a:lnTo>
                  <a:lnTo>
                    <a:pt x="60947" y="318249"/>
                  </a:lnTo>
                  <a:close/>
                </a:path>
                <a:path w="125729" h="324485">
                  <a:moveTo>
                    <a:pt x="63715" y="310921"/>
                  </a:moveTo>
                  <a:lnTo>
                    <a:pt x="63017" y="311111"/>
                  </a:lnTo>
                  <a:lnTo>
                    <a:pt x="63677" y="311264"/>
                  </a:lnTo>
                  <a:lnTo>
                    <a:pt x="63715" y="310921"/>
                  </a:lnTo>
                  <a:close/>
                </a:path>
                <a:path w="125729" h="324485">
                  <a:moveTo>
                    <a:pt x="65570" y="322694"/>
                  </a:moveTo>
                  <a:lnTo>
                    <a:pt x="62699" y="322376"/>
                  </a:lnTo>
                  <a:lnTo>
                    <a:pt x="64960" y="324167"/>
                  </a:lnTo>
                  <a:lnTo>
                    <a:pt x="65570" y="322694"/>
                  </a:lnTo>
                  <a:close/>
                </a:path>
                <a:path w="125729" h="324485">
                  <a:moveTo>
                    <a:pt x="66078" y="22606"/>
                  </a:moveTo>
                  <a:lnTo>
                    <a:pt x="65544" y="22059"/>
                  </a:lnTo>
                  <a:lnTo>
                    <a:pt x="65252" y="22974"/>
                  </a:lnTo>
                  <a:lnTo>
                    <a:pt x="66078" y="22606"/>
                  </a:lnTo>
                  <a:close/>
                </a:path>
                <a:path w="125729" h="324485">
                  <a:moveTo>
                    <a:pt x="67335" y="287108"/>
                  </a:moveTo>
                  <a:lnTo>
                    <a:pt x="67271" y="286905"/>
                  </a:lnTo>
                  <a:lnTo>
                    <a:pt x="66903" y="286969"/>
                  </a:lnTo>
                  <a:lnTo>
                    <a:pt x="67335" y="287108"/>
                  </a:lnTo>
                  <a:close/>
                </a:path>
                <a:path w="125729" h="324485">
                  <a:moveTo>
                    <a:pt x="70218" y="155714"/>
                  </a:moveTo>
                  <a:lnTo>
                    <a:pt x="69913" y="155168"/>
                  </a:lnTo>
                  <a:lnTo>
                    <a:pt x="69773" y="155409"/>
                  </a:lnTo>
                  <a:lnTo>
                    <a:pt x="70218" y="155714"/>
                  </a:lnTo>
                  <a:close/>
                </a:path>
                <a:path w="125729" h="324485">
                  <a:moveTo>
                    <a:pt x="70408" y="103098"/>
                  </a:moveTo>
                  <a:lnTo>
                    <a:pt x="66675" y="97320"/>
                  </a:lnTo>
                  <a:lnTo>
                    <a:pt x="46520" y="96558"/>
                  </a:lnTo>
                  <a:lnTo>
                    <a:pt x="28498" y="103212"/>
                  </a:lnTo>
                  <a:lnTo>
                    <a:pt x="29578" y="102069"/>
                  </a:lnTo>
                  <a:lnTo>
                    <a:pt x="35941" y="95326"/>
                  </a:lnTo>
                  <a:lnTo>
                    <a:pt x="37604" y="93548"/>
                  </a:lnTo>
                  <a:lnTo>
                    <a:pt x="38519" y="92570"/>
                  </a:lnTo>
                  <a:lnTo>
                    <a:pt x="38747" y="92341"/>
                  </a:lnTo>
                  <a:lnTo>
                    <a:pt x="34772" y="92151"/>
                  </a:lnTo>
                  <a:lnTo>
                    <a:pt x="34671" y="91897"/>
                  </a:lnTo>
                  <a:lnTo>
                    <a:pt x="33845" y="89839"/>
                  </a:lnTo>
                  <a:lnTo>
                    <a:pt x="44272" y="81711"/>
                  </a:lnTo>
                  <a:lnTo>
                    <a:pt x="47625" y="79108"/>
                  </a:lnTo>
                  <a:lnTo>
                    <a:pt x="48780" y="75133"/>
                  </a:lnTo>
                  <a:lnTo>
                    <a:pt x="50546" y="69037"/>
                  </a:lnTo>
                  <a:lnTo>
                    <a:pt x="34798" y="70561"/>
                  </a:lnTo>
                  <a:lnTo>
                    <a:pt x="27597" y="75133"/>
                  </a:lnTo>
                  <a:lnTo>
                    <a:pt x="27635" y="74917"/>
                  </a:lnTo>
                  <a:lnTo>
                    <a:pt x="28308" y="71742"/>
                  </a:lnTo>
                  <a:lnTo>
                    <a:pt x="23126" y="74917"/>
                  </a:lnTo>
                  <a:lnTo>
                    <a:pt x="24676" y="71793"/>
                  </a:lnTo>
                  <a:lnTo>
                    <a:pt x="19367" y="69545"/>
                  </a:lnTo>
                  <a:lnTo>
                    <a:pt x="16573" y="77546"/>
                  </a:lnTo>
                  <a:lnTo>
                    <a:pt x="20345" y="81711"/>
                  </a:lnTo>
                  <a:lnTo>
                    <a:pt x="13449" y="80492"/>
                  </a:lnTo>
                  <a:lnTo>
                    <a:pt x="15570" y="83756"/>
                  </a:lnTo>
                  <a:lnTo>
                    <a:pt x="12128" y="86093"/>
                  </a:lnTo>
                  <a:lnTo>
                    <a:pt x="18326" y="93548"/>
                  </a:lnTo>
                  <a:lnTo>
                    <a:pt x="17640" y="93065"/>
                  </a:lnTo>
                  <a:lnTo>
                    <a:pt x="13779" y="90309"/>
                  </a:lnTo>
                  <a:lnTo>
                    <a:pt x="15798" y="93065"/>
                  </a:lnTo>
                  <a:lnTo>
                    <a:pt x="9563" y="90652"/>
                  </a:lnTo>
                  <a:lnTo>
                    <a:pt x="9575" y="95326"/>
                  </a:lnTo>
                  <a:lnTo>
                    <a:pt x="6489" y="92710"/>
                  </a:lnTo>
                  <a:lnTo>
                    <a:pt x="6502" y="99148"/>
                  </a:lnTo>
                  <a:lnTo>
                    <a:pt x="11252" y="102069"/>
                  </a:lnTo>
                  <a:lnTo>
                    <a:pt x="6070" y="100939"/>
                  </a:lnTo>
                  <a:lnTo>
                    <a:pt x="6311" y="105397"/>
                  </a:lnTo>
                  <a:lnTo>
                    <a:pt x="12280" y="105397"/>
                  </a:lnTo>
                  <a:lnTo>
                    <a:pt x="69367" y="105397"/>
                  </a:lnTo>
                  <a:lnTo>
                    <a:pt x="70358" y="103212"/>
                  </a:lnTo>
                  <a:close/>
                </a:path>
                <a:path w="125729" h="324485">
                  <a:moveTo>
                    <a:pt x="71831" y="16611"/>
                  </a:moveTo>
                  <a:lnTo>
                    <a:pt x="71183" y="16065"/>
                  </a:lnTo>
                  <a:lnTo>
                    <a:pt x="71424" y="16637"/>
                  </a:lnTo>
                  <a:lnTo>
                    <a:pt x="71831" y="16611"/>
                  </a:lnTo>
                  <a:close/>
                </a:path>
                <a:path w="125729" h="324485">
                  <a:moveTo>
                    <a:pt x="72923" y="41071"/>
                  </a:moveTo>
                  <a:lnTo>
                    <a:pt x="72250" y="41744"/>
                  </a:lnTo>
                  <a:lnTo>
                    <a:pt x="72618" y="41897"/>
                  </a:lnTo>
                  <a:lnTo>
                    <a:pt x="72923" y="41071"/>
                  </a:lnTo>
                  <a:close/>
                </a:path>
                <a:path w="125729" h="324485">
                  <a:moveTo>
                    <a:pt x="73533" y="20612"/>
                  </a:moveTo>
                  <a:lnTo>
                    <a:pt x="73240" y="20408"/>
                  </a:lnTo>
                  <a:lnTo>
                    <a:pt x="73253" y="20891"/>
                  </a:lnTo>
                  <a:lnTo>
                    <a:pt x="73533" y="20612"/>
                  </a:lnTo>
                  <a:close/>
                </a:path>
                <a:path w="125729" h="324485">
                  <a:moveTo>
                    <a:pt x="75260" y="16433"/>
                  </a:moveTo>
                  <a:lnTo>
                    <a:pt x="75069" y="16268"/>
                  </a:lnTo>
                  <a:lnTo>
                    <a:pt x="74904" y="16903"/>
                  </a:lnTo>
                  <a:lnTo>
                    <a:pt x="75260" y="16433"/>
                  </a:lnTo>
                  <a:close/>
                </a:path>
                <a:path w="125729" h="324485">
                  <a:moveTo>
                    <a:pt x="76885" y="22606"/>
                  </a:moveTo>
                  <a:lnTo>
                    <a:pt x="76784" y="22225"/>
                  </a:lnTo>
                  <a:lnTo>
                    <a:pt x="76669" y="22466"/>
                  </a:lnTo>
                  <a:lnTo>
                    <a:pt x="76885" y="22606"/>
                  </a:lnTo>
                  <a:close/>
                </a:path>
                <a:path w="125729" h="324485">
                  <a:moveTo>
                    <a:pt x="77038" y="26212"/>
                  </a:moveTo>
                  <a:lnTo>
                    <a:pt x="76771" y="26098"/>
                  </a:lnTo>
                  <a:lnTo>
                    <a:pt x="76822" y="26365"/>
                  </a:lnTo>
                  <a:lnTo>
                    <a:pt x="77038" y="26212"/>
                  </a:lnTo>
                  <a:close/>
                </a:path>
                <a:path w="125729" h="324485">
                  <a:moveTo>
                    <a:pt x="77520" y="23317"/>
                  </a:moveTo>
                  <a:lnTo>
                    <a:pt x="76746" y="25755"/>
                  </a:lnTo>
                  <a:lnTo>
                    <a:pt x="77317" y="24168"/>
                  </a:lnTo>
                  <a:lnTo>
                    <a:pt x="77520" y="23317"/>
                  </a:lnTo>
                  <a:close/>
                </a:path>
                <a:path w="125729" h="324485">
                  <a:moveTo>
                    <a:pt x="77787" y="24015"/>
                  </a:moveTo>
                  <a:lnTo>
                    <a:pt x="77292" y="24472"/>
                  </a:lnTo>
                  <a:lnTo>
                    <a:pt x="77190" y="25781"/>
                  </a:lnTo>
                  <a:lnTo>
                    <a:pt x="77787" y="24015"/>
                  </a:lnTo>
                  <a:close/>
                </a:path>
                <a:path w="125729" h="324485">
                  <a:moveTo>
                    <a:pt x="80010" y="27228"/>
                  </a:moveTo>
                  <a:lnTo>
                    <a:pt x="79527" y="26797"/>
                  </a:lnTo>
                  <a:lnTo>
                    <a:pt x="79641" y="27305"/>
                  </a:lnTo>
                  <a:lnTo>
                    <a:pt x="80010" y="27228"/>
                  </a:lnTo>
                  <a:close/>
                </a:path>
                <a:path w="125729" h="324485">
                  <a:moveTo>
                    <a:pt x="80289" y="12280"/>
                  </a:moveTo>
                  <a:lnTo>
                    <a:pt x="80048" y="11950"/>
                  </a:lnTo>
                  <a:lnTo>
                    <a:pt x="80086" y="12331"/>
                  </a:lnTo>
                  <a:lnTo>
                    <a:pt x="80289" y="12280"/>
                  </a:lnTo>
                  <a:close/>
                </a:path>
                <a:path w="125729" h="324485">
                  <a:moveTo>
                    <a:pt x="81394" y="287185"/>
                  </a:moveTo>
                  <a:lnTo>
                    <a:pt x="77724" y="285102"/>
                  </a:lnTo>
                  <a:lnTo>
                    <a:pt x="73355" y="287769"/>
                  </a:lnTo>
                  <a:lnTo>
                    <a:pt x="79679" y="289242"/>
                  </a:lnTo>
                  <a:lnTo>
                    <a:pt x="81394" y="287185"/>
                  </a:lnTo>
                  <a:close/>
                </a:path>
                <a:path w="125729" h="324485">
                  <a:moveTo>
                    <a:pt x="81673" y="22580"/>
                  </a:moveTo>
                  <a:lnTo>
                    <a:pt x="81229" y="21107"/>
                  </a:lnTo>
                  <a:lnTo>
                    <a:pt x="80721" y="22352"/>
                  </a:lnTo>
                  <a:lnTo>
                    <a:pt x="81673" y="22580"/>
                  </a:lnTo>
                  <a:close/>
                </a:path>
                <a:path w="125729" h="324485">
                  <a:moveTo>
                    <a:pt x="81724" y="12801"/>
                  </a:moveTo>
                  <a:lnTo>
                    <a:pt x="76530" y="14541"/>
                  </a:lnTo>
                  <a:lnTo>
                    <a:pt x="77647" y="6769"/>
                  </a:lnTo>
                  <a:lnTo>
                    <a:pt x="72517" y="11557"/>
                  </a:lnTo>
                  <a:lnTo>
                    <a:pt x="76669" y="17995"/>
                  </a:lnTo>
                  <a:lnTo>
                    <a:pt x="71450" y="18059"/>
                  </a:lnTo>
                  <a:lnTo>
                    <a:pt x="75285" y="22390"/>
                  </a:lnTo>
                  <a:lnTo>
                    <a:pt x="77851" y="19050"/>
                  </a:lnTo>
                  <a:lnTo>
                    <a:pt x="77965" y="23304"/>
                  </a:lnTo>
                  <a:lnTo>
                    <a:pt x="77800" y="23622"/>
                  </a:lnTo>
                  <a:lnTo>
                    <a:pt x="77978" y="23685"/>
                  </a:lnTo>
                  <a:lnTo>
                    <a:pt x="78206" y="31673"/>
                  </a:lnTo>
                  <a:lnTo>
                    <a:pt x="81724" y="12801"/>
                  </a:lnTo>
                  <a:close/>
                </a:path>
                <a:path w="125729" h="324485">
                  <a:moveTo>
                    <a:pt x="82016" y="8039"/>
                  </a:moveTo>
                  <a:lnTo>
                    <a:pt x="81343" y="3683"/>
                  </a:lnTo>
                  <a:lnTo>
                    <a:pt x="79514" y="9639"/>
                  </a:lnTo>
                  <a:lnTo>
                    <a:pt x="82016" y="8039"/>
                  </a:lnTo>
                  <a:close/>
                </a:path>
                <a:path w="125729" h="324485">
                  <a:moveTo>
                    <a:pt x="82067" y="15303"/>
                  </a:moveTo>
                  <a:lnTo>
                    <a:pt x="81788" y="15570"/>
                  </a:lnTo>
                  <a:lnTo>
                    <a:pt x="81826" y="15900"/>
                  </a:lnTo>
                  <a:lnTo>
                    <a:pt x="82067" y="15303"/>
                  </a:lnTo>
                  <a:close/>
                </a:path>
                <a:path w="125729" h="324485">
                  <a:moveTo>
                    <a:pt x="82435" y="22313"/>
                  </a:moveTo>
                  <a:lnTo>
                    <a:pt x="81940" y="22174"/>
                  </a:lnTo>
                  <a:lnTo>
                    <a:pt x="82283" y="22898"/>
                  </a:lnTo>
                  <a:lnTo>
                    <a:pt x="82435" y="22313"/>
                  </a:lnTo>
                  <a:close/>
                </a:path>
                <a:path w="125729" h="324485">
                  <a:moveTo>
                    <a:pt x="83007" y="7543"/>
                  </a:moveTo>
                  <a:lnTo>
                    <a:pt x="82689" y="7327"/>
                  </a:lnTo>
                  <a:lnTo>
                    <a:pt x="82270" y="7848"/>
                  </a:lnTo>
                  <a:lnTo>
                    <a:pt x="83007" y="7543"/>
                  </a:lnTo>
                  <a:close/>
                </a:path>
                <a:path w="125729" h="324485">
                  <a:moveTo>
                    <a:pt x="83870" y="14884"/>
                  </a:moveTo>
                  <a:lnTo>
                    <a:pt x="82588" y="15265"/>
                  </a:lnTo>
                  <a:lnTo>
                    <a:pt x="82842" y="16548"/>
                  </a:lnTo>
                  <a:lnTo>
                    <a:pt x="83870" y="14884"/>
                  </a:lnTo>
                  <a:close/>
                </a:path>
                <a:path w="125729" h="324485">
                  <a:moveTo>
                    <a:pt x="84455" y="5651"/>
                  </a:moveTo>
                  <a:lnTo>
                    <a:pt x="83972" y="5384"/>
                  </a:lnTo>
                  <a:lnTo>
                    <a:pt x="83781" y="5588"/>
                  </a:lnTo>
                  <a:lnTo>
                    <a:pt x="84455" y="5651"/>
                  </a:lnTo>
                  <a:close/>
                </a:path>
                <a:path w="125729" h="324485">
                  <a:moveTo>
                    <a:pt x="85890" y="3276"/>
                  </a:moveTo>
                  <a:lnTo>
                    <a:pt x="85801" y="2768"/>
                  </a:lnTo>
                  <a:lnTo>
                    <a:pt x="85737" y="3429"/>
                  </a:lnTo>
                  <a:lnTo>
                    <a:pt x="85890" y="3276"/>
                  </a:lnTo>
                  <a:close/>
                </a:path>
                <a:path w="125729" h="324485">
                  <a:moveTo>
                    <a:pt x="85966" y="2133"/>
                  </a:moveTo>
                  <a:lnTo>
                    <a:pt x="84455" y="0"/>
                  </a:lnTo>
                  <a:lnTo>
                    <a:pt x="83032" y="5499"/>
                  </a:lnTo>
                  <a:lnTo>
                    <a:pt x="85966" y="2133"/>
                  </a:lnTo>
                  <a:close/>
                </a:path>
                <a:path w="125729" h="324485">
                  <a:moveTo>
                    <a:pt x="86017" y="8318"/>
                  </a:moveTo>
                  <a:lnTo>
                    <a:pt x="84620" y="6883"/>
                  </a:lnTo>
                  <a:lnTo>
                    <a:pt x="84467" y="8534"/>
                  </a:lnTo>
                  <a:lnTo>
                    <a:pt x="86017" y="8318"/>
                  </a:lnTo>
                  <a:close/>
                </a:path>
                <a:path w="125729" h="324485">
                  <a:moveTo>
                    <a:pt x="86385" y="13716"/>
                  </a:moveTo>
                  <a:lnTo>
                    <a:pt x="86296" y="13373"/>
                  </a:lnTo>
                  <a:lnTo>
                    <a:pt x="86106" y="13385"/>
                  </a:lnTo>
                  <a:lnTo>
                    <a:pt x="86385" y="13716"/>
                  </a:lnTo>
                  <a:close/>
                </a:path>
                <a:path w="125729" h="324485">
                  <a:moveTo>
                    <a:pt x="125120" y="235318"/>
                  </a:moveTo>
                  <a:lnTo>
                    <a:pt x="122110" y="233451"/>
                  </a:lnTo>
                  <a:lnTo>
                    <a:pt x="114668" y="228828"/>
                  </a:lnTo>
                  <a:lnTo>
                    <a:pt x="106845" y="228612"/>
                  </a:lnTo>
                  <a:lnTo>
                    <a:pt x="104089" y="233451"/>
                  </a:lnTo>
                  <a:lnTo>
                    <a:pt x="98945" y="230454"/>
                  </a:lnTo>
                  <a:lnTo>
                    <a:pt x="99275" y="230098"/>
                  </a:lnTo>
                  <a:lnTo>
                    <a:pt x="103670" y="225399"/>
                  </a:lnTo>
                  <a:lnTo>
                    <a:pt x="102895" y="221856"/>
                  </a:lnTo>
                  <a:lnTo>
                    <a:pt x="102565" y="220319"/>
                  </a:lnTo>
                  <a:lnTo>
                    <a:pt x="101892" y="217284"/>
                  </a:lnTo>
                  <a:lnTo>
                    <a:pt x="95186" y="210680"/>
                  </a:lnTo>
                  <a:lnTo>
                    <a:pt x="100571" y="211874"/>
                  </a:lnTo>
                  <a:lnTo>
                    <a:pt x="99072" y="209080"/>
                  </a:lnTo>
                  <a:lnTo>
                    <a:pt x="95008" y="201498"/>
                  </a:lnTo>
                  <a:lnTo>
                    <a:pt x="97078" y="198310"/>
                  </a:lnTo>
                  <a:lnTo>
                    <a:pt x="94716" y="195313"/>
                  </a:lnTo>
                  <a:lnTo>
                    <a:pt x="93662" y="193979"/>
                  </a:lnTo>
                  <a:lnTo>
                    <a:pt x="89306" y="188480"/>
                  </a:lnTo>
                  <a:lnTo>
                    <a:pt x="79502" y="184378"/>
                  </a:lnTo>
                  <a:lnTo>
                    <a:pt x="76657" y="173990"/>
                  </a:lnTo>
                  <a:lnTo>
                    <a:pt x="72301" y="158127"/>
                  </a:lnTo>
                  <a:lnTo>
                    <a:pt x="60210" y="147916"/>
                  </a:lnTo>
                  <a:lnTo>
                    <a:pt x="56375" y="144691"/>
                  </a:lnTo>
                  <a:lnTo>
                    <a:pt x="49860" y="147916"/>
                  </a:lnTo>
                  <a:lnTo>
                    <a:pt x="45554" y="146202"/>
                  </a:lnTo>
                  <a:lnTo>
                    <a:pt x="45085" y="146011"/>
                  </a:lnTo>
                  <a:lnTo>
                    <a:pt x="49707" y="143294"/>
                  </a:lnTo>
                  <a:lnTo>
                    <a:pt x="54444" y="140512"/>
                  </a:lnTo>
                  <a:lnTo>
                    <a:pt x="56362" y="139395"/>
                  </a:lnTo>
                  <a:lnTo>
                    <a:pt x="57213" y="138887"/>
                  </a:lnTo>
                  <a:lnTo>
                    <a:pt x="55181" y="135788"/>
                  </a:lnTo>
                  <a:lnTo>
                    <a:pt x="53835" y="133743"/>
                  </a:lnTo>
                  <a:lnTo>
                    <a:pt x="45554" y="135788"/>
                  </a:lnTo>
                  <a:lnTo>
                    <a:pt x="58229" y="130251"/>
                  </a:lnTo>
                  <a:lnTo>
                    <a:pt x="60109" y="126072"/>
                  </a:lnTo>
                  <a:lnTo>
                    <a:pt x="60617" y="124942"/>
                  </a:lnTo>
                  <a:lnTo>
                    <a:pt x="62001" y="121831"/>
                  </a:lnTo>
                  <a:lnTo>
                    <a:pt x="63754" y="117932"/>
                  </a:lnTo>
                  <a:lnTo>
                    <a:pt x="65265" y="114566"/>
                  </a:lnTo>
                  <a:lnTo>
                    <a:pt x="67894" y="108699"/>
                  </a:lnTo>
                  <a:lnTo>
                    <a:pt x="68541" y="107238"/>
                  </a:lnTo>
                  <a:lnTo>
                    <a:pt x="59931" y="107238"/>
                  </a:lnTo>
                  <a:lnTo>
                    <a:pt x="59931" y="124891"/>
                  </a:lnTo>
                  <a:lnTo>
                    <a:pt x="59690" y="124942"/>
                  </a:lnTo>
                  <a:lnTo>
                    <a:pt x="59931" y="124891"/>
                  </a:lnTo>
                  <a:lnTo>
                    <a:pt x="59931" y="107238"/>
                  </a:lnTo>
                  <a:lnTo>
                    <a:pt x="12331" y="107238"/>
                  </a:lnTo>
                  <a:lnTo>
                    <a:pt x="12331" y="108699"/>
                  </a:lnTo>
                  <a:lnTo>
                    <a:pt x="11684" y="108889"/>
                  </a:lnTo>
                  <a:lnTo>
                    <a:pt x="11760" y="108699"/>
                  </a:lnTo>
                  <a:lnTo>
                    <a:pt x="12331" y="108699"/>
                  </a:lnTo>
                  <a:lnTo>
                    <a:pt x="12331" y="107238"/>
                  </a:lnTo>
                  <a:lnTo>
                    <a:pt x="10325" y="107238"/>
                  </a:lnTo>
                  <a:lnTo>
                    <a:pt x="7823" y="109601"/>
                  </a:lnTo>
                  <a:lnTo>
                    <a:pt x="11658" y="108978"/>
                  </a:lnTo>
                  <a:lnTo>
                    <a:pt x="8585" y="113372"/>
                  </a:lnTo>
                  <a:lnTo>
                    <a:pt x="12954" y="114566"/>
                  </a:lnTo>
                  <a:lnTo>
                    <a:pt x="7962" y="114338"/>
                  </a:lnTo>
                  <a:lnTo>
                    <a:pt x="11328" y="117932"/>
                  </a:lnTo>
                  <a:lnTo>
                    <a:pt x="6248" y="117551"/>
                  </a:lnTo>
                  <a:lnTo>
                    <a:pt x="7429" y="123952"/>
                  </a:lnTo>
                  <a:lnTo>
                    <a:pt x="0" y="126098"/>
                  </a:lnTo>
                  <a:lnTo>
                    <a:pt x="10858" y="126873"/>
                  </a:lnTo>
                  <a:lnTo>
                    <a:pt x="3505" y="127889"/>
                  </a:lnTo>
                  <a:lnTo>
                    <a:pt x="8458" y="132181"/>
                  </a:lnTo>
                  <a:lnTo>
                    <a:pt x="17424" y="122770"/>
                  </a:lnTo>
                  <a:lnTo>
                    <a:pt x="14058" y="121831"/>
                  </a:lnTo>
                  <a:lnTo>
                    <a:pt x="17945" y="122669"/>
                  </a:lnTo>
                  <a:lnTo>
                    <a:pt x="15455" y="126276"/>
                  </a:lnTo>
                  <a:lnTo>
                    <a:pt x="19697" y="126072"/>
                  </a:lnTo>
                  <a:lnTo>
                    <a:pt x="12814" y="130644"/>
                  </a:lnTo>
                  <a:lnTo>
                    <a:pt x="8572" y="147637"/>
                  </a:lnTo>
                  <a:lnTo>
                    <a:pt x="10210" y="144830"/>
                  </a:lnTo>
                  <a:lnTo>
                    <a:pt x="9626" y="153098"/>
                  </a:lnTo>
                  <a:lnTo>
                    <a:pt x="12293" y="150964"/>
                  </a:lnTo>
                  <a:lnTo>
                    <a:pt x="7327" y="166268"/>
                  </a:lnTo>
                  <a:lnTo>
                    <a:pt x="11125" y="164299"/>
                  </a:lnTo>
                  <a:lnTo>
                    <a:pt x="14389" y="152438"/>
                  </a:lnTo>
                  <a:lnTo>
                    <a:pt x="13970" y="150964"/>
                  </a:lnTo>
                  <a:lnTo>
                    <a:pt x="12395" y="145402"/>
                  </a:lnTo>
                  <a:lnTo>
                    <a:pt x="12979" y="144830"/>
                  </a:lnTo>
                  <a:lnTo>
                    <a:pt x="18503" y="139395"/>
                  </a:lnTo>
                  <a:lnTo>
                    <a:pt x="14376" y="150368"/>
                  </a:lnTo>
                  <a:lnTo>
                    <a:pt x="16306" y="146900"/>
                  </a:lnTo>
                  <a:lnTo>
                    <a:pt x="19672" y="150279"/>
                  </a:lnTo>
                  <a:lnTo>
                    <a:pt x="20929" y="146900"/>
                  </a:lnTo>
                  <a:lnTo>
                    <a:pt x="21844" y="144437"/>
                  </a:lnTo>
                  <a:lnTo>
                    <a:pt x="21894" y="144157"/>
                  </a:lnTo>
                  <a:lnTo>
                    <a:pt x="23317" y="140512"/>
                  </a:lnTo>
                  <a:lnTo>
                    <a:pt x="22288" y="144437"/>
                  </a:lnTo>
                  <a:lnTo>
                    <a:pt x="27876" y="148678"/>
                  </a:lnTo>
                  <a:lnTo>
                    <a:pt x="20955" y="149491"/>
                  </a:lnTo>
                  <a:lnTo>
                    <a:pt x="25349" y="160401"/>
                  </a:lnTo>
                  <a:lnTo>
                    <a:pt x="19456" y="176593"/>
                  </a:lnTo>
                  <a:lnTo>
                    <a:pt x="16408" y="174942"/>
                  </a:lnTo>
                  <a:lnTo>
                    <a:pt x="20574" y="184023"/>
                  </a:lnTo>
                  <a:lnTo>
                    <a:pt x="21577" y="177863"/>
                  </a:lnTo>
                  <a:lnTo>
                    <a:pt x="28956" y="183083"/>
                  </a:lnTo>
                  <a:lnTo>
                    <a:pt x="29044" y="177863"/>
                  </a:lnTo>
                  <a:lnTo>
                    <a:pt x="29057" y="177177"/>
                  </a:lnTo>
                  <a:lnTo>
                    <a:pt x="35382" y="180606"/>
                  </a:lnTo>
                  <a:lnTo>
                    <a:pt x="38722" y="177177"/>
                  </a:lnTo>
                  <a:lnTo>
                    <a:pt x="39293" y="176593"/>
                  </a:lnTo>
                  <a:lnTo>
                    <a:pt x="41833" y="173990"/>
                  </a:lnTo>
                  <a:lnTo>
                    <a:pt x="50025" y="174637"/>
                  </a:lnTo>
                  <a:lnTo>
                    <a:pt x="44615" y="177888"/>
                  </a:lnTo>
                  <a:lnTo>
                    <a:pt x="40843" y="187452"/>
                  </a:lnTo>
                  <a:lnTo>
                    <a:pt x="45720" y="196151"/>
                  </a:lnTo>
                  <a:lnTo>
                    <a:pt x="47383" y="193979"/>
                  </a:lnTo>
                  <a:lnTo>
                    <a:pt x="47358" y="198907"/>
                  </a:lnTo>
                  <a:lnTo>
                    <a:pt x="54178" y="195313"/>
                  </a:lnTo>
                  <a:lnTo>
                    <a:pt x="49263" y="213410"/>
                  </a:lnTo>
                  <a:lnTo>
                    <a:pt x="56057" y="218643"/>
                  </a:lnTo>
                  <a:lnTo>
                    <a:pt x="52844" y="220319"/>
                  </a:lnTo>
                  <a:lnTo>
                    <a:pt x="50038" y="216369"/>
                  </a:lnTo>
                  <a:lnTo>
                    <a:pt x="49809" y="221856"/>
                  </a:lnTo>
                  <a:lnTo>
                    <a:pt x="46012" y="218592"/>
                  </a:lnTo>
                  <a:lnTo>
                    <a:pt x="32067" y="222389"/>
                  </a:lnTo>
                  <a:lnTo>
                    <a:pt x="23025" y="233273"/>
                  </a:lnTo>
                  <a:lnTo>
                    <a:pt x="34201" y="230098"/>
                  </a:lnTo>
                  <a:lnTo>
                    <a:pt x="35674" y="239864"/>
                  </a:lnTo>
                  <a:lnTo>
                    <a:pt x="31851" y="247116"/>
                  </a:lnTo>
                  <a:lnTo>
                    <a:pt x="14389" y="256425"/>
                  </a:lnTo>
                  <a:lnTo>
                    <a:pt x="17526" y="258127"/>
                  </a:lnTo>
                  <a:lnTo>
                    <a:pt x="15341" y="260616"/>
                  </a:lnTo>
                  <a:lnTo>
                    <a:pt x="20231" y="264198"/>
                  </a:lnTo>
                  <a:lnTo>
                    <a:pt x="28524" y="260591"/>
                  </a:lnTo>
                  <a:lnTo>
                    <a:pt x="31851" y="262140"/>
                  </a:lnTo>
                  <a:lnTo>
                    <a:pt x="30226" y="265099"/>
                  </a:lnTo>
                  <a:lnTo>
                    <a:pt x="37592" y="264020"/>
                  </a:lnTo>
                  <a:lnTo>
                    <a:pt x="44450" y="269722"/>
                  </a:lnTo>
                  <a:lnTo>
                    <a:pt x="54419" y="264020"/>
                  </a:lnTo>
                  <a:lnTo>
                    <a:pt x="58966" y="261416"/>
                  </a:lnTo>
                  <a:lnTo>
                    <a:pt x="50419" y="274510"/>
                  </a:lnTo>
                  <a:lnTo>
                    <a:pt x="31965" y="274231"/>
                  </a:lnTo>
                  <a:lnTo>
                    <a:pt x="33934" y="277342"/>
                  </a:lnTo>
                  <a:lnTo>
                    <a:pt x="26720" y="279019"/>
                  </a:lnTo>
                  <a:lnTo>
                    <a:pt x="21640" y="291033"/>
                  </a:lnTo>
                  <a:lnTo>
                    <a:pt x="8636" y="303237"/>
                  </a:lnTo>
                  <a:lnTo>
                    <a:pt x="11518" y="300926"/>
                  </a:lnTo>
                  <a:lnTo>
                    <a:pt x="16217" y="305104"/>
                  </a:lnTo>
                  <a:lnTo>
                    <a:pt x="17602" y="300926"/>
                  </a:lnTo>
                  <a:lnTo>
                    <a:pt x="18186" y="299173"/>
                  </a:lnTo>
                  <a:lnTo>
                    <a:pt x="32156" y="296265"/>
                  </a:lnTo>
                  <a:lnTo>
                    <a:pt x="31889" y="292912"/>
                  </a:lnTo>
                  <a:lnTo>
                    <a:pt x="40576" y="298729"/>
                  </a:lnTo>
                  <a:lnTo>
                    <a:pt x="42062" y="292912"/>
                  </a:lnTo>
                  <a:lnTo>
                    <a:pt x="43510" y="287223"/>
                  </a:lnTo>
                  <a:lnTo>
                    <a:pt x="54190" y="286321"/>
                  </a:lnTo>
                  <a:lnTo>
                    <a:pt x="59512" y="291426"/>
                  </a:lnTo>
                  <a:lnTo>
                    <a:pt x="60477" y="288353"/>
                  </a:lnTo>
                  <a:lnTo>
                    <a:pt x="67360" y="289483"/>
                  </a:lnTo>
                  <a:lnTo>
                    <a:pt x="66929" y="288353"/>
                  </a:lnTo>
                  <a:lnTo>
                    <a:pt x="66179" y="286321"/>
                  </a:lnTo>
                  <a:lnTo>
                    <a:pt x="66040" y="285978"/>
                  </a:lnTo>
                  <a:lnTo>
                    <a:pt x="77101" y="284632"/>
                  </a:lnTo>
                  <a:lnTo>
                    <a:pt x="75006" y="281266"/>
                  </a:lnTo>
                  <a:lnTo>
                    <a:pt x="85877" y="286219"/>
                  </a:lnTo>
                  <a:lnTo>
                    <a:pt x="113779" y="281419"/>
                  </a:lnTo>
                  <a:lnTo>
                    <a:pt x="113868" y="281266"/>
                  </a:lnTo>
                  <a:lnTo>
                    <a:pt x="118008" y="274510"/>
                  </a:lnTo>
                  <a:lnTo>
                    <a:pt x="120357" y="270675"/>
                  </a:lnTo>
                  <a:lnTo>
                    <a:pt x="121056" y="269519"/>
                  </a:lnTo>
                  <a:lnTo>
                    <a:pt x="112458" y="270675"/>
                  </a:lnTo>
                  <a:lnTo>
                    <a:pt x="111137" y="269989"/>
                  </a:lnTo>
                  <a:lnTo>
                    <a:pt x="113309" y="269862"/>
                  </a:lnTo>
                  <a:lnTo>
                    <a:pt x="110121" y="268033"/>
                  </a:lnTo>
                  <a:lnTo>
                    <a:pt x="110413" y="269608"/>
                  </a:lnTo>
                  <a:lnTo>
                    <a:pt x="109118" y="268922"/>
                  </a:lnTo>
                  <a:lnTo>
                    <a:pt x="105244" y="266852"/>
                  </a:lnTo>
                  <a:lnTo>
                    <a:pt x="112979" y="264312"/>
                  </a:lnTo>
                  <a:lnTo>
                    <a:pt x="112979" y="261416"/>
                  </a:lnTo>
                  <a:lnTo>
                    <a:pt x="112979" y="260858"/>
                  </a:lnTo>
                  <a:lnTo>
                    <a:pt x="112979" y="260375"/>
                  </a:lnTo>
                  <a:lnTo>
                    <a:pt x="109842" y="260858"/>
                  </a:lnTo>
                  <a:lnTo>
                    <a:pt x="110832" y="260591"/>
                  </a:lnTo>
                  <a:lnTo>
                    <a:pt x="117525" y="258787"/>
                  </a:lnTo>
                  <a:lnTo>
                    <a:pt x="118643" y="255257"/>
                  </a:lnTo>
                  <a:lnTo>
                    <a:pt x="115100" y="255257"/>
                  </a:lnTo>
                  <a:lnTo>
                    <a:pt x="123240" y="251688"/>
                  </a:lnTo>
                  <a:lnTo>
                    <a:pt x="125120" y="235318"/>
                  </a:lnTo>
                  <a:close/>
                </a:path>
              </a:pathLst>
            </a:custGeom>
            <a:solidFill>
              <a:srgbClr val="88CD7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36300" y="2995320"/>
              <a:ext cx="53340" cy="253365"/>
            </a:xfrm>
            <a:custGeom>
              <a:avLst/>
              <a:gdLst/>
              <a:ahLst/>
              <a:cxnLst/>
              <a:rect l="l" t="t" r="r" b="b"/>
              <a:pathLst>
                <a:path w="53339" h="253364">
                  <a:moveTo>
                    <a:pt x="26377" y="61658"/>
                  </a:moveTo>
                  <a:lnTo>
                    <a:pt x="24790" y="62369"/>
                  </a:lnTo>
                  <a:lnTo>
                    <a:pt x="25742" y="62039"/>
                  </a:lnTo>
                  <a:lnTo>
                    <a:pt x="26377" y="61658"/>
                  </a:lnTo>
                  <a:close/>
                </a:path>
                <a:path w="53339" h="253364">
                  <a:moveTo>
                    <a:pt x="26708" y="62306"/>
                  </a:moveTo>
                  <a:lnTo>
                    <a:pt x="26581" y="62166"/>
                  </a:lnTo>
                  <a:lnTo>
                    <a:pt x="26352" y="62153"/>
                  </a:lnTo>
                  <a:lnTo>
                    <a:pt x="26708" y="62306"/>
                  </a:lnTo>
                  <a:close/>
                </a:path>
                <a:path w="53339" h="253364">
                  <a:moveTo>
                    <a:pt x="26949" y="72631"/>
                  </a:moveTo>
                  <a:lnTo>
                    <a:pt x="24320" y="74752"/>
                  </a:lnTo>
                  <a:lnTo>
                    <a:pt x="24142" y="75755"/>
                  </a:lnTo>
                  <a:lnTo>
                    <a:pt x="26949" y="72631"/>
                  </a:lnTo>
                  <a:close/>
                </a:path>
                <a:path w="53339" h="253364">
                  <a:moveTo>
                    <a:pt x="28295" y="82384"/>
                  </a:moveTo>
                  <a:lnTo>
                    <a:pt x="27686" y="83197"/>
                  </a:lnTo>
                  <a:lnTo>
                    <a:pt x="27952" y="83413"/>
                  </a:lnTo>
                  <a:lnTo>
                    <a:pt x="28295" y="82384"/>
                  </a:lnTo>
                  <a:close/>
                </a:path>
                <a:path w="53339" h="253364">
                  <a:moveTo>
                    <a:pt x="28714" y="37503"/>
                  </a:moveTo>
                  <a:lnTo>
                    <a:pt x="28625" y="37172"/>
                  </a:lnTo>
                  <a:lnTo>
                    <a:pt x="28409" y="37325"/>
                  </a:lnTo>
                  <a:lnTo>
                    <a:pt x="28714" y="37503"/>
                  </a:lnTo>
                  <a:close/>
                </a:path>
                <a:path w="53339" h="253364">
                  <a:moveTo>
                    <a:pt x="28778" y="83870"/>
                  </a:moveTo>
                  <a:lnTo>
                    <a:pt x="28638" y="83807"/>
                  </a:lnTo>
                  <a:lnTo>
                    <a:pt x="28295" y="84124"/>
                  </a:lnTo>
                  <a:lnTo>
                    <a:pt x="28778" y="83870"/>
                  </a:lnTo>
                  <a:close/>
                </a:path>
                <a:path w="53339" h="253364">
                  <a:moveTo>
                    <a:pt x="28879" y="251142"/>
                  </a:moveTo>
                  <a:lnTo>
                    <a:pt x="28714" y="250875"/>
                  </a:lnTo>
                  <a:lnTo>
                    <a:pt x="28714" y="251371"/>
                  </a:lnTo>
                  <a:lnTo>
                    <a:pt x="28879" y="251142"/>
                  </a:lnTo>
                  <a:close/>
                </a:path>
                <a:path w="53339" h="253364">
                  <a:moveTo>
                    <a:pt x="29095" y="252552"/>
                  </a:moveTo>
                  <a:lnTo>
                    <a:pt x="28867" y="252552"/>
                  </a:lnTo>
                  <a:lnTo>
                    <a:pt x="28994" y="252933"/>
                  </a:lnTo>
                  <a:lnTo>
                    <a:pt x="29095" y="252552"/>
                  </a:lnTo>
                  <a:close/>
                </a:path>
                <a:path w="53339" h="253364">
                  <a:moveTo>
                    <a:pt x="29337" y="251206"/>
                  </a:moveTo>
                  <a:lnTo>
                    <a:pt x="28943" y="250837"/>
                  </a:lnTo>
                  <a:lnTo>
                    <a:pt x="29019" y="251371"/>
                  </a:lnTo>
                  <a:lnTo>
                    <a:pt x="29337" y="251206"/>
                  </a:lnTo>
                  <a:close/>
                </a:path>
                <a:path w="53339" h="253364">
                  <a:moveTo>
                    <a:pt x="29870" y="251117"/>
                  </a:moveTo>
                  <a:lnTo>
                    <a:pt x="29768" y="250545"/>
                  </a:lnTo>
                  <a:lnTo>
                    <a:pt x="29794" y="250850"/>
                  </a:lnTo>
                  <a:lnTo>
                    <a:pt x="29870" y="251117"/>
                  </a:lnTo>
                  <a:close/>
                </a:path>
                <a:path w="53339" h="253364">
                  <a:moveTo>
                    <a:pt x="30022" y="251955"/>
                  </a:moveTo>
                  <a:lnTo>
                    <a:pt x="29654" y="251599"/>
                  </a:lnTo>
                  <a:lnTo>
                    <a:pt x="29298" y="252095"/>
                  </a:lnTo>
                  <a:lnTo>
                    <a:pt x="30022" y="251955"/>
                  </a:lnTo>
                  <a:close/>
                </a:path>
                <a:path w="53339" h="253364">
                  <a:moveTo>
                    <a:pt x="30365" y="64630"/>
                  </a:moveTo>
                  <a:lnTo>
                    <a:pt x="29171" y="61976"/>
                  </a:lnTo>
                  <a:lnTo>
                    <a:pt x="28181" y="64465"/>
                  </a:lnTo>
                  <a:lnTo>
                    <a:pt x="30365" y="64630"/>
                  </a:lnTo>
                  <a:close/>
                </a:path>
                <a:path w="53339" h="253364">
                  <a:moveTo>
                    <a:pt x="30378" y="78295"/>
                  </a:moveTo>
                  <a:lnTo>
                    <a:pt x="29806" y="78206"/>
                  </a:lnTo>
                  <a:lnTo>
                    <a:pt x="29591" y="78663"/>
                  </a:lnTo>
                  <a:lnTo>
                    <a:pt x="30378" y="78295"/>
                  </a:lnTo>
                  <a:close/>
                </a:path>
                <a:path w="53339" h="253364">
                  <a:moveTo>
                    <a:pt x="30797" y="91528"/>
                  </a:moveTo>
                  <a:lnTo>
                    <a:pt x="30403" y="92024"/>
                  </a:lnTo>
                  <a:lnTo>
                    <a:pt x="30734" y="91795"/>
                  </a:lnTo>
                  <a:lnTo>
                    <a:pt x="30797" y="91528"/>
                  </a:lnTo>
                  <a:close/>
                </a:path>
                <a:path w="53339" h="253364">
                  <a:moveTo>
                    <a:pt x="30988" y="68465"/>
                  </a:moveTo>
                  <a:lnTo>
                    <a:pt x="30226" y="68199"/>
                  </a:lnTo>
                  <a:lnTo>
                    <a:pt x="30302" y="68745"/>
                  </a:lnTo>
                  <a:lnTo>
                    <a:pt x="30988" y="68465"/>
                  </a:lnTo>
                  <a:close/>
                </a:path>
                <a:path w="53339" h="253364">
                  <a:moveTo>
                    <a:pt x="31127" y="58902"/>
                  </a:moveTo>
                  <a:lnTo>
                    <a:pt x="30454" y="59740"/>
                  </a:lnTo>
                  <a:lnTo>
                    <a:pt x="31038" y="59524"/>
                  </a:lnTo>
                  <a:lnTo>
                    <a:pt x="31127" y="58902"/>
                  </a:lnTo>
                  <a:close/>
                </a:path>
                <a:path w="53339" h="253364">
                  <a:moveTo>
                    <a:pt x="31546" y="112649"/>
                  </a:moveTo>
                  <a:lnTo>
                    <a:pt x="30594" y="111582"/>
                  </a:lnTo>
                  <a:lnTo>
                    <a:pt x="30772" y="112026"/>
                  </a:lnTo>
                  <a:lnTo>
                    <a:pt x="31546" y="112649"/>
                  </a:lnTo>
                  <a:close/>
                </a:path>
                <a:path w="53339" h="253364">
                  <a:moveTo>
                    <a:pt x="31915" y="27736"/>
                  </a:moveTo>
                  <a:lnTo>
                    <a:pt x="28397" y="27622"/>
                  </a:lnTo>
                  <a:lnTo>
                    <a:pt x="31813" y="24091"/>
                  </a:lnTo>
                  <a:lnTo>
                    <a:pt x="30276" y="18859"/>
                  </a:lnTo>
                  <a:lnTo>
                    <a:pt x="21780" y="25171"/>
                  </a:lnTo>
                  <a:lnTo>
                    <a:pt x="23025" y="29248"/>
                  </a:lnTo>
                  <a:lnTo>
                    <a:pt x="16916" y="29032"/>
                  </a:lnTo>
                  <a:lnTo>
                    <a:pt x="19558" y="32880"/>
                  </a:lnTo>
                  <a:lnTo>
                    <a:pt x="16776" y="34645"/>
                  </a:lnTo>
                  <a:lnTo>
                    <a:pt x="21488" y="37236"/>
                  </a:lnTo>
                  <a:lnTo>
                    <a:pt x="16484" y="39204"/>
                  </a:lnTo>
                  <a:lnTo>
                    <a:pt x="19138" y="42430"/>
                  </a:lnTo>
                  <a:lnTo>
                    <a:pt x="23837" y="37909"/>
                  </a:lnTo>
                  <a:lnTo>
                    <a:pt x="23482" y="32613"/>
                  </a:lnTo>
                  <a:lnTo>
                    <a:pt x="24028" y="36728"/>
                  </a:lnTo>
                  <a:lnTo>
                    <a:pt x="26924" y="36207"/>
                  </a:lnTo>
                  <a:lnTo>
                    <a:pt x="27470" y="34366"/>
                  </a:lnTo>
                  <a:lnTo>
                    <a:pt x="27876" y="34404"/>
                  </a:lnTo>
                  <a:lnTo>
                    <a:pt x="27749" y="34188"/>
                  </a:lnTo>
                  <a:lnTo>
                    <a:pt x="27495" y="34277"/>
                  </a:lnTo>
                  <a:lnTo>
                    <a:pt x="28295" y="31597"/>
                  </a:lnTo>
                  <a:lnTo>
                    <a:pt x="24409" y="31826"/>
                  </a:lnTo>
                  <a:lnTo>
                    <a:pt x="31915" y="27736"/>
                  </a:lnTo>
                  <a:close/>
                </a:path>
                <a:path w="53339" h="253364">
                  <a:moveTo>
                    <a:pt x="32054" y="88557"/>
                  </a:moveTo>
                  <a:lnTo>
                    <a:pt x="30251" y="90716"/>
                  </a:lnTo>
                  <a:lnTo>
                    <a:pt x="30962" y="91541"/>
                  </a:lnTo>
                  <a:lnTo>
                    <a:pt x="32054" y="88557"/>
                  </a:lnTo>
                  <a:close/>
                </a:path>
                <a:path w="53339" h="253364">
                  <a:moveTo>
                    <a:pt x="32054" y="79756"/>
                  </a:moveTo>
                  <a:lnTo>
                    <a:pt x="31978" y="79540"/>
                  </a:lnTo>
                  <a:lnTo>
                    <a:pt x="31737" y="79794"/>
                  </a:lnTo>
                  <a:lnTo>
                    <a:pt x="32054" y="79756"/>
                  </a:lnTo>
                  <a:close/>
                </a:path>
                <a:path w="53339" h="253364">
                  <a:moveTo>
                    <a:pt x="32131" y="78955"/>
                  </a:moveTo>
                  <a:lnTo>
                    <a:pt x="30822" y="78117"/>
                  </a:lnTo>
                  <a:lnTo>
                    <a:pt x="31038" y="78981"/>
                  </a:lnTo>
                  <a:lnTo>
                    <a:pt x="32131" y="78955"/>
                  </a:lnTo>
                  <a:close/>
                </a:path>
                <a:path w="53339" h="253364">
                  <a:moveTo>
                    <a:pt x="32270" y="65379"/>
                  </a:moveTo>
                  <a:lnTo>
                    <a:pt x="31356" y="66217"/>
                  </a:lnTo>
                  <a:lnTo>
                    <a:pt x="32156" y="67449"/>
                  </a:lnTo>
                  <a:lnTo>
                    <a:pt x="32270" y="65379"/>
                  </a:lnTo>
                  <a:close/>
                </a:path>
                <a:path w="53339" h="253364">
                  <a:moveTo>
                    <a:pt x="33172" y="79108"/>
                  </a:moveTo>
                  <a:lnTo>
                    <a:pt x="32956" y="78981"/>
                  </a:lnTo>
                  <a:lnTo>
                    <a:pt x="32791" y="79146"/>
                  </a:lnTo>
                  <a:lnTo>
                    <a:pt x="33172" y="79108"/>
                  </a:lnTo>
                  <a:close/>
                </a:path>
                <a:path w="53339" h="253364">
                  <a:moveTo>
                    <a:pt x="34010" y="49276"/>
                  </a:moveTo>
                  <a:lnTo>
                    <a:pt x="33845" y="49441"/>
                  </a:lnTo>
                  <a:lnTo>
                    <a:pt x="33997" y="49847"/>
                  </a:lnTo>
                  <a:lnTo>
                    <a:pt x="34010" y="49276"/>
                  </a:lnTo>
                  <a:close/>
                </a:path>
                <a:path w="53339" h="253364">
                  <a:moveTo>
                    <a:pt x="34074" y="101193"/>
                  </a:moveTo>
                  <a:lnTo>
                    <a:pt x="32372" y="94094"/>
                  </a:lnTo>
                  <a:lnTo>
                    <a:pt x="27190" y="96507"/>
                  </a:lnTo>
                  <a:lnTo>
                    <a:pt x="26403" y="101485"/>
                  </a:lnTo>
                  <a:lnTo>
                    <a:pt x="30416" y="98679"/>
                  </a:lnTo>
                  <a:lnTo>
                    <a:pt x="29451" y="104063"/>
                  </a:lnTo>
                  <a:lnTo>
                    <a:pt x="34074" y="101193"/>
                  </a:lnTo>
                  <a:close/>
                </a:path>
                <a:path w="53339" h="253364">
                  <a:moveTo>
                    <a:pt x="34505" y="48971"/>
                  </a:moveTo>
                  <a:lnTo>
                    <a:pt x="33997" y="49847"/>
                  </a:lnTo>
                  <a:lnTo>
                    <a:pt x="33032" y="51562"/>
                  </a:lnTo>
                  <a:lnTo>
                    <a:pt x="34086" y="52400"/>
                  </a:lnTo>
                  <a:lnTo>
                    <a:pt x="34505" y="48971"/>
                  </a:lnTo>
                  <a:close/>
                </a:path>
                <a:path w="53339" h="253364">
                  <a:moveTo>
                    <a:pt x="34861" y="46685"/>
                  </a:moveTo>
                  <a:lnTo>
                    <a:pt x="34417" y="47967"/>
                  </a:lnTo>
                  <a:lnTo>
                    <a:pt x="34721" y="48717"/>
                  </a:lnTo>
                  <a:lnTo>
                    <a:pt x="34861" y="46685"/>
                  </a:lnTo>
                  <a:close/>
                </a:path>
                <a:path w="53339" h="253364">
                  <a:moveTo>
                    <a:pt x="35864" y="73571"/>
                  </a:moveTo>
                  <a:lnTo>
                    <a:pt x="35521" y="73266"/>
                  </a:lnTo>
                  <a:lnTo>
                    <a:pt x="35293" y="73279"/>
                  </a:lnTo>
                  <a:lnTo>
                    <a:pt x="35864" y="73571"/>
                  </a:lnTo>
                  <a:close/>
                </a:path>
                <a:path w="53339" h="253364">
                  <a:moveTo>
                    <a:pt x="36169" y="66255"/>
                  </a:moveTo>
                  <a:lnTo>
                    <a:pt x="35890" y="66141"/>
                  </a:lnTo>
                  <a:lnTo>
                    <a:pt x="35420" y="66598"/>
                  </a:lnTo>
                  <a:lnTo>
                    <a:pt x="36169" y="66255"/>
                  </a:lnTo>
                  <a:close/>
                </a:path>
                <a:path w="53339" h="253364">
                  <a:moveTo>
                    <a:pt x="36385" y="73520"/>
                  </a:moveTo>
                  <a:lnTo>
                    <a:pt x="36245" y="73228"/>
                  </a:lnTo>
                  <a:lnTo>
                    <a:pt x="36017" y="73507"/>
                  </a:lnTo>
                  <a:lnTo>
                    <a:pt x="36385" y="73520"/>
                  </a:lnTo>
                  <a:close/>
                </a:path>
                <a:path w="53339" h="253364">
                  <a:moveTo>
                    <a:pt x="36728" y="69913"/>
                  </a:moveTo>
                  <a:lnTo>
                    <a:pt x="36626" y="69278"/>
                  </a:lnTo>
                  <a:lnTo>
                    <a:pt x="36322" y="69202"/>
                  </a:lnTo>
                  <a:lnTo>
                    <a:pt x="36728" y="69913"/>
                  </a:lnTo>
                  <a:close/>
                </a:path>
                <a:path w="53339" h="253364">
                  <a:moveTo>
                    <a:pt x="37211" y="53759"/>
                  </a:moveTo>
                  <a:lnTo>
                    <a:pt x="36677" y="53327"/>
                  </a:lnTo>
                  <a:lnTo>
                    <a:pt x="36855" y="54000"/>
                  </a:lnTo>
                  <a:lnTo>
                    <a:pt x="37211" y="53759"/>
                  </a:lnTo>
                  <a:close/>
                </a:path>
                <a:path w="53339" h="253364">
                  <a:moveTo>
                    <a:pt x="37287" y="508"/>
                  </a:moveTo>
                  <a:lnTo>
                    <a:pt x="37134" y="0"/>
                  </a:lnTo>
                  <a:lnTo>
                    <a:pt x="37160" y="279"/>
                  </a:lnTo>
                  <a:lnTo>
                    <a:pt x="37287" y="508"/>
                  </a:lnTo>
                  <a:close/>
                </a:path>
                <a:path w="53339" h="253364">
                  <a:moveTo>
                    <a:pt x="37706" y="42151"/>
                  </a:moveTo>
                  <a:lnTo>
                    <a:pt x="37211" y="42151"/>
                  </a:lnTo>
                  <a:lnTo>
                    <a:pt x="37528" y="42456"/>
                  </a:lnTo>
                  <a:lnTo>
                    <a:pt x="37706" y="42151"/>
                  </a:lnTo>
                  <a:close/>
                </a:path>
                <a:path w="53339" h="253364">
                  <a:moveTo>
                    <a:pt x="38277" y="85483"/>
                  </a:moveTo>
                  <a:lnTo>
                    <a:pt x="38265" y="85255"/>
                  </a:lnTo>
                  <a:lnTo>
                    <a:pt x="37884" y="85623"/>
                  </a:lnTo>
                  <a:lnTo>
                    <a:pt x="38277" y="85483"/>
                  </a:lnTo>
                  <a:close/>
                </a:path>
                <a:path w="53339" h="253364">
                  <a:moveTo>
                    <a:pt x="38760" y="99949"/>
                  </a:moveTo>
                  <a:lnTo>
                    <a:pt x="38036" y="102082"/>
                  </a:lnTo>
                  <a:lnTo>
                    <a:pt x="38709" y="100660"/>
                  </a:lnTo>
                  <a:lnTo>
                    <a:pt x="38760" y="99949"/>
                  </a:lnTo>
                  <a:close/>
                </a:path>
                <a:path w="53339" h="253364">
                  <a:moveTo>
                    <a:pt x="38976" y="88099"/>
                  </a:moveTo>
                  <a:lnTo>
                    <a:pt x="34709" y="93764"/>
                  </a:lnTo>
                  <a:lnTo>
                    <a:pt x="35382" y="96075"/>
                  </a:lnTo>
                  <a:lnTo>
                    <a:pt x="38976" y="88099"/>
                  </a:lnTo>
                  <a:close/>
                </a:path>
                <a:path w="53339" h="253364">
                  <a:moveTo>
                    <a:pt x="39255" y="85648"/>
                  </a:moveTo>
                  <a:lnTo>
                    <a:pt x="38925" y="86194"/>
                  </a:lnTo>
                  <a:lnTo>
                    <a:pt x="39154" y="86614"/>
                  </a:lnTo>
                  <a:lnTo>
                    <a:pt x="39255" y="85648"/>
                  </a:lnTo>
                  <a:close/>
                </a:path>
                <a:path w="53339" h="253364">
                  <a:moveTo>
                    <a:pt x="39268" y="86652"/>
                  </a:moveTo>
                  <a:lnTo>
                    <a:pt x="38290" y="87515"/>
                  </a:lnTo>
                  <a:lnTo>
                    <a:pt x="39103" y="87807"/>
                  </a:lnTo>
                  <a:lnTo>
                    <a:pt x="39268" y="86652"/>
                  </a:lnTo>
                  <a:close/>
                </a:path>
                <a:path w="53339" h="253364">
                  <a:moveTo>
                    <a:pt x="39852" y="80492"/>
                  </a:moveTo>
                  <a:lnTo>
                    <a:pt x="32423" y="73685"/>
                  </a:lnTo>
                  <a:lnTo>
                    <a:pt x="29083" y="77139"/>
                  </a:lnTo>
                  <a:lnTo>
                    <a:pt x="34264" y="78117"/>
                  </a:lnTo>
                  <a:lnTo>
                    <a:pt x="31343" y="82169"/>
                  </a:lnTo>
                  <a:lnTo>
                    <a:pt x="34658" y="81445"/>
                  </a:lnTo>
                  <a:lnTo>
                    <a:pt x="29591" y="84759"/>
                  </a:lnTo>
                  <a:lnTo>
                    <a:pt x="39852" y="80492"/>
                  </a:lnTo>
                  <a:close/>
                </a:path>
                <a:path w="53339" h="253364">
                  <a:moveTo>
                    <a:pt x="39916" y="56248"/>
                  </a:moveTo>
                  <a:lnTo>
                    <a:pt x="36766" y="55829"/>
                  </a:lnTo>
                  <a:lnTo>
                    <a:pt x="36601" y="55435"/>
                  </a:lnTo>
                  <a:lnTo>
                    <a:pt x="36385" y="55587"/>
                  </a:lnTo>
                  <a:lnTo>
                    <a:pt x="36703" y="55829"/>
                  </a:lnTo>
                  <a:lnTo>
                    <a:pt x="34785" y="55575"/>
                  </a:lnTo>
                  <a:lnTo>
                    <a:pt x="35648" y="54991"/>
                  </a:lnTo>
                  <a:lnTo>
                    <a:pt x="34404" y="54254"/>
                  </a:lnTo>
                  <a:lnTo>
                    <a:pt x="34582" y="55549"/>
                  </a:lnTo>
                  <a:lnTo>
                    <a:pt x="31762" y="55156"/>
                  </a:lnTo>
                  <a:lnTo>
                    <a:pt x="28829" y="43014"/>
                  </a:lnTo>
                  <a:lnTo>
                    <a:pt x="29298" y="50177"/>
                  </a:lnTo>
                  <a:lnTo>
                    <a:pt x="24358" y="45948"/>
                  </a:lnTo>
                  <a:lnTo>
                    <a:pt x="25285" y="51104"/>
                  </a:lnTo>
                  <a:lnTo>
                    <a:pt x="23063" y="48729"/>
                  </a:lnTo>
                  <a:lnTo>
                    <a:pt x="22021" y="51257"/>
                  </a:lnTo>
                  <a:lnTo>
                    <a:pt x="29451" y="54965"/>
                  </a:lnTo>
                  <a:lnTo>
                    <a:pt x="26746" y="54686"/>
                  </a:lnTo>
                  <a:lnTo>
                    <a:pt x="29286" y="59080"/>
                  </a:lnTo>
                  <a:lnTo>
                    <a:pt x="36944" y="58242"/>
                  </a:lnTo>
                  <a:lnTo>
                    <a:pt x="34086" y="63195"/>
                  </a:lnTo>
                  <a:lnTo>
                    <a:pt x="39916" y="56248"/>
                  </a:lnTo>
                  <a:close/>
                </a:path>
                <a:path w="53339" h="253364">
                  <a:moveTo>
                    <a:pt x="40208" y="86207"/>
                  </a:moveTo>
                  <a:lnTo>
                    <a:pt x="40081" y="84670"/>
                  </a:lnTo>
                  <a:lnTo>
                    <a:pt x="39662" y="86144"/>
                  </a:lnTo>
                  <a:lnTo>
                    <a:pt x="40208" y="86207"/>
                  </a:lnTo>
                  <a:close/>
                </a:path>
                <a:path w="53339" h="253364">
                  <a:moveTo>
                    <a:pt x="40614" y="39319"/>
                  </a:moveTo>
                  <a:lnTo>
                    <a:pt x="40157" y="38862"/>
                  </a:lnTo>
                  <a:lnTo>
                    <a:pt x="40424" y="39636"/>
                  </a:lnTo>
                  <a:lnTo>
                    <a:pt x="40614" y="39319"/>
                  </a:lnTo>
                  <a:close/>
                </a:path>
                <a:path w="53339" h="253364">
                  <a:moveTo>
                    <a:pt x="40767" y="85915"/>
                  </a:moveTo>
                  <a:lnTo>
                    <a:pt x="40551" y="85852"/>
                  </a:lnTo>
                  <a:lnTo>
                    <a:pt x="40513" y="86804"/>
                  </a:lnTo>
                  <a:lnTo>
                    <a:pt x="40767" y="85915"/>
                  </a:lnTo>
                  <a:close/>
                </a:path>
                <a:path w="53339" h="253364">
                  <a:moveTo>
                    <a:pt x="40995" y="83058"/>
                  </a:moveTo>
                  <a:lnTo>
                    <a:pt x="39839" y="83908"/>
                  </a:lnTo>
                  <a:lnTo>
                    <a:pt x="40538" y="84429"/>
                  </a:lnTo>
                  <a:lnTo>
                    <a:pt x="40995" y="83058"/>
                  </a:lnTo>
                  <a:close/>
                </a:path>
                <a:path w="53339" h="253364">
                  <a:moveTo>
                    <a:pt x="41249" y="112433"/>
                  </a:moveTo>
                  <a:lnTo>
                    <a:pt x="41135" y="112293"/>
                  </a:lnTo>
                  <a:lnTo>
                    <a:pt x="40728" y="112496"/>
                  </a:lnTo>
                  <a:lnTo>
                    <a:pt x="41249" y="112433"/>
                  </a:lnTo>
                  <a:close/>
                </a:path>
                <a:path w="53339" h="253364">
                  <a:moveTo>
                    <a:pt x="41821" y="87617"/>
                  </a:moveTo>
                  <a:lnTo>
                    <a:pt x="41681" y="87668"/>
                  </a:lnTo>
                  <a:lnTo>
                    <a:pt x="41503" y="88188"/>
                  </a:lnTo>
                  <a:lnTo>
                    <a:pt x="41821" y="87617"/>
                  </a:lnTo>
                  <a:close/>
                </a:path>
                <a:path w="53339" h="253364">
                  <a:moveTo>
                    <a:pt x="41948" y="129222"/>
                  </a:moveTo>
                  <a:lnTo>
                    <a:pt x="41783" y="128968"/>
                  </a:lnTo>
                  <a:lnTo>
                    <a:pt x="41554" y="129171"/>
                  </a:lnTo>
                  <a:lnTo>
                    <a:pt x="41948" y="129222"/>
                  </a:lnTo>
                  <a:close/>
                </a:path>
                <a:path w="53339" h="253364">
                  <a:moveTo>
                    <a:pt x="42278" y="80251"/>
                  </a:moveTo>
                  <a:lnTo>
                    <a:pt x="41236" y="81038"/>
                  </a:lnTo>
                  <a:lnTo>
                    <a:pt x="41452" y="81762"/>
                  </a:lnTo>
                  <a:lnTo>
                    <a:pt x="42278" y="80251"/>
                  </a:lnTo>
                  <a:close/>
                </a:path>
                <a:path w="53339" h="253364">
                  <a:moveTo>
                    <a:pt x="42291" y="35636"/>
                  </a:moveTo>
                  <a:lnTo>
                    <a:pt x="42125" y="35293"/>
                  </a:lnTo>
                  <a:lnTo>
                    <a:pt x="41935" y="35534"/>
                  </a:lnTo>
                  <a:lnTo>
                    <a:pt x="42291" y="35636"/>
                  </a:lnTo>
                  <a:close/>
                </a:path>
                <a:path w="53339" h="253364">
                  <a:moveTo>
                    <a:pt x="42862" y="37566"/>
                  </a:moveTo>
                  <a:lnTo>
                    <a:pt x="42722" y="37350"/>
                  </a:lnTo>
                  <a:lnTo>
                    <a:pt x="42583" y="37731"/>
                  </a:lnTo>
                  <a:lnTo>
                    <a:pt x="42862" y="37566"/>
                  </a:lnTo>
                  <a:close/>
                </a:path>
                <a:path w="53339" h="253364">
                  <a:moveTo>
                    <a:pt x="43294" y="34137"/>
                  </a:moveTo>
                  <a:lnTo>
                    <a:pt x="43129" y="33896"/>
                  </a:lnTo>
                  <a:lnTo>
                    <a:pt x="43027" y="34213"/>
                  </a:lnTo>
                  <a:lnTo>
                    <a:pt x="43294" y="34137"/>
                  </a:lnTo>
                  <a:close/>
                </a:path>
                <a:path w="53339" h="253364">
                  <a:moveTo>
                    <a:pt x="43332" y="134226"/>
                  </a:moveTo>
                  <a:lnTo>
                    <a:pt x="41046" y="129108"/>
                  </a:lnTo>
                  <a:lnTo>
                    <a:pt x="35979" y="130886"/>
                  </a:lnTo>
                  <a:lnTo>
                    <a:pt x="39281" y="125615"/>
                  </a:lnTo>
                  <a:lnTo>
                    <a:pt x="33210" y="114744"/>
                  </a:lnTo>
                  <a:lnTo>
                    <a:pt x="26860" y="113245"/>
                  </a:lnTo>
                  <a:lnTo>
                    <a:pt x="12966" y="118948"/>
                  </a:lnTo>
                  <a:lnTo>
                    <a:pt x="10096" y="127139"/>
                  </a:lnTo>
                  <a:lnTo>
                    <a:pt x="4102" y="128358"/>
                  </a:lnTo>
                  <a:lnTo>
                    <a:pt x="7632" y="130797"/>
                  </a:lnTo>
                  <a:lnTo>
                    <a:pt x="0" y="134848"/>
                  </a:lnTo>
                  <a:lnTo>
                    <a:pt x="9944" y="144106"/>
                  </a:lnTo>
                  <a:lnTo>
                    <a:pt x="14198" y="144081"/>
                  </a:lnTo>
                  <a:lnTo>
                    <a:pt x="18135" y="136029"/>
                  </a:lnTo>
                  <a:lnTo>
                    <a:pt x="24536" y="146418"/>
                  </a:lnTo>
                  <a:lnTo>
                    <a:pt x="33388" y="146786"/>
                  </a:lnTo>
                  <a:lnTo>
                    <a:pt x="37261" y="139750"/>
                  </a:lnTo>
                  <a:lnTo>
                    <a:pt x="41910" y="138925"/>
                  </a:lnTo>
                  <a:lnTo>
                    <a:pt x="39154" y="131953"/>
                  </a:lnTo>
                  <a:lnTo>
                    <a:pt x="42189" y="138455"/>
                  </a:lnTo>
                  <a:lnTo>
                    <a:pt x="43332" y="134226"/>
                  </a:lnTo>
                  <a:close/>
                </a:path>
                <a:path w="53339" h="253364">
                  <a:moveTo>
                    <a:pt x="43421" y="76403"/>
                  </a:moveTo>
                  <a:lnTo>
                    <a:pt x="41757" y="77901"/>
                  </a:lnTo>
                  <a:lnTo>
                    <a:pt x="41783" y="78397"/>
                  </a:lnTo>
                  <a:lnTo>
                    <a:pt x="43421" y="76403"/>
                  </a:lnTo>
                  <a:close/>
                </a:path>
                <a:path w="53339" h="253364">
                  <a:moveTo>
                    <a:pt x="43484" y="32956"/>
                  </a:moveTo>
                  <a:lnTo>
                    <a:pt x="43180" y="32842"/>
                  </a:lnTo>
                  <a:lnTo>
                    <a:pt x="43078" y="33159"/>
                  </a:lnTo>
                  <a:lnTo>
                    <a:pt x="43484" y="32956"/>
                  </a:lnTo>
                  <a:close/>
                </a:path>
                <a:path w="53339" h="253364">
                  <a:moveTo>
                    <a:pt x="44094" y="75387"/>
                  </a:moveTo>
                  <a:lnTo>
                    <a:pt x="43789" y="75641"/>
                  </a:lnTo>
                  <a:lnTo>
                    <a:pt x="44018" y="75780"/>
                  </a:lnTo>
                  <a:lnTo>
                    <a:pt x="44094" y="75387"/>
                  </a:lnTo>
                  <a:close/>
                </a:path>
                <a:path w="53339" h="253364">
                  <a:moveTo>
                    <a:pt x="44919" y="203657"/>
                  </a:moveTo>
                  <a:lnTo>
                    <a:pt x="44869" y="203009"/>
                  </a:lnTo>
                  <a:lnTo>
                    <a:pt x="44665" y="203060"/>
                  </a:lnTo>
                  <a:lnTo>
                    <a:pt x="44919" y="203657"/>
                  </a:lnTo>
                  <a:close/>
                </a:path>
                <a:path w="53339" h="253364">
                  <a:moveTo>
                    <a:pt x="45923" y="206641"/>
                  </a:moveTo>
                  <a:lnTo>
                    <a:pt x="45402" y="206349"/>
                  </a:lnTo>
                  <a:lnTo>
                    <a:pt x="45199" y="206590"/>
                  </a:lnTo>
                  <a:lnTo>
                    <a:pt x="45923" y="206641"/>
                  </a:lnTo>
                  <a:close/>
                </a:path>
                <a:path w="53339" h="253364">
                  <a:moveTo>
                    <a:pt x="46799" y="35864"/>
                  </a:moveTo>
                  <a:lnTo>
                    <a:pt x="46443" y="35864"/>
                  </a:lnTo>
                  <a:lnTo>
                    <a:pt x="46672" y="36233"/>
                  </a:lnTo>
                  <a:lnTo>
                    <a:pt x="46799" y="35864"/>
                  </a:lnTo>
                  <a:close/>
                </a:path>
                <a:path w="53339" h="253364">
                  <a:moveTo>
                    <a:pt x="47536" y="22898"/>
                  </a:moveTo>
                  <a:lnTo>
                    <a:pt x="47320" y="22669"/>
                  </a:lnTo>
                  <a:lnTo>
                    <a:pt x="46863" y="22999"/>
                  </a:lnTo>
                  <a:lnTo>
                    <a:pt x="47536" y="22898"/>
                  </a:lnTo>
                  <a:close/>
                </a:path>
                <a:path w="53339" h="253364">
                  <a:moveTo>
                    <a:pt x="47840" y="98399"/>
                  </a:moveTo>
                  <a:lnTo>
                    <a:pt x="47612" y="97828"/>
                  </a:lnTo>
                  <a:lnTo>
                    <a:pt x="47510" y="98221"/>
                  </a:lnTo>
                  <a:lnTo>
                    <a:pt x="47840" y="98399"/>
                  </a:lnTo>
                  <a:close/>
                </a:path>
                <a:path w="53339" h="253364">
                  <a:moveTo>
                    <a:pt x="48514" y="107988"/>
                  </a:moveTo>
                  <a:lnTo>
                    <a:pt x="45986" y="100190"/>
                  </a:lnTo>
                  <a:lnTo>
                    <a:pt x="44551" y="106184"/>
                  </a:lnTo>
                  <a:lnTo>
                    <a:pt x="48514" y="107988"/>
                  </a:lnTo>
                  <a:close/>
                </a:path>
                <a:path w="53339" h="253364">
                  <a:moveTo>
                    <a:pt x="49161" y="105752"/>
                  </a:moveTo>
                  <a:lnTo>
                    <a:pt x="48768" y="105346"/>
                  </a:lnTo>
                  <a:lnTo>
                    <a:pt x="49060" y="106045"/>
                  </a:lnTo>
                  <a:lnTo>
                    <a:pt x="49161" y="105752"/>
                  </a:lnTo>
                  <a:close/>
                </a:path>
                <a:path w="53339" h="253364">
                  <a:moveTo>
                    <a:pt x="49809" y="97701"/>
                  </a:moveTo>
                  <a:lnTo>
                    <a:pt x="47282" y="94449"/>
                  </a:lnTo>
                  <a:lnTo>
                    <a:pt x="48323" y="98755"/>
                  </a:lnTo>
                  <a:lnTo>
                    <a:pt x="49809" y="97701"/>
                  </a:lnTo>
                  <a:close/>
                </a:path>
                <a:path w="53339" h="253364">
                  <a:moveTo>
                    <a:pt x="51155" y="99834"/>
                  </a:moveTo>
                  <a:lnTo>
                    <a:pt x="50660" y="100190"/>
                  </a:lnTo>
                  <a:lnTo>
                    <a:pt x="50914" y="100507"/>
                  </a:lnTo>
                  <a:lnTo>
                    <a:pt x="51155" y="99834"/>
                  </a:lnTo>
                  <a:close/>
                </a:path>
                <a:path w="53339" h="253364">
                  <a:moveTo>
                    <a:pt x="51689" y="98158"/>
                  </a:moveTo>
                  <a:lnTo>
                    <a:pt x="50939" y="99364"/>
                  </a:lnTo>
                  <a:lnTo>
                    <a:pt x="51523" y="99529"/>
                  </a:lnTo>
                  <a:lnTo>
                    <a:pt x="51689" y="98158"/>
                  </a:lnTo>
                  <a:close/>
                </a:path>
                <a:path w="53339" h="253364">
                  <a:moveTo>
                    <a:pt x="53200" y="145745"/>
                  </a:moveTo>
                  <a:lnTo>
                    <a:pt x="52844" y="145948"/>
                  </a:lnTo>
                  <a:lnTo>
                    <a:pt x="53098" y="146240"/>
                  </a:lnTo>
                  <a:lnTo>
                    <a:pt x="53200" y="145745"/>
                  </a:lnTo>
                  <a:close/>
                </a:path>
              </a:pathLst>
            </a:custGeom>
            <a:solidFill>
              <a:srgbClr val="88CD7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28959" y="3021609"/>
              <a:ext cx="34290" cy="52705"/>
            </a:xfrm>
            <a:custGeom>
              <a:avLst/>
              <a:gdLst/>
              <a:ahLst/>
              <a:cxnLst/>
              <a:rect l="l" t="t" r="r" b="b"/>
              <a:pathLst>
                <a:path w="34289" h="52705">
                  <a:moveTo>
                    <a:pt x="279" y="13030"/>
                  </a:moveTo>
                  <a:lnTo>
                    <a:pt x="0" y="13042"/>
                  </a:lnTo>
                  <a:lnTo>
                    <a:pt x="38" y="13309"/>
                  </a:lnTo>
                  <a:lnTo>
                    <a:pt x="279" y="13030"/>
                  </a:lnTo>
                  <a:close/>
                </a:path>
                <a:path w="34289" h="52705">
                  <a:moveTo>
                    <a:pt x="1231" y="13360"/>
                  </a:moveTo>
                  <a:lnTo>
                    <a:pt x="431" y="13169"/>
                  </a:lnTo>
                  <a:lnTo>
                    <a:pt x="1104" y="14109"/>
                  </a:lnTo>
                  <a:lnTo>
                    <a:pt x="1231" y="13360"/>
                  </a:lnTo>
                  <a:close/>
                </a:path>
                <a:path w="34289" h="52705">
                  <a:moveTo>
                    <a:pt x="2565" y="12014"/>
                  </a:moveTo>
                  <a:lnTo>
                    <a:pt x="2400" y="11722"/>
                  </a:lnTo>
                  <a:lnTo>
                    <a:pt x="2260" y="12001"/>
                  </a:lnTo>
                  <a:lnTo>
                    <a:pt x="2565" y="12014"/>
                  </a:lnTo>
                  <a:close/>
                </a:path>
                <a:path w="34289" h="52705">
                  <a:moveTo>
                    <a:pt x="16116" y="43154"/>
                  </a:moveTo>
                  <a:lnTo>
                    <a:pt x="16065" y="42341"/>
                  </a:lnTo>
                  <a:lnTo>
                    <a:pt x="15595" y="42849"/>
                  </a:lnTo>
                  <a:lnTo>
                    <a:pt x="16116" y="43154"/>
                  </a:lnTo>
                  <a:close/>
                </a:path>
                <a:path w="34289" h="52705">
                  <a:moveTo>
                    <a:pt x="16230" y="43688"/>
                  </a:moveTo>
                  <a:lnTo>
                    <a:pt x="15824" y="43522"/>
                  </a:lnTo>
                  <a:lnTo>
                    <a:pt x="15506" y="43637"/>
                  </a:lnTo>
                  <a:lnTo>
                    <a:pt x="16230" y="43688"/>
                  </a:lnTo>
                  <a:close/>
                </a:path>
                <a:path w="34289" h="52705">
                  <a:moveTo>
                    <a:pt x="16294" y="22504"/>
                  </a:moveTo>
                  <a:lnTo>
                    <a:pt x="15722" y="21780"/>
                  </a:lnTo>
                  <a:lnTo>
                    <a:pt x="15316" y="22313"/>
                  </a:lnTo>
                  <a:lnTo>
                    <a:pt x="16294" y="22504"/>
                  </a:lnTo>
                  <a:close/>
                </a:path>
                <a:path w="34289" h="52705">
                  <a:moveTo>
                    <a:pt x="17081" y="41567"/>
                  </a:moveTo>
                  <a:lnTo>
                    <a:pt x="16802" y="41452"/>
                  </a:lnTo>
                  <a:lnTo>
                    <a:pt x="16548" y="41808"/>
                  </a:lnTo>
                  <a:lnTo>
                    <a:pt x="17081" y="41567"/>
                  </a:lnTo>
                  <a:close/>
                </a:path>
                <a:path w="34289" h="52705">
                  <a:moveTo>
                    <a:pt x="18021" y="40360"/>
                  </a:moveTo>
                  <a:lnTo>
                    <a:pt x="17741" y="40271"/>
                  </a:lnTo>
                  <a:lnTo>
                    <a:pt x="17513" y="40640"/>
                  </a:lnTo>
                  <a:lnTo>
                    <a:pt x="18021" y="40360"/>
                  </a:lnTo>
                  <a:close/>
                </a:path>
                <a:path w="34289" h="52705">
                  <a:moveTo>
                    <a:pt x="18199" y="39497"/>
                  </a:moveTo>
                  <a:lnTo>
                    <a:pt x="16967" y="38912"/>
                  </a:lnTo>
                  <a:lnTo>
                    <a:pt x="17259" y="40068"/>
                  </a:lnTo>
                  <a:lnTo>
                    <a:pt x="18199" y="39497"/>
                  </a:lnTo>
                  <a:close/>
                </a:path>
                <a:path w="34289" h="52705">
                  <a:moveTo>
                    <a:pt x="19037" y="39725"/>
                  </a:moveTo>
                  <a:lnTo>
                    <a:pt x="18808" y="39751"/>
                  </a:lnTo>
                  <a:lnTo>
                    <a:pt x="18910" y="40017"/>
                  </a:lnTo>
                  <a:lnTo>
                    <a:pt x="19037" y="39725"/>
                  </a:lnTo>
                  <a:close/>
                </a:path>
                <a:path w="34289" h="52705">
                  <a:moveTo>
                    <a:pt x="19291" y="38125"/>
                  </a:moveTo>
                  <a:lnTo>
                    <a:pt x="18783" y="35737"/>
                  </a:lnTo>
                  <a:lnTo>
                    <a:pt x="17653" y="38252"/>
                  </a:lnTo>
                  <a:lnTo>
                    <a:pt x="19291" y="38125"/>
                  </a:lnTo>
                  <a:close/>
                </a:path>
                <a:path w="34289" h="52705">
                  <a:moveTo>
                    <a:pt x="20002" y="17907"/>
                  </a:moveTo>
                  <a:lnTo>
                    <a:pt x="19697" y="17843"/>
                  </a:lnTo>
                  <a:lnTo>
                    <a:pt x="19024" y="18199"/>
                  </a:lnTo>
                  <a:lnTo>
                    <a:pt x="20002" y="17907"/>
                  </a:lnTo>
                  <a:close/>
                </a:path>
                <a:path w="34289" h="52705">
                  <a:moveTo>
                    <a:pt x="20066" y="35928"/>
                  </a:moveTo>
                  <a:lnTo>
                    <a:pt x="19799" y="35687"/>
                  </a:lnTo>
                  <a:lnTo>
                    <a:pt x="19570" y="36055"/>
                  </a:lnTo>
                  <a:lnTo>
                    <a:pt x="20066" y="35928"/>
                  </a:lnTo>
                  <a:close/>
                </a:path>
                <a:path w="34289" h="52705">
                  <a:moveTo>
                    <a:pt x="20662" y="37261"/>
                  </a:moveTo>
                  <a:lnTo>
                    <a:pt x="20472" y="36906"/>
                  </a:lnTo>
                  <a:lnTo>
                    <a:pt x="20205" y="37084"/>
                  </a:lnTo>
                  <a:lnTo>
                    <a:pt x="20662" y="37261"/>
                  </a:lnTo>
                  <a:close/>
                </a:path>
                <a:path w="34289" h="52705">
                  <a:moveTo>
                    <a:pt x="20815" y="36690"/>
                  </a:moveTo>
                  <a:lnTo>
                    <a:pt x="20497" y="36842"/>
                  </a:lnTo>
                  <a:lnTo>
                    <a:pt x="20815" y="37033"/>
                  </a:lnTo>
                  <a:lnTo>
                    <a:pt x="20815" y="36690"/>
                  </a:lnTo>
                  <a:close/>
                </a:path>
                <a:path w="34289" h="52705">
                  <a:moveTo>
                    <a:pt x="21539" y="34785"/>
                  </a:moveTo>
                  <a:lnTo>
                    <a:pt x="21120" y="35344"/>
                  </a:lnTo>
                  <a:lnTo>
                    <a:pt x="21488" y="35775"/>
                  </a:lnTo>
                  <a:lnTo>
                    <a:pt x="21539" y="34785"/>
                  </a:lnTo>
                  <a:close/>
                </a:path>
                <a:path w="34289" h="52705">
                  <a:moveTo>
                    <a:pt x="21590" y="16522"/>
                  </a:moveTo>
                  <a:lnTo>
                    <a:pt x="21310" y="16370"/>
                  </a:lnTo>
                  <a:lnTo>
                    <a:pt x="21348" y="16903"/>
                  </a:lnTo>
                  <a:lnTo>
                    <a:pt x="21590" y="16522"/>
                  </a:lnTo>
                  <a:close/>
                </a:path>
                <a:path w="34289" h="52705">
                  <a:moveTo>
                    <a:pt x="21882" y="23622"/>
                  </a:moveTo>
                  <a:lnTo>
                    <a:pt x="21615" y="23368"/>
                  </a:lnTo>
                  <a:lnTo>
                    <a:pt x="21666" y="23660"/>
                  </a:lnTo>
                  <a:lnTo>
                    <a:pt x="21882" y="23622"/>
                  </a:lnTo>
                  <a:close/>
                </a:path>
                <a:path w="34289" h="52705">
                  <a:moveTo>
                    <a:pt x="22212" y="24244"/>
                  </a:moveTo>
                  <a:lnTo>
                    <a:pt x="20370" y="23025"/>
                  </a:lnTo>
                  <a:lnTo>
                    <a:pt x="21691" y="25603"/>
                  </a:lnTo>
                  <a:lnTo>
                    <a:pt x="22212" y="24244"/>
                  </a:lnTo>
                  <a:close/>
                </a:path>
                <a:path w="34289" h="52705">
                  <a:moveTo>
                    <a:pt x="22313" y="34658"/>
                  </a:moveTo>
                  <a:lnTo>
                    <a:pt x="20574" y="25704"/>
                  </a:lnTo>
                  <a:lnTo>
                    <a:pt x="19431" y="33108"/>
                  </a:lnTo>
                  <a:lnTo>
                    <a:pt x="22313" y="34658"/>
                  </a:lnTo>
                  <a:close/>
                </a:path>
                <a:path w="34289" h="52705">
                  <a:moveTo>
                    <a:pt x="22453" y="23063"/>
                  </a:moveTo>
                  <a:lnTo>
                    <a:pt x="22110" y="22682"/>
                  </a:lnTo>
                  <a:lnTo>
                    <a:pt x="22098" y="23482"/>
                  </a:lnTo>
                  <a:lnTo>
                    <a:pt x="22453" y="23063"/>
                  </a:lnTo>
                  <a:close/>
                </a:path>
                <a:path w="34289" h="52705">
                  <a:moveTo>
                    <a:pt x="22796" y="14846"/>
                  </a:moveTo>
                  <a:lnTo>
                    <a:pt x="22301" y="14427"/>
                  </a:lnTo>
                  <a:lnTo>
                    <a:pt x="21717" y="14871"/>
                  </a:lnTo>
                  <a:lnTo>
                    <a:pt x="22796" y="14846"/>
                  </a:lnTo>
                  <a:close/>
                </a:path>
                <a:path w="34289" h="52705">
                  <a:moveTo>
                    <a:pt x="22948" y="25476"/>
                  </a:moveTo>
                  <a:lnTo>
                    <a:pt x="22237" y="26035"/>
                  </a:lnTo>
                  <a:lnTo>
                    <a:pt x="22948" y="25895"/>
                  </a:lnTo>
                  <a:lnTo>
                    <a:pt x="22948" y="25476"/>
                  </a:lnTo>
                  <a:close/>
                </a:path>
                <a:path w="34289" h="52705">
                  <a:moveTo>
                    <a:pt x="23266" y="23609"/>
                  </a:moveTo>
                  <a:lnTo>
                    <a:pt x="23139" y="22771"/>
                  </a:lnTo>
                  <a:lnTo>
                    <a:pt x="22758" y="23266"/>
                  </a:lnTo>
                  <a:lnTo>
                    <a:pt x="23266" y="23609"/>
                  </a:lnTo>
                  <a:close/>
                </a:path>
                <a:path w="34289" h="52705">
                  <a:moveTo>
                    <a:pt x="23469" y="16471"/>
                  </a:moveTo>
                  <a:lnTo>
                    <a:pt x="23304" y="15811"/>
                  </a:lnTo>
                  <a:lnTo>
                    <a:pt x="22326" y="16814"/>
                  </a:lnTo>
                  <a:lnTo>
                    <a:pt x="23469" y="16471"/>
                  </a:lnTo>
                  <a:close/>
                </a:path>
                <a:path w="34289" h="52705">
                  <a:moveTo>
                    <a:pt x="23634" y="22466"/>
                  </a:moveTo>
                  <a:lnTo>
                    <a:pt x="22885" y="17030"/>
                  </a:lnTo>
                  <a:lnTo>
                    <a:pt x="17284" y="19761"/>
                  </a:lnTo>
                  <a:lnTo>
                    <a:pt x="20332" y="22910"/>
                  </a:lnTo>
                  <a:lnTo>
                    <a:pt x="22110" y="22682"/>
                  </a:lnTo>
                  <a:lnTo>
                    <a:pt x="23634" y="22466"/>
                  </a:lnTo>
                  <a:close/>
                </a:path>
                <a:path w="34289" h="52705">
                  <a:moveTo>
                    <a:pt x="24053" y="5867"/>
                  </a:moveTo>
                  <a:lnTo>
                    <a:pt x="23977" y="5473"/>
                  </a:lnTo>
                  <a:lnTo>
                    <a:pt x="23787" y="5816"/>
                  </a:lnTo>
                  <a:lnTo>
                    <a:pt x="24053" y="5867"/>
                  </a:lnTo>
                  <a:close/>
                </a:path>
                <a:path w="34289" h="52705">
                  <a:moveTo>
                    <a:pt x="24257" y="7264"/>
                  </a:moveTo>
                  <a:lnTo>
                    <a:pt x="23837" y="6921"/>
                  </a:lnTo>
                  <a:lnTo>
                    <a:pt x="23545" y="7797"/>
                  </a:lnTo>
                  <a:lnTo>
                    <a:pt x="24257" y="7264"/>
                  </a:lnTo>
                  <a:close/>
                </a:path>
                <a:path w="34289" h="52705">
                  <a:moveTo>
                    <a:pt x="24815" y="15176"/>
                  </a:moveTo>
                  <a:lnTo>
                    <a:pt x="24638" y="14744"/>
                  </a:lnTo>
                  <a:lnTo>
                    <a:pt x="24422" y="15074"/>
                  </a:lnTo>
                  <a:lnTo>
                    <a:pt x="24815" y="15176"/>
                  </a:lnTo>
                  <a:close/>
                </a:path>
                <a:path w="34289" h="52705">
                  <a:moveTo>
                    <a:pt x="24942" y="15989"/>
                  </a:moveTo>
                  <a:lnTo>
                    <a:pt x="24574" y="15494"/>
                  </a:lnTo>
                  <a:lnTo>
                    <a:pt x="24511" y="15836"/>
                  </a:lnTo>
                  <a:lnTo>
                    <a:pt x="24942" y="15989"/>
                  </a:lnTo>
                  <a:close/>
                </a:path>
                <a:path w="34289" h="52705">
                  <a:moveTo>
                    <a:pt x="25234" y="18402"/>
                  </a:moveTo>
                  <a:lnTo>
                    <a:pt x="25095" y="18059"/>
                  </a:lnTo>
                  <a:lnTo>
                    <a:pt x="25006" y="18313"/>
                  </a:lnTo>
                  <a:lnTo>
                    <a:pt x="25234" y="18402"/>
                  </a:lnTo>
                  <a:close/>
                </a:path>
                <a:path w="34289" h="52705">
                  <a:moveTo>
                    <a:pt x="25806" y="10388"/>
                  </a:moveTo>
                  <a:lnTo>
                    <a:pt x="24612" y="11176"/>
                  </a:lnTo>
                  <a:lnTo>
                    <a:pt x="25717" y="11595"/>
                  </a:lnTo>
                  <a:lnTo>
                    <a:pt x="25806" y="10388"/>
                  </a:lnTo>
                  <a:close/>
                </a:path>
                <a:path w="34289" h="52705">
                  <a:moveTo>
                    <a:pt x="26949" y="1244"/>
                  </a:moveTo>
                  <a:lnTo>
                    <a:pt x="26936" y="850"/>
                  </a:lnTo>
                  <a:lnTo>
                    <a:pt x="26733" y="1016"/>
                  </a:lnTo>
                  <a:lnTo>
                    <a:pt x="26949" y="1244"/>
                  </a:lnTo>
                  <a:close/>
                </a:path>
                <a:path w="34289" h="52705">
                  <a:moveTo>
                    <a:pt x="27863" y="1828"/>
                  </a:moveTo>
                  <a:lnTo>
                    <a:pt x="27597" y="1511"/>
                  </a:lnTo>
                  <a:lnTo>
                    <a:pt x="27584" y="1866"/>
                  </a:lnTo>
                  <a:lnTo>
                    <a:pt x="27863" y="1828"/>
                  </a:lnTo>
                  <a:close/>
                </a:path>
                <a:path w="34289" h="52705">
                  <a:moveTo>
                    <a:pt x="28117" y="88"/>
                  </a:moveTo>
                  <a:lnTo>
                    <a:pt x="27774" y="0"/>
                  </a:lnTo>
                  <a:lnTo>
                    <a:pt x="27838" y="292"/>
                  </a:lnTo>
                  <a:lnTo>
                    <a:pt x="28117" y="88"/>
                  </a:lnTo>
                  <a:close/>
                </a:path>
                <a:path w="34289" h="52705">
                  <a:moveTo>
                    <a:pt x="28867" y="1003"/>
                  </a:moveTo>
                  <a:lnTo>
                    <a:pt x="27686" y="292"/>
                  </a:lnTo>
                  <a:lnTo>
                    <a:pt x="28028" y="1854"/>
                  </a:lnTo>
                  <a:lnTo>
                    <a:pt x="28867" y="1003"/>
                  </a:lnTo>
                  <a:close/>
                </a:path>
                <a:path w="34289" h="52705">
                  <a:moveTo>
                    <a:pt x="29819" y="50228"/>
                  </a:moveTo>
                  <a:lnTo>
                    <a:pt x="26263" y="52463"/>
                  </a:lnTo>
                  <a:lnTo>
                    <a:pt x="28841" y="52184"/>
                  </a:lnTo>
                  <a:lnTo>
                    <a:pt x="29819" y="50228"/>
                  </a:lnTo>
                  <a:close/>
                </a:path>
                <a:path w="34289" h="52705">
                  <a:moveTo>
                    <a:pt x="30467" y="8267"/>
                  </a:moveTo>
                  <a:lnTo>
                    <a:pt x="30289" y="7835"/>
                  </a:lnTo>
                  <a:lnTo>
                    <a:pt x="30022" y="8013"/>
                  </a:lnTo>
                  <a:lnTo>
                    <a:pt x="30467" y="8267"/>
                  </a:lnTo>
                  <a:close/>
                </a:path>
                <a:path w="34289" h="52705">
                  <a:moveTo>
                    <a:pt x="31305" y="11823"/>
                  </a:moveTo>
                  <a:lnTo>
                    <a:pt x="30632" y="11645"/>
                  </a:lnTo>
                  <a:lnTo>
                    <a:pt x="31127" y="12522"/>
                  </a:lnTo>
                  <a:lnTo>
                    <a:pt x="31305" y="11823"/>
                  </a:lnTo>
                  <a:close/>
                </a:path>
                <a:path w="34289" h="52705">
                  <a:moveTo>
                    <a:pt x="31648" y="22504"/>
                  </a:moveTo>
                  <a:lnTo>
                    <a:pt x="31496" y="22110"/>
                  </a:lnTo>
                  <a:lnTo>
                    <a:pt x="31457" y="22504"/>
                  </a:lnTo>
                  <a:lnTo>
                    <a:pt x="31648" y="22504"/>
                  </a:lnTo>
                  <a:close/>
                </a:path>
                <a:path w="34289" h="52705">
                  <a:moveTo>
                    <a:pt x="33718" y="35369"/>
                  </a:moveTo>
                  <a:lnTo>
                    <a:pt x="32131" y="36080"/>
                  </a:lnTo>
                  <a:lnTo>
                    <a:pt x="33083" y="35750"/>
                  </a:lnTo>
                  <a:lnTo>
                    <a:pt x="33718" y="35369"/>
                  </a:lnTo>
                  <a:close/>
                </a:path>
                <a:path w="34289" h="52705">
                  <a:moveTo>
                    <a:pt x="33985" y="27406"/>
                  </a:moveTo>
                  <a:lnTo>
                    <a:pt x="33616" y="27800"/>
                  </a:lnTo>
                  <a:lnTo>
                    <a:pt x="33947" y="27825"/>
                  </a:lnTo>
                  <a:lnTo>
                    <a:pt x="33985" y="27406"/>
                  </a:lnTo>
                  <a:close/>
                </a:path>
              </a:pathLst>
            </a:custGeom>
            <a:solidFill>
              <a:srgbClr val="88CD7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728971" y="2941281"/>
              <a:ext cx="163830" cy="324485"/>
            </a:xfrm>
            <a:custGeom>
              <a:avLst/>
              <a:gdLst/>
              <a:ahLst/>
              <a:cxnLst/>
              <a:rect l="l" t="t" r="r" b="b"/>
              <a:pathLst>
                <a:path w="163829" h="324485">
                  <a:moveTo>
                    <a:pt x="46716" y="147631"/>
                  </a:moveTo>
                  <a:lnTo>
                    <a:pt x="48350" y="144824"/>
                  </a:lnTo>
                  <a:lnTo>
                    <a:pt x="47776" y="153094"/>
                  </a:lnTo>
                  <a:lnTo>
                    <a:pt x="50437" y="150953"/>
                  </a:lnTo>
                  <a:lnTo>
                    <a:pt x="45474" y="166258"/>
                  </a:lnTo>
                  <a:lnTo>
                    <a:pt x="49268" y="164293"/>
                  </a:lnTo>
                  <a:lnTo>
                    <a:pt x="52532" y="152426"/>
                  </a:lnTo>
                  <a:lnTo>
                    <a:pt x="50543" y="145393"/>
                  </a:lnTo>
                  <a:lnTo>
                    <a:pt x="56653" y="139386"/>
                  </a:lnTo>
                  <a:lnTo>
                    <a:pt x="52518" y="150366"/>
                  </a:lnTo>
                  <a:lnTo>
                    <a:pt x="54447" y="146900"/>
                  </a:lnTo>
                  <a:lnTo>
                    <a:pt x="57818" y="150273"/>
                  </a:lnTo>
                  <a:lnTo>
                    <a:pt x="61458" y="140510"/>
                  </a:lnTo>
                  <a:lnTo>
                    <a:pt x="59839" y="146677"/>
                  </a:lnTo>
                  <a:lnTo>
                    <a:pt x="60045" y="144146"/>
                  </a:lnTo>
                  <a:lnTo>
                    <a:pt x="66018" y="148668"/>
                  </a:lnTo>
                  <a:lnTo>
                    <a:pt x="59098" y="149485"/>
                  </a:lnTo>
                  <a:lnTo>
                    <a:pt x="63492" y="160401"/>
                  </a:lnTo>
                  <a:lnTo>
                    <a:pt x="57602" y="176586"/>
                  </a:lnTo>
                  <a:lnTo>
                    <a:pt x="54558" y="174937"/>
                  </a:lnTo>
                  <a:lnTo>
                    <a:pt x="58724" y="184013"/>
                  </a:lnTo>
                  <a:lnTo>
                    <a:pt x="59720" y="177855"/>
                  </a:lnTo>
                  <a:lnTo>
                    <a:pt x="67099" y="183082"/>
                  </a:lnTo>
                  <a:lnTo>
                    <a:pt x="67203" y="177168"/>
                  </a:lnTo>
                  <a:lnTo>
                    <a:pt x="73527" y="180595"/>
                  </a:lnTo>
                  <a:lnTo>
                    <a:pt x="79978" y="173982"/>
                  </a:lnTo>
                  <a:lnTo>
                    <a:pt x="88173" y="174635"/>
                  </a:lnTo>
                  <a:lnTo>
                    <a:pt x="82761" y="177885"/>
                  </a:lnTo>
                  <a:lnTo>
                    <a:pt x="78988" y="187445"/>
                  </a:lnTo>
                  <a:lnTo>
                    <a:pt x="83865" y="196144"/>
                  </a:lnTo>
                  <a:lnTo>
                    <a:pt x="85522" y="193978"/>
                  </a:lnTo>
                  <a:lnTo>
                    <a:pt x="85503" y="198899"/>
                  </a:lnTo>
                  <a:lnTo>
                    <a:pt x="92320" y="195304"/>
                  </a:lnTo>
                  <a:lnTo>
                    <a:pt x="87409" y="213410"/>
                  </a:lnTo>
                  <a:lnTo>
                    <a:pt x="94202" y="218633"/>
                  </a:lnTo>
                  <a:lnTo>
                    <a:pt x="90994" y="220317"/>
                  </a:lnTo>
                  <a:lnTo>
                    <a:pt x="88181" y="216367"/>
                  </a:lnTo>
                  <a:lnTo>
                    <a:pt x="87949" y="221848"/>
                  </a:lnTo>
                  <a:lnTo>
                    <a:pt x="84151" y="218588"/>
                  </a:lnTo>
                  <a:lnTo>
                    <a:pt x="70209" y="222383"/>
                  </a:lnTo>
                  <a:lnTo>
                    <a:pt x="61166" y="233271"/>
                  </a:lnTo>
                  <a:lnTo>
                    <a:pt x="72340" y="230096"/>
                  </a:lnTo>
                  <a:lnTo>
                    <a:pt x="73815" y="239857"/>
                  </a:lnTo>
                  <a:lnTo>
                    <a:pt x="69999" y="247105"/>
                  </a:lnTo>
                  <a:lnTo>
                    <a:pt x="52534" y="256418"/>
                  </a:lnTo>
                  <a:lnTo>
                    <a:pt x="55674" y="258121"/>
                  </a:lnTo>
                  <a:lnTo>
                    <a:pt x="53491" y="260612"/>
                  </a:lnTo>
                  <a:lnTo>
                    <a:pt x="58375" y="264193"/>
                  </a:lnTo>
                  <a:lnTo>
                    <a:pt x="66674" y="260586"/>
                  </a:lnTo>
                  <a:lnTo>
                    <a:pt x="70001" y="262133"/>
                  </a:lnTo>
                  <a:lnTo>
                    <a:pt x="68371" y="265090"/>
                  </a:lnTo>
                  <a:lnTo>
                    <a:pt x="75739" y="264013"/>
                  </a:lnTo>
                  <a:lnTo>
                    <a:pt x="82600" y="269710"/>
                  </a:lnTo>
                  <a:lnTo>
                    <a:pt x="97110" y="261415"/>
                  </a:lnTo>
                  <a:lnTo>
                    <a:pt x="88566" y="274501"/>
                  </a:lnTo>
                  <a:lnTo>
                    <a:pt x="70111" y="274221"/>
                  </a:lnTo>
                  <a:lnTo>
                    <a:pt x="72083" y="277339"/>
                  </a:lnTo>
                  <a:lnTo>
                    <a:pt x="64862" y="279016"/>
                  </a:lnTo>
                  <a:lnTo>
                    <a:pt x="59785" y="291025"/>
                  </a:lnTo>
                  <a:lnTo>
                    <a:pt x="46776" y="303227"/>
                  </a:lnTo>
                  <a:lnTo>
                    <a:pt x="49667" y="300922"/>
                  </a:lnTo>
                  <a:lnTo>
                    <a:pt x="54362" y="305096"/>
                  </a:lnTo>
                  <a:lnTo>
                    <a:pt x="56335" y="299168"/>
                  </a:lnTo>
                  <a:lnTo>
                    <a:pt x="70305" y="296264"/>
                  </a:lnTo>
                  <a:lnTo>
                    <a:pt x="70032" y="292901"/>
                  </a:lnTo>
                  <a:lnTo>
                    <a:pt x="78718" y="298726"/>
                  </a:lnTo>
                  <a:lnTo>
                    <a:pt x="81656" y="287212"/>
                  </a:lnTo>
                  <a:lnTo>
                    <a:pt x="92341" y="286320"/>
                  </a:lnTo>
                  <a:lnTo>
                    <a:pt x="97653" y="291418"/>
                  </a:lnTo>
                  <a:lnTo>
                    <a:pt x="98618" y="288348"/>
                  </a:lnTo>
                  <a:lnTo>
                    <a:pt x="105501" y="289482"/>
                  </a:lnTo>
                  <a:lnTo>
                    <a:pt x="104189" y="285973"/>
                  </a:lnTo>
                  <a:lnTo>
                    <a:pt x="115249" y="284623"/>
                  </a:lnTo>
                  <a:lnTo>
                    <a:pt x="113148" y="281264"/>
                  </a:lnTo>
                  <a:lnTo>
                    <a:pt x="124019" y="286207"/>
                  </a:lnTo>
                  <a:lnTo>
                    <a:pt x="151921" y="281410"/>
                  </a:lnTo>
                  <a:lnTo>
                    <a:pt x="159202" y="269518"/>
                  </a:lnTo>
                  <a:lnTo>
                    <a:pt x="150598" y="270663"/>
                  </a:lnTo>
                  <a:lnTo>
                    <a:pt x="143393" y="266851"/>
                  </a:lnTo>
                  <a:lnTo>
                    <a:pt x="151121" y="264300"/>
                  </a:lnTo>
                  <a:lnTo>
                    <a:pt x="151128" y="260375"/>
                  </a:lnTo>
                  <a:lnTo>
                    <a:pt x="147982" y="260854"/>
                  </a:lnTo>
                  <a:lnTo>
                    <a:pt x="155669" y="258783"/>
                  </a:lnTo>
                  <a:lnTo>
                    <a:pt x="156804" y="255195"/>
                  </a:lnTo>
                  <a:lnTo>
                    <a:pt x="153242" y="255253"/>
                  </a:lnTo>
                  <a:lnTo>
                    <a:pt x="161381" y="251688"/>
                  </a:lnTo>
                  <a:lnTo>
                    <a:pt x="163262" y="235313"/>
                  </a:lnTo>
                  <a:lnTo>
                    <a:pt x="152808" y="228818"/>
                  </a:lnTo>
                  <a:lnTo>
                    <a:pt x="144987" y="228603"/>
                  </a:lnTo>
                  <a:lnTo>
                    <a:pt x="142228" y="233448"/>
                  </a:lnTo>
                  <a:lnTo>
                    <a:pt x="137084" y="230452"/>
                  </a:lnTo>
                  <a:lnTo>
                    <a:pt x="141809" y="225397"/>
                  </a:lnTo>
                  <a:lnTo>
                    <a:pt x="140041" y="217273"/>
                  </a:lnTo>
                  <a:lnTo>
                    <a:pt x="131703" y="209071"/>
                  </a:lnTo>
                  <a:lnTo>
                    <a:pt x="126955" y="209271"/>
                  </a:lnTo>
                  <a:lnTo>
                    <a:pt x="138717" y="211863"/>
                  </a:lnTo>
                  <a:lnTo>
                    <a:pt x="133147" y="201493"/>
                  </a:lnTo>
                  <a:lnTo>
                    <a:pt x="135229" y="198298"/>
                  </a:lnTo>
                  <a:lnTo>
                    <a:pt x="127454" y="188470"/>
                  </a:lnTo>
                  <a:lnTo>
                    <a:pt x="117652" y="184367"/>
                  </a:lnTo>
                  <a:lnTo>
                    <a:pt x="110449" y="158116"/>
                  </a:lnTo>
                  <a:lnTo>
                    <a:pt x="94521" y="144686"/>
                  </a:lnTo>
                  <a:lnTo>
                    <a:pt x="88006" y="147916"/>
                  </a:lnTo>
                  <a:lnTo>
                    <a:pt x="76407" y="143294"/>
                  </a:lnTo>
                  <a:lnTo>
                    <a:pt x="82903" y="146200"/>
                  </a:lnTo>
                  <a:lnTo>
                    <a:pt x="95362" y="138880"/>
                  </a:lnTo>
                  <a:lnTo>
                    <a:pt x="91978" y="133734"/>
                  </a:lnTo>
                  <a:lnTo>
                    <a:pt x="83705" y="135785"/>
                  </a:lnTo>
                  <a:lnTo>
                    <a:pt x="96376" y="130244"/>
                  </a:lnTo>
                  <a:lnTo>
                    <a:pt x="108551" y="103088"/>
                  </a:lnTo>
                  <a:lnTo>
                    <a:pt x="104825" y="97319"/>
                  </a:lnTo>
                  <a:lnTo>
                    <a:pt x="84662" y="96548"/>
                  </a:lnTo>
                  <a:lnTo>
                    <a:pt x="66646" y="103203"/>
                  </a:lnTo>
                  <a:lnTo>
                    <a:pt x="76887" y="92336"/>
                  </a:lnTo>
                  <a:lnTo>
                    <a:pt x="67571" y="91890"/>
                  </a:lnTo>
                  <a:lnTo>
                    <a:pt x="73089" y="92570"/>
                  </a:lnTo>
                  <a:lnTo>
                    <a:pt x="71993" y="89828"/>
                  </a:lnTo>
                  <a:lnTo>
                    <a:pt x="85764" y="79102"/>
                  </a:lnTo>
                  <a:lnTo>
                    <a:pt x="88696" y="69032"/>
                  </a:lnTo>
                  <a:lnTo>
                    <a:pt x="72937" y="70557"/>
                  </a:lnTo>
                  <a:lnTo>
                    <a:pt x="65738" y="75131"/>
                  </a:lnTo>
                  <a:lnTo>
                    <a:pt x="66458" y="71738"/>
                  </a:lnTo>
                  <a:lnTo>
                    <a:pt x="61269" y="74908"/>
                  </a:lnTo>
                  <a:lnTo>
                    <a:pt x="62814" y="71780"/>
                  </a:lnTo>
                  <a:lnTo>
                    <a:pt x="57518" y="69545"/>
                  </a:lnTo>
                  <a:lnTo>
                    <a:pt x="54724" y="77538"/>
                  </a:lnTo>
                  <a:lnTo>
                    <a:pt x="58486" y="81710"/>
                  </a:lnTo>
                  <a:lnTo>
                    <a:pt x="51590" y="80490"/>
                  </a:lnTo>
                  <a:lnTo>
                    <a:pt x="53720" y="83747"/>
                  </a:lnTo>
                  <a:lnTo>
                    <a:pt x="50273" y="86084"/>
                  </a:lnTo>
                  <a:lnTo>
                    <a:pt x="56470" y="93537"/>
                  </a:lnTo>
                  <a:lnTo>
                    <a:pt x="51928" y="90303"/>
                  </a:lnTo>
                  <a:lnTo>
                    <a:pt x="53941" y="93054"/>
                  </a:lnTo>
                  <a:lnTo>
                    <a:pt x="47703" y="90648"/>
                  </a:lnTo>
                  <a:lnTo>
                    <a:pt x="47722" y="95314"/>
                  </a:lnTo>
                  <a:lnTo>
                    <a:pt x="44634" y="92710"/>
                  </a:lnTo>
                  <a:lnTo>
                    <a:pt x="44651" y="99143"/>
                  </a:lnTo>
                  <a:lnTo>
                    <a:pt x="49402" y="102059"/>
                  </a:lnTo>
                  <a:lnTo>
                    <a:pt x="44216" y="100932"/>
                  </a:lnTo>
                  <a:lnTo>
                    <a:pt x="44549" y="107238"/>
                  </a:lnTo>
                  <a:lnTo>
                    <a:pt x="50425" y="105395"/>
                  </a:lnTo>
                  <a:lnTo>
                    <a:pt x="45963" y="109592"/>
                  </a:lnTo>
                  <a:lnTo>
                    <a:pt x="49803" y="108978"/>
                  </a:lnTo>
                  <a:lnTo>
                    <a:pt x="46727" y="113370"/>
                  </a:lnTo>
                  <a:lnTo>
                    <a:pt x="51099" y="114566"/>
                  </a:lnTo>
                  <a:lnTo>
                    <a:pt x="46104" y="114330"/>
                  </a:lnTo>
                  <a:lnTo>
                    <a:pt x="49476" y="117921"/>
                  </a:lnTo>
                  <a:lnTo>
                    <a:pt x="44389" y="117550"/>
                  </a:lnTo>
                  <a:lnTo>
                    <a:pt x="45569" y="123950"/>
                  </a:lnTo>
                  <a:lnTo>
                    <a:pt x="38141" y="126092"/>
                  </a:lnTo>
                  <a:lnTo>
                    <a:pt x="49004" y="126866"/>
                  </a:lnTo>
                  <a:lnTo>
                    <a:pt x="41650" y="127889"/>
                  </a:lnTo>
                  <a:lnTo>
                    <a:pt x="46600" y="132179"/>
                  </a:lnTo>
                  <a:lnTo>
                    <a:pt x="55563" y="122768"/>
                  </a:lnTo>
                  <a:lnTo>
                    <a:pt x="52202" y="121827"/>
                  </a:lnTo>
                  <a:lnTo>
                    <a:pt x="56088" y="122667"/>
                  </a:lnTo>
                  <a:lnTo>
                    <a:pt x="53598" y="126265"/>
                  </a:lnTo>
                  <a:lnTo>
                    <a:pt x="57838" y="126064"/>
                  </a:lnTo>
                  <a:lnTo>
                    <a:pt x="50957" y="130633"/>
                  </a:lnTo>
                  <a:lnTo>
                    <a:pt x="46716" y="147631"/>
                  </a:lnTo>
                  <a:close/>
                </a:path>
                <a:path w="163829" h="324485">
                  <a:moveTo>
                    <a:pt x="49803" y="108978"/>
                  </a:moveTo>
                  <a:close/>
                </a:path>
                <a:path w="163829" h="324485">
                  <a:moveTo>
                    <a:pt x="49834" y="108885"/>
                  </a:moveTo>
                  <a:lnTo>
                    <a:pt x="49902" y="108689"/>
                  </a:lnTo>
                  <a:lnTo>
                    <a:pt x="50475" y="108698"/>
                  </a:lnTo>
                  <a:lnTo>
                    <a:pt x="49834" y="108885"/>
                  </a:lnTo>
                  <a:close/>
                </a:path>
                <a:path w="163829" h="324485">
                  <a:moveTo>
                    <a:pt x="98073" y="124881"/>
                  </a:moveTo>
                  <a:lnTo>
                    <a:pt x="97838" y="124935"/>
                  </a:lnTo>
                  <a:lnTo>
                    <a:pt x="98073" y="124881"/>
                  </a:lnTo>
                  <a:close/>
                </a:path>
                <a:path w="163829" h="324485">
                  <a:moveTo>
                    <a:pt x="148266" y="268024"/>
                  </a:moveTo>
                  <a:lnTo>
                    <a:pt x="148642" y="270003"/>
                  </a:lnTo>
                  <a:lnTo>
                    <a:pt x="151449" y="269859"/>
                  </a:lnTo>
                  <a:lnTo>
                    <a:pt x="148266" y="268024"/>
                  </a:lnTo>
                  <a:close/>
                </a:path>
                <a:path w="163829" h="324485">
                  <a:moveTo>
                    <a:pt x="147248" y="268878"/>
                  </a:moveTo>
                  <a:lnTo>
                    <a:pt x="146980" y="268954"/>
                  </a:lnTo>
                  <a:lnTo>
                    <a:pt x="147414" y="269247"/>
                  </a:lnTo>
                  <a:lnTo>
                    <a:pt x="147248" y="268878"/>
                  </a:lnTo>
                  <a:close/>
                </a:path>
                <a:path w="163829" h="324485">
                  <a:moveTo>
                    <a:pt x="127652" y="209711"/>
                  </a:moveTo>
                  <a:lnTo>
                    <a:pt x="127977" y="209956"/>
                  </a:lnTo>
                  <a:lnTo>
                    <a:pt x="128182" y="209860"/>
                  </a:lnTo>
                  <a:lnTo>
                    <a:pt x="127652" y="209711"/>
                  </a:lnTo>
                  <a:close/>
                </a:path>
                <a:path w="163829" h="324485">
                  <a:moveTo>
                    <a:pt x="124447" y="13362"/>
                  </a:moveTo>
                  <a:lnTo>
                    <a:pt x="124250" y="13378"/>
                  </a:lnTo>
                  <a:lnTo>
                    <a:pt x="124535" y="13713"/>
                  </a:lnTo>
                  <a:lnTo>
                    <a:pt x="124447" y="13362"/>
                  </a:lnTo>
                  <a:close/>
                </a:path>
                <a:path w="163829" h="324485">
                  <a:moveTo>
                    <a:pt x="122593" y="0"/>
                  </a:moveTo>
                  <a:lnTo>
                    <a:pt x="121179" y="5487"/>
                  </a:lnTo>
                  <a:lnTo>
                    <a:pt x="124109" y="2123"/>
                  </a:lnTo>
                  <a:lnTo>
                    <a:pt x="122593" y="0"/>
                  </a:lnTo>
                  <a:close/>
                </a:path>
                <a:path w="163829" h="324485">
                  <a:moveTo>
                    <a:pt x="122759" y="6876"/>
                  </a:moveTo>
                  <a:lnTo>
                    <a:pt x="122609" y="8532"/>
                  </a:lnTo>
                  <a:lnTo>
                    <a:pt x="124167" y="8307"/>
                  </a:lnTo>
                  <a:lnTo>
                    <a:pt x="122759" y="6876"/>
                  </a:lnTo>
                  <a:close/>
                </a:path>
                <a:path w="163829" h="324485">
                  <a:moveTo>
                    <a:pt x="123948" y="2757"/>
                  </a:moveTo>
                  <a:lnTo>
                    <a:pt x="123879" y="3426"/>
                  </a:lnTo>
                  <a:lnTo>
                    <a:pt x="124035" y="3274"/>
                  </a:lnTo>
                  <a:lnTo>
                    <a:pt x="123948" y="2757"/>
                  </a:lnTo>
                  <a:close/>
                </a:path>
                <a:path w="163829" h="324485">
                  <a:moveTo>
                    <a:pt x="122123" y="5381"/>
                  </a:moveTo>
                  <a:lnTo>
                    <a:pt x="121932" y="5587"/>
                  </a:lnTo>
                  <a:lnTo>
                    <a:pt x="122597" y="5645"/>
                  </a:lnTo>
                  <a:lnTo>
                    <a:pt x="122123" y="5381"/>
                  </a:lnTo>
                  <a:close/>
                </a:path>
                <a:path w="163829" h="324485">
                  <a:moveTo>
                    <a:pt x="122020" y="14874"/>
                  </a:moveTo>
                  <a:lnTo>
                    <a:pt x="120731" y="15263"/>
                  </a:lnTo>
                  <a:lnTo>
                    <a:pt x="120983" y="16537"/>
                  </a:lnTo>
                  <a:lnTo>
                    <a:pt x="122020" y="14874"/>
                  </a:lnTo>
                  <a:close/>
                </a:path>
                <a:path w="163829" h="324485">
                  <a:moveTo>
                    <a:pt x="120833" y="7320"/>
                  </a:moveTo>
                  <a:lnTo>
                    <a:pt x="120420" y="7848"/>
                  </a:lnTo>
                  <a:lnTo>
                    <a:pt x="121146" y="7532"/>
                  </a:lnTo>
                  <a:lnTo>
                    <a:pt x="120833" y="7320"/>
                  </a:lnTo>
                  <a:close/>
                </a:path>
                <a:path w="163829" h="324485">
                  <a:moveTo>
                    <a:pt x="119488" y="3678"/>
                  </a:moveTo>
                  <a:lnTo>
                    <a:pt x="117654" y="9628"/>
                  </a:lnTo>
                  <a:lnTo>
                    <a:pt x="120162" y="8028"/>
                  </a:lnTo>
                  <a:lnTo>
                    <a:pt x="119488" y="3678"/>
                  </a:lnTo>
                  <a:close/>
                </a:path>
                <a:path w="163829" h="324485">
                  <a:moveTo>
                    <a:pt x="120085" y="22164"/>
                  </a:moveTo>
                  <a:lnTo>
                    <a:pt x="120427" y="22896"/>
                  </a:lnTo>
                  <a:lnTo>
                    <a:pt x="120574" y="22313"/>
                  </a:lnTo>
                  <a:lnTo>
                    <a:pt x="120085" y="22164"/>
                  </a:lnTo>
                  <a:close/>
                </a:path>
                <a:path w="163829" h="324485">
                  <a:moveTo>
                    <a:pt x="120206" y="15292"/>
                  </a:moveTo>
                  <a:lnTo>
                    <a:pt x="119930" y="15567"/>
                  </a:lnTo>
                  <a:lnTo>
                    <a:pt x="119973" y="15899"/>
                  </a:lnTo>
                  <a:lnTo>
                    <a:pt x="120206" y="15292"/>
                  </a:lnTo>
                  <a:close/>
                </a:path>
                <a:path w="163829" h="324485">
                  <a:moveTo>
                    <a:pt x="115786" y="6757"/>
                  </a:moveTo>
                  <a:lnTo>
                    <a:pt x="110657" y="11552"/>
                  </a:lnTo>
                  <a:lnTo>
                    <a:pt x="114812" y="17993"/>
                  </a:lnTo>
                  <a:lnTo>
                    <a:pt x="109594" y="18057"/>
                  </a:lnTo>
                  <a:lnTo>
                    <a:pt x="113431" y="22389"/>
                  </a:lnTo>
                  <a:lnTo>
                    <a:pt x="115998" y="19041"/>
                  </a:lnTo>
                  <a:lnTo>
                    <a:pt x="116350" y="31662"/>
                  </a:lnTo>
                  <a:lnTo>
                    <a:pt x="119873" y="12798"/>
                  </a:lnTo>
                  <a:lnTo>
                    <a:pt x="114678" y="14538"/>
                  </a:lnTo>
                  <a:lnTo>
                    <a:pt x="115786" y="6757"/>
                  </a:lnTo>
                  <a:close/>
                </a:path>
                <a:path w="163829" h="324485">
                  <a:moveTo>
                    <a:pt x="119378" y="21097"/>
                  </a:moveTo>
                  <a:lnTo>
                    <a:pt x="118865" y="22351"/>
                  </a:lnTo>
                  <a:lnTo>
                    <a:pt x="119824" y="22569"/>
                  </a:lnTo>
                  <a:lnTo>
                    <a:pt x="119378" y="21097"/>
                  </a:lnTo>
                  <a:close/>
                </a:path>
                <a:path w="163829" h="324485">
                  <a:moveTo>
                    <a:pt x="115873" y="285102"/>
                  </a:moveTo>
                  <a:lnTo>
                    <a:pt x="111503" y="287760"/>
                  </a:lnTo>
                  <a:lnTo>
                    <a:pt x="117824" y="289233"/>
                  </a:lnTo>
                  <a:lnTo>
                    <a:pt x="119545" y="287175"/>
                  </a:lnTo>
                  <a:lnTo>
                    <a:pt x="115873" y="285102"/>
                  </a:lnTo>
                  <a:close/>
                </a:path>
                <a:path w="163829" h="324485">
                  <a:moveTo>
                    <a:pt x="118190" y="11940"/>
                  </a:moveTo>
                  <a:lnTo>
                    <a:pt x="118228" y="12321"/>
                  </a:lnTo>
                  <a:lnTo>
                    <a:pt x="118432" y="12280"/>
                  </a:lnTo>
                  <a:lnTo>
                    <a:pt x="118190" y="11940"/>
                  </a:lnTo>
                  <a:close/>
                </a:path>
                <a:path w="163829" h="324485">
                  <a:moveTo>
                    <a:pt x="117668" y="26791"/>
                  </a:moveTo>
                  <a:lnTo>
                    <a:pt x="117782" y="27293"/>
                  </a:lnTo>
                  <a:lnTo>
                    <a:pt x="118149" y="27224"/>
                  </a:lnTo>
                  <a:lnTo>
                    <a:pt x="117668" y="26791"/>
                  </a:lnTo>
                  <a:close/>
                </a:path>
                <a:path w="163829" h="324485">
                  <a:moveTo>
                    <a:pt x="116315" y="22909"/>
                  </a:moveTo>
                  <a:lnTo>
                    <a:pt x="115947" y="23619"/>
                  </a:lnTo>
                  <a:lnTo>
                    <a:pt x="116130" y="23679"/>
                  </a:lnTo>
                  <a:lnTo>
                    <a:pt x="116315" y="22909"/>
                  </a:lnTo>
                  <a:close/>
                </a:path>
                <a:path w="163829" h="324485">
                  <a:moveTo>
                    <a:pt x="115931" y="24014"/>
                  </a:moveTo>
                  <a:lnTo>
                    <a:pt x="115440" y="24467"/>
                  </a:lnTo>
                  <a:lnTo>
                    <a:pt x="115330" y="25780"/>
                  </a:lnTo>
                  <a:lnTo>
                    <a:pt x="115931" y="24014"/>
                  </a:lnTo>
                  <a:close/>
                </a:path>
                <a:path w="163829" h="324485">
                  <a:moveTo>
                    <a:pt x="115663" y="23308"/>
                  </a:moveTo>
                  <a:lnTo>
                    <a:pt x="115462" y="24163"/>
                  </a:lnTo>
                  <a:lnTo>
                    <a:pt x="114891" y="25745"/>
                  </a:lnTo>
                  <a:lnTo>
                    <a:pt x="115663" y="23308"/>
                  </a:lnTo>
                  <a:close/>
                </a:path>
                <a:path w="163829" h="324485">
                  <a:moveTo>
                    <a:pt x="114910" y="26093"/>
                  </a:moveTo>
                  <a:lnTo>
                    <a:pt x="114965" y="26358"/>
                  </a:lnTo>
                  <a:lnTo>
                    <a:pt x="115183" y="26207"/>
                  </a:lnTo>
                  <a:lnTo>
                    <a:pt x="114910" y="26093"/>
                  </a:lnTo>
                  <a:close/>
                </a:path>
                <a:path w="163829" h="324485">
                  <a:moveTo>
                    <a:pt x="114934" y="22221"/>
                  </a:moveTo>
                  <a:lnTo>
                    <a:pt x="114817" y="22462"/>
                  </a:lnTo>
                  <a:lnTo>
                    <a:pt x="115033" y="22604"/>
                  </a:lnTo>
                  <a:lnTo>
                    <a:pt x="114934" y="22221"/>
                  </a:lnTo>
                  <a:close/>
                </a:path>
                <a:path w="163829" h="324485">
                  <a:moveTo>
                    <a:pt x="114550" y="16170"/>
                  </a:moveTo>
                  <a:lnTo>
                    <a:pt x="114280" y="16467"/>
                  </a:lnTo>
                  <a:lnTo>
                    <a:pt x="114703" y="16320"/>
                  </a:lnTo>
                  <a:lnTo>
                    <a:pt x="114550" y="16170"/>
                  </a:lnTo>
                  <a:close/>
                </a:path>
                <a:path w="163829" h="324485">
                  <a:moveTo>
                    <a:pt x="113885" y="14637"/>
                  </a:moveTo>
                  <a:lnTo>
                    <a:pt x="113139" y="15168"/>
                  </a:lnTo>
                  <a:lnTo>
                    <a:pt x="114493" y="15864"/>
                  </a:lnTo>
                  <a:lnTo>
                    <a:pt x="113885" y="14637"/>
                  </a:lnTo>
                  <a:close/>
                </a:path>
                <a:path w="163829" h="324485">
                  <a:moveTo>
                    <a:pt x="113208" y="16259"/>
                  </a:moveTo>
                  <a:lnTo>
                    <a:pt x="113045" y="16894"/>
                  </a:lnTo>
                  <a:lnTo>
                    <a:pt x="113404" y="16422"/>
                  </a:lnTo>
                  <a:lnTo>
                    <a:pt x="113208" y="16259"/>
                  </a:lnTo>
                  <a:close/>
                </a:path>
                <a:path w="163829" h="324485">
                  <a:moveTo>
                    <a:pt x="111382" y="20398"/>
                  </a:moveTo>
                  <a:lnTo>
                    <a:pt x="111397" y="20881"/>
                  </a:lnTo>
                  <a:lnTo>
                    <a:pt x="111681" y="20611"/>
                  </a:lnTo>
                  <a:lnTo>
                    <a:pt x="111382" y="20398"/>
                  </a:lnTo>
                  <a:close/>
                </a:path>
                <a:path w="163829" h="324485">
                  <a:moveTo>
                    <a:pt x="111067" y="41066"/>
                  </a:moveTo>
                  <a:lnTo>
                    <a:pt x="110390" y="41733"/>
                  </a:lnTo>
                  <a:lnTo>
                    <a:pt x="110764" y="41891"/>
                  </a:lnTo>
                  <a:lnTo>
                    <a:pt x="111067" y="41066"/>
                  </a:lnTo>
                  <a:close/>
                </a:path>
                <a:path w="163829" h="324485">
                  <a:moveTo>
                    <a:pt x="109332" y="16065"/>
                  </a:moveTo>
                  <a:lnTo>
                    <a:pt x="109569" y="16632"/>
                  </a:lnTo>
                  <a:lnTo>
                    <a:pt x="109972" y="16600"/>
                  </a:lnTo>
                  <a:lnTo>
                    <a:pt x="109332" y="16065"/>
                  </a:lnTo>
                  <a:close/>
                </a:path>
                <a:path w="163829" h="324485">
                  <a:moveTo>
                    <a:pt x="108057" y="155160"/>
                  </a:moveTo>
                  <a:lnTo>
                    <a:pt x="107915" y="155400"/>
                  </a:lnTo>
                  <a:lnTo>
                    <a:pt x="108358" y="155703"/>
                  </a:lnTo>
                  <a:lnTo>
                    <a:pt x="108057" y="155160"/>
                  </a:lnTo>
                  <a:close/>
                </a:path>
                <a:path w="163829" h="324485">
                  <a:moveTo>
                    <a:pt x="105414" y="286898"/>
                  </a:moveTo>
                  <a:lnTo>
                    <a:pt x="105049" y="286958"/>
                  </a:lnTo>
                  <a:lnTo>
                    <a:pt x="105485" y="287107"/>
                  </a:lnTo>
                  <a:lnTo>
                    <a:pt x="105414" y="286898"/>
                  </a:lnTo>
                  <a:close/>
                </a:path>
                <a:path w="163829" h="324485">
                  <a:moveTo>
                    <a:pt x="100844" y="322373"/>
                  </a:moveTo>
                  <a:lnTo>
                    <a:pt x="103109" y="324159"/>
                  </a:lnTo>
                  <a:lnTo>
                    <a:pt x="103719" y="322685"/>
                  </a:lnTo>
                  <a:lnTo>
                    <a:pt x="100844" y="322373"/>
                  </a:lnTo>
                  <a:close/>
                </a:path>
                <a:path w="163829" h="324485">
                  <a:moveTo>
                    <a:pt x="103685" y="22056"/>
                  </a:moveTo>
                  <a:lnTo>
                    <a:pt x="103392" y="22969"/>
                  </a:lnTo>
                  <a:lnTo>
                    <a:pt x="104219" y="22604"/>
                  </a:lnTo>
                  <a:lnTo>
                    <a:pt x="103685" y="22056"/>
                  </a:lnTo>
                  <a:close/>
                </a:path>
                <a:path w="163829" h="324485">
                  <a:moveTo>
                    <a:pt x="101156" y="311110"/>
                  </a:moveTo>
                  <a:lnTo>
                    <a:pt x="101824" y="311264"/>
                  </a:lnTo>
                  <a:lnTo>
                    <a:pt x="101856" y="310915"/>
                  </a:lnTo>
                  <a:lnTo>
                    <a:pt x="101156" y="311110"/>
                  </a:lnTo>
                  <a:close/>
                </a:path>
                <a:path w="163829" h="324485">
                  <a:moveTo>
                    <a:pt x="98812" y="318424"/>
                  </a:moveTo>
                  <a:lnTo>
                    <a:pt x="99096" y="318247"/>
                  </a:lnTo>
                  <a:lnTo>
                    <a:pt x="98856" y="317968"/>
                  </a:lnTo>
                  <a:lnTo>
                    <a:pt x="98812" y="318424"/>
                  </a:lnTo>
                  <a:close/>
                </a:path>
                <a:path w="163829" h="324485">
                  <a:moveTo>
                    <a:pt x="98836" y="46054"/>
                  </a:moveTo>
                  <a:lnTo>
                    <a:pt x="98067" y="46467"/>
                  </a:lnTo>
                  <a:lnTo>
                    <a:pt x="98577" y="47173"/>
                  </a:lnTo>
                  <a:lnTo>
                    <a:pt x="98836" y="46054"/>
                  </a:lnTo>
                  <a:close/>
                </a:path>
                <a:path w="163829" h="324485">
                  <a:moveTo>
                    <a:pt x="98270" y="48582"/>
                  </a:moveTo>
                  <a:lnTo>
                    <a:pt x="95159" y="49447"/>
                  </a:lnTo>
                  <a:lnTo>
                    <a:pt x="95347" y="50930"/>
                  </a:lnTo>
                  <a:lnTo>
                    <a:pt x="98270" y="48582"/>
                  </a:lnTo>
                  <a:close/>
                </a:path>
                <a:path w="163829" h="324485">
                  <a:moveTo>
                    <a:pt x="97628" y="316793"/>
                  </a:moveTo>
                  <a:lnTo>
                    <a:pt x="97738" y="317206"/>
                  </a:lnTo>
                  <a:lnTo>
                    <a:pt x="97899" y="317014"/>
                  </a:lnTo>
                  <a:lnTo>
                    <a:pt x="97628" y="316793"/>
                  </a:lnTo>
                  <a:close/>
                </a:path>
                <a:path w="163829" h="324485">
                  <a:moveTo>
                    <a:pt x="94204" y="317910"/>
                  </a:moveTo>
                  <a:lnTo>
                    <a:pt x="96480" y="317223"/>
                  </a:lnTo>
                  <a:lnTo>
                    <a:pt x="95541" y="316606"/>
                  </a:lnTo>
                  <a:lnTo>
                    <a:pt x="94204" y="317910"/>
                  </a:lnTo>
                  <a:close/>
                </a:path>
                <a:path w="163829" h="324485">
                  <a:moveTo>
                    <a:pt x="94924" y="53224"/>
                  </a:moveTo>
                  <a:lnTo>
                    <a:pt x="94584" y="55829"/>
                  </a:lnTo>
                  <a:lnTo>
                    <a:pt x="96179" y="55091"/>
                  </a:lnTo>
                  <a:lnTo>
                    <a:pt x="94924" y="53224"/>
                  </a:lnTo>
                  <a:close/>
                </a:path>
                <a:path w="163829" h="324485">
                  <a:moveTo>
                    <a:pt x="95872" y="57069"/>
                  </a:moveTo>
                  <a:lnTo>
                    <a:pt x="95808" y="57391"/>
                  </a:lnTo>
                  <a:lnTo>
                    <a:pt x="96029" y="57222"/>
                  </a:lnTo>
                  <a:lnTo>
                    <a:pt x="95872" y="57069"/>
                  </a:lnTo>
                  <a:close/>
                </a:path>
                <a:path w="163829" h="324485">
                  <a:moveTo>
                    <a:pt x="94376" y="61176"/>
                  </a:moveTo>
                  <a:lnTo>
                    <a:pt x="94163" y="61188"/>
                  </a:lnTo>
                  <a:lnTo>
                    <a:pt x="94060" y="61478"/>
                  </a:lnTo>
                  <a:lnTo>
                    <a:pt x="94376" y="61176"/>
                  </a:lnTo>
                  <a:close/>
                </a:path>
                <a:path w="163829" h="324485">
                  <a:moveTo>
                    <a:pt x="85952" y="53436"/>
                  </a:moveTo>
                  <a:lnTo>
                    <a:pt x="83459" y="59242"/>
                  </a:lnTo>
                  <a:lnTo>
                    <a:pt x="89570" y="59395"/>
                  </a:lnTo>
                  <a:lnTo>
                    <a:pt x="90380" y="66240"/>
                  </a:lnTo>
                  <a:lnTo>
                    <a:pt x="93752" y="59242"/>
                  </a:lnTo>
                  <a:lnTo>
                    <a:pt x="87265" y="57965"/>
                  </a:lnTo>
                  <a:lnTo>
                    <a:pt x="85952" y="53436"/>
                  </a:lnTo>
                  <a:close/>
                </a:path>
                <a:path w="163829" h="324485">
                  <a:moveTo>
                    <a:pt x="93192" y="50559"/>
                  </a:moveTo>
                  <a:lnTo>
                    <a:pt x="93053" y="50887"/>
                  </a:lnTo>
                  <a:lnTo>
                    <a:pt x="93530" y="50976"/>
                  </a:lnTo>
                  <a:lnTo>
                    <a:pt x="93192" y="50559"/>
                  </a:lnTo>
                  <a:close/>
                </a:path>
                <a:path w="163829" h="324485">
                  <a:moveTo>
                    <a:pt x="92947" y="50461"/>
                  </a:moveTo>
                  <a:lnTo>
                    <a:pt x="92215" y="52521"/>
                  </a:lnTo>
                  <a:lnTo>
                    <a:pt x="93144" y="53753"/>
                  </a:lnTo>
                  <a:lnTo>
                    <a:pt x="92947" y="50461"/>
                  </a:lnTo>
                  <a:close/>
                </a:path>
                <a:path w="163829" h="324485">
                  <a:moveTo>
                    <a:pt x="92192" y="55478"/>
                  </a:moveTo>
                  <a:lnTo>
                    <a:pt x="90637" y="55795"/>
                  </a:lnTo>
                  <a:lnTo>
                    <a:pt x="91701" y="57453"/>
                  </a:lnTo>
                  <a:lnTo>
                    <a:pt x="92192" y="55478"/>
                  </a:lnTo>
                  <a:close/>
                </a:path>
                <a:path w="163829" h="324485">
                  <a:moveTo>
                    <a:pt x="91821" y="51192"/>
                  </a:moveTo>
                  <a:lnTo>
                    <a:pt x="91856" y="51911"/>
                  </a:lnTo>
                  <a:lnTo>
                    <a:pt x="91994" y="51652"/>
                  </a:lnTo>
                  <a:lnTo>
                    <a:pt x="91821" y="51192"/>
                  </a:lnTo>
                  <a:close/>
                </a:path>
                <a:path w="163829" h="324485">
                  <a:moveTo>
                    <a:pt x="89828" y="47077"/>
                  </a:moveTo>
                  <a:lnTo>
                    <a:pt x="89359" y="49991"/>
                  </a:lnTo>
                  <a:lnTo>
                    <a:pt x="90928" y="49361"/>
                  </a:lnTo>
                  <a:lnTo>
                    <a:pt x="89828" y="47077"/>
                  </a:lnTo>
                  <a:close/>
                </a:path>
                <a:path w="163829" h="324485">
                  <a:moveTo>
                    <a:pt x="90989" y="46268"/>
                  </a:moveTo>
                  <a:lnTo>
                    <a:pt x="90476" y="47402"/>
                  </a:lnTo>
                  <a:lnTo>
                    <a:pt x="91015" y="47879"/>
                  </a:lnTo>
                  <a:lnTo>
                    <a:pt x="90989" y="46268"/>
                  </a:lnTo>
                  <a:close/>
                </a:path>
                <a:path w="163829" h="324485">
                  <a:moveTo>
                    <a:pt x="90170" y="52940"/>
                  </a:moveTo>
                  <a:lnTo>
                    <a:pt x="90004" y="53624"/>
                  </a:lnTo>
                  <a:lnTo>
                    <a:pt x="90513" y="53131"/>
                  </a:lnTo>
                  <a:lnTo>
                    <a:pt x="90170" y="52940"/>
                  </a:lnTo>
                  <a:close/>
                </a:path>
                <a:path w="163829" h="324485">
                  <a:moveTo>
                    <a:pt x="89622" y="55420"/>
                  </a:moveTo>
                  <a:lnTo>
                    <a:pt x="89228" y="55697"/>
                  </a:lnTo>
                  <a:lnTo>
                    <a:pt x="89911" y="55740"/>
                  </a:lnTo>
                  <a:lnTo>
                    <a:pt x="89622" y="55420"/>
                  </a:lnTo>
                  <a:close/>
                </a:path>
                <a:path w="163829" h="324485">
                  <a:moveTo>
                    <a:pt x="89667" y="54252"/>
                  </a:moveTo>
                  <a:lnTo>
                    <a:pt x="89005" y="54676"/>
                  </a:lnTo>
                  <a:lnTo>
                    <a:pt x="89842" y="54525"/>
                  </a:lnTo>
                  <a:lnTo>
                    <a:pt x="89667" y="54252"/>
                  </a:lnTo>
                  <a:close/>
                </a:path>
                <a:path w="163829" h="324485">
                  <a:moveTo>
                    <a:pt x="87892" y="52034"/>
                  </a:moveTo>
                  <a:lnTo>
                    <a:pt x="88404" y="54270"/>
                  </a:lnTo>
                  <a:lnTo>
                    <a:pt x="89458" y="52404"/>
                  </a:lnTo>
                  <a:lnTo>
                    <a:pt x="87892" y="52034"/>
                  </a:lnTo>
                  <a:close/>
                </a:path>
                <a:path w="163829" h="324485">
                  <a:moveTo>
                    <a:pt x="89711" y="62428"/>
                  </a:moveTo>
                  <a:lnTo>
                    <a:pt x="89240" y="62651"/>
                  </a:lnTo>
                  <a:lnTo>
                    <a:pt x="89367" y="62782"/>
                  </a:lnTo>
                  <a:lnTo>
                    <a:pt x="89711" y="62428"/>
                  </a:lnTo>
                  <a:close/>
                </a:path>
                <a:path w="163829" h="324485">
                  <a:moveTo>
                    <a:pt x="89406" y="197484"/>
                  </a:moveTo>
                  <a:lnTo>
                    <a:pt x="89092" y="197320"/>
                  </a:lnTo>
                  <a:lnTo>
                    <a:pt x="89314" y="197740"/>
                  </a:lnTo>
                  <a:lnTo>
                    <a:pt x="89406" y="197484"/>
                  </a:lnTo>
                  <a:close/>
                </a:path>
                <a:path w="163829" h="324485">
                  <a:moveTo>
                    <a:pt x="88279" y="65729"/>
                  </a:moveTo>
                  <a:lnTo>
                    <a:pt x="87941" y="66195"/>
                  </a:lnTo>
                  <a:lnTo>
                    <a:pt x="88173" y="66177"/>
                  </a:lnTo>
                  <a:lnTo>
                    <a:pt x="88279" y="65729"/>
                  </a:lnTo>
                  <a:close/>
                </a:path>
                <a:path w="163829" h="324485">
                  <a:moveTo>
                    <a:pt x="88058" y="62880"/>
                  </a:moveTo>
                  <a:lnTo>
                    <a:pt x="86743" y="63417"/>
                  </a:lnTo>
                  <a:lnTo>
                    <a:pt x="87816" y="63277"/>
                  </a:lnTo>
                  <a:lnTo>
                    <a:pt x="88058" y="62880"/>
                  </a:lnTo>
                  <a:close/>
                </a:path>
                <a:path w="163829" h="324485">
                  <a:moveTo>
                    <a:pt x="87248" y="67426"/>
                  </a:moveTo>
                  <a:lnTo>
                    <a:pt x="86856" y="68298"/>
                  </a:lnTo>
                  <a:lnTo>
                    <a:pt x="87489" y="67812"/>
                  </a:lnTo>
                  <a:lnTo>
                    <a:pt x="87248" y="67426"/>
                  </a:lnTo>
                  <a:close/>
                </a:path>
                <a:path w="163829" h="324485">
                  <a:moveTo>
                    <a:pt x="83495" y="60234"/>
                  </a:moveTo>
                  <a:lnTo>
                    <a:pt x="85395" y="65123"/>
                  </a:lnTo>
                  <a:lnTo>
                    <a:pt x="85833" y="63460"/>
                  </a:lnTo>
                  <a:lnTo>
                    <a:pt x="83495" y="60234"/>
                  </a:lnTo>
                  <a:close/>
                </a:path>
                <a:path w="163829" h="324485">
                  <a:moveTo>
                    <a:pt x="86552" y="63258"/>
                  </a:moveTo>
                  <a:lnTo>
                    <a:pt x="86317" y="62605"/>
                  </a:lnTo>
                  <a:lnTo>
                    <a:pt x="86383" y="63255"/>
                  </a:lnTo>
                  <a:lnTo>
                    <a:pt x="86552" y="63258"/>
                  </a:lnTo>
                  <a:close/>
                </a:path>
                <a:path w="163829" h="324485">
                  <a:moveTo>
                    <a:pt x="86598" y="61955"/>
                  </a:moveTo>
                  <a:lnTo>
                    <a:pt x="86309" y="61680"/>
                  </a:lnTo>
                  <a:lnTo>
                    <a:pt x="86407" y="62080"/>
                  </a:lnTo>
                  <a:lnTo>
                    <a:pt x="86598" y="61955"/>
                  </a:lnTo>
                  <a:close/>
                </a:path>
                <a:path w="163829" h="324485">
                  <a:moveTo>
                    <a:pt x="84913" y="197487"/>
                  </a:moveTo>
                  <a:lnTo>
                    <a:pt x="85090" y="197382"/>
                  </a:lnTo>
                  <a:lnTo>
                    <a:pt x="84899" y="197452"/>
                  </a:lnTo>
                  <a:close/>
                </a:path>
                <a:path w="163829" h="324485">
                  <a:moveTo>
                    <a:pt x="84913" y="197487"/>
                  </a:moveTo>
                  <a:lnTo>
                    <a:pt x="85764" y="200152"/>
                  </a:lnTo>
                  <a:lnTo>
                    <a:pt x="85548" y="199609"/>
                  </a:lnTo>
                  <a:lnTo>
                    <a:pt x="84913" y="197487"/>
                  </a:lnTo>
                  <a:close/>
                </a:path>
                <a:path w="163829" h="324485">
                  <a:moveTo>
                    <a:pt x="84242" y="59977"/>
                  </a:moveTo>
                  <a:lnTo>
                    <a:pt x="84233" y="60463"/>
                  </a:lnTo>
                  <a:lnTo>
                    <a:pt x="84861" y="60494"/>
                  </a:lnTo>
                  <a:lnTo>
                    <a:pt x="84242" y="59977"/>
                  </a:lnTo>
                  <a:close/>
                </a:path>
                <a:path w="163829" h="324485">
                  <a:moveTo>
                    <a:pt x="66599" y="216650"/>
                  </a:moveTo>
                  <a:lnTo>
                    <a:pt x="62289" y="219878"/>
                  </a:lnTo>
                  <a:lnTo>
                    <a:pt x="68086" y="224642"/>
                  </a:lnTo>
                  <a:lnTo>
                    <a:pt x="72635" y="219767"/>
                  </a:lnTo>
                  <a:lnTo>
                    <a:pt x="66599" y="216650"/>
                  </a:lnTo>
                  <a:close/>
                </a:path>
                <a:path w="163829" h="324485">
                  <a:moveTo>
                    <a:pt x="60746" y="199687"/>
                  </a:moveTo>
                  <a:lnTo>
                    <a:pt x="67172" y="196182"/>
                  </a:lnTo>
                  <a:lnTo>
                    <a:pt x="67497" y="190142"/>
                  </a:lnTo>
                  <a:lnTo>
                    <a:pt x="60746" y="199687"/>
                  </a:lnTo>
                  <a:close/>
                </a:path>
                <a:path w="163829" h="324485">
                  <a:moveTo>
                    <a:pt x="68024" y="71508"/>
                  </a:moveTo>
                  <a:lnTo>
                    <a:pt x="67820" y="71544"/>
                  </a:lnTo>
                  <a:lnTo>
                    <a:pt x="67929" y="71910"/>
                  </a:lnTo>
                  <a:lnTo>
                    <a:pt x="68024" y="71508"/>
                  </a:lnTo>
                  <a:close/>
                </a:path>
                <a:path w="163829" h="324485">
                  <a:moveTo>
                    <a:pt x="62614" y="274199"/>
                  </a:moveTo>
                  <a:lnTo>
                    <a:pt x="62543" y="274869"/>
                  </a:lnTo>
                  <a:lnTo>
                    <a:pt x="62841" y="275067"/>
                  </a:lnTo>
                  <a:lnTo>
                    <a:pt x="62614" y="274199"/>
                  </a:lnTo>
                  <a:close/>
                </a:path>
                <a:path w="163829" h="324485">
                  <a:moveTo>
                    <a:pt x="62038" y="263013"/>
                  </a:moveTo>
                  <a:lnTo>
                    <a:pt x="62473" y="263359"/>
                  </a:lnTo>
                  <a:lnTo>
                    <a:pt x="62518" y="263044"/>
                  </a:lnTo>
                  <a:lnTo>
                    <a:pt x="62038" y="263013"/>
                  </a:lnTo>
                  <a:close/>
                </a:path>
                <a:path w="163829" h="324485">
                  <a:moveTo>
                    <a:pt x="60173" y="199980"/>
                  </a:moveTo>
                  <a:lnTo>
                    <a:pt x="60434" y="200271"/>
                  </a:lnTo>
                  <a:lnTo>
                    <a:pt x="60528" y="199778"/>
                  </a:lnTo>
                  <a:lnTo>
                    <a:pt x="60173" y="199980"/>
                  </a:lnTo>
                  <a:close/>
                </a:path>
                <a:path w="163829" h="324485">
                  <a:moveTo>
                    <a:pt x="59022" y="152195"/>
                  </a:moveTo>
                  <a:lnTo>
                    <a:pt x="58271" y="153402"/>
                  </a:lnTo>
                  <a:lnTo>
                    <a:pt x="58861" y="153559"/>
                  </a:lnTo>
                  <a:lnTo>
                    <a:pt x="59022" y="152195"/>
                  </a:lnTo>
                  <a:close/>
                </a:path>
                <a:path w="163829" h="324485">
                  <a:moveTo>
                    <a:pt x="58487" y="153862"/>
                  </a:moveTo>
                  <a:lnTo>
                    <a:pt x="58001" y="154218"/>
                  </a:lnTo>
                  <a:lnTo>
                    <a:pt x="58242" y="154538"/>
                  </a:lnTo>
                  <a:lnTo>
                    <a:pt x="58487" y="153862"/>
                  </a:lnTo>
                  <a:close/>
                </a:path>
                <a:path w="163829" h="324485">
                  <a:moveTo>
                    <a:pt x="54618" y="148479"/>
                  </a:moveTo>
                  <a:lnTo>
                    <a:pt x="55655" y="152791"/>
                  </a:lnTo>
                  <a:lnTo>
                    <a:pt x="57148" y="151738"/>
                  </a:lnTo>
                  <a:lnTo>
                    <a:pt x="54618" y="148479"/>
                  </a:lnTo>
                  <a:close/>
                </a:path>
                <a:path w="163829" h="324485">
                  <a:moveTo>
                    <a:pt x="56500" y="159779"/>
                  </a:moveTo>
                  <a:lnTo>
                    <a:pt x="56102" y="159383"/>
                  </a:lnTo>
                  <a:lnTo>
                    <a:pt x="56391" y="160075"/>
                  </a:lnTo>
                  <a:lnTo>
                    <a:pt x="56500" y="159779"/>
                  </a:lnTo>
                  <a:close/>
                </a:path>
                <a:path w="163829" h="324485">
                  <a:moveTo>
                    <a:pt x="53315" y="154218"/>
                  </a:moveTo>
                  <a:lnTo>
                    <a:pt x="51885" y="160222"/>
                  </a:lnTo>
                  <a:lnTo>
                    <a:pt x="55844" y="162025"/>
                  </a:lnTo>
                  <a:lnTo>
                    <a:pt x="53315" y="154218"/>
                  </a:lnTo>
                  <a:close/>
                </a:path>
                <a:path w="163829" h="324485">
                  <a:moveTo>
                    <a:pt x="54949" y="151856"/>
                  </a:moveTo>
                  <a:lnTo>
                    <a:pt x="54848" y="152252"/>
                  </a:lnTo>
                  <a:lnTo>
                    <a:pt x="55172" y="152428"/>
                  </a:lnTo>
                  <a:lnTo>
                    <a:pt x="54949" y="151856"/>
                  </a:lnTo>
                  <a:close/>
                </a:path>
                <a:path w="163829" h="324485">
                  <a:moveTo>
                    <a:pt x="54659" y="76701"/>
                  </a:moveTo>
                  <a:lnTo>
                    <a:pt x="54193" y="77033"/>
                  </a:lnTo>
                  <a:lnTo>
                    <a:pt x="54870" y="76933"/>
                  </a:lnTo>
                  <a:lnTo>
                    <a:pt x="54659" y="76701"/>
                  </a:lnTo>
                  <a:close/>
                </a:path>
                <a:path w="163829" h="324485">
                  <a:moveTo>
                    <a:pt x="54135" y="89893"/>
                  </a:moveTo>
                  <a:lnTo>
                    <a:pt x="53775" y="89896"/>
                  </a:lnTo>
                  <a:lnTo>
                    <a:pt x="54007" y="90268"/>
                  </a:lnTo>
                  <a:lnTo>
                    <a:pt x="54135" y="89893"/>
                  </a:lnTo>
                  <a:close/>
                </a:path>
                <a:path w="163829" h="324485">
                  <a:moveTo>
                    <a:pt x="52734" y="260385"/>
                  </a:moveTo>
                  <a:lnTo>
                    <a:pt x="52529" y="260622"/>
                  </a:lnTo>
                  <a:lnTo>
                    <a:pt x="53259" y="260676"/>
                  </a:lnTo>
                  <a:lnTo>
                    <a:pt x="52734" y="260385"/>
                  </a:lnTo>
                  <a:close/>
                </a:path>
                <a:path w="163829" h="324485">
                  <a:moveTo>
                    <a:pt x="52204" y="257045"/>
                  </a:moveTo>
                  <a:lnTo>
                    <a:pt x="51994" y="257093"/>
                  </a:lnTo>
                  <a:lnTo>
                    <a:pt x="52258" y="257689"/>
                  </a:lnTo>
                  <a:lnTo>
                    <a:pt x="52204" y="257045"/>
                  </a:lnTo>
                  <a:close/>
                </a:path>
                <a:path w="163829" h="324485">
                  <a:moveTo>
                    <a:pt x="51044" y="87674"/>
                  </a:moveTo>
                  <a:lnTo>
                    <a:pt x="51230" y="88372"/>
                  </a:lnTo>
                  <a:lnTo>
                    <a:pt x="51132" y="88086"/>
                  </a:lnTo>
                  <a:lnTo>
                    <a:pt x="51044" y="87674"/>
                  </a:lnTo>
                  <a:close/>
                </a:path>
                <a:path w="163829" h="324485">
                  <a:moveTo>
                    <a:pt x="51427" y="129421"/>
                  </a:moveTo>
                  <a:lnTo>
                    <a:pt x="51118" y="129679"/>
                  </a:lnTo>
                  <a:lnTo>
                    <a:pt x="51350" y="129811"/>
                  </a:lnTo>
                  <a:lnTo>
                    <a:pt x="51427" y="129421"/>
                  </a:lnTo>
                  <a:close/>
                </a:path>
                <a:path w="163829" h="324485">
                  <a:moveTo>
                    <a:pt x="50515" y="86875"/>
                  </a:moveTo>
                  <a:lnTo>
                    <a:pt x="50412" y="87188"/>
                  </a:lnTo>
                  <a:lnTo>
                    <a:pt x="50816" y="86983"/>
                  </a:lnTo>
                  <a:lnTo>
                    <a:pt x="50515" y="86875"/>
                  </a:lnTo>
                  <a:close/>
                </a:path>
                <a:path w="163829" h="324485">
                  <a:moveTo>
                    <a:pt x="50756" y="130433"/>
                  </a:moveTo>
                  <a:lnTo>
                    <a:pt x="49089" y="131936"/>
                  </a:lnTo>
                  <a:lnTo>
                    <a:pt x="49118" y="132433"/>
                  </a:lnTo>
                  <a:lnTo>
                    <a:pt x="50756" y="130433"/>
                  </a:lnTo>
                  <a:close/>
                </a:path>
                <a:path w="163829" h="324485">
                  <a:moveTo>
                    <a:pt x="7337" y="188877"/>
                  </a:moveTo>
                  <a:lnTo>
                    <a:pt x="17283" y="198145"/>
                  </a:lnTo>
                  <a:lnTo>
                    <a:pt x="21538" y="198115"/>
                  </a:lnTo>
                  <a:lnTo>
                    <a:pt x="25467" y="190056"/>
                  </a:lnTo>
                  <a:lnTo>
                    <a:pt x="31866" y="200448"/>
                  </a:lnTo>
                  <a:lnTo>
                    <a:pt x="40720" y="200819"/>
                  </a:lnTo>
                  <a:lnTo>
                    <a:pt x="44601" y="193778"/>
                  </a:lnTo>
                  <a:lnTo>
                    <a:pt x="49247" y="192963"/>
                  </a:lnTo>
                  <a:lnTo>
                    <a:pt x="46492" y="185986"/>
                  </a:lnTo>
                  <a:lnTo>
                    <a:pt x="49525" y="192487"/>
                  </a:lnTo>
                  <a:lnTo>
                    <a:pt x="50668" y="188263"/>
                  </a:lnTo>
                  <a:lnTo>
                    <a:pt x="48384" y="183139"/>
                  </a:lnTo>
                  <a:lnTo>
                    <a:pt x="43311" y="184924"/>
                  </a:lnTo>
                  <a:lnTo>
                    <a:pt x="46615" y="179653"/>
                  </a:lnTo>
                  <a:lnTo>
                    <a:pt x="40542" y="168778"/>
                  </a:lnTo>
                  <a:lnTo>
                    <a:pt x="34200" y="167280"/>
                  </a:lnTo>
                  <a:lnTo>
                    <a:pt x="20305" y="172982"/>
                  </a:lnTo>
                  <a:lnTo>
                    <a:pt x="17433" y="181177"/>
                  </a:lnTo>
                  <a:lnTo>
                    <a:pt x="11432" y="182394"/>
                  </a:lnTo>
                  <a:lnTo>
                    <a:pt x="14966" y="184825"/>
                  </a:lnTo>
                  <a:lnTo>
                    <a:pt x="7337" y="188877"/>
                  </a:lnTo>
                  <a:close/>
                </a:path>
                <a:path w="163829" h="324485">
                  <a:moveTo>
                    <a:pt x="50466" y="87928"/>
                  </a:moveTo>
                  <a:lnTo>
                    <a:pt x="50368" y="88247"/>
                  </a:lnTo>
                  <a:lnTo>
                    <a:pt x="50630" y="88169"/>
                  </a:lnTo>
                  <a:lnTo>
                    <a:pt x="50466" y="87928"/>
                  </a:lnTo>
                  <a:close/>
                </a:path>
                <a:path w="163829" h="324485">
                  <a:moveTo>
                    <a:pt x="50063" y="91385"/>
                  </a:moveTo>
                  <a:lnTo>
                    <a:pt x="49921" y="91760"/>
                  </a:lnTo>
                  <a:lnTo>
                    <a:pt x="50201" y="91599"/>
                  </a:lnTo>
                  <a:lnTo>
                    <a:pt x="50063" y="91385"/>
                  </a:lnTo>
                  <a:close/>
                </a:path>
                <a:path w="163829" h="324485">
                  <a:moveTo>
                    <a:pt x="49618" y="134285"/>
                  </a:moveTo>
                  <a:lnTo>
                    <a:pt x="48575" y="135075"/>
                  </a:lnTo>
                  <a:lnTo>
                    <a:pt x="48792" y="135791"/>
                  </a:lnTo>
                  <a:lnTo>
                    <a:pt x="49618" y="134285"/>
                  </a:lnTo>
                  <a:close/>
                </a:path>
                <a:path w="163829" h="324485">
                  <a:moveTo>
                    <a:pt x="49459" y="89328"/>
                  </a:moveTo>
                  <a:lnTo>
                    <a:pt x="49268" y="89566"/>
                  </a:lnTo>
                  <a:lnTo>
                    <a:pt x="49631" y="89667"/>
                  </a:lnTo>
                  <a:lnTo>
                    <a:pt x="49459" y="89328"/>
                  </a:lnTo>
                  <a:close/>
                </a:path>
                <a:path w="163829" h="324485">
                  <a:moveTo>
                    <a:pt x="49118" y="183006"/>
                  </a:moveTo>
                  <a:lnTo>
                    <a:pt x="48887" y="183208"/>
                  </a:lnTo>
                  <a:lnTo>
                    <a:pt x="49285" y="183254"/>
                  </a:lnTo>
                  <a:lnTo>
                    <a:pt x="49118" y="183006"/>
                  </a:lnTo>
                  <a:close/>
                </a:path>
                <a:path w="163829" h="324485">
                  <a:moveTo>
                    <a:pt x="49157" y="141651"/>
                  </a:moveTo>
                  <a:lnTo>
                    <a:pt x="49018" y="141696"/>
                  </a:lnTo>
                  <a:lnTo>
                    <a:pt x="48837" y="142217"/>
                  </a:lnTo>
                  <a:lnTo>
                    <a:pt x="49157" y="141651"/>
                  </a:lnTo>
                  <a:close/>
                </a:path>
                <a:path w="163829" h="324485">
                  <a:moveTo>
                    <a:pt x="48472" y="166327"/>
                  </a:moveTo>
                  <a:lnTo>
                    <a:pt x="48063" y="166527"/>
                  </a:lnTo>
                  <a:lnTo>
                    <a:pt x="48589" y="166466"/>
                  </a:lnTo>
                  <a:lnTo>
                    <a:pt x="48472" y="166327"/>
                  </a:lnTo>
                  <a:close/>
                </a:path>
                <a:path w="163829" h="324485">
                  <a:moveTo>
                    <a:pt x="48328" y="137093"/>
                  </a:moveTo>
                  <a:lnTo>
                    <a:pt x="47171" y="137947"/>
                  </a:lnTo>
                  <a:lnTo>
                    <a:pt x="47874" y="138462"/>
                  </a:lnTo>
                  <a:lnTo>
                    <a:pt x="48328" y="137093"/>
                  </a:lnTo>
                  <a:close/>
                </a:path>
                <a:path w="163829" h="324485">
                  <a:moveTo>
                    <a:pt x="47880" y="139883"/>
                  </a:moveTo>
                  <a:lnTo>
                    <a:pt x="47847" y="140836"/>
                  </a:lnTo>
                  <a:lnTo>
                    <a:pt x="48096" y="139948"/>
                  </a:lnTo>
                  <a:lnTo>
                    <a:pt x="47880" y="139883"/>
                  </a:lnTo>
                  <a:close/>
                </a:path>
                <a:path w="163829" h="324485">
                  <a:moveTo>
                    <a:pt x="47490" y="92893"/>
                  </a:moveTo>
                  <a:lnTo>
                    <a:pt x="47763" y="93664"/>
                  </a:lnTo>
                  <a:lnTo>
                    <a:pt x="47943" y="93350"/>
                  </a:lnTo>
                  <a:lnTo>
                    <a:pt x="47490" y="92893"/>
                  </a:lnTo>
                  <a:close/>
                </a:path>
                <a:path w="163829" h="324485">
                  <a:moveTo>
                    <a:pt x="47409" y="138709"/>
                  </a:moveTo>
                  <a:lnTo>
                    <a:pt x="46991" y="140172"/>
                  </a:lnTo>
                  <a:lnTo>
                    <a:pt x="47545" y="140238"/>
                  </a:lnTo>
                  <a:lnTo>
                    <a:pt x="47409" y="138709"/>
                  </a:lnTo>
                  <a:close/>
                </a:path>
                <a:path w="163829" h="324485">
                  <a:moveTo>
                    <a:pt x="39753" y="127716"/>
                  </a:moveTo>
                  <a:lnTo>
                    <a:pt x="36417" y="131172"/>
                  </a:lnTo>
                  <a:lnTo>
                    <a:pt x="41595" y="132156"/>
                  </a:lnTo>
                  <a:lnTo>
                    <a:pt x="38682" y="136207"/>
                  </a:lnTo>
                  <a:lnTo>
                    <a:pt x="41990" y="135480"/>
                  </a:lnTo>
                  <a:lnTo>
                    <a:pt x="36921" y="138794"/>
                  </a:lnTo>
                  <a:lnTo>
                    <a:pt x="47193" y="134525"/>
                  </a:lnTo>
                  <a:lnTo>
                    <a:pt x="39753" y="127716"/>
                  </a:lnTo>
                  <a:close/>
                </a:path>
                <a:path w="163829" h="324485">
                  <a:moveTo>
                    <a:pt x="36163" y="97047"/>
                  </a:moveTo>
                  <a:lnTo>
                    <a:pt x="36640" y="104213"/>
                  </a:lnTo>
                  <a:lnTo>
                    <a:pt x="31689" y="99981"/>
                  </a:lnTo>
                  <a:lnTo>
                    <a:pt x="32625" y="105140"/>
                  </a:lnTo>
                  <a:lnTo>
                    <a:pt x="30401" y="102765"/>
                  </a:lnTo>
                  <a:lnTo>
                    <a:pt x="29351" y="105293"/>
                  </a:lnTo>
                  <a:lnTo>
                    <a:pt x="36790" y="108993"/>
                  </a:lnTo>
                  <a:lnTo>
                    <a:pt x="34085" y="108724"/>
                  </a:lnTo>
                  <a:lnTo>
                    <a:pt x="36625" y="113111"/>
                  </a:lnTo>
                  <a:lnTo>
                    <a:pt x="44277" y="112273"/>
                  </a:lnTo>
                  <a:lnTo>
                    <a:pt x="41417" y="117223"/>
                  </a:lnTo>
                  <a:lnTo>
                    <a:pt x="47250" y="110287"/>
                  </a:lnTo>
                  <a:lnTo>
                    <a:pt x="39093" y="109183"/>
                  </a:lnTo>
                  <a:lnTo>
                    <a:pt x="36163" y="97047"/>
                  </a:lnTo>
                  <a:close/>
                </a:path>
                <a:path w="163829" h="324485">
                  <a:moveTo>
                    <a:pt x="46609" y="140689"/>
                  </a:moveTo>
                  <a:lnTo>
                    <a:pt x="45630" y="141554"/>
                  </a:lnTo>
                  <a:lnTo>
                    <a:pt x="46439" y="141846"/>
                  </a:lnTo>
                  <a:lnTo>
                    <a:pt x="46609" y="140689"/>
                  </a:lnTo>
                  <a:close/>
                </a:path>
                <a:path w="163829" h="324485">
                  <a:moveTo>
                    <a:pt x="46306" y="142132"/>
                  </a:moveTo>
                  <a:lnTo>
                    <a:pt x="42040" y="147797"/>
                  </a:lnTo>
                  <a:lnTo>
                    <a:pt x="42716" y="150104"/>
                  </a:lnTo>
                  <a:lnTo>
                    <a:pt x="46306" y="142132"/>
                  </a:lnTo>
                  <a:close/>
                </a:path>
                <a:path w="163829" h="324485">
                  <a:moveTo>
                    <a:pt x="46596" y="139681"/>
                  </a:moveTo>
                  <a:lnTo>
                    <a:pt x="46260" y="140226"/>
                  </a:lnTo>
                  <a:lnTo>
                    <a:pt x="46484" y="140646"/>
                  </a:lnTo>
                  <a:lnTo>
                    <a:pt x="46596" y="139681"/>
                  </a:lnTo>
                  <a:close/>
                </a:path>
                <a:path w="163829" h="324485">
                  <a:moveTo>
                    <a:pt x="46101" y="153980"/>
                  </a:moveTo>
                  <a:lnTo>
                    <a:pt x="45365" y="156111"/>
                  </a:lnTo>
                  <a:lnTo>
                    <a:pt x="46044" y="154695"/>
                  </a:lnTo>
                  <a:lnTo>
                    <a:pt x="46101" y="153980"/>
                  </a:lnTo>
                  <a:close/>
                </a:path>
                <a:path w="163829" h="324485">
                  <a:moveTo>
                    <a:pt x="45596" y="139292"/>
                  </a:moveTo>
                  <a:lnTo>
                    <a:pt x="45225" y="139653"/>
                  </a:lnTo>
                  <a:lnTo>
                    <a:pt x="45607" y="139519"/>
                  </a:lnTo>
                  <a:lnTo>
                    <a:pt x="45596" y="139292"/>
                  </a:lnTo>
                  <a:close/>
                </a:path>
                <a:path w="163829" h="324485">
                  <a:moveTo>
                    <a:pt x="45037" y="96184"/>
                  </a:moveTo>
                  <a:lnTo>
                    <a:pt x="44547" y="96187"/>
                  </a:lnTo>
                  <a:lnTo>
                    <a:pt x="44858" y="96492"/>
                  </a:lnTo>
                  <a:lnTo>
                    <a:pt x="45037" y="96184"/>
                  </a:lnTo>
                  <a:close/>
                </a:path>
                <a:path w="163829" h="324485">
                  <a:moveTo>
                    <a:pt x="44468" y="54036"/>
                  </a:moveTo>
                  <a:lnTo>
                    <a:pt x="44490" y="54307"/>
                  </a:lnTo>
                  <a:lnTo>
                    <a:pt x="44625" y="54541"/>
                  </a:lnTo>
                  <a:lnTo>
                    <a:pt x="44468" y="54036"/>
                  </a:lnTo>
                  <a:close/>
                </a:path>
                <a:path w="163829" h="324485">
                  <a:moveTo>
                    <a:pt x="44014" y="107355"/>
                  </a:moveTo>
                  <a:lnTo>
                    <a:pt x="44190" y="108034"/>
                  </a:lnTo>
                  <a:lnTo>
                    <a:pt x="44543" y="107788"/>
                  </a:lnTo>
                  <a:lnTo>
                    <a:pt x="44014" y="107355"/>
                  </a:lnTo>
                  <a:close/>
                </a:path>
                <a:path w="163829" h="324485">
                  <a:moveTo>
                    <a:pt x="43655" y="123229"/>
                  </a:moveTo>
                  <a:lnTo>
                    <a:pt x="44061" y="123950"/>
                  </a:lnTo>
                  <a:lnTo>
                    <a:pt x="43965" y="123313"/>
                  </a:lnTo>
                  <a:lnTo>
                    <a:pt x="43655" y="123229"/>
                  </a:lnTo>
                  <a:close/>
                </a:path>
                <a:path w="163829" h="324485">
                  <a:moveTo>
                    <a:pt x="43938" y="109466"/>
                  </a:moveTo>
                  <a:lnTo>
                    <a:pt x="43723" y="109615"/>
                  </a:lnTo>
                  <a:lnTo>
                    <a:pt x="44124" y="109910"/>
                  </a:lnTo>
                  <a:lnTo>
                    <a:pt x="43938" y="109466"/>
                  </a:lnTo>
                  <a:close/>
                </a:path>
                <a:path w="163829" h="324485">
                  <a:moveTo>
                    <a:pt x="43576" y="127262"/>
                  </a:moveTo>
                  <a:lnTo>
                    <a:pt x="43355" y="127544"/>
                  </a:lnTo>
                  <a:lnTo>
                    <a:pt x="43725" y="127553"/>
                  </a:lnTo>
                  <a:lnTo>
                    <a:pt x="43576" y="127262"/>
                  </a:lnTo>
                  <a:close/>
                </a:path>
                <a:path w="163829" h="324485">
                  <a:moveTo>
                    <a:pt x="43231" y="120180"/>
                  </a:moveTo>
                  <a:lnTo>
                    <a:pt x="42759" y="120634"/>
                  </a:lnTo>
                  <a:lnTo>
                    <a:pt x="43507" y="120287"/>
                  </a:lnTo>
                  <a:lnTo>
                    <a:pt x="43231" y="120180"/>
                  </a:lnTo>
                  <a:close/>
                </a:path>
                <a:path w="163829" h="324485">
                  <a:moveTo>
                    <a:pt x="42852" y="127300"/>
                  </a:moveTo>
                  <a:lnTo>
                    <a:pt x="42629" y="127314"/>
                  </a:lnTo>
                  <a:lnTo>
                    <a:pt x="43205" y="127607"/>
                  </a:lnTo>
                  <a:lnTo>
                    <a:pt x="42852" y="127300"/>
                  </a:lnTo>
                  <a:close/>
                </a:path>
                <a:path w="163829" h="324485">
                  <a:moveTo>
                    <a:pt x="41736" y="108291"/>
                  </a:moveTo>
                  <a:lnTo>
                    <a:pt x="41944" y="109726"/>
                  </a:lnTo>
                  <a:lnTo>
                    <a:pt x="42980" y="109028"/>
                  </a:lnTo>
                  <a:lnTo>
                    <a:pt x="41736" y="108291"/>
                  </a:lnTo>
                  <a:close/>
                </a:path>
                <a:path w="163829" h="324485">
                  <a:moveTo>
                    <a:pt x="42190" y="100714"/>
                  </a:moveTo>
                  <a:lnTo>
                    <a:pt x="41750" y="102006"/>
                  </a:lnTo>
                  <a:lnTo>
                    <a:pt x="42056" y="102744"/>
                  </a:lnTo>
                  <a:lnTo>
                    <a:pt x="42190" y="100714"/>
                  </a:lnTo>
                  <a:close/>
                </a:path>
                <a:path w="163829" h="324485">
                  <a:moveTo>
                    <a:pt x="41840" y="103000"/>
                  </a:moveTo>
                  <a:lnTo>
                    <a:pt x="40370" y="105598"/>
                  </a:lnTo>
                  <a:lnTo>
                    <a:pt x="41418" y="106433"/>
                  </a:lnTo>
                  <a:lnTo>
                    <a:pt x="41840" y="103000"/>
                  </a:lnTo>
                  <a:close/>
                </a:path>
                <a:path w="163829" h="324485">
                  <a:moveTo>
                    <a:pt x="39712" y="148122"/>
                  </a:moveTo>
                  <a:lnTo>
                    <a:pt x="34527" y="150534"/>
                  </a:lnTo>
                  <a:lnTo>
                    <a:pt x="33738" y="155518"/>
                  </a:lnTo>
                  <a:lnTo>
                    <a:pt x="37748" y="152709"/>
                  </a:lnTo>
                  <a:lnTo>
                    <a:pt x="36786" y="158102"/>
                  </a:lnTo>
                  <a:lnTo>
                    <a:pt x="41402" y="155230"/>
                  </a:lnTo>
                  <a:lnTo>
                    <a:pt x="39712" y="148122"/>
                  </a:lnTo>
                  <a:close/>
                </a:path>
                <a:path w="163829" h="324485">
                  <a:moveTo>
                    <a:pt x="41342" y="103314"/>
                  </a:moveTo>
                  <a:lnTo>
                    <a:pt x="41175" y="103473"/>
                  </a:lnTo>
                  <a:lnTo>
                    <a:pt x="41336" y="103884"/>
                  </a:lnTo>
                  <a:lnTo>
                    <a:pt x="41342" y="103314"/>
                  </a:lnTo>
                  <a:close/>
                </a:path>
                <a:path w="163829" h="324485">
                  <a:moveTo>
                    <a:pt x="40293" y="133008"/>
                  </a:moveTo>
                  <a:lnTo>
                    <a:pt x="40124" y="133182"/>
                  </a:lnTo>
                  <a:lnTo>
                    <a:pt x="40512" y="133139"/>
                  </a:lnTo>
                  <a:lnTo>
                    <a:pt x="40293" y="133008"/>
                  </a:lnTo>
                  <a:close/>
                </a:path>
                <a:path w="163829" h="324485">
                  <a:moveTo>
                    <a:pt x="39611" y="119413"/>
                  </a:moveTo>
                  <a:lnTo>
                    <a:pt x="38689" y="120249"/>
                  </a:lnTo>
                  <a:lnTo>
                    <a:pt x="39494" y="121483"/>
                  </a:lnTo>
                  <a:lnTo>
                    <a:pt x="39611" y="119413"/>
                  </a:lnTo>
                  <a:close/>
                </a:path>
                <a:path w="163829" h="324485">
                  <a:moveTo>
                    <a:pt x="39393" y="142592"/>
                  </a:moveTo>
                  <a:lnTo>
                    <a:pt x="37587" y="144754"/>
                  </a:lnTo>
                  <a:lnTo>
                    <a:pt x="38296" y="145571"/>
                  </a:lnTo>
                  <a:lnTo>
                    <a:pt x="39393" y="142592"/>
                  </a:lnTo>
                  <a:close/>
                </a:path>
                <a:path w="163829" h="324485">
                  <a:moveTo>
                    <a:pt x="37609" y="72896"/>
                  </a:moveTo>
                  <a:lnTo>
                    <a:pt x="29119" y="79207"/>
                  </a:lnTo>
                  <a:lnTo>
                    <a:pt x="30361" y="83277"/>
                  </a:lnTo>
                  <a:lnTo>
                    <a:pt x="24245" y="83065"/>
                  </a:lnTo>
                  <a:lnTo>
                    <a:pt x="26891" y="86911"/>
                  </a:lnTo>
                  <a:lnTo>
                    <a:pt x="24117" y="88679"/>
                  </a:lnTo>
                  <a:lnTo>
                    <a:pt x="28819" y="91272"/>
                  </a:lnTo>
                  <a:lnTo>
                    <a:pt x="23819" y="93240"/>
                  </a:lnTo>
                  <a:lnTo>
                    <a:pt x="26471" y="96459"/>
                  </a:lnTo>
                  <a:lnTo>
                    <a:pt x="31168" y="91944"/>
                  </a:lnTo>
                  <a:lnTo>
                    <a:pt x="30813" y="86642"/>
                  </a:lnTo>
                  <a:lnTo>
                    <a:pt x="31359" y="90761"/>
                  </a:lnTo>
                  <a:lnTo>
                    <a:pt x="34253" y="90241"/>
                  </a:lnTo>
                  <a:lnTo>
                    <a:pt x="35628" y="85627"/>
                  </a:lnTo>
                  <a:lnTo>
                    <a:pt x="31742" y="85854"/>
                  </a:lnTo>
                  <a:lnTo>
                    <a:pt x="39254" y="81764"/>
                  </a:lnTo>
                  <a:lnTo>
                    <a:pt x="35730" y="81653"/>
                  </a:lnTo>
                  <a:lnTo>
                    <a:pt x="39153" y="78125"/>
                  </a:lnTo>
                  <a:lnTo>
                    <a:pt x="37609" y="72896"/>
                  </a:lnTo>
                  <a:close/>
                </a:path>
                <a:path w="163829" h="324485">
                  <a:moveTo>
                    <a:pt x="38152" y="132153"/>
                  </a:moveTo>
                  <a:lnTo>
                    <a:pt x="38378" y="133008"/>
                  </a:lnTo>
                  <a:lnTo>
                    <a:pt x="39465" y="132991"/>
                  </a:lnTo>
                  <a:lnTo>
                    <a:pt x="38152" y="132153"/>
                  </a:lnTo>
                  <a:close/>
                </a:path>
                <a:path w="163829" h="324485">
                  <a:moveTo>
                    <a:pt x="39317" y="133568"/>
                  </a:moveTo>
                  <a:lnTo>
                    <a:pt x="39072" y="133831"/>
                  </a:lnTo>
                  <a:lnTo>
                    <a:pt x="39386" y="133782"/>
                  </a:lnTo>
                  <a:lnTo>
                    <a:pt x="39317" y="133568"/>
                  </a:lnTo>
                  <a:close/>
                </a:path>
                <a:path w="163829" h="324485">
                  <a:moveTo>
                    <a:pt x="37928" y="165620"/>
                  </a:moveTo>
                  <a:lnTo>
                    <a:pt x="38108" y="166064"/>
                  </a:lnTo>
                  <a:lnTo>
                    <a:pt x="38883" y="166687"/>
                  </a:lnTo>
                  <a:lnTo>
                    <a:pt x="37928" y="165620"/>
                  </a:lnTo>
                  <a:close/>
                </a:path>
                <a:path w="163829" h="324485">
                  <a:moveTo>
                    <a:pt x="38466" y="112940"/>
                  </a:moveTo>
                  <a:lnTo>
                    <a:pt x="37794" y="113772"/>
                  </a:lnTo>
                  <a:lnTo>
                    <a:pt x="38373" y="113557"/>
                  </a:lnTo>
                  <a:lnTo>
                    <a:pt x="38466" y="112940"/>
                  </a:lnTo>
                  <a:close/>
                </a:path>
                <a:path w="163829" h="324485">
                  <a:moveTo>
                    <a:pt x="38138" y="145562"/>
                  </a:moveTo>
                  <a:lnTo>
                    <a:pt x="37732" y="146051"/>
                  </a:lnTo>
                  <a:lnTo>
                    <a:pt x="38065" y="145830"/>
                  </a:lnTo>
                  <a:lnTo>
                    <a:pt x="38138" y="145562"/>
                  </a:lnTo>
                  <a:close/>
                </a:path>
                <a:path w="163829" h="324485">
                  <a:moveTo>
                    <a:pt x="37562" y="122237"/>
                  </a:moveTo>
                  <a:lnTo>
                    <a:pt x="37640" y="122777"/>
                  </a:lnTo>
                  <a:lnTo>
                    <a:pt x="38322" y="122500"/>
                  </a:lnTo>
                  <a:lnTo>
                    <a:pt x="37562" y="122237"/>
                  </a:lnTo>
                  <a:close/>
                </a:path>
                <a:path w="163829" h="324485">
                  <a:moveTo>
                    <a:pt x="36510" y="116013"/>
                  </a:moveTo>
                  <a:lnTo>
                    <a:pt x="35516" y="118492"/>
                  </a:lnTo>
                  <a:lnTo>
                    <a:pt x="37700" y="118657"/>
                  </a:lnTo>
                  <a:lnTo>
                    <a:pt x="36510" y="116013"/>
                  </a:lnTo>
                  <a:close/>
                </a:path>
                <a:path w="163829" h="324485">
                  <a:moveTo>
                    <a:pt x="37140" y="132233"/>
                  </a:moveTo>
                  <a:lnTo>
                    <a:pt x="36930" y="132696"/>
                  </a:lnTo>
                  <a:lnTo>
                    <a:pt x="37707" y="132325"/>
                  </a:lnTo>
                  <a:lnTo>
                    <a:pt x="37140" y="132233"/>
                  </a:lnTo>
                  <a:close/>
                </a:path>
                <a:path w="163829" h="324485">
                  <a:moveTo>
                    <a:pt x="37097" y="304576"/>
                  </a:moveTo>
                  <a:lnTo>
                    <a:pt x="37211" y="305153"/>
                  </a:lnTo>
                  <a:lnTo>
                    <a:pt x="37129" y="304885"/>
                  </a:lnTo>
                  <a:lnTo>
                    <a:pt x="37097" y="304576"/>
                  </a:lnTo>
                  <a:close/>
                </a:path>
                <a:path w="163829" h="324485">
                  <a:moveTo>
                    <a:pt x="36988" y="305626"/>
                  </a:moveTo>
                  <a:lnTo>
                    <a:pt x="36632" y="306122"/>
                  </a:lnTo>
                  <a:lnTo>
                    <a:pt x="37359" y="305982"/>
                  </a:lnTo>
                  <a:lnTo>
                    <a:pt x="36988" y="305626"/>
                  </a:lnTo>
                  <a:close/>
                </a:path>
                <a:path w="163829" h="324485">
                  <a:moveTo>
                    <a:pt x="36280" y="304873"/>
                  </a:moveTo>
                  <a:lnTo>
                    <a:pt x="36360" y="305401"/>
                  </a:lnTo>
                  <a:lnTo>
                    <a:pt x="36674" y="305236"/>
                  </a:lnTo>
                  <a:lnTo>
                    <a:pt x="36280" y="304873"/>
                  </a:lnTo>
                  <a:close/>
                </a:path>
                <a:path w="163829" h="324485">
                  <a:moveTo>
                    <a:pt x="36426" y="306587"/>
                  </a:moveTo>
                  <a:lnTo>
                    <a:pt x="36204" y="306582"/>
                  </a:lnTo>
                  <a:lnTo>
                    <a:pt x="36325" y="306962"/>
                  </a:lnTo>
                  <a:lnTo>
                    <a:pt x="36426" y="306587"/>
                  </a:lnTo>
                  <a:close/>
                </a:path>
                <a:path w="163829" h="324485">
                  <a:moveTo>
                    <a:pt x="36051" y="304912"/>
                  </a:moveTo>
                  <a:lnTo>
                    <a:pt x="36046" y="305403"/>
                  </a:lnTo>
                  <a:lnTo>
                    <a:pt x="36218" y="305177"/>
                  </a:lnTo>
                  <a:lnTo>
                    <a:pt x="36051" y="304912"/>
                  </a:lnTo>
                  <a:close/>
                </a:path>
                <a:path w="163829" h="324485">
                  <a:moveTo>
                    <a:pt x="35978" y="137842"/>
                  </a:moveTo>
                  <a:lnTo>
                    <a:pt x="35626" y="138152"/>
                  </a:lnTo>
                  <a:lnTo>
                    <a:pt x="36117" y="137899"/>
                  </a:lnTo>
                  <a:lnTo>
                    <a:pt x="35978" y="137842"/>
                  </a:lnTo>
                  <a:close/>
                </a:path>
                <a:path w="163829" h="324485">
                  <a:moveTo>
                    <a:pt x="35965" y="91201"/>
                  </a:moveTo>
                  <a:lnTo>
                    <a:pt x="35738" y="91359"/>
                  </a:lnTo>
                  <a:lnTo>
                    <a:pt x="36044" y="91537"/>
                  </a:lnTo>
                  <a:lnTo>
                    <a:pt x="35965" y="91201"/>
                  </a:lnTo>
                  <a:close/>
                </a:path>
                <a:path w="163829" h="324485">
                  <a:moveTo>
                    <a:pt x="35626" y="136418"/>
                  </a:moveTo>
                  <a:lnTo>
                    <a:pt x="35015" y="137230"/>
                  </a:lnTo>
                  <a:lnTo>
                    <a:pt x="35287" y="137452"/>
                  </a:lnTo>
                  <a:lnTo>
                    <a:pt x="35626" y="136418"/>
                  </a:lnTo>
                  <a:close/>
                </a:path>
                <a:path w="163829" h="324485">
                  <a:moveTo>
                    <a:pt x="35081" y="88217"/>
                  </a:moveTo>
                  <a:lnTo>
                    <a:pt x="34606" y="88372"/>
                  </a:lnTo>
                  <a:lnTo>
                    <a:pt x="35206" y="88437"/>
                  </a:lnTo>
                  <a:lnTo>
                    <a:pt x="35081" y="88217"/>
                  </a:lnTo>
                  <a:close/>
                </a:path>
                <a:path w="163829" h="324485">
                  <a:moveTo>
                    <a:pt x="34286" y="126662"/>
                  </a:moveTo>
                  <a:lnTo>
                    <a:pt x="31656" y="128778"/>
                  </a:lnTo>
                  <a:lnTo>
                    <a:pt x="31482" y="129785"/>
                  </a:lnTo>
                  <a:lnTo>
                    <a:pt x="34286" y="126662"/>
                  </a:lnTo>
                  <a:close/>
                </a:path>
                <a:path w="163829" h="324485">
                  <a:moveTo>
                    <a:pt x="33916" y="116201"/>
                  </a:moveTo>
                  <a:lnTo>
                    <a:pt x="33683" y="116184"/>
                  </a:lnTo>
                  <a:lnTo>
                    <a:pt x="34039" y="116341"/>
                  </a:lnTo>
                  <a:lnTo>
                    <a:pt x="33916" y="116201"/>
                  </a:lnTo>
                  <a:close/>
                </a:path>
                <a:path w="163829" h="324485">
                  <a:moveTo>
                    <a:pt x="33708" y="115693"/>
                  </a:moveTo>
                  <a:lnTo>
                    <a:pt x="32123" y="116405"/>
                  </a:lnTo>
                  <a:lnTo>
                    <a:pt x="33075" y="116074"/>
                  </a:lnTo>
                  <a:lnTo>
                    <a:pt x="33708" y="115693"/>
                  </a:lnTo>
                  <a:close/>
                </a:path>
                <a:path w="163829" h="324485">
                  <a:moveTo>
                    <a:pt x="33973" y="107724"/>
                  </a:moveTo>
                  <a:lnTo>
                    <a:pt x="33612" y="108116"/>
                  </a:lnTo>
                  <a:lnTo>
                    <a:pt x="33938" y="108142"/>
                  </a:lnTo>
                  <a:lnTo>
                    <a:pt x="33973" y="107724"/>
                  </a:lnTo>
                  <a:close/>
                </a:path>
                <a:path w="163829" h="324485">
                  <a:moveTo>
                    <a:pt x="31491" y="102436"/>
                  </a:moveTo>
                  <a:lnTo>
                    <a:pt x="31447" y="102830"/>
                  </a:lnTo>
                  <a:lnTo>
                    <a:pt x="31643" y="102824"/>
                  </a:lnTo>
                  <a:lnTo>
                    <a:pt x="31491" y="102436"/>
                  </a:lnTo>
                  <a:close/>
                </a:path>
                <a:path w="163829" h="324485">
                  <a:moveTo>
                    <a:pt x="30622" y="91967"/>
                  </a:moveTo>
                  <a:lnTo>
                    <a:pt x="31120" y="92843"/>
                  </a:lnTo>
                  <a:lnTo>
                    <a:pt x="31305" y="92143"/>
                  </a:lnTo>
                  <a:lnTo>
                    <a:pt x="30622" y="91967"/>
                  </a:lnTo>
                  <a:close/>
                </a:path>
                <a:path w="163829" h="324485">
                  <a:moveTo>
                    <a:pt x="30287" y="88157"/>
                  </a:moveTo>
                  <a:lnTo>
                    <a:pt x="30018" y="88339"/>
                  </a:lnTo>
                  <a:lnTo>
                    <a:pt x="30459" y="88589"/>
                  </a:lnTo>
                  <a:lnTo>
                    <a:pt x="30287" y="88157"/>
                  </a:lnTo>
                  <a:close/>
                </a:path>
                <a:path w="163829" h="324485">
                  <a:moveTo>
                    <a:pt x="29809" y="130550"/>
                  </a:moveTo>
                  <a:lnTo>
                    <a:pt x="26261" y="132791"/>
                  </a:lnTo>
                  <a:lnTo>
                    <a:pt x="28839" y="132505"/>
                  </a:lnTo>
                  <a:lnTo>
                    <a:pt x="29809" y="130550"/>
                  </a:lnTo>
                  <a:close/>
                </a:path>
                <a:path w="163829" h="324485">
                  <a:moveTo>
                    <a:pt x="27676" y="80613"/>
                  </a:moveTo>
                  <a:lnTo>
                    <a:pt x="28021" y="82178"/>
                  </a:lnTo>
                  <a:lnTo>
                    <a:pt x="28858" y="81330"/>
                  </a:lnTo>
                  <a:lnTo>
                    <a:pt x="27676" y="80613"/>
                  </a:lnTo>
                  <a:close/>
                </a:path>
                <a:path w="163829" h="324485">
                  <a:moveTo>
                    <a:pt x="27764" y="80316"/>
                  </a:moveTo>
                  <a:lnTo>
                    <a:pt x="27835" y="80610"/>
                  </a:lnTo>
                  <a:lnTo>
                    <a:pt x="28113" y="80412"/>
                  </a:lnTo>
                  <a:lnTo>
                    <a:pt x="27764" y="80316"/>
                  </a:lnTo>
                  <a:close/>
                </a:path>
                <a:path w="163829" h="324485">
                  <a:moveTo>
                    <a:pt x="27594" y="81833"/>
                  </a:moveTo>
                  <a:lnTo>
                    <a:pt x="27575" y="82187"/>
                  </a:lnTo>
                  <a:lnTo>
                    <a:pt x="27859" y="82154"/>
                  </a:lnTo>
                  <a:lnTo>
                    <a:pt x="27594" y="81833"/>
                  </a:lnTo>
                  <a:close/>
                </a:path>
                <a:path w="163829" h="324485">
                  <a:moveTo>
                    <a:pt x="26934" y="81177"/>
                  </a:moveTo>
                  <a:lnTo>
                    <a:pt x="26724" y="81339"/>
                  </a:lnTo>
                  <a:lnTo>
                    <a:pt x="26943" y="81561"/>
                  </a:lnTo>
                  <a:lnTo>
                    <a:pt x="26934" y="81177"/>
                  </a:lnTo>
                  <a:close/>
                </a:path>
                <a:path w="163829" h="324485">
                  <a:moveTo>
                    <a:pt x="25794" y="90711"/>
                  </a:moveTo>
                  <a:lnTo>
                    <a:pt x="24611" y="91498"/>
                  </a:lnTo>
                  <a:lnTo>
                    <a:pt x="25717" y="91911"/>
                  </a:lnTo>
                  <a:lnTo>
                    <a:pt x="25794" y="90711"/>
                  </a:lnTo>
                  <a:close/>
                </a:path>
                <a:path w="163829" h="324485">
                  <a:moveTo>
                    <a:pt x="25093" y="98385"/>
                  </a:moveTo>
                  <a:lnTo>
                    <a:pt x="24997" y="98636"/>
                  </a:lnTo>
                  <a:lnTo>
                    <a:pt x="25222" y="98728"/>
                  </a:lnTo>
                  <a:lnTo>
                    <a:pt x="25093" y="98385"/>
                  </a:lnTo>
                  <a:close/>
                </a:path>
                <a:path w="163829" h="324485">
                  <a:moveTo>
                    <a:pt x="24574" y="95814"/>
                  </a:moveTo>
                  <a:lnTo>
                    <a:pt x="24504" y="96158"/>
                  </a:lnTo>
                  <a:lnTo>
                    <a:pt x="24941" y="96305"/>
                  </a:lnTo>
                  <a:lnTo>
                    <a:pt x="24574" y="95814"/>
                  </a:lnTo>
                  <a:close/>
                </a:path>
                <a:path w="163829" h="324485">
                  <a:moveTo>
                    <a:pt x="22878" y="97349"/>
                  </a:moveTo>
                  <a:lnTo>
                    <a:pt x="17274" y="100081"/>
                  </a:lnTo>
                  <a:lnTo>
                    <a:pt x="20332" y="103238"/>
                  </a:lnTo>
                  <a:lnTo>
                    <a:pt x="23625" y="102786"/>
                  </a:lnTo>
                  <a:lnTo>
                    <a:pt x="22878" y="97349"/>
                  </a:lnTo>
                  <a:close/>
                </a:path>
                <a:path w="163829" h="324485">
                  <a:moveTo>
                    <a:pt x="24635" y="95069"/>
                  </a:moveTo>
                  <a:lnTo>
                    <a:pt x="24420" y="95397"/>
                  </a:lnTo>
                  <a:lnTo>
                    <a:pt x="24807" y="95504"/>
                  </a:lnTo>
                  <a:lnTo>
                    <a:pt x="24635" y="95069"/>
                  </a:lnTo>
                  <a:close/>
                </a:path>
                <a:path w="163829" h="324485">
                  <a:moveTo>
                    <a:pt x="23828" y="87245"/>
                  </a:moveTo>
                  <a:lnTo>
                    <a:pt x="23539" y="88124"/>
                  </a:lnTo>
                  <a:lnTo>
                    <a:pt x="24251" y="87582"/>
                  </a:lnTo>
                  <a:lnTo>
                    <a:pt x="23828" y="87245"/>
                  </a:lnTo>
                  <a:close/>
                </a:path>
                <a:path w="163829" h="324485">
                  <a:moveTo>
                    <a:pt x="23970" y="85801"/>
                  </a:moveTo>
                  <a:lnTo>
                    <a:pt x="23781" y="86135"/>
                  </a:lnTo>
                  <a:lnTo>
                    <a:pt x="24049" y="86192"/>
                  </a:lnTo>
                  <a:lnTo>
                    <a:pt x="23970" y="85801"/>
                  </a:lnTo>
                  <a:close/>
                </a:path>
                <a:path w="163829" h="324485">
                  <a:moveTo>
                    <a:pt x="23304" y="96128"/>
                  </a:moveTo>
                  <a:lnTo>
                    <a:pt x="22324" y="97133"/>
                  </a:lnTo>
                  <a:lnTo>
                    <a:pt x="23465" y="96787"/>
                  </a:lnTo>
                  <a:lnTo>
                    <a:pt x="23304" y="96128"/>
                  </a:lnTo>
                  <a:close/>
                </a:path>
                <a:path w="163829" h="324485">
                  <a:moveTo>
                    <a:pt x="23129" y="103094"/>
                  </a:moveTo>
                  <a:lnTo>
                    <a:pt x="22747" y="103594"/>
                  </a:lnTo>
                  <a:lnTo>
                    <a:pt x="23265" y="103931"/>
                  </a:lnTo>
                  <a:lnTo>
                    <a:pt x="23129" y="103094"/>
                  </a:lnTo>
                  <a:close/>
                </a:path>
                <a:path w="163829" h="324485">
                  <a:moveTo>
                    <a:pt x="22938" y="105797"/>
                  </a:moveTo>
                  <a:lnTo>
                    <a:pt x="22232" y="106351"/>
                  </a:lnTo>
                  <a:lnTo>
                    <a:pt x="22944" y="106216"/>
                  </a:lnTo>
                  <a:lnTo>
                    <a:pt x="22938" y="105797"/>
                  </a:lnTo>
                  <a:close/>
                </a:path>
                <a:path w="163829" h="324485">
                  <a:moveTo>
                    <a:pt x="20568" y="106029"/>
                  </a:moveTo>
                  <a:lnTo>
                    <a:pt x="19422" y="113432"/>
                  </a:lnTo>
                  <a:lnTo>
                    <a:pt x="22307" y="114979"/>
                  </a:lnTo>
                  <a:lnTo>
                    <a:pt x="20568" y="106029"/>
                  </a:lnTo>
                  <a:close/>
                </a:path>
                <a:path w="163829" h="324485">
                  <a:moveTo>
                    <a:pt x="22300" y="94749"/>
                  </a:moveTo>
                  <a:lnTo>
                    <a:pt x="21707" y="95193"/>
                  </a:lnTo>
                  <a:lnTo>
                    <a:pt x="22786" y="95169"/>
                  </a:lnTo>
                  <a:lnTo>
                    <a:pt x="22300" y="94749"/>
                  </a:lnTo>
                  <a:close/>
                </a:path>
                <a:path w="163829" h="324485">
                  <a:moveTo>
                    <a:pt x="20362" y="103341"/>
                  </a:moveTo>
                  <a:lnTo>
                    <a:pt x="21681" y="105929"/>
                  </a:lnTo>
                  <a:lnTo>
                    <a:pt x="22205" y="104559"/>
                  </a:lnTo>
                  <a:lnTo>
                    <a:pt x="20362" y="103341"/>
                  </a:lnTo>
                  <a:close/>
                </a:path>
                <a:path w="163829" h="324485">
                  <a:moveTo>
                    <a:pt x="22101" y="103009"/>
                  </a:moveTo>
                  <a:lnTo>
                    <a:pt x="22086" y="103805"/>
                  </a:lnTo>
                  <a:lnTo>
                    <a:pt x="22447" y="103385"/>
                  </a:lnTo>
                  <a:lnTo>
                    <a:pt x="22101" y="103009"/>
                  </a:lnTo>
                  <a:close/>
                </a:path>
                <a:path w="163829" h="324485">
                  <a:moveTo>
                    <a:pt x="21615" y="103690"/>
                  </a:moveTo>
                  <a:lnTo>
                    <a:pt x="21661" y="103984"/>
                  </a:lnTo>
                  <a:lnTo>
                    <a:pt x="21876" y="103946"/>
                  </a:lnTo>
                  <a:lnTo>
                    <a:pt x="21615" y="103690"/>
                  </a:lnTo>
                  <a:close/>
                </a:path>
                <a:path w="163829" h="324485">
                  <a:moveTo>
                    <a:pt x="21535" y="115112"/>
                  </a:moveTo>
                  <a:lnTo>
                    <a:pt x="21118" y="115661"/>
                  </a:lnTo>
                  <a:lnTo>
                    <a:pt x="21476" y="116100"/>
                  </a:lnTo>
                  <a:lnTo>
                    <a:pt x="21535" y="115112"/>
                  </a:lnTo>
                  <a:close/>
                </a:path>
                <a:path w="163829" h="324485">
                  <a:moveTo>
                    <a:pt x="21299" y="96696"/>
                  </a:moveTo>
                  <a:lnTo>
                    <a:pt x="21342" y="97219"/>
                  </a:lnTo>
                  <a:lnTo>
                    <a:pt x="21583" y="96846"/>
                  </a:lnTo>
                  <a:lnTo>
                    <a:pt x="21299" y="96696"/>
                  </a:lnTo>
                  <a:close/>
                </a:path>
                <a:path w="163829" h="324485">
                  <a:moveTo>
                    <a:pt x="21381" y="98226"/>
                  </a:moveTo>
                  <a:lnTo>
                    <a:pt x="21078" y="98368"/>
                  </a:lnTo>
                  <a:lnTo>
                    <a:pt x="21468" y="98500"/>
                  </a:lnTo>
                  <a:lnTo>
                    <a:pt x="21381" y="98226"/>
                  </a:lnTo>
                  <a:close/>
                </a:path>
                <a:path w="163829" h="324485">
                  <a:moveTo>
                    <a:pt x="20808" y="117011"/>
                  </a:moveTo>
                  <a:lnTo>
                    <a:pt x="20494" y="117162"/>
                  </a:lnTo>
                  <a:lnTo>
                    <a:pt x="20810" y="117353"/>
                  </a:lnTo>
                  <a:lnTo>
                    <a:pt x="20808" y="117011"/>
                  </a:lnTo>
                  <a:close/>
                </a:path>
                <a:path w="163829" h="324485">
                  <a:moveTo>
                    <a:pt x="20463" y="117223"/>
                  </a:moveTo>
                  <a:lnTo>
                    <a:pt x="20205" y="117408"/>
                  </a:lnTo>
                  <a:lnTo>
                    <a:pt x="20657" y="117582"/>
                  </a:lnTo>
                  <a:lnTo>
                    <a:pt x="20463" y="117223"/>
                  </a:lnTo>
                  <a:close/>
                </a:path>
                <a:path w="163829" h="324485">
                  <a:moveTo>
                    <a:pt x="16955" y="119234"/>
                  </a:moveTo>
                  <a:lnTo>
                    <a:pt x="17258" y="120391"/>
                  </a:lnTo>
                  <a:lnTo>
                    <a:pt x="18188" y="119818"/>
                  </a:lnTo>
                  <a:lnTo>
                    <a:pt x="16955" y="119234"/>
                  </a:lnTo>
                  <a:close/>
                </a:path>
                <a:path w="163829" h="324485">
                  <a:moveTo>
                    <a:pt x="17736" y="120590"/>
                  </a:moveTo>
                  <a:lnTo>
                    <a:pt x="17504" y="120966"/>
                  </a:lnTo>
                  <a:lnTo>
                    <a:pt x="18017" y="120683"/>
                  </a:lnTo>
                  <a:lnTo>
                    <a:pt x="17736" y="120590"/>
                  </a:lnTo>
                  <a:close/>
                </a:path>
                <a:path w="163829" h="324485">
                  <a:moveTo>
                    <a:pt x="16802" y="121778"/>
                  </a:moveTo>
                  <a:lnTo>
                    <a:pt x="16541" y="122136"/>
                  </a:lnTo>
                  <a:lnTo>
                    <a:pt x="17072" y="121890"/>
                  </a:lnTo>
                  <a:lnTo>
                    <a:pt x="16802" y="121778"/>
                  </a:lnTo>
                  <a:close/>
                </a:path>
                <a:path w="163829" h="324485">
                  <a:moveTo>
                    <a:pt x="15719" y="102106"/>
                  </a:moveTo>
                  <a:lnTo>
                    <a:pt x="15313" y="102639"/>
                  </a:lnTo>
                  <a:lnTo>
                    <a:pt x="16285" y="102824"/>
                  </a:lnTo>
                  <a:lnTo>
                    <a:pt x="15719" y="102106"/>
                  </a:lnTo>
                  <a:close/>
                </a:path>
                <a:path w="163829" h="324485">
                  <a:moveTo>
                    <a:pt x="15815" y="123849"/>
                  </a:moveTo>
                  <a:lnTo>
                    <a:pt x="15504" y="123953"/>
                  </a:lnTo>
                  <a:lnTo>
                    <a:pt x="16222" y="124008"/>
                  </a:lnTo>
                  <a:lnTo>
                    <a:pt x="15815" y="123849"/>
                  </a:lnTo>
                  <a:close/>
                </a:path>
                <a:path w="163829" h="324485">
                  <a:moveTo>
                    <a:pt x="16056" y="122661"/>
                  </a:moveTo>
                  <a:lnTo>
                    <a:pt x="15588" y="123169"/>
                  </a:lnTo>
                  <a:lnTo>
                    <a:pt x="16105" y="123472"/>
                  </a:lnTo>
                  <a:lnTo>
                    <a:pt x="16056" y="122661"/>
                  </a:lnTo>
                  <a:close/>
                </a:path>
                <a:path w="163829" h="324485">
                  <a:moveTo>
                    <a:pt x="2391" y="92039"/>
                  </a:moveTo>
                  <a:lnTo>
                    <a:pt x="2249" y="92324"/>
                  </a:lnTo>
                  <a:lnTo>
                    <a:pt x="2555" y="92333"/>
                  </a:lnTo>
                  <a:lnTo>
                    <a:pt x="2391" y="92039"/>
                  </a:lnTo>
                  <a:close/>
                </a:path>
                <a:path w="163829" h="324485">
                  <a:moveTo>
                    <a:pt x="423" y="93487"/>
                  </a:moveTo>
                  <a:lnTo>
                    <a:pt x="1101" y="94429"/>
                  </a:lnTo>
                  <a:lnTo>
                    <a:pt x="1226" y="93685"/>
                  </a:lnTo>
                  <a:lnTo>
                    <a:pt x="423" y="93487"/>
                  </a:lnTo>
                  <a:close/>
                </a:path>
                <a:path w="163829" h="324485">
                  <a:moveTo>
                    <a:pt x="271" y="93347"/>
                  </a:moveTo>
                  <a:lnTo>
                    <a:pt x="0" y="93365"/>
                  </a:lnTo>
                  <a:lnTo>
                    <a:pt x="29" y="93632"/>
                  </a:lnTo>
                  <a:lnTo>
                    <a:pt x="271" y="9334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679732" y="3732936"/>
              <a:ext cx="76200" cy="60325"/>
            </a:xfrm>
            <a:custGeom>
              <a:avLst/>
              <a:gdLst/>
              <a:ahLst/>
              <a:cxnLst/>
              <a:rect l="l" t="t" r="r" b="b"/>
              <a:pathLst>
                <a:path w="76200" h="60325">
                  <a:moveTo>
                    <a:pt x="11861" y="26949"/>
                  </a:moveTo>
                  <a:lnTo>
                    <a:pt x="11468" y="26746"/>
                  </a:lnTo>
                  <a:lnTo>
                    <a:pt x="11506" y="28067"/>
                  </a:lnTo>
                  <a:lnTo>
                    <a:pt x="11861" y="26949"/>
                  </a:lnTo>
                  <a:close/>
                </a:path>
                <a:path w="76200" h="60325">
                  <a:moveTo>
                    <a:pt x="16827" y="30340"/>
                  </a:moveTo>
                  <a:lnTo>
                    <a:pt x="16243" y="29705"/>
                  </a:lnTo>
                  <a:lnTo>
                    <a:pt x="15328" y="30975"/>
                  </a:lnTo>
                  <a:lnTo>
                    <a:pt x="16827" y="30340"/>
                  </a:lnTo>
                  <a:close/>
                </a:path>
                <a:path w="76200" h="60325">
                  <a:moveTo>
                    <a:pt x="27749" y="30734"/>
                  </a:moveTo>
                  <a:lnTo>
                    <a:pt x="25971" y="31038"/>
                  </a:lnTo>
                  <a:lnTo>
                    <a:pt x="26847" y="31115"/>
                  </a:lnTo>
                  <a:lnTo>
                    <a:pt x="27749" y="30734"/>
                  </a:lnTo>
                  <a:close/>
                </a:path>
                <a:path w="76200" h="60325">
                  <a:moveTo>
                    <a:pt x="36195" y="32258"/>
                  </a:moveTo>
                  <a:lnTo>
                    <a:pt x="32385" y="33045"/>
                  </a:lnTo>
                  <a:lnTo>
                    <a:pt x="36004" y="33401"/>
                  </a:lnTo>
                  <a:lnTo>
                    <a:pt x="36195" y="32258"/>
                  </a:lnTo>
                  <a:close/>
                </a:path>
                <a:path w="76200" h="60325">
                  <a:moveTo>
                    <a:pt x="43141" y="30797"/>
                  </a:moveTo>
                  <a:lnTo>
                    <a:pt x="43078" y="29311"/>
                  </a:lnTo>
                  <a:lnTo>
                    <a:pt x="42824" y="29286"/>
                  </a:lnTo>
                  <a:lnTo>
                    <a:pt x="43141" y="30797"/>
                  </a:lnTo>
                  <a:close/>
                </a:path>
                <a:path w="76200" h="60325">
                  <a:moveTo>
                    <a:pt x="47625" y="27813"/>
                  </a:moveTo>
                  <a:lnTo>
                    <a:pt x="47231" y="27368"/>
                  </a:lnTo>
                  <a:lnTo>
                    <a:pt x="44704" y="27165"/>
                  </a:lnTo>
                  <a:lnTo>
                    <a:pt x="47625" y="27813"/>
                  </a:lnTo>
                  <a:close/>
                </a:path>
                <a:path w="76200" h="60325">
                  <a:moveTo>
                    <a:pt x="75272" y="13487"/>
                  </a:moveTo>
                  <a:lnTo>
                    <a:pt x="74333" y="13360"/>
                  </a:lnTo>
                  <a:lnTo>
                    <a:pt x="74549" y="14287"/>
                  </a:lnTo>
                  <a:lnTo>
                    <a:pt x="75272" y="13487"/>
                  </a:lnTo>
                  <a:close/>
                </a:path>
                <a:path w="76200" h="60325">
                  <a:moveTo>
                    <a:pt x="75666" y="19189"/>
                  </a:moveTo>
                  <a:lnTo>
                    <a:pt x="75603" y="18910"/>
                  </a:lnTo>
                  <a:lnTo>
                    <a:pt x="74637" y="14668"/>
                  </a:lnTo>
                  <a:lnTo>
                    <a:pt x="74549" y="14287"/>
                  </a:lnTo>
                  <a:lnTo>
                    <a:pt x="74180" y="14668"/>
                  </a:lnTo>
                  <a:lnTo>
                    <a:pt x="73596" y="13258"/>
                  </a:lnTo>
                  <a:lnTo>
                    <a:pt x="74333" y="13360"/>
                  </a:lnTo>
                  <a:lnTo>
                    <a:pt x="71285" y="0"/>
                  </a:lnTo>
                  <a:lnTo>
                    <a:pt x="48323" y="23291"/>
                  </a:lnTo>
                  <a:lnTo>
                    <a:pt x="47815" y="28308"/>
                  </a:lnTo>
                  <a:lnTo>
                    <a:pt x="43268" y="28105"/>
                  </a:lnTo>
                  <a:lnTo>
                    <a:pt x="44729" y="31445"/>
                  </a:lnTo>
                  <a:lnTo>
                    <a:pt x="42024" y="30949"/>
                  </a:lnTo>
                  <a:lnTo>
                    <a:pt x="41617" y="29997"/>
                  </a:lnTo>
                  <a:lnTo>
                    <a:pt x="41567" y="30861"/>
                  </a:lnTo>
                  <a:lnTo>
                    <a:pt x="40220" y="30607"/>
                  </a:lnTo>
                  <a:lnTo>
                    <a:pt x="35064" y="35267"/>
                  </a:lnTo>
                  <a:lnTo>
                    <a:pt x="15963" y="32727"/>
                  </a:lnTo>
                  <a:lnTo>
                    <a:pt x="8051" y="37033"/>
                  </a:lnTo>
                  <a:lnTo>
                    <a:pt x="0" y="29870"/>
                  </a:lnTo>
                  <a:lnTo>
                    <a:pt x="114" y="33972"/>
                  </a:lnTo>
                  <a:lnTo>
                    <a:pt x="15773" y="54419"/>
                  </a:lnTo>
                  <a:lnTo>
                    <a:pt x="56172" y="59728"/>
                  </a:lnTo>
                  <a:lnTo>
                    <a:pt x="62979" y="42557"/>
                  </a:lnTo>
                  <a:lnTo>
                    <a:pt x="61569" y="37084"/>
                  </a:lnTo>
                  <a:lnTo>
                    <a:pt x="61760" y="37033"/>
                  </a:lnTo>
                  <a:lnTo>
                    <a:pt x="68935" y="35267"/>
                  </a:lnTo>
                  <a:lnTo>
                    <a:pt x="70015" y="35001"/>
                  </a:lnTo>
                  <a:lnTo>
                    <a:pt x="65938" y="31635"/>
                  </a:lnTo>
                  <a:lnTo>
                    <a:pt x="65951" y="31445"/>
                  </a:lnTo>
                  <a:lnTo>
                    <a:pt x="66192" y="28308"/>
                  </a:lnTo>
                  <a:lnTo>
                    <a:pt x="66776" y="20408"/>
                  </a:lnTo>
                  <a:lnTo>
                    <a:pt x="69875" y="18910"/>
                  </a:lnTo>
                  <a:lnTo>
                    <a:pt x="71513" y="23355"/>
                  </a:lnTo>
                  <a:lnTo>
                    <a:pt x="75666" y="19189"/>
                  </a:lnTo>
                  <a:close/>
                </a:path>
              </a:pathLst>
            </a:custGeom>
            <a:solidFill>
              <a:srgbClr val="4894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79737" y="3732929"/>
              <a:ext cx="76200" cy="60325"/>
            </a:xfrm>
            <a:custGeom>
              <a:avLst/>
              <a:gdLst/>
              <a:ahLst/>
              <a:cxnLst/>
              <a:rect l="l" t="t" r="r" b="b"/>
              <a:pathLst>
                <a:path w="76200" h="60325">
                  <a:moveTo>
                    <a:pt x="71284" y="0"/>
                  </a:moveTo>
                  <a:lnTo>
                    <a:pt x="48319" y="23298"/>
                  </a:lnTo>
                  <a:lnTo>
                    <a:pt x="47820" y="28312"/>
                  </a:lnTo>
                  <a:lnTo>
                    <a:pt x="43275" y="28106"/>
                  </a:lnTo>
                  <a:lnTo>
                    <a:pt x="44730" y="31451"/>
                  </a:lnTo>
                  <a:lnTo>
                    <a:pt x="40218" y="30609"/>
                  </a:lnTo>
                  <a:lnTo>
                    <a:pt x="35067" y="35269"/>
                  </a:lnTo>
                  <a:lnTo>
                    <a:pt x="15966" y="32725"/>
                  </a:lnTo>
                  <a:lnTo>
                    <a:pt x="8049" y="37032"/>
                  </a:lnTo>
                  <a:lnTo>
                    <a:pt x="0" y="29872"/>
                  </a:lnTo>
                  <a:lnTo>
                    <a:pt x="116" y="33974"/>
                  </a:lnTo>
                  <a:lnTo>
                    <a:pt x="15771" y="54415"/>
                  </a:lnTo>
                  <a:lnTo>
                    <a:pt x="56171" y="59734"/>
                  </a:lnTo>
                  <a:lnTo>
                    <a:pt x="62980" y="42555"/>
                  </a:lnTo>
                  <a:lnTo>
                    <a:pt x="61572" y="37079"/>
                  </a:lnTo>
                  <a:lnTo>
                    <a:pt x="70018" y="35005"/>
                  </a:lnTo>
                  <a:lnTo>
                    <a:pt x="65943" y="31634"/>
                  </a:lnTo>
                  <a:lnTo>
                    <a:pt x="66780" y="20414"/>
                  </a:lnTo>
                  <a:lnTo>
                    <a:pt x="69871" y="18904"/>
                  </a:lnTo>
                  <a:lnTo>
                    <a:pt x="71519" y="23359"/>
                  </a:lnTo>
                  <a:lnTo>
                    <a:pt x="75663" y="19186"/>
                  </a:lnTo>
                  <a:lnTo>
                    <a:pt x="71284" y="0"/>
                  </a:lnTo>
                  <a:close/>
                </a:path>
                <a:path w="76200" h="60325">
                  <a:moveTo>
                    <a:pt x="75270" y="13491"/>
                  </a:moveTo>
                  <a:lnTo>
                    <a:pt x="74187" y="14674"/>
                  </a:lnTo>
                  <a:lnTo>
                    <a:pt x="73594" y="13262"/>
                  </a:lnTo>
                  <a:lnTo>
                    <a:pt x="75270" y="13491"/>
                  </a:lnTo>
                  <a:close/>
                </a:path>
                <a:path w="76200" h="60325">
                  <a:moveTo>
                    <a:pt x="47236" y="27368"/>
                  </a:moveTo>
                  <a:lnTo>
                    <a:pt x="44702" y="27171"/>
                  </a:lnTo>
                  <a:lnTo>
                    <a:pt x="47623" y="27809"/>
                  </a:lnTo>
                  <a:lnTo>
                    <a:pt x="47236" y="27368"/>
                  </a:lnTo>
                  <a:close/>
                </a:path>
                <a:path w="76200" h="60325">
                  <a:moveTo>
                    <a:pt x="42830" y="29283"/>
                  </a:moveTo>
                  <a:lnTo>
                    <a:pt x="43141" y="30801"/>
                  </a:lnTo>
                  <a:lnTo>
                    <a:pt x="43084" y="29318"/>
                  </a:lnTo>
                  <a:lnTo>
                    <a:pt x="42830" y="29283"/>
                  </a:lnTo>
                  <a:close/>
                </a:path>
                <a:path w="76200" h="60325">
                  <a:moveTo>
                    <a:pt x="41619" y="29994"/>
                  </a:moveTo>
                  <a:lnTo>
                    <a:pt x="41532" y="31532"/>
                  </a:lnTo>
                  <a:lnTo>
                    <a:pt x="42198" y="31324"/>
                  </a:lnTo>
                  <a:lnTo>
                    <a:pt x="41619" y="29994"/>
                  </a:lnTo>
                  <a:close/>
                </a:path>
                <a:path w="76200" h="60325">
                  <a:moveTo>
                    <a:pt x="36006" y="33403"/>
                  </a:moveTo>
                  <a:lnTo>
                    <a:pt x="36193" y="32257"/>
                  </a:lnTo>
                  <a:lnTo>
                    <a:pt x="32382" y="33042"/>
                  </a:lnTo>
                  <a:lnTo>
                    <a:pt x="36006" y="33403"/>
                  </a:lnTo>
                  <a:close/>
                </a:path>
                <a:path w="76200" h="60325">
                  <a:moveTo>
                    <a:pt x="27756" y="30739"/>
                  </a:moveTo>
                  <a:lnTo>
                    <a:pt x="25972" y="31038"/>
                  </a:lnTo>
                  <a:lnTo>
                    <a:pt x="26850" y="31120"/>
                  </a:lnTo>
                  <a:lnTo>
                    <a:pt x="27756" y="30739"/>
                  </a:lnTo>
                  <a:close/>
                </a:path>
                <a:path w="76200" h="60325">
                  <a:moveTo>
                    <a:pt x="16247" y="29704"/>
                  </a:moveTo>
                  <a:lnTo>
                    <a:pt x="15333" y="30973"/>
                  </a:lnTo>
                  <a:lnTo>
                    <a:pt x="16825" y="30335"/>
                  </a:lnTo>
                  <a:lnTo>
                    <a:pt x="16247" y="29704"/>
                  </a:lnTo>
                  <a:close/>
                </a:path>
                <a:path w="76200" h="60325">
                  <a:moveTo>
                    <a:pt x="11472" y="26742"/>
                  </a:moveTo>
                  <a:lnTo>
                    <a:pt x="11508" y="28069"/>
                  </a:lnTo>
                  <a:lnTo>
                    <a:pt x="11862" y="26955"/>
                  </a:lnTo>
                  <a:lnTo>
                    <a:pt x="11472" y="2674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48512" y="3727678"/>
              <a:ext cx="58419" cy="77470"/>
            </a:xfrm>
            <a:custGeom>
              <a:avLst/>
              <a:gdLst/>
              <a:ahLst/>
              <a:cxnLst/>
              <a:rect l="l" t="t" r="r" b="b"/>
              <a:pathLst>
                <a:path w="58419" h="77470">
                  <a:moveTo>
                    <a:pt x="431" y="34048"/>
                  </a:moveTo>
                  <a:lnTo>
                    <a:pt x="355" y="33566"/>
                  </a:lnTo>
                  <a:lnTo>
                    <a:pt x="0" y="33997"/>
                  </a:lnTo>
                  <a:lnTo>
                    <a:pt x="431" y="34048"/>
                  </a:lnTo>
                  <a:close/>
                </a:path>
                <a:path w="58419" h="77470">
                  <a:moveTo>
                    <a:pt x="3187" y="34061"/>
                  </a:moveTo>
                  <a:lnTo>
                    <a:pt x="2667" y="32918"/>
                  </a:lnTo>
                  <a:lnTo>
                    <a:pt x="1320" y="33807"/>
                  </a:lnTo>
                  <a:lnTo>
                    <a:pt x="3187" y="34061"/>
                  </a:lnTo>
                  <a:close/>
                </a:path>
                <a:path w="58419" h="77470">
                  <a:moveTo>
                    <a:pt x="19291" y="54864"/>
                  </a:moveTo>
                  <a:lnTo>
                    <a:pt x="18694" y="54927"/>
                  </a:lnTo>
                  <a:lnTo>
                    <a:pt x="19202" y="55194"/>
                  </a:lnTo>
                  <a:lnTo>
                    <a:pt x="19291" y="54864"/>
                  </a:lnTo>
                  <a:close/>
                </a:path>
                <a:path w="58419" h="77470">
                  <a:moveTo>
                    <a:pt x="20205" y="51841"/>
                  </a:moveTo>
                  <a:lnTo>
                    <a:pt x="20002" y="51803"/>
                  </a:lnTo>
                  <a:lnTo>
                    <a:pt x="19888" y="52514"/>
                  </a:lnTo>
                  <a:lnTo>
                    <a:pt x="20205" y="51841"/>
                  </a:lnTo>
                  <a:close/>
                </a:path>
                <a:path w="58419" h="77470">
                  <a:moveTo>
                    <a:pt x="21666" y="47904"/>
                  </a:moveTo>
                  <a:lnTo>
                    <a:pt x="20751" y="47599"/>
                  </a:lnTo>
                  <a:lnTo>
                    <a:pt x="20358" y="48933"/>
                  </a:lnTo>
                  <a:lnTo>
                    <a:pt x="21666" y="47904"/>
                  </a:lnTo>
                  <a:close/>
                </a:path>
                <a:path w="58419" h="77470">
                  <a:moveTo>
                    <a:pt x="22059" y="45834"/>
                  </a:moveTo>
                  <a:lnTo>
                    <a:pt x="21907" y="45605"/>
                  </a:lnTo>
                  <a:lnTo>
                    <a:pt x="21615" y="45935"/>
                  </a:lnTo>
                  <a:lnTo>
                    <a:pt x="22059" y="45834"/>
                  </a:lnTo>
                  <a:close/>
                </a:path>
                <a:path w="58419" h="77470">
                  <a:moveTo>
                    <a:pt x="22910" y="49047"/>
                  </a:moveTo>
                  <a:lnTo>
                    <a:pt x="21793" y="48539"/>
                  </a:lnTo>
                  <a:lnTo>
                    <a:pt x="21755" y="49149"/>
                  </a:lnTo>
                  <a:lnTo>
                    <a:pt x="22910" y="49047"/>
                  </a:lnTo>
                  <a:close/>
                </a:path>
                <a:path w="58419" h="77470">
                  <a:moveTo>
                    <a:pt x="22948" y="54114"/>
                  </a:moveTo>
                  <a:lnTo>
                    <a:pt x="22745" y="54140"/>
                  </a:lnTo>
                  <a:lnTo>
                    <a:pt x="22834" y="54444"/>
                  </a:lnTo>
                  <a:lnTo>
                    <a:pt x="22948" y="54114"/>
                  </a:lnTo>
                  <a:close/>
                </a:path>
                <a:path w="58419" h="77470">
                  <a:moveTo>
                    <a:pt x="27139" y="6870"/>
                  </a:moveTo>
                  <a:lnTo>
                    <a:pt x="26809" y="6934"/>
                  </a:lnTo>
                  <a:lnTo>
                    <a:pt x="26987" y="7137"/>
                  </a:lnTo>
                  <a:lnTo>
                    <a:pt x="27139" y="6870"/>
                  </a:lnTo>
                  <a:close/>
                </a:path>
                <a:path w="58419" h="77470">
                  <a:moveTo>
                    <a:pt x="27241" y="3606"/>
                  </a:moveTo>
                  <a:lnTo>
                    <a:pt x="26720" y="3492"/>
                  </a:lnTo>
                  <a:lnTo>
                    <a:pt x="26797" y="4140"/>
                  </a:lnTo>
                  <a:lnTo>
                    <a:pt x="27241" y="3606"/>
                  </a:lnTo>
                  <a:close/>
                </a:path>
                <a:path w="58419" h="77470">
                  <a:moveTo>
                    <a:pt x="27825" y="7112"/>
                  </a:moveTo>
                  <a:lnTo>
                    <a:pt x="27609" y="7099"/>
                  </a:lnTo>
                  <a:lnTo>
                    <a:pt x="27406" y="7429"/>
                  </a:lnTo>
                  <a:lnTo>
                    <a:pt x="27825" y="7112"/>
                  </a:lnTo>
                  <a:close/>
                </a:path>
                <a:path w="58419" h="77470">
                  <a:moveTo>
                    <a:pt x="28244" y="2565"/>
                  </a:moveTo>
                  <a:lnTo>
                    <a:pt x="27965" y="2374"/>
                  </a:lnTo>
                  <a:lnTo>
                    <a:pt x="27495" y="2679"/>
                  </a:lnTo>
                  <a:lnTo>
                    <a:pt x="28244" y="2565"/>
                  </a:lnTo>
                  <a:close/>
                </a:path>
                <a:path w="58419" h="77470">
                  <a:moveTo>
                    <a:pt x="30048" y="49199"/>
                  </a:moveTo>
                  <a:lnTo>
                    <a:pt x="29184" y="50063"/>
                  </a:lnTo>
                  <a:lnTo>
                    <a:pt x="28689" y="50812"/>
                  </a:lnTo>
                  <a:lnTo>
                    <a:pt x="30048" y="49199"/>
                  </a:lnTo>
                  <a:close/>
                </a:path>
                <a:path w="58419" h="77470">
                  <a:moveTo>
                    <a:pt x="30670" y="45948"/>
                  </a:moveTo>
                  <a:lnTo>
                    <a:pt x="30429" y="46291"/>
                  </a:lnTo>
                  <a:lnTo>
                    <a:pt x="30632" y="46266"/>
                  </a:lnTo>
                  <a:lnTo>
                    <a:pt x="30670" y="45948"/>
                  </a:lnTo>
                  <a:close/>
                </a:path>
                <a:path w="58419" h="77470">
                  <a:moveTo>
                    <a:pt x="33020" y="66230"/>
                  </a:moveTo>
                  <a:lnTo>
                    <a:pt x="32219" y="65227"/>
                  </a:lnTo>
                  <a:lnTo>
                    <a:pt x="32778" y="66052"/>
                  </a:lnTo>
                  <a:lnTo>
                    <a:pt x="33020" y="66230"/>
                  </a:lnTo>
                  <a:close/>
                </a:path>
                <a:path w="58419" h="77470">
                  <a:moveTo>
                    <a:pt x="34099" y="69900"/>
                  </a:moveTo>
                  <a:lnTo>
                    <a:pt x="33705" y="69811"/>
                  </a:lnTo>
                  <a:lnTo>
                    <a:pt x="33680" y="70231"/>
                  </a:lnTo>
                  <a:lnTo>
                    <a:pt x="34099" y="69900"/>
                  </a:lnTo>
                  <a:close/>
                </a:path>
                <a:path w="58419" h="77470">
                  <a:moveTo>
                    <a:pt x="36004" y="0"/>
                  </a:moveTo>
                  <a:lnTo>
                    <a:pt x="35610" y="38"/>
                  </a:lnTo>
                  <a:lnTo>
                    <a:pt x="35661" y="304"/>
                  </a:lnTo>
                  <a:lnTo>
                    <a:pt x="36004" y="0"/>
                  </a:lnTo>
                  <a:close/>
                </a:path>
                <a:path w="58419" h="77470">
                  <a:moveTo>
                    <a:pt x="51828" y="64109"/>
                  </a:moveTo>
                  <a:lnTo>
                    <a:pt x="51562" y="64109"/>
                  </a:lnTo>
                  <a:lnTo>
                    <a:pt x="51257" y="64681"/>
                  </a:lnTo>
                  <a:lnTo>
                    <a:pt x="51828" y="64109"/>
                  </a:lnTo>
                  <a:close/>
                </a:path>
                <a:path w="58419" h="77470">
                  <a:moveTo>
                    <a:pt x="53225" y="75285"/>
                  </a:moveTo>
                  <a:lnTo>
                    <a:pt x="52819" y="74333"/>
                  </a:lnTo>
                  <a:lnTo>
                    <a:pt x="52298" y="75311"/>
                  </a:lnTo>
                  <a:lnTo>
                    <a:pt x="53225" y="75285"/>
                  </a:lnTo>
                  <a:close/>
                </a:path>
                <a:path w="58419" h="77470">
                  <a:moveTo>
                    <a:pt x="58331" y="21945"/>
                  </a:moveTo>
                  <a:lnTo>
                    <a:pt x="52920" y="18872"/>
                  </a:lnTo>
                  <a:lnTo>
                    <a:pt x="44627" y="23380"/>
                  </a:lnTo>
                  <a:lnTo>
                    <a:pt x="30835" y="44767"/>
                  </a:lnTo>
                  <a:lnTo>
                    <a:pt x="30022" y="53047"/>
                  </a:lnTo>
                  <a:lnTo>
                    <a:pt x="30226" y="53060"/>
                  </a:lnTo>
                  <a:lnTo>
                    <a:pt x="30480" y="53301"/>
                  </a:lnTo>
                  <a:lnTo>
                    <a:pt x="30022" y="53047"/>
                  </a:lnTo>
                  <a:lnTo>
                    <a:pt x="32219" y="65189"/>
                  </a:lnTo>
                  <a:lnTo>
                    <a:pt x="33020" y="66230"/>
                  </a:lnTo>
                  <a:lnTo>
                    <a:pt x="41668" y="77393"/>
                  </a:lnTo>
                  <a:lnTo>
                    <a:pt x="48907" y="53301"/>
                  </a:lnTo>
                  <a:lnTo>
                    <a:pt x="53695" y="37363"/>
                  </a:lnTo>
                  <a:lnTo>
                    <a:pt x="53746" y="37223"/>
                  </a:lnTo>
                  <a:lnTo>
                    <a:pt x="58331" y="21945"/>
                  </a:lnTo>
                  <a:close/>
                </a:path>
              </a:pathLst>
            </a:custGeom>
            <a:solidFill>
              <a:srgbClr val="D830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8522" y="3727526"/>
              <a:ext cx="58419" cy="78105"/>
            </a:xfrm>
            <a:custGeom>
              <a:avLst/>
              <a:gdLst/>
              <a:ahLst/>
              <a:cxnLst/>
              <a:rect l="l" t="t" r="r" b="b"/>
              <a:pathLst>
                <a:path w="58419" h="78104">
                  <a:moveTo>
                    <a:pt x="30023" y="53188"/>
                  </a:moveTo>
                  <a:lnTo>
                    <a:pt x="32218" y="65340"/>
                  </a:lnTo>
                  <a:lnTo>
                    <a:pt x="41666" y="77544"/>
                  </a:lnTo>
                  <a:lnTo>
                    <a:pt x="58328" y="22094"/>
                  </a:lnTo>
                  <a:lnTo>
                    <a:pt x="52922" y="19018"/>
                  </a:lnTo>
                  <a:lnTo>
                    <a:pt x="44626" y="23530"/>
                  </a:lnTo>
                  <a:lnTo>
                    <a:pt x="30825" y="44916"/>
                  </a:lnTo>
                  <a:lnTo>
                    <a:pt x="30023" y="53188"/>
                  </a:lnTo>
                  <a:close/>
                </a:path>
                <a:path w="58419" h="78104">
                  <a:moveTo>
                    <a:pt x="35934" y="37373"/>
                  </a:moveTo>
                  <a:lnTo>
                    <a:pt x="35986" y="37505"/>
                  </a:lnTo>
                  <a:lnTo>
                    <a:pt x="35934" y="37373"/>
                  </a:lnTo>
                  <a:close/>
                </a:path>
                <a:path w="58419" h="78104">
                  <a:moveTo>
                    <a:pt x="30023" y="53188"/>
                  </a:moveTo>
                  <a:lnTo>
                    <a:pt x="30219" y="53200"/>
                  </a:lnTo>
                  <a:lnTo>
                    <a:pt x="30478" y="53444"/>
                  </a:lnTo>
                  <a:lnTo>
                    <a:pt x="30023" y="53188"/>
                  </a:lnTo>
                  <a:close/>
                </a:path>
                <a:path w="58419" h="78104">
                  <a:moveTo>
                    <a:pt x="52815" y="74472"/>
                  </a:moveTo>
                  <a:lnTo>
                    <a:pt x="52292" y="75462"/>
                  </a:lnTo>
                  <a:lnTo>
                    <a:pt x="53224" y="75429"/>
                  </a:lnTo>
                  <a:lnTo>
                    <a:pt x="52815" y="74472"/>
                  </a:lnTo>
                  <a:close/>
                </a:path>
                <a:path w="58419" h="78104">
                  <a:moveTo>
                    <a:pt x="51560" y="64254"/>
                  </a:moveTo>
                  <a:lnTo>
                    <a:pt x="51249" y="64825"/>
                  </a:lnTo>
                  <a:lnTo>
                    <a:pt x="51830" y="64254"/>
                  </a:lnTo>
                  <a:lnTo>
                    <a:pt x="51560" y="64254"/>
                  </a:lnTo>
                  <a:close/>
                </a:path>
                <a:path w="58419" h="78104">
                  <a:moveTo>
                    <a:pt x="35585" y="0"/>
                  </a:moveTo>
                  <a:lnTo>
                    <a:pt x="35606" y="183"/>
                  </a:lnTo>
                  <a:lnTo>
                    <a:pt x="35585" y="0"/>
                  </a:lnTo>
                  <a:close/>
                </a:path>
                <a:path w="58419" h="78104">
                  <a:moveTo>
                    <a:pt x="35612" y="181"/>
                  </a:moveTo>
                  <a:lnTo>
                    <a:pt x="35651" y="454"/>
                  </a:lnTo>
                  <a:lnTo>
                    <a:pt x="35995" y="149"/>
                  </a:lnTo>
                  <a:lnTo>
                    <a:pt x="35612" y="181"/>
                  </a:lnTo>
                  <a:close/>
                </a:path>
                <a:path w="58419" h="78104">
                  <a:moveTo>
                    <a:pt x="34320" y="40555"/>
                  </a:moveTo>
                  <a:lnTo>
                    <a:pt x="34633" y="40077"/>
                  </a:lnTo>
                  <a:lnTo>
                    <a:pt x="33801" y="40567"/>
                  </a:lnTo>
                  <a:lnTo>
                    <a:pt x="34320" y="40555"/>
                  </a:lnTo>
                  <a:close/>
                </a:path>
                <a:path w="58419" h="78104">
                  <a:moveTo>
                    <a:pt x="33673" y="70380"/>
                  </a:moveTo>
                  <a:lnTo>
                    <a:pt x="34101" y="70042"/>
                  </a:lnTo>
                  <a:lnTo>
                    <a:pt x="33700" y="69951"/>
                  </a:lnTo>
                  <a:lnTo>
                    <a:pt x="33673" y="70380"/>
                  </a:lnTo>
                  <a:close/>
                </a:path>
                <a:path w="58419" h="78104">
                  <a:moveTo>
                    <a:pt x="32210" y="65369"/>
                  </a:moveTo>
                  <a:lnTo>
                    <a:pt x="32776" y="66199"/>
                  </a:lnTo>
                  <a:lnTo>
                    <a:pt x="33020" y="66380"/>
                  </a:lnTo>
                  <a:lnTo>
                    <a:pt x="32210" y="65369"/>
                  </a:lnTo>
                  <a:close/>
                </a:path>
                <a:path w="58419" h="78104">
                  <a:moveTo>
                    <a:pt x="30669" y="46099"/>
                  </a:moveTo>
                  <a:lnTo>
                    <a:pt x="30426" y="46441"/>
                  </a:lnTo>
                  <a:lnTo>
                    <a:pt x="30634" y="46411"/>
                  </a:lnTo>
                  <a:lnTo>
                    <a:pt x="30669" y="46099"/>
                  </a:lnTo>
                  <a:close/>
                </a:path>
                <a:path w="58419" h="78104">
                  <a:moveTo>
                    <a:pt x="30047" y="49351"/>
                  </a:moveTo>
                  <a:lnTo>
                    <a:pt x="29177" y="50203"/>
                  </a:lnTo>
                  <a:lnTo>
                    <a:pt x="28684" y="50957"/>
                  </a:lnTo>
                  <a:lnTo>
                    <a:pt x="30047" y="49351"/>
                  </a:lnTo>
                  <a:close/>
                </a:path>
                <a:path w="58419" h="78104">
                  <a:moveTo>
                    <a:pt x="27961" y="2525"/>
                  </a:moveTo>
                  <a:lnTo>
                    <a:pt x="27494" y="2821"/>
                  </a:lnTo>
                  <a:lnTo>
                    <a:pt x="28244" y="2704"/>
                  </a:lnTo>
                  <a:lnTo>
                    <a:pt x="27961" y="2525"/>
                  </a:lnTo>
                  <a:close/>
                </a:path>
                <a:path w="58419" h="78104">
                  <a:moveTo>
                    <a:pt x="27609" y="7247"/>
                  </a:moveTo>
                  <a:lnTo>
                    <a:pt x="27403" y="7575"/>
                  </a:lnTo>
                  <a:lnTo>
                    <a:pt x="27816" y="7259"/>
                  </a:lnTo>
                  <a:lnTo>
                    <a:pt x="27609" y="7247"/>
                  </a:lnTo>
                  <a:close/>
                </a:path>
                <a:path w="58419" h="78104">
                  <a:moveTo>
                    <a:pt x="26711" y="3641"/>
                  </a:moveTo>
                  <a:lnTo>
                    <a:pt x="26790" y="4281"/>
                  </a:lnTo>
                  <a:lnTo>
                    <a:pt x="27242" y="3755"/>
                  </a:lnTo>
                  <a:lnTo>
                    <a:pt x="26711" y="3641"/>
                  </a:lnTo>
                  <a:close/>
                </a:path>
                <a:path w="58419" h="78104">
                  <a:moveTo>
                    <a:pt x="27134" y="7017"/>
                  </a:moveTo>
                  <a:lnTo>
                    <a:pt x="26804" y="7075"/>
                  </a:lnTo>
                  <a:lnTo>
                    <a:pt x="26978" y="7280"/>
                  </a:lnTo>
                  <a:lnTo>
                    <a:pt x="27134" y="7017"/>
                  </a:lnTo>
                  <a:close/>
                </a:path>
                <a:path w="58419" h="78104">
                  <a:moveTo>
                    <a:pt x="21782" y="48686"/>
                  </a:moveTo>
                  <a:lnTo>
                    <a:pt x="21751" y="49296"/>
                  </a:lnTo>
                  <a:lnTo>
                    <a:pt x="22906" y="49194"/>
                  </a:lnTo>
                  <a:lnTo>
                    <a:pt x="21782" y="48686"/>
                  </a:lnTo>
                  <a:close/>
                </a:path>
                <a:path w="58419" h="78104">
                  <a:moveTo>
                    <a:pt x="22951" y="54257"/>
                  </a:moveTo>
                  <a:lnTo>
                    <a:pt x="22736" y="54285"/>
                  </a:lnTo>
                  <a:lnTo>
                    <a:pt x="22826" y="54587"/>
                  </a:lnTo>
                  <a:lnTo>
                    <a:pt x="22951" y="54257"/>
                  </a:lnTo>
                  <a:close/>
                </a:path>
                <a:path w="58419" h="78104">
                  <a:moveTo>
                    <a:pt x="21906" y="45749"/>
                  </a:moveTo>
                  <a:lnTo>
                    <a:pt x="21609" y="46082"/>
                  </a:lnTo>
                  <a:lnTo>
                    <a:pt x="22059" y="45975"/>
                  </a:lnTo>
                  <a:lnTo>
                    <a:pt x="21906" y="45749"/>
                  </a:lnTo>
                  <a:close/>
                </a:path>
                <a:path w="58419" h="78104">
                  <a:moveTo>
                    <a:pt x="20750" y="47739"/>
                  </a:moveTo>
                  <a:lnTo>
                    <a:pt x="20357" y="49084"/>
                  </a:lnTo>
                  <a:lnTo>
                    <a:pt x="21659" y="48052"/>
                  </a:lnTo>
                  <a:lnTo>
                    <a:pt x="20750" y="47739"/>
                  </a:lnTo>
                  <a:close/>
                </a:path>
                <a:path w="58419" h="78104">
                  <a:moveTo>
                    <a:pt x="19992" y="51945"/>
                  </a:moveTo>
                  <a:lnTo>
                    <a:pt x="19883" y="52660"/>
                  </a:lnTo>
                  <a:lnTo>
                    <a:pt x="20197" y="51988"/>
                  </a:lnTo>
                  <a:lnTo>
                    <a:pt x="19992" y="51945"/>
                  </a:lnTo>
                  <a:close/>
                </a:path>
                <a:path w="58419" h="78104">
                  <a:moveTo>
                    <a:pt x="19290" y="55012"/>
                  </a:moveTo>
                  <a:lnTo>
                    <a:pt x="18688" y="55073"/>
                  </a:lnTo>
                  <a:lnTo>
                    <a:pt x="19200" y="55338"/>
                  </a:lnTo>
                  <a:lnTo>
                    <a:pt x="19290" y="55012"/>
                  </a:lnTo>
                  <a:close/>
                </a:path>
                <a:path w="58419" h="78104">
                  <a:moveTo>
                    <a:pt x="1311" y="33951"/>
                  </a:moveTo>
                  <a:lnTo>
                    <a:pt x="3179" y="34204"/>
                  </a:lnTo>
                  <a:lnTo>
                    <a:pt x="2663" y="33059"/>
                  </a:lnTo>
                  <a:lnTo>
                    <a:pt x="1311" y="33951"/>
                  </a:lnTo>
                  <a:close/>
                </a:path>
                <a:path w="58419" h="78104">
                  <a:moveTo>
                    <a:pt x="356" y="33706"/>
                  </a:moveTo>
                  <a:lnTo>
                    <a:pt x="0" y="34149"/>
                  </a:lnTo>
                  <a:lnTo>
                    <a:pt x="432" y="34197"/>
                  </a:lnTo>
                  <a:lnTo>
                    <a:pt x="356" y="3370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959562" y="3298223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48417" y="45562"/>
                  </a:moveTo>
                  <a:lnTo>
                    <a:pt x="39536" y="36274"/>
                  </a:lnTo>
                  <a:lnTo>
                    <a:pt x="39183" y="31002"/>
                  </a:lnTo>
                  <a:lnTo>
                    <a:pt x="30137" y="43390"/>
                  </a:lnTo>
                  <a:lnTo>
                    <a:pt x="17960" y="44778"/>
                  </a:lnTo>
                  <a:lnTo>
                    <a:pt x="13065" y="37877"/>
                  </a:lnTo>
                  <a:lnTo>
                    <a:pt x="14778" y="31531"/>
                  </a:lnTo>
                  <a:lnTo>
                    <a:pt x="9827" y="29771"/>
                  </a:lnTo>
                  <a:lnTo>
                    <a:pt x="0" y="38303"/>
                  </a:lnTo>
                  <a:lnTo>
                    <a:pt x="7397" y="20299"/>
                  </a:lnTo>
                  <a:lnTo>
                    <a:pt x="17073" y="11068"/>
                  </a:lnTo>
                  <a:lnTo>
                    <a:pt x="16082" y="7156"/>
                  </a:lnTo>
                  <a:lnTo>
                    <a:pt x="22371" y="8609"/>
                  </a:lnTo>
                  <a:lnTo>
                    <a:pt x="25652" y="4918"/>
                  </a:lnTo>
                  <a:lnTo>
                    <a:pt x="39470" y="5332"/>
                  </a:lnTo>
                  <a:lnTo>
                    <a:pt x="41224" y="0"/>
                  </a:lnTo>
                  <a:lnTo>
                    <a:pt x="50401" y="3133"/>
                  </a:lnTo>
                  <a:lnTo>
                    <a:pt x="58258" y="8090"/>
                  </a:lnTo>
                  <a:lnTo>
                    <a:pt x="55813" y="17394"/>
                  </a:lnTo>
                  <a:lnTo>
                    <a:pt x="65375" y="22327"/>
                  </a:lnTo>
                  <a:lnTo>
                    <a:pt x="71439" y="20088"/>
                  </a:lnTo>
                  <a:lnTo>
                    <a:pt x="71169" y="29172"/>
                  </a:lnTo>
                  <a:lnTo>
                    <a:pt x="65730" y="27757"/>
                  </a:lnTo>
                  <a:lnTo>
                    <a:pt x="64834" y="36641"/>
                  </a:lnTo>
                  <a:lnTo>
                    <a:pt x="62969" y="32935"/>
                  </a:lnTo>
                  <a:lnTo>
                    <a:pt x="57134" y="34878"/>
                  </a:lnTo>
                  <a:lnTo>
                    <a:pt x="52401" y="30238"/>
                  </a:lnTo>
                  <a:lnTo>
                    <a:pt x="48417" y="45562"/>
                  </a:lnTo>
                  <a:close/>
                </a:path>
              </a:pathLst>
            </a:custGeom>
            <a:solidFill>
              <a:srgbClr val="B614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959562" y="3298223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25652" y="4918"/>
                  </a:moveTo>
                  <a:lnTo>
                    <a:pt x="22371" y="8609"/>
                  </a:lnTo>
                  <a:lnTo>
                    <a:pt x="16082" y="7156"/>
                  </a:lnTo>
                  <a:lnTo>
                    <a:pt x="17073" y="11068"/>
                  </a:lnTo>
                  <a:lnTo>
                    <a:pt x="7397" y="20299"/>
                  </a:lnTo>
                  <a:lnTo>
                    <a:pt x="0" y="38303"/>
                  </a:lnTo>
                  <a:lnTo>
                    <a:pt x="9827" y="29771"/>
                  </a:lnTo>
                  <a:lnTo>
                    <a:pt x="14778" y="31531"/>
                  </a:lnTo>
                  <a:lnTo>
                    <a:pt x="13065" y="37877"/>
                  </a:lnTo>
                  <a:lnTo>
                    <a:pt x="17960" y="44778"/>
                  </a:lnTo>
                  <a:lnTo>
                    <a:pt x="30137" y="43390"/>
                  </a:lnTo>
                  <a:lnTo>
                    <a:pt x="39183" y="31002"/>
                  </a:lnTo>
                  <a:lnTo>
                    <a:pt x="39536" y="36274"/>
                  </a:lnTo>
                  <a:lnTo>
                    <a:pt x="48417" y="45562"/>
                  </a:lnTo>
                  <a:lnTo>
                    <a:pt x="52401" y="30238"/>
                  </a:lnTo>
                  <a:lnTo>
                    <a:pt x="57134" y="34878"/>
                  </a:lnTo>
                  <a:lnTo>
                    <a:pt x="62969" y="32935"/>
                  </a:lnTo>
                  <a:lnTo>
                    <a:pt x="64834" y="36641"/>
                  </a:lnTo>
                  <a:lnTo>
                    <a:pt x="65730" y="27757"/>
                  </a:lnTo>
                  <a:lnTo>
                    <a:pt x="71169" y="29172"/>
                  </a:lnTo>
                  <a:lnTo>
                    <a:pt x="71439" y="20088"/>
                  </a:lnTo>
                  <a:lnTo>
                    <a:pt x="65375" y="22327"/>
                  </a:lnTo>
                  <a:lnTo>
                    <a:pt x="55813" y="17394"/>
                  </a:lnTo>
                  <a:lnTo>
                    <a:pt x="58258" y="8090"/>
                  </a:lnTo>
                  <a:lnTo>
                    <a:pt x="50401" y="3133"/>
                  </a:lnTo>
                  <a:lnTo>
                    <a:pt x="41224" y="0"/>
                  </a:lnTo>
                  <a:lnTo>
                    <a:pt x="39470" y="5332"/>
                  </a:lnTo>
                  <a:lnTo>
                    <a:pt x="25652" y="491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42992" y="2632912"/>
              <a:ext cx="203835" cy="472440"/>
            </a:xfrm>
            <a:custGeom>
              <a:avLst/>
              <a:gdLst/>
              <a:ahLst/>
              <a:cxnLst/>
              <a:rect l="l" t="t" r="r" b="b"/>
              <a:pathLst>
                <a:path w="203835" h="472439">
                  <a:moveTo>
                    <a:pt x="3784" y="388886"/>
                  </a:moveTo>
                  <a:lnTo>
                    <a:pt x="2463" y="390880"/>
                  </a:lnTo>
                  <a:lnTo>
                    <a:pt x="3530" y="390512"/>
                  </a:lnTo>
                  <a:lnTo>
                    <a:pt x="3784" y="388886"/>
                  </a:lnTo>
                  <a:close/>
                </a:path>
                <a:path w="203835" h="472439">
                  <a:moveTo>
                    <a:pt x="6197" y="400291"/>
                  </a:moveTo>
                  <a:lnTo>
                    <a:pt x="5562" y="399707"/>
                  </a:lnTo>
                  <a:lnTo>
                    <a:pt x="5562" y="401040"/>
                  </a:lnTo>
                  <a:lnTo>
                    <a:pt x="6197" y="400291"/>
                  </a:lnTo>
                  <a:close/>
                </a:path>
                <a:path w="203835" h="472439">
                  <a:moveTo>
                    <a:pt x="6921" y="397535"/>
                  </a:moveTo>
                  <a:lnTo>
                    <a:pt x="6908" y="393966"/>
                  </a:lnTo>
                  <a:lnTo>
                    <a:pt x="4025" y="395363"/>
                  </a:lnTo>
                  <a:lnTo>
                    <a:pt x="6921" y="397535"/>
                  </a:lnTo>
                  <a:close/>
                </a:path>
                <a:path w="203835" h="472439">
                  <a:moveTo>
                    <a:pt x="26606" y="471284"/>
                  </a:moveTo>
                  <a:lnTo>
                    <a:pt x="25184" y="470395"/>
                  </a:lnTo>
                  <a:lnTo>
                    <a:pt x="25793" y="471639"/>
                  </a:lnTo>
                  <a:lnTo>
                    <a:pt x="26606" y="471284"/>
                  </a:lnTo>
                  <a:close/>
                </a:path>
                <a:path w="203835" h="472439">
                  <a:moveTo>
                    <a:pt x="70370" y="451599"/>
                  </a:moveTo>
                  <a:lnTo>
                    <a:pt x="69735" y="451218"/>
                  </a:lnTo>
                  <a:lnTo>
                    <a:pt x="69240" y="451993"/>
                  </a:lnTo>
                  <a:lnTo>
                    <a:pt x="70370" y="451599"/>
                  </a:lnTo>
                  <a:close/>
                </a:path>
                <a:path w="203835" h="472439">
                  <a:moveTo>
                    <a:pt x="86436" y="402602"/>
                  </a:moveTo>
                  <a:lnTo>
                    <a:pt x="85483" y="401561"/>
                  </a:lnTo>
                  <a:lnTo>
                    <a:pt x="85725" y="402844"/>
                  </a:lnTo>
                  <a:lnTo>
                    <a:pt x="86436" y="402602"/>
                  </a:lnTo>
                  <a:close/>
                </a:path>
                <a:path w="203835" h="472439">
                  <a:moveTo>
                    <a:pt x="88849" y="387311"/>
                  </a:moveTo>
                  <a:lnTo>
                    <a:pt x="87820" y="384187"/>
                  </a:lnTo>
                  <a:lnTo>
                    <a:pt x="87757" y="385889"/>
                  </a:lnTo>
                  <a:lnTo>
                    <a:pt x="88849" y="387311"/>
                  </a:lnTo>
                  <a:close/>
                </a:path>
                <a:path w="203835" h="472439">
                  <a:moveTo>
                    <a:pt x="89598" y="388213"/>
                  </a:moveTo>
                  <a:lnTo>
                    <a:pt x="88607" y="389001"/>
                  </a:lnTo>
                  <a:lnTo>
                    <a:pt x="88912" y="389420"/>
                  </a:lnTo>
                  <a:lnTo>
                    <a:pt x="89598" y="388213"/>
                  </a:lnTo>
                  <a:close/>
                </a:path>
                <a:path w="203835" h="472439">
                  <a:moveTo>
                    <a:pt x="90474" y="381838"/>
                  </a:moveTo>
                  <a:lnTo>
                    <a:pt x="89382" y="380847"/>
                  </a:lnTo>
                  <a:lnTo>
                    <a:pt x="90195" y="382257"/>
                  </a:lnTo>
                  <a:lnTo>
                    <a:pt x="90474" y="381838"/>
                  </a:lnTo>
                  <a:close/>
                </a:path>
                <a:path w="203835" h="472439">
                  <a:moveTo>
                    <a:pt x="91871" y="415467"/>
                  </a:moveTo>
                  <a:lnTo>
                    <a:pt x="83324" y="433209"/>
                  </a:lnTo>
                  <a:lnTo>
                    <a:pt x="81800" y="448818"/>
                  </a:lnTo>
                  <a:lnTo>
                    <a:pt x="91871" y="415467"/>
                  </a:lnTo>
                  <a:close/>
                </a:path>
                <a:path w="203835" h="472439">
                  <a:moveTo>
                    <a:pt x="98069" y="285343"/>
                  </a:moveTo>
                  <a:lnTo>
                    <a:pt x="96659" y="284886"/>
                  </a:lnTo>
                  <a:lnTo>
                    <a:pt x="96583" y="285711"/>
                  </a:lnTo>
                  <a:lnTo>
                    <a:pt x="98069" y="285343"/>
                  </a:lnTo>
                  <a:close/>
                </a:path>
                <a:path w="203835" h="472439">
                  <a:moveTo>
                    <a:pt x="98094" y="374916"/>
                  </a:moveTo>
                  <a:lnTo>
                    <a:pt x="98044" y="373824"/>
                  </a:lnTo>
                  <a:lnTo>
                    <a:pt x="97497" y="374218"/>
                  </a:lnTo>
                  <a:lnTo>
                    <a:pt x="98094" y="374916"/>
                  </a:lnTo>
                  <a:close/>
                </a:path>
                <a:path w="203835" h="472439">
                  <a:moveTo>
                    <a:pt x="102539" y="262839"/>
                  </a:moveTo>
                  <a:lnTo>
                    <a:pt x="101841" y="262521"/>
                  </a:lnTo>
                  <a:lnTo>
                    <a:pt x="101511" y="263728"/>
                  </a:lnTo>
                  <a:lnTo>
                    <a:pt x="102539" y="262839"/>
                  </a:lnTo>
                  <a:close/>
                </a:path>
                <a:path w="203835" h="472439">
                  <a:moveTo>
                    <a:pt x="106629" y="243459"/>
                  </a:moveTo>
                  <a:lnTo>
                    <a:pt x="105803" y="243395"/>
                  </a:lnTo>
                  <a:lnTo>
                    <a:pt x="106514" y="244602"/>
                  </a:lnTo>
                  <a:lnTo>
                    <a:pt x="106629" y="243459"/>
                  </a:lnTo>
                  <a:close/>
                </a:path>
                <a:path w="203835" h="472439">
                  <a:moveTo>
                    <a:pt x="109232" y="365633"/>
                  </a:moveTo>
                  <a:lnTo>
                    <a:pt x="107937" y="366077"/>
                  </a:lnTo>
                  <a:lnTo>
                    <a:pt x="108839" y="367195"/>
                  </a:lnTo>
                  <a:lnTo>
                    <a:pt x="109232" y="365633"/>
                  </a:lnTo>
                  <a:close/>
                </a:path>
                <a:path w="203835" h="472439">
                  <a:moveTo>
                    <a:pt x="112369" y="367182"/>
                  </a:moveTo>
                  <a:lnTo>
                    <a:pt x="110197" y="368414"/>
                  </a:lnTo>
                  <a:lnTo>
                    <a:pt x="111061" y="368414"/>
                  </a:lnTo>
                  <a:lnTo>
                    <a:pt x="112369" y="367182"/>
                  </a:lnTo>
                  <a:close/>
                </a:path>
                <a:path w="203835" h="472439">
                  <a:moveTo>
                    <a:pt x="114058" y="324548"/>
                  </a:moveTo>
                  <a:lnTo>
                    <a:pt x="114007" y="323037"/>
                  </a:lnTo>
                  <a:lnTo>
                    <a:pt x="112864" y="319316"/>
                  </a:lnTo>
                  <a:lnTo>
                    <a:pt x="114058" y="324548"/>
                  </a:lnTo>
                  <a:close/>
                </a:path>
                <a:path w="203835" h="472439">
                  <a:moveTo>
                    <a:pt x="114173" y="362800"/>
                  </a:moveTo>
                  <a:lnTo>
                    <a:pt x="112649" y="364248"/>
                  </a:lnTo>
                  <a:lnTo>
                    <a:pt x="113004" y="366306"/>
                  </a:lnTo>
                  <a:lnTo>
                    <a:pt x="114173" y="362800"/>
                  </a:lnTo>
                  <a:close/>
                </a:path>
                <a:path w="203835" h="472439">
                  <a:moveTo>
                    <a:pt x="115074" y="234073"/>
                  </a:moveTo>
                  <a:lnTo>
                    <a:pt x="114338" y="234480"/>
                  </a:lnTo>
                  <a:lnTo>
                    <a:pt x="114528" y="235419"/>
                  </a:lnTo>
                  <a:lnTo>
                    <a:pt x="115074" y="234073"/>
                  </a:lnTo>
                  <a:close/>
                </a:path>
                <a:path w="203835" h="472439">
                  <a:moveTo>
                    <a:pt x="117538" y="233641"/>
                  </a:moveTo>
                  <a:lnTo>
                    <a:pt x="116471" y="234950"/>
                  </a:lnTo>
                  <a:lnTo>
                    <a:pt x="117157" y="235229"/>
                  </a:lnTo>
                  <a:lnTo>
                    <a:pt x="117538" y="233641"/>
                  </a:lnTo>
                  <a:close/>
                </a:path>
                <a:path w="203835" h="472439">
                  <a:moveTo>
                    <a:pt x="117894" y="355142"/>
                  </a:moveTo>
                  <a:lnTo>
                    <a:pt x="117309" y="355003"/>
                  </a:lnTo>
                  <a:lnTo>
                    <a:pt x="117868" y="357073"/>
                  </a:lnTo>
                  <a:lnTo>
                    <a:pt x="117894" y="355142"/>
                  </a:lnTo>
                  <a:close/>
                </a:path>
                <a:path w="203835" h="472439">
                  <a:moveTo>
                    <a:pt x="119049" y="357314"/>
                  </a:moveTo>
                  <a:lnTo>
                    <a:pt x="118059" y="358025"/>
                  </a:lnTo>
                  <a:lnTo>
                    <a:pt x="119037" y="358394"/>
                  </a:lnTo>
                  <a:lnTo>
                    <a:pt x="119049" y="357314"/>
                  </a:lnTo>
                  <a:close/>
                </a:path>
                <a:path w="203835" h="472439">
                  <a:moveTo>
                    <a:pt x="119151" y="330111"/>
                  </a:moveTo>
                  <a:lnTo>
                    <a:pt x="118122" y="328485"/>
                  </a:lnTo>
                  <a:lnTo>
                    <a:pt x="118618" y="330746"/>
                  </a:lnTo>
                  <a:lnTo>
                    <a:pt x="119151" y="330111"/>
                  </a:lnTo>
                  <a:close/>
                </a:path>
                <a:path w="203835" h="472439">
                  <a:moveTo>
                    <a:pt x="120992" y="352717"/>
                  </a:moveTo>
                  <a:lnTo>
                    <a:pt x="120103" y="353796"/>
                  </a:lnTo>
                  <a:lnTo>
                    <a:pt x="120980" y="353618"/>
                  </a:lnTo>
                  <a:lnTo>
                    <a:pt x="120992" y="352717"/>
                  </a:lnTo>
                  <a:close/>
                </a:path>
                <a:path w="203835" h="472439">
                  <a:moveTo>
                    <a:pt x="121094" y="414375"/>
                  </a:moveTo>
                  <a:lnTo>
                    <a:pt x="120738" y="398856"/>
                  </a:lnTo>
                  <a:lnTo>
                    <a:pt x="108267" y="410502"/>
                  </a:lnTo>
                  <a:lnTo>
                    <a:pt x="111290" y="423976"/>
                  </a:lnTo>
                  <a:lnTo>
                    <a:pt x="108521" y="428498"/>
                  </a:lnTo>
                  <a:lnTo>
                    <a:pt x="121094" y="414375"/>
                  </a:lnTo>
                  <a:close/>
                </a:path>
                <a:path w="203835" h="472439">
                  <a:moveTo>
                    <a:pt x="121640" y="354876"/>
                  </a:moveTo>
                  <a:lnTo>
                    <a:pt x="121196" y="353898"/>
                  </a:lnTo>
                  <a:lnTo>
                    <a:pt x="120853" y="353936"/>
                  </a:lnTo>
                  <a:lnTo>
                    <a:pt x="121640" y="354876"/>
                  </a:lnTo>
                  <a:close/>
                </a:path>
                <a:path w="203835" h="472439">
                  <a:moveTo>
                    <a:pt x="121716" y="346252"/>
                  </a:moveTo>
                  <a:lnTo>
                    <a:pt x="119989" y="348424"/>
                  </a:lnTo>
                  <a:lnTo>
                    <a:pt x="121031" y="347395"/>
                  </a:lnTo>
                  <a:lnTo>
                    <a:pt x="121716" y="346252"/>
                  </a:lnTo>
                  <a:close/>
                </a:path>
                <a:path w="203835" h="472439">
                  <a:moveTo>
                    <a:pt x="126860" y="398437"/>
                  </a:moveTo>
                  <a:lnTo>
                    <a:pt x="126212" y="396811"/>
                  </a:lnTo>
                  <a:lnTo>
                    <a:pt x="122961" y="399580"/>
                  </a:lnTo>
                  <a:lnTo>
                    <a:pt x="126860" y="398437"/>
                  </a:lnTo>
                  <a:close/>
                </a:path>
                <a:path w="203835" h="472439">
                  <a:moveTo>
                    <a:pt x="127000" y="386537"/>
                  </a:moveTo>
                  <a:lnTo>
                    <a:pt x="126898" y="385241"/>
                  </a:lnTo>
                  <a:lnTo>
                    <a:pt x="125272" y="384822"/>
                  </a:lnTo>
                  <a:lnTo>
                    <a:pt x="127000" y="386537"/>
                  </a:lnTo>
                  <a:close/>
                </a:path>
                <a:path w="203835" h="472439">
                  <a:moveTo>
                    <a:pt x="152908" y="210921"/>
                  </a:moveTo>
                  <a:lnTo>
                    <a:pt x="152349" y="207594"/>
                  </a:lnTo>
                  <a:lnTo>
                    <a:pt x="151765" y="209219"/>
                  </a:lnTo>
                  <a:lnTo>
                    <a:pt x="152908" y="210921"/>
                  </a:lnTo>
                  <a:close/>
                </a:path>
                <a:path w="203835" h="472439">
                  <a:moveTo>
                    <a:pt x="173355" y="148005"/>
                  </a:moveTo>
                  <a:lnTo>
                    <a:pt x="172440" y="145897"/>
                  </a:lnTo>
                  <a:lnTo>
                    <a:pt x="171996" y="147662"/>
                  </a:lnTo>
                  <a:lnTo>
                    <a:pt x="173355" y="148005"/>
                  </a:lnTo>
                  <a:close/>
                </a:path>
                <a:path w="203835" h="472439">
                  <a:moveTo>
                    <a:pt x="173774" y="143954"/>
                  </a:moveTo>
                  <a:lnTo>
                    <a:pt x="173253" y="143383"/>
                  </a:lnTo>
                  <a:lnTo>
                    <a:pt x="172770" y="144462"/>
                  </a:lnTo>
                  <a:lnTo>
                    <a:pt x="173774" y="143954"/>
                  </a:lnTo>
                  <a:close/>
                </a:path>
                <a:path w="203835" h="472439">
                  <a:moveTo>
                    <a:pt x="178816" y="146126"/>
                  </a:moveTo>
                  <a:lnTo>
                    <a:pt x="178181" y="144691"/>
                  </a:lnTo>
                  <a:lnTo>
                    <a:pt x="177634" y="144957"/>
                  </a:lnTo>
                  <a:lnTo>
                    <a:pt x="178816" y="146126"/>
                  </a:lnTo>
                  <a:close/>
                </a:path>
                <a:path w="203835" h="472439">
                  <a:moveTo>
                    <a:pt x="179946" y="141630"/>
                  </a:moveTo>
                  <a:lnTo>
                    <a:pt x="177990" y="142481"/>
                  </a:lnTo>
                  <a:lnTo>
                    <a:pt x="179895" y="142265"/>
                  </a:lnTo>
                  <a:lnTo>
                    <a:pt x="179946" y="141630"/>
                  </a:lnTo>
                  <a:close/>
                </a:path>
                <a:path w="203835" h="472439">
                  <a:moveTo>
                    <a:pt x="182321" y="135585"/>
                  </a:moveTo>
                  <a:lnTo>
                    <a:pt x="181559" y="134848"/>
                  </a:lnTo>
                  <a:lnTo>
                    <a:pt x="181876" y="137299"/>
                  </a:lnTo>
                  <a:lnTo>
                    <a:pt x="182321" y="135585"/>
                  </a:lnTo>
                  <a:close/>
                </a:path>
                <a:path w="203835" h="472439">
                  <a:moveTo>
                    <a:pt x="184937" y="137464"/>
                  </a:moveTo>
                  <a:lnTo>
                    <a:pt x="184264" y="135763"/>
                  </a:lnTo>
                  <a:lnTo>
                    <a:pt x="183616" y="137185"/>
                  </a:lnTo>
                  <a:lnTo>
                    <a:pt x="184937" y="137464"/>
                  </a:lnTo>
                  <a:close/>
                </a:path>
                <a:path w="203835" h="472439">
                  <a:moveTo>
                    <a:pt x="203606" y="132156"/>
                  </a:moveTo>
                  <a:lnTo>
                    <a:pt x="195783" y="114185"/>
                  </a:lnTo>
                  <a:lnTo>
                    <a:pt x="201218" y="93510"/>
                  </a:lnTo>
                  <a:lnTo>
                    <a:pt x="194259" y="79603"/>
                  </a:lnTo>
                  <a:lnTo>
                    <a:pt x="197485" y="68668"/>
                  </a:lnTo>
                  <a:lnTo>
                    <a:pt x="191935" y="67183"/>
                  </a:lnTo>
                  <a:lnTo>
                    <a:pt x="195961" y="47472"/>
                  </a:lnTo>
                  <a:lnTo>
                    <a:pt x="186588" y="32359"/>
                  </a:lnTo>
                  <a:lnTo>
                    <a:pt x="170472" y="24701"/>
                  </a:lnTo>
                  <a:lnTo>
                    <a:pt x="149313" y="88"/>
                  </a:lnTo>
                  <a:lnTo>
                    <a:pt x="139090" y="0"/>
                  </a:lnTo>
                  <a:lnTo>
                    <a:pt x="143471" y="10706"/>
                  </a:lnTo>
                  <a:lnTo>
                    <a:pt x="137248" y="21374"/>
                  </a:lnTo>
                  <a:lnTo>
                    <a:pt x="141795" y="24244"/>
                  </a:lnTo>
                  <a:lnTo>
                    <a:pt x="136918" y="29972"/>
                  </a:lnTo>
                  <a:lnTo>
                    <a:pt x="112991" y="20256"/>
                  </a:lnTo>
                  <a:lnTo>
                    <a:pt x="108559" y="22225"/>
                  </a:lnTo>
                  <a:lnTo>
                    <a:pt x="108966" y="36664"/>
                  </a:lnTo>
                  <a:lnTo>
                    <a:pt x="104952" y="46393"/>
                  </a:lnTo>
                  <a:lnTo>
                    <a:pt x="95237" y="40068"/>
                  </a:lnTo>
                  <a:lnTo>
                    <a:pt x="86652" y="48691"/>
                  </a:lnTo>
                  <a:lnTo>
                    <a:pt x="81432" y="64554"/>
                  </a:lnTo>
                  <a:lnTo>
                    <a:pt x="76403" y="68592"/>
                  </a:lnTo>
                  <a:lnTo>
                    <a:pt x="81114" y="84493"/>
                  </a:lnTo>
                  <a:lnTo>
                    <a:pt x="65201" y="106921"/>
                  </a:lnTo>
                  <a:lnTo>
                    <a:pt x="66865" y="114871"/>
                  </a:lnTo>
                  <a:lnTo>
                    <a:pt x="51562" y="120789"/>
                  </a:lnTo>
                  <a:lnTo>
                    <a:pt x="51409" y="152349"/>
                  </a:lnTo>
                  <a:lnTo>
                    <a:pt x="37947" y="179565"/>
                  </a:lnTo>
                  <a:lnTo>
                    <a:pt x="45224" y="183896"/>
                  </a:lnTo>
                  <a:lnTo>
                    <a:pt x="45897" y="193636"/>
                  </a:lnTo>
                  <a:lnTo>
                    <a:pt x="42900" y="200406"/>
                  </a:lnTo>
                  <a:lnTo>
                    <a:pt x="30962" y="197243"/>
                  </a:lnTo>
                  <a:lnTo>
                    <a:pt x="22631" y="201637"/>
                  </a:lnTo>
                  <a:lnTo>
                    <a:pt x="11442" y="226695"/>
                  </a:lnTo>
                  <a:lnTo>
                    <a:pt x="15341" y="236093"/>
                  </a:lnTo>
                  <a:lnTo>
                    <a:pt x="12738" y="249491"/>
                  </a:lnTo>
                  <a:lnTo>
                    <a:pt x="16573" y="261239"/>
                  </a:lnTo>
                  <a:lnTo>
                    <a:pt x="14020" y="279514"/>
                  </a:lnTo>
                  <a:lnTo>
                    <a:pt x="25590" y="291693"/>
                  </a:lnTo>
                  <a:lnTo>
                    <a:pt x="22606" y="301434"/>
                  </a:lnTo>
                  <a:lnTo>
                    <a:pt x="15379" y="302933"/>
                  </a:lnTo>
                  <a:lnTo>
                    <a:pt x="21412" y="322541"/>
                  </a:lnTo>
                  <a:lnTo>
                    <a:pt x="18935" y="334187"/>
                  </a:lnTo>
                  <a:lnTo>
                    <a:pt x="10083" y="339445"/>
                  </a:lnTo>
                  <a:lnTo>
                    <a:pt x="10896" y="345008"/>
                  </a:lnTo>
                  <a:lnTo>
                    <a:pt x="6972" y="348297"/>
                  </a:lnTo>
                  <a:lnTo>
                    <a:pt x="9105" y="359219"/>
                  </a:lnTo>
                  <a:lnTo>
                    <a:pt x="8940" y="359841"/>
                  </a:lnTo>
                  <a:lnTo>
                    <a:pt x="8940" y="387261"/>
                  </a:lnTo>
                  <a:lnTo>
                    <a:pt x="8343" y="390982"/>
                  </a:lnTo>
                  <a:lnTo>
                    <a:pt x="7366" y="388226"/>
                  </a:lnTo>
                  <a:lnTo>
                    <a:pt x="8940" y="387261"/>
                  </a:lnTo>
                  <a:lnTo>
                    <a:pt x="8940" y="359841"/>
                  </a:lnTo>
                  <a:lnTo>
                    <a:pt x="6362" y="369404"/>
                  </a:lnTo>
                  <a:lnTo>
                    <a:pt x="3276" y="369951"/>
                  </a:lnTo>
                  <a:lnTo>
                    <a:pt x="0" y="363651"/>
                  </a:lnTo>
                  <a:lnTo>
                    <a:pt x="50" y="386168"/>
                  </a:lnTo>
                  <a:lnTo>
                    <a:pt x="3581" y="388378"/>
                  </a:lnTo>
                  <a:lnTo>
                    <a:pt x="5892" y="384746"/>
                  </a:lnTo>
                  <a:lnTo>
                    <a:pt x="4864" y="389737"/>
                  </a:lnTo>
                  <a:lnTo>
                    <a:pt x="6616" y="388683"/>
                  </a:lnTo>
                  <a:lnTo>
                    <a:pt x="3937" y="393801"/>
                  </a:lnTo>
                  <a:lnTo>
                    <a:pt x="8001" y="393179"/>
                  </a:lnTo>
                  <a:lnTo>
                    <a:pt x="6731" y="401154"/>
                  </a:lnTo>
                  <a:lnTo>
                    <a:pt x="10617" y="401345"/>
                  </a:lnTo>
                  <a:lnTo>
                    <a:pt x="7429" y="405726"/>
                  </a:lnTo>
                  <a:lnTo>
                    <a:pt x="11899" y="416140"/>
                  </a:lnTo>
                  <a:lnTo>
                    <a:pt x="13576" y="413473"/>
                  </a:lnTo>
                  <a:lnTo>
                    <a:pt x="17487" y="428409"/>
                  </a:lnTo>
                  <a:lnTo>
                    <a:pt x="26619" y="437997"/>
                  </a:lnTo>
                  <a:lnTo>
                    <a:pt x="26047" y="441998"/>
                  </a:lnTo>
                  <a:lnTo>
                    <a:pt x="21628" y="442785"/>
                  </a:lnTo>
                  <a:lnTo>
                    <a:pt x="24688" y="448068"/>
                  </a:lnTo>
                  <a:lnTo>
                    <a:pt x="19494" y="446544"/>
                  </a:lnTo>
                  <a:lnTo>
                    <a:pt x="28498" y="463372"/>
                  </a:lnTo>
                  <a:lnTo>
                    <a:pt x="27114" y="471500"/>
                  </a:lnTo>
                  <a:lnTo>
                    <a:pt x="46482" y="472046"/>
                  </a:lnTo>
                  <a:lnTo>
                    <a:pt x="48882" y="455841"/>
                  </a:lnTo>
                  <a:lnTo>
                    <a:pt x="54813" y="454926"/>
                  </a:lnTo>
                  <a:lnTo>
                    <a:pt x="54546" y="450088"/>
                  </a:lnTo>
                  <a:lnTo>
                    <a:pt x="68707" y="448868"/>
                  </a:lnTo>
                  <a:lnTo>
                    <a:pt x="72669" y="452564"/>
                  </a:lnTo>
                  <a:lnTo>
                    <a:pt x="82588" y="432765"/>
                  </a:lnTo>
                  <a:lnTo>
                    <a:pt x="82181" y="420573"/>
                  </a:lnTo>
                  <a:lnTo>
                    <a:pt x="86156" y="411861"/>
                  </a:lnTo>
                  <a:lnTo>
                    <a:pt x="83604" y="408597"/>
                  </a:lnTo>
                  <a:lnTo>
                    <a:pt x="86906" y="405104"/>
                  </a:lnTo>
                  <a:lnTo>
                    <a:pt x="82067" y="401688"/>
                  </a:lnTo>
                  <a:lnTo>
                    <a:pt x="85102" y="402831"/>
                  </a:lnTo>
                  <a:lnTo>
                    <a:pt x="83019" y="396786"/>
                  </a:lnTo>
                  <a:lnTo>
                    <a:pt x="87566" y="400392"/>
                  </a:lnTo>
                  <a:lnTo>
                    <a:pt x="85293" y="396671"/>
                  </a:lnTo>
                  <a:lnTo>
                    <a:pt x="88976" y="387769"/>
                  </a:lnTo>
                  <a:lnTo>
                    <a:pt x="81953" y="382447"/>
                  </a:lnTo>
                  <a:lnTo>
                    <a:pt x="89776" y="381850"/>
                  </a:lnTo>
                  <a:lnTo>
                    <a:pt x="79362" y="376656"/>
                  </a:lnTo>
                  <a:lnTo>
                    <a:pt x="92494" y="377164"/>
                  </a:lnTo>
                  <a:lnTo>
                    <a:pt x="99910" y="371068"/>
                  </a:lnTo>
                  <a:lnTo>
                    <a:pt x="100647" y="367487"/>
                  </a:lnTo>
                  <a:lnTo>
                    <a:pt x="101790" y="368693"/>
                  </a:lnTo>
                  <a:lnTo>
                    <a:pt x="101307" y="364337"/>
                  </a:lnTo>
                  <a:lnTo>
                    <a:pt x="101536" y="363283"/>
                  </a:lnTo>
                  <a:lnTo>
                    <a:pt x="104089" y="372757"/>
                  </a:lnTo>
                  <a:lnTo>
                    <a:pt x="107175" y="365112"/>
                  </a:lnTo>
                  <a:lnTo>
                    <a:pt x="112991" y="362546"/>
                  </a:lnTo>
                  <a:lnTo>
                    <a:pt x="111518" y="356400"/>
                  </a:lnTo>
                  <a:lnTo>
                    <a:pt x="114731" y="360019"/>
                  </a:lnTo>
                  <a:lnTo>
                    <a:pt x="117792" y="357936"/>
                  </a:lnTo>
                  <a:lnTo>
                    <a:pt x="114020" y="353517"/>
                  </a:lnTo>
                  <a:lnTo>
                    <a:pt x="109347" y="356641"/>
                  </a:lnTo>
                  <a:lnTo>
                    <a:pt x="109131" y="355917"/>
                  </a:lnTo>
                  <a:lnTo>
                    <a:pt x="110197" y="355777"/>
                  </a:lnTo>
                  <a:lnTo>
                    <a:pt x="108800" y="354736"/>
                  </a:lnTo>
                  <a:lnTo>
                    <a:pt x="108331" y="353047"/>
                  </a:lnTo>
                  <a:lnTo>
                    <a:pt x="111150" y="354571"/>
                  </a:lnTo>
                  <a:lnTo>
                    <a:pt x="116014" y="350520"/>
                  </a:lnTo>
                  <a:lnTo>
                    <a:pt x="114668" y="352082"/>
                  </a:lnTo>
                  <a:lnTo>
                    <a:pt x="116166" y="351523"/>
                  </a:lnTo>
                  <a:lnTo>
                    <a:pt x="116903" y="349770"/>
                  </a:lnTo>
                  <a:lnTo>
                    <a:pt x="123482" y="344284"/>
                  </a:lnTo>
                  <a:lnTo>
                    <a:pt x="120218" y="342366"/>
                  </a:lnTo>
                  <a:lnTo>
                    <a:pt x="120561" y="342074"/>
                  </a:lnTo>
                  <a:lnTo>
                    <a:pt x="120434" y="342341"/>
                  </a:lnTo>
                  <a:lnTo>
                    <a:pt x="122364" y="342087"/>
                  </a:lnTo>
                  <a:lnTo>
                    <a:pt x="121907" y="340893"/>
                  </a:lnTo>
                  <a:lnTo>
                    <a:pt x="123672" y="339331"/>
                  </a:lnTo>
                  <a:lnTo>
                    <a:pt x="119329" y="331597"/>
                  </a:lnTo>
                  <a:lnTo>
                    <a:pt x="112560" y="327177"/>
                  </a:lnTo>
                  <a:lnTo>
                    <a:pt x="116230" y="327418"/>
                  </a:lnTo>
                  <a:lnTo>
                    <a:pt x="106260" y="316153"/>
                  </a:lnTo>
                  <a:lnTo>
                    <a:pt x="101968" y="319176"/>
                  </a:lnTo>
                  <a:lnTo>
                    <a:pt x="100571" y="314909"/>
                  </a:lnTo>
                  <a:lnTo>
                    <a:pt x="96227" y="314604"/>
                  </a:lnTo>
                  <a:lnTo>
                    <a:pt x="92976" y="304761"/>
                  </a:lnTo>
                  <a:lnTo>
                    <a:pt x="92570" y="285000"/>
                  </a:lnTo>
                  <a:lnTo>
                    <a:pt x="94589" y="279387"/>
                  </a:lnTo>
                  <a:lnTo>
                    <a:pt x="98501" y="282956"/>
                  </a:lnTo>
                  <a:lnTo>
                    <a:pt x="95885" y="275018"/>
                  </a:lnTo>
                  <a:lnTo>
                    <a:pt x="101053" y="262788"/>
                  </a:lnTo>
                  <a:lnTo>
                    <a:pt x="98082" y="257543"/>
                  </a:lnTo>
                  <a:lnTo>
                    <a:pt x="98958" y="256247"/>
                  </a:lnTo>
                  <a:lnTo>
                    <a:pt x="96850" y="254025"/>
                  </a:lnTo>
                  <a:lnTo>
                    <a:pt x="97155" y="255905"/>
                  </a:lnTo>
                  <a:lnTo>
                    <a:pt x="96024" y="253885"/>
                  </a:lnTo>
                  <a:lnTo>
                    <a:pt x="97612" y="251815"/>
                  </a:lnTo>
                  <a:lnTo>
                    <a:pt x="102133" y="256781"/>
                  </a:lnTo>
                  <a:lnTo>
                    <a:pt x="107543" y="249351"/>
                  </a:lnTo>
                  <a:lnTo>
                    <a:pt x="106743" y="246849"/>
                  </a:lnTo>
                  <a:lnTo>
                    <a:pt x="109067" y="245592"/>
                  </a:lnTo>
                  <a:lnTo>
                    <a:pt x="107772" y="244462"/>
                  </a:lnTo>
                  <a:lnTo>
                    <a:pt x="106692" y="246684"/>
                  </a:lnTo>
                  <a:lnTo>
                    <a:pt x="103111" y="235267"/>
                  </a:lnTo>
                  <a:lnTo>
                    <a:pt x="105791" y="243039"/>
                  </a:lnTo>
                  <a:lnTo>
                    <a:pt x="110172" y="243090"/>
                  </a:lnTo>
                  <a:lnTo>
                    <a:pt x="115163" y="237528"/>
                  </a:lnTo>
                  <a:lnTo>
                    <a:pt x="111264" y="235445"/>
                  </a:lnTo>
                  <a:lnTo>
                    <a:pt x="120180" y="229031"/>
                  </a:lnTo>
                  <a:lnTo>
                    <a:pt x="118681" y="226707"/>
                  </a:lnTo>
                  <a:lnTo>
                    <a:pt x="122872" y="229527"/>
                  </a:lnTo>
                  <a:lnTo>
                    <a:pt x="126479" y="220103"/>
                  </a:lnTo>
                  <a:lnTo>
                    <a:pt x="130429" y="221856"/>
                  </a:lnTo>
                  <a:lnTo>
                    <a:pt x="129298" y="216090"/>
                  </a:lnTo>
                  <a:lnTo>
                    <a:pt x="133134" y="220853"/>
                  </a:lnTo>
                  <a:lnTo>
                    <a:pt x="138150" y="212750"/>
                  </a:lnTo>
                  <a:lnTo>
                    <a:pt x="148526" y="208229"/>
                  </a:lnTo>
                  <a:lnTo>
                    <a:pt x="153365" y="195491"/>
                  </a:lnTo>
                  <a:lnTo>
                    <a:pt x="163245" y="184810"/>
                  </a:lnTo>
                  <a:lnTo>
                    <a:pt x="154178" y="169430"/>
                  </a:lnTo>
                  <a:lnTo>
                    <a:pt x="156235" y="170942"/>
                  </a:lnTo>
                  <a:lnTo>
                    <a:pt x="161480" y="163195"/>
                  </a:lnTo>
                  <a:lnTo>
                    <a:pt x="161467" y="163525"/>
                  </a:lnTo>
                  <a:lnTo>
                    <a:pt x="161988" y="162496"/>
                  </a:lnTo>
                  <a:lnTo>
                    <a:pt x="162636" y="161480"/>
                  </a:lnTo>
                  <a:lnTo>
                    <a:pt x="158470" y="151307"/>
                  </a:lnTo>
                  <a:lnTo>
                    <a:pt x="164528" y="154203"/>
                  </a:lnTo>
                  <a:lnTo>
                    <a:pt x="161353" y="150025"/>
                  </a:lnTo>
                  <a:lnTo>
                    <a:pt x="169570" y="148564"/>
                  </a:lnTo>
                  <a:lnTo>
                    <a:pt x="168109" y="144424"/>
                  </a:lnTo>
                  <a:lnTo>
                    <a:pt x="172123" y="144043"/>
                  </a:lnTo>
                  <a:lnTo>
                    <a:pt x="169392" y="139598"/>
                  </a:lnTo>
                  <a:lnTo>
                    <a:pt x="176034" y="143840"/>
                  </a:lnTo>
                  <a:lnTo>
                    <a:pt x="175552" y="131076"/>
                  </a:lnTo>
                  <a:lnTo>
                    <a:pt x="180632" y="134937"/>
                  </a:lnTo>
                  <a:lnTo>
                    <a:pt x="180301" y="129654"/>
                  </a:lnTo>
                  <a:lnTo>
                    <a:pt x="186753" y="137274"/>
                  </a:lnTo>
                  <a:lnTo>
                    <a:pt x="189166" y="133184"/>
                  </a:lnTo>
                  <a:lnTo>
                    <a:pt x="196253" y="132334"/>
                  </a:lnTo>
                  <a:lnTo>
                    <a:pt x="197091" y="137528"/>
                  </a:lnTo>
                  <a:lnTo>
                    <a:pt x="203606" y="132156"/>
                  </a:lnTo>
                  <a:close/>
                </a:path>
              </a:pathLst>
            </a:custGeom>
            <a:solidFill>
              <a:srgbClr val="F1615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042998" y="2632909"/>
              <a:ext cx="203835" cy="472440"/>
            </a:xfrm>
            <a:custGeom>
              <a:avLst/>
              <a:gdLst/>
              <a:ahLst/>
              <a:cxnLst/>
              <a:rect l="l" t="t" r="r" b="b"/>
              <a:pathLst>
                <a:path w="203835" h="472439">
                  <a:moveTo>
                    <a:pt x="0" y="363647"/>
                  </a:moveTo>
                  <a:lnTo>
                    <a:pt x="45" y="386166"/>
                  </a:lnTo>
                  <a:lnTo>
                    <a:pt x="3577" y="388378"/>
                  </a:lnTo>
                  <a:lnTo>
                    <a:pt x="5894" y="384748"/>
                  </a:lnTo>
                  <a:lnTo>
                    <a:pt x="4859" y="389734"/>
                  </a:lnTo>
                  <a:lnTo>
                    <a:pt x="8938" y="387257"/>
                  </a:lnTo>
                  <a:lnTo>
                    <a:pt x="6730" y="401149"/>
                  </a:lnTo>
                  <a:lnTo>
                    <a:pt x="10615" y="401336"/>
                  </a:lnTo>
                  <a:lnTo>
                    <a:pt x="7432" y="405717"/>
                  </a:lnTo>
                  <a:lnTo>
                    <a:pt x="11895" y="416134"/>
                  </a:lnTo>
                  <a:lnTo>
                    <a:pt x="13579" y="413471"/>
                  </a:lnTo>
                  <a:lnTo>
                    <a:pt x="17493" y="428404"/>
                  </a:lnTo>
                  <a:lnTo>
                    <a:pt x="26621" y="437996"/>
                  </a:lnTo>
                  <a:lnTo>
                    <a:pt x="26046" y="441991"/>
                  </a:lnTo>
                  <a:lnTo>
                    <a:pt x="21631" y="442776"/>
                  </a:lnTo>
                  <a:lnTo>
                    <a:pt x="24687" y="448061"/>
                  </a:lnTo>
                  <a:lnTo>
                    <a:pt x="19498" y="446538"/>
                  </a:lnTo>
                  <a:lnTo>
                    <a:pt x="28500" y="463369"/>
                  </a:lnTo>
                  <a:lnTo>
                    <a:pt x="27115" y="471501"/>
                  </a:lnTo>
                  <a:lnTo>
                    <a:pt x="46487" y="472048"/>
                  </a:lnTo>
                  <a:lnTo>
                    <a:pt x="48886" y="455836"/>
                  </a:lnTo>
                  <a:lnTo>
                    <a:pt x="54818" y="454922"/>
                  </a:lnTo>
                  <a:lnTo>
                    <a:pt x="54550" y="450079"/>
                  </a:lnTo>
                  <a:lnTo>
                    <a:pt x="68703" y="448859"/>
                  </a:lnTo>
                  <a:lnTo>
                    <a:pt x="72670" y="452560"/>
                  </a:lnTo>
                  <a:lnTo>
                    <a:pt x="82589" y="432760"/>
                  </a:lnTo>
                  <a:lnTo>
                    <a:pt x="82187" y="420566"/>
                  </a:lnTo>
                  <a:lnTo>
                    <a:pt x="86154" y="411862"/>
                  </a:lnTo>
                  <a:lnTo>
                    <a:pt x="83603" y="408600"/>
                  </a:lnTo>
                  <a:lnTo>
                    <a:pt x="86902" y="405106"/>
                  </a:lnTo>
                  <a:lnTo>
                    <a:pt x="82067" y="401689"/>
                  </a:lnTo>
                  <a:lnTo>
                    <a:pt x="85099" y="402824"/>
                  </a:lnTo>
                  <a:lnTo>
                    <a:pt x="83019" y="396785"/>
                  </a:lnTo>
                  <a:lnTo>
                    <a:pt x="87572" y="400396"/>
                  </a:lnTo>
                  <a:lnTo>
                    <a:pt x="85292" y="396669"/>
                  </a:lnTo>
                  <a:lnTo>
                    <a:pt x="88978" y="387765"/>
                  </a:lnTo>
                  <a:lnTo>
                    <a:pt x="81947" y="382449"/>
                  </a:lnTo>
                  <a:lnTo>
                    <a:pt x="89774" y="381842"/>
                  </a:lnTo>
                  <a:lnTo>
                    <a:pt x="79359" y="376654"/>
                  </a:lnTo>
                  <a:lnTo>
                    <a:pt x="92488" y="377167"/>
                  </a:lnTo>
                  <a:lnTo>
                    <a:pt x="99915" y="371059"/>
                  </a:lnTo>
                  <a:lnTo>
                    <a:pt x="101532" y="363278"/>
                  </a:lnTo>
                  <a:lnTo>
                    <a:pt x="104091" y="372749"/>
                  </a:lnTo>
                  <a:lnTo>
                    <a:pt x="107177" y="365103"/>
                  </a:lnTo>
                  <a:lnTo>
                    <a:pt x="112993" y="362546"/>
                  </a:lnTo>
                  <a:lnTo>
                    <a:pt x="111517" y="356399"/>
                  </a:lnTo>
                  <a:lnTo>
                    <a:pt x="114733" y="360017"/>
                  </a:lnTo>
                  <a:lnTo>
                    <a:pt x="117796" y="357930"/>
                  </a:lnTo>
                  <a:lnTo>
                    <a:pt x="114024" y="353514"/>
                  </a:lnTo>
                  <a:lnTo>
                    <a:pt x="109347" y="356641"/>
                  </a:lnTo>
                  <a:lnTo>
                    <a:pt x="108333" y="353049"/>
                  </a:lnTo>
                  <a:lnTo>
                    <a:pt x="111149" y="354566"/>
                  </a:lnTo>
                  <a:lnTo>
                    <a:pt x="123482" y="344282"/>
                  </a:lnTo>
                  <a:lnTo>
                    <a:pt x="120218" y="342361"/>
                  </a:lnTo>
                  <a:lnTo>
                    <a:pt x="123678" y="339323"/>
                  </a:lnTo>
                  <a:lnTo>
                    <a:pt x="119333" y="331588"/>
                  </a:lnTo>
                  <a:lnTo>
                    <a:pt x="112562" y="327180"/>
                  </a:lnTo>
                  <a:lnTo>
                    <a:pt x="116228" y="327409"/>
                  </a:lnTo>
                  <a:lnTo>
                    <a:pt x="106263" y="316145"/>
                  </a:lnTo>
                  <a:lnTo>
                    <a:pt x="101963" y="319171"/>
                  </a:lnTo>
                  <a:lnTo>
                    <a:pt x="100577" y="314903"/>
                  </a:lnTo>
                  <a:lnTo>
                    <a:pt x="96228" y="314607"/>
                  </a:lnTo>
                  <a:lnTo>
                    <a:pt x="92972" y="304758"/>
                  </a:lnTo>
                  <a:lnTo>
                    <a:pt x="92571" y="284993"/>
                  </a:lnTo>
                  <a:lnTo>
                    <a:pt x="94587" y="279389"/>
                  </a:lnTo>
                  <a:lnTo>
                    <a:pt x="98506" y="282956"/>
                  </a:lnTo>
                  <a:lnTo>
                    <a:pt x="95883" y="275014"/>
                  </a:lnTo>
                  <a:lnTo>
                    <a:pt x="101055" y="262791"/>
                  </a:lnTo>
                  <a:lnTo>
                    <a:pt x="96026" y="253877"/>
                  </a:lnTo>
                  <a:lnTo>
                    <a:pt x="97617" y="251815"/>
                  </a:lnTo>
                  <a:lnTo>
                    <a:pt x="102129" y="256781"/>
                  </a:lnTo>
                  <a:lnTo>
                    <a:pt x="107545" y="249343"/>
                  </a:lnTo>
                  <a:lnTo>
                    <a:pt x="103115" y="235269"/>
                  </a:lnTo>
                  <a:lnTo>
                    <a:pt x="105788" y="243035"/>
                  </a:lnTo>
                  <a:lnTo>
                    <a:pt x="110169" y="243091"/>
                  </a:lnTo>
                  <a:lnTo>
                    <a:pt x="115161" y="237519"/>
                  </a:lnTo>
                  <a:lnTo>
                    <a:pt x="111258" y="235437"/>
                  </a:lnTo>
                  <a:lnTo>
                    <a:pt x="120173" y="229031"/>
                  </a:lnTo>
                  <a:lnTo>
                    <a:pt x="118685" y="226704"/>
                  </a:lnTo>
                  <a:lnTo>
                    <a:pt x="122867" y="229521"/>
                  </a:lnTo>
                  <a:lnTo>
                    <a:pt x="126480" y="220101"/>
                  </a:lnTo>
                  <a:lnTo>
                    <a:pt x="130430" y="221849"/>
                  </a:lnTo>
                  <a:lnTo>
                    <a:pt x="129300" y="216087"/>
                  </a:lnTo>
                  <a:lnTo>
                    <a:pt x="133138" y="220854"/>
                  </a:lnTo>
                  <a:lnTo>
                    <a:pt x="138152" y="212752"/>
                  </a:lnTo>
                  <a:lnTo>
                    <a:pt x="148527" y="208222"/>
                  </a:lnTo>
                  <a:lnTo>
                    <a:pt x="153370" y="195492"/>
                  </a:lnTo>
                  <a:lnTo>
                    <a:pt x="163247" y="184807"/>
                  </a:lnTo>
                  <a:lnTo>
                    <a:pt x="154179" y="169425"/>
                  </a:lnTo>
                  <a:lnTo>
                    <a:pt x="156240" y="170940"/>
                  </a:lnTo>
                  <a:lnTo>
                    <a:pt x="162642" y="161473"/>
                  </a:lnTo>
                  <a:lnTo>
                    <a:pt x="158466" y="151298"/>
                  </a:lnTo>
                  <a:lnTo>
                    <a:pt x="164532" y="154203"/>
                  </a:lnTo>
                  <a:lnTo>
                    <a:pt x="161347" y="150018"/>
                  </a:lnTo>
                  <a:lnTo>
                    <a:pt x="169574" y="148566"/>
                  </a:lnTo>
                  <a:lnTo>
                    <a:pt x="168104" y="144422"/>
                  </a:lnTo>
                  <a:lnTo>
                    <a:pt x="172119" y="144041"/>
                  </a:lnTo>
                  <a:lnTo>
                    <a:pt x="169392" y="139591"/>
                  </a:lnTo>
                  <a:lnTo>
                    <a:pt x="176031" y="143839"/>
                  </a:lnTo>
                  <a:lnTo>
                    <a:pt x="175546" y="131075"/>
                  </a:lnTo>
                  <a:lnTo>
                    <a:pt x="180628" y="134933"/>
                  </a:lnTo>
                  <a:lnTo>
                    <a:pt x="180301" y="129649"/>
                  </a:lnTo>
                  <a:lnTo>
                    <a:pt x="186758" y="137276"/>
                  </a:lnTo>
                  <a:lnTo>
                    <a:pt x="189172" y="133181"/>
                  </a:lnTo>
                  <a:lnTo>
                    <a:pt x="196256" y="132325"/>
                  </a:lnTo>
                  <a:lnTo>
                    <a:pt x="197097" y="137530"/>
                  </a:lnTo>
                  <a:lnTo>
                    <a:pt x="203606" y="132152"/>
                  </a:lnTo>
                  <a:lnTo>
                    <a:pt x="195780" y="114185"/>
                  </a:lnTo>
                  <a:lnTo>
                    <a:pt x="201221" y="93506"/>
                  </a:lnTo>
                  <a:lnTo>
                    <a:pt x="194265" y="79598"/>
                  </a:lnTo>
                  <a:lnTo>
                    <a:pt x="197481" y="68663"/>
                  </a:lnTo>
                  <a:lnTo>
                    <a:pt x="191932" y="67181"/>
                  </a:lnTo>
                  <a:lnTo>
                    <a:pt x="195960" y="47475"/>
                  </a:lnTo>
                  <a:lnTo>
                    <a:pt x="186591" y="32359"/>
                  </a:lnTo>
                  <a:lnTo>
                    <a:pt x="170468" y="24694"/>
                  </a:lnTo>
                  <a:lnTo>
                    <a:pt x="149311" y="88"/>
                  </a:lnTo>
                  <a:lnTo>
                    <a:pt x="139094" y="0"/>
                  </a:lnTo>
                  <a:lnTo>
                    <a:pt x="143465" y="10698"/>
                  </a:lnTo>
                  <a:lnTo>
                    <a:pt x="137250" y="21366"/>
                  </a:lnTo>
                  <a:lnTo>
                    <a:pt x="141797" y="24247"/>
                  </a:lnTo>
                  <a:lnTo>
                    <a:pt x="136917" y="29965"/>
                  </a:lnTo>
                  <a:lnTo>
                    <a:pt x="112985" y="20252"/>
                  </a:lnTo>
                  <a:lnTo>
                    <a:pt x="108564" y="22221"/>
                  </a:lnTo>
                  <a:lnTo>
                    <a:pt x="108969" y="36666"/>
                  </a:lnTo>
                  <a:lnTo>
                    <a:pt x="104956" y="46386"/>
                  </a:lnTo>
                  <a:lnTo>
                    <a:pt x="95231" y="40061"/>
                  </a:lnTo>
                  <a:lnTo>
                    <a:pt x="86654" y="48693"/>
                  </a:lnTo>
                  <a:lnTo>
                    <a:pt x="81434" y="64553"/>
                  </a:lnTo>
                  <a:lnTo>
                    <a:pt x="76405" y="68585"/>
                  </a:lnTo>
                  <a:lnTo>
                    <a:pt x="81118" y="84484"/>
                  </a:lnTo>
                  <a:lnTo>
                    <a:pt x="65200" y="106924"/>
                  </a:lnTo>
                  <a:lnTo>
                    <a:pt x="66867" y="114869"/>
                  </a:lnTo>
                  <a:lnTo>
                    <a:pt x="51561" y="120782"/>
                  </a:lnTo>
                  <a:lnTo>
                    <a:pt x="51405" y="152346"/>
                  </a:lnTo>
                  <a:lnTo>
                    <a:pt x="37953" y="179561"/>
                  </a:lnTo>
                  <a:lnTo>
                    <a:pt x="45223" y="183896"/>
                  </a:lnTo>
                  <a:lnTo>
                    <a:pt x="45903" y="193637"/>
                  </a:lnTo>
                  <a:lnTo>
                    <a:pt x="42905" y="200407"/>
                  </a:lnTo>
                  <a:lnTo>
                    <a:pt x="30967" y="197242"/>
                  </a:lnTo>
                  <a:lnTo>
                    <a:pt x="22632" y="201638"/>
                  </a:lnTo>
                  <a:lnTo>
                    <a:pt x="11443" y="226686"/>
                  </a:lnTo>
                  <a:lnTo>
                    <a:pt x="15338" y="236090"/>
                  </a:lnTo>
                  <a:lnTo>
                    <a:pt x="12740" y="249487"/>
                  </a:lnTo>
                  <a:lnTo>
                    <a:pt x="16571" y="261231"/>
                  </a:lnTo>
                  <a:lnTo>
                    <a:pt x="14026" y="279513"/>
                  </a:lnTo>
                  <a:lnTo>
                    <a:pt x="25595" y="291684"/>
                  </a:lnTo>
                  <a:lnTo>
                    <a:pt x="22608" y="301432"/>
                  </a:lnTo>
                  <a:lnTo>
                    <a:pt x="15384" y="302932"/>
                  </a:lnTo>
                  <a:lnTo>
                    <a:pt x="21413" y="322533"/>
                  </a:lnTo>
                  <a:lnTo>
                    <a:pt x="18930" y="334180"/>
                  </a:lnTo>
                  <a:lnTo>
                    <a:pt x="10078" y="339443"/>
                  </a:lnTo>
                  <a:lnTo>
                    <a:pt x="10899" y="345008"/>
                  </a:lnTo>
                  <a:lnTo>
                    <a:pt x="6969" y="348300"/>
                  </a:lnTo>
                  <a:lnTo>
                    <a:pt x="9102" y="359221"/>
                  </a:lnTo>
                  <a:lnTo>
                    <a:pt x="6357" y="369404"/>
                  </a:lnTo>
                  <a:lnTo>
                    <a:pt x="3280" y="369942"/>
                  </a:lnTo>
                  <a:lnTo>
                    <a:pt x="0" y="363647"/>
                  </a:lnTo>
                  <a:close/>
                </a:path>
                <a:path w="203835" h="472439">
                  <a:moveTo>
                    <a:pt x="184259" y="135763"/>
                  </a:moveTo>
                  <a:lnTo>
                    <a:pt x="183621" y="137188"/>
                  </a:lnTo>
                  <a:lnTo>
                    <a:pt x="184936" y="137457"/>
                  </a:lnTo>
                  <a:lnTo>
                    <a:pt x="184259" y="135763"/>
                  </a:lnTo>
                  <a:close/>
                </a:path>
                <a:path w="203835" h="472439">
                  <a:moveTo>
                    <a:pt x="181558" y="134844"/>
                  </a:moveTo>
                  <a:lnTo>
                    <a:pt x="181875" y="137292"/>
                  </a:lnTo>
                  <a:lnTo>
                    <a:pt x="182316" y="135587"/>
                  </a:lnTo>
                  <a:lnTo>
                    <a:pt x="181558" y="134844"/>
                  </a:lnTo>
                  <a:close/>
                </a:path>
                <a:path w="203835" h="472439">
                  <a:moveTo>
                    <a:pt x="179941" y="141622"/>
                  </a:moveTo>
                  <a:lnTo>
                    <a:pt x="177990" y="142474"/>
                  </a:lnTo>
                  <a:lnTo>
                    <a:pt x="179896" y="142260"/>
                  </a:lnTo>
                  <a:lnTo>
                    <a:pt x="179941" y="141622"/>
                  </a:lnTo>
                  <a:close/>
                </a:path>
                <a:path w="203835" h="472439">
                  <a:moveTo>
                    <a:pt x="178183" y="144689"/>
                  </a:moveTo>
                  <a:lnTo>
                    <a:pt x="177638" y="144952"/>
                  </a:lnTo>
                  <a:lnTo>
                    <a:pt x="178809" y="146124"/>
                  </a:lnTo>
                  <a:lnTo>
                    <a:pt x="178183" y="144689"/>
                  </a:lnTo>
                  <a:close/>
                </a:path>
                <a:path w="203835" h="472439">
                  <a:moveTo>
                    <a:pt x="173254" y="143386"/>
                  </a:moveTo>
                  <a:lnTo>
                    <a:pt x="172776" y="144457"/>
                  </a:lnTo>
                  <a:lnTo>
                    <a:pt x="173777" y="143950"/>
                  </a:lnTo>
                  <a:lnTo>
                    <a:pt x="173254" y="143386"/>
                  </a:lnTo>
                  <a:close/>
                </a:path>
                <a:path w="203835" h="472439">
                  <a:moveTo>
                    <a:pt x="172443" y="145888"/>
                  </a:moveTo>
                  <a:lnTo>
                    <a:pt x="171994" y="147659"/>
                  </a:lnTo>
                  <a:lnTo>
                    <a:pt x="173349" y="147997"/>
                  </a:lnTo>
                  <a:lnTo>
                    <a:pt x="172443" y="145888"/>
                  </a:lnTo>
                  <a:close/>
                </a:path>
                <a:path w="203835" h="472439">
                  <a:moveTo>
                    <a:pt x="161513" y="162453"/>
                  </a:moveTo>
                  <a:lnTo>
                    <a:pt x="161467" y="163527"/>
                  </a:lnTo>
                  <a:lnTo>
                    <a:pt x="161990" y="162495"/>
                  </a:lnTo>
                  <a:lnTo>
                    <a:pt x="161513" y="162453"/>
                  </a:lnTo>
                  <a:close/>
                </a:path>
                <a:path w="203835" h="472439">
                  <a:moveTo>
                    <a:pt x="152350" y="207589"/>
                  </a:moveTo>
                  <a:lnTo>
                    <a:pt x="151768" y="209219"/>
                  </a:lnTo>
                  <a:lnTo>
                    <a:pt x="152906" y="210924"/>
                  </a:lnTo>
                  <a:lnTo>
                    <a:pt x="152350" y="207589"/>
                  </a:lnTo>
                  <a:close/>
                </a:path>
                <a:path w="203835" h="472439">
                  <a:moveTo>
                    <a:pt x="126217" y="396809"/>
                  </a:moveTo>
                  <a:lnTo>
                    <a:pt x="122960" y="399576"/>
                  </a:lnTo>
                  <a:lnTo>
                    <a:pt x="126854" y="398434"/>
                  </a:lnTo>
                  <a:lnTo>
                    <a:pt x="126217" y="396809"/>
                  </a:lnTo>
                  <a:close/>
                </a:path>
                <a:path w="203835" h="472439">
                  <a:moveTo>
                    <a:pt x="125273" y="384814"/>
                  </a:moveTo>
                  <a:lnTo>
                    <a:pt x="127003" y="386530"/>
                  </a:lnTo>
                  <a:lnTo>
                    <a:pt x="126900" y="385236"/>
                  </a:lnTo>
                  <a:lnTo>
                    <a:pt x="125273" y="384814"/>
                  </a:lnTo>
                  <a:close/>
                </a:path>
                <a:path w="203835" h="472439">
                  <a:moveTo>
                    <a:pt x="120742" y="398856"/>
                  </a:moveTo>
                  <a:lnTo>
                    <a:pt x="108262" y="410501"/>
                  </a:lnTo>
                  <a:lnTo>
                    <a:pt x="111287" y="423975"/>
                  </a:lnTo>
                  <a:lnTo>
                    <a:pt x="108524" y="428493"/>
                  </a:lnTo>
                  <a:lnTo>
                    <a:pt x="121100" y="414374"/>
                  </a:lnTo>
                  <a:lnTo>
                    <a:pt x="120742" y="398856"/>
                  </a:lnTo>
                  <a:close/>
                </a:path>
                <a:path w="203835" h="472439">
                  <a:moveTo>
                    <a:pt x="122366" y="342088"/>
                  </a:moveTo>
                  <a:lnTo>
                    <a:pt x="121550" y="339936"/>
                  </a:lnTo>
                  <a:lnTo>
                    <a:pt x="120427" y="342332"/>
                  </a:lnTo>
                  <a:lnTo>
                    <a:pt x="122366" y="342088"/>
                  </a:lnTo>
                  <a:close/>
                </a:path>
                <a:path w="203835" h="472439">
                  <a:moveTo>
                    <a:pt x="121719" y="346246"/>
                  </a:moveTo>
                  <a:lnTo>
                    <a:pt x="119984" y="348425"/>
                  </a:lnTo>
                  <a:lnTo>
                    <a:pt x="121027" y="347398"/>
                  </a:lnTo>
                  <a:lnTo>
                    <a:pt x="121719" y="346246"/>
                  </a:lnTo>
                  <a:close/>
                </a:path>
                <a:path w="203835" h="472439">
                  <a:moveTo>
                    <a:pt x="121196" y="353896"/>
                  </a:moveTo>
                  <a:lnTo>
                    <a:pt x="120858" y="353930"/>
                  </a:lnTo>
                  <a:lnTo>
                    <a:pt x="121638" y="354872"/>
                  </a:lnTo>
                  <a:lnTo>
                    <a:pt x="121196" y="353896"/>
                  </a:lnTo>
                  <a:close/>
                </a:path>
                <a:path w="203835" h="472439">
                  <a:moveTo>
                    <a:pt x="120996" y="352716"/>
                  </a:moveTo>
                  <a:lnTo>
                    <a:pt x="120109" y="353796"/>
                  </a:lnTo>
                  <a:lnTo>
                    <a:pt x="120985" y="353620"/>
                  </a:lnTo>
                  <a:lnTo>
                    <a:pt x="120996" y="352716"/>
                  </a:lnTo>
                  <a:close/>
                </a:path>
                <a:path w="203835" h="472439">
                  <a:moveTo>
                    <a:pt x="118118" y="328484"/>
                  </a:moveTo>
                  <a:lnTo>
                    <a:pt x="118612" y="330744"/>
                  </a:lnTo>
                  <a:lnTo>
                    <a:pt x="119157" y="330113"/>
                  </a:lnTo>
                  <a:lnTo>
                    <a:pt x="118118" y="328484"/>
                  </a:lnTo>
                  <a:close/>
                </a:path>
                <a:path w="203835" h="472439">
                  <a:moveTo>
                    <a:pt x="119054" y="357306"/>
                  </a:moveTo>
                  <a:lnTo>
                    <a:pt x="118064" y="358017"/>
                  </a:lnTo>
                  <a:lnTo>
                    <a:pt x="119032" y="358391"/>
                  </a:lnTo>
                  <a:lnTo>
                    <a:pt x="119054" y="357306"/>
                  </a:lnTo>
                  <a:close/>
                </a:path>
                <a:path w="203835" h="472439">
                  <a:moveTo>
                    <a:pt x="117314" y="355003"/>
                  </a:moveTo>
                  <a:lnTo>
                    <a:pt x="117873" y="357071"/>
                  </a:lnTo>
                  <a:lnTo>
                    <a:pt x="117900" y="355142"/>
                  </a:lnTo>
                  <a:lnTo>
                    <a:pt x="117314" y="355003"/>
                  </a:lnTo>
                  <a:close/>
                </a:path>
                <a:path w="203835" h="472439">
                  <a:moveTo>
                    <a:pt x="117540" y="233633"/>
                  </a:moveTo>
                  <a:lnTo>
                    <a:pt x="116465" y="234949"/>
                  </a:lnTo>
                  <a:lnTo>
                    <a:pt x="117152" y="235231"/>
                  </a:lnTo>
                  <a:lnTo>
                    <a:pt x="117540" y="233633"/>
                  </a:lnTo>
                  <a:close/>
                </a:path>
                <a:path w="203835" h="472439">
                  <a:moveTo>
                    <a:pt x="117156" y="349179"/>
                  </a:moveTo>
                  <a:lnTo>
                    <a:pt x="114665" y="352076"/>
                  </a:lnTo>
                  <a:lnTo>
                    <a:pt x="116170" y="351520"/>
                  </a:lnTo>
                  <a:lnTo>
                    <a:pt x="117156" y="349179"/>
                  </a:lnTo>
                  <a:close/>
                </a:path>
                <a:path w="203835" h="472439">
                  <a:moveTo>
                    <a:pt x="112864" y="319315"/>
                  </a:moveTo>
                  <a:lnTo>
                    <a:pt x="114062" y="324545"/>
                  </a:lnTo>
                  <a:lnTo>
                    <a:pt x="114013" y="323038"/>
                  </a:lnTo>
                  <a:lnTo>
                    <a:pt x="112864" y="319315"/>
                  </a:lnTo>
                  <a:close/>
                </a:path>
                <a:path w="203835" h="472439">
                  <a:moveTo>
                    <a:pt x="115079" y="234075"/>
                  </a:moveTo>
                  <a:lnTo>
                    <a:pt x="114340" y="234479"/>
                  </a:lnTo>
                  <a:lnTo>
                    <a:pt x="114528" y="235419"/>
                  </a:lnTo>
                  <a:lnTo>
                    <a:pt x="115079" y="234075"/>
                  </a:lnTo>
                  <a:close/>
                </a:path>
                <a:path w="203835" h="472439">
                  <a:moveTo>
                    <a:pt x="114174" y="362799"/>
                  </a:moveTo>
                  <a:lnTo>
                    <a:pt x="112652" y="364240"/>
                  </a:lnTo>
                  <a:lnTo>
                    <a:pt x="113001" y="366306"/>
                  </a:lnTo>
                  <a:lnTo>
                    <a:pt x="114174" y="362799"/>
                  </a:lnTo>
                  <a:close/>
                </a:path>
                <a:path w="203835" h="472439">
                  <a:moveTo>
                    <a:pt x="112367" y="367179"/>
                  </a:moveTo>
                  <a:lnTo>
                    <a:pt x="110194" y="368416"/>
                  </a:lnTo>
                  <a:lnTo>
                    <a:pt x="111064" y="368410"/>
                  </a:lnTo>
                  <a:lnTo>
                    <a:pt x="112367" y="367179"/>
                  </a:lnTo>
                  <a:close/>
                </a:path>
                <a:path w="203835" h="472439">
                  <a:moveTo>
                    <a:pt x="108467" y="354476"/>
                  </a:moveTo>
                  <a:lnTo>
                    <a:pt x="108931" y="355944"/>
                  </a:lnTo>
                  <a:lnTo>
                    <a:pt x="110194" y="355780"/>
                  </a:lnTo>
                  <a:lnTo>
                    <a:pt x="108467" y="354476"/>
                  </a:lnTo>
                  <a:close/>
                </a:path>
                <a:path w="203835" h="472439">
                  <a:moveTo>
                    <a:pt x="109233" y="365634"/>
                  </a:moveTo>
                  <a:lnTo>
                    <a:pt x="107938" y="366070"/>
                  </a:lnTo>
                  <a:lnTo>
                    <a:pt x="108838" y="367197"/>
                  </a:lnTo>
                  <a:lnTo>
                    <a:pt x="109233" y="365634"/>
                  </a:lnTo>
                  <a:close/>
                </a:path>
                <a:path w="203835" h="472439">
                  <a:moveTo>
                    <a:pt x="107774" y="244464"/>
                  </a:moveTo>
                  <a:lnTo>
                    <a:pt x="106574" y="246930"/>
                  </a:lnTo>
                  <a:lnTo>
                    <a:pt x="109070" y="245595"/>
                  </a:lnTo>
                  <a:lnTo>
                    <a:pt x="107774" y="244464"/>
                  </a:lnTo>
                  <a:close/>
                </a:path>
                <a:path w="203835" h="472439">
                  <a:moveTo>
                    <a:pt x="105804" y="243398"/>
                  </a:moveTo>
                  <a:lnTo>
                    <a:pt x="106516" y="244602"/>
                  </a:lnTo>
                  <a:lnTo>
                    <a:pt x="106631" y="243460"/>
                  </a:lnTo>
                  <a:lnTo>
                    <a:pt x="105804" y="243398"/>
                  </a:lnTo>
                  <a:close/>
                </a:path>
                <a:path w="203835" h="472439">
                  <a:moveTo>
                    <a:pt x="101837" y="262516"/>
                  </a:moveTo>
                  <a:lnTo>
                    <a:pt x="101510" y="263722"/>
                  </a:lnTo>
                  <a:lnTo>
                    <a:pt x="102539" y="262832"/>
                  </a:lnTo>
                  <a:lnTo>
                    <a:pt x="101837" y="262516"/>
                  </a:lnTo>
                  <a:close/>
                </a:path>
                <a:path w="203835" h="472439">
                  <a:moveTo>
                    <a:pt x="101303" y="364228"/>
                  </a:moveTo>
                  <a:lnTo>
                    <a:pt x="100569" y="367384"/>
                  </a:lnTo>
                  <a:lnTo>
                    <a:pt x="101791" y="368685"/>
                  </a:lnTo>
                  <a:lnTo>
                    <a:pt x="101303" y="364228"/>
                  </a:lnTo>
                  <a:close/>
                </a:path>
                <a:path w="203835" h="472439">
                  <a:moveTo>
                    <a:pt x="96856" y="254027"/>
                  </a:moveTo>
                  <a:lnTo>
                    <a:pt x="97555" y="258317"/>
                  </a:lnTo>
                  <a:lnTo>
                    <a:pt x="98957" y="256246"/>
                  </a:lnTo>
                  <a:lnTo>
                    <a:pt x="96856" y="254027"/>
                  </a:lnTo>
                  <a:close/>
                </a:path>
                <a:path w="203835" h="472439">
                  <a:moveTo>
                    <a:pt x="96654" y="284887"/>
                  </a:moveTo>
                  <a:lnTo>
                    <a:pt x="96580" y="285706"/>
                  </a:lnTo>
                  <a:lnTo>
                    <a:pt x="98073" y="285345"/>
                  </a:lnTo>
                  <a:lnTo>
                    <a:pt x="96654" y="284887"/>
                  </a:lnTo>
                  <a:close/>
                </a:path>
                <a:path w="203835" h="472439">
                  <a:moveTo>
                    <a:pt x="98046" y="373827"/>
                  </a:moveTo>
                  <a:lnTo>
                    <a:pt x="97492" y="374220"/>
                  </a:lnTo>
                  <a:lnTo>
                    <a:pt x="98090" y="374907"/>
                  </a:lnTo>
                  <a:lnTo>
                    <a:pt x="98046" y="373827"/>
                  </a:lnTo>
                  <a:close/>
                </a:path>
                <a:path w="203835" h="472439">
                  <a:moveTo>
                    <a:pt x="83326" y="433206"/>
                  </a:moveTo>
                  <a:lnTo>
                    <a:pt x="81803" y="448816"/>
                  </a:lnTo>
                  <a:lnTo>
                    <a:pt x="91877" y="415466"/>
                  </a:lnTo>
                  <a:lnTo>
                    <a:pt x="83326" y="433206"/>
                  </a:lnTo>
                  <a:close/>
                </a:path>
                <a:path w="203835" h="472439">
                  <a:moveTo>
                    <a:pt x="89382" y="380848"/>
                  </a:moveTo>
                  <a:lnTo>
                    <a:pt x="90192" y="382253"/>
                  </a:lnTo>
                  <a:lnTo>
                    <a:pt x="90480" y="381836"/>
                  </a:lnTo>
                  <a:lnTo>
                    <a:pt x="89382" y="380848"/>
                  </a:lnTo>
                  <a:close/>
                </a:path>
                <a:path w="203835" h="472439">
                  <a:moveTo>
                    <a:pt x="89594" y="388207"/>
                  </a:moveTo>
                  <a:lnTo>
                    <a:pt x="88602" y="388996"/>
                  </a:lnTo>
                  <a:lnTo>
                    <a:pt x="88913" y="389410"/>
                  </a:lnTo>
                  <a:lnTo>
                    <a:pt x="89594" y="388207"/>
                  </a:lnTo>
                  <a:close/>
                </a:path>
                <a:path w="203835" h="472439">
                  <a:moveTo>
                    <a:pt x="87815" y="384190"/>
                  </a:moveTo>
                  <a:lnTo>
                    <a:pt x="87753" y="385883"/>
                  </a:lnTo>
                  <a:lnTo>
                    <a:pt x="88850" y="387314"/>
                  </a:lnTo>
                  <a:lnTo>
                    <a:pt x="87815" y="384190"/>
                  </a:lnTo>
                  <a:close/>
                </a:path>
                <a:path w="203835" h="472439">
                  <a:moveTo>
                    <a:pt x="85488" y="401562"/>
                  </a:moveTo>
                  <a:lnTo>
                    <a:pt x="85720" y="402839"/>
                  </a:lnTo>
                  <a:lnTo>
                    <a:pt x="86441" y="402602"/>
                  </a:lnTo>
                  <a:lnTo>
                    <a:pt x="85488" y="401562"/>
                  </a:lnTo>
                  <a:close/>
                </a:path>
                <a:path w="203835" h="472439">
                  <a:moveTo>
                    <a:pt x="69740" y="451212"/>
                  </a:moveTo>
                  <a:lnTo>
                    <a:pt x="69246" y="451985"/>
                  </a:lnTo>
                  <a:lnTo>
                    <a:pt x="70375" y="451595"/>
                  </a:lnTo>
                  <a:lnTo>
                    <a:pt x="69740" y="451212"/>
                  </a:lnTo>
                  <a:close/>
                </a:path>
                <a:path w="203835" h="472439">
                  <a:moveTo>
                    <a:pt x="25189" y="470391"/>
                  </a:moveTo>
                  <a:lnTo>
                    <a:pt x="25792" y="471640"/>
                  </a:lnTo>
                  <a:lnTo>
                    <a:pt x="26602" y="471278"/>
                  </a:lnTo>
                  <a:lnTo>
                    <a:pt x="25189" y="470391"/>
                  </a:lnTo>
                  <a:close/>
                </a:path>
                <a:path w="203835" h="472439">
                  <a:moveTo>
                    <a:pt x="7160" y="387630"/>
                  </a:moveTo>
                  <a:lnTo>
                    <a:pt x="3937" y="393793"/>
                  </a:lnTo>
                  <a:lnTo>
                    <a:pt x="9063" y="392998"/>
                  </a:lnTo>
                  <a:lnTo>
                    <a:pt x="7160" y="387630"/>
                  </a:lnTo>
                  <a:close/>
                </a:path>
                <a:path w="203835" h="472439">
                  <a:moveTo>
                    <a:pt x="6914" y="393966"/>
                  </a:moveTo>
                  <a:lnTo>
                    <a:pt x="4022" y="395360"/>
                  </a:lnTo>
                  <a:lnTo>
                    <a:pt x="6922" y="397527"/>
                  </a:lnTo>
                  <a:lnTo>
                    <a:pt x="6914" y="393966"/>
                  </a:lnTo>
                  <a:close/>
                </a:path>
                <a:path w="203835" h="472439">
                  <a:moveTo>
                    <a:pt x="5558" y="399701"/>
                  </a:moveTo>
                  <a:lnTo>
                    <a:pt x="5563" y="401037"/>
                  </a:lnTo>
                  <a:lnTo>
                    <a:pt x="6193" y="400286"/>
                  </a:lnTo>
                  <a:lnTo>
                    <a:pt x="5558" y="399701"/>
                  </a:lnTo>
                  <a:close/>
                </a:path>
                <a:path w="203835" h="472439">
                  <a:moveTo>
                    <a:pt x="3790" y="388879"/>
                  </a:moveTo>
                  <a:lnTo>
                    <a:pt x="2467" y="390873"/>
                  </a:lnTo>
                  <a:lnTo>
                    <a:pt x="3534" y="390514"/>
                  </a:lnTo>
                  <a:lnTo>
                    <a:pt x="3790" y="38887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076831" y="3319722"/>
              <a:ext cx="51435" cy="33655"/>
            </a:xfrm>
            <a:custGeom>
              <a:avLst/>
              <a:gdLst/>
              <a:ahLst/>
              <a:cxnLst/>
              <a:rect l="l" t="t" r="r" b="b"/>
              <a:pathLst>
                <a:path w="51435" h="33654">
                  <a:moveTo>
                    <a:pt x="7808" y="33069"/>
                  </a:moveTo>
                  <a:lnTo>
                    <a:pt x="2991" y="31928"/>
                  </a:lnTo>
                  <a:lnTo>
                    <a:pt x="8315" y="28388"/>
                  </a:lnTo>
                  <a:lnTo>
                    <a:pt x="1474" y="20091"/>
                  </a:lnTo>
                  <a:lnTo>
                    <a:pt x="4290" y="16030"/>
                  </a:lnTo>
                  <a:lnTo>
                    <a:pt x="0" y="13652"/>
                  </a:lnTo>
                  <a:lnTo>
                    <a:pt x="5073" y="8148"/>
                  </a:lnTo>
                  <a:lnTo>
                    <a:pt x="18407" y="11537"/>
                  </a:lnTo>
                  <a:lnTo>
                    <a:pt x="26007" y="5215"/>
                  </a:lnTo>
                  <a:lnTo>
                    <a:pt x="41769" y="5082"/>
                  </a:lnTo>
                  <a:lnTo>
                    <a:pt x="44884" y="0"/>
                  </a:lnTo>
                  <a:lnTo>
                    <a:pt x="50826" y="9364"/>
                  </a:lnTo>
                  <a:lnTo>
                    <a:pt x="46595" y="7728"/>
                  </a:lnTo>
                  <a:lnTo>
                    <a:pt x="45924" y="11464"/>
                  </a:lnTo>
                  <a:lnTo>
                    <a:pt x="35517" y="15284"/>
                  </a:lnTo>
                  <a:lnTo>
                    <a:pt x="36338" y="23649"/>
                  </a:lnTo>
                  <a:lnTo>
                    <a:pt x="29486" y="26321"/>
                  </a:lnTo>
                  <a:lnTo>
                    <a:pt x="30554" y="32468"/>
                  </a:lnTo>
                  <a:lnTo>
                    <a:pt x="22491" y="32288"/>
                  </a:lnTo>
                  <a:lnTo>
                    <a:pt x="18743" y="27679"/>
                  </a:lnTo>
                  <a:lnTo>
                    <a:pt x="7808" y="33069"/>
                  </a:lnTo>
                  <a:close/>
                </a:path>
              </a:pathLst>
            </a:custGeom>
            <a:solidFill>
              <a:srgbClr val="509B5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076831" y="3319722"/>
              <a:ext cx="51435" cy="33655"/>
            </a:xfrm>
            <a:custGeom>
              <a:avLst/>
              <a:gdLst/>
              <a:ahLst/>
              <a:cxnLst/>
              <a:rect l="l" t="t" r="r" b="b"/>
              <a:pathLst>
                <a:path w="51435" h="33654">
                  <a:moveTo>
                    <a:pt x="5073" y="8148"/>
                  </a:moveTo>
                  <a:lnTo>
                    <a:pt x="0" y="13652"/>
                  </a:lnTo>
                  <a:lnTo>
                    <a:pt x="4290" y="16030"/>
                  </a:lnTo>
                  <a:lnTo>
                    <a:pt x="1474" y="20091"/>
                  </a:lnTo>
                  <a:lnTo>
                    <a:pt x="8315" y="28388"/>
                  </a:lnTo>
                  <a:lnTo>
                    <a:pt x="2991" y="31928"/>
                  </a:lnTo>
                  <a:lnTo>
                    <a:pt x="7808" y="33069"/>
                  </a:lnTo>
                  <a:lnTo>
                    <a:pt x="18743" y="27679"/>
                  </a:lnTo>
                  <a:lnTo>
                    <a:pt x="22491" y="32288"/>
                  </a:lnTo>
                  <a:lnTo>
                    <a:pt x="30554" y="32468"/>
                  </a:lnTo>
                  <a:lnTo>
                    <a:pt x="29486" y="26321"/>
                  </a:lnTo>
                  <a:lnTo>
                    <a:pt x="36338" y="23649"/>
                  </a:lnTo>
                  <a:lnTo>
                    <a:pt x="35517" y="15284"/>
                  </a:lnTo>
                  <a:lnTo>
                    <a:pt x="45924" y="11464"/>
                  </a:lnTo>
                  <a:lnTo>
                    <a:pt x="46595" y="7728"/>
                  </a:lnTo>
                  <a:lnTo>
                    <a:pt x="50826" y="9364"/>
                  </a:lnTo>
                  <a:lnTo>
                    <a:pt x="44884" y="0"/>
                  </a:lnTo>
                  <a:lnTo>
                    <a:pt x="41769" y="5082"/>
                  </a:lnTo>
                  <a:lnTo>
                    <a:pt x="26007" y="5215"/>
                  </a:lnTo>
                  <a:lnTo>
                    <a:pt x="18407" y="11537"/>
                  </a:lnTo>
                  <a:lnTo>
                    <a:pt x="5073" y="814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32839" y="3254816"/>
              <a:ext cx="88900" cy="45085"/>
            </a:xfrm>
            <a:custGeom>
              <a:avLst/>
              <a:gdLst/>
              <a:ahLst/>
              <a:cxnLst/>
              <a:rect l="l" t="t" r="r" b="b"/>
              <a:pathLst>
                <a:path w="88900" h="45085">
                  <a:moveTo>
                    <a:pt x="13259" y="44814"/>
                  </a:moveTo>
                  <a:lnTo>
                    <a:pt x="1995" y="37959"/>
                  </a:lnTo>
                  <a:lnTo>
                    <a:pt x="0" y="24050"/>
                  </a:lnTo>
                  <a:lnTo>
                    <a:pt x="3986" y="17875"/>
                  </a:lnTo>
                  <a:lnTo>
                    <a:pt x="14920" y="16598"/>
                  </a:lnTo>
                  <a:lnTo>
                    <a:pt x="25341" y="2767"/>
                  </a:lnTo>
                  <a:lnTo>
                    <a:pt x="34942" y="5105"/>
                  </a:lnTo>
                  <a:lnTo>
                    <a:pt x="39900" y="0"/>
                  </a:lnTo>
                  <a:lnTo>
                    <a:pt x="45798" y="10218"/>
                  </a:lnTo>
                  <a:lnTo>
                    <a:pt x="53394" y="5154"/>
                  </a:lnTo>
                  <a:lnTo>
                    <a:pt x="63020" y="7689"/>
                  </a:lnTo>
                  <a:lnTo>
                    <a:pt x="68476" y="3719"/>
                  </a:lnTo>
                  <a:lnTo>
                    <a:pt x="88800" y="12742"/>
                  </a:lnTo>
                  <a:lnTo>
                    <a:pt x="81454" y="29782"/>
                  </a:lnTo>
                  <a:lnTo>
                    <a:pt x="75483" y="30373"/>
                  </a:lnTo>
                  <a:lnTo>
                    <a:pt x="71066" y="24821"/>
                  </a:lnTo>
                  <a:lnTo>
                    <a:pt x="56934" y="25780"/>
                  </a:lnTo>
                  <a:lnTo>
                    <a:pt x="47327" y="35574"/>
                  </a:lnTo>
                  <a:lnTo>
                    <a:pt x="42479" y="32770"/>
                  </a:lnTo>
                  <a:lnTo>
                    <a:pt x="39825" y="36730"/>
                  </a:lnTo>
                  <a:lnTo>
                    <a:pt x="29689" y="37779"/>
                  </a:lnTo>
                  <a:lnTo>
                    <a:pt x="26547" y="44396"/>
                  </a:lnTo>
                  <a:lnTo>
                    <a:pt x="13259" y="44814"/>
                  </a:lnTo>
                  <a:close/>
                </a:path>
              </a:pathLst>
            </a:custGeom>
            <a:solidFill>
              <a:srgbClr val="30814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32839" y="3254816"/>
              <a:ext cx="88900" cy="45085"/>
            </a:xfrm>
            <a:custGeom>
              <a:avLst/>
              <a:gdLst/>
              <a:ahLst/>
              <a:cxnLst/>
              <a:rect l="l" t="t" r="r" b="b"/>
              <a:pathLst>
                <a:path w="88900" h="45085">
                  <a:moveTo>
                    <a:pt x="0" y="24050"/>
                  </a:moveTo>
                  <a:lnTo>
                    <a:pt x="1995" y="37959"/>
                  </a:lnTo>
                  <a:lnTo>
                    <a:pt x="13259" y="44814"/>
                  </a:lnTo>
                  <a:lnTo>
                    <a:pt x="26547" y="44396"/>
                  </a:lnTo>
                  <a:lnTo>
                    <a:pt x="29689" y="37779"/>
                  </a:lnTo>
                  <a:lnTo>
                    <a:pt x="39825" y="36730"/>
                  </a:lnTo>
                  <a:lnTo>
                    <a:pt x="42479" y="32770"/>
                  </a:lnTo>
                  <a:lnTo>
                    <a:pt x="47327" y="35574"/>
                  </a:lnTo>
                  <a:lnTo>
                    <a:pt x="56934" y="25780"/>
                  </a:lnTo>
                  <a:lnTo>
                    <a:pt x="71066" y="24821"/>
                  </a:lnTo>
                  <a:lnTo>
                    <a:pt x="75483" y="30374"/>
                  </a:lnTo>
                  <a:lnTo>
                    <a:pt x="81454" y="29782"/>
                  </a:lnTo>
                  <a:lnTo>
                    <a:pt x="88800" y="12742"/>
                  </a:lnTo>
                  <a:lnTo>
                    <a:pt x="68476" y="3719"/>
                  </a:lnTo>
                  <a:lnTo>
                    <a:pt x="63020" y="7689"/>
                  </a:lnTo>
                  <a:lnTo>
                    <a:pt x="53394" y="5154"/>
                  </a:lnTo>
                  <a:lnTo>
                    <a:pt x="45798" y="10218"/>
                  </a:lnTo>
                  <a:lnTo>
                    <a:pt x="39900" y="0"/>
                  </a:lnTo>
                  <a:lnTo>
                    <a:pt x="34942" y="5105"/>
                  </a:lnTo>
                  <a:lnTo>
                    <a:pt x="25341" y="2767"/>
                  </a:lnTo>
                  <a:lnTo>
                    <a:pt x="14920" y="16598"/>
                  </a:lnTo>
                  <a:lnTo>
                    <a:pt x="3986" y="17875"/>
                  </a:lnTo>
                  <a:lnTo>
                    <a:pt x="0" y="2405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17968" y="4137012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10">
                  <a:moveTo>
                    <a:pt x="2489" y="3441"/>
                  </a:moveTo>
                  <a:lnTo>
                    <a:pt x="2171" y="3403"/>
                  </a:lnTo>
                  <a:lnTo>
                    <a:pt x="2349" y="3784"/>
                  </a:lnTo>
                  <a:lnTo>
                    <a:pt x="2489" y="3441"/>
                  </a:lnTo>
                  <a:close/>
                </a:path>
                <a:path w="7619" h="3810">
                  <a:moveTo>
                    <a:pt x="5537" y="622"/>
                  </a:moveTo>
                  <a:lnTo>
                    <a:pt x="0" y="1905"/>
                  </a:lnTo>
                  <a:lnTo>
                    <a:pt x="1409" y="2070"/>
                  </a:lnTo>
                  <a:lnTo>
                    <a:pt x="5537" y="622"/>
                  </a:lnTo>
                  <a:close/>
                </a:path>
                <a:path w="7619" h="3810">
                  <a:moveTo>
                    <a:pt x="5727" y="152"/>
                  </a:moveTo>
                  <a:lnTo>
                    <a:pt x="4914" y="12"/>
                  </a:lnTo>
                  <a:lnTo>
                    <a:pt x="5295" y="457"/>
                  </a:lnTo>
                  <a:lnTo>
                    <a:pt x="5727" y="152"/>
                  </a:lnTo>
                  <a:close/>
                </a:path>
                <a:path w="7619" h="3810">
                  <a:moveTo>
                    <a:pt x="7213" y="660"/>
                  </a:moveTo>
                  <a:lnTo>
                    <a:pt x="7010" y="0"/>
                  </a:lnTo>
                  <a:lnTo>
                    <a:pt x="6172" y="304"/>
                  </a:lnTo>
                  <a:lnTo>
                    <a:pt x="7213" y="660"/>
                  </a:lnTo>
                  <a:close/>
                </a:path>
              </a:pathLst>
            </a:custGeom>
            <a:solidFill>
              <a:srgbClr val="AD11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17980" y="4137011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10">
                  <a:moveTo>
                    <a:pt x="7007" y="0"/>
                  </a:moveTo>
                  <a:lnTo>
                    <a:pt x="6172" y="303"/>
                  </a:lnTo>
                  <a:lnTo>
                    <a:pt x="7211" y="656"/>
                  </a:lnTo>
                  <a:lnTo>
                    <a:pt x="7007" y="0"/>
                  </a:lnTo>
                  <a:close/>
                </a:path>
                <a:path w="7619" h="3810">
                  <a:moveTo>
                    <a:pt x="0" y="1896"/>
                  </a:moveTo>
                  <a:lnTo>
                    <a:pt x="1406" y="2065"/>
                  </a:lnTo>
                  <a:lnTo>
                    <a:pt x="5533" y="614"/>
                  </a:lnTo>
                  <a:lnTo>
                    <a:pt x="0" y="1896"/>
                  </a:lnTo>
                  <a:close/>
                </a:path>
                <a:path w="7619" h="3810">
                  <a:moveTo>
                    <a:pt x="3170" y="2652"/>
                  </a:moveTo>
                  <a:close/>
                </a:path>
                <a:path w="7619" h="3810">
                  <a:moveTo>
                    <a:pt x="4911" y="4"/>
                  </a:moveTo>
                  <a:lnTo>
                    <a:pt x="5294" y="454"/>
                  </a:lnTo>
                  <a:lnTo>
                    <a:pt x="5729" y="143"/>
                  </a:lnTo>
                  <a:lnTo>
                    <a:pt x="4911" y="4"/>
                  </a:lnTo>
                  <a:close/>
                </a:path>
                <a:path w="7619" h="3810">
                  <a:moveTo>
                    <a:pt x="2165" y="3398"/>
                  </a:moveTo>
                  <a:lnTo>
                    <a:pt x="2342" y="3780"/>
                  </a:lnTo>
                  <a:lnTo>
                    <a:pt x="2488" y="3439"/>
                  </a:lnTo>
                  <a:lnTo>
                    <a:pt x="2165" y="339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137346" y="4373727"/>
              <a:ext cx="22225" cy="9525"/>
            </a:xfrm>
            <a:custGeom>
              <a:avLst/>
              <a:gdLst/>
              <a:ahLst/>
              <a:cxnLst/>
              <a:rect l="l" t="t" r="r" b="b"/>
              <a:pathLst>
                <a:path w="22225" h="9525">
                  <a:moveTo>
                    <a:pt x="9944" y="3695"/>
                  </a:moveTo>
                  <a:lnTo>
                    <a:pt x="7048" y="0"/>
                  </a:lnTo>
                  <a:lnTo>
                    <a:pt x="0" y="1231"/>
                  </a:lnTo>
                  <a:lnTo>
                    <a:pt x="4356" y="5905"/>
                  </a:lnTo>
                  <a:lnTo>
                    <a:pt x="9944" y="3695"/>
                  </a:lnTo>
                  <a:close/>
                </a:path>
                <a:path w="22225" h="9525">
                  <a:moveTo>
                    <a:pt x="11099" y="6654"/>
                  </a:moveTo>
                  <a:lnTo>
                    <a:pt x="10769" y="6553"/>
                  </a:lnTo>
                  <a:lnTo>
                    <a:pt x="11023" y="6832"/>
                  </a:lnTo>
                  <a:lnTo>
                    <a:pt x="11099" y="6654"/>
                  </a:lnTo>
                  <a:close/>
                </a:path>
                <a:path w="22225" h="9525">
                  <a:moveTo>
                    <a:pt x="21793" y="9398"/>
                  </a:moveTo>
                  <a:lnTo>
                    <a:pt x="16167" y="6083"/>
                  </a:lnTo>
                  <a:lnTo>
                    <a:pt x="13487" y="8750"/>
                  </a:lnTo>
                  <a:lnTo>
                    <a:pt x="21793" y="9398"/>
                  </a:lnTo>
                  <a:close/>
                </a:path>
              </a:pathLst>
            </a:custGeom>
            <a:solidFill>
              <a:srgbClr val="2368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137350" y="4373716"/>
              <a:ext cx="22225" cy="9525"/>
            </a:xfrm>
            <a:custGeom>
              <a:avLst/>
              <a:gdLst/>
              <a:ahLst/>
              <a:cxnLst/>
              <a:rect l="l" t="t" r="r" b="b"/>
              <a:pathLst>
                <a:path w="22225" h="9525">
                  <a:moveTo>
                    <a:pt x="21792" y="9399"/>
                  </a:moveTo>
                  <a:lnTo>
                    <a:pt x="16165" y="6083"/>
                  </a:lnTo>
                  <a:lnTo>
                    <a:pt x="13491" y="8753"/>
                  </a:lnTo>
                  <a:lnTo>
                    <a:pt x="21792" y="9399"/>
                  </a:lnTo>
                  <a:close/>
                </a:path>
                <a:path w="22225" h="9525">
                  <a:moveTo>
                    <a:pt x="11099" y="6665"/>
                  </a:moveTo>
                  <a:lnTo>
                    <a:pt x="10773" y="6563"/>
                  </a:lnTo>
                  <a:lnTo>
                    <a:pt x="11025" y="6841"/>
                  </a:lnTo>
                  <a:lnTo>
                    <a:pt x="11099" y="6665"/>
                  </a:lnTo>
                  <a:close/>
                </a:path>
                <a:path w="22225" h="9525">
                  <a:moveTo>
                    <a:pt x="9950" y="3702"/>
                  </a:moveTo>
                  <a:lnTo>
                    <a:pt x="7048" y="0"/>
                  </a:lnTo>
                  <a:lnTo>
                    <a:pt x="0" y="1237"/>
                  </a:lnTo>
                  <a:lnTo>
                    <a:pt x="4358" y="5904"/>
                  </a:lnTo>
                  <a:lnTo>
                    <a:pt x="9950" y="370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371810" y="3424580"/>
              <a:ext cx="396240" cy="189865"/>
            </a:xfrm>
            <a:custGeom>
              <a:avLst/>
              <a:gdLst/>
              <a:ahLst/>
              <a:cxnLst/>
              <a:rect l="l" t="t" r="r" b="b"/>
              <a:pathLst>
                <a:path w="396239" h="189864">
                  <a:moveTo>
                    <a:pt x="1689" y="57315"/>
                  </a:moveTo>
                  <a:lnTo>
                    <a:pt x="1282" y="55206"/>
                  </a:lnTo>
                  <a:lnTo>
                    <a:pt x="0" y="56667"/>
                  </a:lnTo>
                  <a:lnTo>
                    <a:pt x="1689" y="57315"/>
                  </a:lnTo>
                  <a:close/>
                </a:path>
                <a:path w="396239" h="189864">
                  <a:moveTo>
                    <a:pt x="2882" y="50952"/>
                  </a:moveTo>
                  <a:lnTo>
                    <a:pt x="2298" y="50571"/>
                  </a:lnTo>
                  <a:lnTo>
                    <a:pt x="2413" y="51701"/>
                  </a:lnTo>
                  <a:lnTo>
                    <a:pt x="2882" y="50952"/>
                  </a:lnTo>
                  <a:close/>
                </a:path>
                <a:path w="396239" h="189864">
                  <a:moveTo>
                    <a:pt x="41757" y="73253"/>
                  </a:moveTo>
                  <a:lnTo>
                    <a:pt x="39204" y="73253"/>
                  </a:lnTo>
                  <a:lnTo>
                    <a:pt x="40093" y="75133"/>
                  </a:lnTo>
                  <a:lnTo>
                    <a:pt x="41757" y="73253"/>
                  </a:lnTo>
                  <a:close/>
                </a:path>
                <a:path w="396239" h="189864">
                  <a:moveTo>
                    <a:pt x="47828" y="77863"/>
                  </a:moveTo>
                  <a:lnTo>
                    <a:pt x="47726" y="75526"/>
                  </a:lnTo>
                  <a:lnTo>
                    <a:pt x="43014" y="75425"/>
                  </a:lnTo>
                  <a:lnTo>
                    <a:pt x="47828" y="77863"/>
                  </a:lnTo>
                  <a:close/>
                </a:path>
                <a:path w="396239" h="189864">
                  <a:moveTo>
                    <a:pt x="51701" y="63715"/>
                  </a:moveTo>
                  <a:lnTo>
                    <a:pt x="50660" y="63728"/>
                  </a:lnTo>
                  <a:lnTo>
                    <a:pt x="51092" y="64909"/>
                  </a:lnTo>
                  <a:lnTo>
                    <a:pt x="51701" y="63715"/>
                  </a:lnTo>
                  <a:close/>
                </a:path>
                <a:path w="396239" h="189864">
                  <a:moveTo>
                    <a:pt x="53098" y="74180"/>
                  </a:moveTo>
                  <a:lnTo>
                    <a:pt x="52349" y="72732"/>
                  </a:lnTo>
                  <a:lnTo>
                    <a:pt x="47980" y="71513"/>
                  </a:lnTo>
                  <a:lnTo>
                    <a:pt x="53098" y="74180"/>
                  </a:lnTo>
                  <a:close/>
                </a:path>
                <a:path w="396239" h="189864">
                  <a:moveTo>
                    <a:pt x="66167" y="72466"/>
                  </a:moveTo>
                  <a:lnTo>
                    <a:pt x="65735" y="69723"/>
                  </a:lnTo>
                  <a:lnTo>
                    <a:pt x="61379" y="70764"/>
                  </a:lnTo>
                  <a:lnTo>
                    <a:pt x="66167" y="72466"/>
                  </a:lnTo>
                  <a:close/>
                </a:path>
                <a:path w="396239" h="189864">
                  <a:moveTo>
                    <a:pt x="94018" y="90944"/>
                  </a:moveTo>
                  <a:lnTo>
                    <a:pt x="91541" y="89039"/>
                  </a:lnTo>
                  <a:lnTo>
                    <a:pt x="85636" y="88963"/>
                  </a:lnTo>
                  <a:lnTo>
                    <a:pt x="94018" y="90944"/>
                  </a:lnTo>
                  <a:close/>
                </a:path>
                <a:path w="396239" h="189864">
                  <a:moveTo>
                    <a:pt x="98704" y="106616"/>
                  </a:moveTo>
                  <a:lnTo>
                    <a:pt x="96558" y="105270"/>
                  </a:lnTo>
                  <a:lnTo>
                    <a:pt x="96723" y="106629"/>
                  </a:lnTo>
                  <a:lnTo>
                    <a:pt x="98704" y="106616"/>
                  </a:lnTo>
                  <a:close/>
                </a:path>
                <a:path w="396239" h="189864">
                  <a:moveTo>
                    <a:pt x="229565" y="187312"/>
                  </a:moveTo>
                  <a:lnTo>
                    <a:pt x="221310" y="186499"/>
                  </a:lnTo>
                  <a:lnTo>
                    <a:pt x="226060" y="189458"/>
                  </a:lnTo>
                  <a:lnTo>
                    <a:pt x="229565" y="187312"/>
                  </a:lnTo>
                  <a:close/>
                </a:path>
                <a:path w="396239" h="189864">
                  <a:moveTo>
                    <a:pt x="236258" y="181432"/>
                  </a:moveTo>
                  <a:lnTo>
                    <a:pt x="235927" y="180543"/>
                  </a:lnTo>
                  <a:lnTo>
                    <a:pt x="235038" y="182092"/>
                  </a:lnTo>
                  <a:lnTo>
                    <a:pt x="236258" y="181432"/>
                  </a:lnTo>
                  <a:close/>
                </a:path>
                <a:path w="396239" h="189864">
                  <a:moveTo>
                    <a:pt x="395884" y="12077"/>
                  </a:moveTo>
                  <a:lnTo>
                    <a:pt x="390779" y="10248"/>
                  </a:lnTo>
                  <a:lnTo>
                    <a:pt x="389585" y="3759"/>
                  </a:lnTo>
                  <a:lnTo>
                    <a:pt x="365810" y="7150"/>
                  </a:lnTo>
                  <a:lnTo>
                    <a:pt x="364083" y="0"/>
                  </a:lnTo>
                  <a:lnTo>
                    <a:pt x="354850" y="4838"/>
                  </a:lnTo>
                  <a:lnTo>
                    <a:pt x="356743" y="26238"/>
                  </a:lnTo>
                  <a:lnTo>
                    <a:pt x="343611" y="69824"/>
                  </a:lnTo>
                  <a:lnTo>
                    <a:pt x="349580" y="71196"/>
                  </a:lnTo>
                  <a:lnTo>
                    <a:pt x="351701" y="67030"/>
                  </a:lnTo>
                  <a:lnTo>
                    <a:pt x="348081" y="76936"/>
                  </a:lnTo>
                  <a:lnTo>
                    <a:pt x="355879" y="75806"/>
                  </a:lnTo>
                  <a:lnTo>
                    <a:pt x="351586" y="104965"/>
                  </a:lnTo>
                  <a:lnTo>
                    <a:pt x="368858" y="106172"/>
                  </a:lnTo>
                  <a:lnTo>
                    <a:pt x="376707" y="102095"/>
                  </a:lnTo>
                  <a:lnTo>
                    <a:pt x="374827" y="94475"/>
                  </a:lnTo>
                  <a:lnTo>
                    <a:pt x="384124" y="81495"/>
                  </a:lnTo>
                  <a:lnTo>
                    <a:pt x="378028" y="75984"/>
                  </a:lnTo>
                  <a:lnTo>
                    <a:pt x="383857" y="64897"/>
                  </a:lnTo>
                  <a:lnTo>
                    <a:pt x="374650" y="51752"/>
                  </a:lnTo>
                  <a:lnTo>
                    <a:pt x="382841" y="51689"/>
                  </a:lnTo>
                  <a:lnTo>
                    <a:pt x="382765" y="40868"/>
                  </a:lnTo>
                  <a:lnTo>
                    <a:pt x="386486" y="37274"/>
                  </a:lnTo>
                  <a:lnTo>
                    <a:pt x="384429" y="23342"/>
                  </a:lnTo>
                  <a:lnTo>
                    <a:pt x="395884" y="12077"/>
                  </a:lnTo>
                  <a:close/>
                </a:path>
              </a:pathLst>
            </a:custGeom>
            <a:solidFill>
              <a:srgbClr val="58A15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371820" y="3424570"/>
              <a:ext cx="396240" cy="189865"/>
            </a:xfrm>
            <a:custGeom>
              <a:avLst/>
              <a:gdLst/>
              <a:ahLst/>
              <a:cxnLst/>
              <a:rect l="l" t="t" r="r" b="b"/>
              <a:pathLst>
                <a:path w="396239" h="189864">
                  <a:moveTo>
                    <a:pt x="354847" y="4847"/>
                  </a:moveTo>
                  <a:lnTo>
                    <a:pt x="356738" y="26242"/>
                  </a:lnTo>
                  <a:lnTo>
                    <a:pt x="343602" y="69824"/>
                  </a:lnTo>
                  <a:lnTo>
                    <a:pt x="349571" y="71197"/>
                  </a:lnTo>
                  <a:lnTo>
                    <a:pt x="351694" y="67031"/>
                  </a:lnTo>
                  <a:lnTo>
                    <a:pt x="348071" y="76941"/>
                  </a:lnTo>
                  <a:lnTo>
                    <a:pt x="355872" y="75808"/>
                  </a:lnTo>
                  <a:lnTo>
                    <a:pt x="351586" y="104972"/>
                  </a:lnTo>
                  <a:lnTo>
                    <a:pt x="368849" y="106172"/>
                  </a:lnTo>
                  <a:lnTo>
                    <a:pt x="376706" y="102098"/>
                  </a:lnTo>
                  <a:lnTo>
                    <a:pt x="374826" y="94475"/>
                  </a:lnTo>
                  <a:lnTo>
                    <a:pt x="384123" y="81499"/>
                  </a:lnTo>
                  <a:lnTo>
                    <a:pt x="378021" y="75988"/>
                  </a:lnTo>
                  <a:lnTo>
                    <a:pt x="383849" y="64897"/>
                  </a:lnTo>
                  <a:lnTo>
                    <a:pt x="374650" y="51758"/>
                  </a:lnTo>
                  <a:lnTo>
                    <a:pt x="382833" y="51692"/>
                  </a:lnTo>
                  <a:lnTo>
                    <a:pt x="382757" y="40873"/>
                  </a:lnTo>
                  <a:lnTo>
                    <a:pt x="386484" y="37272"/>
                  </a:lnTo>
                  <a:lnTo>
                    <a:pt x="384419" y="23351"/>
                  </a:lnTo>
                  <a:lnTo>
                    <a:pt x="395878" y="12078"/>
                  </a:lnTo>
                  <a:lnTo>
                    <a:pt x="390774" y="10253"/>
                  </a:lnTo>
                  <a:lnTo>
                    <a:pt x="389577" y="3763"/>
                  </a:lnTo>
                  <a:lnTo>
                    <a:pt x="365808" y="7147"/>
                  </a:lnTo>
                  <a:lnTo>
                    <a:pt x="364073" y="0"/>
                  </a:lnTo>
                  <a:lnTo>
                    <a:pt x="354847" y="4847"/>
                  </a:lnTo>
                  <a:close/>
                </a:path>
                <a:path w="396239" h="189864">
                  <a:moveTo>
                    <a:pt x="235924" y="180546"/>
                  </a:moveTo>
                  <a:lnTo>
                    <a:pt x="235038" y="182100"/>
                  </a:lnTo>
                  <a:lnTo>
                    <a:pt x="236254" y="181439"/>
                  </a:lnTo>
                  <a:lnTo>
                    <a:pt x="235924" y="180546"/>
                  </a:lnTo>
                  <a:close/>
                </a:path>
                <a:path w="396239" h="189864">
                  <a:moveTo>
                    <a:pt x="221310" y="186504"/>
                  </a:moveTo>
                  <a:lnTo>
                    <a:pt x="226054" y="189461"/>
                  </a:lnTo>
                  <a:lnTo>
                    <a:pt x="229561" y="187317"/>
                  </a:lnTo>
                  <a:lnTo>
                    <a:pt x="221310" y="186504"/>
                  </a:lnTo>
                  <a:close/>
                </a:path>
                <a:path w="396239" h="189864">
                  <a:moveTo>
                    <a:pt x="96556" y="105279"/>
                  </a:moveTo>
                  <a:lnTo>
                    <a:pt x="96717" y="106634"/>
                  </a:lnTo>
                  <a:lnTo>
                    <a:pt x="98703" y="106624"/>
                  </a:lnTo>
                  <a:lnTo>
                    <a:pt x="96556" y="105279"/>
                  </a:lnTo>
                  <a:close/>
                </a:path>
                <a:path w="396239" h="189864">
                  <a:moveTo>
                    <a:pt x="85633" y="88971"/>
                  </a:moveTo>
                  <a:lnTo>
                    <a:pt x="94017" y="90941"/>
                  </a:lnTo>
                  <a:lnTo>
                    <a:pt x="91537" y="89041"/>
                  </a:lnTo>
                  <a:lnTo>
                    <a:pt x="85633" y="88971"/>
                  </a:lnTo>
                  <a:close/>
                </a:path>
                <a:path w="396239" h="189864">
                  <a:moveTo>
                    <a:pt x="61368" y="70766"/>
                  </a:moveTo>
                  <a:lnTo>
                    <a:pt x="66157" y="72465"/>
                  </a:lnTo>
                  <a:lnTo>
                    <a:pt x="65727" y="69731"/>
                  </a:lnTo>
                  <a:lnTo>
                    <a:pt x="61368" y="70766"/>
                  </a:lnTo>
                  <a:close/>
                </a:path>
                <a:path w="396239" h="189864">
                  <a:moveTo>
                    <a:pt x="47970" y="71510"/>
                  </a:moveTo>
                  <a:lnTo>
                    <a:pt x="53099" y="74182"/>
                  </a:lnTo>
                  <a:lnTo>
                    <a:pt x="52339" y="72737"/>
                  </a:lnTo>
                  <a:lnTo>
                    <a:pt x="47970" y="71510"/>
                  </a:lnTo>
                  <a:close/>
                </a:path>
                <a:path w="396239" h="189864">
                  <a:moveTo>
                    <a:pt x="50662" y="63726"/>
                  </a:moveTo>
                  <a:lnTo>
                    <a:pt x="51085" y="64915"/>
                  </a:lnTo>
                  <a:lnTo>
                    <a:pt x="51700" y="63714"/>
                  </a:lnTo>
                  <a:lnTo>
                    <a:pt x="50662" y="63726"/>
                  </a:lnTo>
                  <a:close/>
                </a:path>
                <a:path w="396239" h="189864">
                  <a:moveTo>
                    <a:pt x="43016" y="75431"/>
                  </a:moveTo>
                  <a:lnTo>
                    <a:pt x="47826" y="77864"/>
                  </a:lnTo>
                  <a:lnTo>
                    <a:pt x="47725" y="75524"/>
                  </a:lnTo>
                  <a:lnTo>
                    <a:pt x="43016" y="75431"/>
                  </a:lnTo>
                  <a:close/>
                </a:path>
                <a:path w="396239" h="189864">
                  <a:moveTo>
                    <a:pt x="39194" y="73257"/>
                  </a:moveTo>
                  <a:lnTo>
                    <a:pt x="40091" y="75134"/>
                  </a:lnTo>
                  <a:lnTo>
                    <a:pt x="41751" y="73257"/>
                  </a:lnTo>
                  <a:lnTo>
                    <a:pt x="39194" y="73257"/>
                  </a:lnTo>
                  <a:close/>
                </a:path>
                <a:path w="396239" h="189864">
                  <a:moveTo>
                    <a:pt x="2884" y="50950"/>
                  </a:moveTo>
                  <a:lnTo>
                    <a:pt x="2298" y="50568"/>
                  </a:lnTo>
                  <a:lnTo>
                    <a:pt x="2412" y="51709"/>
                  </a:lnTo>
                  <a:lnTo>
                    <a:pt x="2884" y="50950"/>
                  </a:lnTo>
                  <a:close/>
                </a:path>
                <a:path w="396239" h="189864">
                  <a:moveTo>
                    <a:pt x="0" y="56674"/>
                  </a:moveTo>
                  <a:lnTo>
                    <a:pt x="1686" y="57317"/>
                  </a:lnTo>
                  <a:lnTo>
                    <a:pt x="1280" y="55216"/>
                  </a:lnTo>
                  <a:lnTo>
                    <a:pt x="0" y="5667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088356" y="3120173"/>
              <a:ext cx="158115" cy="149860"/>
            </a:xfrm>
            <a:custGeom>
              <a:avLst/>
              <a:gdLst/>
              <a:ahLst/>
              <a:cxnLst/>
              <a:rect l="l" t="t" r="r" b="b"/>
              <a:pathLst>
                <a:path w="158114" h="149860">
                  <a:moveTo>
                    <a:pt x="2641" y="26746"/>
                  </a:moveTo>
                  <a:lnTo>
                    <a:pt x="1625" y="24460"/>
                  </a:lnTo>
                  <a:lnTo>
                    <a:pt x="1320" y="26136"/>
                  </a:lnTo>
                  <a:lnTo>
                    <a:pt x="2641" y="26746"/>
                  </a:lnTo>
                  <a:close/>
                </a:path>
                <a:path w="158114" h="149860">
                  <a:moveTo>
                    <a:pt x="4102" y="26822"/>
                  </a:moveTo>
                  <a:lnTo>
                    <a:pt x="3492" y="26085"/>
                  </a:lnTo>
                  <a:lnTo>
                    <a:pt x="2667" y="26733"/>
                  </a:lnTo>
                  <a:lnTo>
                    <a:pt x="4102" y="26822"/>
                  </a:lnTo>
                  <a:close/>
                </a:path>
                <a:path w="158114" h="149860">
                  <a:moveTo>
                    <a:pt x="9626" y="22021"/>
                  </a:moveTo>
                  <a:lnTo>
                    <a:pt x="4254" y="24803"/>
                  </a:lnTo>
                  <a:lnTo>
                    <a:pt x="7823" y="27025"/>
                  </a:lnTo>
                  <a:lnTo>
                    <a:pt x="9626" y="22021"/>
                  </a:lnTo>
                  <a:close/>
                </a:path>
                <a:path w="158114" h="149860">
                  <a:moveTo>
                    <a:pt x="73533" y="4813"/>
                  </a:moveTo>
                  <a:lnTo>
                    <a:pt x="67957" y="1181"/>
                  </a:lnTo>
                  <a:lnTo>
                    <a:pt x="68707" y="2997"/>
                  </a:lnTo>
                  <a:lnTo>
                    <a:pt x="73533" y="4813"/>
                  </a:lnTo>
                  <a:close/>
                </a:path>
                <a:path w="158114" h="149860">
                  <a:moveTo>
                    <a:pt x="158102" y="103720"/>
                  </a:moveTo>
                  <a:lnTo>
                    <a:pt x="155536" y="100050"/>
                  </a:lnTo>
                  <a:lnTo>
                    <a:pt x="150190" y="92354"/>
                  </a:lnTo>
                  <a:lnTo>
                    <a:pt x="150469" y="73164"/>
                  </a:lnTo>
                  <a:lnTo>
                    <a:pt x="142963" y="67741"/>
                  </a:lnTo>
                  <a:lnTo>
                    <a:pt x="154965" y="56591"/>
                  </a:lnTo>
                  <a:lnTo>
                    <a:pt x="149517" y="33185"/>
                  </a:lnTo>
                  <a:lnTo>
                    <a:pt x="145478" y="15760"/>
                  </a:lnTo>
                  <a:lnTo>
                    <a:pt x="144894" y="15455"/>
                  </a:lnTo>
                  <a:lnTo>
                    <a:pt x="142062" y="13957"/>
                  </a:lnTo>
                  <a:lnTo>
                    <a:pt x="137566" y="11569"/>
                  </a:lnTo>
                  <a:lnTo>
                    <a:pt x="115633" y="13957"/>
                  </a:lnTo>
                  <a:lnTo>
                    <a:pt x="89687" y="10579"/>
                  </a:lnTo>
                  <a:lnTo>
                    <a:pt x="83273" y="15455"/>
                  </a:lnTo>
                  <a:lnTo>
                    <a:pt x="80860" y="13614"/>
                  </a:lnTo>
                  <a:lnTo>
                    <a:pt x="83261" y="12280"/>
                  </a:lnTo>
                  <a:lnTo>
                    <a:pt x="87083" y="10147"/>
                  </a:lnTo>
                  <a:lnTo>
                    <a:pt x="72555" y="12280"/>
                  </a:lnTo>
                  <a:lnTo>
                    <a:pt x="68707" y="2997"/>
                  </a:lnTo>
                  <a:lnTo>
                    <a:pt x="60706" y="0"/>
                  </a:lnTo>
                  <a:lnTo>
                    <a:pt x="37998" y="7924"/>
                  </a:lnTo>
                  <a:lnTo>
                    <a:pt x="31877" y="15849"/>
                  </a:lnTo>
                  <a:lnTo>
                    <a:pt x="10655" y="21666"/>
                  </a:lnTo>
                  <a:lnTo>
                    <a:pt x="10033" y="23685"/>
                  </a:lnTo>
                  <a:lnTo>
                    <a:pt x="9994" y="23253"/>
                  </a:lnTo>
                  <a:lnTo>
                    <a:pt x="9372" y="23977"/>
                  </a:lnTo>
                  <a:lnTo>
                    <a:pt x="10007" y="23761"/>
                  </a:lnTo>
                  <a:lnTo>
                    <a:pt x="7137" y="33185"/>
                  </a:lnTo>
                  <a:lnTo>
                    <a:pt x="2298" y="30619"/>
                  </a:lnTo>
                  <a:lnTo>
                    <a:pt x="5156" y="42252"/>
                  </a:lnTo>
                  <a:lnTo>
                    <a:pt x="0" y="53174"/>
                  </a:lnTo>
                  <a:lnTo>
                    <a:pt x="7810" y="59956"/>
                  </a:lnTo>
                  <a:lnTo>
                    <a:pt x="9982" y="73228"/>
                  </a:lnTo>
                  <a:lnTo>
                    <a:pt x="7391" y="79146"/>
                  </a:lnTo>
                  <a:lnTo>
                    <a:pt x="14363" y="92976"/>
                  </a:lnTo>
                  <a:lnTo>
                    <a:pt x="11061" y="103619"/>
                  </a:lnTo>
                  <a:lnTo>
                    <a:pt x="16129" y="100050"/>
                  </a:lnTo>
                  <a:lnTo>
                    <a:pt x="20066" y="105981"/>
                  </a:lnTo>
                  <a:lnTo>
                    <a:pt x="30022" y="110401"/>
                  </a:lnTo>
                  <a:lnTo>
                    <a:pt x="35052" y="108839"/>
                  </a:lnTo>
                  <a:lnTo>
                    <a:pt x="33134" y="115163"/>
                  </a:lnTo>
                  <a:lnTo>
                    <a:pt x="40779" y="122821"/>
                  </a:lnTo>
                  <a:lnTo>
                    <a:pt x="45872" y="119545"/>
                  </a:lnTo>
                  <a:lnTo>
                    <a:pt x="43967" y="114109"/>
                  </a:lnTo>
                  <a:lnTo>
                    <a:pt x="52362" y="119011"/>
                  </a:lnTo>
                  <a:lnTo>
                    <a:pt x="56769" y="117309"/>
                  </a:lnTo>
                  <a:lnTo>
                    <a:pt x="54775" y="121259"/>
                  </a:lnTo>
                  <a:lnTo>
                    <a:pt x="57696" y="124714"/>
                  </a:lnTo>
                  <a:lnTo>
                    <a:pt x="70256" y="127127"/>
                  </a:lnTo>
                  <a:lnTo>
                    <a:pt x="77419" y="139992"/>
                  </a:lnTo>
                  <a:lnTo>
                    <a:pt x="84378" y="134645"/>
                  </a:lnTo>
                  <a:lnTo>
                    <a:pt x="89484" y="139585"/>
                  </a:lnTo>
                  <a:lnTo>
                    <a:pt x="89039" y="144500"/>
                  </a:lnTo>
                  <a:lnTo>
                    <a:pt x="93992" y="145211"/>
                  </a:lnTo>
                  <a:lnTo>
                    <a:pt x="99606" y="139420"/>
                  </a:lnTo>
                  <a:lnTo>
                    <a:pt x="107492" y="142341"/>
                  </a:lnTo>
                  <a:lnTo>
                    <a:pt x="116332" y="139420"/>
                  </a:lnTo>
                  <a:lnTo>
                    <a:pt x="118529" y="138696"/>
                  </a:lnTo>
                  <a:lnTo>
                    <a:pt x="138430" y="149326"/>
                  </a:lnTo>
                  <a:lnTo>
                    <a:pt x="135102" y="138696"/>
                  </a:lnTo>
                  <a:lnTo>
                    <a:pt x="134480" y="136690"/>
                  </a:lnTo>
                  <a:lnTo>
                    <a:pt x="135953" y="134645"/>
                  </a:lnTo>
                  <a:lnTo>
                    <a:pt x="144551" y="122745"/>
                  </a:lnTo>
                  <a:lnTo>
                    <a:pt x="152158" y="117309"/>
                  </a:lnTo>
                  <a:lnTo>
                    <a:pt x="156476" y="114223"/>
                  </a:lnTo>
                  <a:lnTo>
                    <a:pt x="155727" y="108839"/>
                  </a:lnTo>
                  <a:lnTo>
                    <a:pt x="155257" y="105537"/>
                  </a:lnTo>
                  <a:lnTo>
                    <a:pt x="158102" y="103720"/>
                  </a:lnTo>
                  <a:close/>
                </a:path>
              </a:pathLst>
            </a:custGeom>
            <a:solidFill>
              <a:srgbClr val="256F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088367" y="3120167"/>
              <a:ext cx="158115" cy="149860"/>
            </a:xfrm>
            <a:custGeom>
              <a:avLst/>
              <a:gdLst/>
              <a:ahLst/>
              <a:cxnLst/>
              <a:rect l="l" t="t" r="r" b="b"/>
              <a:pathLst>
                <a:path w="158114" h="149860">
                  <a:moveTo>
                    <a:pt x="2293" y="30622"/>
                  </a:moveTo>
                  <a:lnTo>
                    <a:pt x="5156" y="42257"/>
                  </a:lnTo>
                  <a:lnTo>
                    <a:pt x="0" y="53170"/>
                  </a:lnTo>
                  <a:lnTo>
                    <a:pt x="7805" y="59951"/>
                  </a:lnTo>
                  <a:lnTo>
                    <a:pt x="9980" y="73223"/>
                  </a:lnTo>
                  <a:lnTo>
                    <a:pt x="7382" y="79148"/>
                  </a:lnTo>
                  <a:lnTo>
                    <a:pt x="14364" y="92972"/>
                  </a:lnTo>
                  <a:lnTo>
                    <a:pt x="11057" y="103622"/>
                  </a:lnTo>
                  <a:lnTo>
                    <a:pt x="16124" y="100045"/>
                  </a:lnTo>
                  <a:lnTo>
                    <a:pt x="20060" y="105977"/>
                  </a:lnTo>
                  <a:lnTo>
                    <a:pt x="30023" y="110407"/>
                  </a:lnTo>
                  <a:lnTo>
                    <a:pt x="35048" y="108842"/>
                  </a:lnTo>
                  <a:lnTo>
                    <a:pt x="33129" y="115163"/>
                  </a:lnTo>
                  <a:lnTo>
                    <a:pt x="40777" y="122826"/>
                  </a:lnTo>
                  <a:lnTo>
                    <a:pt x="45865" y="119539"/>
                  </a:lnTo>
                  <a:lnTo>
                    <a:pt x="43965" y="114112"/>
                  </a:lnTo>
                  <a:lnTo>
                    <a:pt x="52359" y="119006"/>
                  </a:lnTo>
                  <a:lnTo>
                    <a:pt x="56770" y="117308"/>
                  </a:lnTo>
                  <a:lnTo>
                    <a:pt x="54776" y="121265"/>
                  </a:lnTo>
                  <a:lnTo>
                    <a:pt x="57696" y="124708"/>
                  </a:lnTo>
                  <a:lnTo>
                    <a:pt x="70250" y="127125"/>
                  </a:lnTo>
                  <a:lnTo>
                    <a:pt x="77419" y="139992"/>
                  </a:lnTo>
                  <a:lnTo>
                    <a:pt x="84372" y="134649"/>
                  </a:lnTo>
                  <a:lnTo>
                    <a:pt x="89474" y="139587"/>
                  </a:lnTo>
                  <a:lnTo>
                    <a:pt x="89040" y="144505"/>
                  </a:lnTo>
                  <a:lnTo>
                    <a:pt x="93992" y="145205"/>
                  </a:lnTo>
                  <a:lnTo>
                    <a:pt x="99601" y="139422"/>
                  </a:lnTo>
                  <a:lnTo>
                    <a:pt x="107492" y="142338"/>
                  </a:lnTo>
                  <a:lnTo>
                    <a:pt x="118527" y="138699"/>
                  </a:lnTo>
                  <a:lnTo>
                    <a:pt x="138425" y="149330"/>
                  </a:lnTo>
                  <a:lnTo>
                    <a:pt x="134470" y="136689"/>
                  </a:lnTo>
                  <a:lnTo>
                    <a:pt x="144548" y="122748"/>
                  </a:lnTo>
                  <a:lnTo>
                    <a:pt x="156472" y="114226"/>
                  </a:lnTo>
                  <a:lnTo>
                    <a:pt x="155257" y="105535"/>
                  </a:lnTo>
                  <a:lnTo>
                    <a:pt x="158092" y="103720"/>
                  </a:lnTo>
                  <a:lnTo>
                    <a:pt x="150181" y="92356"/>
                  </a:lnTo>
                  <a:lnTo>
                    <a:pt x="150461" y="73159"/>
                  </a:lnTo>
                  <a:lnTo>
                    <a:pt x="142956" y="67737"/>
                  </a:lnTo>
                  <a:lnTo>
                    <a:pt x="154958" y="56591"/>
                  </a:lnTo>
                  <a:lnTo>
                    <a:pt x="145469" y="15762"/>
                  </a:lnTo>
                  <a:lnTo>
                    <a:pt x="137556" y="11571"/>
                  </a:lnTo>
                  <a:lnTo>
                    <a:pt x="115625" y="13958"/>
                  </a:lnTo>
                  <a:lnTo>
                    <a:pt x="89687" y="10581"/>
                  </a:lnTo>
                  <a:lnTo>
                    <a:pt x="83268" y="15454"/>
                  </a:lnTo>
                  <a:lnTo>
                    <a:pt x="80859" y="13614"/>
                  </a:lnTo>
                  <a:lnTo>
                    <a:pt x="87074" y="10152"/>
                  </a:lnTo>
                  <a:lnTo>
                    <a:pt x="72549" y="12279"/>
                  </a:lnTo>
                  <a:lnTo>
                    <a:pt x="67950" y="1177"/>
                  </a:lnTo>
                  <a:lnTo>
                    <a:pt x="73534" y="4813"/>
                  </a:lnTo>
                  <a:lnTo>
                    <a:pt x="60696" y="0"/>
                  </a:lnTo>
                  <a:lnTo>
                    <a:pt x="37997" y="7925"/>
                  </a:lnTo>
                  <a:lnTo>
                    <a:pt x="31870" y="15846"/>
                  </a:lnTo>
                  <a:lnTo>
                    <a:pt x="10653" y="21669"/>
                  </a:lnTo>
                  <a:lnTo>
                    <a:pt x="7132" y="33182"/>
                  </a:lnTo>
                  <a:lnTo>
                    <a:pt x="2293" y="30622"/>
                  </a:lnTo>
                  <a:close/>
                </a:path>
                <a:path w="158114" h="149860">
                  <a:moveTo>
                    <a:pt x="10042" y="23743"/>
                  </a:moveTo>
                  <a:lnTo>
                    <a:pt x="9993" y="23260"/>
                  </a:lnTo>
                  <a:lnTo>
                    <a:pt x="9371" y="23979"/>
                  </a:lnTo>
                  <a:lnTo>
                    <a:pt x="10042" y="23743"/>
                  </a:lnTo>
                  <a:close/>
                </a:path>
                <a:path w="158114" h="149860">
                  <a:moveTo>
                    <a:pt x="4246" y="24807"/>
                  </a:moveTo>
                  <a:lnTo>
                    <a:pt x="7817" y="27019"/>
                  </a:lnTo>
                  <a:lnTo>
                    <a:pt x="9617" y="22022"/>
                  </a:lnTo>
                  <a:lnTo>
                    <a:pt x="4246" y="24807"/>
                  </a:lnTo>
                  <a:close/>
                </a:path>
                <a:path w="158114" h="149860">
                  <a:moveTo>
                    <a:pt x="3493" y="26088"/>
                  </a:moveTo>
                  <a:lnTo>
                    <a:pt x="2668" y="26727"/>
                  </a:lnTo>
                  <a:lnTo>
                    <a:pt x="4091" y="26826"/>
                  </a:lnTo>
                  <a:lnTo>
                    <a:pt x="3493" y="26088"/>
                  </a:lnTo>
                  <a:close/>
                </a:path>
                <a:path w="158114" h="149860">
                  <a:moveTo>
                    <a:pt x="1622" y="24461"/>
                  </a:moveTo>
                  <a:lnTo>
                    <a:pt x="1313" y="26131"/>
                  </a:lnTo>
                  <a:lnTo>
                    <a:pt x="2631" y="26752"/>
                  </a:lnTo>
                  <a:lnTo>
                    <a:pt x="1622" y="2446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943513" y="2533509"/>
              <a:ext cx="412750" cy="496570"/>
            </a:xfrm>
            <a:custGeom>
              <a:avLst/>
              <a:gdLst/>
              <a:ahLst/>
              <a:cxnLst/>
              <a:rect l="l" t="t" r="r" b="b"/>
              <a:pathLst>
                <a:path w="412750" h="496569">
                  <a:moveTo>
                    <a:pt x="117360" y="382270"/>
                  </a:moveTo>
                  <a:lnTo>
                    <a:pt x="113499" y="378460"/>
                  </a:lnTo>
                  <a:lnTo>
                    <a:pt x="113677" y="377190"/>
                  </a:lnTo>
                  <a:lnTo>
                    <a:pt x="114325" y="372300"/>
                  </a:lnTo>
                  <a:lnTo>
                    <a:pt x="28638" y="372300"/>
                  </a:lnTo>
                  <a:lnTo>
                    <a:pt x="28638" y="373380"/>
                  </a:lnTo>
                  <a:lnTo>
                    <a:pt x="19431" y="377190"/>
                  </a:lnTo>
                  <a:lnTo>
                    <a:pt x="8204" y="372338"/>
                  </a:lnTo>
                  <a:lnTo>
                    <a:pt x="28638" y="373380"/>
                  </a:lnTo>
                  <a:lnTo>
                    <a:pt x="28638" y="372300"/>
                  </a:lnTo>
                  <a:lnTo>
                    <a:pt x="8115" y="372300"/>
                  </a:lnTo>
                  <a:lnTo>
                    <a:pt x="7429" y="372300"/>
                  </a:lnTo>
                  <a:lnTo>
                    <a:pt x="1320" y="377190"/>
                  </a:lnTo>
                  <a:lnTo>
                    <a:pt x="977" y="381000"/>
                  </a:lnTo>
                  <a:lnTo>
                    <a:pt x="4762" y="382270"/>
                  </a:lnTo>
                  <a:lnTo>
                    <a:pt x="8077" y="382270"/>
                  </a:lnTo>
                  <a:lnTo>
                    <a:pt x="117360" y="382270"/>
                  </a:lnTo>
                  <a:close/>
                </a:path>
                <a:path w="412750" h="496569">
                  <a:moveTo>
                    <a:pt x="125069" y="389890"/>
                  </a:moveTo>
                  <a:lnTo>
                    <a:pt x="118643" y="383540"/>
                  </a:lnTo>
                  <a:lnTo>
                    <a:pt x="42291" y="383540"/>
                  </a:lnTo>
                  <a:lnTo>
                    <a:pt x="42291" y="394970"/>
                  </a:lnTo>
                  <a:lnTo>
                    <a:pt x="37757" y="396849"/>
                  </a:lnTo>
                  <a:lnTo>
                    <a:pt x="38379" y="393700"/>
                  </a:lnTo>
                  <a:lnTo>
                    <a:pt x="38506" y="393039"/>
                  </a:lnTo>
                  <a:lnTo>
                    <a:pt x="42291" y="394970"/>
                  </a:lnTo>
                  <a:lnTo>
                    <a:pt x="42291" y="383540"/>
                  </a:lnTo>
                  <a:lnTo>
                    <a:pt x="3606" y="383540"/>
                  </a:lnTo>
                  <a:lnTo>
                    <a:pt x="8369" y="387350"/>
                  </a:lnTo>
                  <a:lnTo>
                    <a:pt x="901" y="387350"/>
                  </a:lnTo>
                  <a:lnTo>
                    <a:pt x="2019" y="391160"/>
                  </a:lnTo>
                  <a:lnTo>
                    <a:pt x="6388" y="391160"/>
                  </a:lnTo>
                  <a:lnTo>
                    <a:pt x="1371" y="392430"/>
                  </a:lnTo>
                  <a:lnTo>
                    <a:pt x="4724" y="398780"/>
                  </a:lnTo>
                  <a:lnTo>
                    <a:pt x="24104" y="398780"/>
                  </a:lnTo>
                  <a:lnTo>
                    <a:pt x="25374" y="393700"/>
                  </a:lnTo>
                  <a:lnTo>
                    <a:pt x="31762" y="398780"/>
                  </a:lnTo>
                  <a:lnTo>
                    <a:pt x="34518" y="398183"/>
                  </a:lnTo>
                  <a:lnTo>
                    <a:pt x="33070" y="398780"/>
                  </a:lnTo>
                  <a:lnTo>
                    <a:pt x="34874" y="405130"/>
                  </a:lnTo>
                  <a:lnTo>
                    <a:pt x="26860" y="396240"/>
                  </a:lnTo>
                  <a:lnTo>
                    <a:pt x="23444" y="400050"/>
                  </a:lnTo>
                  <a:lnTo>
                    <a:pt x="1511" y="400050"/>
                  </a:lnTo>
                  <a:lnTo>
                    <a:pt x="2209" y="407670"/>
                  </a:lnTo>
                  <a:lnTo>
                    <a:pt x="7150" y="411480"/>
                  </a:lnTo>
                  <a:lnTo>
                    <a:pt x="0" y="408940"/>
                  </a:lnTo>
                  <a:lnTo>
                    <a:pt x="4508" y="416560"/>
                  </a:lnTo>
                  <a:lnTo>
                    <a:pt x="12788" y="411480"/>
                  </a:lnTo>
                  <a:lnTo>
                    <a:pt x="12471" y="419100"/>
                  </a:lnTo>
                  <a:lnTo>
                    <a:pt x="5537" y="417830"/>
                  </a:lnTo>
                  <a:lnTo>
                    <a:pt x="5422" y="424180"/>
                  </a:lnTo>
                  <a:lnTo>
                    <a:pt x="7785" y="430530"/>
                  </a:lnTo>
                  <a:lnTo>
                    <a:pt x="11163" y="422910"/>
                  </a:lnTo>
                  <a:lnTo>
                    <a:pt x="13119" y="434340"/>
                  </a:lnTo>
                  <a:lnTo>
                    <a:pt x="19164" y="422910"/>
                  </a:lnTo>
                  <a:lnTo>
                    <a:pt x="19837" y="421640"/>
                  </a:lnTo>
                  <a:lnTo>
                    <a:pt x="25438" y="419100"/>
                  </a:lnTo>
                  <a:lnTo>
                    <a:pt x="31038" y="416560"/>
                  </a:lnTo>
                  <a:lnTo>
                    <a:pt x="33667" y="419100"/>
                  </a:lnTo>
                  <a:lnTo>
                    <a:pt x="28536" y="420370"/>
                  </a:lnTo>
                  <a:lnTo>
                    <a:pt x="25704" y="427990"/>
                  </a:lnTo>
                  <a:lnTo>
                    <a:pt x="27178" y="421640"/>
                  </a:lnTo>
                  <a:lnTo>
                    <a:pt x="22174" y="422910"/>
                  </a:lnTo>
                  <a:lnTo>
                    <a:pt x="11950" y="438150"/>
                  </a:lnTo>
                  <a:lnTo>
                    <a:pt x="18478" y="441960"/>
                  </a:lnTo>
                  <a:lnTo>
                    <a:pt x="10223" y="444500"/>
                  </a:lnTo>
                  <a:lnTo>
                    <a:pt x="8712" y="449580"/>
                  </a:lnTo>
                  <a:lnTo>
                    <a:pt x="8877" y="443230"/>
                  </a:lnTo>
                  <a:lnTo>
                    <a:pt x="4305" y="449580"/>
                  </a:lnTo>
                  <a:lnTo>
                    <a:pt x="6464" y="457200"/>
                  </a:lnTo>
                  <a:lnTo>
                    <a:pt x="9461" y="457200"/>
                  </a:lnTo>
                  <a:lnTo>
                    <a:pt x="9956" y="449580"/>
                  </a:lnTo>
                  <a:lnTo>
                    <a:pt x="11074" y="455930"/>
                  </a:lnTo>
                  <a:lnTo>
                    <a:pt x="14897" y="454660"/>
                  </a:lnTo>
                  <a:lnTo>
                    <a:pt x="14147" y="448310"/>
                  </a:lnTo>
                  <a:lnTo>
                    <a:pt x="17957" y="450850"/>
                  </a:lnTo>
                  <a:lnTo>
                    <a:pt x="15989" y="454660"/>
                  </a:lnTo>
                  <a:lnTo>
                    <a:pt x="19900" y="448310"/>
                  </a:lnTo>
                  <a:lnTo>
                    <a:pt x="21463" y="445770"/>
                  </a:lnTo>
                  <a:lnTo>
                    <a:pt x="20840" y="449580"/>
                  </a:lnTo>
                  <a:lnTo>
                    <a:pt x="23456" y="448310"/>
                  </a:lnTo>
                  <a:lnTo>
                    <a:pt x="17602" y="453390"/>
                  </a:lnTo>
                  <a:lnTo>
                    <a:pt x="20307" y="455930"/>
                  </a:lnTo>
                  <a:lnTo>
                    <a:pt x="14884" y="462280"/>
                  </a:lnTo>
                  <a:lnTo>
                    <a:pt x="17767" y="468630"/>
                  </a:lnTo>
                  <a:lnTo>
                    <a:pt x="21132" y="464820"/>
                  </a:lnTo>
                  <a:lnTo>
                    <a:pt x="18542" y="469900"/>
                  </a:lnTo>
                  <a:lnTo>
                    <a:pt x="10007" y="463550"/>
                  </a:lnTo>
                  <a:lnTo>
                    <a:pt x="8750" y="472440"/>
                  </a:lnTo>
                  <a:lnTo>
                    <a:pt x="17056" y="483870"/>
                  </a:lnTo>
                  <a:lnTo>
                    <a:pt x="27520" y="487680"/>
                  </a:lnTo>
                  <a:lnTo>
                    <a:pt x="26555" y="494030"/>
                  </a:lnTo>
                  <a:lnTo>
                    <a:pt x="30086" y="491490"/>
                  </a:lnTo>
                  <a:lnTo>
                    <a:pt x="33159" y="496570"/>
                  </a:lnTo>
                  <a:lnTo>
                    <a:pt x="40843" y="496570"/>
                  </a:lnTo>
                  <a:lnTo>
                    <a:pt x="46431" y="491490"/>
                  </a:lnTo>
                  <a:lnTo>
                    <a:pt x="49225" y="488950"/>
                  </a:lnTo>
                  <a:lnTo>
                    <a:pt x="51765" y="491490"/>
                  </a:lnTo>
                  <a:lnTo>
                    <a:pt x="54203" y="488950"/>
                  </a:lnTo>
                  <a:lnTo>
                    <a:pt x="67614" y="474980"/>
                  </a:lnTo>
                  <a:lnTo>
                    <a:pt x="65468" y="472440"/>
                  </a:lnTo>
                  <a:lnTo>
                    <a:pt x="69621" y="469900"/>
                  </a:lnTo>
                  <a:lnTo>
                    <a:pt x="75844" y="466090"/>
                  </a:lnTo>
                  <a:lnTo>
                    <a:pt x="75285" y="464820"/>
                  </a:lnTo>
                  <a:lnTo>
                    <a:pt x="73621" y="461010"/>
                  </a:lnTo>
                  <a:lnTo>
                    <a:pt x="78892" y="466090"/>
                  </a:lnTo>
                  <a:lnTo>
                    <a:pt x="83997" y="463550"/>
                  </a:lnTo>
                  <a:lnTo>
                    <a:pt x="85331" y="461010"/>
                  </a:lnTo>
                  <a:lnTo>
                    <a:pt x="87985" y="455930"/>
                  </a:lnTo>
                  <a:lnTo>
                    <a:pt x="83781" y="448310"/>
                  </a:lnTo>
                  <a:lnTo>
                    <a:pt x="89496" y="448310"/>
                  </a:lnTo>
                  <a:lnTo>
                    <a:pt x="88861" y="445770"/>
                  </a:lnTo>
                  <a:lnTo>
                    <a:pt x="87287" y="439420"/>
                  </a:lnTo>
                  <a:lnTo>
                    <a:pt x="90233" y="436880"/>
                  </a:lnTo>
                  <a:lnTo>
                    <a:pt x="91325" y="458470"/>
                  </a:lnTo>
                  <a:lnTo>
                    <a:pt x="100977" y="462280"/>
                  </a:lnTo>
                  <a:lnTo>
                    <a:pt x="102755" y="468630"/>
                  </a:lnTo>
                  <a:lnTo>
                    <a:pt x="105841" y="468630"/>
                  </a:lnTo>
                  <a:lnTo>
                    <a:pt x="108585" y="458470"/>
                  </a:lnTo>
                  <a:lnTo>
                    <a:pt x="106451" y="447040"/>
                  </a:lnTo>
                  <a:lnTo>
                    <a:pt x="110375" y="443230"/>
                  </a:lnTo>
                  <a:lnTo>
                    <a:pt x="109562" y="438150"/>
                  </a:lnTo>
                  <a:lnTo>
                    <a:pt x="111772" y="436880"/>
                  </a:lnTo>
                  <a:lnTo>
                    <a:pt x="118414" y="433070"/>
                  </a:lnTo>
                  <a:lnTo>
                    <a:pt x="119507" y="427990"/>
                  </a:lnTo>
                  <a:lnTo>
                    <a:pt x="120891" y="421640"/>
                  </a:lnTo>
                  <a:lnTo>
                    <a:pt x="119380" y="416560"/>
                  </a:lnTo>
                  <a:lnTo>
                    <a:pt x="115989" y="405130"/>
                  </a:lnTo>
                  <a:lnTo>
                    <a:pt x="114858" y="401320"/>
                  </a:lnTo>
                  <a:lnTo>
                    <a:pt x="122085" y="400050"/>
                  </a:lnTo>
                  <a:lnTo>
                    <a:pt x="125069" y="389890"/>
                  </a:lnTo>
                  <a:close/>
                </a:path>
                <a:path w="412750" h="496569">
                  <a:moveTo>
                    <a:pt x="135839" y="192570"/>
                  </a:moveTo>
                  <a:lnTo>
                    <a:pt x="134950" y="191897"/>
                  </a:lnTo>
                  <a:lnTo>
                    <a:pt x="132626" y="192582"/>
                  </a:lnTo>
                  <a:lnTo>
                    <a:pt x="135839" y="192570"/>
                  </a:lnTo>
                  <a:close/>
                </a:path>
                <a:path w="412750" h="496569">
                  <a:moveTo>
                    <a:pt x="137909" y="191071"/>
                  </a:moveTo>
                  <a:lnTo>
                    <a:pt x="137198" y="191312"/>
                  </a:lnTo>
                  <a:lnTo>
                    <a:pt x="137515" y="192366"/>
                  </a:lnTo>
                  <a:lnTo>
                    <a:pt x="137909" y="191071"/>
                  </a:lnTo>
                  <a:close/>
                </a:path>
                <a:path w="412750" h="496569">
                  <a:moveTo>
                    <a:pt x="140652" y="183210"/>
                  </a:moveTo>
                  <a:lnTo>
                    <a:pt x="140182" y="182333"/>
                  </a:lnTo>
                  <a:lnTo>
                    <a:pt x="139230" y="182537"/>
                  </a:lnTo>
                  <a:lnTo>
                    <a:pt x="140652" y="183210"/>
                  </a:lnTo>
                  <a:close/>
                </a:path>
                <a:path w="412750" h="496569">
                  <a:moveTo>
                    <a:pt x="145605" y="133553"/>
                  </a:moveTo>
                  <a:lnTo>
                    <a:pt x="142671" y="129755"/>
                  </a:lnTo>
                  <a:lnTo>
                    <a:pt x="138569" y="132435"/>
                  </a:lnTo>
                  <a:lnTo>
                    <a:pt x="135216" y="134035"/>
                  </a:lnTo>
                  <a:lnTo>
                    <a:pt x="134924" y="141668"/>
                  </a:lnTo>
                  <a:lnTo>
                    <a:pt x="145605" y="133553"/>
                  </a:lnTo>
                  <a:close/>
                </a:path>
                <a:path w="412750" h="496569">
                  <a:moveTo>
                    <a:pt x="147205" y="131749"/>
                  </a:moveTo>
                  <a:lnTo>
                    <a:pt x="145072" y="129768"/>
                  </a:lnTo>
                  <a:lnTo>
                    <a:pt x="145338" y="131445"/>
                  </a:lnTo>
                  <a:lnTo>
                    <a:pt x="147205" y="131749"/>
                  </a:lnTo>
                  <a:close/>
                </a:path>
                <a:path w="412750" h="496569">
                  <a:moveTo>
                    <a:pt x="149059" y="167817"/>
                  </a:moveTo>
                  <a:lnTo>
                    <a:pt x="147066" y="169379"/>
                  </a:lnTo>
                  <a:lnTo>
                    <a:pt x="149059" y="169583"/>
                  </a:lnTo>
                  <a:lnTo>
                    <a:pt x="149059" y="167817"/>
                  </a:lnTo>
                  <a:close/>
                </a:path>
                <a:path w="412750" h="496569">
                  <a:moveTo>
                    <a:pt x="155257" y="135216"/>
                  </a:moveTo>
                  <a:lnTo>
                    <a:pt x="154533" y="135204"/>
                  </a:lnTo>
                  <a:lnTo>
                    <a:pt x="155181" y="136347"/>
                  </a:lnTo>
                  <a:lnTo>
                    <a:pt x="155257" y="135216"/>
                  </a:lnTo>
                  <a:close/>
                </a:path>
                <a:path w="412750" h="496569">
                  <a:moveTo>
                    <a:pt x="157403" y="133921"/>
                  </a:moveTo>
                  <a:lnTo>
                    <a:pt x="157391" y="131292"/>
                  </a:lnTo>
                  <a:lnTo>
                    <a:pt x="155486" y="134366"/>
                  </a:lnTo>
                  <a:lnTo>
                    <a:pt x="157403" y="133921"/>
                  </a:lnTo>
                  <a:close/>
                </a:path>
                <a:path w="412750" h="496569">
                  <a:moveTo>
                    <a:pt x="158318" y="104622"/>
                  </a:moveTo>
                  <a:lnTo>
                    <a:pt x="157099" y="104279"/>
                  </a:lnTo>
                  <a:lnTo>
                    <a:pt x="156959" y="107010"/>
                  </a:lnTo>
                  <a:lnTo>
                    <a:pt x="158318" y="104622"/>
                  </a:lnTo>
                  <a:close/>
                </a:path>
                <a:path w="412750" h="496569">
                  <a:moveTo>
                    <a:pt x="158686" y="121551"/>
                  </a:moveTo>
                  <a:lnTo>
                    <a:pt x="153924" y="119380"/>
                  </a:lnTo>
                  <a:lnTo>
                    <a:pt x="154851" y="123342"/>
                  </a:lnTo>
                  <a:lnTo>
                    <a:pt x="158686" y="121551"/>
                  </a:lnTo>
                  <a:close/>
                </a:path>
                <a:path w="412750" h="496569">
                  <a:moveTo>
                    <a:pt x="163347" y="145122"/>
                  </a:moveTo>
                  <a:lnTo>
                    <a:pt x="162242" y="142582"/>
                  </a:lnTo>
                  <a:lnTo>
                    <a:pt x="161213" y="144538"/>
                  </a:lnTo>
                  <a:lnTo>
                    <a:pt x="163347" y="145122"/>
                  </a:lnTo>
                  <a:close/>
                </a:path>
                <a:path w="412750" h="496569">
                  <a:moveTo>
                    <a:pt x="165239" y="115112"/>
                  </a:moveTo>
                  <a:lnTo>
                    <a:pt x="161201" y="100444"/>
                  </a:lnTo>
                  <a:lnTo>
                    <a:pt x="160680" y="109372"/>
                  </a:lnTo>
                  <a:lnTo>
                    <a:pt x="158127" y="107340"/>
                  </a:lnTo>
                  <a:lnTo>
                    <a:pt x="157099" y="112801"/>
                  </a:lnTo>
                  <a:lnTo>
                    <a:pt x="154889" y="111239"/>
                  </a:lnTo>
                  <a:lnTo>
                    <a:pt x="154012" y="108699"/>
                  </a:lnTo>
                  <a:lnTo>
                    <a:pt x="150075" y="111480"/>
                  </a:lnTo>
                  <a:lnTo>
                    <a:pt x="149872" y="118630"/>
                  </a:lnTo>
                  <a:lnTo>
                    <a:pt x="159486" y="112229"/>
                  </a:lnTo>
                  <a:lnTo>
                    <a:pt x="156298" y="119367"/>
                  </a:lnTo>
                  <a:lnTo>
                    <a:pt x="165239" y="115112"/>
                  </a:lnTo>
                  <a:close/>
                </a:path>
                <a:path w="412750" h="496569">
                  <a:moveTo>
                    <a:pt x="166344" y="213360"/>
                  </a:moveTo>
                  <a:lnTo>
                    <a:pt x="166065" y="212090"/>
                  </a:lnTo>
                  <a:lnTo>
                    <a:pt x="164960" y="207010"/>
                  </a:lnTo>
                  <a:lnTo>
                    <a:pt x="164680" y="205740"/>
                  </a:lnTo>
                  <a:lnTo>
                    <a:pt x="165569" y="204470"/>
                  </a:lnTo>
                  <a:lnTo>
                    <a:pt x="166179" y="203593"/>
                  </a:lnTo>
                  <a:lnTo>
                    <a:pt x="134251" y="203593"/>
                  </a:lnTo>
                  <a:lnTo>
                    <a:pt x="132588" y="203593"/>
                  </a:lnTo>
                  <a:lnTo>
                    <a:pt x="131191" y="207010"/>
                  </a:lnTo>
                  <a:lnTo>
                    <a:pt x="126949" y="203200"/>
                  </a:lnTo>
                  <a:lnTo>
                    <a:pt x="127469" y="212090"/>
                  </a:lnTo>
                  <a:lnTo>
                    <a:pt x="134315" y="213360"/>
                  </a:lnTo>
                  <a:lnTo>
                    <a:pt x="127965" y="218440"/>
                  </a:lnTo>
                  <a:lnTo>
                    <a:pt x="144945" y="212090"/>
                  </a:lnTo>
                  <a:lnTo>
                    <a:pt x="137490" y="215900"/>
                  </a:lnTo>
                  <a:lnTo>
                    <a:pt x="140017" y="219710"/>
                  </a:lnTo>
                  <a:lnTo>
                    <a:pt x="135661" y="220980"/>
                  </a:lnTo>
                  <a:lnTo>
                    <a:pt x="135369" y="215900"/>
                  </a:lnTo>
                  <a:lnTo>
                    <a:pt x="122389" y="220980"/>
                  </a:lnTo>
                  <a:lnTo>
                    <a:pt x="129095" y="228600"/>
                  </a:lnTo>
                  <a:lnTo>
                    <a:pt x="122047" y="227330"/>
                  </a:lnTo>
                  <a:lnTo>
                    <a:pt x="121234" y="236220"/>
                  </a:lnTo>
                  <a:lnTo>
                    <a:pt x="116840" y="238760"/>
                  </a:lnTo>
                  <a:lnTo>
                    <a:pt x="121526" y="246380"/>
                  </a:lnTo>
                  <a:lnTo>
                    <a:pt x="115951" y="240030"/>
                  </a:lnTo>
                  <a:lnTo>
                    <a:pt x="112928" y="255270"/>
                  </a:lnTo>
                  <a:lnTo>
                    <a:pt x="118262" y="250190"/>
                  </a:lnTo>
                  <a:lnTo>
                    <a:pt x="119164" y="257810"/>
                  </a:lnTo>
                  <a:lnTo>
                    <a:pt x="126415" y="251460"/>
                  </a:lnTo>
                  <a:lnTo>
                    <a:pt x="118198" y="260350"/>
                  </a:lnTo>
                  <a:lnTo>
                    <a:pt x="114985" y="255270"/>
                  </a:lnTo>
                  <a:lnTo>
                    <a:pt x="112014" y="260350"/>
                  </a:lnTo>
                  <a:lnTo>
                    <a:pt x="111531" y="256540"/>
                  </a:lnTo>
                  <a:lnTo>
                    <a:pt x="107010" y="264160"/>
                  </a:lnTo>
                  <a:lnTo>
                    <a:pt x="99987" y="267970"/>
                  </a:lnTo>
                  <a:lnTo>
                    <a:pt x="99656" y="273050"/>
                  </a:lnTo>
                  <a:lnTo>
                    <a:pt x="110274" y="265430"/>
                  </a:lnTo>
                  <a:lnTo>
                    <a:pt x="101549" y="275590"/>
                  </a:lnTo>
                  <a:lnTo>
                    <a:pt x="103543" y="283210"/>
                  </a:lnTo>
                  <a:lnTo>
                    <a:pt x="99148" y="288290"/>
                  </a:lnTo>
                  <a:lnTo>
                    <a:pt x="100025" y="285750"/>
                  </a:lnTo>
                  <a:lnTo>
                    <a:pt x="100901" y="283210"/>
                  </a:lnTo>
                  <a:lnTo>
                    <a:pt x="95262" y="276860"/>
                  </a:lnTo>
                  <a:lnTo>
                    <a:pt x="91770" y="285750"/>
                  </a:lnTo>
                  <a:lnTo>
                    <a:pt x="87985" y="283210"/>
                  </a:lnTo>
                  <a:lnTo>
                    <a:pt x="89763" y="287020"/>
                  </a:lnTo>
                  <a:lnTo>
                    <a:pt x="80276" y="295910"/>
                  </a:lnTo>
                  <a:lnTo>
                    <a:pt x="73050" y="311150"/>
                  </a:lnTo>
                  <a:lnTo>
                    <a:pt x="80276" y="308610"/>
                  </a:lnTo>
                  <a:lnTo>
                    <a:pt x="76936" y="313690"/>
                  </a:lnTo>
                  <a:lnTo>
                    <a:pt x="81686" y="317500"/>
                  </a:lnTo>
                  <a:lnTo>
                    <a:pt x="94856" y="308610"/>
                  </a:lnTo>
                  <a:lnTo>
                    <a:pt x="94322" y="303530"/>
                  </a:lnTo>
                  <a:lnTo>
                    <a:pt x="101282" y="298450"/>
                  </a:lnTo>
                  <a:lnTo>
                    <a:pt x="101092" y="298716"/>
                  </a:lnTo>
                  <a:lnTo>
                    <a:pt x="101092" y="303530"/>
                  </a:lnTo>
                  <a:lnTo>
                    <a:pt x="100228" y="304800"/>
                  </a:lnTo>
                  <a:lnTo>
                    <a:pt x="100571" y="302260"/>
                  </a:lnTo>
                  <a:lnTo>
                    <a:pt x="101092" y="303530"/>
                  </a:lnTo>
                  <a:lnTo>
                    <a:pt x="101092" y="298716"/>
                  </a:lnTo>
                  <a:lnTo>
                    <a:pt x="96672" y="304800"/>
                  </a:lnTo>
                  <a:lnTo>
                    <a:pt x="102196" y="307340"/>
                  </a:lnTo>
                  <a:lnTo>
                    <a:pt x="91008" y="313690"/>
                  </a:lnTo>
                  <a:lnTo>
                    <a:pt x="93802" y="318770"/>
                  </a:lnTo>
                  <a:lnTo>
                    <a:pt x="81203" y="320040"/>
                  </a:lnTo>
                  <a:lnTo>
                    <a:pt x="82423" y="323850"/>
                  </a:lnTo>
                  <a:lnTo>
                    <a:pt x="77571" y="323850"/>
                  </a:lnTo>
                  <a:lnTo>
                    <a:pt x="79425" y="318770"/>
                  </a:lnTo>
                  <a:lnTo>
                    <a:pt x="75768" y="312420"/>
                  </a:lnTo>
                  <a:lnTo>
                    <a:pt x="66865" y="317500"/>
                  </a:lnTo>
                  <a:lnTo>
                    <a:pt x="71843" y="317500"/>
                  </a:lnTo>
                  <a:lnTo>
                    <a:pt x="66001" y="323850"/>
                  </a:lnTo>
                  <a:lnTo>
                    <a:pt x="65493" y="318770"/>
                  </a:lnTo>
                  <a:lnTo>
                    <a:pt x="58597" y="320040"/>
                  </a:lnTo>
                  <a:lnTo>
                    <a:pt x="57251" y="330200"/>
                  </a:lnTo>
                  <a:lnTo>
                    <a:pt x="50876" y="330200"/>
                  </a:lnTo>
                  <a:lnTo>
                    <a:pt x="53962" y="335280"/>
                  </a:lnTo>
                  <a:lnTo>
                    <a:pt x="58458" y="335280"/>
                  </a:lnTo>
                  <a:lnTo>
                    <a:pt x="54864" y="336550"/>
                  </a:lnTo>
                  <a:lnTo>
                    <a:pt x="57518" y="340360"/>
                  </a:lnTo>
                  <a:lnTo>
                    <a:pt x="54267" y="336550"/>
                  </a:lnTo>
                  <a:lnTo>
                    <a:pt x="49936" y="331470"/>
                  </a:lnTo>
                  <a:lnTo>
                    <a:pt x="46431" y="334010"/>
                  </a:lnTo>
                  <a:lnTo>
                    <a:pt x="48437" y="336550"/>
                  </a:lnTo>
                  <a:lnTo>
                    <a:pt x="31534" y="336550"/>
                  </a:lnTo>
                  <a:lnTo>
                    <a:pt x="35572" y="340360"/>
                  </a:lnTo>
                  <a:lnTo>
                    <a:pt x="32296" y="344170"/>
                  </a:lnTo>
                  <a:lnTo>
                    <a:pt x="50317" y="344170"/>
                  </a:lnTo>
                  <a:lnTo>
                    <a:pt x="38722" y="347980"/>
                  </a:lnTo>
                  <a:lnTo>
                    <a:pt x="43281" y="349250"/>
                  </a:lnTo>
                  <a:lnTo>
                    <a:pt x="41084" y="351790"/>
                  </a:lnTo>
                  <a:lnTo>
                    <a:pt x="33756" y="346710"/>
                  </a:lnTo>
                  <a:lnTo>
                    <a:pt x="20662" y="349250"/>
                  </a:lnTo>
                  <a:lnTo>
                    <a:pt x="26212" y="351790"/>
                  </a:lnTo>
                  <a:lnTo>
                    <a:pt x="22720" y="354330"/>
                  </a:lnTo>
                  <a:lnTo>
                    <a:pt x="29425" y="353060"/>
                  </a:lnTo>
                  <a:lnTo>
                    <a:pt x="36398" y="359410"/>
                  </a:lnTo>
                  <a:lnTo>
                    <a:pt x="32969" y="359410"/>
                  </a:lnTo>
                  <a:lnTo>
                    <a:pt x="31508" y="365760"/>
                  </a:lnTo>
                  <a:lnTo>
                    <a:pt x="31445" y="364490"/>
                  </a:lnTo>
                  <a:lnTo>
                    <a:pt x="31064" y="355600"/>
                  </a:lnTo>
                  <a:lnTo>
                    <a:pt x="27774" y="354330"/>
                  </a:lnTo>
                  <a:lnTo>
                    <a:pt x="22974" y="356870"/>
                  </a:lnTo>
                  <a:lnTo>
                    <a:pt x="25755" y="364490"/>
                  </a:lnTo>
                  <a:lnTo>
                    <a:pt x="21767" y="356870"/>
                  </a:lnTo>
                  <a:lnTo>
                    <a:pt x="16294" y="359410"/>
                  </a:lnTo>
                  <a:lnTo>
                    <a:pt x="18897" y="367030"/>
                  </a:lnTo>
                  <a:lnTo>
                    <a:pt x="8445" y="361950"/>
                  </a:lnTo>
                  <a:lnTo>
                    <a:pt x="8585" y="368300"/>
                  </a:lnTo>
                  <a:lnTo>
                    <a:pt x="2336" y="361950"/>
                  </a:lnTo>
                  <a:lnTo>
                    <a:pt x="6223" y="367030"/>
                  </a:lnTo>
                  <a:lnTo>
                    <a:pt x="3594" y="372110"/>
                  </a:lnTo>
                  <a:lnTo>
                    <a:pt x="7670" y="372110"/>
                  </a:lnTo>
                  <a:lnTo>
                    <a:pt x="114350" y="372110"/>
                  </a:lnTo>
                  <a:lnTo>
                    <a:pt x="114858" y="368300"/>
                  </a:lnTo>
                  <a:lnTo>
                    <a:pt x="115036" y="367030"/>
                  </a:lnTo>
                  <a:lnTo>
                    <a:pt x="115201" y="365760"/>
                  </a:lnTo>
                  <a:lnTo>
                    <a:pt x="116052" y="359410"/>
                  </a:lnTo>
                  <a:lnTo>
                    <a:pt x="113919" y="353060"/>
                  </a:lnTo>
                  <a:lnTo>
                    <a:pt x="113499" y="351790"/>
                  </a:lnTo>
                  <a:lnTo>
                    <a:pt x="112217" y="347980"/>
                  </a:lnTo>
                  <a:lnTo>
                    <a:pt x="112483" y="346710"/>
                  </a:lnTo>
                  <a:lnTo>
                    <a:pt x="113779" y="340360"/>
                  </a:lnTo>
                  <a:lnTo>
                    <a:pt x="114820" y="335280"/>
                  </a:lnTo>
                  <a:lnTo>
                    <a:pt x="110921" y="325120"/>
                  </a:lnTo>
                  <a:lnTo>
                    <a:pt x="111226" y="323850"/>
                  </a:lnTo>
                  <a:lnTo>
                    <a:pt x="113703" y="313690"/>
                  </a:lnTo>
                  <a:lnTo>
                    <a:pt x="120307" y="304800"/>
                  </a:lnTo>
                  <a:lnTo>
                    <a:pt x="122199" y="302260"/>
                  </a:lnTo>
                  <a:lnTo>
                    <a:pt x="125031" y="298450"/>
                  </a:lnTo>
                  <a:lnTo>
                    <a:pt x="125971" y="297180"/>
                  </a:lnTo>
                  <a:lnTo>
                    <a:pt x="142379" y="299720"/>
                  </a:lnTo>
                  <a:lnTo>
                    <a:pt x="143383" y="297180"/>
                  </a:lnTo>
                  <a:lnTo>
                    <a:pt x="145376" y="292100"/>
                  </a:lnTo>
                  <a:lnTo>
                    <a:pt x="145097" y="288290"/>
                  </a:lnTo>
                  <a:lnTo>
                    <a:pt x="144703" y="283210"/>
                  </a:lnTo>
                  <a:lnTo>
                    <a:pt x="137426" y="278130"/>
                  </a:lnTo>
                  <a:lnTo>
                    <a:pt x="143840" y="265430"/>
                  </a:lnTo>
                  <a:lnTo>
                    <a:pt x="146405" y="260350"/>
                  </a:lnTo>
                  <a:lnTo>
                    <a:pt x="150888" y="251460"/>
                  </a:lnTo>
                  <a:lnTo>
                    <a:pt x="150888" y="250190"/>
                  </a:lnTo>
                  <a:lnTo>
                    <a:pt x="150914" y="246380"/>
                  </a:lnTo>
                  <a:lnTo>
                    <a:pt x="151003" y="228600"/>
                  </a:lnTo>
                  <a:lnTo>
                    <a:pt x="151041" y="220980"/>
                  </a:lnTo>
                  <a:lnTo>
                    <a:pt x="151041" y="219710"/>
                  </a:lnTo>
                  <a:lnTo>
                    <a:pt x="166344" y="213360"/>
                  </a:lnTo>
                  <a:close/>
                </a:path>
                <a:path w="412750" h="496569">
                  <a:moveTo>
                    <a:pt x="175044" y="107238"/>
                  </a:moveTo>
                  <a:lnTo>
                    <a:pt x="174015" y="108102"/>
                  </a:lnTo>
                  <a:lnTo>
                    <a:pt x="174955" y="107772"/>
                  </a:lnTo>
                  <a:lnTo>
                    <a:pt x="175044" y="107238"/>
                  </a:lnTo>
                  <a:close/>
                </a:path>
                <a:path w="412750" h="496569">
                  <a:moveTo>
                    <a:pt x="176961" y="129336"/>
                  </a:moveTo>
                  <a:lnTo>
                    <a:pt x="176263" y="129298"/>
                  </a:lnTo>
                  <a:lnTo>
                    <a:pt x="175450" y="130454"/>
                  </a:lnTo>
                  <a:lnTo>
                    <a:pt x="176961" y="129336"/>
                  </a:lnTo>
                  <a:close/>
                </a:path>
                <a:path w="412750" h="496569">
                  <a:moveTo>
                    <a:pt x="180594" y="182880"/>
                  </a:moveTo>
                  <a:lnTo>
                    <a:pt x="179806" y="180340"/>
                  </a:lnTo>
                  <a:lnTo>
                    <a:pt x="178244" y="175260"/>
                  </a:lnTo>
                  <a:lnTo>
                    <a:pt x="165379" y="175260"/>
                  </a:lnTo>
                  <a:lnTo>
                    <a:pt x="165531" y="180340"/>
                  </a:lnTo>
                  <a:lnTo>
                    <a:pt x="160159" y="175260"/>
                  </a:lnTo>
                  <a:lnTo>
                    <a:pt x="158178" y="180340"/>
                  </a:lnTo>
                  <a:lnTo>
                    <a:pt x="158381" y="175260"/>
                  </a:lnTo>
                  <a:lnTo>
                    <a:pt x="155473" y="175260"/>
                  </a:lnTo>
                  <a:lnTo>
                    <a:pt x="153504" y="175958"/>
                  </a:lnTo>
                  <a:lnTo>
                    <a:pt x="152908" y="175958"/>
                  </a:lnTo>
                  <a:lnTo>
                    <a:pt x="153123" y="176098"/>
                  </a:lnTo>
                  <a:lnTo>
                    <a:pt x="151396" y="176720"/>
                  </a:lnTo>
                  <a:lnTo>
                    <a:pt x="152285" y="176072"/>
                  </a:lnTo>
                  <a:lnTo>
                    <a:pt x="148463" y="177266"/>
                  </a:lnTo>
                  <a:lnTo>
                    <a:pt x="149796" y="177279"/>
                  </a:lnTo>
                  <a:lnTo>
                    <a:pt x="148323" y="177800"/>
                  </a:lnTo>
                  <a:lnTo>
                    <a:pt x="146443" y="185420"/>
                  </a:lnTo>
                  <a:lnTo>
                    <a:pt x="146024" y="184899"/>
                  </a:lnTo>
                  <a:lnTo>
                    <a:pt x="147459" y="177812"/>
                  </a:lnTo>
                  <a:lnTo>
                    <a:pt x="143141" y="181343"/>
                  </a:lnTo>
                  <a:lnTo>
                    <a:pt x="143497" y="181902"/>
                  </a:lnTo>
                  <a:lnTo>
                    <a:pt x="143433" y="185420"/>
                  </a:lnTo>
                  <a:lnTo>
                    <a:pt x="134937" y="186690"/>
                  </a:lnTo>
                  <a:lnTo>
                    <a:pt x="140068" y="193040"/>
                  </a:lnTo>
                  <a:lnTo>
                    <a:pt x="134988" y="193040"/>
                  </a:lnTo>
                  <a:lnTo>
                    <a:pt x="138315" y="196850"/>
                  </a:lnTo>
                  <a:lnTo>
                    <a:pt x="131432" y="195580"/>
                  </a:lnTo>
                  <a:lnTo>
                    <a:pt x="135521" y="198120"/>
                  </a:lnTo>
                  <a:lnTo>
                    <a:pt x="130289" y="198120"/>
                  </a:lnTo>
                  <a:lnTo>
                    <a:pt x="130340" y="203200"/>
                  </a:lnTo>
                  <a:lnTo>
                    <a:pt x="132753" y="203200"/>
                  </a:lnTo>
                  <a:lnTo>
                    <a:pt x="166446" y="203200"/>
                  </a:lnTo>
                  <a:lnTo>
                    <a:pt x="170865" y="196850"/>
                  </a:lnTo>
                  <a:lnTo>
                    <a:pt x="178828" y="185420"/>
                  </a:lnTo>
                  <a:lnTo>
                    <a:pt x="180594" y="182880"/>
                  </a:lnTo>
                  <a:close/>
                </a:path>
                <a:path w="412750" h="496569">
                  <a:moveTo>
                    <a:pt x="181838" y="125666"/>
                  </a:moveTo>
                  <a:lnTo>
                    <a:pt x="180136" y="120751"/>
                  </a:lnTo>
                  <a:lnTo>
                    <a:pt x="176466" y="128054"/>
                  </a:lnTo>
                  <a:lnTo>
                    <a:pt x="181838" y="125666"/>
                  </a:lnTo>
                  <a:close/>
                </a:path>
                <a:path w="412750" h="496569">
                  <a:moveTo>
                    <a:pt x="182600" y="120345"/>
                  </a:moveTo>
                  <a:lnTo>
                    <a:pt x="182245" y="107823"/>
                  </a:lnTo>
                  <a:lnTo>
                    <a:pt x="178574" y="104927"/>
                  </a:lnTo>
                  <a:lnTo>
                    <a:pt x="178092" y="113004"/>
                  </a:lnTo>
                  <a:lnTo>
                    <a:pt x="171348" y="120434"/>
                  </a:lnTo>
                  <a:lnTo>
                    <a:pt x="174625" y="111061"/>
                  </a:lnTo>
                  <a:lnTo>
                    <a:pt x="172796" y="102806"/>
                  </a:lnTo>
                  <a:lnTo>
                    <a:pt x="169113" y="103428"/>
                  </a:lnTo>
                  <a:lnTo>
                    <a:pt x="176034" y="94259"/>
                  </a:lnTo>
                  <a:lnTo>
                    <a:pt x="176606" y="87058"/>
                  </a:lnTo>
                  <a:lnTo>
                    <a:pt x="167652" y="96723"/>
                  </a:lnTo>
                  <a:lnTo>
                    <a:pt x="166370" y="107061"/>
                  </a:lnTo>
                  <a:lnTo>
                    <a:pt x="168795" y="103847"/>
                  </a:lnTo>
                  <a:lnTo>
                    <a:pt x="166674" y="116967"/>
                  </a:lnTo>
                  <a:lnTo>
                    <a:pt x="161950" y="119976"/>
                  </a:lnTo>
                  <a:lnTo>
                    <a:pt x="160566" y="125158"/>
                  </a:lnTo>
                  <a:lnTo>
                    <a:pt x="151892" y="128384"/>
                  </a:lnTo>
                  <a:lnTo>
                    <a:pt x="146443" y="137375"/>
                  </a:lnTo>
                  <a:lnTo>
                    <a:pt x="160375" y="125844"/>
                  </a:lnTo>
                  <a:lnTo>
                    <a:pt x="159219" y="130187"/>
                  </a:lnTo>
                  <a:lnTo>
                    <a:pt x="159029" y="133172"/>
                  </a:lnTo>
                  <a:lnTo>
                    <a:pt x="164553" y="126987"/>
                  </a:lnTo>
                  <a:lnTo>
                    <a:pt x="167843" y="131356"/>
                  </a:lnTo>
                  <a:lnTo>
                    <a:pt x="176288" y="121196"/>
                  </a:lnTo>
                  <a:lnTo>
                    <a:pt x="182600" y="120345"/>
                  </a:lnTo>
                  <a:close/>
                </a:path>
                <a:path w="412750" h="496569">
                  <a:moveTo>
                    <a:pt x="182765" y="101866"/>
                  </a:moveTo>
                  <a:lnTo>
                    <a:pt x="182740" y="100507"/>
                  </a:lnTo>
                  <a:lnTo>
                    <a:pt x="181952" y="100723"/>
                  </a:lnTo>
                  <a:lnTo>
                    <a:pt x="182765" y="101866"/>
                  </a:lnTo>
                  <a:close/>
                </a:path>
                <a:path w="412750" h="496569">
                  <a:moveTo>
                    <a:pt x="184251" y="103174"/>
                  </a:moveTo>
                  <a:lnTo>
                    <a:pt x="179857" y="102006"/>
                  </a:lnTo>
                  <a:lnTo>
                    <a:pt x="183426" y="106908"/>
                  </a:lnTo>
                  <a:lnTo>
                    <a:pt x="184251" y="103174"/>
                  </a:lnTo>
                  <a:close/>
                </a:path>
                <a:path w="412750" h="496569">
                  <a:moveTo>
                    <a:pt x="186156" y="103251"/>
                  </a:moveTo>
                  <a:lnTo>
                    <a:pt x="185597" y="102666"/>
                  </a:lnTo>
                  <a:lnTo>
                    <a:pt x="184886" y="103263"/>
                  </a:lnTo>
                  <a:lnTo>
                    <a:pt x="186156" y="103251"/>
                  </a:lnTo>
                  <a:close/>
                </a:path>
                <a:path w="412750" h="496569">
                  <a:moveTo>
                    <a:pt x="192976" y="111798"/>
                  </a:moveTo>
                  <a:lnTo>
                    <a:pt x="190868" y="107327"/>
                  </a:lnTo>
                  <a:lnTo>
                    <a:pt x="187845" y="113411"/>
                  </a:lnTo>
                  <a:lnTo>
                    <a:pt x="192976" y="111798"/>
                  </a:lnTo>
                  <a:close/>
                </a:path>
                <a:path w="412750" h="496569">
                  <a:moveTo>
                    <a:pt x="197967" y="106832"/>
                  </a:moveTo>
                  <a:lnTo>
                    <a:pt x="194043" y="104533"/>
                  </a:lnTo>
                  <a:lnTo>
                    <a:pt x="193725" y="110375"/>
                  </a:lnTo>
                  <a:lnTo>
                    <a:pt x="197967" y="106832"/>
                  </a:lnTo>
                  <a:close/>
                </a:path>
                <a:path w="412750" h="496569">
                  <a:moveTo>
                    <a:pt x="199529" y="97205"/>
                  </a:moveTo>
                  <a:lnTo>
                    <a:pt x="195834" y="99999"/>
                  </a:lnTo>
                  <a:lnTo>
                    <a:pt x="198450" y="99669"/>
                  </a:lnTo>
                  <a:lnTo>
                    <a:pt x="199529" y="97205"/>
                  </a:lnTo>
                  <a:close/>
                </a:path>
                <a:path w="412750" h="496569">
                  <a:moveTo>
                    <a:pt x="207187" y="82029"/>
                  </a:moveTo>
                  <a:lnTo>
                    <a:pt x="205486" y="78155"/>
                  </a:lnTo>
                  <a:lnTo>
                    <a:pt x="203657" y="81534"/>
                  </a:lnTo>
                  <a:lnTo>
                    <a:pt x="204368" y="75869"/>
                  </a:lnTo>
                  <a:lnTo>
                    <a:pt x="200304" y="78955"/>
                  </a:lnTo>
                  <a:lnTo>
                    <a:pt x="198234" y="74574"/>
                  </a:lnTo>
                  <a:lnTo>
                    <a:pt x="200482" y="80657"/>
                  </a:lnTo>
                  <a:lnTo>
                    <a:pt x="196367" y="77533"/>
                  </a:lnTo>
                  <a:lnTo>
                    <a:pt x="193636" y="80124"/>
                  </a:lnTo>
                  <a:lnTo>
                    <a:pt x="196519" y="85356"/>
                  </a:lnTo>
                  <a:lnTo>
                    <a:pt x="192290" y="83451"/>
                  </a:lnTo>
                  <a:lnTo>
                    <a:pt x="189204" y="85229"/>
                  </a:lnTo>
                  <a:lnTo>
                    <a:pt x="192278" y="91300"/>
                  </a:lnTo>
                  <a:lnTo>
                    <a:pt x="188366" y="91516"/>
                  </a:lnTo>
                  <a:lnTo>
                    <a:pt x="191452" y="94005"/>
                  </a:lnTo>
                  <a:lnTo>
                    <a:pt x="186829" y="97155"/>
                  </a:lnTo>
                  <a:lnTo>
                    <a:pt x="191681" y="101104"/>
                  </a:lnTo>
                  <a:lnTo>
                    <a:pt x="198056" y="92392"/>
                  </a:lnTo>
                  <a:lnTo>
                    <a:pt x="205409" y="93599"/>
                  </a:lnTo>
                  <a:lnTo>
                    <a:pt x="207187" y="82029"/>
                  </a:lnTo>
                  <a:close/>
                </a:path>
                <a:path w="412750" h="496569">
                  <a:moveTo>
                    <a:pt x="209816" y="67741"/>
                  </a:moveTo>
                  <a:lnTo>
                    <a:pt x="209575" y="67195"/>
                  </a:lnTo>
                  <a:lnTo>
                    <a:pt x="209435" y="68859"/>
                  </a:lnTo>
                  <a:lnTo>
                    <a:pt x="209816" y="67741"/>
                  </a:lnTo>
                  <a:close/>
                </a:path>
                <a:path w="412750" h="496569">
                  <a:moveTo>
                    <a:pt x="214858" y="53936"/>
                  </a:moveTo>
                  <a:lnTo>
                    <a:pt x="214350" y="53962"/>
                  </a:lnTo>
                  <a:lnTo>
                    <a:pt x="214795" y="55346"/>
                  </a:lnTo>
                  <a:lnTo>
                    <a:pt x="214858" y="53936"/>
                  </a:lnTo>
                  <a:close/>
                </a:path>
                <a:path w="412750" h="496569">
                  <a:moveTo>
                    <a:pt x="215036" y="64528"/>
                  </a:moveTo>
                  <a:lnTo>
                    <a:pt x="214007" y="62649"/>
                  </a:lnTo>
                  <a:lnTo>
                    <a:pt x="213067" y="64528"/>
                  </a:lnTo>
                  <a:lnTo>
                    <a:pt x="215036" y="64528"/>
                  </a:lnTo>
                  <a:close/>
                </a:path>
                <a:path w="412750" h="496569">
                  <a:moveTo>
                    <a:pt x="219443" y="50215"/>
                  </a:moveTo>
                  <a:lnTo>
                    <a:pt x="218897" y="50139"/>
                  </a:lnTo>
                  <a:lnTo>
                    <a:pt x="218998" y="52654"/>
                  </a:lnTo>
                  <a:lnTo>
                    <a:pt x="219443" y="50215"/>
                  </a:lnTo>
                  <a:close/>
                </a:path>
                <a:path w="412750" h="496569">
                  <a:moveTo>
                    <a:pt x="220281" y="47586"/>
                  </a:moveTo>
                  <a:lnTo>
                    <a:pt x="219519" y="47409"/>
                  </a:lnTo>
                  <a:lnTo>
                    <a:pt x="218452" y="49415"/>
                  </a:lnTo>
                  <a:lnTo>
                    <a:pt x="220281" y="47586"/>
                  </a:lnTo>
                  <a:close/>
                </a:path>
                <a:path w="412750" h="496569">
                  <a:moveTo>
                    <a:pt x="221602" y="52666"/>
                  </a:moveTo>
                  <a:lnTo>
                    <a:pt x="216662" y="53060"/>
                  </a:lnTo>
                  <a:lnTo>
                    <a:pt x="217233" y="57035"/>
                  </a:lnTo>
                  <a:lnTo>
                    <a:pt x="221602" y="52666"/>
                  </a:lnTo>
                  <a:close/>
                </a:path>
                <a:path w="412750" h="496569">
                  <a:moveTo>
                    <a:pt x="222059" y="69405"/>
                  </a:moveTo>
                  <a:lnTo>
                    <a:pt x="220230" y="72631"/>
                  </a:lnTo>
                  <a:lnTo>
                    <a:pt x="221602" y="71145"/>
                  </a:lnTo>
                  <a:lnTo>
                    <a:pt x="222059" y="69405"/>
                  </a:lnTo>
                  <a:close/>
                </a:path>
                <a:path w="412750" h="496569">
                  <a:moveTo>
                    <a:pt x="222707" y="66751"/>
                  </a:moveTo>
                  <a:lnTo>
                    <a:pt x="218198" y="61683"/>
                  </a:lnTo>
                  <a:lnTo>
                    <a:pt x="216471" y="70751"/>
                  </a:lnTo>
                  <a:lnTo>
                    <a:pt x="216179" y="65303"/>
                  </a:lnTo>
                  <a:lnTo>
                    <a:pt x="211950" y="65798"/>
                  </a:lnTo>
                  <a:lnTo>
                    <a:pt x="211112" y="69418"/>
                  </a:lnTo>
                  <a:lnTo>
                    <a:pt x="214617" y="70281"/>
                  </a:lnTo>
                  <a:lnTo>
                    <a:pt x="209042" y="69621"/>
                  </a:lnTo>
                  <a:lnTo>
                    <a:pt x="206248" y="76314"/>
                  </a:lnTo>
                  <a:lnTo>
                    <a:pt x="218211" y="76123"/>
                  </a:lnTo>
                  <a:lnTo>
                    <a:pt x="222707" y="66751"/>
                  </a:lnTo>
                  <a:close/>
                </a:path>
                <a:path w="412750" h="496569">
                  <a:moveTo>
                    <a:pt x="225526" y="48717"/>
                  </a:moveTo>
                  <a:lnTo>
                    <a:pt x="225107" y="44411"/>
                  </a:lnTo>
                  <a:lnTo>
                    <a:pt x="223266" y="47853"/>
                  </a:lnTo>
                  <a:lnTo>
                    <a:pt x="225526" y="48717"/>
                  </a:lnTo>
                  <a:close/>
                </a:path>
                <a:path w="412750" h="496569">
                  <a:moveTo>
                    <a:pt x="230809" y="51777"/>
                  </a:moveTo>
                  <a:lnTo>
                    <a:pt x="228752" y="48933"/>
                  </a:lnTo>
                  <a:lnTo>
                    <a:pt x="227469" y="51079"/>
                  </a:lnTo>
                  <a:lnTo>
                    <a:pt x="230809" y="51777"/>
                  </a:lnTo>
                  <a:close/>
                </a:path>
                <a:path w="412750" h="496569">
                  <a:moveTo>
                    <a:pt x="232498" y="56515"/>
                  </a:moveTo>
                  <a:lnTo>
                    <a:pt x="229565" y="53822"/>
                  </a:lnTo>
                  <a:lnTo>
                    <a:pt x="227330" y="56642"/>
                  </a:lnTo>
                  <a:lnTo>
                    <a:pt x="225298" y="52197"/>
                  </a:lnTo>
                  <a:lnTo>
                    <a:pt x="218782" y="56743"/>
                  </a:lnTo>
                  <a:lnTo>
                    <a:pt x="217246" y="60020"/>
                  </a:lnTo>
                  <a:lnTo>
                    <a:pt x="223367" y="66128"/>
                  </a:lnTo>
                  <a:lnTo>
                    <a:pt x="232498" y="56515"/>
                  </a:lnTo>
                  <a:close/>
                </a:path>
                <a:path w="412750" h="496569">
                  <a:moveTo>
                    <a:pt x="234149" y="45034"/>
                  </a:moveTo>
                  <a:lnTo>
                    <a:pt x="233959" y="44145"/>
                  </a:lnTo>
                  <a:lnTo>
                    <a:pt x="233413" y="44208"/>
                  </a:lnTo>
                  <a:lnTo>
                    <a:pt x="234149" y="45034"/>
                  </a:lnTo>
                  <a:close/>
                </a:path>
                <a:path w="412750" h="496569">
                  <a:moveTo>
                    <a:pt x="235064" y="56362"/>
                  </a:moveTo>
                  <a:lnTo>
                    <a:pt x="228993" y="62039"/>
                  </a:lnTo>
                  <a:lnTo>
                    <a:pt x="233210" y="63030"/>
                  </a:lnTo>
                  <a:lnTo>
                    <a:pt x="235064" y="56362"/>
                  </a:lnTo>
                  <a:close/>
                </a:path>
                <a:path w="412750" h="496569">
                  <a:moveTo>
                    <a:pt x="239598" y="51765"/>
                  </a:moveTo>
                  <a:lnTo>
                    <a:pt x="231927" y="43091"/>
                  </a:lnTo>
                  <a:lnTo>
                    <a:pt x="233019" y="53022"/>
                  </a:lnTo>
                  <a:lnTo>
                    <a:pt x="237096" y="53924"/>
                  </a:lnTo>
                  <a:lnTo>
                    <a:pt x="239598" y="51765"/>
                  </a:lnTo>
                  <a:close/>
                </a:path>
                <a:path w="412750" h="496569">
                  <a:moveTo>
                    <a:pt x="242163" y="44640"/>
                  </a:moveTo>
                  <a:lnTo>
                    <a:pt x="240690" y="41910"/>
                  </a:lnTo>
                  <a:lnTo>
                    <a:pt x="240804" y="45542"/>
                  </a:lnTo>
                  <a:lnTo>
                    <a:pt x="242163" y="44640"/>
                  </a:lnTo>
                  <a:close/>
                </a:path>
                <a:path w="412750" h="496569">
                  <a:moveTo>
                    <a:pt x="248437" y="57962"/>
                  </a:moveTo>
                  <a:lnTo>
                    <a:pt x="247599" y="56705"/>
                  </a:lnTo>
                  <a:lnTo>
                    <a:pt x="247561" y="58991"/>
                  </a:lnTo>
                  <a:lnTo>
                    <a:pt x="248437" y="57962"/>
                  </a:lnTo>
                  <a:close/>
                </a:path>
                <a:path w="412750" h="496569">
                  <a:moveTo>
                    <a:pt x="250240" y="53873"/>
                  </a:moveTo>
                  <a:lnTo>
                    <a:pt x="248551" y="45402"/>
                  </a:lnTo>
                  <a:lnTo>
                    <a:pt x="243547" y="49695"/>
                  </a:lnTo>
                  <a:lnTo>
                    <a:pt x="246481" y="54864"/>
                  </a:lnTo>
                  <a:lnTo>
                    <a:pt x="250240" y="53873"/>
                  </a:lnTo>
                  <a:close/>
                </a:path>
                <a:path w="412750" h="496569">
                  <a:moveTo>
                    <a:pt x="251472" y="53124"/>
                  </a:moveTo>
                  <a:lnTo>
                    <a:pt x="251269" y="49923"/>
                  </a:lnTo>
                  <a:lnTo>
                    <a:pt x="249859" y="50838"/>
                  </a:lnTo>
                  <a:lnTo>
                    <a:pt x="251472" y="53124"/>
                  </a:lnTo>
                  <a:close/>
                </a:path>
                <a:path w="412750" h="496569">
                  <a:moveTo>
                    <a:pt x="252895" y="56667"/>
                  </a:moveTo>
                  <a:lnTo>
                    <a:pt x="249034" y="55257"/>
                  </a:lnTo>
                  <a:lnTo>
                    <a:pt x="251028" y="59880"/>
                  </a:lnTo>
                  <a:lnTo>
                    <a:pt x="252895" y="56667"/>
                  </a:lnTo>
                  <a:close/>
                </a:path>
                <a:path w="412750" h="496569">
                  <a:moveTo>
                    <a:pt x="253517" y="55041"/>
                  </a:moveTo>
                  <a:lnTo>
                    <a:pt x="253377" y="53492"/>
                  </a:lnTo>
                  <a:lnTo>
                    <a:pt x="252209" y="56057"/>
                  </a:lnTo>
                  <a:lnTo>
                    <a:pt x="253517" y="55041"/>
                  </a:lnTo>
                  <a:close/>
                </a:path>
                <a:path w="412750" h="496569">
                  <a:moveTo>
                    <a:pt x="260578" y="39662"/>
                  </a:moveTo>
                  <a:lnTo>
                    <a:pt x="260299" y="38239"/>
                  </a:lnTo>
                  <a:lnTo>
                    <a:pt x="259499" y="39878"/>
                  </a:lnTo>
                  <a:lnTo>
                    <a:pt x="260578" y="39662"/>
                  </a:lnTo>
                  <a:close/>
                </a:path>
                <a:path w="412750" h="496569">
                  <a:moveTo>
                    <a:pt x="264756" y="58928"/>
                  </a:moveTo>
                  <a:lnTo>
                    <a:pt x="264210" y="58877"/>
                  </a:lnTo>
                  <a:lnTo>
                    <a:pt x="263423" y="59817"/>
                  </a:lnTo>
                  <a:lnTo>
                    <a:pt x="264756" y="58928"/>
                  </a:lnTo>
                  <a:close/>
                </a:path>
                <a:path w="412750" h="496569">
                  <a:moveTo>
                    <a:pt x="264871" y="55537"/>
                  </a:moveTo>
                  <a:lnTo>
                    <a:pt x="263334" y="54317"/>
                  </a:lnTo>
                  <a:lnTo>
                    <a:pt x="263156" y="55892"/>
                  </a:lnTo>
                  <a:lnTo>
                    <a:pt x="264871" y="55537"/>
                  </a:lnTo>
                  <a:close/>
                </a:path>
                <a:path w="412750" h="496569">
                  <a:moveTo>
                    <a:pt x="265671" y="42608"/>
                  </a:moveTo>
                  <a:lnTo>
                    <a:pt x="264922" y="38862"/>
                  </a:lnTo>
                  <a:lnTo>
                    <a:pt x="264121" y="42278"/>
                  </a:lnTo>
                  <a:lnTo>
                    <a:pt x="265671" y="42608"/>
                  </a:lnTo>
                  <a:close/>
                </a:path>
                <a:path w="412750" h="496569">
                  <a:moveTo>
                    <a:pt x="285140" y="44831"/>
                  </a:moveTo>
                  <a:lnTo>
                    <a:pt x="281482" y="38100"/>
                  </a:lnTo>
                  <a:lnTo>
                    <a:pt x="274650" y="40347"/>
                  </a:lnTo>
                  <a:lnTo>
                    <a:pt x="285140" y="44831"/>
                  </a:lnTo>
                  <a:close/>
                </a:path>
                <a:path w="412750" h="496569">
                  <a:moveTo>
                    <a:pt x="292887" y="19608"/>
                  </a:moveTo>
                  <a:lnTo>
                    <a:pt x="290144" y="15760"/>
                  </a:lnTo>
                  <a:lnTo>
                    <a:pt x="289242" y="19913"/>
                  </a:lnTo>
                  <a:lnTo>
                    <a:pt x="285838" y="18427"/>
                  </a:lnTo>
                  <a:lnTo>
                    <a:pt x="284988" y="24980"/>
                  </a:lnTo>
                  <a:lnTo>
                    <a:pt x="280885" y="20637"/>
                  </a:lnTo>
                  <a:lnTo>
                    <a:pt x="280250" y="26657"/>
                  </a:lnTo>
                  <a:lnTo>
                    <a:pt x="277837" y="23101"/>
                  </a:lnTo>
                  <a:lnTo>
                    <a:pt x="274891" y="26784"/>
                  </a:lnTo>
                  <a:lnTo>
                    <a:pt x="268922" y="24853"/>
                  </a:lnTo>
                  <a:lnTo>
                    <a:pt x="269392" y="29083"/>
                  </a:lnTo>
                  <a:lnTo>
                    <a:pt x="273710" y="28727"/>
                  </a:lnTo>
                  <a:lnTo>
                    <a:pt x="271513" y="34391"/>
                  </a:lnTo>
                  <a:lnTo>
                    <a:pt x="279527" y="30238"/>
                  </a:lnTo>
                  <a:lnTo>
                    <a:pt x="280212" y="32753"/>
                  </a:lnTo>
                  <a:lnTo>
                    <a:pt x="292887" y="19608"/>
                  </a:lnTo>
                  <a:close/>
                </a:path>
                <a:path w="412750" h="496569">
                  <a:moveTo>
                    <a:pt x="295059" y="35928"/>
                  </a:moveTo>
                  <a:lnTo>
                    <a:pt x="293700" y="27444"/>
                  </a:lnTo>
                  <a:lnTo>
                    <a:pt x="282143" y="37160"/>
                  </a:lnTo>
                  <a:lnTo>
                    <a:pt x="286448" y="38735"/>
                  </a:lnTo>
                  <a:lnTo>
                    <a:pt x="286575" y="43319"/>
                  </a:lnTo>
                  <a:lnTo>
                    <a:pt x="290182" y="42202"/>
                  </a:lnTo>
                  <a:lnTo>
                    <a:pt x="295059" y="35928"/>
                  </a:lnTo>
                  <a:close/>
                </a:path>
                <a:path w="412750" h="496569">
                  <a:moveTo>
                    <a:pt x="301701" y="6972"/>
                  </a:moveTo>
                  <a:lnTo>
                    <a:pt x="301688" y="4686"/>
                  </a:lnTo>
                  <a:lnTo>
                    <a:pt x="300951" y="6032"/>
                  </a:lnTo>
                  <a:lnTo>
                    <a:pt x="301701" y="6972"/>
                  </a:lnTo>
                  <a:close/>
                </a:path>
                <a:path w="412750" h="496569">
                  <a:moveTo>
                    <a:pt x="302780" y="28181"/>
                  </a:moveTo>
                  <a:lnTo>
                    <a:pt x="297713" y="21297"/>
                  </a:lnTo>
                  <a:lnTo>
                    <a:pt x="295973" y="29806"/>
                  </a:lnTo>
                  <a:lnTo>
                    <a:pt x="299034" y="32702"/>
                  </a:lnTo>
                  <a:lnTo>
                    <a:pt x="302780" y="28181"/>
                  </a:lnTo>
                  <a:close/>
                </a:path>
                <a:path w="412750" h="496569">
                  <a:moveTo>
                    <a:pt x="303847" y="11861"/>
                  </a:moveTo>
                  <a:lnTo>
                    <a:pt x="300621" y="7543"/>
                  </a:lnTo>
                  <a:lnTo>
                    <a:pt x="299110" y="11353"/>
                  </a:lnTo>
                  <a:lnTo>
                    <a:pt x="303847" y="11861"/>
                  </a:lnTo>
                  <a:close/>
                </a:path>
                <a:path w="412750" h="496569">
                  <a:moveTo>
                    <a:pt x="305600" y="14592"/>
                  </a:moveTo>
                  <a:lnTo>
                    <a:pt x="304152" y="15379"/>
                  </a:lnTo>
                  <a:lnTo>
                    <a:pt x="304228" y="15951"/>
                  </a:lnTo>
                  <a:lnTo>
                    <a:pt x="305600" y="14592"/>
                  </a:lnTo>
                  <a:close/>
                </a:path>
                <a:path w="412750" h="496569">
                  <a:moveTo>
                    <a:pt x="313715" y="4749"/>
                  </a:moveTo>
                  <a:lnTo>
                    <a:pt x="312343" y="3556"/>
                  </a:lnTo>
                  <a:lnTo>
                    <a:pt x="310464" y="6299"/>
                  </a:lnTo>
                  <a:lnTo>
                    <a:pt x="313715" y="4749"/>
                  </a:lnTo>
                  <a:close/>
                </a:path>
                <a:path w="412750" h="496569">
                  <a:moveTo>
                    <a:pt x="316725" y="8534"/>
                  </a:moveTo>
                  <a:lnTo>
                    <a:pt x="316166" y="6616"/>
                  </a:lnTo>
                  <a:lnTo>
                    <a:pt x="315531" y="7759"/>
                  </a:lnTo>
                  <a:lnTo>
                    <a:pt x="316725" y="8534"/>
                  </a:lnTo>
                  <a:close/>
                </a:path>
                <a:path w="412750" h="496569">
                  <a:moveTo>
                    <a:pt x="321741" y="44145"/>
                  </a:moveTo>
                  <a:lnTo>
                    <a:pt x="321437" y="42748"/>
                  </a:lnTo>
                  <a:lnTo>
                    <a:pt x="320459" y="44361"/>
                  </a:lnTo>
                  <a:lnTo>
                    <a:pt x="321741" y="44145"/>
                  </a:lnTo>
                  <a:close/>
                </a:path>
                <a:path w="412750" h="496569">
                  <a:moveTo>
                    <a:pt x="330377" y="24269"/>
                  </a:moveTo>
                  <a:lnTo>
                    <a:pt x="330276" y="22885"/>
                  </a:lnTo>
                  <a:lnTo>
                    <a:pt x="328930" y="23647"/>
                  </a:lnTo>
                  <a:lnTo>
                    <a:pt x="330377" y="24269"/>
                  </a:lnTo>
                  <a:close/>
                </a:path>
                <a:path w="412750" h="496569">
                  <a:moveTo>
                    <a:pt x="335876" y="7137"/>
                  </a:moveTo>
                  <a:lnTo>
                    <a:pt x="330682" y="8534"/>
                  </a:lnTo>
                  <a:lnTo>
                    <a:pt x="332828" y="2755"/>
                  </a:lnTo>
                  <a:lnTo>
                    <a:pt x="327190" y="0"/>
                  </a:lnTo>
                  <a:lnTo>
                    <a:pt x="326974" y="4521"/>
                  </a:lnTo>
                  <a:lnTo>
                    <a:pt x="320598" y="5994"/>
                  </a:lnTo>
                  <a:lnTo>
                    <a:pt x="325348" y="12306"/>
                  </a:lnTo>
                  <a:lnTo>
                    <a:pt x="335876" y="7137"/>
                  </a:lnTo>
                  <a:close/>
                </a:path>
                <a:path w="412750" h="496569">
                  <a:moveTo>
                    <a:pt x="396722" y="61810"/>
                  </a:moveTo>
                  <a:lnTo>
                    <a:pt x="395909" y="61582"/>
                  </a:lnTo>
                  <a:lnTo>
                    <a:pt x="396201" y="63030"/>
                  </a:lnTo>
                  <a:lnTo>
                    <a:pt x="396722" y="61810"/>
                  </a:lnTo>
                  <a:close/>
                </a:path>
                <a:path w="412750" h="496569">
                  <a:moveTo>
                    <a:pt x="396951" y="64820"/>
                  </a:moveTo>
                  <a:lnTo>
                    <a:pt x="393014" y="60401"/>
                  </a:lnTo>
                  <a:lnTo>
                    <a:pt x="390728" y="67551"/>
                  </a:lnTo>
                  <a:lnTo>
                    <a:pt x="396951" y="64820"/>
                  </a:lnTo>
                  <a:close/>
                </a:path>
                <a:path w="412750" h="496569">
                  <a:moveTo>
                    <a:pt x="412203" y="41910"/>
                  </a:moveTo>
                  <a:lnTo>
                    <a:pt x="411594" y="39370"/>
                  </a:lnTo>
                  <a:lnTo>
                    <a:pt x="410692" y="35560"/>
                  </a:lnTo>
                  <a:lnTo>
                    <a:pt x="410387" y="34290"/>
                  </a:lnTo>
                  <a:lnTo>
                    <a:pt x="407085" y="35560"/>
                  </a:lnTo>
                  <a:lnTo>
                    <a:pt x="405739" y="31750"/>
                  </a:lnTo>
                  <a:lnTo>
                    <a:pt x="405282" y="30480"/>
                  </a:lnTo>
                  <a:lnTo>
                    <a:pt x="396087" y="31750"/>
                  </a:lnTo>
                  <a:lnTo>
                    <a:pt x="400570" y="27940"/>
                  </a:lnTo>
                  <a:lnTo>
                    <a:pt x="399415" y="26670"/>
                  </a:lnTo>
                  <a:lnTo>
                    <a:pt x="395935" y="22860"/>
                  </a:lnTo>
                  <a:lnTo>
                    <a:pt x="392099" y="26670"/>
                  </a:lnTo>
                  <a:lnTo>
                    <a:pt x="391896" y="25400"/>
                  </a:lnTo>
                  <a:lnTo>
                    <a:pt x="391287" y="21590"/>
                  </a:lnTo>
                  <a:lnTo>
                    <a:pt x="383946" y="25400"/>
                  </a:lnTo>
                  <a:lnTo>
                    <a:pt x="385584" y="19050"/>
                  </a:lnTo>
                  <a:lnTo>
                    <a:pt x="379158" y="13970"/>
                  </a:lnTo>
                  <a:lnTo>
                    <a:pt x="372046" y="21590"/>
                  </a:lnTo>
                  <a:lnTo>
                    <a:pt x="371424" y="34290"/>
                  </a:lnTo>
                  <a:lnTo>
                    <a:pt x="368414" y="35560"/>
                  </a:lnTo>
                  <a:lnTo>
                    <a:pt x="368452" y="34290"/>
                  </a:lnTo>
                  <a:lnTo>
                    <a:pt x="368541" y="31750"/>
                  </a:lnTo>
                  <a:lnTo>
                    <a:pt x="361848" y="34290"/>
                  </a:lnTo>
                  <a:lnTo>
                    <a:pt x="367207" y="25400"/>
                  </a:lnTo>
                  <a:lnTo>
                    <a:pt x="368744" y="22860"/>
                  </a:lnTo>
                  <a:lnTo>
                    <a:pt x="362356" y="25400"/>
                  </a:lnTo>
                  <a:lnTo>
                    <a:pt x="365061" y="21590"/>
                  </a:lnTo>
                  <a:lnTo>
                    <a:pt x="365975" y="20320"/>
                  </a:lnTo>
                  <a:lnTo>
                    <a:pt x="360984" y="17780"/>
                  </a:lnTo>
                  <a:lnTo>
                    <a:pt x="367385" y="19050"/>
                  </a:lnTo>
                  <a:lnTo>
                    <a:pt x="368134" y="17780"/>
                  </a:lnTo>
                  <a:lnTo>
                    <a:pt x="371868" y="11430"/>
                  </a:lnTo>
                  <a:lnTo>
                    <a:pt x="372618" y="10160"/>
                  </a:lnTo>
                  <a:lnTo>
                    <a:pt x="367703" y="10160"/>
                  </a:lnTo>
                  <a:lnTo>
                    <a:pt x="367779" y="6350"/>
                  </a:lnTo>
                  <a:lnTo>
                    <a:pt x="367830" y="3810"/>
                  </a:lnTo>
                  <a:lnTo>
                    <a:pt x="359562" y="6350"/>
                  </a:lnTo>
                  <a:lnTo>
                    <a:pt x="358279" y="2540"/>
                  </a:lnTo>
                  <a:lnTo>
                    <a:pt x="356793" y="10160"/>
                  </a:lnTo>
                  <a:lnTo>
                    <a:pt x="352196" y="6350"/>
                  </a:lnTo>
                  <a:lnTo>
                    <a:pt x="352844" y="11430"/>
                  </a:lnTo>
                  <a:lnTo>
                    <a:pt x="350393" y="8890"/>
                  </a:lnTo>
                  <a:lnTo>
                    <a:pt x="349935" y="12700"/>
                  </a:lnTo>
                  <a:lnTo>
                    <a:pt x="356222" y="15240"/>
                  </a:lnTo>
                  <a:lnTo>
                    <a:pt x="352729" y="16510"/>
                  </a:lnTo>
                  <a:lnTo>
                    <a:pt x="353250" y="21590"/>
                  </a:lnTo>
                  <a:lnTo>
                    <a:pt x="349859" y="20320"/>
                  </a:lnTo>
                  <a:lnTo>
                    <a:pt x="347573" y="34290"/>
                  </a:lnTo>
                  <a:lnTo>
                    <a:pt x="344131" y="33020"/>
                  </a:lnTo>
                  <a:lnTo>
                    <a:pt x="340398" y="39370"/>
                  </a:lnTo>
                  <a:lnTo>
                    <a:pt x="342468" y="25400"/>
                  </a:lnTo>
                  <a:lnTo>
                    <a:pt x="338023" y="25400"/>
                  </a:lnTo>
                  <a:lnTo>
                    <a:pt x="343154" y="20320"/>
                  </a:lnTo>
                  <a:lnTo>
                    <a:pt x="342861" y="10160"/>
                  </a:lnTo>
                  <a:lnTo>
                    <a:pt x="316509" y="53340"/>
                  </a:lnTo>
                  <a:lnTo>
                    <a:pt x="315264" y="45720"/>
                  </a:lnTo>
                  <a:lnTo>
                    <a:pt x="320459" y="36830"/>
                  </a:lnTo>
                  <a:lnTo>
                    <a:pt x="317931" y="33020"/>
                  </a:lnTo>
                  <a:lnTo>
                    <a:pt x="322491" y="26670"/>
                  </a:lnTo>
                  <a:lnTo>
                    <a:pt x="328879" y="17780"/>
                  </a:lnTo>
                  <a:lnTo>
                    <a:pt x="330708" y="15240"/>
                  </a:lnTo>
                  <a:lnTo>
                    <a:pt x="324612" y="15240"/>
                  </a:lnTo>
                  <a:lnTo>
                    <a:pt x="321957" y="8890"/>
                  </a:lnTo>
                  <a:lnTo>
                    <a:pt x="320725" y="17780"/>
                  </a:lnTo>
                  <a:lnTo>
                    <a:pt x="319303" y="13970"/>
                  </a:lnTo>
                  <a:lnTo>
                    <a:pt x="318350" y="11430"/>
                  </a:lnTo>
                  <a:lnTo>
                    <a:pt x="315658" y="13970"/>
                  </a:lnTo>
                  <a:lnTo>
                    <a:pt x="316014" y="12700"/>
                  </a:lnTo>
                  <a:lnTo>
                    <a:pt x="316712" y="10160"/>
                  </a:lnTo>
                  <a:lnTo>
                    <a:pt x="314134" y="12700"/>
                  </a:lnTo>
                  <a:lnTo>
                    <a:pt x="310578" y="8890"/>
                  </a:lnTo>
                  <a:lnTo>
                    <a:pt x="310629" y="17780"/>
                  </a:lnTo>
                  <a:lnTo>
                    <a:pt x="306247" y="13970"/>
                  </a:lnTo>
                  <a:lnTo>
                    <a:pt x="304609" y="19050"/>
                  </a:lnTo>
                  <a:lnTo>
                    <a:pt x="311670" y="26670"/>
                  </a:lnTo>
                  <a:lnTo>
                    <a:pt x="305485" y="22860"/>
                  </a:lnTo>
                  <a:lnTo>
                    <a:pt x="304380" y="33020"/>
                  </a:lnTo>
                  <a:lnTo>
                    <a:pt x="298450" y="33020"/>
                  </a:lnTo>
                  <a:lnTo>
                    <a:pt x="288239" y="45720"/>
                  </a:lnTo>
                  <a:lnTo>
                    <a:pt x="290906" y="49530"/>
                  </a:lnTo>
                  <a:lnTo>
                    <a:pt x="287388" y="52070"/>
                  </a:lnTo>
                  <a:lnTo>
                    <a:pt x="292481" y="57150"/>
                  </a:lnTo>
                  <a:lnTo>
                    <a:pt x="287553" y="58420"/>
                  </a:lnTo>
                  <a:lnTo>
                    <a:pt x="284530" y="49530"/>
                  </a:lnTo>
                  <a:lnTo>
                    <a:pt x="273735" y="54610"/>
                  </a:lnTo>
                  <a:lnTo>
                    <a:pt x="280822" y="49530"/>
                  </a:lnTo>
                  <a:lnTo>
                    <a:pt x="284365" y="46990"/>
                  </a:lnTo>
                  <a:lnTo>
                    <a:pt x="274713" y="43180"/>
                  </a:lnTo>
                  <a:lnTo>
                    <a:pt x="274396" y="49530"/>
                  </a:lnTo>
                  <a:lnTo>
                    <a:pt x="273875" y="46990"/>
                  </a:lnTo>
                  <a:lnTo>
                    <a:pt x="273367" y="44450"/>
                  </a:lnTo>
                  <a:lnTo>
                    <a:pt x="272846" y="41910"/>
                  </a:lnTo>
                  <a:lnTo>
                    <a:pt x="270611" y="44450"/>
                  </a:lnTo>
                  <a:lnTo>
                    <a:pt x="268414" y="40640"/>
                  </a:lnTo>
                  <a:lnTo>
                    <a:pt x="265823" y="46990"/>
                  </a:lnTo>
                  <a:lnTo>
                    <a:pt x="265125" y="45720"/>
                  </a:lnTo>
                  <a:lnTo>
                    <a:pt x="262356" y="40640"/>
                  </a:lnTo>
                  <a:lnTo>
                    <a:pt x="260896" y="45720"/>
                  </a:lnTo>
                  <a:lnTo>
                    <a:pt x="260032" y="43180"/>
                  </a:lnTo>
                  <a:lnTo>
                    <a:pt x="256451" y="45720"/>
                  </a:lnTo>
                  <a:lnTo>
                    <a:pt x="260946" y="50800"/>
                  </a:lnTo>
                  <a:lnTo>
                    <a:pt x="268351" y="52070"/>
                  </a:lnTo>
                  <a:lnTo>
                    <a:pt x="265684" y="54610"/>
                  </a:lnTo>
                  <a:lnTo>
                    <a:pt x="269455" y="54610"/>
                  </a:lnTo>
                  <a:lnTo>
                    <a:pt x="267093" y="58420"/>
                  </a:lnTo>
                  <a:lnTo>
                    <a:pt x="270700" y="67310"/>
                  </a:lnTo>
                  <a:lnTo>
                    <a:pt x="267716" y="64770"/>
                  </a:lnTo>
                  <a:lnTo>
                    <a:pt x="266217" y="63500"/>
                  </a:lnTo>
                  <a:lnTo>
                    <a:pt x="257238" y="55880"/>
                  </a:lnTo>
                  <a:lnTo>
                    <a:pt x="256616" y="63500"/>
                  </a:lnTo>
                  <a:lnTo>
                    <a:pt x="254711" y="60960"/>
                  </a:lnTo>
                  <a:lnTo>
                    <a:pt x="252234" y="64770"/>
                  </a:lnTo>
                  <a:lnTo>
                    <a:pt x="253822" y="57150"/>
                  </a:lnTo>
                  <a:lnTo>
                    <a:pt x="248500" y="62826"/>
                  </a:lnTo>
                  <a:lnTo>
                    <a:pt x="248323" y="61125"/>
                  </a:lnTo>
                  <a:lnTo>
                    <a:pt x="246138" y="62839"/>
                  </a:lnTo>
                  <a:lnTo>
                    <a:pt x="247484" y="63906"/>
                  </a:lnTo>
                  <a:lnTo>
                    <a:pt x="245491" y="66040"/>
                  </a:lnTo>
                  <a:lnTo>
                    <a:pt x="248437" y="77470"/>
                  </a:lnTo>
                  <a:lnTo>
                    <a:pt x="243916" y="74930"/>
                  </a:lnTo>
                  <a:lnTo>
                    <a:pt x="236448" y="88900"/>
                  </a:lnTo>
                  <a:lnTo>
                    <a:pt x="239788" y="81280"/>
                  </a:lnTo>
                  <a:lnTo>
                    <a:pt x="243128" y="73660"/>
                  </a:lnTo>
                  <a:lnTo>
                    <a:pt x="242138" y="57150"/>
                  </a:lnTo>
                  <a:lnTo>
                    <a:pt x="235254" y="66040"/>
                  </a:lnTo>
                  <a:lnTo>
                    <a:pt x="232054" y="81280"/>
                  </a:lnTo>
                  <a:lnTo>
                    <a:pt x="233413" y="64770"/>
                  </a:lnTo>
                  <a:lnTo>
                    <a:pt x="229222" y="65405"/>
                  </a:lnTo>
                  <a:lnTo>
                    <a:pt x="229222" y="91440"/>
                  </a:lnTo>
                  <a:lnTo>
                    <a:pt x="225615" y="90170"/>
                  </a:lnTo>
                  <a:lnTo>
                    <a:pt x="226047" y="88900"/>
                  </a:lnTo>
                  <a:lnTo>
                    <a:pt x="226491" y="87630"/>
                  </a:lnTo>
                  <a:lnTo>
                    <a:pt x="229222" y="91440"/>
                  </a:lnTo>
                  <a:lnTo>
                    <a:pt x="229222" y="65405"/>
                  </a:lnTo>
                  <a:lnTo>
                    <a:pt x="224929" y="66040"/>
                  </a:lnTo>
                  <a:lnTo>
                    <a:pt x="221195" y="72390"/>
                  </a:lnTo>
                  <a:lnTo>
                    <a:pt x="221373" y="80010"/>
                  </a:lnTo>
                  <a:lnTo>
                    <a:pt x="225145" y="85496"/>
                  </a:lnTo>
                  <a:lnTo>
                    <a:pt x="221678" y="83820"/>
                  </a:lnTo>
                  <a:lnTo>
                    <a:pt x="219125" y="76200"/>
                  </a:lnTo>
                  <a:lnTo>
                    <a:pt x="213245" y="80010"/>
                  </a:lnTo>
                  <a:lnTo>
                    <a:pt x="220065" y="87630"/>
                  </a:lnTo>
                  <a:lnTo>
                    <a:pt x="215011" y="85090"/>
                  </a:lnTo>
                  <a:lnTo>
                    <a:pt x="214414" y="88900"/>
                  </a:lnTo>
                  <a:lnTo>
                    <a:pt x="211912" y="80010"/>
                  </a:lnTo>
                  <a:lnTo>
                    <a:pt x="208483" y="80010"/>
                  </a:lnTo>
                  <a:lnTo>
                    <a:pt x="206997" y="93980"/>
                  </a:lnTo>
                  <a:lnTo>
                    <a:pt x="200469" y="96520"/>
                  </a:lnTo>
                  <a:lnTo>
                    <a:pt x="197396" y="104140"/>
                  </a:lnTo>
                  <a:lnTo>
                    <a:pt x="201663" y="104140"/>
                  </a:lnTo>
                  <a:lnTo>
                    <a:pt x="203111" y="106680"/>
                  </a:lnTo>
                  <a:lnTo>
                    <a:pt x="198335" y="107950"/>
                  </a:lnTo>
                  <a:lnTo>
                    <a:pt x="202869" y="111760"/>
                  </a:lnTo>
                  <a:lnTo>
                    <a:pt x="196875" y="109220"/>
                  </a:lnTo>
                  <a:lnTo>
                    <a:pt x="194284" y="111760"/>
                  </a:lnTo>
                  <a:lnTo>
                    <a:pt x="197294" y="114300"/>
                  </a:lnTo>
                  <a:lnTo>
                    <a:pt x="186372" y="115570"/>
                  </a:lnTo>
                  <a:lnTo>
                    <a:pt x="181660" y="121920"/>
                  </a:lnTo>
                  <a:lnTo>
                    <a:pt x="185000" y="124460"/>
                  </a:lnTo>
                  <a:lnTo>
                    <a:pt x="189915" y="121920"/>
                  </a:lnTo>
                  <a:lnTo>
                    <a:pt x="191198" y="124460"/>
                  </a:lnTo>
                  <a:lnTo>
                    <a:pt x="196062" y="121920"/>
                  </a:lnTo>
                  <a:lnTo>
                    <a:pt x="198488" y="120650"/>
                  </a:lnTo>
                  <a:lnTo>
                    <a:pt x="197700" y="124460"/>
                  </a:lnTo>
                  <a:lnTo>
                    <a:pt x="202742" y="127000"/>
                  </a:lnTo>
                  <a:lnTo>
                    <a:pt x="194932" y="125730"/>
                  </a:lnTo>
                  <a:lnTo>
                    <a:pt x="195910" y="133350"/>
                  </a:lnTo>
                  <a:lnTo>
                    <a:pt x="193255" y="127000"/>
                  </a:lnTo>
                  <a:lnTo>
                    <a:pt x="178816" y="128270"/>
                  </a:lnTo>
                  <a:lnTo>
                    <a:pt x="186309" y="135890"/>
                  </a:lnTo>
                  <a:lnTo>
                    <a:pt x="177317" y="130810"/>
                  </a:lnTo>
                  <a:lnTo>
                    <a:pt x="177571" y="134620"/>
                  </a:lnTo>
                  <a:lnTo>
                    <a:pt x="182041" y="134620"/>
                  </a:lnTo>
                  <a:lnTo>
                    <a:pt x="179844" y="139700"/>
                  </a:lnTo>
                  <a:lnTo>
                    <a:pt x="182753" y="138430"/>
                  </a:lnTo>
                  <a:lnTo>
                    <a:pt x="181279" y="147320"/>
                  </a:lnTo>
                  <a:lnTo>
                    <a:pt x="178206" y="142240"/>
                  </a:lnTo>
                  <a:lnTo>
                    <a:pt x="181165" y="151130"/>
                  </a:lnTo>
                  <a:lnTo>
                    <a:pt x="180721" y="149860"/>
                  </a:lnTo>
                  <a:lnTo>
                    <a:pt x="179832" y="147320"/>
                  </a:lnTo>
                  <a:lnTo>
                    <a:pt x="177939" y="141935"/>
                  </a:lnTo>
                  <a:lnTo>
                    <a:pt x="179590" y="141351"/>
                  </a:lnTo>
                  <a:lnTo>
                    <a:pt x="178866" y="140512"/>
                  </a:lnTo>
                  <a:lnTo>
                    <a:pt x="177876" y="141770"/>
                  </a:lnTo>
                  <a:lnTo>
                    <a:pt x="177165" y="139700"/>
                  </a:lnTo>
                  <a:lnTo>
                    <a:pt x="174498" y="132080"/>
                  </a:lnTo>
                  <a:lnTo>
                    <a:pt x="171411" y="139700"/>
                  </a:lnTo>
                  <a:lnTo>
                    <a:pt x="168516" y="135890"/>
                  </a:lnTo>
                  <a:lnTo>
                    <a:pt x="163068" y="142240"/>
                  </a:lnTo>
                  <a:lnTo>
                    <a:pt x="173266" y="142240"/>
                  </a:lnTo>
                  <a:lnTo>
                    <a:pt x="172732" y="144360"/>
                  </a:lnTo>
                  <a:lnTo>
                    <a:pt x="172656" y="144665"/>
                  </a:lnTo>
                  <a:lnTo>
                    <a:pt x="171996" y="147320"/>
                  </a:lnTo>
                  <a:lnTo>
                    <a:pt x="169824" y="144818"/>
                  </a:lnTo>
                  <a:lnTo>
                    <a:pt x="172656" y="144665"/>
                  </a:lnTo>
                  <a:lnTo>
                    <a:pt x="172656" y="144335"/>
                  </a:lnTo>
                  <a:lnTo>
                    <a:pt x="169595" y="143078"/>
                  </a:lnTo>
                  <a:lnTo>
                    <a:pt x="167017" y="144945"/>
                  </a:lnTo>
                  <a:lnTo>
                    <a:pt x="169735" y="144818"/>
                  </a:lnTo>
                  <a:lnTo>
                    <a:pt x="162496" y="147993"/>
                  </a:lnTo>
                  <a:lnTo>
                    <a:pt x="160413" y="144462"/>
                  </a:lnTo>
                  <a:lnTo>
                    <a:pt x="158127" y="148094"/>
                  </a:lnTo>
                  <a:lnTo>
                    <a:pt x="162382" y="148056"/>
                  </a:lnTo>
                  <a:lnTo>
                    <a:pt x="155359" y="151130"/>
                  </a:lnTo>
                  <a:lnTo>
                    <a:pt x="158762" y="152400"/>
                  </a:lnTo>
                  <a:lnTo>
                    <a:pt x="154990" y="158750"/>
                  </a:lnTo>
                  <a:lnTo>
                    <a:pt x="165862" y="149860"/>
                  </a:lnTo>
                  <a:lnTo>
                    <a:pt x="170484" y="154940"/>
                  </a:lnTo>
                  <a:lnTo>
                    <a:pt x="163652" y="154940"/>
                  </a:lnTo>
                  <a:lnTo>
                    <a:pt x="161239" y="158750"/>
                  </a:lnTo>
                  <a:lnTo>
                    <a:pt x="163360" y="163830"/>
                  </a:lnTo>
                  <a:lnTo>
                    <a:pt x="169100" y="162560"/>
                  </a:lnTo>
                  <a:lnTo>
                    <a:pt x="168363" y="168910"/>
                  </a:lnTo>
                  <a:lnTo>
                    <a:pt x="159626" y="161290"/>
                  </a:lnTo>
                  <a:lnTo>
                    <a:pt x="153187" y="165100"/>
                  </a:lnTo>
                  <a:lnTo>
                    <a:pt x="157911" y="167640"/>
                  </a:lnTo>
                  <a:lnTo>
                    <a:pt x="152908" y="167640"/>
                  </a:lnTo>
                  <a:lnTo>
                    <a:pt x="149085" y="172720"/>
                  </a:lnTo>
                  <a:lnTo>
                    <a:pt x="154406" y="175260"/>
                  </a:lnTo>
                  <a:lnTo>
                    <a:pt x="161188" y="171450"/>
                  </a:lnTo>
                  <a:lnTo>
                    <a:pt x="161315" y="173990"/>
                  </a:lnTo>
                  <a:lnTo>
                    <a:pt x="165341" y="173990"/>
                  </a:lnTo>
                  <a:lnTo>
                    <a:pt x="177850" y="173990"/>
                  </a:lnTo>
                  <a:lnTo>
                    <a:pt x="177063" y="171450"/>
                  </a:lnTo>
                  <a:lnTo>
                    <a:pt x="176276" y="168910"/>
                  </a:lnTo>
                  <a:lnTo>
                    <a:pt x="175882" y="167640"/>
                  </a:lnTo>
                  <a:lnTo>
                    <a:pt x="180911" y="163830"/>
                  </a:lnTo>
                  <a:lnTo>
                    <a:pt x="181317" y="162560"/>
                  </a:lnTo>
                  <a:lnTo>
                    <a:pt x="184924" y="151130"/>
                  </a:lnTo>
                  <a:lnTo>
                    <a:pt x="186131" y="147320"/>
                  </a:lnTo>
                  <a:lnTo>
                    <a:pt x="194716" y="138430"/>
                  </a:lnTo>
                  <a:lnTo>
                    <a:pt x="204431" y="144780"/>
                  </a:lnTo>
                  <a:lnTo>
                    <a:pt x="207302" y="138430"/>
                  </a:lnTo>
                  <a:lnTo>
                    <a:pt x="208445" y="135890"/>
                  </a:lnTo>
                  <a:lnTo>
                    <a:pt x="208381" y="133350"/>
                  </a:lnTo>
                  <a:lnTo>
                    <a:pt x="208216" y="127000"/>
                  </a:lnTo>
                  <a:lnTo>
                    <a:pt x="208038" y="120650"/>
                  </a:lnTo>
                  <a:lnTo>
                    <a:pt x="212471" y="119380"/>
                  </a:lnTo>
                  <a:lnTo>
                    <a:pt x="236397" y="128270"/>
                  </a:lnTo>
                  <a:lnTo>
                    <a:pt x="241274" y="123190"/>
                  </a:lnTo>
                  <a:lnTo>
                    <a:pt x="236728" y="120650"/>
                  </a:lnTo>
                  <a:lnTo>
                    <a:pt x="237426" y="119380"/>
                  </a:lnTo>
                  <a:lnTo>
                    <a:pt x="241566" y="111760"/>
                  </a:lnTo>
                  <a:lnTo>
                    <a:pt x="242951" y="109220"/>
                  </a:lnTo>
                  <a:lnTo>
                    <a:pt x="238569" y="99060"/>
                  </a:lnTo>
                  <a:lnTo>
                    <a:pt x="248983" y="95250"/>
                  </a:lnTo>
                  <a:lnTo>
                    <a:pt x="254317" y="99060"/>
                  </a:lnTo>
                  <a:lnTo>
                    <a:pt x="253923" y="95250"/>
                  </a:lnTo>
                  <a:lnTo>
                    <a:pt x="253542" y="91440"/>
                  </a:lnTo>
                  <a:lnTo>
                    <a:pt x="255714" y="88900"/>
                  </a:lnTo>
                  <a:lnTo>
                    <a:pt x="257886" y="86360"/>
                  </a:lnTo>
                  <a:lnTo>
                    <a:pt x="263359" y="88900"/>
                  </a:lnTo>
                  <a:lnTo>
                    <a:pt x="275132" y="113030"/>
                  </a:lnTo>
                  <a:lnTo>
                    <a:pt x="287667" y="116840"/>
                  </a:lnTo>
                  <a:lnTo>
                    <a:pt x="298843" y="107950"/>
                  </a:lnTo>
                  <a:lnTo>
                    <a:pt x="315163" y="120650"/>
                  </a:lnTo>
                  <a:lnTo>
                    <a:pt x="319074" y="109220"/>
                  </a:lnTo>
                  <a:lnTo>
                    <a:pt x="320471" y="107950"/>
                  </a:lnTo>
                  <a:lnTo>
                    <a:pt x="328828" y="100330"/>
                  </a:lnTo>
                  <a:lnTo>
                    <a:pt x="330377" y="86360"/>
                  </a:lnTo>
                  <a:lnTo>
                    <a:pt x="331368" y="77470"/>
                  </a:lnTo>
                  <a:lnTo>
                    <a:pt x="332346" y="68580"/>
                  </a:lnTo>
                  <a:lnTo>
                    <a:pt x="333273" y="67310"/>
                  </a:lnTo>
                  <a:lnTo>
                    <a:pt x="339699" y="58420"/>
                  </a:lnTo>
                  <a:lnTo>
                    <a:pt x="349694" y="59690"/>
                  </a:lnTo>
                  <a:lnTo>
                    <a:pt x="356603" y="53340"/>
                  </a:lnTo>
                  <a:lnTo>
                    <a:pt x="357987" y="52070"/>
                  </a:lnTo>
                  <a:lnTo>
                    <a:pt x="363334" y="50800"/>
                  </a:lnTo>
                  <a:lnTo>
                    <a:pt x="370382" y="63500"/>
                  </a:lnTo>
                  <a:lnTo>
                    <a:pt x="381901" y="69850"/>
                  </a:lnTo>
                  <a:lnTo>
                    <a:pt x="385013" y="80010"/>
                  </a:lnTo>
                  <a:lnTo>
                    <a:pt x="376707" y="96520"/>
                  </a:lnTo>
                  <a:lnTo>
                    <a:pt x="380453" y="100330"/>
                  </a:lnTo>
                  <a:lnTo>
                    <a:pt x="384543" y="87630"/>
                  </a:lnTo>
                  <a:lnTo>
                    <a:pt x="397408" y="80010"/>
                  </a:lnTo>
                  <a:lnTo>
                    <a:pt x="396976" y="71120"/>
                  </a:lnTo>
                  <a:lnTo>
                    <a:pt x="408584" y="77470"/>
                  </a:lnTo>
                  <a:lnTo>
                    <a:pt x="409930" y="71120"/>
                  </a:lnTo>
                  <a:lnTo>
                    <a:pt x="410197" y="69850"/>
                  </a:lnTo>
                  <a:lnTo>
                    <a:pt x="408863" y="68580"/>
                  </a:lnTo>
                  <a:lnTo>
                    <a:pt x="403504" y="63500"/>
                  </a:lnTo>
                  <a:lnTo>
                    <a:pt x="402323" y="68580"/>
                  </a:lnTo>
                  <a:lnTo>
                    <a:pt x="398233" y="60960"/>
                  </a:lnTo>
                  <a:lnTo>
                    <a:pt x="397167" y="68580"/>
                  </a:lnTo>
                  <a:lnTo>
                    <a:pt x="396417" y="66040"/>
                  </a:lnTo>
                  <a:lnTo>
                    <a:pt x="388670" y="69850"/>
                  </a:lnTo>
                  <a:lnTo>
                    <a:pt x="391985" y="63500"/>
                  </a:lnTo>
                  <a:lnTo>
                    <a:pt x="391591" y="62230"/>
                  </a:lnTo>
                  <a:lnTo>
                    <a:pt x="390791" y="59690"/>
                  </a:lnTo>
                  <a:lnTo>
                    <a:pt x="386651" y="62230"/>
                  </a:lnTo>
                  <a:lnTo>
                    <a:pt x="389483" y="57150"/>
                  </a:lnTo>
                  <a:lnTo>
                    <a:pt x="375754" y="50800"/>
                  </a:lnTo>
                  <a:lnTo>
                    <a:pt x="373011" y="49530"/>
                  </a:lnTo>
                  <a:lnTo>
                    <a:pt x="375551" y="48260"/>
                  </a:lnTo>
                  <a:lnTo>
                    <a:pt x="397065" y="52070"/>
                  </a:lnTo>
                  <a:lnTo>
                    <a:pt x="400304" y="48260"/>
                  </a:lnTo>
                  <a:lnTo>
                    <a:pt x="403555" y="44450"/>
                  </a:lnTo>
                  <a:lnTo>
                    <a:pt x="412203" y="41910"/>
                  </a:lnTo>
                  <a:close/>
                </a:path>
              </a:pathLst>
            </a:custGeom>
            <a:solidFill>
              <a:srgbClr val="F7806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961331" y="2670835"/>
              <a:ext cx="118110" cy="353060"/>
            </a:xfrm>
            <a:custGeom>
              <a:avLst/>
              <a:gdLst/>
              <a:ahLst/>
              <a:cxnLst/>
              <a:rect l="l" t="t" r="r" b="b"/>
              <a:pathLst>
                <a:path w="118110" h="353060">
                  <a:moveTo>
                    <a:pt x="3441" y="218694"/>
                  </a:moveTo>
                  <a:lnTo>
                    <a:pt x="2044" y="217068"/>
                  </a:lnTo>
                  <a:lnTo>
                    <a:pt x="0" y="218300"/>
                  </a:lnTo>
                  <a:lnTo>
                    <a:pt x="3441" y="218694"/>
                  </a:lnTo>
                  <a:close/>
                </a:path>
                <a:path w="118110" h="353060">
                  <a:moveTo>
                    <a:pt x="4089" y="209257"/>
                  </a:moveTo>
                  <a:lnTo>
                    <a:pt x="2552" y="208724"/>
                  </a:lnTo>
                  <a:lnTo>
                    <a:pt x="3073" y="209702"/>
                  </a:lnTo>
                  <a:lnTo>
                    <a:pt x="4089" y="209257"/>
                  </a:lnTo>
                  <a:close/>
                </a:path>
                <a:path w="118110" h="353060">
                  <a:moveTo>
                    <a:pt x="6070" y="214884"/>
                  </a:moveTo>
                  <a:lnTo>
                    <a:pt x="3759" y="214833"/>
                  </a:lnTo>
                  <a:lnTo>
                    <a:pt x="4724" y="215493"/>
                  </a:lnTo>
                  <a:lnTo>
                    <a:pt x="6070" y="214884"/>
                  </a:lnTo>
                  <a:close/>
                </a:path>
                <a:path w="118110" h="353060">
                  <a:moveTo>
                    <a:pt x="6540" y="206679"/>
                  </a:moveTo>
                  <a:lnTo>
                    <a:pt x="6184" y="205460"/>
                  </a:lnTo>
                  <a:lnTo>
                    <a:pt x="5575" y="207289"/>
                  </a:lnTo>
                  <a:lnTo>
                    <a:pt x="6540" y="206679"/>
                  </a:lnTo>
                  <a:close/>
                </a:path>
                <a:path w="118110" h="353060">
                  <a:moveTo>
                    <a:pt x="8750" y="352945"/>
                  </a:moveTo>
                  <a:lnTo>
                    <a:pt x="8458" y="351726"/>
                  </a:lnTo>
                  <a:lnTo>
                    <a:pt x="7200" y="351510"/>
                  </a:lnTo>
                  <a:lnTo>
                    <a:pt x="8750" y="352945"/>
                  </a:lnTo>
                  <a:close/>
                </a:path>
                <a:path w="118110" h="353060">
                  <a:moveTo>
                    <a:pt x="13373" y="206819"/>
                  </a:moveTo>
                  <a:lnTo>
                    <a:pt x="9956" y="207149"/>
                  </a:lnTo>
                  <a:lnTo>
                    <a:pt x="11341" y="209054"/>
                  </a:lnTo>
                  <a:lnTo>
                    <a:pt x="13373" y="206819"/>
                  </a:lnTo>
                  <a:close/>
                </a:path>
                <a:path w="118110" h="353060">
                  <a:moveTo>
                    <a:pt x="13449" y="202933"/>
                  </a:moveTo>
                  <a:lnTo>
                    <a:pt x="11595" y="205054"/>
                  </a:lnTo>
                  <a:lnTo>
                    <a:pt x="13182" y="204584"/>
                  </a:lnTo>
                  <a:lnTo>
                    <a:pt x="13449" y="202933"/>
                  </a:lnTo>
                  <a:close/>
                </a:path>
                <a:path w="118110" h="353060">
                  <a:moveTo>
                    <a:pt x="19570" y="209575"/>
                  </a:moveTo>
                  <a:lnTo>
                    <a:pt x="18859" y="209219"/>
                  </a:lnTo>
                  <a:lnTo>
                    <a:pt x="18326" y="210172"/>
                  </a:lnTo>
                  <a:lnTo>
                    <a:pt x="19570" y="209575"/>
                  </a:lnTo>
                  <a:close/>
                </a:path>
                <a:path w="118110" h="353060">
                  <a:moveTo>
                    <a:pt x="26085" y="197916"/>
                  </a:moveTo>
                  <a:lnTo>
                    <a:pt x="24688" y="194056"/>
                  </a:lnTo>
                  <a:lnTo>
                    <a:pt x="20294" y="198475"/>
                  </a:lnTo>
                  <a:lnTo>
                    <a:pt x="22352" y="200367"/>
                  </a:lnTo>
                  <a:lnTo>
                    <a:pt x="26085" y="197916"/>
                  </a:lnTo>
                  <a:close/>
                </a:path>
                <a:path w="118110" h="353060">
                  <a:moveTo>
                    <a:pt x="27901" y="193344"/>
                  </a:moveTo>
                  <a:lnTo>
                    <a:pt x="26162" y="193687"/>
                  </a:lnTo>
                  <a:lnTo>
                    <a:pt x="26924" y="194513"/>
                  </a:lnTo>
                  <a:lnTo>
                    <a:pt x="27901" y="193344"/>
                  </a:lnTo>
                  <a:close/>
                </a:path>
                <a:path w="118110" h="353060">
                  <a:moveTo>
                    <a:pt x="28003" y="199174"/>
                  </a:moveTo>
                  <a:lnTo>
                    <a:pt x="27876" y="198158"/>
                  </a:lnTo>
                  <a:lnTo>
                    <a:pt x="27241" y="198513"/>
                  </a:lnTo>
                  <a:lnTo>
                    <a:pt x="28003" y="199174"/>
                  </a:lnTo>
                  <a:close/>
                </a:path>
                <a:path w="118110" h="353060">
                  <a:moveTo>
                    <a:pt x="28409" y="194437"/>
                  </a:moveTo>
                  <a:lnTo>
                    <a:pt x="25704" y="195338"/>
                  </a:lnTo>
                  <a:lnTo>
                    <a:pt x="27597" y="197167"/>
                  </a:lnTo>
                  <a:lnTo>
                    <a:pt x="28409" y="194437"/>
                  </a:lnTo>
                  <a:close/>
                </a:path>
                <a:path w="118110" h="353060">
                  <a:moveTo>
                    <a:pt x="33121" y="192544"/>
                  </a:moveTo>
                  <a:lnTo>
                    <a:pt x="32385" y="189915"/>
                  </a:lnTo>
                  <a:lnTo>
                    <a:pt x="28930" y="192862"/>
                  </a:lnTo>
                  <a:lnTo>
                    <a:pt x="33121" y="192544"/>
                  </a:lnTo>
                  <a:close/>
                </a:path>
                <a:path w="118110" h="353060">
                  <a:moveTo>
                    <a:pt x="33616" y="184340"/>
                  </a:moveTo>
                  <a:lnTo>
                    <a:pt x="30276" y="181419"/>
                  </a:lnTo>
                  <a:lnTo>
                    <a:pt x="27317" y="185737"/>
                  </a:lnTo>
                  <a:lnTo>
                    <a:pt x="31496" y="188125"/>
                  </a:lnTo>
                  <a:lnTo>
                    <a:pt x="33616" y="184340"/>
                  </a:lnTo>
                  <a:close/>
                </a:path>
                <a:path w="118110" h="353060">
                  <a:moveTo>
                    <a:pt x="35242" y="191655"/>
                  </a:moveTo>
                  <a:lnTo>
                    <a:pt x="34061" y="190195"/>
                  </a:lnTo>
                  <a:lnTo>
                    <a:pt x="33197" y="191160"/>
                  </a:lnTo>
                  <a:lnTo>
                    <a:pt x="35242" y="191655"/>
                  </a:lnTo>
                  <a:close/>
                </a:path>
                <a:path w="118110" h="353060">
                  <a:moveTo>
                    <a:pt x="37452" y="187502"/>
                  </a:moveTo>
                  <a:lnTo>
                    <a:pt x="37211" y="186474"/>
                  </a:lnTo>
                  <a:lnTo>
                    <a:pt x="36233" y="186956"/>
                  </a:lnTo>
                  <a:lnTo>
                    <a:pt x="37452" y="187502"/>
                  </a:lnTo>
                  <a:close/>
                </a:path>
                <a:path w="118110" h="353060">
                  <a:moveTo>
                    <a:pt x="38608" y="190182"/>
                  </a:moveTo>
                  <a:lnTo>
                    <a:pt x="34429" y="189966"/>
                  </a:lnTo>
                  <a:lnTo>
                    <a:pt x="37884" y="192659"/>
                  </a:lnTo>
                  <a:lnTo>
                    <a:pt x="38608" y="190182"/>
                  </a:lnTo>
                  <a:close/>
                </a:path>
                <a:path w="118110" h="353060">
                  <a:moveTo>
                    <a:pt x="39738" y="177571"/>
                  </a:moveTo>
                  <a:lnTo>
                    <a:pt x="38836" y="177495"/>
                  </a:lnTo>
                  <a:lnTo>
                    <a:pt x="38265" y="178333"/>
                  </a:lnTo>
                  <a:lnTo>
                    <a:pt x="39738" y="177571"/>
                  </a:lnTo>
                  <a:close/>
                </a:path>
                <a:path w="118110" h="353060">
                  <a:moveTo>
                    <a:pt x="41389" y="186461"/>
                  </a:moveTo>
                  <a:lnTo>
                    <a:pt x="39763" y="184607"/>
                  </a:lnTo>
                  <a:lnTo>
                    <a:pt x="37820" y="186728"/>
                  </a:lnTo>
                  <a:lnTo>
                    <a:pt x="41389" y="186461"/>
                  </a:lnTo>
                  <a:close/>
                </a:path>
                <a:path w="118110" h="353060">
                  <a:moveTo>
                    <a:pt x="42938" y="173888"/>
                  </a:moveTo>
                  <a:lnTo>
                    <a:pt x="42799" y="169989"/>
                  </a:lnTo>
                  <a:lnTo>
                    <a:pt x="35293" y="174879"/>
                  </a:lnTo>
                  <a:lnTo>
                    <a:pt x="42938" y="173888"/>
                  </a:lnTo>
                  <a:close/>
                </a:path>
                <a:path w="118110" h="353060">
                  <a:moveTo>
                    <a:pt x="45351" y="343458"/>
                  </a:moveTo>
                  <a:lnTo>
                    <a:pt x="43688" y="344690"/>
                  </a:lnTo>
                  <a:lnTo>
                    <a:pt x="43421" y="345871"/>
                  </a:lnTo>
                  <a:lnTo>
                    <a:pt x="45351" y="343458"/>
                  </a:lnTo>
                  <a:close/>
                </a:path>
                <a:path w="118110" h="353060">
                  <a:moveTo>
                    <a:pt x="47409" y="180060"/>
                  </a:moveTo>
                  <a:lnTo>
                    <a:pt x="45821" y="175133"/>
                  </a:lnTo>
                  <a:lnTo>
                    <a:pt x="35331" y="182245"/>
                  </a:lnTo>
                  <a:lnTo>
                    <a:pt x="47409" y="180060"/>
                  </a:lnTo>
                  <a:close/>
                </a:path>
                <a:path w="118110" h="353060">
                  <a:moveTo>
                    <a:pt x="48285" y="175856"/>
                  </a:moveTo>
                  <a:lnTo>
                    <a:pt x="47853" y="174866"/>
                  </a:lnTo>
                  <a:lnTo>
                    <a:pt x="46469" y="176517"/>
                  </a:lnTo>
                  <a:lnTo>
                    <a:pt x="48285" y="175856"/>
                  </a:lnTo>
                  <a:close/>
                </a:path>
                <a:path w="118110" h="353060">
                  <a:moveTo>
                    <a:pt x="53009" y="175069"/>
                  </a:moveTo>
                  <a:lnTo>
                    <a:pt x="52730" y="173926"/>
                  </a:lnTo>
                  <a:lnTo>
                    <a:pt x="52031" y="174701"/>
                  </a:lnTo>
                  <a:lnTo>
                    <a:pt x="53009" y="175069"/>
                  </a:lnTo>
                  <a:close/>
                </a:path>
                <a:path w="118110" h="353060">
                  <a:moveTo>
                    <a:pt x="54152" y="333044"/>
                  </a:moveTo>
                  <a:lnTo>
                    <a:pt x="53352" y="332181"/>
                  </a:lnTo>
                  <a:lnTo>
                    <a:pt x="53378" y="333311"/>
                  </a:lnTo>
                  <a:lnTo>
                    <a:pt x="54152" y="333044"/>
                  </a:lnTo>
                  <a:close/>
                </a:path>
                <a:path w="118110" h="353060">
                  <a:moveTo>
                    <a:pt x="61048" y="161861"/>
                  </a:moveTo>
                  <a:lnTo>
                    <a:pt x="60210" y="160909"/>
                  </a:lnTo>
                  <a:lnTo>
                    <a:pt x="60159" y="162890"/>
                  </a:lnTo>
                  <a:lnTo>
                    <a:pt x="61048" y="161861"/>
                  </a:lnTo>
                  <a:close/>
                </a:path>
                <a:path w="118110" h="353060">
                  <a:moveTo>
                    <a:pt x="62623" y="160667"/>
                  </a:moveTo>
                  <a:lnTo>
                    <a:pt x="61709" y="159791"/>
                  </a:lnTo>
                  <a:lnTo>
                    <a:pt x="61112" y="161112"/>
                  </a:lnTo>
                  <a:lnTo>
                    <a:pt x="62623" y="160667"/>
                  </a:lnTo>
                  <a:close/>
                </a:path>
                <a:path w="118110" h="353060">
                  <a:moveTo>
                    <a:pt x="68656" y="326491"/>
                  </a:moveTo>
                  <a:lnTo>
                    <a:pt x="68160" y="323443"/>
                  </a:lnTo>
                  <a:lnTo>
                    <a:pt x="67919" y="325412"/>
                  </a:lnTo>
                  <a:lnTo>
                    <a:pt x="68656" y="326491"/>
                  </a:lnTo>
                  <a:close/>
                </a:path>
                <a:path w="118110" h="353060">
                  <a:moveTo>
                    <a:pt x="68846" y="323583"/>
                  </a:moveTo>
                  <a:lnTo>
                    <a:pt x="68605" y="320649"/>
                  </a:lnTo>
                  <a:lnTo>
                    <a:pt x="68148" y="320395"/>
                  </a:lnTo>
                  <a:lnTo>
                    <a:pt x="68846" y="323583"/>
                  </a:lnTo>
                  <a:close/>
                </a:path>
                <a:path w="118110" h="353060">
                  <a:moveTo>
                    <a:pt x="76479" y="325450"/>
                  </a:moveTo>
                  <a:lnTo>
                    <a:pt x="75031" y="325628"/>
                  </a:lnTo>
                  <a:lnTo>
                    <a:pt x="75819" y="326517"/>
                  </a:lnTo>
                  <a:lnTo>
                    <a:pt x="76479" y="325450"/>
                  </a:lnTo>
                  <a:close/>
                </a:path>
                <a:path w="118110" h="353060">
                  <a:moveTo>
                    <a:pt x="76517" y="126047"/>
                  </a:moveTo>
                  <a:lnTo>
                    <a:pt x="74498" y="127342"/>
                  </a:lnTo>
                  <a:lnTo>
                    <a:pt x="76174" y="127330"/>
                  </a:lnTo>
                  <a:lnTo>
                    <a:pt x="76517" y="126047"/>
                  </a:lnTo>
                  <a:close/>
                </a:path>
                <a:path w="118110" h="353060">
                  <a:moveTo>
                    <a:pt x="77254" y="326136"/>
                  </a:moveTo>
                  <a:lnTo>
                    <a:pt x="76784" y="325996"/>
                  </a:lnTo>
                  <a:lnTo>
                    <a:pt x="77190" y="327444"/>
                  </a:lnTo>
                  <a:lnTo>
                    <a:pt x="77254" y="326136"/>
                  </a:lnTo>
                  <a:close/>
                </a:path>
                <a:path w="118110" h="353060">
                  <a:moveTo>
                    <a:pt x="79159" y="326186"/>
                  </a:moveTo>
                  <a:lnTo>
                    <a:pt x="77546" y="327698"/>
                  </a:lnTo>
                  <a:lnTo>
                    <a:pt x="78625" y="327748"/>
                  </a:lnTo>
                  <a:lnTo>
                    <a:pt x="79159" y="326186"/>
                  </a:lnTo>
                  <a:close/>
                </a:path>
                <a:path w="118110" h="353060">
                  <a:moveTo>
                    <a:pt x="79159" y="126631"/>
                  </a:moveTo>
                  <a:lnTo>
                    <a:pt x="74599" y="128841"/>
                  </a:lnTo>
                  <a:lnTo>
                    <a:pt x="75031" y="131419"/>
                  </a:lnTo>
                  <a:lnTo>
                    <a:pt x="79159" y="126631"/>
                  </a:lnTo>
                  <a:close/>
                </a:path>
                <a:path w="118110" h="353060">
                  <a:moveTo>
                    <a:pt x="81292" y="169379"/>
                  </a:moveTo>
                  <a:lnTo>
                    <a:pt x="80137" y="169900"/>
                  </a:lnTo>
                  <a:lnTo>
                    <a:pt x="77762" y="171958"/>
                  </a:lnTo>
                  <a:lnTo>
                    <a:pt x="81292" y="169379"/>
                  </a:lnTo>
                  <a:close/>
                </a:path>
                <a:path w="118110" h="353060">
                  <a:moveTo>
                    <a:pt x="81876" y="130937"/>
                  </a:moveTo>
                  <a:lnTo>
                    <a:pt x="80200" y="127406"/>
                  </a:lnTo>
                  <a:lnTo>
                    <a:pt x="76352" y="131483"/>
                  </a:lnTo>
                  <a:lnTo>
                    <a:pt x="81876" y="130937"/>
                  </a:lnTo>
                  <a:close/>
                </a:path>
                <a:path w="118110" h="353060">
                  <a:moveTo>
                    <a:pt x="81965" y="144995"/>
                  </a:moveTo>
                  <a:lnTo>
                    <a:pt x="81432" y="144945"/>
                  </a:lnTo>
                  <a:lnTo>
                    <a:pt x="80848" y="146342"/>
                  </a:lnTo>
                  <a:lnTo>
                    <a:pt x="81965" y="144995"/>
                  </a:lnTo>
                  <a:close/>
                </a:path>
                <a:path w="118110" h="353060">
                  <a:moveTo>
                    <a:pt x="82753" y="141109"/>
                  </a:moveTo>
                  <a:lnTo>
                    <a:pt x="82740" y="137528"/>
                  </a:lnTo>
                  <a:lnTo>
                    <a:pt x="80225" y="138785"/>
                  </a:lnTo>
                  <a:lnTo>
                    <a:pt x="82753" y="141109"/>
                  </a:lnTo>
                  <a:close/>
                </a:path>
                <a:path w="118110" h="353060">
                  <a:moveTo>
                    <a:pt x="83578" y="142722"/>
                  </a:moveTo>
                  <a:lnTo>
                    <a:pt x="79489" y="139039"/>
                  </a:lnTo>
                  <a:lnTo>
                    <a:pt x="80746" y="144348"/>
                  </a:lnTo>
                  <a:lnTo>
                    <a:pt x="83578" y="142722"/>
                  </a:lnTo>
                  <a:close/>
                </a:path>
                <a:path w="118110" h="353060">
                  <a:moveTo>
                    <a:pt x="84759" y="141185"/>
                  </a:moveTo>
                  <a:lnTo>
                    <a:pt x="83769" y="141147"/>
                  </a:lnTo>
                  <a:lnTo>
                    <a:pt x="84645" y="143129"/>
                  </a:lnTo>
                  <a:lnTo>
                    <a:pt x="84759" y="141185"/>
                  </a:lnTo>
                  <a:close/>
                </a:path>
                <a:path w="118110" h="353060">
                  <a:moveTo>
                    <a:pt x="90182" y="121577"/>
                  </a:moveTo>
                  <a:lnTo>
                    <a:pt x="86817" y="122034"/>
                  </a:lnTo>
                  <a:lnTo>
                    <a:pt x="87909" y="123698"/>
                  </a:lnTo>
                  <a:lnTo>
                    <a:pt x="90182" y="121577"/>
                  </a:lnTo>
                  <a:close/>
                </a:path>
                <a:path w="118110" h="353060">
                  <a:moveTo>
                    <a:pt x="93395" y="102184"/>
                  </a:moveTo>
                  <a:lnTo>
                    <a:pt x="92595" y="99009"/>
                  </a:lnTo>
                  <a:lnTo>
                    <a:pt x="89458" y="103022"/>
                  </a:lnTo>
                  <a:lnTo>
                    <a:pt x="93395" y="102184"/>
                  </a:lnTo>
                  <a:close/>
                </a:path>
                <a:path w="118110" h="353060">
                  <a:moveTo>
                    <a:pt x="93776" y="117094"/>
                  </a:moveTo>
                  <a:lnTo>
                    <a:pt x="93027" y="117538"/>
                  </a:lnTo>
                  <a:lnTo>
                    <a:pt x="93726" y="118478"/>
                  </a:lnTo>
                  <a:lnTo>
                    <a:pt x="93776" y="117094"/>
                  </a:lnTo>
                  <a:close/>
                </a:path>
                <a:path w="118110" h="353060">
                  <a:moveTo>
                    <a:pt x="95986" y="107988"/>
                  </a:moveTo>
                  <a:lnTo>
                    <a:pt x="95123" y="109994"/>
                  </a:lnTo>
                  <a:lnTo>
                    <a:pt x="94945" y="110451"/>
                  </a:lnTo>
                  <a:lnTo>
                    <a:pt x="95986" y="107988"/>
                  </a:lnTo>
                  <a:close/>
                </a:path>
                <a:path w="118110" h="353060">
                  <a:moveTo>
                    <a:pt x="96012" y="107784"/>
                  </a:moveTo>
                  <a:lnTo>
                    <a:pt x="95846" y="107200"/>
                  </a:lnTo>
                  <a:lnTo>
                    <a:pt x="94983" y="107937"/>
                  </a:lnTo>
                  <a:lnTo>
                    <a:pt x="96012" y="107784"/>
                  </a:lnTo>
                  <a:close/>
                </a:path>
                <a:path w="118110" h="353060">
                  <a:moveTo>
                    <a:pt x="96189" y="101752"/>
                  </a:moveTo>
                  <a:lnTo>
                    <a:pt x="95605" y="102476"/>
                  </a:lnTo>
                  <a:lnTo>
                    <a:pt x="95948" y="103314"/>
                  </a:lnTo>
                  <a:lnTo>
                    <a:pt x="96189" y="101752"/>
                  </a:lnTo>
                  <a:close/>
                </a:path>
                <a:path w="118110" h="353060">
                  <a:moveTo>
                    <a:pt x="98069" y="89293"/>
                  </a:moveTo>
                  <a:lnTo>
                    <a:pt x="97891" y="88239"/>
                  </a:lnTo>
                  <a:lnTo>
                    <a:pt x="97332" y="88633"/>
                  </a:lnTo>
                  <a:lnTo>
                    <a:pt x="98069" y="89293"/>
                  </a:lnTo>
                  <a:close/>
                </a:path>
                <a:path w="118110" h="353060">
                  <a:moveTo>
                    <a:pt x="99644" y="87388"/>
                  </a:moveTo>
                  <a:lnTo>
                    <a:pt x="98348" y="87998"/>
                  </a:lnTo>
                  <a:lnTo>
                    <a:pt x="99021" y="87858"/>
                  </a:lnTo>
                  <a:lnTo>
                    <a:pt x="99644" y="87388"/>
                  </a:lnTo>
                  <a:close/>
                </a:path>
                <a:path w="118110" h="353060">
                  <a:moveTo>
                    <a:pt x="100584" y="98767"/>
                  </a:moveTo>
                  <a:lnTo>
                    <a:pt x="98323" y="100977"/>
                  </a:lnTo>
                  <a:lnTo>
                    <a:pt x="99682" y="99796"/>
                  </a:lnTo>
                  <a:lnTo>
                    <a:pt x="100584" y="98767"/>
                  </a:lnTo>
                  <a:close/>
                </a:path>
                <a:path w="118110" h="353060">
                  <a:moveTo>
                    <a:pt x="101295" y="96215"/>
                  </a:moveTo>
                  <a:lnTo>
                    <a:pt x="101269" y="95453"/>
                  </a:lnTo>
                  <a:lnTo>
                    <a:pt x="99923" y="96621"/>
                  </a:lnTo>
                  <a:lnTo>
                    <a:pt x="101295" y="96215"/>
                  </a:lnTo>
                  <a:close/>
                </a:path>
                <a:path w="118110" h="353060">
                  <a:moveTo>
                    <a:pt x="101511" y="93433"/>
                  </a:moveTo>
                  <a:lnTo>
                    <a:pt x="100660" y="93916"/>
                  </a:lnTo>
                  <a:lnTo>
                    <a:pt x="101447" y="93980"/>
                  </a:lnTo>
                  <a:lnTo>
                    <a:pt x="101511" y="93433"/>
                  </a:lnTo>
                  <a:close/>
                </a:path>
                <a:path w="118110" h="353060">
                  <a:moveTo>
                    <a:pt x="102666" y="94310"/>
                  </a:moveTo>
                  <a:lnTo>
                    <a:pt x="101854" y="95034"/>
                  </a:lnTo>
                  <a:lnTo>
                    <a:pt x="102463" y="95923"/>
                  </a:lnTo>
                  <a:lnTo>
                    <a:pt x="102666" y="94310"/>
                  </a:lnTo>
                  <a:close/>
                </a:path>
                <a:path w="118110" h="353060">
                  <a:moveTo>
                    <a:pt x="103809" y="84340"/>
                  </a:moveTo>
                  <a:lnTo>
                    <a:pt x="102831" y="79235"/>
                  </a:lnTo>
                  <a:lnTo>
                    <a:pt x="98361" y="87477"/>
                  </a:lnTo>
                  <a:lnTo>
                    <a:pt x="103809" y="84340"/>
                  </a:lnTo>
                  <a:close/>
                </a:path>
                <a:path w="118110" h="353060">
                  <a:moveTo>
                    <a:pt x="104330" y="65557"/>
                  </a:moveTo>
                  <a:lnTo>
                    <a:pt x="103682" y="64122"/>
                  </a:lnTo>
                  <a:lnTo>
                    <a:pt x="103238" y="65366"/>
                  </a:lnTo>
                  <a:lnTo>
                    <a:pt x="104330" y="65557"/>
                  </a:lnTo>
                  <a:close/>
                </a:path>
                <a:path w="118110" h="353060">
                  <a:moveTo>
                    <a:pt x="106121" y="81813"/>
                  </a:moveTo>
                  <a:lnTo>
                    <a:pt x="104609" y="80797"/>
                  </a:lnTo>
                  <a:lnTo>
                    <a:pt x="104533" y="82511"/>
                  </a:lnTo>
                  <a:lnTo>
                    <a:pt x="106121" y="81813"/>
                  </a:lnTo>
                  <a:close/>
                </a:path>
                <a:path w="118110" h="353060">
                  <a:moveTo>
                    <a:pt x="107086" y="67513"/>
                  </a:moveTo>
                  <a:lnTo>
                    <a:pt x="107035" y="65773"/>
                  </a:lnTo>
                  <a:lnTo>
                    <a:pt x="106159" y="67233"/>
                  </a:lnTo>
                  <a:lnTo>
                    <a:pt x="107086" y="67513"/>
                  </a:lnTo>
                  <a:close/>
                </a:path>
                <a:path w="118110" h="353060">
                  <a:moveTo>
                    <a:pt x="107607" y="77089"/>
                  </a:moveTo>
                  <a:lnTo>
                    <a:pt x="106527" y="76454"/>
                  </a:lnTo>
                  <a:lnTo>
                    <a:pt x="105397" y="79260"/>
                  </a:lnTo>
                  <a:lnTo>
                    <a:pt x="107607" y="77089"/>
                  </a:lnTo>
                  <a:close/>
                </a:path>
                <a:path w="118110" h="353060">
                  <a:moveTo>
                    <a:pt x="107670" y="70116"/>
                  </a:moveTo>
                  <a:lnTo>
                    <a:pt x="106616" y="71310"/>
                  </a:lnTo>
                  <a:lnTo>
                    <a:pt x="107454" y="73329"/>
                  </a:lnTo>
                  <a:lnTo>
                    <a:pt x="107670" y="70116"/>
                  </a:lnTo>
                  <a:close/>
                </a:path>
                <a:path w="118110" h="353060">
                  <a:moveTo>
                    <a:pt x="107797" y="86626"/>
                  </a:moveTo>
                  <a:lnTo>
                    <a:pt x="99707" y="92646"/>
                  </a:lnTo>
                  <a:lnTo>
                    <a:pt x="104394" y="89573"/>
                  </a:lnTo>
                  <a:lnTo>
                    <a:pt x="107797" y="86626"/>
                  </a:lnTo>
                  <a:close/>
                </a:path>
                <a:path w="118110" h="353060">
                  <a:moveTo>
                    <a:pt x="108800" y="81038"/>
                  </a:moveTo>
                  <a:lnTo>
                    <a:pt x="108737" y="79819"/>
                  </a:lnTo>
                  <a:lnTo>
                    <a:pt x="107327" y="80454"/>
                  </a:lnTo>
                  <a:lnTo>
                    <a:pt x="108800" y="81038"/>
                  </a:lnTo>
                  <a:close/>
                </a:path>
                <a:path w="118110" h="353060">
                  <a:moveTo>
                    <a:pt x="108877" y="70142"/>
                  </a:moveTo>
                  <a:lnTo>
                    <a:pt x="107772" y="71056"/>
                  </a:lnTo>
                  <a:lnTo>
                    <a:pt x="108432" y="72580"/>
                  </a:lnTo>
                  <a:lnTo>
                    <a:pt x="108877" y="70142"/>
                  </a:lnTo>
                  <a:close/>
                </a:path>
                <a:path w="118110" h="353060">
                  <a:moveTo>
                    <a:pt x="110172" y="62738"/>
                  </a:moveTo>
                  <a:lnTo>
                    <a:pt x="109093" y="63906"/>
                  </a:lnTo>
                  <a:lnTo>
                    <a:pt x="109677" y="64363"/>
                  </a:lnTo>
                  <a:lnTo>
                    <a:pt x="110172" y="62738"/>
                  </a:lnTo>
                  <a:close/>
                </a:path>
                <a:path w="118110" h="353060">
                  <a:moveTo>
                    <a:pt x="110197" y="65989"/>
                  </a:moveTo>
                  <a:lnTo>
                    <a:pt x="110070" y="64871"/>
                  </a:lnTo>
                  <a:lnTo>
                    <a:pt x="109359" y="65443"/>
                  </a:lnTo>
                  <a:lnTo>
                    <a:pt x="110197" y="65989"/>
                  </a:lnTo>
                  <a:close/>
                </a:path>
                <a:path w="118110" h="353060">
                  <a:moveTo>
                    <a:pt x="110883" y="60401"/>
                  </a:moveTo>
                  <a:lnTo>
                    <a:pt x="109969" y="60998"/>
                  </a:lnTo>
                  <a:lnTo>
                    <a:pt x="110718" y="62090"/>
                  </a:lnTo>
                  <a:lnTo>
                    <a:pt x="110883" y="60401"/>
                  </a:lnTo>
                  <a:close/>
                </a:path>
                <a:path w="118110" h="353060">
                  <a:moveTo>
                    <a:pt x="111074" y="76771"/>
                  </a:moveTo>
                  <a:lnTo>
                    <a:pt x="108559" y="78447"/>
                  </a:lnTo>
                  <a:lnTo>
                    <a:pt x="109867" y="78663"/>
                  </a:lnTo>
                  <a:lnTo>
                    <a:pt x="111074" y="76771"/>
                  </a:lnTo>
                  <a:close/>
                </a:path>
                <a:path w="118110" h="353060">
                  <a:moveTo>
                    <a:pt x="111213" y="72199"/>
                  </a:moveTo>
                  <a:lnTo>
                    <a:pt x="110045" y="70993"/>
                  </a:lnTo>
                  <a:lnTo>
                    <a:pt x="109410" y="73190"/>
                  </a:lnTo>
                  <a:lnTo>
                    <a:pt x="111213" y="72199"/>
                  </a:lnTo>
                  <a:close/>
                </a:path>
                <a:path w="118110" h="353060">
                  <a:moveTo>
                    <a:pt x="111315" y="64808"/>
                  </a:moveTo>
                  <a:lnTo>
                    <a:pt x="111302" y="63169"/>
                  </a:lnTo>
                  <a:lnTo>
                    <a:pt x="110782" y="63779"/>
                  </a:lnTo>
                  <a:lnTo>
                    <a:pt x="111315" y="64808"/>
                  </a:lnTo>
                  <a:close/>
                </a:path>
                <a:path w="118110" h="353060">
                  <a:moveTo>
                    <a:pt x="112128" y="2806"/>
                  </a:moveTo>
                  <a:lnTo>
                    <a:pt x="109334" y="5461"/>
                  </a:lnTo>
                  <a:lnTo>
                    <a:pt x="106781" y="14325"/>
                  </a:lnTo>
                  <a:lnTo>
                    <a:pt x="112128" y="2806"/>
                  </a:lnTo>
                  <a:close/>
                </a:path>
                <a:path w="118110" h="353060">
                  <a:moveTo>
                    <a:pt x="115493" y="5842"/>
                  </a:moveTo>
                  <a:lnTo>
                    <a:pt x="114452" y="0"/>
                  </a:lnTo>
                  <a:lnTo>
                    <a:pt x="112623" y="7213"/>
                  </a:lnTo>
                  <a:lnTo>
                    <a:pt x="115493" y="5842"/>
                  </a:lnTo>
                  <a:close/>
                </a:path>
                <a:path w="118110" h="353060">
                  <a:moveTo>
                    <a:pt x="116789" y="57340"/>
                  </a:moveTo>
                  <a:lnTo>
                    <a:pt x="114973" y="57010"/>
                  </a:lnTo>
                  <a:lnTo>
                    <a:pt x="115925" y="58305"/>
                  </a:lnTo>
                  <a:lnTo>
                    <a:pt x="116789" y="57340"/>
                  </a:lnTo>
                  <a:close/>
                </a:path>
                <a:path w="118110" h="353060">
                  <a:moveTo>
                    <a:pt x="118021" y="55245"/>
                  </a:moveTo>
                  <a:lnTo>
                    <a:pt x="117132" y="54571"/>
                  </a:lnTo>
                  <a:lnTo>
                    <a:pt x="114808" y="55257"/>
                  </a:lnTo>
                  <a:lnTo>
                    <a:pt x="118021" y="55245"/>
                  </a:lnTo>
                  <a:close/>
                </a:path>
              </a:pathLst>
            </a:custGeom>
            <a:solidFill>
              <a:srgbClr val="F7806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938928" y="2879559"/>
              <a:ext cx="26670" cy="137795"/>
            </a:xfrm>
            <a:custGeom>
              <a:avLst/>
              <a:gdLst/>
              <a:ahLst/>
              <a:cxnLst/>
              <a:rect l="l" t="t" r="r" b="b"/>
              <a:pathLst>
                <a:path w="26670" h="137794">
                  <a:moveTo>
                    <a:pt x="1295" y="55638"/>
                  </a:moveTo>
                  <a:lnTo>
                    <a:pt x="749" y="53657"/>
                  </a:lnTo>
                  <a:lnTo>
                    <a:pt x="0" y="56553"/>
                  </a:lnTo>
                  <a:lnTo>
                    <a:pt x="1295" y="55638"/>
                  </a:lnTo>
                  <a:close/>
                </a:path>
                <a:path w="26670" h="137794">
                  <a:moveTo>
                    <a:pt x="1460" y="47256"/>
                  </a:moveTo>
                  <a:lnTo>
                    <a:pt x="876" y="46240"/>
                  </a:lnTo>
                  <a:lnTo>
                    <a:pt x="622" y="47294"/>
                  </a:lnTo>
                  <a:lnTo>
                    <a:pt x="1460" y="47256"/>
                  </a:lnTo>
                  <a:close/>
                </a:path>
                <a:path w="26670" h="137794">
                  <a:moveTo>
                    <a:pt x="2171" y="54876"/>
                  </a:moveTo>
                  <a:lnTo>
                    <a:pt x="2095" y="52590"/>
                  </a:lnTo>
                  <a:lnTo>
                    <a:pt x="1524" y="53479"/>
                  </a:lnTo>
                  <a:lnTo>
                    <a:pt x="2171" y="54876"/>
                  </a:lnTo>
                  <a:close/>
                </a:path>
                <a:path w="26670" h="137794">
                  <a:moveTo>
                    <a:pt x="3543" y="71259"/>
                  </a:moveTo>
                  <a:lnTo>
                    <a:pt x="2184" y="67259"/>
                  </a:lnTo>
                  <a:lnTo>
                    <a:pt x="2235" y="71386"/>
                  </a:lnTo>
                  <a:lnTo>
                    <a:pt x="3543" y="71259"/>
                  </a:lnTo>
                  <a:close/>
                </a:path>
                <a:path w="26670" h="137794">
                  <a:moveTo>
                    <a:pt x="3568" y="34658"/>
                  </a:moveTo>
                  <a:lnTo>
                    <a:pt x="3416" y="33070"/>
                  </a:lnTo>
                  <a:lnTo>
                    <a:pt x="2921" y="33528"/>
                  </a:lnTo>
                  <a:lnTo>
                    <a:pt x="3568" y="34658"/>
                  </a:lnTo>
                  <a:close/>
                </a:path>
                <a:path w="26670" h="137794">
                  <a:moveTo>
                    <a:pt x="3568" y="30403"/>
                  </a:moveTo>
                  <a:lnTo>
                    <a:pt x="2959" y="29921"/>
                  </a:lnTo>
                  <a:lnTo>
                    <a:pt x="2984" y="31889"/>
                  </a:lnTo>
                  <a:lnTo>
                    <a:pt x="3568" y="30403"/>
                  </a:lnTo>
                  <a:close/>
                </a:path>
                <a:path w="26670" h="137794">
                  <a:moveTo>
                    <a:pt x="4152" y="60515"/>
                  </a:moveTo>
                  <a:lnTo>
                    <a:pt x="2794" y="58458"/>
                  </a:lnTo>
                  <a:lnTo>
                    <a:pt x="3238" y="60210"/>
                  </a:lnTo>
                  <a:lnTo>
                    <a:pt x="4152" y="60515"/>
                  </a:lnTo>
                  <a:close/>
                </a:path>
                <a:path w="26670" h="137794">
                  <a:moveTo>
                    <a:pt x="4762" y="74168"/>
                  </a:moveTo>
                  <a:lnTo>
                    <a:pt x="4724" y="72936"/>
                  </a:lnTo>
                  <a:lnTo>
                    <a:pt x="4165" y="73787"/>
                  </a:lnTo>
                  <a:lnTo>
                    <a:pt x="4762" y="74168"/>
                  </a:lnTo>
                  <a:close/>
                </a:path>
                <a:path w="26670" h="137794">
                  <a:moveTo>
                    <a:pt x="4953" y="77825"/>
                  </a:moveTo>
                  <a:lnTo>
                    <a:pt x="4229" y="77444"/>
                  </a:lnTo>
                  <a:lnTo>
                    <a:pt x="4216" y="78168"/>
                  </a:lnTo>
                  <a:lnTo>
                    <a:pt x="4953" y="77825"/>
                  </a:lnTo>
                  <a:close/>
                </a:path>
                <a:path w="26670" h="137794">
                  <a:moveTo>
                    <a:pt x="5194" y="65201"/>
                  </a:moveTo>
                  <a:lnTo>
                    <a:pt x="4267" y="62890"/>
                  </a:lnTo>
                  <a:lnTo>
                    <a:pt x="3340" y="64452"/>
                  </a:lnTo>
                  <a:lnTo>
                    <a:pt x="5194" y="65201"/>
                  </a:lnTo>
                  <a:close/>
                </a:path>
                <a:path w="26670" h="137794">
                  <a:moveTo>
                    <a:pt x="5295" y="44170"/>
                  </a:moveTo>
                  <a:lnTo>
                    <a:pt x="4305" y="44196"/>
                  </a:lnTo>
                  <a:lnTo>
                    <a:pt x="4711" y="46456"/>
                  </a:lnTo>
                  <a:lnTo>
                    <a:pt x="5295" y="44170"/>
                  </a:lnTo>
                  <a:close/>
                </a:path>
                <a:path w="26670" h="137794">
                  <a:moveTo>
                    <a:pt x="5372" y="57442"/>
                  </a:moveTo>
                  <a:lnTo>
                    <a:pt x="5295" y="56222"/>
                  </a:lnTo>
                  <a:lnTo>
                    <a:pt x="4254" y="56349"/>
                  </a:lnTo>
                  <a:lnTo>
                    <a:pt x="5372" y="57442"/>
                  </a:lnTo>
                  <a:close/>
                </a:path>
                <a:path w="26670" h="137794">
                  <a:moveTo>
                    <a:pt x="5613" y="51587"/>
                  </a:moveTo>
                  <a:lnTo>
                    <a:pt x="3683" y="49631"/>
                  </a:lnTo>
                  <a:lnTo>
                    <a:pt x="4025" y="53416"/>
                  </a:lnTo>
                  <a:lnTo>
                    <a:pt x="5613" y="51587"/>
                  </a:lnTo>
                  <a:close/>
                </a:path>
                <a:path w="26670" h="137794">
                  <a:moveTo>
                    <a:pt x="5727" y="60731"/>
                  </a:moveTo>
                  <a:lnTo>
                    <a:pt x="5257" y="58381"/>
                  </a:lnTo>
                  <a:lnTo>
                    <a:pt x="4889" y="61277"/>
                  </a:lnTo>
                  <a:lnTo>
                    <a:pt x="5727" y="60731"/>
                  </a:lnTo>
                  <a:close/>
                </a:path>
                <a:path w="26670" h="137794">
                  <a:moveTo>
                    <a:pt x="6464" y="50330"/>
                  </a:moveTo>
                  <a:lnTo>
                    <a:pt x="5715" y="50177"/>
                  </a:lnTo>
                  <a:lnTo>
                    <a:pt x="5791" y="50723"/>
                  </a:lnTo>
                  <a:lnTo>
                    <a:pt x="6464" y="50330"/>
                  </a:lnTo>
                  <a:close/>
                </a:path>
                <a:path w="26670" h="137794">
                  <a:moveTo>
                    <a:pt x="6477" y="83515"/>
                  </a:moveTo>
                  <a:lnTo>
                    <a:pt x="6388" y="82181"/>
                  </a:lnTo>
                  <a:lnTo>
                    <a:pt x="5867" y="83629"/>
                  </a:lnTo>
                  <a:lnTo>
                    <a:pt x="6477" y="83515"/>
                  </a:lnTo>
                  <a:close/>
                </a:path>
                <a:path w="26670" h="137794">
                  <a:moveTo>
                    <a:pt x="6781" y="52933"/>
                  </a:moveTo>
                  <a:lnTo>
                    <a:pt x="6337" y="51371"/>
                  </a:lnTo>
                  <a:lnTo>
                    <a:pt x="5867" y="51142"/>
                  </a:lnTo>
                  <a:lnTo>
                    <a:pt x="6781" y="52933"/>
                  </a:lnTo>
                  <a:close/>
                </a:path>
                <a:path w="26670" h="137794">
                  <a:moveTo>
                    <a:pt x="6819" y="23075"/>
                  </a:moveTo>
                  <a:lnTo>
                    <a:pt x="5295" y="22402"/>
                  </a:lnTo>
                  <a:lnTo>
                    <a:pt x="6819" y="26187"/>
                  </a:lnTo>
                  <a:lnTo>
                    <a:pt x="6819" y="23075"/>
                  </a:lnTo>
                  <a:close/>
                </a:path>
                <a:path w="26670" h="137794">
                  <a:moveTo>
                    <a:pt x="6845" y="84277"/>
                  </a:moveTo>
                  <a:lnTo>
                    <a:pt x="6007" y="84518"/>
                  </a:lnTo>
                  <a:lnTo>
                    <a:pt x="6769" y="84810"/>
                  </a:lnTo>
                  <a:lnTo>
                    <a:pt x="6845" y="84277"/>
                  </a:lnTo>
                  <a:close/>
                </a:path>
                <a:path w="26670" h="137794">
                  <a:moveTo>
                    <a:pt x="6972" y="88493"/>
                  </a:moveTo>
                  <a:lnTo>
                    <a:pt x="6032" y="88201"/>
                  </a:lnTo>
                  <a:lnTo>
                    <a:pt x="6184" y="89154"/>
                  </a:lnTo>
                  <a:lnTo>
                    <a:pt x="6972" y="88493"/>
                  </a:lnTo>
                  <a:close/>
                </a:path>
                <a:path w="26670" h="137794">
                  <a:moveTo>
                    <a:pt x="7200" y="41084"/>
                  </a:moveTo>
                  <a:lnTo>
                    <a:pt x="7150" y="40208"/>
                  </a:lnTo>
                  <a:lnTo>
                    <a:pt x="6172" y="40297"/>
                  </a:lnTo>
                  <a:lnTo>
                    <a:pt x="7200" y="41084"/>
                  </a:lnTo>
                  <a:close/>
                </a:path>
                <a:path w="26670" h="137794">
                  <a:moveTo>
                    <a:pt x="7670" y="83019"/>
                  </a:moveTo>
                  <a:lnTo>
                    <a:pt x="5257" y="74269"/>
                  </a:lnTo>
                  <a:lnTo>
                    <a:pt x="5461" y="79756"/>
                  </a:lnTo>
                  <a:lnTo>
                    <a:pt x="7670" y="83019"/>
                  </a:lnTo>
                  <a:close/>
                </a:path>
                <a:path w="26670" h="137794">
                  <a:moveTo>
                    <a:pt x="7772" y="69926"/>
                  </a:moveTo>
                  <a:lnTo>
                    <a:pt x="4711" y="69126"/>
                  </a:lnTo>
                  <a:lnTo>
                    <a:pt x="7747" y="71958"/>
                  </a:lnTo>
                  <a:lnTo>
                    <a:pt x="7772" y="69926"/>
                  </a:lnTo>
                  <a:close/>
                </a:path>
                <a:path w="26670" h="137794">
                  <a:moveTo>
                    <a:pt x="7924" y="93611"/>
                  </a:moveTo>
                  <a:lnTo>
                    <a:pt x="6654" y="92798"/>
                  </a:lnTo>
                  <a:lnTo>
                    <a:pt x="7150" y="94246"/>
                  </a:lnTo>
                  <a:lnTo>
                    <a:pt x="7924" y="93611"/>
                  </a:lnTo>
                  <a:close/>
                </a:path>
                <a:path w="26670" h="137794">
                  <a:moveTo>
                    <a:pt x="8001" y="77254"/>
                  </a:moveTo>
                  <a:lnTo>
                    <a:pt x="7620" y="76212"/>
                  </a:lnTo>
                  <a:lnTo>
                    <a:pt x="7810" y="78168"/>
                  </a:lnTo>
                  <a:lnTo>
                    <a:pt x="8001" y="77254"/>
                  </a:lnTo>
                  <a:close/>
                </a:path>
                <a:path w="26670" h="137794">
                  <a:moveTo>
                    <a:pt x="8851" y="70840"/>
                  </a:moveTo>
                  <a:lnTo>
                    <a:pt x="6324" y="66586"/>
                  </a:lnTo>
                  <a:lnTo>
                    <a:pt x="3048" y="65176"/>
                  </a:lnTo>
                  <a:lnTo>
                    <a:pt x="8851" y="70840"/>
                  </a:lnTo>
                  <a:close/>
                </a:path>
                <a:path w="26670" h="137794">
                  <a:moveTo>
                    <a:pt x="8864" y="73215"/>
                  </a:moveTo>
                  <a:lnTo>
                    <a:pt x="4876" y="70853"/>
                  </a:lnTo>
                  <a:lnTo>
                    <a:pt x="7632" y="74777"/>
                  </a:lnTo>
                  <a:lnTo>
                    <a:pt x="8864" y="73215"/>
                  </a:lnTo>
                  <a:close/>
                </a:path>
                <a:path w="26670" h="137794">
                  <a:moveTo>
                    <a:pt x="8902" y="89166"/>
                  </a:moveTo>
                  <a:lnTo>
                    <a:pt x="8242" y="88252"/>
                  </a:lnTo>
                  <a:lnTo>
                    <a:pt x="7340" y="89674"/>
                  </a:lnTo>
                  <a:lnTo>
                    <a:pt x="8902" y="89166"/>
                  </a:lnTo>
                  <a:close/>
                </a:path>
                <a:path w="26670" h="137794">
                  <a:moveTo>
                    <a:pt x="9448" y="29083"/>
                  </a:moveTo>
                  <a:lnTo>
                    <a:pt x="4648" y="26644"/>
                  </a:lnTo>
                  <a:lnTo>
                    <a:pt x="4089" y="31305"/>
                  </a:lnTo>
                  <a:lnTo>
                    <a:pt x="9448" y="29083"/>
                  </a:lnTo>
                  <a:close/>
                </a:path>
                <a:path w="26670" h="137794">
                  <a:moveTo>
                    <a:pt x="10198" y="87833"/>
                  </a:moveTo>
                  <a:lnTo>
                    <a:pt x="8788" y="84797"/>
                  </a:lnTo>
                  <a:lnTo>
                    <a:pt x="8915" y="88569"/>
                  </a:lnTo>
                  <a:lnTo>
                    <a:pt x="10198" y="87833"/>
                  </a:lnTo>
                  <a:close/>
                </a:path>
                <a:path w="26670" h="137794">
                  <a:moveTo>
                    <a:pt x="10553" y="112941"/>
                  </a:moveTo>
                  <a:lnTo>
                    <a:pt x="9042" y="107086"/>
                  </a:lnTo>
                  <a:lnTo>
                    <a:pt x="8483" y="111544"/>
                  </a:lnTo>
                  <a:lnTo>
                    <a:pt x="10553" y="112941"/>
                  </a:lnTo>
                  <a:close/>
                </a:path>
                <a:path w="26670" h="137794">
                  <a:moveTo>
                    <a:pt x="11188" y="98323"/>
                  </a:moveTo>
                  <a:lnTo>
                    <a:pt x="8382" y="92837"/>
                  </a:lnTo>
                  <a:lnTo>
                    <a:pt x="8597" y="102057"/>
                  </a:lnTo>
                  <a:lnTo>
                    <a:pt x="9207" y="96913"/>
                  </a:lnTo>
                  <a:lnTo>
                    <a:pt x="11188" y="98323"/>
                  </a:lnTo>
                  <a:close/>
                </a:path>
                <a:path w="26670" h="137794">
                  <a:moveTo>
                    <a:pt x="12420" y="87782"/>
                  </a:moveTo>
                  <a:lnTo>
                    <a:pt x="11137" y="86106"/>
                  </a:lnTo>
                  <a:lnTo>
                    <a:pt x="10909" y="88417"/>
                  </a:lnTo>
                  <a:lnTo>
                    <a:pt x="12420" y="87782"/>
                  </a:lnTo>
                  <a:close/>
                </a:path>
                <a:path w="26670" h="137794">
                  <a:moveTo>
                    <a:pt x="12788" y="114173"/>
                  </a:moveTo>
                  <a:lnTo>
                    <a:pt x="11607" y="112331"/>
                  </a:lnTo>
                  <a:lnTo>
                    <a:pt x="11366" y="114566"/>
                  </a:lnTo>
                  <a:lnTo>
                    <a:pt x="12788" y="114173"/>
                  </a:lnTo>
                  <a:close/>
                </a:path>
                <a:path w="26670" h="137794">
                  <a:moveTo>
                    <a:pt x="12814" y="14566"/>
                  </a:moveTo>
                  <a:lnTo>
                    <a:pt x="12192" y="14490"/>
                  </a:lnTo>
                  <a:lnTo>
                    <a:pt x="11785" y="15341"/>
                  </a:lnTo>
                  <a:lnTo>
                    <a:pt x="12814" y="14566"/>
                  </a:lnTo>
                  <a:close/>
                </a:path>
                <a:path w="26670" h="137794">
                  <a:moveTo>
                    <a:pt x="13957" y="95465"/>
                  </a:moveTo>
                  <a:lnTo>
                    <a:pt x="11061" y="89623"/>
                  </a:lnTo>
                  <a:lnTo>
                    <a:pt x="11023" y="94005"/>
                  </a:lnTo>
                  <a:lnTo>
                    <a:pt x="13957" y="95465"/>
                  </a:lnTo>
                  <a:close/>
                </a:path>
                <a:path w="26670" h="137794">
                  <a:moveTo>
                    <a:pt x="14884" y="12039"/>
                  </a:moveTo>
                  <a:lnTo>
                    <a:pt x="14071" y="10909"/>
                  </a:lnTo>
                  <a:lnTo>
                    <a:pt x="13652" y="11709"/>
                  </a:lnTo>
                  <a:lnTo>
                    <a:pt x="14884" y="12039"/>
                  </a:lnTo>
                  <a:close/>
                </a:path>
                <a:path w="26670" h="137794">
                  <a:moveTo>
                    <a:pt x="15189" y="93395"/>
                  </a:moveTo>
                  <a:lnTo>
                    <a:pt x="14566" y="92633"/>
                  </a:lnTo>
                  <a:lnTo>
                    <a:pt x="14135" y="93306"/>
                  </a:lnTo>
                  <a:lnTo>
                    <a:pt x="15189" y="93395"/>
                  </a:lnTo>
                  <a:close/>
                </a:path>
                <a:path w="26670" h="137794">
                  <a:moveTo>
                    <a:pt x="15925" y="66535"/>
                  </a:moveTo>
                  <a:lnTo>
                    <a:pt x="10820" y="71843"/>
                  </a:lnTo>
                  <a:lnTo>
                    <a:pt x="13817" y="75171"/>
                  </a:lnTo>
                  <a:lnTo>
                    <a:pt x="15925" y="66535"/>
                  </a:lnTo>
                  <a:close/>
                </a:path>
                <a:path w="26670" h="137794">
                  <a:moveTo>
                    <a:pt x="16421" y="86448"/>
                  </a:moveTo>
                  <a:lnTo>
                    <a:pt x="11734" y="88696"/>
                  </a:lnTo>
                  <a:lnTo>
                    <a:pt x="15201" y="91605"/>
                  </a:lnTo>
                  <a:lnTo>
                    <a:pt x="16421" y="86448"/>
                  </a:lnTo>
                  <a:close/>
                </a:path>
                <a:path w="26670" h="137794">
                  <a:moveTo>
                    <a:pt x="16446" y="117627"/>
                  </a:moveTo>
                  <a:lnTo>
                    <a:pt x="14871" y="116560"/>
                  </a:lnTo>
                  <a:lnTo>
                    <a:pt x="14376" y="117170"/>
                  </a:lnTo>
                  <a:lnTo>
                    <a:pt x="16446" y="117627"/>
                  </a:lnTo>
                  <a:close/>
                </a:path>
                <a:path w="26670" h="137794">
                  <a:moveTo>
                    <a:pt x="16611" y="97218"/>
                  </a:moveTo>
                  <a:lnTo>
                    <a:pt x="15900" y="96786"/>
                  </a:lnTo>
                  <a:lnTo>
                    <a:pt x="15646" y="97675"/>
                  </a:lnTo>
                  <a:lnTo>
                    <a:pt x="16611" y="97218"/>
                  </a:lnTo>
                  <a:close/>
                </a:path>
                <a:path w="26670" h="137794">
                  <a:moveTo>
                    <a:pt x="17081" y="11226"/>
                  </a:moveTo>
                  <a:lnTo>
                    <a:pt x="16090" y="11353"/>
                  </a:lnTo>
                  <a:lnTo>
                    <a:pt x="16713" y="12738"/>
                  </a:lnTo>
                  <a:lnTo>
                    <a:pt x="17081" y="11226"/>
                  </a:lnTo>
                  <a:close/>
                </a:path>
                <a:path w="26670" h="137794">
                  <a:moveTo>
                    <a:pt x="17691" y="97320"/>
                  </a:moveTo>
                  <a:lnTo>
                    <a:pt x="16802" y="94576"/>
                  </a:lnTo>
                  <a:lnTo>
                    <a:pt x="16878" y="95427"/>
                  </a:lnTo>
                  <a:lnTo>
                    <a:pt x="17691" y="97320"/>
                  </a:lnTo>
                  <a:close/>
                </a:path>
                <a:path w="26670" h="137794">
                  <a:moveTo>
                    <a:pt x="17729" y="117576"/>
                  </a:moveTo>
                  <a:lnTo>
                    <a:pt x="16713" y="116001"/>
                  </a:lnTo>
                  <a:lnTo>
                    <a:pt x="15011" y="115620"/>
                  </a:lnTo>
                  <a:lnTo>
                    <a:pt x="17729" y="117576"/>
                  </a:lnTo>
                  <a:close/>
                </a:path>
                <a:path w="26670" h="137794">
                  <a:moveTo>
                    <a:pt x="17881" y="13792"/>
                  </a:moveTo>
                  <a:lnTo>
                    <a:pt x="14122" y="13881"/>
                  </a:lnTo>
                  <a:lnTo>
                    <a:pt x="17437" y="16675"/>
                  </a:lnTo>
                  <a:lnTo>
                    <a:pt x="17881" y="13792"/>
                  </a:lnTo>
                  <a:close/>
                </a:path>
                <a:path w="26670" h="137794">
                  <a:moveTo>
                    <a:pt x="18592" y="115620"/>
                  </a:moveTo>
                  <a:lnTo>
                    <a:pt x="18542" y="113728"/>
                  </a:lnTo>
                  <a:lnTo>
                    <a:pt x="17589" y="115163"/>
                  </a:lnTo>
                  <a:lnTo>
                    <a:pt x="18592" y="115620"/>
                  </a:lnTo>
                  <a:close/>
                </a:path>
                <a:path w="26670" h="137794">
                  <a:moveTo>
                    <a:pt x="18656" y="111709"/>
                  </a:moveTo>
                  <a:lnTo>
                    <a:pt x="17957" y="111785"/>
                  </a:lnTo>
                  <a:lnTo>
                    <a:pt x="18122" y="112534"/>
                  </a:lnTo>
                  <a:lnTo>
                    <a:pt x="18656" y="111709"/>
                  </a:lnTo>
                  <a:close/>
                </a:path>
                <a:path w="26670" h="137794">
                  <a:moveTo>
                    <a:pt x="21043" y="137502"/>
                  </a:moveTo>
                  <a:lnTo>
                    <a:pt x="20535" y="136067"/>
                  </a:lnTo>
                  <a:lnTo>
                    <a:pt x="19469" y="137464"/>
                  </a:lnTo>
                  <a:lnTo>
                    <a:pt x="21043" y="137502"/>
                  </a:lnTo>
                  <a:close/>
                </a:path>
                <a:path w="26670" h="137794">
                  <a:moveTo>
                    <a:pt x="21209" y="9283"/>
                  </a:moveTo>
                  <a:lnTo>
                    <a:pt x="17741" y="12649"/>
                  </a:lnTo>
                  <a:lnTo>
                    <a:pt x="20358" y="14173"/>
                  </a:lnTo>
                  <a:lnTo>
                    <a:pt x="21209" y="9283"/>
                  </a:lnTo>
                  <a:close/>
                </a:path>
                <a:path w="26670" h="137794">
                  <a:moveTo>
                    <a:pt x="21805" y="85331"/>
                  </a:moveTo>
                  <a:lnTo>
                    <a:pt x="21437" y="83527"/>
                  </a:lnTo>
                  <a:lnTo>
                    <a:pt x="20116" y="84302"/>
                  </a:lnTo>
                  <a:lnTo>
                    <a:pt x="21805" y="85331"/>
                  </a:lnTo>
                  <a:close/>
                </a:path>
                <a:path w="26670" h="137794">
                  <a:moveTo>
                    <a:pt x="22745" y="112750"/>
                  </a:moveTo>
                  <a:lnTo>
                    <a:pt x="21170" y="113220"/>
                  </a:lnTo>
                  <a:lnTo>
                    <a:pt x="22377" y="113576"/>
                  </a:lnTo>
                  <a:lnTo>
                    <a:pt x="22745" y="112750"/>
                  </a:lnTo>
                  <a:close/>
                </a:path>
                <a:path w="26670" h="137794">
                  <a:moveTo>
                    <a:pt x="22796" y="111531"/>
                  </a:moveTo>
                  <a:lnTo>
                    <a:pt x="19951" y="111848"/>
                  </a:lnTo>
                  <a:lnTo>
                    <a:pt x="21209" y="112687"/>
                  </a:lnTo>
                  <a:lnTo>
                    <a:pt x="22796" y="111531"/>
                  </a:lnTo>
                  <a:close/>
                </a:path>
                <a:path w="26670" h="137794">
                  <a:moveTo>
                    <a:pt x="23063" y="3530"/>
                  </a:moveTo>
                  <a:lnTo>
                    <a:pt x="21767" y="4419"/>
                  </a:lnTo>
                  <a:lnTo>
                    <a:pt x="22567" y="4787"/>
                  </a:lnTo>
                  <a:lnTo>
                    <a:pt x="23063" y="3530"/>
                  </a:lnTo>
                  <a:close/>
                </a:path>
                <a:path w="26670" h="137794">
                  <a:moveTo>
                    <a:pt x="24269" y="2032"/>
                  </a:moveTo>
                  <a:lnTo>
                    <a:pt x="23482" y="1866"/>
                  </a:lnTo>
                  <a:lnTo>
                    <a:pt x="23520" y="2692"/>
                  </a:lnTo>
                  <a:lnTo>
                    <a:pt x="24269" y="2032"/>
                  </a:lnTo>
                  <a:close/>
                </a:path>
                <a:path w="26670" h="137794">
                  <a:moveTo>
                    <a:pt x="24714" y="939"/>
                  </a:moveTo>
                  <a:lnTo>
                    <a:pt x="23863" y="203"/>
                  </a:lnTo>
                  <a:lnTo>
                    <a:pt x="23774" y="952"/>
                  </a:lnTo>
                  <a:lnTo>
                    <a:pt x="24714" y="939"/>
                  </a:lnTo>
                  <a:close/>
                </a:path>
                <a:path w="26670" h="137794">
                  <a:moveTo>
                    <a:pt x="26492" y="533"/>
                  </a:moveTo>
                  <a:lnTo>
                    <a:pt x="24955" y="0"/>
                  </a:lnTo>
                  <a:lnTo>
                    <a:pt x="25476" y="977"/>
                  </a:lnTo>
                  <a:lnTo>
                    <a:pt x="26492" y="533"/>
                  </a:lnTo>
                  <a:close/>
                </a:path>
              </a:pathLst>
            </a:custGeom>
            <a:solidFill>
              <a:srgbClr val="F7806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938929" y="2533501"/>
              <a:ext cx="417195" cy="497205"/>
            </a:xfrm>
            <a:custGeom>
              <a:avLst/>
              <a:gdLst/>
              <a:ahLst/>
              <a:cxnLst/>
              <a:rect l="l" t="t" r="r" b="b"/>
              <a:pathLst>
                <a:path w="417195" h="497205">
                  <a:moveTo>
                    <a:pt x="10008" y="424690"/>
                  </a:moveTo>
                  <a:lnTo>
                    <a:pt x="12378" y="430654"/>
                  </a:lnTo>
                  <a:lnTo>
                    <a:pt x="15757" y="424163"/>
                  </a:lnTo>
                  <a:lnTo>
                    <a:pt x="17705" y="435379"/>
                  </a:lnTo>
                  <a:lnTo>
                    <a:pt x="24425" y="422535"/>
                  </a:lnTo>
                  <a:lnTo>
                    <a:pt x="35628" y="417093"/>
                  </a:lnTo>
                  <a:lnTo>
                    <a:pt x="38253" y="419358"/>
                  </a:lnTo>
                  <a:lnTo>
                    <a:pt x="33129" y="421036"/>
                  </a:lnTo>
                  <a:lnTo>
                    <a:pt x="30290" y="429213"/>
                  </a:lnTo>
                  <a:lnTo>
                    <a:pt x="31765" y="421912"/>
                  </a:lnTo>
                  <a:lnTo>
                    <a:pt x="26768" y="423065"/>
                  </a:lnTo>
                  <a:lnTo>
                    <a:pt x="16535" y="439172"/>
                  </a:lnTo>
                  <a:lnTo>
                    <a:pt x="23072" y="442669"/>
                  </a:lnTo>
                  <a:lnTo>
                    <a:pt x="14811" y="444725"/>
                  </a:lnTo>
                  <a:lnTo>
                    <a:pt x="13297" y="449821"/>
                  </a:lnTo>
                  <a:lnTo>
                    <a:pt x="13464" y="443464"/>
                  </a:lnTo>
                  <a:lnTo>
                    <a:pt x="8900" y="450490"/>
                  </a:lnTo>
                  <a:lnTo>
                    <a:pt x="11050" y="457666"/>
                  </a:lnTo>
                  <a:lnTo>
                    <a:pt x="14052" y="457626"/>
                  </a:lnTo>
                  <a:lnTo>
                    <a:pt x="14550" y="450502"/>
                  </a:lnTo>
                  <a:lnTo>
                    <a:pt x="15662" y="457196"/>
                  </a:lnTo>
                  <a:lnTo>
                    <a:pt x="19481" y="455157"/>
                  </a:lnTo>
                  <a:lnTo>
                    <a:pt x="18739" y="449319"/>
                  </a:lnTo>
                  <a:lnTo>
                    <a:pt x="22547" y="451304"/>
                  </a:lnTo>
                  <a:lnTo>
                    <a:pt x="20584" y="455096"/>
                  </a:lnTo>
                  <a:lnTo>
                    <a:pt x="26046" y="446166"/>
                  </a:lnTo>
                  <a:lnTo>
                    <a:pt x="25436" y="449889"/>
                  </a:lnTo>
                  <a:lnTo>
                    <a:pt x="28040" y="449319"/>
                  </a:lnTo>
                  <a:lnTo>
                    <a:pt x="22187" y="454036"/>
                  </a:lnTo>
                  <a:lnTo>
                    <a:pt x="24902" y="456343"/>
                  </a:lnTo>
                  <a:lnTo>
                    <a:pt x="19468" y="463326"/>
                  </a:lnTo>
                  <a:lnTo>
                    <a:pt x="22352" y="468898"/>
                  </a:lnTo>
                  <a:lnTo>
                    <a:pt x="25723" y="465925"/>
                  </a:lnTo>
                  <a:lnTo>
                    <a:pt x="23127" y="470452"/>
                  </a:lnTo>
                  <a:lnTo>
                    <a:pt x="14593" y="464818"/>
                  </a:lnTo>
                  <a:lnTo>
                    <a:pt x="13338" y="473098"/>
                  </a:lnTo>
                  <a:lnTo>
                    <a:pt x="21642" y="484565"/>
                  </a:lnTo>
                  <a:lnTo>
                    <a:pt x="32113" y="488654"/>
                  </a:lnTo>
                  <a:lnTo>
                    <a:pt x="31149" y="494082"/>
                  </a:lnTo>
                  <a:lnTo>
                    <a:pt x="34677" y="491515"/>
                  </a:lnTo>
                  <a:lnTo>
                    <a:pt x="37745" y="496688"/>
                  </a:lnTo>
                  <a:lnTo>
                    <a:pt x="45428" y="496872"/>
                  </a:lnTo>
                  <a:lnTo>
                    <a:pt x="53814" y="490057"/>
                  </a:lnTo>
                  <a:lnTo>
                    <a:pt x="56351" y="492520"/>
                  </a:lnTo>
                  <a:lnTo>
                    <a:pt x="72205" y="475434"/>
                  </a:lnTo>
                  <a:lnTo>
                    <a:pt x="70053" y="473552"/>
                  </a:lnTo>
                  <a:lnTo>
                    <a:pt x="80434" y="466330"/>
                  </a:lnTo>
                  <a:lnTo>
                    <a:pt x="78215" y="462062"/>
                  </a:lnTo>
                  <a:lnTo>
                    <a:pt x="83484" y="467117"/>
                  </a:lnTo>
                  <a:lnTo>
                    <a:pt x="88590" y="464517"/>
                  </a:lnTo>
                  <a:lnTo>
                    <a:pt x="92574" y="456884"/>
                  </a:lnTo>
                  <a:lnTo>
                    <a:pt x="88370" y="448612"/>
                  </a:lnTo>
                  <a:lnTo>
                    <a:pt x="94087" y="448341"/>
                  </a:lnTo>
                  <a:lnTo>
                    <a:pt x="91872" y="440463"/>
                  </a:lnTo>
                  <a:lnTo>
                    <a:pt x="94823" y="437542"/>
                  </a:lnTo>
                  <a:lnTo>
                    <a:pt x="95917" y="458808"/>
                  </a:lnTo>
                  <a:lnTo>
                    <a:pt x="105567" y="462465"/>
                  </a:lnTo>
                  <a:lnTo>
                    <a:pt x="107350" y="469350"/>
                  </a:lnTo>
                  <a:lnTo>
                    <a:pt x="110426" y="468812"/>
                  </a:lnTo>
                  <a:lnTo>
                    <a:pt x="113172" y="458629"/>
                  </a:lnTo>
                  <a:lnTo>
                    <a:pt x="111039" y="447708"/>
                  </a:lnTo>
                  <a:lnTo>
                    <a:pt x="114968" y="444416"/>
                  </a:lnTo>
                  <a:lnTo>
                    <a:pt x="114147" y="438851"/>
                  </a:lnTo>
                  <a:lnTo>
                    <a:pt x="122999" y="433588"/>
                  </a:lnTo>
                  <a:lnTo>
                    <a:pt x="125482" y="421941"/>
                  </a:lnTo>
                  <a:lnTo>
                    <a:pt x="119453" y="402340"/>
                  </a:lnTo>
                  <a:lnTo>
                    <a:pt x="126678" y="400841"/>
                  </a:lnTo>
                  <a:lnTo>
                    <a:pt x="129664" y="391092"/>
                  </a:lnTo>
                  <a:lnTo>
                    <a:pt x="118096" y="378921"/>
                  </a:lnTo>
                  <a:lnTo>
                    <a:pt x="120641" y="360640"/>
                  </a:lnTo>
                  <a:lnTo>
                    <a:pt x="116809" y="348895"/>
                  </a:lnTo>
                  <a:lnTo>
                    <a:pt x="119408" y="335499"/>
                  </a:lnTo>
                  <a:lnTo>
                    <a:pt x="115513" y="326094"/>
                  </a:lnTo>
                  <a:lnTo>
                    <a:pt x="118288" y="314623"/>
                  </a:lnTo>
                  <a:lnTo>
                    <a:pt x="130566" y="298012"/>
                  </a:lnTo>
                  <a:lnTo>
                    <a:pt x="146975" y="299815"/>
                  </a:lnTo>
                  <a:lnTo>
                    <a:pt x="149973" y="293045"/>
                  </a:lnTo>
                  <a:lnTo>
                    <a:pt x="149292" y="283304"/>
                  </a:lnTo>
                  <a:lnTo>
                    <a:pt x="142023" y="278970"/>
                  </a:lnTo>
                  <a:lnTo>
                    <a:pt x="155475" y="251754"/>
                  </a:lnTo>
                  <a:lnTo>
                    <a:pt x="155631" y="220190"/>
                  </a:lnTo>
                  <a:lnTo>
                    <a:pt x="170936" y="214277"/>
                  </a:lnTo>
                  <a:lnTo>
                    <a:pt x="169269" y="206332"/>
                  </a:lnTo>
                  <a:lnTo>
                    <a:pt x="185187" y="183892"/>
                  </a:lnTo>
                  <a:lnTo>
                    <a:pt x="180475" y="167993"/>
                  </a:lnTo>
                  <a:lnTo>
                    <a:pt x="185503" y="163961"/>
                  </a:lnTo>
                  <a:lnTo>
                    <a:pt x="190724" y="148102"/>
                  </a:lnTo>
                  <a:lnTo>
                    <a:pt x="199301" y="139469"/>
                  </a:lnTo>
                  <a:lnTo>
                    <a:pt x="209026" y="145794"/>
                  </a:lnTo>
                  <a:lnTo>
                    <a:pt x="213039" y="136074"/>
                  </a:lnTo>
                  <a:lnTo>
                    <a:pt x="212633" y="121629"/>
                  </a:lnTo>
                  <a:lnTo>
                    <a:pt x="217055" y="119660"/>
                  </a:lnTo>
                  <a:lnTo>
                    <a:pt x="240987" y="129373"/>
                  </a:lnTo>
                  <a:lnTo>
                    <a:pt x="245866" y="123655"/>
                  </a:lnTo>
                  <a:lnTo>
                    <a:pt x="241320" y="120775"/>
                  </a:lnTo>
                  <a:lnTo>
                    <a:pt x="247535" y="110106"/>
                  </a:lnTo>
                  <a:lnTo>
                    <a:pt x="243164" y="99408"/>
                  </a:lnTo>
                  <a:lnTo>
                    <a:pt x="253567" y="96105"/>
                  </a:lnTo>
                  <a:lnTo>
                    <a:pt x="258905" y="99796"/>
                  </a:lnTo>
                  <a:lnTo>
                    <a:pt x="258128" y="91536"/>
                  </a:lnTo>
                  <a:lnTo>
                    <a:pt x="262482" y="87616"/>
                  </a:lnTo>
                  <a:lnTo>
                    <a:pt x="267949" y="89156"/>
                  </a:lnTo>
                  <a:lnTo>
                    <a:pt x="279726" y="113806"/>
                  </a:lnTo>
                  <a:lnTo>
                    <a:pt x="292263" y="117626"/>
                  </a:lnTo>
                  <a:lnTo>
                    <a:pt x="303432" y="108612"/>
                  </a:lnTo>
                  <a:lnTo>
                    <a:pt x="319751" y="120805"/>
                  </a:lnTo>
                  <a:lnTo>
                    <a:pt x="323669" y="110198"/>
                  </a:lnTo>
                  <a:lnTo>
                    <a:pt x="333421" y="100832"/>
                  </a:lnTo>
                  <a:lnTo>
                    <a:pt x="336940" y="69119"/>
                  </a:lnTo>
                  <a:lnTo>
                    <a:pt x="344290" y="59147"/>
                  </a:lnTo>
                  <a:lnTo>
                    <a:pt x="354279" y="60145"/>
                  </a:lnTo>
                  <a:lnTo>
                    <a:pt x="362572" y="52840"/>
                  </a:lnTo>
                  <a:lnTo>
                    <a:pt x="367923" y="52061"/>
                  </a:lnTo>
                  <a:lnTo>
                    <a:pt x="374969" y="64682"/>
                  </a:lnTo>
                  <a:lnTo>
                    <a:pt x="386489" y="70207"/>
                  </a:lnTo>
                  <a:lnTo>
                    <a:pt x="389597" y="80098"/>
                  </a:lnTo>
                  <a:lnTo>
                    <a:pt x="381300" y="96570"/>
                  </a:lnTo>
                  <a:lnTo>
                    <a:pt x="385049" y="100938"/>
                  </a:lnTo>
                  <a:lnTo>
                    <a:pt x="389132" y="88130"/>
                  </a:lnTo>
                  <a:lnTo>
                    <a:pt x="401998" y="80642"/>
                  </a:lnTo>
                  <a:lnTo>
                    <a:pt x="401566" y="71985"/>
                  </a:lnTo>
                  <a:lnTo>
                    <a:pt x="413177" y="77852"/>
                  </a:lnTo>
                  <a:lnTo>
                    <a:pt x="414792" y="70357"/>
                  </a:lnTo>
                  <a:lnTo>
                    <a:pt x="408098" y="64407"/>
                  </a:lnTo>
                  <a:lnTo>
                    <a:pt x="406911" y="69028"/>
                  </a:lnTo>
                  <a:lnTo>
                    <a:pt x="402818" y="61822"/>
                  </a:lnTo>
                  <a:lnTo>
                    <a:pt x="401763" y="69688"/>
                  </a:lnTo>
                  <a:lnTo>
                    <a:pt x="401007" y="66401"/>
                  </a:lnTo>
                  <a:lnTo>
                    <a:pt x="393262" y="70526"/>
                  </a:lnTo>
                  <a:lnTo>
                    <a:pt x="396575" y="64160"/>
                  </a:lnTo>
                  <a:lnTo>
                    <a:pt x="395385" y="60288"/>
                  </a:lnTo>
                  <a:lnTo>
                    <a:pt x="391244" y="62515"/>
                  </a:lnTo>
                  <a:lnTo>
                    <a:pt x="394068" y="57507"/>
                  </a:lnTo>
                  <a:lnTo>
                    <a:pt x="377607" y="50651"/>
                  </a:lnTo>
                  <a:lnTo>
                    <a:pt x="380144" y="48266"/>
                  </a:lnTo>
                  <a:lnTo>
                    <a:pt x="401649" y="52701"/>
                  </a:lnTo>
                  <a:lnTo>
                    <a:pt x="408150" y="45231"/>
                  </a:lnTo>
                  <a:lnTo>
                    <a:pt x="416794" y="43099"/>
                  </a:lnTo>
                  <a:lnTo>
                    <a:pt x="414983" y="35417"/>
                  </a:lnTo>
                  <a:lnTo>
                    <a:pt x="411680" y="36313"/>
                  </a:lnTo>
                  <a:lnTo>
                    <a:pt x="409877" y="30532"/>
                  </a:lnTo>
                  <a:lnTo>
                    <a:pt x="400677" y="31830"/>
                  </a:lnTo>
                  <a:lnTo>
                    <a:pt x="405162" y="28648"/>
                  </a:lnTo>
                  <a:lnTo>
                    <a:pt x="400519" y="23016"/>
                  </a:lnTo>
                  <a:lnTo>
                    <a:pt x="396695" y="26765"/>
                  </a:lnTo>
                  <a:lnTo>
                    <a:pt x="395876" y="21715"/>
                  </a:lnTo>
                  <a:lnTo>
                    <a:pt x="388532" y="25669"/>
                  </a:lnTo>
                  <a:lnTo>
                    <a:pt x="390175" y="19382"/>
                  </a:lnTo>
                  <a:lnTo>
                    <a:pt x="383748" y="14510"/>
                  </a:lnTo>
                  <a:lnTo>
                    <a:pt x="376638" y="22088"/>
                  </a:lnTo>
                  <a:lnTo>
                    <a:pt x="376010" y="35219"/>
                  </a:lnTo>
                  <a:lnTo>
                    <a:pt x="373002" y="36473"/>
                  </a:lnTo>
                  <a:lnTo>
                    <a:pt x="373130" y="32474"/>
                  </a:lnTo>
                  <a:lnTo>
                    <a:pt x="366436" y="34903"/>
                  </a:lnTo>
                  <a:lnTo>
                    <a:pt x="373329" y="24086"/>
                  </a:lnTo>
                  <a:lnTo>
                    <a:pt x="366946" y="26441"/>
                  </a:lnTo>
                  <a:lnTo>
                    <a:pt x="370560" y="21289"/>
                  </a:lnTo>
                  <a:lnTo>
                    <a:pt x="365574" y="18624"/>
                  </a:lnTo>
                  <a:lnTo>
                    <a:pt x="371979" y="19233"/>
                  </a:lnTo>
                  <a:lnTo>
                    <a:pt x="377203" y="10641"/>
                  </a:lnTo>
                  <a:lnTo>
                    <a:pt x="372289" y="10302"/>
                  </a:lnTo>
                  <a:lnTo>
                    <a:pt x="372420" y="4838"/>
                  </a:lnTo>
                  <a:lnTo>
                    <a:pt x="364158" y="6673"/>
                  </a:lnTo>
                  <a:lnTo>
                    <a:pt x="362868" y="2542"/>
                  </a:lnTo>
                  <a:lnTo>
                    <a:pt x="361380" y="11125"/>
                  </a:lnTo>
                  <a:lnTo>
                    <a:pt x="356783" y="6930"/>
                  </a:lnTo>
                  <a:lnTo>
                    <a:pt x="357433" y="11589"/>
                  </a:lnTo>
                  <a:lnTo>
                    <a:pt x="354977" y="9880"/>
                  </a:lnTo>
                  <a:lnTo>
                    <a:pt x="354528" y="13034"/>
                  </a:lnTo>
                  <a:lnTo>
                    <a:pt x="360808" y="16057"/>
                  </a:lnTo>
                  <a:lnTo>
                    <a:pt x="357318" y="17014"/>
                  </a:lnTo>
                  <a:lnTo>
                    <a:pt x="357839" y="21816"/>
                  </a:lnTo>
                  <a:lnTo>
                    <a:pt x="354449" y="21237"/>
                  </a:lnTo>
                  <a:lnTo>
                    <a:pt x="352170" y="35059"/>
                  </a:lnTo>
                  <a:lnTo>
                    <a:pt x="348717" y="33486"/>
                  </a:lnTo>
                  <a:lnTo>
                    <a:pt x="344982" y="40118"/>
                  </a:lnTo>
                  <a:lnTo>
                    <a:pt x="347059" y="26046"/>
                  </a:lnTo>
                  <a:lnTo>
                    <a:pt x="342609" y="25826"/>
                  </a:lnTo>
                  <a:lnTo>
                    <a:pt x="347738" y="21093"/>
                  </a:lnTo>
                  <a:lnTo>
                    <a:pt x="347456" y="10515"/>
                  </a:lnTo>
                  <a:lnTo>
                    <a:pt x="321102" y="53840"/>
                  </a:lnTo>
                  <a:lnTo>
                    <a:pt x="319854" y="46901"/>
                  </a:lnTo>
                  <a:lnTo>
                    <a:pt x="325049" y="37213"/>
                  </a:lnTo>
                  <a:lnTo>
                    <a:pt x="322515" y="33146"/>
                  </a:lnTo>
                  <a:lnTo>
                    <a:pt x="335298" y="15725"/>
                  </a:lnTo>
                  <a:lnTo>
                    <a:pt x="329198" y="15633"/>
                  </a:lnTo>
                  <a:lnTo>
                    <a:pt x="326546" y="10011"/>
                  </a:lnTo>
                  <a:lnTo>
                    <a:pt x="325314" y="18211"/>
                  </a:lnTo>
                  <a:lnTo>
                    <a:pt x="322935" y="12594"/>
                  </a:lnTo>
                  <a:lnTo>
                    <a:pt x="320248" y="15108"/>
                  </a:lnTo>
                  <a:lnTo>
                    <a:pt x="321303" y="10297"/>
                  </a:lnTo>
                  <a:lnTo>
                    <a:pt x="318728" y="13082"/>
                  </a:lnTo>
                  <a:lnTo>
                    <a:pt x="315174" y="9415"/>
                  </a:lnTo>
                  <a:lnTo>
                    <a:pt x="315220" y="18955"/>
                  </a:lnTo>
                  <a:lnTo>
                    <a:pt x="310841" y="14963"/>
                  </a:lnTo>
                  <a:lnTo>
                    <a:pt x="309205" y="19761"/>
                  </a:lnTo>
                  <a:lnTo>
                    <a:pt x="316267" y="26969"/>
                  </a:lnTo>
                  <a:lnTo>
                    <a:pt x="310081" y="24114"/>
                  </a:lnTo>
                  <a:lnTo>
                    <a:pt x="308969" y="33651"/>
                  </a:lnTo>
                  <a:lnTo>
                    <a:pt x="303040" y="33235"/>
                  </a:lnTo>
                  <a:lnTo>
                    <a:pt x="292826" y="46010"/>
                  </a:lnTo>
                  <a:lnTo>
                    <a:pt x="295491" y="50493"/>
                  </a:lnTo>
                  <a:lnTo>
                    <a:pt x="291972" y="52747"/>
                  </a:lnTo>
                  <a:lnTo>
                    <a:pt x="297067" y="57175"/>
                  </a:lnTo>
                  <a:lnTo>
                    <a:pt x="292149" y="58507"/>
                  </a:lnTo>
                  <a:lnTo>
                    <a:pt x="289118" y="49847"/>
                  </a:lnTo>
                  <a:lnTo>
                    <a:pt x="278329" y="55181"/>
                  </a:lnTo>
                  <a:lnTo>
                    <a:pt x="288954" y="47176"/>
                  </a:lnTo>
                  <a:lnTo>
                    <a:pt x="279302" y="44311"/>
                  </a:lnTo>
                  <a:lnTo>
                    <a:pt x="278981" y="50474"/>
                  </a:lnTo>
                  <a:lnTo>
                    <a:pt x="277439" y="42940"/>
                  </a:lnTo>
                  <a:lnTo>
                    <a:pt x="275200" y="44652"/>
                  </a:lnTo>
                  <a:lnTo>
                    <a:pt x="273004" y="40996"/>
                  </a:lnTo>
                  <a:lnTo>
                    <a:pt x="270410" y="47959"/>
                  </a:lnTo>
                  <a:lnTo>
                    <a:pt x="266942" y="41263"/>
                  </a:lnTo>
                  <a:lnTo>
                    <a:pt x="265491" y="46864"/>
                  </a:lnTo>
                  <a:lnTo>
                    <a:pt x="264617" y="43614"/>
                  </a:lnTo>
                  <a:lnTo>
                    <a:pt x="261039" y="46076"/>
                  </a:lnTo>
                  <a:lnTo>
                    <a:pt x="265534" y="51955"/>
                  </a:lnTo>
                  <a:lnTo>
                    <a:pt x="272943" y="52766"/>
                  </a:lnTo>
                  <a:lnTo>
                    <a:pt x="270276" y="54705"/>
                  </a:lnTo>
                  <a:lnTo>
                    <a:pt x="274051" y="55084"/>
                  </a:lnTo>
                  <a:lnTo>
                    <a:pt x="271688" y="59557"/>
                  </a:lnTo>
                  <a:lnTo>
                    <a:pt x="275295" y="68317"/>
                  </a:lnTo>
                  <a:lnTo>
                    <a:pt x="261825" y="55897"/>
                  </a:lnTo>
                  <a:lnTo>
                    <a:pt x="261207" y="63913"/>
                  </a:lnTo>
                  <a:lnTo>
                    <a:pt x="259298" y="61804"/>
                  </a:lnTo>
                  <a:lnTo>
                    <a:pt x="256826" y="65496"/>
                  </a:lnTo>
                  <a:lnTo>
                    <a:pt x="258417" y="58355"/>
                  </a:lnTo>
                  <a:lnTo>
                    <a:pt x="250085" y="66999"/>
                  </a:lnTo>
                  <a:lnTo>
                    <a:pt x="253026" y="78610"/>
                  </a:lnTo>
                  <a:lnTo>
                    <a:pt x="248504" y="75253"/>
                  </a:lnTo>
                  <a:lnTo>
                    <a:pt x="241035" y="89594"/>
                  </a:lnTo>
                  <a:lnTo>
                    <a:pt x="247717" y="73885"/>
                  </a:lnTo>
                  <a:lnTo>
                    <a:pt x="246731" y="57378"/>
                  </a:lnTo>
                  <a:lnTo>
                    <a:pt x="239839" y="66898"/>
                  </a:lnTo>
                  <a:lnTo>
                    <a:pt x="236650" y="81637"/>
                  </a:lnTo>
                  <a:lnTo>
                    <a:pt x="238000" y="65299"/>
                  </a:lnTo>
                  <a:lnTo>
                    <a:pt x="229514" y="67259"/>
                  </a:lnTo>
                  <a:lnTo>
                    <a:pt x="225788" y="73051"/>
                  </a:lnTo>
                  <a:lnTo>
                    <a:pt x="225967" y="80957"/>
                  </a:lnTo>
                  <a:lnTo>
                    <a:pt x="233811" y="91674"/>
                  </a:lnTo>
                  <a:lnTo>
                    <a:pt x="230207" y="91082"/>
                  </a:lnTo>
                  <a:lnTo>
                    <a:pt x="231514" y="86547"/>
                  </a:lnTo>
                  <a:lnTo>
                    <a:pt x="226262" y="84124"/>
                  </a:lnTo>
                  <a:lnTo>
                    <a:pt x="223716" y="76271"/>
                  </a:lnTo>
                  <a:lnTo>
                    <a:pt x="217833" y="81119"/>
                  </a:lnTo>
                  <a:lnTo>
                    <a:pt x="224655" y="87902"/>
                  </a:lnTo>
                  <a:lnTo>
                    <a:pt x="219597" y="85563"/>
                  </a:lnTo>
                  <a:lnTo>
                    <a:pt x="218998" y="89660"/>
                  </a:lnTo>
                  <a:lnTo>
                    <a:pt x="216507" y="81083"/>
                  </a:lnTo>
                  <a:lnTo>
                    <a:pt x="213067" y="80638"/>
                  </a:lnTo>
                  <a:lnTo>
                    <a:pt x="211586" y="94903"/>
                  </a:lnTo>
                  <a:lnTo>
                    <a:pt x="205058" y="96614"/>
                  </a:lnTo>
                  <a:lnTo>
                    <a:pt x="201991" y="105055"/>
                  </a:lnTo>
                  <a:lnTo>
                    <a:pt x="206255" y="104379"/>
                  </a:lnTo>
                  <a:lnTo>
                    <a:pt x="207698" y="107474"/>
                  </a:lnTo>
                  <a:lnTo>
                    <a:pt x="202924" y="108013"/>
                  </a:lnTo>
                  <a:lnTo>
                    <a:pt x="207463" y="112457"/>
                  </a:lnTo>
                  <a:lnTo>
                    <a:pt x="201459" y="109482"/>
                  </a:lnTo>
                  <a:lnTo>
                    <a:pt x="198876" y="112147"/>
                  </a:lnTo>
                  <a:lnTo>
                    <a:pt x="201888" y="115271"/>
                  </a:lnTo>
                  <a:lnTo>
                    <a:pt x="190961" y="115587"/>
                  </a:lnTo>
                  <a:lnTo>
                    <a:pt x="186247" y="122948"/>
                  </a:lnTo>
                  <a:lnTo>
                    <a:pt x="189586" y="125186"/>
                  </a:lnTo>
                  <a:lnTo>
                    <a:pt x="194508" y="122194"/>
                  </a:lnTo>
                  <a:lnTo>
                    <a:pt x="195795" y="125333"/>
                  </a:lnTo>
                  <a:lnTo>
                    <a:pt x="203080" y="121262"/>
                  </a:lnTo>
                  <a:lnTo>
                    <a:pt x="202294" y="124649"/>
                  </a:lnTo>
                  <a:lnTo>
                    <a:pt x="207330" y="127007"/>
                  </a:lnTo>
                  <a:lnTo>
                    <a:pt x="199525" y="126685"/>
                  </a:lnTo>
                  <a:lnTo>
                    <a:pt x="200501" y="134257"/>
                  </a:lnTo>
                  <a:lnTo>
                    <a:pt x="197845" y="127874"/>
                  </a:lnTo>
                  <a:lnTo>
                    <a:pt x="183410" y="128632"/>
                  </a:lnTo>
                  <a:lnTo>
                    <a:pt x="190894" y="136979"/>
                  </a:lnTo>
                  <a:lnTo>
                    <a:pt x="181905" y="130827"/>
                  </a:lnTo>
                  <a:lnTo>
                    <a:pt x="182163" y="135521"/>
                  </a:lnTo>
                  <a:lnTo>
                    <a:pt x="186635" y="135866"/>
                  </a:lnTo>
                  <a:lnTo>
                    <a:pt x="184433" y="140527"/>
                  </a:lnTo>
                  <a:lnTo>
                    <a:pt x="187338" y="139134"/>
                  </a:lnTo>
                  <a:lnTo>
                    <a:pt x="185873" y="147871"/>
                  </a:lnTo>
                  <a:lnTo>
                    <a:pt x="182799" y="143333"/>
                  </a:lnTo>
                  <a:lnTo>
                    <a:pt x="185751" y="151526"/>
                  </a:lnTo>
                  <a:lnTo>
                    <a:pt x="179090" y="133234"/>
                  </a:lnTo>
                  <a:lnTo>
                    <a:pt x="176007" y="140417"/>
                  </a:lnTo>
                  <a:lnTo>
                    <a:pt x="173109" y="136520"/>
                  </a:lnTo>
                  <a:lnTo>
                    <a:pt x="167659" y="142349"/>
                  </a:lnTo>
                  <a:lnTo>
                    <a:pt x="177861" y="143097"/>
                  </a:lnTo>
                  <a:lnTo>
                    <a:pt x="176588" y="148081"/>
                  </a:lnTo>
                  <a:lnTo>
                    <a:pt x="174395" y="145861"/>
                  </a:lnTo>
                  <a:lnTo>
                    <a:pt x="159944" y="151413"/>
                  </a:lnTo>
                  <a:lnTo>
                    <a:pt x="163359" y="153323"/>
                  </a:lnTo>
                  <a:lnTo>
                    <a:pt x="159581" y="158779"/>
                  </a:lnTo>
                  <a:lnTo>
                    <a:pt x="170450" y="150685"/>
                  </a:lnTo>
                  <a:lnTo>
                    <a:pt x="175077" y="155147"/>
                  </a:lnTo>
                  <a:lnTo>
                    <a:pt x="168245" y="155451"/>
                  </a:lnTo>
                  <a:lnTo>
                    <a:pt x="165825" y="159858"/>
                  </a:lnTo>
                  <a:lnTo>
                    <a:pt x="167954" y="163899"/>
                  </a:lnTo>
                  <a:lnTo>
                    <a:pt x="173696" y="162812"/>
                  </a:lnTo>
                  <a:lnTo>
                    <a:pt x="172949" y="170159"/>
                  </a:lnTo>
                  <a:lnTo>
                    <a:pt x="164216" y="161454"/>
                  </a:lnTo>
                  <a:lnTo>
                    <a:pt x="157781" y="166301"/>
                  </a:lnTo>
                  <a:lnTo>
                    <a:pt x="162501" y="168265"/>
                  </a:lnTo>
                  <a:lnTo>
                    <a:pt x="157502" y="167940"/>
                  </a:lnTo>
                  <a:lnTo>
                    <a:pt x="153673" y="173241"/>
                  </a:lnTo>
                  <a:lnTo>
                    <a:pt x="158994" y="175971"/>
                  </a:lnTo>
                  <a:lnTo>
                    <a:pt x="165774" y="172312"/>
                  </a:lnTo>
                  <a:lnTo>
                    <a:pt x="165979" y="175456"/>
                  </a:lnTo>
                  <a:lnTo>
                    <a:pt x="169931" y="175122"/>
                  </a:lnTo>
                  <a:lnTo>
                    <a:pt x="170120" y="181505"/>
                  </a:lnTo>
                  <a:lnTo>
                    <a:pt x="164748" y="176171"/>
                  </a:lnTo>
                  <a:lnTo>
                    <a:pt x="162775" y="180888"/>
                  </a:lnTo>
                  <a:lnTo>
                    <a:pt x="162975" y="175665"/>
                  </a:lnTo>
                  <a:lnTo>
                    <a:pt x="160058" y="176020"/>
                  </a:lnTo>
                  <a:lnTo>
                    <a:pt x="152916" y="178669"/>
                  </a:lnTo>
                  <a:lnTo>
                    <a:pt x="151029" y="186003"/>
                  </a:lnTo>
                  <a:lnTo>
                    <a:pt x="148104" y="182543"/>
                  </a:lnTo>
                  <a:lnTo>
                    <a:pt x="148028" y="186548"/>
                  </a:lnTo>
                  <a:lnTo>
                    <a:pt x="139531" y="187662"/>
                  </a:lnTo>
                  <a:lnTo>
                    <a:pt x="144664" y="193989"/>
                  </a:lnTo>
                  <a:lnTo>
                    <a:pt x="139577" y="194265"/>
                  </a:lnTo>
                  <a:lnTo>
                    <a:pt x="142908" y="197828"/>
                  </a:lnTo>
                  <a:lnTo>
                    <a:pt x="136023" y="196402"/>
                  </a:lnTo>
                  <a:lnTo>
                    <a:pt x="140111" y="198961"/>
                  </a:lnTo>
                  <a:lnTo>
                    <a:pt x="134880" y="198925"/>
                  </a:lnTo>
                  <a:lnTo>
                    <a:pt x="134936" y="203451"/>
                  </a:lnTo>
                  <a:lnTo>
                    <a:pt x="142207" y="205128"/>
                  </a:lnTo>
                  <a:lnTo>
                    <a:pt x="137340" y="204002"/>
                  </a:lnTo>
                  <a:lnTo>
                    <a:pt x="135782" y="207894"/>
                  </a:lnTo>
                  <a:lnTo>
                    <a:pt x="131534" y="204423"/>
                  </a:lnTo>
                  <a:lnTo>
                    <a:pt x="132058" y="212611"/>
                  </a:lnTo>
                  <a:lnTo>
                    <a:pt x="138901" y="213601"/>
                  </a:lnTo>
                  <a:lnTo>
                    <a:pt x="132555" y="218518"/>
                  </a:lnTo>
                  <a:lnTo>
                    <a:pt x="149537" y="213315"/>
                  </a:lnTo>
                  <a:lnTo>
                    <a:pt x="142083" y="216480"/>
                  </a:lnTo>
                  <a:lnTo>
                    <a:pt x="144602" y="219952"/>
                  </a:lnTo>
                  <a:lnTo>
                    <a:pt x="140245" y="221200"/>
                  </a:lnTo>
                  <a:lnTo>
                    <a:pt x="139954" y="215912"/>
                  </a:lnTo>
                  <a:lnTo>
                    <a:pt x="126982" y="222131"/>
                  </a:lnTo>
                  <a:lnTo>
                    <a:pt x="133681" y="229386"/>
                  </a:lnTo>
                  <a:lnTo>
                    <a:pt x="126638" y="228145"/>
                  </a:lnTo>
                  <a:lnTo>
                    <a:pt x="125830" y="236366"/>
                  </a:lnTo>
                  <a:lnTo>
                    <a:pt x="121425" y="239727"/>
                  </a:lnTo>
                  <a:lnTo>
                    <a:pt x="126120" y="246551"/>
                  </a:lnTo>
                  <a:lnTo>
                    <a:pt x="120536" y="241198"/>
                  </a:lnTo>
                  <a:lnTo>
                    <a:pt x="117524" y="255342"/>
                  </a:lnTo>
                  <a:lnTo>
                    <a:pt x="122849" y="250638"/>
                  </a:lnTo>
                  <a:lnTo>
                    <a:pt x="123757" y="258395"/>
                  </a:lnTo>
                  <a:lnTo>
                    <a:pt x="131006" y="251731"/>
                  </a:lnTo>
                  <a:lnTo>
                    <a:pt x="122789" y="260769"/>
                  </a:lnTo>
                  <a:lnTo>
                    <a:pt x="119575" y="255455"/>
                  </a:lnTo>
                  <a:lnTo>
                    <a:pt x="116609" y="260570"/>
                  </a:lnTo>
                  <a:lnTo>
                    <a:pt x="116122" y="257181"/>
                  </a:lnTo>
                  <a:lnTo>
                    <a:pt x="111601" y="265141"/>
                  </a:lnTo>
                  <a:lnTo>
                    <a:pt x="104573" y="268377"/>
                  </a:lnTo>
                  <a:lnTo>
                    <a:pt x="104247" y="273463"/>
                  </a:lnTo>
                  <a:lnTo>
                    <a:pt x="114863" y="265771"/>
                  </a:lnTo>
                  <a:lnTo>
                    <a:pt x="106143" y="275824"/>
                  </a:lnTo>
                  <a:lnTo>
                    <a:pt x="108133" y="283919"/>
                  </a:lnTo>
                  <a:lnTo>
                    <a:pt x="103742" y="288764"/>
                  </a:lnTo>
                  <a:lnTo>
                    <a:pt x="105493" y="284164"/>
                  </a:lnTo>
                  <a:lnTo>
                    <a:pt x="99857" y="278006"/>
                  </a:lnTo>
                  <a:lnTo>
                    <a:pt x="96357" y="286375"/>
                  </a:lnTo>
                  <a:lnTo>
                    <a:pt x="92578" y="284256"/>
                  </a:lnTo>
                  <a:lnTo>
                    <a:pt x="94349" y="287638"/>
                  </a:lnTo>
                  <a:lnTo>
                    <a:pt x="84869" y="296474"/>
                  </a:lnTo>
                  <a:lnTo>
                    <a:pt x="77642" y="311551"/>
                  </a:lnTo>
                  <a:lnTo>
                    <a:pt x="84869" y="308616"/>
                  </a:lnTo>
                  <a:lnTo>
                    <a:pt x="81525" y="313976"/>
                  </a:lnTo>
                  <a:lnTo>
                    <a:pt x="86279" y="317936"/>
                  </a:lnTo>
                  <a:lnTo>
                    <a:pt x="99442" y="309213"/>
                  </a:lnTo>
                  <a:lnTo>
                    <a:pt x="98907" y="303562"/>
                  </a:lnTo>
                  <a:lnTo>
                    <a:pt x="105867" y="298676"/>
                  </a:lnTo>
                  <a:lnTo>
                    <a:pt x="101262" y="305061"/>
                  </a:lnTo>
                  <a:lnTo>
                    <a:pt x="106788" y="308424"/>
                  </a:lnTo>
                  <a:lnTo>
                    <a:pt x="95604" y="313838"/>
                  </a:lnTo>
                  <a:lnTo>
                    <a:pt x="98390" y="319835"/>
                  </a:lnTo>
                  <a:lnTo>
                    <a:pt x="85797" y="320886"/>
                  </a:lnTo>
                  <a:lnTo>
                    <a:pt x="87011" y="324598"/>
                  </a:lnTo>
                  <a:lnTo>
                    <a:pt x="82165" y="324475"/>
                  </a:lnTo>
                  <a:lnTo>
                    <a:pt x="84020" y="320004"/>
                  </a:lnTo>
                  <a:lnTo>
                    <a:pt x="80357" y="312732"/>
                  </a:lnTo>
                  <a:lnTo>
                    <a:pt x="71453" y="317873"/>
                  </a:lnTo>
                  <a:lnTo>
                    <a:pt x="76431" y="318601"/>
                  </a:lnTo>
                  <a:lnTo>
                    <a:pt x="70588" y="324661"/>
                  </a:lnTo>
                  <a:lnTo>
                    <a:pt x="70084" y="319976"/>
                  </a:lnTo>
                  <a:lnTo>
                    <a:pt x="63190" y="321116"/>
                  </a:lnTo>
                  <a:lnTo>
                    <a:pt x="61845" y="330961"/>
                  </a:lnTo>
                  <a:lnTo>
                    <a:pt x="55462" y="330975"/>
                  </a:lnTo>
                  <a:lnTo>
                    <a:pt x="58553" y="336527"/>
                  </a:lnTo>
                  <a:lnTo>
                    <a:pt x="63050" y="335794"/>
                  </a:lnTo>
                  <a:lnTo>
                    <a:pt x="59460" y="337194"/>
                  </a:lnTo>
                  <a:lnTo>
                    <a:pt x="62106" y="340376"/>
                  </a:lnTo>
                  <a:lnTo>
                    <a:pt x="54529" y="331761"/>
                  </a:lnTo>
                  <a:lnTo>
                    <a:pt x="51026" y="334570"/>
                  </a:lnTo>
                  <a:lnTo>
                    <a:pt x="61073" y="346772"/>
                  </a:lnTo>
                  <a:lnTo>
                    <a:pt x="53410" y="336739"/>
                  </a:lnTo>
                  <a:lnTo>
                    <a:pt x="36120" y="337812"/>
                  </a:lnTo>
                  <a:lnTo>
                    <a:pt x="40157" y="341296"/>
                  </a:lnTo>
                  <a:lnTo>
                    <a:pt x="36881" y="344810"/>
                  </a:lnTo>
                  <a:lnTo>
                    <a:pt x="54913" y="345375"/>
                  </a:lnTo>
                  <a:lnTo>
                    <a:pt x="43313" y="348188"/>
                  </a:lnTo>
                  <a:lnTo>
                    <a:pt x="47866" y="349958"/>
                  </a:lnTo>
                  <a:lnTo>
                    <a:pt x="45671" y="352797"/>
                  </a:lnTo>
                  <a:lnTo>
                    <a:pt x="38345" y="347463"/>
                  </a:lnTo>
                  <a:lnTo>
                    <a:pt x="25254" y="349838"/>
                  </a:lnTo>
                  <a:lnTo>
                    <a:pt x="30802" y="351914"/>
                  </a:lnTo>
                  <a:lnTo>
                    <a:pt x="27306" y="355521"/>
                  </a:lnTo>
                  <a:lnTo>
                    <a:pt x="34011" y="353316"/>
                  </a:lnTo>
                  <a:lnTo>
                    <a:pt x="40986" y="360236"/>
                  </a:lnTo>
                  <a:lnTo>
                    <a:pt x="37555" y="360490"/>
                  </a:lnTo>
                  <a:lnTo>
                    <a:pt x="36096" y="366094"/>
                  </a:lnTo>
                  <a:lnTo>
                    <a:pt x="35653" y="355702"/>
                  </a:lnTo>
                  <a:lnTo>
                    <a:pt x="32361" y="354399"/>
                  </a:lnTo>
                  <a:lnTo>
                    <a:pt x="27565" y="357480"/>
                  </a:lnTo>
                  <a:lnTo>
                    <a:pt x="30352" y="364720"/>
                  </a:lnTo>
                  <a:lnTo>
                    <a:pt x="26356" y="356928"/>
                  </a:lnTo>
                  <a:lnTo>
                    <a:pt x="20879" y="360585"/>
                  </a:lnTo>
                  <a:lnTo>
                    <a:pt x="23484" y="367069"/>
                  </a:lnTo>
                  <a:lnTo>
                    <a:pt x="13035" y="362886"/>
                  </a:lnTo>
                  <a:lnTo>
                    <a:pt x="13172" y="368901"/>
                  </a:lnTo>
                  <a:lnTo>
                    <a:pt x="6927" y="363123"/>
                  </a:lnTo>
                  <a:lnTo>
                    <a:pt x="10818" y="367699"/>
                  </a:lnTo>
                  <a:lnTo>
                    <a:pt x="8188" y="373159"/>
                  </a:lnTo>
                  <a:lnTo>
                    <a:pt x="33228" y="373722"/>
                  </a:lnTo>
                  <a:lnTo>
                    <a:pt x="24015" y="377547"/>
                  </a:lnTo>
                  <a:lnTo>
                    <a:pt x="12257" y="372408"/>
                  </a:lnTo>
                  <a:lnTo>
                    <a:pt x="5913" y="377760"/>
                  </a:lnTo>
                  <a:lnTo>
                    <a:pt x="5571" y="382082"/>
                  </a:lnTo>
                  <a:lnTo>
                    <a:pt x="9356" y="382487"/>
                  </a:lnTo>
                  <a:lnTo>
                    <a:pt x="5459" y="383745"/>
                  </a:lnTo>
                  <a:lnTo>
                    <a:pt x="12665" y="383354"/>
                  </a:lnTo>
                  <a:lnTo>
                    <a:pt x="8198" y="384441"/>
                  </a:lnTo>
                  <a:lnTo>
                    <a:pt x="12965" y="387823"/>
                  </a:lnTo>
                  <a:lnTo>
                    <a:pt x="5495" y="388570"/>
                  </a:lnTo>
                  <a:lnTo>
                    <a:pt x="6606" y="392195"/>
                  </a:lnTo>
                  <a:lnTo>
                    <a:pt x="10973" y="391260"/>
                  </a:lnTo>
                  <a:lnTo>
                    <a:pt x="5964" y="393369"/>
                  </a:lnTo>
                  <a:lnTo>
                    <a:pt x="9312" y="399358"/>
                  </a:lnTo>
                  <a:lnTo>
                    <a:pt x="28700" y="398976"/>
                  </a:lnTo>
                  <a:lnTo>
                    <a:pt x="29963" y="394850"/>
                  </a:lnTo>
                  <a:lnTo>
                    <a:pt x="36357" y="399028"/>
                  </a:lnTo>
                  <a:lnTo>
                    <a:pt x="42212" y="397632"/>
                  </a:lnTo>
                  <a:lnTo>
                    <a:pt x="44219" y="388259"/>
                  </a:lnTo>
                  <a:lnTo>
                    <a:pt x="41909" y="392935"/>
                  </a:lnTo>
                  <a:lnTo>
                    <a:pt x="46884" y="395762"/>
                  </a:lnTo>
                  <a:lnTo>
                    <a:pt x="37661" y="399355"/>
                  </a:lnTo>
                  <a:lnTo>
                    <a:pt x="39470" y="405531"/>
                  </a:lnTo>
                  <a:lnTo>
                    <a:pt x="31446" y="397082"/>
                  </a:lnTo>
                  <a:lnTo>
                    <a:pt x="28037" y="400478"/>
                  </a:lnTo>
                  <a:lnTo>
                    <a:pt x="6098" y="400769"/>
                  </a:lnTo>
                  <a:lnTo>
                    <a:pt x="6802" y="408129"/>
                  </a:lnTo>
                  <a:lnTo>
                    <a:pt x="11742" y="411532"/>
                  </a:lnTo>
                  <a:lnTo>
                    <a:pt x="4594" y="409136"/>
                  </a:lnTo>
                  <a:lnTo>
                    <a:pt x="9102" y="416891"/>
                  </a:lnTo>
                  <a:lnTo>
                    <a:pt x="17379" y="412468"/>
                  </a:lnTo>
                  <a:lnTo>
                    <a:pt x="17057" y="420258"/>
                  </a:lnTo>
                  <a:lnTo>
                    <a:pt x="10130" y="418069"/>
                  </a:lnTo>
                  <a:lnTo>
                    <a:pt x="10008" y="424690"/>
                  </a:lnTo>
                  <a:close/>
                </a:path>
                <a:path w="417195" h="497205">
                  <a:moveTo>
                    <a:pt x="104822" y="304828"/>
                  </a:moveTo>
                  <a:lnTo>
                    <a:pt x="105161" y="303127"/>
                  </a:lnTo>
                  <a:lnTo>
                    <a:pt x="105676" y="303913"/>
                  </a:lnTo>
                  <a:lnTo>
                    <a:pt x="104822" y="304828"/>
                  </a:lnTo>
                  <a:close/>
                </a:path>
                <a:path w="417195" h="497205">
                  <a:moveTo>
                    <a:pt x="397605" y="60407"/>
                  </a:moveTo>
                  <a:lnTo>
                    <a:pt x="395316" y="67551"/>
                  </a:lnTo>
                  <a:lnTo>
                    <a:pt x="401547" y="64823"/>
                  </a:lnTo>
                  <a:lnTo>
                    <a:pt x="397605" y="60407"/>
                  </a:lnTo>
                  <a:close/>
                </a:path>
                <a:path w="417195" h="497205">
                  <a:moveTo>
                    <a:pt x="400502" y="61579"/>
                  </a:moveTo>
                  <a:lnTo>
                    <a:pt x="400790" y="63028"/>
                  </a:lnTo>
                  <a:lnTo>
                    <a:pt x="401310" y="61808"/>
                  </a:lnTo>
                  <a:lnTo>
                    <a:pt x="400502" y="61579"/>
                  </a:lnTo>
                  <a:close/>
                </a:path>
                <a:path w="417195" h="497205">
                  <a:moveTo>
                    <a:pt x="331785" y="0"/>
                  </a:moveTo>
                  <a:lnTo>
                    <a:pt x="331568" y="4517"/>
                  </a:lnTo>
                  <a:lnTo>
                    <a:pt x="325188" y="5997"/>
                  </a:lnTo>
                  <a:lnTo>
                    <a:pt x="329934" y="12309"/>
                  </a:lnTo>
                  <a:lnTo>
                    <a:pt x="340467" y="7134"/>
                  </a:lnTo>
                  <a:lnTo>
                    <a:pt x="335270" y="8533"/>
                  </a:lnTo>
                  <a:lnTo>
                    <a:pt x="337415" y="2761"/>
                  </a:lnTo>
                  <a:lnTo>
                    <a:pt x="331785" y="0"/>
                  </a:lnTo>
                  <a:close/>
                </a:path>
                <a:path w="417195" h="497205">
                  <a:moveTo>
                    <a:pt x="334866" y="22882"/>
                  </a:moveTo>
                  <a:lnTo>
                    <a:pt x="333517" y="23646"/>
                  </a:lnTo>
                  <a:lnTo>
                    <a:pt x="334967" y="24272"/>
                  </a:lnTo>
                  <a:lnTo>
                    <a:pt x="334866" y="22882"/>
                  </a:lnTo>
                  <a:close/>
                </a:path>
                <a:path w="417195" h="497205">
                  <a:moveTo>
                    <a:pt x="326028" y="42748"/>
                  </a:moveTo>
                  <a:lnTo>
                    <a:pt x="325044" y="44362"/>
                  </a:lnTo>
                  <a:lnTo>
                    <a:pt x="326334" y="44142"/>
                  </a:lnTo>
                  <a:lnTo>
                    <a:pt x="326028" y="42748"/>
                  </a:lnTo>
                  <a:close/>
                </a:path>
                <a:path w="417195" h="497205">
                  <a:moveTo>
                    <a:pt x="320761" y="6614"/>
                  </a:moveTo>
                  <a:lnTo>
                    <a:pt x="320122" y="7756"/>
                  </a:lnTo>
                  <a:lnTo>
                    <a:pt x="321311" y="8542"/>
                  </a:lnTo>
                  <a:lnTo>
                    <a:pt x="320761" y="6614"/>
                  </a:lnTo>
                  <a:close/>
                </a:path>
                <a:path w="417195" h="497205">
                  <a:moveTo>
                    <a:pt x="316933" y="3552"/>
                  </a:moveTo>
                  <a:lnTo>
                    <a:pt x="315051" y="6298"/>
                  </a:lnTo>
                  <a:lnTo>
                    <a:pt x="318308" y="4751"/>
                  </a:lnTo>
                  <a:lnTo>
                    <a:pt x="316933" y="3552"/>
                  </a:lnTo>
                  <a:close/>
                </a:path>
                <a:path w="417195" h="497205">
                  <a:moveTo>
                    <a:pt x="310187" y="14592"/>
                  </a:moveTo>
                  <a:lnTo>
                    <a:pt x="308743" y="15387"/>
                  </a:lnTo>
                  <a:lnTo>
                    <a:pt x="308817" y="15951"/>
                  </a:lnTo>
                  <a:lnTo>
                    <a:pt x="310187" y="14592"/>
                  </a:lnTo>
                  <a:close/>
                </a:path>
                <a:path w="417195" h="497205">
                  <a:moveTo>
                    <a:pt x="305218" y="7542"/>
                  </a:moveTo>
                  <a:lnTo>
                    <a:pt x="303704" y="11352"/>
                  </a:lnTo>
                  <a:lnTo>
                    <a:pt x="308433" y="11865"/>
                  </a:lnTo>
                  <a:lnTo>
                    <a:pt x="305218" y="7542"/>
                  </a:lnTo>
                  <a:close/>
                </a:path>
                <a:path w="417195" h="497205">
                  <a:moveTo>
                    <a:pt x="300557" y="29811"/>
                  </a:moveTo>
                  <a:lnTo>
                    <a:pt x="303629" y="32701"/>
                  </a:lnTo>
                  <a:lnTo>
                    <a:pt x="307374" y="28187"/>
                  </a:lnTo>
                  <a:lnTo>
                    <a:pt x="302302" y="21304"/>
                  </a:lnTo>
                  <a:lnTo>
                    <a:pt x="300557" y="29811"/>
                  </a:lnTo>
                  <a:close/>
                </a:path>
                <a:path w="417195" h="497205">
                  <a:moveTo>
                    <a:pt x="306278" y="4692"/>
                  </a:moveTo>
                  <a:lnTo>
                    <a:pt x="305541" y="6036"/>
                  </a:lnTo>
                  <a:lnTo>
                    <a:pt x="306297" y="6979"/>
                  </a:lnTo>
                  <a:lnTo>
                    <a:pt x="306278" y="4692"/>
                  </a:lnTo>
                  <a:close/>
                </a:path>
                <a:path w="417195" h="497205">
                  <a:moveTo>
                    <a:pt x="286733" y="37166"/>
                  </a:moveTo>
                  <a:lnTo>
                    <a:pt x="291036" y="38737"/>
                  </a:lnTo>
                  <a:lnTo>
                    <a:pt x="291167" y="43319"/>
                  </a:lnTo>
                  <a:lnTo>
                    <a:pt x="294778" y="42205"/>
                  </a:lnTo>
                  <a:lnTo>
                    <a:pt x="299645" y="35927"/>
                  </a:lnTo>
                  <a:lnTo>
                    <a:pt x="298296" y="27440"/>
                  </a:lnTo>
                  <a:lnTo>
                    <a:pt x="286733" y="37166"/>
                  </a:lnTo>
                  <a:close/>
                </a:path>
                <a:path w="417195" h="497205">
                  <a:moveTo>
                    <a:pt x="284803" y="32758"/>
                  </a:moveTo>
                  <a:lnTo>
                    <a:pt x="297483" y="19607"/>
                  </a:lnTo>
                  <a:lnTo>
                    <a:pt x="294735" y="15758"/>
                  </a:lnTo>
                  <a:lnTo>
                    <a:pt x="293830" y="19914"/>
                  </a:lnTo>
                  <a:lnTo>
                    <a:pt x="290430" y="18427"/>
                  </a:lnTo>
                  <a:lnTo>
                    <a:pt x="289579" y="24978"/>
                  </a:lnTo>
                  <a:lnTo>
                    <a:pt x="285470" y="20633"/>
                  </a:lnTo>
                  <a:lnTo>
                    <a:pt x="284840" y="26660"/>
                  </a:lnTo>
                  <a:lnTo>
                    <a:pt x="282432" y="23097"/>
                  </a:lnTo>
                  <a:lnTo>
                    <a:pt x="279485" y="26788"/>
                  </a:lnTo>
                  <a:lnTo>
                    <a:pt x="273511" y="24854"/>
                  </a:lnTo>
                  <a:lnTo>
                    <a:pt x="273977" y="29089"/>
                  </a:lnTo>
                  <a:lnTo>
                    <a:pt x="278304" y="28728"/>
                  </a:lnTo>
                  <a:lnTo>
                    <a:pt x="276102" y="34393"/>
                  </a:lnTo>
                  <a:lnTo>
                    <a:pt x="284123" y="30243"/>
                  </a:lnTo>
                  <a:lnTo>
                    <a:pt x="284803" y="32758"/>
                  </a:lnTo>
                  <a:close/>
                </a:path>
                <a:path w="417195" h="497205">
                  <a:moveTo>
                    <a:pt x="279238" y="40344"/>
                  </a:moveTo>
                  <a:lnTo>
                    <a:pt x="289729" y="44829"/>
                  </a:lnTo>
                  <a:lnTo>
                    <a:pt x="286071" y="38098"/>
                  </a:lnTo>
                  <a:lnTo>
                    <a:pt x="279238" y="40344"/>
                  </a:lnTo>
                  <a:close/>
                </a:path>
                <a:path w="417195" h="497205">
                  <a:moveTo>
                    <a:pt x="269514" y="38869"/>
                  </a:moveTo>
                  <a:lnTo>
                    <a:pt x="268712" y="42285"/>
                  </a:lnTo>
                  <a:lnTo>
                    <a:pt x="270265" y="42608"/>
                  </a:lnTo>
                  <a:lnTo>
                    <a:pt x="269514" y="38869"/>
                  </a:lnTo>
                  <a:close/>
                </a:path>
                <a:path w="417195" h="497205">
                  <a:moveTo>
                    <a:pt x="268800" y="58880"/>
                  </a:moveTo>
                  <a:lnTo>
                    <a:pt x="268017" y="59814"/>
                  </a:lnTo>
                  <a:lnTo>
                    <a:pt x="269342" y="58935"/>
                  </a:lnTo>
                  <a:lnTo>
                    <a:pt x="268800" y="58880"/>
                  </a:lnTo>
                  <a:close/>
                </a:path>
                <a:path w="417195" h="497205">
                  <a:moveTo>
                    <a:pt x="267921" y="54321"/>
                  </a:moveTo>
                  <a:lnTo>
                    <a:pt x="267745" y="55892"/>
                  </a:lnTo>
                  <a:lnTo>
                    <a:pt x="269465" y="55541"/>
                  </a:lnTo>
                  <a:lnTo>
                    <a:pt x="267921" y="54321"/>
                  </a:lnTo>
                  <a:close/>
                </a:path>
                <a:path w="417195" h="497205">
                  <a:moveTo>
                    <a:pt x="264888" y="38244"/>
                  </a:moveTo>
                  <a:lnTo>
                    <a:pt x="264083" y="39884"/>
                  </a:lnTo>
                  <a:lnTo>
                    <a:pt x="265166" y="39658"/>
                  </a:lnTo>
                  <a:lnTo>
                    <a:pt x="264888" y="38244"/>
                  </a:lnTo>
                  <a:close/>
                </a:path>
                <a:path w="417195" h="497205">
                  <a:moveTo>
                    <a:pt x="257972" y="53497"/>
                  </a:moveTo>
                  <a:lnTo>
                    <a:pt x="256805" y="56059"/>
                  </a:lnTo>
                  <a:lnTo>
                    <a:pt x="258112" y="55047"/>
                  </a:lnTo>
                  <a:lnTo>
                    <a:pt x="257972" y="53497"/>
                  </a:lnTo>
                  <a:close/>
                </a:path>
                <a:path w="417195" h="497205">
                  <a:moveTo>
                    <a:pt x="257479" y="56668"/>
                  </a:moveTo>
                  <a:lnTo>
                    <a:pt x="253626" y="55264"/>
                  </a:lnTo>
                  <a:lnTo>
                    <a:pt x="255623" y="59879"/>
                  </a:lnTo>
                  <a:lnTo>
                    <a:pt x="257479" y="56668"/>
                  </a:lnTo>
                  <a:close/>
                </a:path>
                <a:path w="417195" h="497205">
                  <a:moveTo>
                    <a:pt x="255858" y="49931"/>
                  </a:moveTo>
                  <a:lnTo>
                    <a:pt x="254448" y="50836"/>
                  </a:lnTo>
                  <a:lnTo>
                    <a:pt x="256058" y="53127"/>
                  </a:lnTo>
                  <a:lnTo>
                    <a:pt x="255858" y="49931"/>
                  </a:lnTo>
                  <a:close/>
                </a:path>
                <a:path w="417195" h="497205">
                  <a:moveTo>
                    <a:pt x="253138" y="45408"/>
                  </a:moveTo>
                  <a:lnTo>
                    <a:pt x="248141" y="49703"/>
                  </a:lnTo>
                  <a:lnTo>
                    <a:pt x="251074" y="54862"/>
                  </a:lnTo>
                  <a:lnTo>
                    <a:pt x="254836" y="53882"/>
                  </a:lnTo>
                  <a:lnTo>
                    <a:pt x="253138" y="45408"/>
                  </a:lnTo>
                  <a:close/>
                </a:path>
                <a:path w="417195" h="497205">
                  <a:moveTo>
                    <a:pt x="250730" y="62840"/>
                  </a:moveTo>
                  <a:lnTo>
                    <a:pt x="253313" y="64865"/>
                  </a:lnTo>
                  <a:lnTo>
                    <a:pt x="252909" y="61133"/>
                  </a:lnTo>
                  <a:lnTo>
                    <a:pt x="250730" y="62840"/>
                  </a:lnTo>
                  <a:close/>
                </a:path>
                <a:path w="417195" h="497205">
                  <a:moveTo>
                    <a:pt x="252186" y="56705"/>
                  </a:moveTo>
                  <a:lnTo>
                    <a:pt x="252151" y="58995"/>
                  </a:lnTo>
                  <a:lnTo>
                    <a:pt x="253027" y="57959"/>
                  </a:lnTo>
                  <a:lnTo>
                    <a:pt x="252186" y="56705"/>
                  </a:lnTo>
                  <a:close/>
                </a:path>
                <a:path w="417195" h="497205">
                  <a:moveTo>
                    <a:pt x="245284" y="41910"/>
                  </a:moveTo>
                  <a:lnTo>
                    <a:pt x="245396" y="45544"/>
                  </a:lnTo>
                  <a:lnTo>
                    <a:pt x="246758" y="44642"/>
                  </a:lnTo>
                  <a:lnTo>
                    <a:pt x="245284" y="41910"/>
                  </a:lnTo>
                  <a:close/>
                </a:path>
                <a:path w="417195" h="497205">
                  <a:moveTo>
                    <a:pt x="236516" y="43095"/>
                  </a:moveTo>
                  <a:lnTo>
                    <a:pt x="237603" y="53030"/>
                  </a:lnTo>
                  <a:lnTo>
                    <a:pt x="241692" y="53923"/>
                  </a:lnTo>
                  <a:lnTo>
                    <a:pt x="244188" y="51769"/>
                  </a:lnTo>
                  <a:lnTo>
                    <a:pt x="236516" y="43095"/>
                  </a:lnTo>
                  <a:close/>
                </a:path>
                <a:path w="417195" h="497205">
                  <a:moveTo>
                    <a:pt x="233579" y="62042"/>
                  </a:moveTo>
                  <a:lnTo>
                    <a:pt x="237799" y="63028"/>
                  </a:lnTo>
                  <a:lnTo>
                    <a:pt x="239657" y="56363"/>
                  </a:lnTo>
                  <a:lnTo>
                    <a:pt x="233579" y="62042"/>
                  </a:lnTo>
                  <a:close/>
                </a:path>
                <a:path w="417195" h="497205">
                  <a:moveTo>
                    <a:pt x="238555" y="44152"/>
                  </a:moveTo>
                  <a:lnTo>
                    <a:pt x="237998" y="44208"/>
                  </a:lnTo>
                  <a:lnTo>
                    <a:pt x="238735" y="45039"/>
                  </a:lnTo>
                  <a:lnTo>
                    <a:pt x="238555" y="44152"/>
                  </a:lnTo>
                  <a:close/>
                </a:path>
                <a:path w="417195" h="497205">
                  <a:moveTo>
                    <a:pt x="223376" y="56751"/>
                  </a:moveTo>
                  <a:lnTo>
                    <a:pt x="221842" y="60021"/>
                  </a:lnTo>
                  <a:lnTo>
                    <a:pt x="227954" y="66131"/>
                  </a:lnTo>
                  <a:lnTo>
                    <a:pt x="237086" y="56511"/>
                  </a:lnTo>
                  <a:lnTo>
                    <a:pt x="234157" y="53831"/>
                  </a:lnTo>
                  <a:lnTo>
                    <a:pt x="231915" y="56640"/>
                  </a:lnTo>
                  <a:lnTo>
                    <a:pt x="229893" y="52200"/>
                  </a:lnTo>
                  <a:lnTo>
                    <a:pt x="223376" y="56751"/>
                  </a:lnTo>
                  <a:close/>
                </a:path>
                <a:path w="417195" h="497205">
                  <a:moveTo>
                    <a:pt x="233347" y="48941"/>
                  </a:moveTo>
                  <a:lnTo>
                    <a:pt x="232059" y="51087"/>
                  </a:lnTo>
                  <a:lnTo>
                    <a:pt x="235401" y="51774"/>
                  </a:lnTo>
                  <a:lnTo>
                    <a:pt x="233347" y="48941"/>
                  </a:lnTo>
                  <a:close/>
                </a:path>
                <a:path w="417195" h="497205">
                  <a:moveTo>
                    <a:pt x="229699" y="44409"/>
                  </a:moveTo>
                  <a:lnTo>
                    <a:pt x="227855" y="47851"/>
                  </a:lnTo>
                  <a:lnTo>
                    <a:pt x="230114" y="48717"/>
                  </a:lnTo>
                  <a:lnTo>
                    <a:pt x="229699" y="44409"/>
                  </a:lnTo>
                  <a:close/>
                </a:path>
                <a:path w="417195" h="497205">
                  <a:moveTo>
                    <a:pt x="222787" y="61684"/>
                  </a:moveTo>
                  <a:lnTo>
                    <a:pt x="221057" y="70758"/>
                  </a:lnTo>
                  <a:lnTo>
                    <a:pt x="220768" y="65299"/>
                  </a:lnTo>
                  <a:lnTo>
                    <a:pt x="216542" y="65802"/>
                  </a:lnTo>
                  <a:lnTo>
                    <a:pt x="215699" y="69420"/>
                  </a:lnTo>
                  <a:lnTo>
                    <a:pt x="219208" y="70285"/>
                  </a:lnTo>
                  <a:lnTo>
                    <a:pt x="213628" y="69625"/>
                  </a:lnTo>
                  <a:lnTo>
                    <a:pt x="210843" y="76316"/>
                  </a:lnTo>
                  <a:lnTo>
                    <a:pt x="222801" y="76122"/>
                  </a:lnTo>
                  <a:lnTo>
                    <a:pt x="227302" y="66748"/>
                  </a:lnTo>
                  <a:lnTo>
                    <a:pt x="222787" y="61684"/>
                  </a:lnTo>
                  <a:close/>
                </a:path>
                <a:path w="417195" h="497205">
                  <a:moveTo>
                    <a:pt x="226655" y="69406"/>
                  </a:moveTo>
                  <a:lnTo>
                    <a:pt x="224817" y="72634"/>
                  </a:lnTo>
                  <a:lnTo>
                    <a:pt x="226194" y="71144"/>
                  </a:lnTo>
                  <a:lnTo>
                    <a:pt x="226655" y="69406"/>
                  </a:lnTo>
                  <a:close/>
                </a:path>
                <a:path w="417195" h="497205">
                  <a:moveTo>
                    <a:pt x="221253" y="53062"/>
                  </a:moveTo>
                  <a:lnTo>
                    <a:pt x="221824" y="57032"/>
                  </a:lnTo>
                  <a:lnTo>
                    <a:pt x="226186" y="52673"/>
                  </a:lnTo>
                  <a:lnTo>
                    <a:pt x="221253" y="53062"/>
                  </a:lnTo>
                  <a:close/>
                </a:path>
                <a:path w="417195" h="497205">
                  <a:moveTo>
                    <a:pt x="224115" y="47409"/>
                  </a:moveTo>
                  <a:lnTo>
                    <a:pt x="223046" y="49415"/>
                  </a:lnTo>
                  <a:lnTo>
                    <a:pt x="224877" y="47591"/>
                  </a:lnTo>
                  <a:lnTo>
                    <a:pt x="224115" y="47409"/>
                  </a:lnTo>
                  <a:close/>
                </a:path>
                <a:path w="417195" h="497205">
                  <a:moveTo>
                    <a:pt x="223491" y="50135"/>
                  </a:moveTo>
                  <a:lnTo>
                    <a:pt x="223583" y="52659"/>
                  </a:lnTo>
                  <a:lnTo>
                    <a:pt x="224034" y="50223"/>
                  </a:lnTo>
                  <a:lnTo>
                    <a:pt x="223491" y="50135"/>
                  </a:lnTo>
                  <a:close/>
                </a:path>
                <a:path w="417195" h="497205">
                  <a:moveTo>
                    <a:pt x="218602" y="62657"/>
                  </a:moveTo>
                  <a:lnTo>
                    <a:pt x="217661" y="64531"/>
                  </a:lnTo>
                  <a:lnTo>
                    <a:pt x="219622" y="64526"/>
                  </a:lnTo>
                  <a:lnTo>
                    <a:pt x="218602" y="62657"/>
                  </a:lnTo>
                  <a:close/>
                </a:path>
                <a:path w="417195" h="497205">
                  <a:moveTo>
                    <a:pt x="219445" y="53932"/>
                  </a:moveTo>
                  <a:lnTo>
                    <a:pt x="218938" y="53965"/>
                  </a:lnTo>
                  <a:lnTo>
                    <a:pt x="219382" y="55343"/>
                  </a:lnTo>
                  <a:lnTo>
                    <a:pt x="219445" y="53932"/>
                  </a:lnTo>
                  <a:close/>
                </a:path>
                <a:path w="417195" h="497205">
                  <a:moveTo>
                    <a:pt x="214412" y="67743"/>
                  </a:moveTo>
                  <a:lnTo>
                    <a:pt x="214163" y="67200"/>
                  </a:lnTo>
                  <a:lnTo>
                    <a:pt x="214030" y="68855"/>
                  </a:lnTo>
                  <a:lnTo>
                    <a:pt x="214412" y="67743"/>
                  </a:lnTo>
                  <a:close/>
                </a:path>
                <a:path w="417195" h="497205">
                  <a:moveTo>
                    <a:pt x="196881" y="83451"/>
                  </a:moveTo>
                  <a:lnTo>
                    <a:pt x="193796" y="85227"/>
                  </a:lnTo>
                  <a:lnTo>
                    <a:pt x="196868" y="91300"/>
                  </a:lnTo>
                  <a:lnTo>
                    <a:pt x="192953" y="91514"/>
                  </a:lnTo>
                  <a:lnTo>
                    <a:pt x="196046" y="94012"/>
                  </a:lnTo>
                  <a:lnTo>
                    <a:pt x="191425" y="97158"/>
                  </a:lnTo>
                  <a:lnTo>
                    <a:pt x="196267" y="101101"/>
                  </a:lnTo>
                  <a:lnTo>
                    <a:pt x="202648" y="92399"/>
                  </a:lnTo>
                  <a:lnTo>
                    <a:pt x="209997" y="93603"/>
                  </a:lnTo>
                  <a:lnTo>
                    <a:pt x="211781" y="82032"/>
                  </a:lnTo>
                  <a:lnTo>
                    <a:pt x="210077" y="78159"/>
                  </a:lnTo>
                  <a:lnTo>
                    <a:pt x="208249" y="81538"/>
                  </a:lnTo>
                  <a:lnTo>
                    <a:pt x="208958" y="75869"/>
                  </a:lnTo>
                  <a:lnTo>
                    <a:pt x="204891" y="78958"/>
                  </a:lnTo>
                  <a:lnTo>
                    <a:pt x="202820" y="74579"/>
                  </a:lnTo>
                  <a:lnTo>
                    <a:pt x="205068" y="80656"/>
                  </a:lnTo>
                  <a:lnTo>
                    <a:pt x="200957" y="77541"/>
                  </a:lnTo>
                  <a:lnTo>
                    <a:pt x="198223" y="80120"/>
                  </a:lnTo>
                  <a:lnTo>
                    <a:pt x="201110" y="85352"/>
                  </a:lnTo>
                  <a:lnTo>
                    <a:pt x="196881" y="83451"/>
                  </a:lnTo>
                  <a:close/>
                </a:path>
                <a:path w="417195" h="497205">
                  <a:moveTo>
                    <a:pt x="204124" y="97207"/>
                  </a:moveTo>
                  <a:lnTo>
                    <a:pt x="200428" y="100003"/>
                  </a:lnTo>
                  <a:lnTo>
                    <a:pt x="203044" y="99668"/>
                  </a:lnTo>
                  <a:lnTo>
                    <a:pt x="204124" y="97207"/>
                  </a:lnTo>
                  <a:close/>
                </a:path>
                <a:path w="417195" h="497205">
                  <a:moveTo>
                    <a:pt x="198635" y="104537"/>
                  </a:moveTo>
                  <a:lnTo>
                    <a:pt x="198311" y="110377"/>
                  </a:lnTo>
                  <a:lnTo>
                    <a:pt x="202551" y="106835"/>
                  </a:lnTo>
                  <a:lnTo>
                    <a:pt x="198635" y="104537"/>
                  </a:lnTo>
                  <a:close/>
                </a:path>
                <a:path w="417195" h="497205">
                  <a:moveTo>
                    <a:pt x="195463" y="107326"/>
                  </a:moveTo>
                  <a:lnTo>
                    <a:pt x="192440" y="113414"/>
                  </a:lnTo>
                  <a:lnTo>
                    <a:pt x="197563" y="111794"/>
                  </a:lnTo>
                  <a:lnTo>
                    <a:pt x="195463" y="107326"/>
                  </a:lnTo>
                  <a:close/>
                </a:path>
                <a:path w="417195" h="497205">
                  <a:moveTo>
                    <a:pt x="190187" y="102664"/>
                  </a:moveTo>
                  <a:lnTo>
                    <a:pt x="189477" y="103267"/>
                  </a:lnTo>
                  <a:lnTo>
                    <a:pt x="190752" y="103249"/>
                  </a:lnTo>
                  <a:lnTo>
                    <a:pt x="190187" y="102664"/>
                  </a:lnTo>
                  <a:close/>
                </a:path>
                <a:path w="417195" h="497205">
                  <a:moveTo>
                    <a:pt x="184449" y="102009"/>
                  </a:moveTo>
                  <a:lnTo>
                    <a:pt x="188013" y="106914"/>
                  </a:lnTo>
                  <a:lnTo>
                    <a:pt x="188839" y="103179"/>
                  </a:lnTo>
                  <a:lnTo>
                    <a:pt x="184449" y="102009"/>
                  </a:lnTo>
                  <a:close/>
                </a:path>
                <a:path w="417195" h="497205">
                  <a:moveTo>
                    <a:pt x="163807" y="130190"/>
                  </a:moveTo>
                  <a:lnTo>
                    <a:pt x="163621" y="133179"/>
                  </a:lnTo>
                  <a:lnTo>
                    <a:pt x="169145" y="126994"/>
                  </a:lnTo>
                  <a:lnTo>
                    <a:pt x="172435" y="131353"/>
                  </a:lnTo>
                  <a:lnTo>
                    <a:pt x="180881" y="121198"/>
                  </a:lnTo>
                  <a:lnTo>
                    <a:pt x="187186" y="120343"/>
                  </a:lnTo>
                  <a:lnTo>
                    <a:pt x="186831" y="107820"/>
                  </a:lnTo>
                  <a:lnTo>
                    <a:pt x="183163" y="104928"/>
                  </a:lnTo>
                  <a:lnTo>
                    <a:pt x="182685" y="113005"/>
                  </a:lnTo>
                  <a:lnTo>
                    <a:pt x="175939" y="120438"/>
                  </a:lnTo>
                  <a:lnTo>
                    <a:pt x="179218" y="111062"/>
                  </a:lnTo>
                  <a:lnTo>
                    <a:pt x="177381" y="102814"/>
                  </a:lnTo>
                  <a:lnTo>
                    <a:pt x="173450" y="103469"/>
                  </a:lnTo>
                  <a:lnTo>
                    <a:pt x="171263" y="116967"/>
                  </a:lnTo>
                  <a:lnTo>
                    <a:pt x="166544" y="119980"/>
                  </a:lnTo>
                  <a:lnTo>
                    <a:pt x="163807" y="130190"/>
                  </a:lnTo>
                  <a:close/>
                </a:path>
                <a:path w="417195" h="497205">
                  <a:moveTo>
                    <a:pt x="187333" y="100506"/>
                  </a:moveTo>
                  <a:lnTo>
                    <a:pt x="186543" y="100722"/>
                  </a:lnTo>
                  <a:lnTo>
                    <a:pt x="187350" y="101872"/>
                  </a:lnTo>
                  <a:lnTo>
                    <a:pt x="187333" y="100506"/>
                  </a:lnTo>
                  <a:close/>
                </a:path>
                <a:path w="417195" h="497205">
                  <a:moveTo>
                    <a:pt x="184726" y="120749"/>
                  </a:moveTo>
                  <a:lnTo>
                    <a:pt x="181051" y="128058"/>
                  </a:lnTo>
                  <a:lnTo>
                    <a:pt x="186425" y="125663"/>
                  </a:lnTo>
                  <a:lnTo>
                    <a:pt x="184726" y="120749"/>
                  </a:lnTo>
                  <a:close/>
                </a:path>
                <a:path w="417195" h="497205">
                  <a:moveTo>
                    <a:pt x="183459" y="140514"/>
                  </a:moveTo>
                  <a:lnTo>
                    <a:pt x="182294" y="142007"/>
                  </a:lnTo>
                  <a:lnTo>
                    <a:pt x="184175" y="141352"/>
                  </a:lnTo>
                  <a:lnTo>
                    <a:pt x="183459" y="140514"/>
                  </a:lnTo>
                  <a:close/>
                </a:path>
                <a:path w="417195" h="497205">
                  <a:moveTo>
                    <a:pt x="181198" y="87066"/>
                  </a:moveTo>
                  <a:lnTo>
                    <a:pt x="172248" y="96724"/>
                  </a:lnTo>
                  <a:lnTo>
                    <a:pt x="170965" y="107063"/>
                  </a:lnTo>
                  <a:lnTo>
                    <a:pt x="180622" y="94256"/>
                  </a:lnTo>
                  <a:lnTo>
                    <a:pt x="181198" y="87066"/>
                  </a:lnTo>
                  <a:close/>
                </a:path>
                <a:path w="417195" h="497205">
                  <a:moveTo>
                    <a:pt x="180849" y="129300"/>
                  </a:moveTo>
                  <a:lnTo>
                    <a:pt x="180038" y="130459"/>
                  </a:lnTo>
                  <a:lnTo>
                    <a:pt x="181552" y="129343"/>
                  </a:lnTo>
                  <a:lnTo>
                    <a:pt x="180849" y="129300"/>
                  </a:lnTo>
                  <a:close/>
                </a:path>
                <a:path w="417195" h="497205">
                  <a:moveTo>
                    <a:pt x="179632" y="107247"/>
                  </a:moveTo>
                  <a:lnTo>
                    <a:pt x="178601" y="108105"/>
                  </a:lnTo>
                  <a:lnTo>
                    <a:pt x="179545" y="107776"/>
                  </a:lnTo>
                  <a:lnTo>
                    <a:pt x="179632" y="107247"/>
                  </a:lnTo>
                  <a:close/>
                </a:path>
                <a:path w="417195" h="497205">
                  <a:moveTo>
                    <a:pt x="174190" y="143080"/>
                  </a:moveTo>
                  <a:lnTo>
                    <a:pt x="171603" y="144943"/>
                  </a:lnTo>
                  <a:lnTo>
                    <a:pt x="178006" y="144636"/>
                  </a:lnTo>
                  <a:lnTo>
                    <a:pt x="174190" y="143080"/>
                  </a:lnTo>
                  <a:close/>
                </a:path>
                <a:path w="417195" h="497205">
                  <a:moveTo>
                    <a:pt x="159481" y="111245"/>
                  </a:moveTo>
                  <a:lnTo>
                    <a:pt x="158599" y="108699"/>
                  </a:lnTo>
                  <a:lnTo>
                    <a:pt x="154663" y="111481"/>
                  </a:lnTo>
                  <a:lnTo>
                    <a:pt x="154456" y="118635"/>
                  </a:lnTo>
                  <a:lnTo>
                    <a:pt x="164082" y="112226"/>
                  </a:lnTo>
                  <a:lnTo>
                    <a:pt x="160893" y="119366"/>
                  </a:lnTo>
                  <a:lnTo>
                    <a:pt x="169830" y="115114"/>
                  </a:lnTo>
                  <a:lnTo>
                    <a:pt x="165787" y="100440"/>
                  </a:lnTo>
                  <a:lnTo>
                    <a:pt x="165274" y="109373"/>
                  </a:lnTo>
                  <a:lnTo>
                    <a:pt x="162713" y="107347"/>
                  </a:lnTo>
                  <a:lnTo>
                    <a:pt x="161684" y="112809"/>
                  </a:lnTo>
                  <a:lnTo>
                    <a:pt x="159481" y="111245"/>
                  </a:lnTo>
                  <a:close/>
                </a:path>
                <a:path w="417195" h="497205">
                  <a:moveTo>
                    <a:pt x="166832" y="142590"/>
                  </a:moveTo>
                  <a:lnTo>
                    <a:pt x="165802" y="144539"/>
                  </a:lnTo>
                  <a:lnTo>
                    <a:pt x="167934" y="145129"/>
                  </a:lnTo>
                  <a:lnTo>
                    <a:pt x="166832" y="142590"/>
                  </a:lnTo>
                  <a:close/>
                </a:path>
                <a:path w="417195" h="497205">
                  <a:moveTo>
                    <a:pt x="165004" y="144467"/>
                  </a:moveTo>
                  <a:lnTo>
                    <a:pt x="162713" y="148097"/>
                  </a:lnTo>
                  <a:lnTo>
                    <a:pt x="167119" y="148051"/>
                  </a:lnTo>
                  <a:lnTo>
                    <a:pt x="165004" y="144467"/>
                  </a:lnTo>
                  <a:close/>
                </a:path>
                <a:path w="417195" h="497205">
                  <a:moveTo>
                    <a:pt x="156483" y="128388"/>
                  </a:moveTo>
                  <a:lnTo>
                    <a:pt x="151037" y="137378"/>
                  </a:lnTo>
                  <a:lnTo>
                    <a:pt x="166355" y="124705"/>
                  </a:lnTo>
                  <a:lnTo>
                    <a:pt x="156483" y="128388"/>
                  </a:lnTo>
                  <a:close/>
                </a:path>
                <a:path w="417195" h="497205">
                  <a:moveTo>
                    <a:pt x="161684" y="104287"/>
                  </a:moveTo>
                  <a:lnTo>
                    <a:pt x="161554" y="107006"/>
                  </a:lnTo>
                  <a:lnTo>
                    <a:pt x="162909" y="104629"/>
                  </a:lnTo>
                  <a:lnTo>
                    <a:pt x="161684" y="104287"/>
                  </a:lnTo>
                  <a:close/>
                </a:path>
                <a:path w="417195" h="497205">
                  <a:moveTo>
                    <a:pt x="158520" y="119383"/>
                  </a:moveTo>
                  <a:lnTo>
                    <a:pt x="159445" y="123349"/>
                  </a:lnTo>
                  <a:lnTo>
                    <a:pt x="163273" y="121556"/>
                  </a:lnTo>
                  <a:lnTo>
                    <a:pt x="158520" y="119383"/>
                  </a:lnTo>
                  <a:close/>
                </a:path>
                <a:path w="417195" h="497205">
                  <a:moveTo>
                    <a:pt x="161976" y="131297"/>
                  </a:moveTo>
                  <a:lnTo>
                    <a:pt x="160077" y="134372"/>
                  </a:lnTo>
                  <a:lnTo>
                    <a:pt x="161990" y="133921"/>
                  </a:lnTo>
                  <a:lnTo>
                    <a:pt x="161976" y="131297"/>
                  </a:lnTo>
                  <a:close/>
                </a:path>
                <a:path w="417195" h="497205">
                  <a:moveTo>
                    <a:pt x="159844" y="135223"/>
                  </a:moveTo>
                  <a:lnTo>
                    <a:pt x="159121" y="135202"/>
                  </a:lnTo>
                  <a:lnTo>
                    <a:pt x="159772" y="136354"/>
                  </a:lnTo>
                  <a:lnTo>
                    <a:pt x="159844" y="135223"/>
                  </a:lnTo>
                  <a:close/>
                </a:path>
                <a:path w="417195" h="497205">
                  <a:moveTo>
                    <a:pt x="157500" y="175963"/>
                  </a:moveTo>
                  <a:lnTo>
                    <a:pt x="158615" y="176615"/>
                  </a:lnTo>
                  <a:lnTo>
                    <a:pt x="158640" y="175954"/>
                  </a:lnTo>
                  <a:lnTo>
                    <a:pt x="157500" y="175963"/>
                  </a:lnTo>
                  <a:close/>
                </a:path>
                <a:path w="417195" h="497205">
                  <a:moveTo>
                    <a:pt x="156880" y="176073"/>
                  </a:moveTo>
                  <a:lnTo>
                    <a:pt x="153051" y="177272"/>
                  </a:lnTo>
                  <a:lnTo>
                    <a:pt x="155203" y="177284"/>
                  </a:lnTo>
                  <a:lnTo>
                    <a:pt x="156880" y="176073"/>
                  </a:lnTo>
                  <a:close/>
                </a:path>
                <a:path w="417195" h="497205">
                  <a:moveTo>
                    <a:pt x="153656" y="167816"/>
                  </a:moveTo>
                  <a:lnTo>
                    <a:pt x="151657" y="169379"/>
                  </a:lnTo>
                  <a:lnTo>
                    <a:pt x="153650" y="169588"/>
                  </a:lnTo>
                  <a:lnTo>
                    <a:pt x="153656" y="167816"/>
                  </a:lnTo>
                  <a:close/>
                </a:path>
                <a:path w="417195" h="497205">
                  <a:moveTo>
                    <a:pt x="152044" y="177818"/>
                  </a:moveTo>
                  <a:lnTo>
                    <a:pt x="147728" y="181351"/>
                  </a:lnTo>
                  <a:lnTo>
                    <a:pt x="150481" y="185591"/>
                  </a:lnTo>
                  <a:lnTo>
                    <a:pt x="152044" y="177818"/>
                  </a:lnTo>
                  <a:close/>
                </a:path>
                <a:path w="417195" h="497205">
                  <a:moveTo>
                    <a:pt x="149657" y="129767"/>
                  </a:moveTo>
                  <a:lnTo>
                    <a:pt x="149924" y="131447"/>
                  </a:lnTo>
                  <a:lnTo>
                    <a:pt x="151796" y="131754"/>
                  </a:lnTo>
                  <a:lnTo>
                    <a:pt x="149657" y="129767"/>
                  </a:lnTo>
                  <a:close/>
                </a:path>
                <a:path w="417195" h="497205">
                  <a:moveTo>
                    <a:pt x="143162" y="132437"/>
                  </a:moveTo>
                  <a:lnTo>
                    <a:pt x="139806" y="134031"/>
                  </a:lnTo>
                  <a:lnTo>
                    <a:pt x="139517" y="141673"/>
                  </a:lnTo>
                  <a:lnTo>
                    <a:pt x="150192" y="133554"/>
                  </a:lnTo>
                  <a:lnTo>
                    <a:pt x="147262" y="129762"/>
                  </a:lnTo>
                  <a:lnTo>
                    <a:pt x="143162" y="132437"/>
                  </a:lnTo>
                  <a:close/>
                </a:path>
                <a:path w="417195" h="497205">
                  <a:moveTo>
                    <a:pt x="144771" y="182337"/>
                  </a:moveTo>
                  <a:lnTo>
                    <a:pt x="143816" y="182535"/>
                  </a:lnTo>
                  <a:lnTo>
                    <a:pt x="145242" y="183212"/>
                  </a:lnTo>
                  <a:lnTo>
                    <a:pt x="144771" y="182337"/>
                  </a:lnTo>
                  <a:close/>
                </a:path>
                <a:path w="417195" h="497205">
                  <a:moveTo>
                    <a:pt x="142493" y="191076"/>
                  </a:moveTo>
                  <a:lnTo>
                    <a:pt x="141783" y="191309"/>
                  </a:lnTo>
                  <a:lnTo>
                    <a:pt x="142101" y="192369"/>
                  </a:lnTo>
                  <a:lnTo>
                    <a:pt x="142493" y="191076"/>
                  </a:lnTo>
                  <a:close/>
                </a:path>
                <a:path w="417195" h="497205">
                  <a:moveTo>
                    <a:pt x="139541" y="191895"/>
                  </a:moveTo>
                  <a:lnTo>
                    <a:pt x="137220" y="192585"/>
                  </a:lnTo>
                  <a:lnTo>
                    <a:pt x="140425" y="192569"/>
                  </a:lnTo>
                  <a:lnTo>
                    <a:pt x="139541" y="191895"/>
                  </a:lnTo>
                  <a:close/>
                </a:path>
                <a:path w="417195" h="497205">
                  <a:moveTo>
                    <a:pt x="137375" y="194341"/>
                  </a:moveTo>
                  <a:lnTo>
                    <a:pt x="138338" y="195634"/>
                  </a:lnTo>
                  <a:lnTo>
                    <a:pt x="139194" y="194670"/>
                  </a:lnTo>
                  <a:lnTo>
                    <a:pt x="137375" y="194341"/>
                  </a:lnTo>
                  <a:close/>
                </a:path>
                <a:path w="417195" h="497205">
                  <a:moveTo>
                    <a:pt x="136860" y="137331"/>
                  </a:moveTo>
                  <a:lnTo>
                    <a:pt x="135026" y="144535"/>
                  </a:lnTo>
                  <a:lnTo>
                    <a:pt x="137896" y="143164"/>
                  </a:lnTo>
                  <a:lnTo>
                    <a:pt x="136860" y="137331"/>
                  </a:lnTo>
                  <a:close/>
                </a:path>
                <a:path w="417195" h="497205">
                  <a:moveTo>
                    <a:pt x="131739" y="142793"/>
                  </a:moveTo>
                  <a:lnTo>
                    <a:pt x="129194" y="151647"/>
                  </a:lnTo>
                  <a:lnTo>
                    <a:pt x="134533" y="140134"/>
                  </a:lnTo>
                  <a:lnTo>
                    <a:pt x="131739" y="142793"/>
                  </a:lnTo>
                  <a:close/>
                </a:path>
                <a:path w="417195" h="497205">
                  <a:moveTo>
                    <a:pt x="133477" y="214104"/>
                  </a:moveTo>
                  <a:lnTo>
                    <a:pt x="130973" y="215779"/>
                  </a:lnTo>
                  <a:lnTo>
                    <a:pt x="132271" y="215987"/>
                  </a:lnTo>
                  <a:lnTo>
                    <a:pt x="133477" y="214104"/>
                  </a:lnTo>
                  <a:close/>
                </a:path>
                <a:path w="417195" h="497205">
                  <a:moveTo>
                    <a:pt x="133709" y="200494"/>
                  </a:moveTo>
                  <a:lnTo>
                    <a:pt x="133194" y="201111"/>
                  </a:lnTo>
                  <a:lnTo>
                    <a:pt x="133730" y="202133"/>
                  </a:lnTo>
                  <a:lnTo>
                    <a:pt x="133709" y="200494"/>
                  </a:lnTo>
                  <a:close/>
                </a:path>
                <a:path w="417195" h="497205">
                  <a:moveTo>
                    <a:pt x="133627" y="209528"/>
                  </a:moveTo>
                  <a:lnTo>
                    <a:pt x="132451" y="208316"/>
                  </a:lnTo>
                  <a:lnTo>
                    <a:pt x="131818" y="210521"/>
                  </a:lnTo>
                  <a:lnTo>
                    <a:pt x="133627" y="209528"/>
                  </a:lnTo>
                  <a:close/>
                </a:path>
                <a:path w="417195" h="497205">
                  <a:moveTo>
                    <a:pt x="133295" y="197728"/>
                  </a:moveTo>
                  <a:lnTo>
                    <a:pt x="132375" y="198330"/>
                  </a:lnTo>
                  <a:lnTo>
                    <a:pt x="133131" y="199415"/>
                  </a:lnTo>
                  <a:lnTo>
                    <a:pt x="133295" y="197728"/>
                  </a:lnTo>
                  <a:close/>
                </a:path>
                <a:path w="417195" h="497205">
                  <a:moveTo>
                    <a:pt x="132484" y="202192"/>
                  </a:moveTo>
                  <a:lnTo>
                    <a:pt x="131767" y="202764"/>
                  </a:lnTo>
                  <a:lnTo>
                    <a:pt x="132606" y="203312"/>
                  </a:lnTo>
                  <a:lnTo>
                    <a:pt x="132484" y="202192"/>
                  </a:lnTo>
                  <a:close/>
                </a:path>
                <a:path w="417195" h="497205">
                  <a:moveTo>
                    <a:pt x="132080" y="201695"/>
                  </a:moveTo>
                  <a:lnTo>
                    <a:pt x="132587" y="200060"/>
                  </a:lnTo>
                  <a:lnTo>
                    <a:pt x="131507" y="201230"/>
                  </a:lnTo>
                  <a:lnTo>
                    <a:pt x="132080" y="201695"/>
                  </a:lnTo>
                  <a:close/>
                </a:path>
                <a:path w="417195" h="497205">
                  <a:moveTo>
                    <a:pt x="131289" y="207463"/>
                  </a:moveTo>
                  <a:lnTo>
                    <a:pt x="130179" y="208383"/>
                  </a:lnTo>
                  <a:lnTo>
                    <a:pt x="130839" y="209902"/>
                  </a:lnTo>
                  <a:lnTo>
                    <a:pt x="131289" y="207463"/>
                  </a:lnTo>
                  <a:close/>
                </a:path>
                <a:path w="417195" h="497205">
                  <a:moveTo>
                    <a:pt x="131142" y="217146"/>
                  </a:moveTo>
                  <a:lnTo>
                    <a:pt x="129736" y="217783"/>
                  </a:lnTo>
                  <a:lnTo>
                    <a:pt x="131205" y="218366"/>
                  </a:lnTo>
                  <a:lnTo>
                    <a:pt x="131142" y="217146"/>
                  </a:lnTo>
                  <a:close/>
                </a:path>
                <a:path w="417195" h="497205">
                  <a:moveTo>
                    <a:pt x="126805" y="226901"/>
                  </a:moveTo>
                  <a:lnTo>
                    <a:pt x="130211" y="223956"/>
                  </a:lnTo>
                  <a:lnTo>
                    <a:pt x="122117" y="229970"/>
                  </a:lnTo>
                  <a:lnTo>
                    <a:pt x="126805" y="226901"/>
                  </a:lnTo>
                  <a:close/>
                </a:path>
                <a:path w="417195" h="497205">
                  <a:moveTo>
                    <a:pt x="130075" y="207443"/>
                  </a:moveTo>
                  <a:lnTo>
                    <a:pt x="129020" y="208636"/>
                  </a:lnTo>
                  <a:lnTo>
                    <a:pt x="129857" y="210659"/>
                  </a:lnTo>
                  <a:lnTo>
                    <a:pt x="130075" y="207443"/>
                  </a:lnTo>
                  <a:close/>
                </a:path>
                <a:path w="417195" h="497205">
                  <a:moveTo>
                    <a:pt x="128930" y="213782"/>
                  </a:moveTo>
                  <a:lnTo>
                    <a:pt x="127800" y="216590"/>
                  </a:lnTo>
                  <a:lnTo>
                    <a:pt x="130021" y="214422"/>
                  </a:lnTo>
                  <a:lnTo>
                    <a:pt x="128930" y="213782"/>
                  </a:lnTo>
                  <a:close/>
                </a:path>
                <a:path w="417195" h="497205">
                  <a:moveTo>
                    <a:pt x="128570" y="204566"/>
                  </a:moveTo>
                  <a:lnTo>
                    <a:pt x="129494" y="204835"/>
                  </a:lnTo>
                  <a:lnTo>
                    <a:pt x="129447" y="203102"/>
                  </a:lnTo>
                  <a:lnTo>
                    <a:pt x="128570" y="204566"/>
                  </a:lnTo>
                  <a:close/>
                </a:path>
                <a:path w="417195" h="497205">
                  <a:moveTo>
                    <a:pt x="127014" y="218128"/>
                  </a:moveTo>
                  <a:lnTo>
                    <a:pt x="126943" y="219835"/>
                  </a:lnTo>
                  <a:lnTo>
                    <a:pt x="128523" y="219136"/>
                  </a:lnTo>
                  <a:lnTo>
                    <a:pt x="127014" y="218128"/>
                  </a:lnTo>
                  <a:close/>
                </a:path>
                <a:path w="417195" h="497205">
                  <a:moveTo>
                    <a:pt x="125648" y="202693"/>
                  </a:moveTo>
                  <a:lnTo>
                    <a:pt x="126742" y="202879"/>
                  </a:lnTo>
                  <a:lnTo>
                    <a:pt x="126097" y="201445"/>
                  </a:lnTo>
                  <a:lnTo>
                    <a:pt x="125648" y="202693"/>
                  </a:lnTo>
                  <a:close/>
                </a:path>
                <a:path w="417195" h="497205">
                  <a:moveTo>
                    <a:pt x="125236" y="216558"/>
                  </a:moveTo>
                  <a:lnTo>
                    <a:pt x="120775" y="224803"/>
                  </a:lnTo>
                  <a:lnTo>
                    <a:pt x="126217" y="221671"/>
                  </a:lnTo>
                  <a:lnTo>
                    <a:pt x="125236" y="216558"/>
                  </a:lnTo>
                  <a:close/>
                </a:path>
                <a:path w="417195" h="497205">
                  <a:moveTo>
                    <a:pt x="125080" y="231633"/>
                  </a:moveTo>
                  <a:lnTo>
                    <a:pt x="124262" y="232362"/>
                  </a:lnTo>
                  <a:lnTo>
                    <a:pt x="124872" y="233244"/>
                  </a:lnTo>
                  <a:lnTo>
                    <a:pt x="125080" y="231633"/>
                  </a:lnTo>
                  <a:close/>
                </a:path>
                <a:path w="417195" h="497205">
                  <a:moveTo>
                    <a:pt x="123920" y="230757"/>
                  </a:moveTo>
                  <a:lnTo>
                    <a:pt x="123073" y="231248"/>
                  </a:lnTo>
                  <a:lnTo>
                    <a:pt x="123852" y="231309"/>
                  </a:lnTo>
                  <a:lnTo>
                    <a:pt x="123920" y="230757"/>
                  </a:lnTo>
                  <a:close/>
                </a:path>
                <a:path w="417195" h="497205">
                  <a:moveTo>
                    <a:pt x="123683" y="232778"/>
                  </a:moveTo>
                  <a:lnTo>
                    <a:pt x="122330" y="233945"/>
                  </a:lnTo>
                  <a:lnTo>
                    <a:pt x="123702" y="233537"/>
                  </a:lnTo>
                  <a:lnTo>
                    <a:pt x="123683" y="232778"/>
                  </a:lnTo>
                  <a:close/>
                </a:path>
                <a:path w="417195" h="497205">
                  <a:moveTo>
                    <a:pt x="122998" y="236101"/>
                  </a:moveTo>
                  <a:lnTo>
                    <a:pt x="122085" y="237130"/>
                  </a:lnTo>
                  <a:lnTo>
                    <a:pt x="120726" y="238310"/>
                  </a:lnTo>
                  <a:lnTo>
                    <a:pt x="122998" y="236101"/>
                  </a:lnTo>
                  <a:close/>
                </a:path>
                <a:path w="417195" h="497205">
                  <a:moveTo>
                    <a:pt x="122055" y="224713"/>
                  </a:moveTo>
                  <a:lnTo>
                    <a:pt x="120754" y="225323"/>
                  </a:lnTo>
                  <a:lnTo>
                    <a:pt x="121425" y="225183"/>
                  </a:lnTo>
                  <a:lnTo>
                    <a:pt x="122055" y="224713"/>
                  </a:lnTo>
                  <a:close/>
                </a:path>
                <a:path w="417195" h="497205">
                  <a:moveTo>
                    <a:pt x="120306" y="225563"/>
                  </a:moveTo>
                  <a:lnTo>
                    <a:pt x="119736" y="225955"/>
                  </a:lnTo>
                  <a:lnTo>
                    <a:pt x="120478" y="226614"/>
                  </a:lnTo>
                  <a:lnTo>
                    <a:pt x="120306" y="225563"/>
                  </a:lnTo>
                  <a:close/>
                </a:path>
                <a:path w="417195" h="497205">
                  <a:moveTo>
                    <a:pt x="118598" y="239084"/>
                  </a:moveTo>
                  <a:lnTo>
                    <a:pt x="118014" y="239803"/>
                  </a:lnTo>
                  <a:lnTo>
                    <a:pt x="118353" y="240641"/>
                  </a:lnTo>
                  <a:lnTo>
                    <a:pt x="118598" y="239084"/>
                  </a:lnTo>
                  <a:close/>
                </a:path>
                <a:path w="417195" h="497205">
                  <a:moveTo>
                    <a:pt x="118249" y="244524"/>
                  </a:moveTo>
                  <a:lnTo>
                    <a:pt x="117385" y="245270"/>
                  </a:lnTo>
                  <a:lnTo>
                    <a:pt x="118424" y="245110"/>
                  </a:lnTo>
                  <a:lnTo>
                    <a:pt x="118249" y="244524"/>
                  </a:lnTo>
                  <a:close/>
                </a:path>
                <a:path w="417195" h="497205">
                  <a:moveTo>
                    <a:pt x="118396" y="245315"/>
                  </a:moveTo>
                  <a:lnTo>
                    <a:pt x="117532" y="247318"/>
                  </a:lnTo>
                  <a:lnTo>
                    <a:pt x="117351" y="247777"/>
                  </a:lnTo>
                  <a:lnTo>
                    <a:pt x="118396" y="245315"/>
                  </a:lnTo>
                  <a:close/>
                </a:path>
                <a:path w="417195" h="497205">
                  <a:moveTo>
                    <a:pt x="114998" y="236331"/>
                  </a:moveTo>
                  <a:lnTo>
                    <a:pt x="111868" y="240346"/>
                  </a:lnTo>
                  <a:lnTo>
                    <a:pt x="115807" y="239512"/>
                  </a:lnTo>
                  <a:lnTo>
                    <a:pt x="114998" y="236331"/>
                  </a:lnTo>
                  <a:close/>
                </a:path>
                <a:path w="417195" h="497205">
                  <a:moveTo>
                    <a:pt x="116189" y="254426"/>
                  </a:moveTo>
                  <a:lnTo>
                    <a:pt x="115431" y="254863"/>
                  </a:lnTo>
                  <a:lnTo>
                    <a:pt x="116138" y="255801"/>
                  </a:lnTo>
                  <a:lnTo>
                    <a:pt x="116189" y="254426"/>
                  </a:lnTo>
                  <a:close/>
                </a:path>
                <a:path w="417195" h="497205">
                  <a:moveTo>
                    <a:pt x="112594" y="258909"/>
                  </a:moveTo>
                  <a:lnTo>
                    <a:pt x="109220" y="259356"/>
                  </a:lnTo>
                  <a:lnTo>
                    <a:pt x="110314" y="261027"/>
                  </a:lnTo>
                  <a:lnTo>
                    <a:pt x="112594" y="258909"/>
                  </a:lnTo>
                  <a:close/>
                </a:path>
                <a:path w="417195" h="497205">
                  <a:moveTo>
                    <a:pt x="106175" y="278480"/>
                  </a:moveTo>
                  <a:lnTo>
                    <a:pt x="107051" y="280458"/>
                  </a:lnTo>
                  <a:lnTo>
                    <a:pt x="107162" y="278510"/>
                  </a:lnTo>
                  <a:lnTo>
                    <a:pt x="106175" y="278480"/>
                  </a:lnTo>
                  <a:close/>
                </a:path>
                <a:path w="417195" h="497205">
                  <a:moveTo>
                    <a:pt x="101903" y="276366"/>
                  </a:moveTo>
                  <a:lnTo>
                    <a:pt x="103158" y="281673"/>
                  </a:lnTo>
                  <a:lnTo>
                    <a:pt x="105992" y="280050"/>
                  </a:lnTo>
                  <a:lnTo>
                    <a:pt x="101903" y="276366"/>
                  </a:lnTo>
                  <a:close/>
                </a:path>
                <a:path w="417195" h="497205">
                  <a:moveTo>
                    <a:pt x="105152" y="274857"/>
                  </a:moveTo>
                  <a:lnTo>
                    <a:pt x="102634" y="276108"/>
                  </a:lnTo>
                  <a:lnTo>
                    <a:pt x="105155" y="278440"/>
                  </a:lnTo>
                  <a:lnTo>
                    <a:pt x="105152" y="274857"/>
                  </a:lnTo>
                  <a:close/>
                </a:path>
                <a:path w="417195" h="497205">
                  <a:moveTo>
                    <a:pt x="102607" y="264738"/>
                  </a:moveTo>
                  <a:lnTo>
                    <a:pt x="98755" y="268808"/>
                  </a:lnTo>
                  <a:lnTo>
                    <a:pt x="104284" y="268258"/>
                  </a:lnTo>
                  <a:lnTo>
                    <a:pt x="102607" y="264738"/>
                  </a:lnTo>
                  <a:close/>
                </a:path>
                <a:path w="417195" h="497205">
                  <a:moveTo>
                    <a:pt x="103843" y="282274"/>
                  </a:moveTo>
                  <a:lnTo>
                    <a:pt x="103259" y="283674"/>
                  </a:lnTo>
                  <a:lnTo>
                    <a:pt x="104369" y="282326"/>
                  </a:lnTo>
                  <a:lnTo>
                    <a:pt x="103843" y="282274"/>
                  </a:lnTo>
                  <a:close/>
                </a:path>
                <a:path w="417195" h="497205">
                  <a:moveTo>
                    <a:pt x="103704" y="306711"/>
                  </a:moveTo>
                  <a:lnTo>
                    <a:pt x="100176" y="309288"/>
                  </a:lnTo>
                  <a:lnTo>
                    <a:pt x="102542" y="307223"/>
                  </a:lnTo>
                  <a:lnTo>
                    <a:pt x="103704" y="306711"/>
                  </a:lnTo>
                  <a:close/>
                </a:path>
                <a:path w="417195" h="497205">
                  <a:moveTo>
                    <a:pt x="101571" y="463516"/>
                  </a:moveTo>
                  <a:lnTo>
                    <a:pt x="99958" y="465027"/>
                  </a:lnTo>
                  <a:lnTo>
                    <a:pt x="101039" y="465073"/>
                  </a:lnTo>
                  <a:lnTo>
                    <a:pt x="101571" y="463516"/>
                  </a:lnTo>
                  <a:close/>
                </a:path>
                <a:path w="417195" h="497205">
                  <a:moveTo>
                    <a:pt x="101564" y="263962"/>
                  </a:moveTo>
                  <a:lnTo>
                    <a:pt x="97004" y="266170"/>
                  </a:lnTo>
                  <a:lnTo>
                    <a:pt x="97435" y="268748"/>
                  </a:lnTo>
                  <a:lnTo>
                    <a:pt x="101564" y="263962"/>
                  </a:lnTo>
                  <a:close/>
                </a:path>
                <a:path w="417195" h="497205">
                  <a:moveTo>
                    <a:pt x="99666" y="463467"/>
                  </a:moveTo>
                  <a:lnTo>
                    <a:pt x="99197" y="463323"/>
                  </a:lnTo>
                  <a:lnTo>
                    <a:pt x="99603" y="464766"/>
                  </a:lnTo>
                  <a:lnTo>
                    <a:pt x="99666" y="463467"/>
                  </a:lnTo>
                  <a:close/>
                </a:path>
                <a:path w="417195" h="497205">
                  <a:moveTo>
                    <a:pt x="98924" y="263368"/>
                  </a:moveTo>
                  <a:lnTo>
                    <a:pt x="96903" y="264664"/>
                  </a:lnTo>
                  <a:lnTo>
                    <a:pt x="98580" y="264656"/>
                  </a:lnTo>
                  <a:lnTo>
                    <a:pt x="98924" y="263368"/>
                  </a:lnTo>
                  <a:close/>
                </a:path>
                <a:path w="417195" h="497205">
                  <a:moveTo>
                    <a:pt x="98889" y="462782"/>
                  </a:moveTo>
                  <a:lnTo>
                    <a:pt x="97435" y="462957"/>
                  </a:lnTo>
                  <a:lnTo>
                    <a:pt x="98225" y="463845"/>
                  </a:lnTo>
                  <a:lnTo>
                    <a:pt x="98889" y="462782"/>
                  </a:lnTo>
                  <a:close/>
                </a:path>
                <a:path w="417195" h="497205">
                  <a:moveTo>
                    <a:pt x="90560" y="457725"/>
                  </a:moveTo>
                  <a:lnTo>
                    <a:pt x="91261" y="460905"/>
                  </a:lnTo>
                  <a:lnTo>
                    <a:pt x="91016" y="457981"/>
                  </a:lnTo>
                  <a:lnTo>
                    <a:pt x="90560" y="457725"/>
                  </a:lnTo>
                  <a:close/>
                </a:path>
                <a:path w="417195" h="497205">
                  <a:moveTo>
                    <a:pt x="90565" y="460772"/>
                  </a:moveTo>
                  <a:lnTo>
                    <a:pt x="90328" y="462742"/>
                  </a:lnTo>
                  <a:lnTo>
                    <a:pt x="91059" y="463814"/>
                  </a:lnTo>
                  <a:lnTo>
                    <a:pt x="90565" y="460772"/>
                  </a:lnTo>
                  <a:close/>
                </a:path>
                <a:path w="417195" h="497205">
                  <a:moveTo>
                    <a:pt x="84114" y="297117"/>
                  </a:moveTo>
                  <a:lnTo>
                    <a:pt x="83519" y="298441"/>
                  </a:lnTo>
                  <a:lnTo>
                    <a:pt x="85028" y="297994"/>
                  </a:lnTo>
                  <a:lnTo>
                    <a:pt x="84114" y="297117"/>
                  </a:lnTo>
                  <a:close/>
                </a:path>
                <a:path w="417195" h="497205">
                  <a:moveTo>
                    <a:pt x="82613" y="298239"/>
                  </a:moveTo>
                  <a:lnTo>
                    <a:pt x="82562" y="300215"/>
                  </a:lnTo>
                  <a:lnTo>
                    <a:pt x="83453" y="299188"/>
                  </a:lnTo>
                  <a:lnTo>
                    <a:pt x="82613" y="298239"/>
                  </a:lnTo>
                  <a:close/>
                </a:path>
                <a:path w="417195" h="497205">
                  <a:moveTo>
                    <a:pt x="75758" y="469503"/>
                  </a:moveTo>
                  <a:lnTo>
                    <a:pt x="75790" y="470638"/>
                  </a:lnTo>
                  <a:lnTo>
                    <a:pt x="76562" y="470373"/>
                  </a:lnTo>
                  <a:lnTo>
                    <a:pt x="75758" y="469503"/>
                  </a:lnTo>
                  <a:close/>
                </a:path>
                <a:path w="417195" h="497205">
                  <a:moveTo>
                    <a:pt x="75139" y="311252"/>
                  </a:moveTo>
                  <a:lnTo>
                    <a:pt x="74442" y="312032"/>
                  </a:lnTo>
                  <a:lnTo>
                    <a:pt x="75416" y="312398"/>
                  </a:lnTo>
                  <a:lnTo>
                    <a:pt x="75139" y="311252"/>
                  </a:lnTo>
                  <a:close/>
                </a:path>
                <a:path w="417195" h="497205">
                  <a:moveTo>
                    <a:pt x="68233" y="312455"/>
                  </a:moveTo>
                  <a:lnTo>
                    <a:pt x="57736" y="319570"/>
                  </a:lnTo>
                  <a:lnTo>
                    <a:pt x="69816" y="317388"/>
                  </a:lnTo>
                  <a:lnTo>
                    <a:pt x="68233" y="312455"/>
                  </a:lnTo>
                  <a:close/>
                </a:path>
                <a:path w="417195" h="497205">
                  <a:moveTo>
                    <a:pt x="70267" y="312188"/>
                  </a:moveTo>
                  <a:lnTo>
                    <a:pt x="68877" y="313841"/>
                  </a:lnTo>
                  <a:lnTo>
                    <a:pt x="70687" y="313188"/>
                  </a:lnTo>
                  <a:lnTo>
                    <a:pt x="70267" y="312188"/>
                  </a:lnTo>
                  <a:close/>
                </a:path>
                <a:path w="417195" h="497205">
                  <a:moveTo>
                    <a:pt x="67765" y="480791"/>
                  </a:moveTo>
                  <a:lnTo>
                    <a:pt x="66092" y="482023"/>
                  </a:lnTo>
                  <a:lnTo>
                    <a:pt x="65823" y="483200"/>
                  </a:lnTo>
                  <a:lnTo>
                    <a:pt x="67765" y="480791"/>
                  </a:lnTo>
                  <a:close/>
                </a:path>
                <a:path w="417195" h="497205">
                  <a:moveTo>
                    <a:pt x="65209" y="307312"/>
                  </a:moveTo>
                  <a:lnTo>
                    <a:pt x="57704" y="312202"/>
                  </a:lnTo>
                  <a:lnTo>
                    <a:pt x="65351" y="311216"/>
                  </a:lnTo>
                  <a:lnTo>
                    <a:pt x="65209" y="307312"/>
                  </a:lnTo>
                  <a:close/>
                </a:path>
                <a:path w="417195" h="497205">
                  <a:moveTo>
                    <a:pt x="62175" y="321930"/>
                  </a:moveTo>
                  <a:lnTo>
                    <a:pt x="60230" y="324056"/>
                  </a:lnTo>
                  <a:lnTo>
                    <a:pt x="63792" y="323786"/>
                  </a:lnTo>
                  <a:lnTo>
                    <a:pt x="62175" y="321930"/>
                  </a:lnTo>
                  <a:close/>
                </a:path>
                <a:path w="417195" h="497205">
                  <a:moveTo>
                    <a:pt x="61248" y="314818"/>
                  </a:moveTo>
                  <a:lnTo>
                    <a:pt x="60678" y="315655"/>
                  </a:lnTo>
                  <a:lnTo>
                    <a:pt x="62148" y="314900"/>
                  </a:lnTo>
                  <a:lnTo>
                    <a:pt x="61248" y="314818"/>
                  </a:lnTo>
                  <a:close/>
                </a:path>
                <a:path w="417195" h="497205">
                  <a:moveTo>
                    <a:pt x="61019" y="327511"/>
                  </a:moveTo>
                  <a:lnTo>
                    <a:pt x="56833" y="327297"/>
                  </a:lnTo>
                  <a:lnTo>
                    <a:pt x="60287" y="329986"/>
                  </a:lnTo>
                  <a:lnTo>
                    <a:pt x="61019" y="327511"/>
                  </a:lnTo>
                  <a:close/>
                </a:path>
                <a:path w="417195" h="497205">
                  <a:moveTo>
                    <a:pt x="59621" y="323803"/>
                  </a:moveTo>
                  <a:lnTo>
                    <a:pt x="58645" y="324278"/>
                  </a:lnTo>
                  <a:lnTo>
                    <a:pt x="59859" y="324833"/>
                  </a:lnTo>
                  <a:lnTo>
                    <a:pt x="59621" y="323803"/>
                  </a:lnTo>
                  <a:close/>
                </a:path>
                <a:path w="417195" h="497205">
                  <a:moveTo>
                    <a:pt x="56466" y="327522"/>
                  </a:moveTo>
                  <a:lnTo>
                    <a:pt x="55601" y="328482"/>
                  </a:lnTo>
                  <a:lnTo>
                    <a:pt x="57657" y="328979"/>
                  </a:lnTo>
                  <a:lnTo>
                    <a:pt x="56466" y="327522"/>
                  </a:lnTo>
                  <a:close/>
                </a:path>
                <a:path w="417195" h="497205">
                  <a:moveTo>
                    <a:pt x="52684" y="318746"/>
                  </a:moveTo>
                  <a:lnTo>
                    <a:pt x="49722" y="323068"/>
                  </a:lnTo>
                  <a:lnTo>
                    <a:pt x="53899" y="325448"/>
                  </a:lnTo>
                  <a:lnTo>
                    <a:pt x="56020" y="321669"/>
                  </a:lnTo>
                  <a:lnTo>
                    <a:pt x="52684" y="318746"/>
                  </a:lnTo>
                  <a:close/>
                </a:path>
                <a:path w="417195" h="497205">
                  <a:moveTo>
                    <a:pt x="54799" y="327245"/>
                  </a:moveTo>
                  <a:lnTo>
                    <a:pt x="51340" y="330189"/>
                  </a:lnTo>
                  <a:lnTo>
                    <a:pt x="55524" y="329867"/>
                  </a:lnTo>
                  <a:lnTo>
                    <a:pt x="54799" y="327245"/>
                  </a:lnTo>
                  <a:close/>
                </a:path>
                <a:path w="417195" h="497205">
                  <a:moveTo>
                    <a:pt x="50821" y="331761"/>
                  </a:moveTo>
                  <a:lnTo>
                    <a:pt x="48117" y="332671"/>
                  </a:lnTo>
                  <a:lnTo>
                    <a:pt x="50011" y="334500"/>
                  </a:lnTo>
                  <a:lnTo>
                    <a:pt x="50821" y="331761"/>
                  </a:lnTo>
                  <a:close/>
                </a:path>
                <a:path w="417195" h="497205">
                  <a:moveTo>
                    <a:pt x="50306" y="330678"/>
                  </a:moveTo>
                  <a:lnTo>
                    <a:pt x="48565" y="331017"/>
                  </a:lnTo>
                  <a:lnTo>
                    <a:pt x="49329" y="331841"/>
                  </a:lnTo>
                  <a:lnTo>
                    <a:pt x="50306" y="330678"/>
                  </a:lnTo>
                  <a:close/>
                </a:path>
                <a:path w="417195" h="497205">
                  <a:moveTo>
                    <a:pt x="50286" y="335488"/>
                  </a:moveTo>
                  <a:lnTo>
                    <a:pt x="49651" y="335839"/>
                  </a:lnTo>
                  <a:lnTo>
                    <a:pt x="50415" y="336500"/>
                  </a:lnTo>
                  <a:lnTo>
                    <a:pt x="50286" y="335488"/>
                  </a:lnTo>
                  <a:close/>
                </a:path>
                <a:path w="417195" h="497205">
                  <a:moveTo>
                    <a:pt x="47097" y="331387"/>
                  </a:moveTo>
                  <a:lnTo>
                    <a:pt x="42707" y="335801"/>
                  </a:lnTo>
                  <a:lnTo>
                    <a:pt x="44760" y="337701"/>
                  </a:lnTo>
                  <a:lnTo>
                    <a:pt x="48499" y="335238"/>
                  </a:lnTo>
                  <a:lnTo>
                    <a:pt x="47097" y="331387"/>
                  </a:lnTo>
                  <a:close/>
                </a:path>
                <a:path w="417195" h="497205">
                  <a:moveTo>
                    <a:pt x="41268" y="346545"/>
                  </a:moveTo>
                  <a:lnTo>
                    <a:pt x="40728" y="347504"/>
                  </a:lnTo>
                  <a:lnTo>
                    <a:pt x="41980" y="346903"/>
                  </a:lnTo>
                  <a:lnTo>
                    <a:pt x="41268" y="346545"/>
                  </a:lnTo>
                  <a:close/>
                </a:path>
                <a:path w="417195" h="497205">
                  <a:moveTo>
                    <a:pt x="35857" y="340255"/>
                  </a:moveTo>
                  <a:lnTo>
                    <a:pt x="33997" y="342385"/>
                  </a:lnTo>
                  <a:lnTo>
                    <a:pt x="35585" y="341915"/>
                  </a:lnTo>
                  <a:lnTo>
                    <a:pt x="35857" y="340255"/>
                  </a:lnTo>
                  <a:close/>
                </a:path>
                <a:path w="417195" h="497205">
                  <a:moveTo>
                    <a:pt x="35784" y="344152"/>
                  </a:moveTo>
                  <a:lnTo>
                    <a:pt x="32364" y="344483"/>
                  </a:lnTo>
                  <a:lnTo>
                    <a:pt x="33744" y="346377"/>
                  </a:lnTo>
                  <a:lnTo>
                    <a:pt x="35784" y="344152"/>
                  </a:lnTo>
                  <a:close/>
                </a:path>
                <a:path w="417195" h="497205">
                  <a:moveTo>
                    <a:pt x="29611" y="488843"/>
                  </a:moveTo>
                  <a:lnTo>
                    <a:pt x="31160" y="490272"/>
                  </a:lnTo>
                  <a:lnTo>
                    <a:pt x="30863" y="489055"/>
                  </a:lnTo>
                  <a:lnTo>
                    <a:pt x="29611" y="488843"/>
                  </a:lnTo>
                  <a:close/>
                </a:path>
                <a:path w="417195" h="497205">
                  <a:moveTo>
                    <a:pt x="28599" y="342789"/>
                  </a:moveTo>
                  <a:lnTo>
                    <a:pt x="27984" y="344610"/>
                  </a:lnTo>
                  <a:lnTo>
                    <a:pt x="28954" y="344007"/>
                  </a:lnTo>
                  <a:lnTo>
                    <a:pt x="28599" y="342789"/>
                  </a:lnTo>
                  <a:close/>
                </a:path>
                <a:path w="417195" h="497205">
                  <a:moveTo>
                    <a:pt x="28475" y="352205"/>
                  </a:moveTo>
                  <a:lnTo>
                    <a:pt x="26166" y="352164"/>
                  </a:lnTo>
                  <a:lnTo>
                    <a:pt x="27128" y="352824"/>
                  </a:lnTo>
                  <a:lnTo>
                    <a:pt x="28475" y="352205"/>
                  </a:lnTo>
                  <a:close/>
                </a:path>
                <a:path w="417195" h="497205">
                  <a:moveTo>
                    <a:pt x="24452" y="354392"/>
                  </a:moveTo>
                  <a:lnTo>
                    <a:pt x="22403" y="355630"/>
                  </a:lnTo>
                  <a:lnTo>
                    <a:pt x="25849" y="356026"/>
                  </a:lnTo>
                  <a:lnTo>
                    <a:pt x="24452" y="354392"/>
                  </a:lnTo>
                  <a:close/>
                </a:path>
                <a:path w="417195" h="497205">
                  <a:moveTo>
                    <a:pt x="24956" y="346050"/>
                  </a:moveTo>
                  <a:lnTo>
                    <a:pt x="25484" y="347023"/>
                  </a:lnTo>
                  <a:lnTo>
                    <a:pt x="26496" y="346583"/>
                  </a:lnTo>
                  <a:lnTo>
                    <a:pt x="24956" y="346050"/>
                  </a:lnTo>
                  <a:close/>
                </a:path>
                <a:path w="417195" h="497205">
                  <a:moveTo>
                    <a:pt x="23869" y="346256"/>
                  </a:moveTo>
                  <a:lnTo>
                    <a:pt x="23783" y="347002"/>
                  </a:lnTo>
                  <a:lnTo>
                    <a:pt x="24720" y="346985"/>
                  </a:lnTo>
                  <a:lnTo>
                    <a:pt x="23869" y="346256"/>
                  </a:lnTo>
                  <a:close/>
                </a:path>
                <a:path w="417195" h="497205">
                  <a:moveTo>
                    <a:pt x="23486" y="347923"/>
                  </a:moveTo>
                  <a:lnTo>
                    <a:pt x="23527" y="348744"/>
                  </a:lnTo>
                  <a:lnTo>
                    <a:pt x="24275" y="348078"/>
                  </a:lnTo>
                  <a:lnTo>
                    <a:pt x="23486" y="347923"/>
                  </a:lnTo>
                  <a:close/>
                </a:path>
                <a:path w="417195" h="497205">
                  <a:moveTo>
                    <a:pt x="23074" y="349578"/>
                  </a:moveTo>
                  <a:lnTo>
                    <a:pt x="21773" y="350473"/>
                  </a:lnTo>
                  <a:lnTo>
                    <a:pt x="22570" y="350839"/>
                  </a:lnTo>
                  <a:lnTo>
                    <a:pt x="23074" y="349578"/>
                  </a:lnTo>
                  <a:close/>
                </a:path>
                <a:path w="417195" h="497205">
                  <a:moveTo>
                    <a:pt x="20360" y="360219"/>
                  </a:moveTo>
                  <a:lnTo>
                    <a:pt x="21212" y="355337"/>
                  </a:lnTo>
                  <a:lnTo>
                    <a:pt x="17741" y="358701"/>
                  </a:lnTo>
                  <a:lnTo>
                    <a:pt x="20360" y="360219"/>
                  </a:lnTo>
                  <a:close/>
                </a:path>
                <a:path w="417195" h="497205">
                  <a:moveTo>
                    <a:pt x="21214" y="458744"/>
                  </a:moveTo>
                  <a:lnTo>
                    <a:pt x="22807" y="457582"/>
                  </a:lnTo>
                  <a:lnTo>
                    <a:pt x="19954" y="457898"/>
                  </a:lnTo>
                  <a:lnTo>
                    <a:pt x="21214" y="458744"/>
                  </a:lnTo>
                  <a:close/>
                </a:path>
                <a:path w="417195" h="497205">
                  <a:moveTo>
                    <a:pt x="22750" y="458805"/>
                  </a:moveTo>
                  <a:lnTo>
                    <a:pt x="21181" y="459274"/>
                  </a:lnTo>
                  <a:lnTo>
                    <a:pt x="22387" y="459629"/>
                  </a:lnTo>
                  <a:lnTo>
                    <a:pt x="22750" y="458805"/>
                  </a:lnTo>
                  <a:close/>
                </a:path>
                <a:path w="417195" h="497205">
                  <a:moveTo>
                    <a:pt x="21438" y="429578"/>
                  </a:moveTo>
                  <a:lnTo>
                    <a:pt x="20122" y="430356"/>
                  </a:lnTo>
                  <a:lnTo>
                    <a:pt x="21814" y="431386"/>
                  </a:lnTo>
                  <a:lnTo>
                    <a:pt x="21438" y="429578"/>
                  </a:lnTo>
                  <a:close/>
                </a:path>
                <a:path w="417195" h="497205">
                  <a:moveTo>
                    <a:pt x="20540" y="482123"/>
                  </a:moveTo>
                  <a:lnTo>
                    <a:pt x="19470" y="483511"/>
                  </a:lnTo>
                  <a:lnTo>
                    <a:pt x="21053" y="483559"/>
                  </a:lnTo>
                  <a:lnTo>
                    <a:pt x="20540" y="482123"/>
                  </a:lnTo>
                  <a:close/>
                </a:path>
                <a:path w="417195" h="497205">
                  <a:moveTo>
                    <a:pt x="18552" y="459777"/>
                  </a:moveTo>
                  <a:lnTo>
                    <a:pt x="17597" y="461213"/>
                  </a:lnTo>
                  <a:lnTo>
                    <a:pt x="18601" y="461668"/>
                  </a:lnTo>
                  <a:lnTo>
                    <a:pt x="18552" y="459777"/>
                  </a:lnTo>
                  <a:close/>
                </a:path>
                <a:path w="417195" h="497205">
                  <a:moveTo>
                    <a:pt x="18658" y="457755"/>
                  </a:moveTo>
                  <a:lnTo>
                    <a:pt x="17965" y="457842"/>
                  </a:lnTo>
                  <a:lnTo>
                    <a:pt x="18132" y="458592"/>
                  </a:lnTo>
                  <a:lnTo>
                    <a:pt x="18658" y="457755"/>
                  </a:lnTo>
                  <a:close/>
                </a:path>
                <a:path w="417195" h="497205">
                  <a:moveTo>
                    <a:pt x="16805" y="440633"/>
                  </a:moveTo>
                  <a:lnTo>
                    <a:pt x="16877" y="441480"/>
                  </a:lnTo>
                  <a:lnTo>
                    <a:pt x="17701" y="443370"/>
                  </a:lnTo>
                  <a:lnTo>
                    <a:pt x="16805" y="440633"/>
                  </a:lnTo>
                  <a:close/>
                </a:path>
                <a:path w="417195" h="497205">
                  <a:moveTo>
                    <a:pt x="14132" y="359930"/>
                  </a:moveTo>
                  <a:lnTo>
                    <a:pt x="17438" y="362721"/>
                  </a:lnTo>
                  <a:lnTo>
                    <a:pt x="17892" y="359846"/>
                  </a:lnTo>
                  <a:lnTo>
                    <a:pt x="14132" y="359930"/>
                  </a:lnTo>
                  <a:close/>
                </a:path>
                <a:path w="417195" h="497205">
                  <a:moveTo>
                    <a:pt x="15013" y="461674"/>
                  </a:moveTo>
                  <a:lnTo>
                    <a:pt x="17738" y="463627"/>
                  </a:lnTo>
                  <a:lnTo>
                    <a:pt x="16721" y="462053"/>
                  </a:lnTo>
                  <a:lnTo>
                    <a:pt x="15013" y="461674"/>
                  </a:lnTo>
                  <a:close/>
                </a:path>
                <a:path w="417195" h="497205">
                  <a:moveTo>
                    <a:pt x="17091" y="357279"/>
                  </a:moveTo>
                  <a:lnTo>
                    <a:pt x="16094" y="357408"/>
                  </a:lnTo>
                  <a:lnTo>
                    <a:pt x="16718" y="358792"/>
                  </a:lnTo>
                  <a:lnTo>
                    <a:pt x="17091" y="357279"/>
                  </a:lnTo>
                  <a:close/>
                </a:path>
                <a:path w="417195" h="497205">
                  <a:moveTo>
                    <a:pt x="15929" y="412587"/>
                  </a:moveTo>
                  <a:lnTo>
                    <a:pt x="10823" y="417896"/>
                  </a:lnTo>
                  <a:lnTo>
                    <a:pt x="13818" y="421225"/>
                  </a:lnTo>
                  <a:lnTo>
                    <a:pt x="15929" y="412587"/>
                  </a:lnTo>
                  <a:close/>
                </a:path>
                <a:path w="417195" h="497205">
                  <a:moveTo>
                    <a:pt x="15903" y="442844"/>
                  </a:moveTo>
                  <a:lnTo>
                    <a:pt x="15654" y="443727"/>
                  </a:lnTo>
                  <a:lnTo>
                    <a:pt x="16612" y="443267"/>
                  </a:lnTo>
                  <a:lnTo>
                    <a:pt x="15903" y="442844"/>
                  </a:lnTo>
                  <a:close/>
                </a:path>
                <a:path w="417195" h="497205">
                  <a:moveTo>
                    <a:pt x="15207" y="437655"/>
                  </a:moveTo>
                  <a:lnTo>
                    <a:pt x="16431" y="432507"/>
                  </a:lnTo>
                  <a:lnTo>
                    <a:pt x="11734" y="434751"/>
                  </a:lnTo>
                  <a:lnTo>
                    <a:pt x="15207" y="437655"/>
                  </a:lnTo>
                  <a:close/>
                </a:path>
                <a:path w="417195" h="497205">
                  <a:moveTo>
                    <a:pt x="14882" y="462616"/>
                  </a:moveTo>
                  <a:lnTo>
                    <a:pt x="14381" y="463221"/>
                  </a:lnTo>
                  <a:lnTo>
                    <a:pt x="16450" y="463682"/>
                  </a:lnTo>
                  <a:lnTo>
                    <a:pt x="14882" y="462616"/>
                  </a:lnTo>
                  <a:close/>
                </a:path>
                <a:path w="417195" h="497205">
                  <a:moveTo>
                    <a:pt x="14577" y="438684"/>
                  </a:moveTo>
                  <a:lnTo>
                    <a:pt x="14140" y="439354"/>
                  </a:lnTo>
                  <a:lnTo>
                    <a:pt x="15188" y="439445"/>
                  </a:lnTo>
                  <a:lnTo>
                    <a:pt x="14577" y="438684"/>
                  </a:lnTo>
                  <a:close/>
                </a:path>
                <a:path w="417195" h="497205">
                  <a:moveTo>
                    <a:pt x="14083" y="356962"/>
                  </a:moveTo>
                  <a:lnTo>
                    <a:pt x="13657" y="357759"/>
                  </a:lnTo>
                  <a:lnTo>
                    <a:pt x="14891" y="358092"/>
                  </a:lnTo>
                  <a:lnTo>
                    <a:pt x="14083" y="356962"/>
                  </a:lnTo>
                  <a:close/>
                </a:path>
                <a:path w="417195" h="497205">
                  <a:moveTo>
                    <a:pt x="11024" y="440058"/>
                  </a:moveTo>
                  <a:lnTo>
                    <a:pt x="13960" y="441521"/>
                  </a:lnTo>
                  <a:lnTo>
                    <a:pt x="11061" y="435672"/>
                  </a:lnTo>
                  <a:lnTo>
                    <a:pt x="11024" y="440058"/>
                  </a:lnTo>
                  <a:close/>
                </a:path>
                <a:path w="417195" h="497205">
                  <a:moveTo>
                    <a:pt x="12200" y="360538"/>
                  </a:moveTo>
                  <a:lnTo>
                    <a:pt x="11792" y="361389"/>
                  </a:lnTo>
                  <a:lnTo>
                    <a:pt x="12814" y="360616"/>
                  </a:lnTo>
                  <a:lnTo>
                    <a:pt x="12200" y="360538"/>
                  </a:lnTo>
                  <a:close/>
                </a:path>
                <a:path w="417195" h="497205">
                  <a:moveTo>
                    <a:pt x="11611" y="458382"/>
                  </a:moveTo>
                  <a:lnTo>
                    <a:pt x="11371" y="460618"/>
                  </a:lnTo>
                  <a:lnTo>
                    <a:pt x="12792" y="460230"/>
                  </a:lnTo>
                  <a:lnTo>
                    <a:pt x="11611" y="458382"/>
                  </a:lnTo>
                  <a:close/>
                </a:path>
                <a:path w="417195" h="497205">
                  <a:moveTo>
                    <a:pt x="11147" y="432158"/>
                  </a:moveTo>
                  <a:lnTo>
                    <a:pt x="10915" y="434467"/>
                  </a:lnTo>
                  <a:lnTo>
                    <a:pt x="12422" y="433838"/>
                  </a:lnTo>
                  <a:lnTo>
                    <a:pt x="11147" y="432158"/>
                  </a:lnTo>
                  <a:close/>
                </a:path>
                <a:path w="417195" h="497205">
                  <a:moveTo>
                    <a:pt x="8387" y="438892"/>
                  </a:moveTo>
                  <a:lnTo>
                    <a:pt x="8607" y="448114"/>
                  </a:lnTo>
                  <a:lnTo>
                    <a:pt x="9213" y="442966"/>
                  </a:lnTo>
                  <a:lnTo>
                    <a:pt x="11197" y="444372"/>
                  </a:lnTo>
                  <a:lnTo>
                    <a:pt x="8387" y="438892"/>
                  </a:lnTo>
                  <a:close/>
                </a:path>
                <a:path w="417195" h="497205">
                  <a:moveTo>
                    <a:pt x="9045" y="453143"/>
                  </a:moveTo>
                  <a:lnTo>
                    <a:pt x="8490" y="457595"/>
                  </a:lnTo>
                  <a:lnTo>
                    <a:pt x="10559" y="458994"/>
                  </a:lnTo>
                  <a:lnTo>
                    <a:pt x="9045" y="453143"/>
                  </a:lnTo>
                  <a:close/>
                </a:path>
                <a:path w="417195" h="497205">
                  <a:moveTo>
                    <a:pt x="8793" y="430850"/>
                  </a:moveTo>
                  <a:lnTo>
                    <a:pt x="8916" y="434615"/>
                  </a:lnTo>
                  <a:lnTo>
                    <a:pt x="10207" y="433879"/>
                  </a:lnTo>
                  <a:lnTo>
                    <a:pt x="8793" y="430850"/>
                  </a:lnTo>
                  <a:close/>
                </a:path>
                <a:path w="417195" h="497205">
                  <a:moveTo>
                    <a:pt x="4647" y="372690"/>
                  </a:moveTo>
                  <a:lnTo>
                    <a:pt x="4101" y="377360"/>
                  </a:lnTo>
                  <a:lnTo>
                    <a:pt x="9448" y="375135"/>
                  </a:lnTo>
                  <a:lnTo>
                    <a:pt x="4647" y="372690"/>
                  </a:lnTo>
                  <a:close/>
                </a:path>
                <a:path w="417195" h="497205">
                  <a:moveTo>
                    <a:pt x="4881" y="416903"/>
                  </a:moveTo>
                  <a:lnTo>
                    <a:pt x="7640" y="420828"/>
                  </a:lnTo>
                  <a:lnTo>
                    <a:pt x="8869" y="419271"/>
                  </a:lnTo>
                  <a:lnTo>
                    <a:pt x="4881" y="416903"/>
                  </a:lnTo>
                  <a:close/>
                </a:path>
                <a:path w="417195" h="497205">
                  <a:moveTo>
                    <a:pt x="4723" y="415174"/>
                  </a:moveTo>
                  <a:lnTo>
                    <a:pt x="7746" y="418008"/>
                  </a:lnTo>
                  <a:lnTo>
                    <a:pt x="7778" y="415975"/>
                  </a:lnTo>
                  <a:lnTo>
                    <a:pt x="4723" y="415174"/>
                  </a:lnTo>
                  <a:close/>
                </a:path>
                <a:path w="417195" h="497205">
                  <a:moveTo>
                    <a:pt x="6325" y="412642"/>
                  </a:moveTo>
                  <a:lnTo>
                    <a:pt x="3053" y="411228"/>
                  </a:lnTo>
                  <a:lnTo>
                    <a:pt x="8854" y="416887"/>
                  </a:lnTo>
                  <a:lnTo>
                    <a:pt x="6325" y="412642"/>
                  </a:lnTo>
                  <a:close/>
                </a:path>
                <a:path w="417195" h="497205">
                  <a:moveTo>
                    <a:pt x="8251" y="434299"/>
                  </a:moveTo>
                  <a:lnTo>
                    <a:pt x="7344" y="435732"/>
                  </a:lnTo>
                  <a:lnTo>
                    <a:pt x="8911" y="435215"/>
                  </a:lnTo>
                  <a:lnTo>
                    <a:pt x="8251" y="434299"/>
                  </a:lnTo>
                  <a:close/>
                </a:path>
                <a:path w="417195" h="497205">
                  <a:moveTo>
                    <a:pt x="5460" y="425808"/>
                  </a:moveTo>
                  <a:lnTo>
                    <a:pt x="7677" y="429071"/>
                  </a:lnTo>
                  <a:lnTo>
                    <a:pt x="5268" y="420319"/>
                  </a:lnTo>
                  <a:lnTo>
                    <a:pt x="5460" y="425808"/>
                  </a:lnTo>
                  <a:close/>
                </a:path>
                <a:path w="417195" h="497205">
                  <a:moveTo>
                    <a:pt x="8002" y="423305"/>
                  </a:moveTo>
                  <a:lnTo>
                    <a:pt x="7625" y="422270"/>
                  </a:lnTo>
                  <a:lnTo>
                    <a:pt x="7812" y="424214"/>
                  </a:lnTo>
                  <a:lnTo>
                    <a:pt x="8002" y="423305"/>
                  </a:lnTo>
                  <a:close/>
                </a:path>
                <a:path w="417195" h="497205">
                  <a:moveTo>
                    <a:pt x="6666" y="438851"/>
                  </a:moveTo>
                  <a:lnTo>
                    <a:pt x="7156" y="440297"/>
                  </a:lnTo>
                  <a:lnTo>
                    <a:pt x="7926" y="439659"/>
                  </a:lnTo>
                  <a:lnTo>
                    <a:pt x="6666" y="438851"/>
                  </a:lnTo>
                  <a:close/>
                </a:path>
                <a:path w="417195" h="497205">
                  <a:moveTo>
                    <a:pt x="5296" y="368453"/>
                  </a:moveTo>
                  <a:lnTo>
                    <a:pt x="6827" y="372244"/>
                  </a:lnTo>
                  <a:lnTo>
                    <a:pt x="6823" y="369133"/>
                  </a:lnTo>
                  <a:lnTo>
                    <a:pt x="5296" y="368453"/>
                  </a:lnTo>
                  <a:close/>
                </a:path>
                <a:path w="417195" h="497205">
                  <a:moveTo>
                    <a:pt x="7149" y="386260"/>
                  </a:moveTo>
                  <a:lnTo>
                    <a:pt x="6182" y="386346"/>
                  </a:lnTo>
                  <a:lnTo>
                    <a:pt x="7200" y="387133"/>
                  </a:lnTo>
                  <a:lnTo>
                    <a:pt x="7149" y="386260"/>
                  </a:lnTo>
                  <a:close/>
                </a:path>
                <a:path w="417195" h="497205">
                  <a:moveTo>
                    <a:pt x="6041" y="434249"/>
                  </a:moveTo>
                  <a:lnTo>
                    <a:pt x="6194" y="435199"/>
                  </a:lnTo>
                  <a:lnTo>
                    <a:pt x="6984" y="434539"/>
                  </a:lnTo>
                  <a:lnTo>
                    <a:pt x="6041" y="434249"/>
                  </a:lnTo>
                  <a:close/>
                </a:path>
                <a:path w="417195" h="497205">
                  <a:moveTo>
                    <a:pt x="5872" y="397193"/>
                  </a:moveTo>
                  <a:lnTo>
                    <a:pt x="6782" y="398989"/>
                  </a:lnTo>
                  <a:lnTo>
                    <a:pt x="6340" y="397423"/>
                  </a:lnTo>
                  <a:lnTo>
                    <a:pt x="5872" y="397193"/>
                  </a:lnTo>
                  <a:close/>
                </a:path>
                <a:path w="417195" h="497205">
                  <a:moveTo>
                    <a:pt x="6845" y="430333"/>
                  </a:moveTo>
                  <a:lnTo>
                    <a:pt x="6006" y="430565"/>
                  </a:lnTo>
                  <a:lnTo>
                    <a:pt x="6778" y="430860"/>
                  </a:lnTo>
                  <a:lnTo>
                    <a:pt x="6845" y="430333"/>
                  </a:lnTo>
                  <a:close/>
                </a:path>
                <a:path w="417195" h="497205">
                  <a:moveTo>
                    <a:pt x="6400" y="428235"/>
                  </a:moveTo>
                  <a:lnTo>
                    <a:pt x="5874" y="429683"/>
                  </a:lnTo>
                  <a:lnTo>
                    <a:pt x="6477" y="429566"/>
                  </a:lnTo>
                  <a:lnTo>
                    <a:pt x="6400" y="428235"/>
                  </a:lnTo>
                  <a:close/>
                </a:path>
                <a:path w="417195" h="497205">
                  <a:moveTo>
                    <a:pt x="5718" y="396224"/>
                  </a:moveTo>
                  <a:lnTo>
                    <a:pt x="5800" y="396771"/>
                  </a:lnTo>
                  <a:lnTo>
                    <a:pt x="6466" y="396378"/>
                  </a:lnTo>
                  <a:lnTo>
                    <a:pt x="5718" y="396224"/>
                  </a:lnTo>
                  <a:close/>
                </a:path>
                <a:path w="417195" h="497205">
                  <a:moveTo>
                    <a:pt x="5263" y="404436"/>
                  </a:moveTo>
                  <a:lnTo>
                    <a:pt x="4892" y="407329"/>
                  </a:lnTo>
                  <a:lnTo>
                    <a:pt x="5729" y="406777"/>
                  </a:lnTo>
                  <a:lnTo>
                    <a:pt x="5263" y="404436"/>
                  </a:lnTo>
                  <a:close/>
                </a:path>
                <a:path w="417195" h="497205">
                  <a:moveTo>
                    <a:pt x="3692" y="395683"/>
                  </a:moveTo>
                  <a:lnTo>
                    <a:pt x="4025" y="399473"/>
                  </a:lnTo>
                  <a:lnTo>
                    <a:pt x="5621" y="397642"/>
                  </a:lnTo>
                  <a:lnTo>
                    <a:pt x="3692" y="395683"/>
                  </a:lnTo>
                  <a:close/>
                </a:path>
                <a:path w="417195" h="497205">
                  <a:moveTo>
                    <a:pt x="4314" y="390249"/>
                  </a:moveTo>
                  <a:lnTo>
                    <a:pt x="4714" y="392511"/>
                  </a:lnTo>
                  <a:lnTo>
                    <a:pt x="5301" y="390219"/>
                  </a:lnTo>
                  <a:lnTo>
                    <a:pt x="4314" y="390249"/>
                  </a:lnTo>
                  <a:close/>
                </a:path>
                <a:path w="417195" h="497205">
                  <a:moveTo>
                    <a:pt x="5298" y="402278"/>
                  </a:moveTo>
                  <a:lnTo>
                    <a:pt x="4265" y="402396"/>
                  </a:lnTo>
                  <a:lnTo>
                    <a:pt x="5375" y="403490"/>
                  </a:lnTo>
                  <a:lnTo>
                    <a:pt x="5298" y="402278"/>
                  </a:lnTo>
                  <a:close/>
                </a:path>
                <a:path w="417195" h="497205">
                  <a:moveTo>
                    <a:pt x="5197" y="411247"/>
                  </a:moveTo>
                  <a:lnTo>
                    <a:pt x="4270" y="408939"/>
                  </a:lnTo>
                  <a:lnTo>
                    <a:pt x="3345" y="410498"/>
                  </a:lnTo>
                  <a:lnTo>
                    <a:pt x="5197" y="411247"/>
                  </a:lnTo>
                  <a:close/>
                </a:path>
                <a:path w="417195" h="497205">
                  <a:moveTo>
                    <a:pt x="4965" y="423873"/>
                  </a:moveTo>
                  <a:lnTo>
                    <a:pt x="4240" y="423500"/>
                  </a:lnTo>
                  <a:lnTo>
                    <a:pt x="4216" y="424218"/>
                  </a:lnTo>
                  <a:lnTo>
                    <a:pt x="4965" y="423873"/>
                  </a:lnTo>
                  <a:close/>
                </a:path>
                <a:path w="417195" h="497205">
                  <a:moveTo>
                    <a:pt x="4770" y="420223"/>
                  </a:moveTo>
                  <a:lnTo>
                    <a:pt x="4731" y="418986"/>
                  </a:lnTo>
                  <a:lnTo>
                    <a:pt x="4169" y="419839"/>
                  </a:lnTo>
                  <a:lnTo>
                    <a:pt x="4770" y="420223"/>
                  </a:lnTo>
                  <a:close/>
                </a:path>
                <a:path w="417195" h="497205">
                  <a:moveTo>
                    <a:pt x="2803" y="404508"/>
                  </a:moveTo>
                  <a:lnTo>
                    <a:pt x="3248" y="406258"/>
                  </a:lnTo>
                  <a:lnTo>
                    <a:pt x="4161" y="406573"/>
                  </a:lnTo>
                  <a:lnTo>
                    <a:pt x="2803" y="404508"/>
                  </a:lnTo>
                  <a:close/>
                </a:path>
                <a:path w="417195" h="497205">
                  <a:moveTo>
                    <a:pt x="2189" y="413309"/>
                  </a:moveTo>
                  <a:lnTo>
                    <a:pt x="2235" y="417440"/>
                  </a:lnTo>
                  <a:lnTo>
                    <a:pt x="3545" y="417308"/>
                  </a:lnTo>
                  <a:lnTo>
                    <a:pt x="2189" y="413309"/>
                  </a:lnTo>
                  <a:close/>
                </a:path>
                <a:path w="417195" h="497205">
                  <a:moveTo>
                    <a:pt x="2971" y="375974"/>
                  </a:moveTo>
                  <a:lnTo>
                    <a:pt x="2993" y="377937"/>
                  </a:lnTo>
                  <a:lnTo>
                    <a:pt x="3577" y="376452"/>
                  </a:lnTo>
                  <a:lnTo>
                    <a:pt x="2971" y="375974"/>
                  </a:lnTo>
                  <a:close/>
                </a:path>
                <a:path w="417195" h="497205">
                  <a:moveTo>
                    <a:pt x="3422" y="379117"/>
                  </a:moveTo>
                  <a:lnTo>
                    <a:pt x="2920" y="379580"/>
                  </a:lnTo>
                  <a:lnTo>
                    <a:pt x="3575" y="380716"/>
                  </a:lnTo>
                  <a:lnTo>
                    <a:pt x="3422" y="379117"/>
                  </a:lnTo>
                  <a:close/>
                </a:path>
                <a:path w="417195" h="497205">
                  <a:moveTo>
                    <a:pt x="2105" y="398643"/>
                  </a:moveTo>
                  <a:lnTo>
                    <a:pt x="1532" y="399535"/>
                  </a:lnTo>
                  <a:lnTo>
                    <a:pt x="2173" y="400922"/>
                  </a:lnTo>
                  <a:lnTo>
                    <a:pt x="2105" y="398643"/>
                  </a:lnTo>
                  <a:close/>
                </a:path>
                <a:path w="417195" h="497205">
                  <a:moveTo>
                    <a:pt x="887" y="392294"/>
                  </a:moveTo>
                  <a:lnTo>
                    <a:pt x="625" y="393352"/>
                  </a:lnTo>
                  <a:lnTo>
                    <a:pt x="1465" y="393303"/>
                  </a:lnTo>
                  <a:lnTo>
                    <a:pt x="887" y="392294"/>
                  </a:lnTo>
                  <a:close/>
                </a:path>
                <a:path w="417195" h="497205">
                  <a:moveTo>
                    <a:pt x="753" y="399711"/>
                  </a:moveTo>
                  <a:lnTo>
                    <a:pt x="0" y="402604"/>
                  </a:lnTo>
                  <a:lnTo>
                    <a:pt x="1307" y="401695"/>
                  </a:lnTo>
                  <a:lnTo>
                    <a:pt x="753" y="39971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800987" y="4733670"/>
              <a:ext cx="203835" cy="405130"/>
            </a:xfrm>
            <a:custGeom>
              <a:avLst/>
              <a:gdLst/>
              <a:ahLst/>
              <a:cxnLst/>
              <a:rect l="l" t="t" r="r" b="b"/>
              <a:pathLst>
                <a:path w="203835" h="405129">
                  <a:moveTo>
                    <a:pt x="1612" y="354965"/>
                  </a:moveTo>
                  <a:lnTo>
                    <a:pt x="965" y="354939"/>
                  </a:lnTo>
                  <a:lnTo>
                    <a:pt x="1358" y="355231"/>
                  </a:lnTo>
                  <a:lnTo>
                    <a:pt x="1612" y="354965"/>
                  </a:lnTo>
                  <a:close/>
                </a:path>
                <a:path w="203835" h="405129">
                  <a:moveTo>
                    <a:pt x="4991" y="361988"/>
                  </a:moveTo>
                  <a:lnTo>
                    <a:pt x="546" y="360908"/>
                  </a:lnTo>
                  <a:lnTo>
                    <a:pt x="2019" y="362534"/>
                  </a:lnTo>
                  <a:lnTo>
                    <a:pt x="4991" y="361988"/>
                  </a:lnTo>
                  <a:close/>
                </a:path>
                <a:path w="203835" h="405129">
                  <a:moveTo>
                    <a:pt x="5588" y="361073"/>
                  </a:moveTo>
                  <a:lnTo>
                    <a:pt x="4610" y="352704"/>
                  </a:lnTo>
                  <a:lnTo>
                    <a:pt x="0" y="360705"/>
                  </a:lnTo>
                  <a:lnTo>
                    <a:pt x="5588" y="361073"/>
                  </a:lnTo>
                  <a:close/>
                </a:path>
                <a:path w="203835" h="405129">
                  <a:moveTo>
                    <a:pt x="5803" y="352831"/>
                  </a:moveTo>
                  <a:lnTo>
                    <a:pt x="5753" y="352552"/>
                  </a:lnTo>
                  <a:lnTo>
                    <a:pt x="5499" y="352755"/>
                  </a:lnTo>
                  <a:lnTo>
                    <a:pt x="5803" y="352831"/>
                  </a:lnTo>
                  <a:close/>
                </a:path>
                <a:path w="203835" h="405129">
                  <a:moveTo>
                    <a:pt x="6858" y="352539"/>
                  </a:moveTo>
                  <a:lnTo>
                    <a:pt x="6629" y="352069"/>
                  </a:lnTo>
                  <a:lnTo>
                    <a:pt x="5943" y="352247"/>
                  </a:lnTo>
                  <a:lnTo>
                    <a:pt x="6858" y="352539"/>
                  </a:lnTo>
                  <a:close/>
                </a:path>
                <a:path w="203835" h="405129">
                  <a:moveTo>
                    <a:pt x="10274" y="246659"/>
                  </a:moveTo>
                  <a:lnTo>
                    <a:pt x="9956" y="246519"/>
                  </a:lnTo>
                  <a:lnTo>
                    <a:pt x="9753" y="246659"/>
                  </a:lnTo>
                  <a:lnTo>
                    <a:pt x="10274" y="246659"/>
                  </a:lnTo>
                  <a:close/>
                </a:path>
                <a:path w="203835" h="405129">
                  <a:moveTo>
                    <a:pt x="10401" y="246202"/>
                  </a:moveTo>
                  <a:lnTo>
                    <a:pt x="10096" y="246062"/>
                  </a:lnTo>
                  <a:lnTo>
                    <a:pt x="10325" y="246418"/>
                  </a:lnTo>
                  <a:lnTo>
                    <a:pt x="10401" y="246202"/>
                  </a:lnTo>
                  <a:close/>
                </a:path>
                <a:path w="203835" h="405129">
                  <a:moveTo>
                    <a:pt x="10960" y="245186"/>
                  </a:moveTo>
                  <a:lnTo>
                    <a:pt x="10299" y="245376"/>
                  </a:lnTo>
                  <a:lnTo>
                    <a:pt x="10668" y="245821"/>
                  </a:lnTo>
                  <a:lnTo>
                    <a:pt x="10960" y="245186"/>
                  </a:lnTo>
                  <a:close/>
                </a:path>
                <a:path w="203835" h="405129">
                  <a:moveTo>
                    <a:pt x="11226" y="240512"/>
                  </a:moveTo>
                  <a:lnTo>
                    <a:pt x="10909" y="240538"/>
                  </a:lnTo>
                  <a:lnTo>
                    <a:pt x="11074" y="240728"/>
                  </a:lnTo>
                  <a:lnTo>
                    <a:pt x="11226" y="240512"/>
                  </a:lnTo>
                  <a:close/>
                </a:path>
                <a:path w="203835" h="405129">
                  <a:moveTo>
                    <a:pt x="11404" y="292887"/>
                  </a:moveTo>
                  <a:lnTo>
                    <a:pt x="11290" y="292277"/>
                  </a:lnTo>
                  <a:lnTo>
                    <a:pt x="10782" y="292620"/>
                  </a:lnTo>
                  <a:lnTo>
                    <a:pt x="11404" y="292887"/>
                  </a:lnTo>
                  <a:close/>
                </a:path>
                <a:path w="203835" h="405129">
                  <a:moveTo>
                    <a:pt x="11976" y="236232"/>
                  </a:moveTo>
                  <a:lnTo>
                    <a:pt x="11950" y="235953"/>
                  </a:lnTo>
                  <a:lnTo>
                    <a:pt x="11645" y="236105"/>
                  </a:lnTo>
                  <a:lnTo>
                    <a:pt x="11976" y="236232"/>
                  </a:lnTo>
                  <a:close/>
                </a:path>
                <a:path w="203835" h="405129">
                  <a:moveTo>
                    <a:pt x="12065" y="248297"/>
                  </a:moveTo>
                  <a:lnTo>
                    <a:pt x="11747" y="247865"/>
                  </a:lnTo>
                  <a:lnTo>
                    <a:pt x="11315" y="248805"/>
                  </a:lnTo>
                  <a:lnTo>
                    <a:pt x="12065" y="248297"/>
                  </a:lnTo>
                  <a:close/>
                </a:path>
                <a:path w="203835" h="405129">
                  <a:moveTo>
                    <a:pt x="12547" y="239941"/>
                  </a:moveTo>
                  <a:lnTo>
                    <a:pt x="12446" y="236601"/>
                  </a:lnTo>
                  <a:lnTo>
                    <a:pt x="8750" y="239737"/>
                  </a:lnTo>
                  <a:lnTo>
                    <a:pt x="10248" y="239826"/>
                  </a:lnTo>
                  <a:lnTo>
                    <a:pt x="9334" y="240347"/>
                  </a:lnTo>
                  <a:lnTo>
                    <a:pt x="10325" y="240144"/>
                  </a:lnTo>
                  <a:lnTo>
                    <a:pt x="10261" y="239826"/>
                  </a:lnTo>
                  <a:lnTo>
                    <a:pt x="12547" y="239941"/>
                  </a:lnTo>
                  <a:close/>
                </a:path>
                <a:path w="203835" h="405129">
                  <a:moveTo>
                    <a:pt x="13487" y="239839"/>
                  </a:moveTo>
                  <a:lnTo>
                    <a:pt x="12001" y="240207"/>
                  </a:lnTo>
                  <a:lnTo>
                    <a:pt x="12496" y="240588"/>
                  </a:lnTo>
                  <a:lnTo>
                    <a:pt x="13487" y="239839"/>
                  </a:lnTo>
                  <a:close/>
                </a:path>
                <a:path w="203835" h="405129">
                  <a:moveTo>
                    <a:pt x="17335" y="228904"/>
                  </a:moveTo>
                  <a:lnTo>
                    <a:pt x="16941" y="226491"/>
                  </a:lnTo>
                  <a:lnTo>
                    <a:pt x="15786" y="228714"/>
                  </a:lnTo>
                  <a:lnTo>
                    <a:pt x="17335" y="228904"/>
                  </a:lnTo>
                  <a:close/>
                </a:path>
                <a:path w="203835" h="405129">
                  <a:moveTo>
                    <a:pt x="24485" y="273913"/>
                  </a:moveTo>
                  <a:lnTo>
                    <a:pt x="24333" y="273773"/>
                  </a:lnTo>
                  <a:lnTo>
                    <a:pt x="23495" y="274332"/>
                  </a:lnTo>
                  <a:lnTo>
                    <a:pt x="24485" y="273913"/>
                  </a:lnTo>
                  <a:close/>
                </a:path>
                <a:path w="203835" h="405129">
                  <a:moveTo>
                    <a:pt x="27635" y="263067"/>
                  </a:moveTo>
                  <a:lnTo>
                    <a:pt x="27178" y="262801"/>
                  </a:lnTo>
                  <a:lnTo>
                    <a:pt x="27101" y="263715"/>
                  </a:lnTo>
                  <a:lnTo>
                    <a:pt x="27635" y="263067"/>
                  </a:lnTo>
                  <a:close/>
                </a:path>
                <a:path w="203835" h="405129">
                  <a:moveTo>
                    <a:pt x="36779" y="270776"/>
                  </a:moveTo>
                  <a:lnTo>
                    <a:pt x="36182" y="266903"/>
                  </a:lnTo>
                  <a:lnTo>
                    <a:pt x="35623" y="267042"/>
                  </a:lnTo>
                  <a:lnTo>
                    <a:pt x="35280" y="266839"/>
                  </a:lnTo>
                  <a:lnTo>
                    <a:pt x="35039" y="266890"/>
                  </a:lnTo>
                  <a:lnTo>
                    <a:pt x="35547" y="267055"/>
                  </a:lnTo>
                  <a:lnTo>
                    <a:pt x="31978" y="267881"/>
                  </a:lnTo>
                  <a:lnTo>
                    <a:pt x="35661" y="265760"/>
                  </a:lnTo>
                  <a:lnTo>
                    <a:pt x="31242" y="261289"/>
                  </a:lnTo>
                  <a:lnTo>
                    <a:pt x="24892" y="275145"/>
                  </a:lnTo>
                  <a:lnTo>
                    <a:pt x="36779" y="270776"/>
                  </a:lnTo>
                  <a:close/>
                </a:path>
                <a:path w="203835" h="405129">
                  <a:moveTo>
                    <a:pt x="37274" y="266598"/>
                  </a:moveTo>
                  <a:lnTo>
                    <a:pt x="37122" y="266319"/>
                  </a:lnTo>
                  <a:lnTo>
                    <a:pt x="36906" y="266585"/>
                  </a:lnTo>
                  <a:lnTo>
                    <a:pt x="37274" y="266598"/>
                  </a:lnTo>
                  <a:close/>
                </a:path>
                <a:path w="203835" h="405129">
                  <a:moveTo>
                    <a:pt x="41668" y="262483"/>
                  </a:moveTo>
                  <a:lnTo>
                    <a:pt x="40919" y="263512"/>
                  </a:lnTo>
                  <a:lnTo>
                    <a:pt x="41465" y="263626"/>
                  </a:lnTo>
                  <a:lnTo>
                    <a:pt x="41668" y="262483"/>
                  </a:lnTo>
                  <a:close/>
                </a:path>
                <a:path w="203835" h="405129">
                  <a:moveTo>
                    <a:pt x="52336" y="402348"/>
                  </a:moveTo>
                  <a:lnTo>
                    <a:pt x="49720" y="404850"/>
                  </a:lnTo>
                  <a:lnTo>
                    <a:pt x="51866" y="404520"/>
                  </a:lnTo>
                  <a:lnTo>
                    <a:pt x="52336" y="402348"/>
                  </a:lnTo>
                  <a:close/>
                </a:path>
                <a:path w="203835" h="405129">
                  <a:moveTo>
                    <a:pt x="98831" y="0"/>
                  </a:moveTo>
                  <a:lnTo>
                    <a:pt x="98361" y="241"/>
                  </a:lnTo>
                  <a:lnTo>
                    <a:pt x="98679" y="508"/>
                  </a:lnTo>
                  <a:lnTo>
                    <a:pt x="98831" y="0"/>
                  </a:lnTo>
                  <a:close/>
                </a:path>
                <a:path w="203835" h="405129">
                  <a:moveTo>
                    <a:pt x="126568" y="137083"/>
                  </a:moveTo>
                  <a:lnTo>
                    <a:pt x="126085" y="137325"/>
                  </a:lnTo>
                  <a:lnTo>
                    <a:pt x="126187" y="137490"/>
                  </a:lnTo>
                  <a:lnTo>
                    <a:pt x="126568" y="137083"/>
                  </a:lnTo>
                  <a:close/>
                </a:path>
                <a:path w="203835" h="405129">
                  <a:moveTo>
                    <a:pt x="127317" y="16141"/>
                  </a:moveTo>
                  <a:lnTo>
                    <a:pt x="126949" y="16421"/>
                  </a:lnTo>
                  <a:lnTo>
                    <a:pt x="127165" y="16510"/>
                  </a:lnTo>
                  <a:lnTo>
                    <a:pt x="127317" y="16141"/>
                  </a:lnTo>
                  <a:close/>
                </a:path>
                <a:path w="203835" h="405129">
                  <a:moveTo>
                    <a:pt x="127342" y="130314"/>
                  </a:moveTo>
                  <a:lnTo>
                    <a:pt x="126136" y="131267"/>
                  </a:lnTo>
                  <a:lnTo>
                    <a:pt x="124548" y="134289"/>
                  </a:lnTo>
                  <a:lnTo>
                    <a:pt x="127342" y="130314"/>
                  </a:lnTo>
                  <a:close/>
                </a:path>
                <a:path w="203835" h="405129">
                  <a:moveTo>
                    <a:pt x="128181" y="129844"/>
                  </a:moveTo>
                  <a:lnTo>
                    <a:pt x="128016" y="129717"/>
                  </a:lnTo>
                  <a:lnTo>
                    <a:pt x="127812" y="129997"/>
                  </a:lnTo>
                  <a:lnTo>
                    <a:pt x="128181" y="129844"/>
                  </a:lnTo>
                  <a:close/>
                </a:path>
                <a:path w="203835" h="405129">
                  <a:moveTo>
                    <a:pt x="129425" y="134467"/>
                  </a:moveTo>
                  <a:lnTo>
                    <a:pt x="128930" y="134721"/>
                  </a:lnTo>
                  <a:lnTo>
                    <a:pt x="129286" y="134708"/>
                  </a:lnTo>
                  <a:lnTo>
                    <a:pt x="129425" y="134467"/>
                  </a:lnTo>
                  <a:close/>
                </a:path>
                <a:path w="203835" h="405129">
                  <a:moveTo>
                    <a:pt x="129908" y="140233"/>
                  </a:moveTo>
                  <a:lnTo>
                    <a:pt x="128841" y="140474"/>
                  </a:lnTo>
                  <a:lnTo>
                    <a:pt x="128104" y="141147"/>
                  </a:lnTo>
                  <a:lnTo>
                    <a:pt x="129908" y="140233"/>
                  </a:lnTo>
                  <a:close/>
                </a:path>
                <a:path w="203835" h="405129">
                  <a:moveTo>
                    <a:pt x="131826" y="20599"/>
                  </a:moveTo>
                  <a:lnTo>
                    <a:pt x="131699" y="20358"/>
                  </a:lnTo>
                  <a:lnTo>
                    <a:pt x="131622" y="20713"/>
                  </a:lnTo>
                  <a:lnTo>
                    <a:pt x="131826" y="20599"/>
                  </a:lnTo>
                  <a:close/>
                </a:path>
                <a:path w="203835" h="405129">
                  <a:moveTo>
                    <a:pt x="132041" y="140487"/>
                  </a:moveTo>
                  <a:lnTo>
                    <a:pt x="131813" y="140068"/>
                  </a:lnTo>
                  <a:lnTo>
                    <a:pt x="131597" y="140360"/>
                  </a:lnTo>
                  <a:lnTo>
                    <a:pt x="132041" y="140487"/>
                  </a:lnTo>
                  <a:close/>
                </a:path>
                <a:path w="203835" h="405129">
                  <a:moveTo>
                    <a:pt x="132956" y="136690"/>
                  </a:moveTo>
                  <a:lnTo>
                    <a:pt x="129108" y="136271"/>
                  </a:lnTo>
                  <a:lnTo>
                    <a:pt x="127914" y="136131"/>
                  </a:lnTo>
                  <a:lnTo>
                    <a:pt x="126009" y="141122"/>
                  </a:lnTo>
                  <a:lnTo>
                    <a:pt x="128841" y="140474"/>
                  </a:lnTo>
                  <a:lnTo>
                    <a:pt x="132956" y="136690"/>
                  </a:lnTo>
                  <a:close/>
                </a:path>
                <a:path w="203835" h="405129">
                  <a:moveTo>
                    <a:pt x="134061" y="138569"/>
                  </a:moveTo>
                  <a:lnTo>
                    <a:pt x="132181" y="141414"/>
                  </a:lnTo>
                  <a:lnTo>
                    <a:pt x="126517" y="142608"/>
                  </a:lnTo>
                  <a:lnTo>
                    <a:pt x="128104" y="141147"/>
                  </a:lnTo>
                  <a:lnTo>
                    <a:pt x="124980" y="142748"/>
                  </a:lnTo>
                  <a:lnTo>
                    <a:pt x="124409" y="137248"/>
                  </a:lnTo>
                  <a:lnTo>
                    <a:pt x="128244" y="135420"/>
                  </a:lnTo>
                  <a:lnTo>
                    <a:pt x="125425" y="135153"/>
                  </a:lnTo>
                  <a:lnTo>
                    <a:pt x="115379" y="143662"/>
                  </a:lnTo>
                  <a:lnTo>
                    <a:pt x="115125" y="142582"/>
                  </a:lnTo>
                  <a:lnTo>
                    <a:pt x="115379" y="142646"/>
                  </a:lnTo>
                  <a:lnTo>
                    <a:pt x="115112" y="142519"/>
                  </a:lnTo>
                  <a:lnTo>
                    <a:pt x="113131" y="133731"/>
                  </a:lnTo>
                  <a:lnTo>
                    <a:pt x="106705" y="129527"/>
                  </a:lnTo>
                  <a:lnTo>
                    <a:pt x="111925" y="126936"/>
                  </a:lnTo>
                  <a:lnTo>
                    <a:pt x="106781" y="126415"/>
                  </a:lnTo>
                  <a:lnTo>
                    <a:pt x="98577" y="133616"/>
                  </a:lnTo>
                  <a:lnTo>
                    <a:pt x="97370" y="144932"/>
                  </a:lnTo>
                  <a:lnTo>
                    <a:pt x="87934" y="152577"/>
                  </a:lnTo>
                  <a:lnTo>
                    <a:pt x="77495" y="176644"/>
                  </a:lnTo>
                  <a:lnTo>
                    <a:pt x="46189" y="200279"/>
                  </a:lnTo>
                  <a:lnTo>
                    <a:pt x="39243" y="201104"/>
                  </a:lnTo>
                  <a:lnTo>
                    <a:pt x="30403" y="211912"/>
                  </a:lnTo>
                  <a:lnTo>
                    <a:pt x="32181" y="216052"/>
                  </a:lnTo>
                  <a:lnTo>
                    <a:pt x="29362" y="213804"/>
                  </a:lnTo>
                  <a:lnTo>
                    <a:pt x="25958" y="220408"/>
                  </a:lnTo>
                  <a:lnTo>
                    <a:pt x="23126" y="219214"/>
                  </a:lnTo>
                  <a:lnTo>
                    <a:pt x="24384" y="222453"/>
                  </a:lnTo>
                  <a:lnTo>
                    <a:pt x="21805" y="220230"/>
                  </a:lnTo>
                  <a:lnTo>
                    <a:pt x="17106" y="226326"/>
                  </a:lnTo>
                  <a:lnTo>
                    <a:pt x="19431" y="233387"/>
                  </a:lnTo>
                  <a:lnTo>
                    <a:pt x="14452" y="230136"/>
                  </a:lnTo>
                  <a:lnTo>
                    <a:pt x="12344" y="236029"/>
                  </a:lnTo>
                  <a:lnTo>
                    <a:pt x="17487" y="234289"/>
                  </a:lnTo>
                  <a:lnTo>
                    <a:pt x="13258" y="239483"/>
                  </a:lnTo>
                  <a:lnTo>
                    <a:pt x="14808" y="239420"/>
                  </a:lnTo>
                  <a:lnTo>
                    <a:pt x="14211" y="239877"/>
                  </a:lnTo>
                  <a:lnTo>
                    <a:pt x="15621" y="239636"/>
                  </a:lnTo>
                  <a:lnTo>
                    <a:pt x="15151" y="239407"/>
                  </a:lnTo>
                  <a:lnTo>
                    <a:pt x="17043" y="239318"/>
                  </a:lnTo>
                  <a:lnTo>
                    <a:pt x="8470" y="243497"/>
                  </a:lnTo>
                  <a:lnTo>
                    <a:pt x="9182" y="245922"/>
                  </a:lnTo>
                  <a:lnTo>
                    <a:pt x="12877" y="242443"/>
                  </a:lnTo>
                  <a:lnTo>
                    <a:pt x="10718" y="247675"/>
                  </a:lnTo>
                  <a:lnTo>
                    <a:pt x="16205" y="243928"/>
                  </a:lnTo>
                  <a:lnTo>
                    <a:pt x="12661" y="250482"/>
                  </a:lnTo>
                  <a:lnTo>
                    <a:pt x="25336" y="249123"/>
                  </a:lnTo>
                  <a:lnTo>
                    <a:pt x="29895" y="254520"/>
                  </a:lnTo>
                  <a:lnTo>
                    <a:pt x="38633" y="255206"/>
                  </a:lnTo>
                  <a:lnTo>
                    <a:pt x="38608" y="259943"/>
                  </a:lnTo>
                  <a:lnTo>
                    <a:pt x="49072" y="261035"/>
                  </a:lnTo>
                  <a:lnTo>
                    <a:pt x="58305" y="258864"/>
                  </a:lnTo>
                  <a:lnTo>
                    <a:pt x="66116" y="249123"/>
                  </a:lnTo>
                  <a:lnTo>
                    <a:pt x="69583" y="244792"/>
                  </a:lnTo>
                  <a:lnTo>
                    <a:pt x="72326" y="243928"/>
                  </a:lnTo>
                  <a:lnTo>
                    <a:pt x="75222" y="243001"/>
                  </a:lnTo>
                  <a:lnTo>
                    <a:pt x="75590" y="242887"/>
                  </a:lnTo>
                  <a:lnTo>
                    <a:pt x="75704" y="242544"/>
                  </a:lnTo>
                  <a:lnTo>
                    <a:pt x="75526" y="242760"/>
                  </a:lnTo>
                  <a:lnTo>
                    <a:pt x="75298" y="242277"/>
                  </a:lnTo>
                  <a:lnTo>
                    <a:pt x="75704" y="242506"/>
                  </a:lnTo>
                  <a:lnTo>
                    <a:pt x="75780" y="242277"/>
                  </a:lnTo>
                  <a:lnTo>
                    <a:pt x="76339" y="240538"/>
                  </a:lnTo>
                  <a:lnTo>
                    <a:pt x="72885" y="243001"/>
                  </a:lnTo>
                  <a:lnTo>
                    <a:pt x="73152" y="242443"/>
                  </a:lnTo>
                  <a:lnTo>
                    <a:pt x="74637" y="239318"/>
                  </a:lnTo>
                  <a:lnTo>
                    <a:pt x="77025" y="234289"/>
                  </a:lnTo>
                  <a:lnTo>
                    <a:pt x="77444" y="233387"/>
                  </a:lnTo>
                  <a:lnTo>
                    <a:pt x="82638" y="222453"/>
                  </a:lnTo>
                  <a:lnTo>
                    <a:pt x="82943" y="221792"/>
                  </a:lnTo>
                  <a:lnTo>
                    <a:pt x="83121" y="220408"/>
                  </a:lnTo>
                  <a:lnTo>
                    <a:pt x="83680" y="216052"/>
                  </a:lnTo>
                  <a:lnTo>
                    <a:pt x="84531" y="209397"/>
                  </a:lnTo>
                  <a:lnTo>
                    <a:pt x="103085" y="194894"/>
                  </a:lnTo>
                  <a:lnTo>
                    <a:pt x="107010" y="196557"/>
                  </a:lnTo>
                  <a:lnTo>
                    <a:pt x="102717" y="197789"/>
                  </a:lnTo>
                  <a:lnTo>
                    <a:pt x="113474" y="197764"/>
                  </a:lnTo>
                  <a:lnTo>
                    <a:pt x="113157" y="194894"/>
                  </a:lnTo>
                  <a:lnTo>
                    <a:pt x="113004" y="193548"/>
                  </a:lnTo>
                  <a:lnTo>
                    <a:pt x="112991" y="193357"/>
                  </a:lnTo>
                  <a:lnTo>
                    <a:pt x="106845" y="193548"/>
                  </a:lnTo>
                  <a:lnTo>
                    <a:pt x="108102" y="184569"/>
                  </a:lnTo>
                  <a:lnTo>
                    <a:pt x="117271" y="176733"/>
                  </a:lnTo>
                  <a:lnTo>
                    <a:pt x="132372" y="152361"/>
                  </a:lnTo>
                  <a:lnTo>
                    <a:pt x="128498" y="146164"/>
                  </a:lnTo>
                  <a:lnTo>
                    <a:pt x="130746" y="143662"/>
                  </a:lnTo>
                  <a:lnTo>
                    <a:pt x="131559" y="142748"/>
                  </a:lnTo>
                  <a:lnTo>
                    <a:pt x="131699" y="142608"/>
                  </a:lnTo>
                  <a:lnTo>
                    <a:pt x="132918" y="141249"/>
                  </a:lnTo>
                  <a:lnTo>
                    <a:pt x="132194" y="141414"/>
                  </a:lnTo>
                  <a:lnTo>
                    <a:pt x="133083" y="140093"/>
                  </a:lnTo>
                  <a:lnTo>
                    <a:pt x="134061" y="138569"/>
                  </a:lnTo>
                  <a:close/>
                </a:path>
                <a:path w="203835" h="405129">
                  <a:moveTo>
                    <a:pt x="135382" y="40817"/>
                  </a:moveTo>
                  <a:close/>
                </a:path>
                <a:path w="203835" h="405129">
                  <a:moveTo>
                    <a:pt x="139522" y="34975"/>
                  </a:moveTo>
                  <a:lnTo>
                    <a:pt x="139115" y="34925"/>
                  </a:lnTo>
                  <a:lnTo>
                    <a:pt x="139192" y="35204"/>
                  </a:lnTo>
                  <a:lnTo>
                    <a:pt x="139522" y="34975"/>
                  </a:lnTo>
                  <a:close/>
                </a:path>
                <a:path w="203835" h="405129">
                  <a:moveTo>
                    <a:pt x="140411" y="138709"/>
                  </a:moveTo>
                  <a:lnTo>
                    <a:pt x="140360" y="138353"/>
                  </a:lnTo>
                  <a:lnTo>
                    <a:pt x="140195" y="138671"/>
                  </a:lnTo>
                  <a:lnTo>
                    <a:pt x="140411" y="138709"/>
                  </a:lnTo>
                  <a:close/>
                </a:path>
                <a:path w="203835" h="405129">
                  <a:moveTo>
                    <a:pt x="141871" y="44602"/>
                  </a:moveTo>
                  <a:lnTo>
                    <a:pt x="141287" y="43459"/>
                  </a:lnTo>
                  <a:lnTo>
                    <a:pt x="140919" y="44234"/>
                  </a:lnTo>
                  <a:lnTo>
                    <a:pt x="141871" y="44602"/>
                  </a:lnTo>
                  <a:close/>
                </a:path>
                <a:path w="203835" h="405129">
                  <a:moveTo>
                    <a:pt x="142189" y="51003"/>
                  </a:moveTo>
                  <a:lnTo>
                    <a:pt x="141287" y="50838"/>
                  </a:lnTo>
                  <a:lnTo>
                    <a:pt x="141909" y="51600"/>
                  </a:lnTo>
                  <a:lnTo>
                    <a:pt x="142189" y="51003"/>
                  </a:lnTo>
                  <a:close/>
                </a:path>
                <a:path w="203835" h="405129">
                  <a:moveTo>
                    <a:pt x="142824" y="50850"/>
                  </a:moveTo>
                  <a:lnTo>
                    <a:pt x="142481" y="50431"/>
                  </a:lnTo>
                  <a:lnTo>
                    <a:pt x="142189" y="51003"/>
                  </a:lnTo>
                  <a:lnTo>
                    <a:pt x="142824" y="50850"/>
                  </a:lnTo>
                  <a:close/>
                </a:path>
                <a:path w="203835" h="405129">
                  <a:moveTo>
                    <a:pt x="142913" y="133019"/>
                  </a:moveTo>
                  <a:lnTo>
                    <a:pt x="142278" y="133667"/>
                  </a:lnTo>
                  <a:lnTo>
                    <a:pt x="142024" y="134442"/>
                  </a:lnTo>
                  <a:lnTo>
                    <a:pt x="142913" y="133019"/>
                  </a:lnTo>
                  <a:close/>
                </a:path>
                <a:path w="203835" h="405129">
                  <a:moveTo>
                    <a:pt x="143179" y="51701"/>
                  </a:moveTo>
                  <a:lnTo>
                    <a:pt x="142836" y="51549"/>
                  </a:lnTo>
                  <a:lnTo>
                    <a:pt x="142963" y="51917"/>
                  </a:lnTo>
                  <a:lnTo>
                    <a:pt x="143179" y="51701"/>
                  </a:lnTo>
                  <a:close/>
                </a:path>
                <a:path w="203835" h="405129">
                  <a:moveTo>
                    <a:pt x="145529" y="40182"/>
                  </a:moveTo>
                  <a:lnTo>
                    <a:pt x="145249" y="39027"/>
                  </a:lnTo>
                  <a:lnTo>
                    <a:pt x="144627" y="39408"/>
                  </a:lnTo>
                  <a:lnTo>
                    <a:pt x="145529" y="40182"/>
                  </a:lnTo>
                  <a:close/>
                </a:path>
                <a:path w="203835" h="405129">
                  <a:moveTo>
                    <a:pt x="146532" y="50279"/>
                  </a:moveTo>
                  <a:lnTo>
                    <a:pt x="143548" y="51295"/>
                  </a:lnTo>
                  <a:lnTo>
                    <a:pt x="145592" y="52412"/>
                  </a:lnTo>
                  <a:lnTo>
                    <a:pt x="146532" y="50279"/>
                  </a:lnTo>
                  <a:close/>
                </a:path>
                <a:path w="203835" h="405129">
                  <a:moveTo>
                    <a:pt x="147078" y="53035"/>
                  </a:moveTo>
                  <a:lnTo>
                    <a:pt x="146773" y="52146"/>
                  </a:lnTo>
                  <a:lnTo>
                    <a:pt x="146367" y="52768"/>
                  </a:lnTo>
                  <a:lnTo>
                    <a:pt x="147078" y="53035"/>
                  </a:lnTo>
                  <a:close/>
                </a:path>
                <a:path w="203835" h="405129">
                  <a:moveTo>
                    <a:pt x="149174" y="39001"/>
                  </a:moveTo>
                  <a:lnTo>
                    <a:pt x="148602" y="39052"/>
                  </a:lnTo>
                  <a:lnTo>
                    <a:pt x="149098" y="39497"/>
                  </a:lnTo>
                  <a:lnTo>
                    <a:pt x="149174" y="39001"/>
                  </a:lnTo>
                  <a:close/>
                </a:path>
                <a:path w="203835" h="405129">
                  <a:moveTo>
                    <a:pt x="151904" y="38227"/>
                  </a:moveTo>
                  <a:lnTo>
                    <a:pt x="151650" y="38061"/>
                  </a:lnTo>
                  <a:lnTo>
                    <a:pt x="151561" y="38493"/>
                  </a:lnTo>
                  <a:lnTo>
                    <a:pt x="151904" y="38227"/>
                  </a:lnTo>
                  <a:close/>
                </a:path>
                <a:path w="203835" h="405129">
                  <a:moveTo>
                    <a:pt x="152298" y="42075"/>
                  </a:moveTo>
                  <a:lnTo>
                    <a:pt x="150101" y="36766"/>
                  </a:lnTo>
                  <a:lnTo>
                    <a:pt x="149415" y="39763"/>
                  </a:lnTo>
                  <a:lnTo>
                    <a:pt x="152298" y="42075"/>
                  </a:lnTo>
                  <a:close/>
                </a:path>
                <a:path w="203835" h="405129">
                  <a:moveTo>
                    <a:pt x="156184" y="44411"/>
                  </a:moveTo>
                  <a:lnTo>
                    <a:pt x="155994" y="44196"/>
                  </a:lnTo>
                  <a:lnTo>
                    <a:pt x="155816" y="44348"/>
                  </a:lnTo>
                  <a:lnTo>
                    <a:pt x="156184" y="44411"/>
                  </a:lnTo>
                  <a:close/>
                </a:path>
                <a:path w="203835" h="405129">
                  <a:moveTo>
                    <a:pt x="157022" y="48196"/>
                  </a:moveTo>
                  <a:lnTo>
                    <a:pt x="156273" y="47142"/>
                  </a:lnTo>
                  <a:lnTo>
                    <a:pt x="156184" y="47637"/>
                  </a:lnTo>
                  <a:lnTo>
                    <a:pt x="157022" y="48196"/>
                  </a:lnTo>
                  <a:close/>
                </a:path>
                <a:path w="203835" h="405129">
                  <a:moveTo>
                    <a:pt x="158800" y="48094"/>
                  </a:moveTo>
                  <a:lnTo>
                    <a:pt x="158635" y="47891"/>
                  </a:lnTo>
                  <a:lnTo>
                    <a:pt x="158432" y="48120"/>
                  </a:lnTo>
                  <a:lnTo>
                    <a:pt x="158800" y="48094"/>
                  </a:lnTo>
                  <a:close/>
                </a:path>
                <a:path w="203835" h="405129">
                  <a:moveTo>
                    <a:pt x="158889" y="56413"/>
                  </a:moveTo>
                  <a:lnTo>
                    <a:pt x="158724" y="56172"/>
                  </a:lnTo>
                  <a:lnTo>
                    <a:pt x="158648" y="56629"/>
                  </a:lnTo>
                  <a:lnTo>
                    <a:pt x="158889" y="56413"/>
                  </a:lnTo>
                  <a:close/>
                </a:path>
                <a:path w="203835" h="405129">
                  <a:moveTo>
                    <a:pt x="161620" y="67894"/>
                  </a:moveTo>
                  <a:lnTo>
                    <a:pt x="159994" y="65366"/>
                  </a:lnTo>
                  <a:lnTo>
                    <a:pt x="160134" y="67348"/>
                  </a:lnTo>
                  <a:lnTo>
                    <a:pt x="161175" y="67741"/>
                  </a:lnTo>
                  <a:lnTo>
                    <a:pt x="161277" y="68097"/>
                  </a:lnTo>
                  <a:lnTo>
                    <a:pt x="161607" y="68072"/>
                  </a:lnTo>
                  <a:lnTo>
                    <a:pt x="161328" y="67792"/>
                  </a:lnTo>
                  <a:lnTo>
                    <a:pt x="161620" y="67894"/>
                  </a:lnTo>
                  <a:close/>
                </a:path>
                <a:path w="203835" h="405129">
                  <a:moveTo>
                    <a:pt x="163957" y="61214"/>
                  </a:moveTo>
                  <a:lnTo>
                    <a:pt x="163791" y="60731"/>
                  </a:lnTo>
                  <a:lnTo>
                    <a:pt x="163322" y="61315"/>
                  </a:lnTo>
                  <a:lnTo>
                    <a:pt x="163957" y="61214"/>
                  </a:lnTo>
                  <a:close/>
                </a:path>
                <a:path w="203835" h="405129">
                  <a:moveTo>
                    <a:pt x="166522" y="67754"/>
                  </a:moveTo>
                  <a:lnTo>
                    <a:pt x="166154" y="67398"/>
                  </a:lnTo>
                  <a:lnTo>
                    <a:pt x="166027" y="68287"/>
                  </a:lnTo>
                  <a:lnTo>
                    <a:pt x="166522" y="67754"/>
                  </a:lnTo>
                  <a:close/>
                </a:path>
                <a:path w="203835" h="405129">
                  <a:moveTo>
                    <a:pt x="175158" y="72440"/>
                  </a:moveTo>
                  <a:lnTo>
                    <a:pt x="174879" y="72263"/>
                  </a:lnTo>
                  <a:lnTo>
                    <a:pt x="174752" y="72428"/>
                  </a:lnTo>
                  <a:lnTo>
                    <a:pt x="175158" y="72440"/>
                  </a:lnTo>
                  <a:close/>
                </a:path>
                <a:path w="203835" h="405129">
                  <a:moveTo>
                    <a:pt x="178447" y="65874"/>
                  </a:moveTo>
                  <a:lnTo>
                    <a:pt x="178282" y="65570"/>
                  </a:lnTo>
                  <a:lnTo>
                    <a:pt x="178028" y="65697"/>
                  </a:lnTo>
                  <a:lnTo>
                    <a:pt x="178447" y="65874"/>
                  </a:lnTo>
                  <a:close/>
                </a:path>
                <a:path w="203835" h="405129">
                  <a:moveTo>
                    <a:pt x="199872" y="69126"/>
                  </a:moveTo>
                  <a:lnTo>
                    <a:pt x="190919" y="66078"/>
                  </a:lnTo>
                  <a:lnTo>
                    <a:pt x="177761" y="76212"/>
                  </a:lnTo>
                  <a:lnTo>
                    <a:pt x="160172" y="68948"/>
                  </a:lnTo>
                  <a:lnTo>
                    <a:pt x="158356" y="59944"/>
                  </a:lnTo>
                  <a:lnTo>
                    <a:pt x="156933" y="52908"/>
                  </a:lnTo>
                  <a:lnTo>
                    <a:pt x="156895" y="52717"/>
                  </a:lnTo>
                  <a:lnTo>
                    <a:pt x="154343" y="52908"/>
                  </a:lnTo>
                  <a:lnTo>
                    <a:pt x="155587" y="50647"/>
                  </a:lnTo>
                  <a:lnTo>
                    <a:pt x="156286" y="49390"/>
                  </a:lnTo>
                  <a:lnTo>
                    <a:pt x="153416" y="50647"/>
                  </a:lnTo>
                  <a:lnTo>
                    <a:pt x="148996" y="45212"/>
                  </a:lnTo>
                  <a:lnTo>
                    <a:pt x="150190" y="59829"/>
                  </a:lnTo>
                  <a:lnTo>
                    <a:pt x="147751" y="54597"/>
                  </a:lnTo>
                  <a:lnTo>
                    <a:pt x="146939" y="54343"/>
                  </a:lnTo>
                  <a:lnTo>
                    <a:pt x="144653" y="53632"/>
                  </a:lnTo>
                  <a:lnTo>
                    <a:pt x="141859" y="52755"/>
                  </a:lnTo>
                  <a:lnTo>
                    <a:pt x="141859" y="54343"/>
                  </a:lnTo>
                  <a:lnTo>
                    <a:pt x="141643" y="53936"/>
                  </a:lnTo>
                  <a:lnTo>
                    <a:pt x="141643" y="53632"/>
                  </a:lnTo>
                  <a:lnTo>
                    <a:pt x="141706" y="53962"/>
                  </a:lnTo>
                  <a:lnTo>
                    <a:pt x="141859" y="54343"/>
                  </a:lnTo>
                  <a:lnTo>
                    <a:pt x="141859" y="52755"/>
                  </a:lnTo>
                  <a:lnTo>
                    <a:pt x="137375" y="51346"/>
                  </a:lnTo>
                  <a:lnTo>
                    <a:pt x="140881" y="52019"/>
                  </a:lnTo>
                  <a:lnTo>
                    <a:pt x="140931" y="51346"/>
                  </a:lnTo>
                  <a:lnTo>
                    <a:pt x="141147" y="48666"/>
                  </a:lnTo>
                  <a:lnTo>
                    <a:pt x="141236" y="47523"/>
                  </a:lnTo>
                  <a:lnTo>
                    <a:pt x="138493" y="47523"/>
                  </a:lnTo>
                  <a:lnTo>
                    <a:pt x="141630" y="42887"/>
                  </a:lnTo>
                  <a:lnTo>
                    <a:pt x="141224" y="42379"/>
                  </a:lnTo>
                  <a:lnTo>
                    <a:pt x="139992" y="40881"/>
                  </a:lnTo>
                  <a:lnTo>
                    <a:pt x="139484" y="40271"/>
                  </a:lnTo>
                  <a:lnTo>
                    <a:pt x="137807" y="38227"/>
                  </a:lnTo>
                  <a:lnTo>
                    <a:pt x="135496" y="35407"/>
                  </a:lnTo>
                  <a:lnTo>
                    <a:pt x="135496" y="40868"/>
                  </a:lnTo>
                  <a:lnTo>
                    <a:pt x="135369" y="40881"/>
                  </a:lnTo>
                  <a:lnTo>
                    <a:pt x="135407" y="40271"/>
                  </a:lnTo>
                  <a:lnTo>
                    <a:pt x="135496" y="40868"/>
                  </a:lnTo>
                  <a:lnTo>
                    <a:pt x="135496" y="35407"/>
                  </a:lnTo>
                  <a:lnTo>
                    <a:pt x="133184" y="32575"/>
                  </a:lnTo>
                  <a:lnTo>
                    <a:pt x="137363" y="32943"/>
                  </a:lnTo>
                  <a:lnTo>
                    <a:pt x="137248" y="32575"/>
                  </a:lnTo>
                  <a:lnTo>
                    <a:pt x="136105" y="28867"/>
                  </a:lnTo>
                  <a:lnTo>
                    <a:pt x="136055" y="28676"/>
                  </a:lnTo>
                  <a:lnTo>
                    <a:pt x="135420" y="26631"/>
                  </a:lnTo>
                  <a:lnTo>
                    <a:pt x="135420" y="28854"/>
                  </a:lnTo>
                  <a:lnTo>
                    <a:pt x="134912" y="28676"/>
                  </a:lnTo>
                  <a:lnTo>
                    <a:pt x="135420" y="28854"/>
                  </a:lnTo>
                  <a:lnTo>
                    <a:pt x="135420" y="26631"/>
                  </a:lnTo>
                  <a:lnTo>
                    <a:pt x="134264" y="22885"/>
                  </a:lnTo>
                  <a:lnTo>
                    <a:pt x="133400" y="20091"/>
                  </a:lnTo>
                  <a:lnTo>
                    <a:pt x="129819" y="22885"/>
                  </a:lnTo>
                  <a:lnTo>
                    <a:pt x="129781" y="22593"/>
                  </a:lnTo>
                  <a:lnTo>
                    <a:pt x="129755" y="22352"/>
                  </a:lnTo>
                  <a:lnTo>
                    <a:pt x="129273" y="18643"/>
                  </a:lnTo>
                  <a:lnTo>
                    <a:pt x="121234" y="16662"/>
                  </a:lnTo>
                  <a:lnTo>
                    <a:pt x="119100" y="16129"/>
                  </a:lnTo>
                  <a:lnTo>
                    <a:pt x="118567" y="12306"/>
                  </a:lnTo>
                  <a:lnTo>
                    <a:pt x="116497" y="15748"/>
                  </a:lnTo>
                  <a:lnTo>
                    <a:pt x="116497" y="22352"/>
                  </a:lnTo>
                  <a:lnTo>
                    <a:pt x="115874" y="23368"/>
                  </a:lnTo>
                  <a:lnTo>
                    <a:pt x="116014" y="22885"/>
                  </a:lnTo>
                  <a:lnTo>
                    <a:pt x="116128" y="22593"/>
                  </a:lnTo>
                  <a:lnTo>
                    <a:pt x="116497" y="22352"/>
                  </a:lnTo>
                  <a:lnTo>
                    <a:pt x="116497" y="15748"/>
                  </a:lnTo>
                  <a:lnTo>
                    <a:pt x="115938" y="16662"/>
                  </a:lnTo>
                  <a:lnTo>
                    <a:pt x="110070" y="7556"/>
                  </a:lnTo>
                  <a:lnTo>
                    <a:pt x="112979" y="5092"/>
                  </a:lnTo>
                  <a:lnTo>
                    <a:pt x="107111" y="5372"/>
                  </a:lnTo>
                  <a:lnTo>
                    <a:pt x="115785" y="23583"/>
                  </a:lnTo>
                  <a:lnTo>
                    <a:pt x="117868" y="26517"/>
                  </a:lnTo>
                  <a:lnTo>
                    <a:pt x="122135" y="22593"/>
                  </a:lnTo>
                  <a:lnTo>
                    <a:pt x="118008" y="26987"/>
                  </a:lnTo>
                  <a:lnTo>
                    <a:pt x="128676" y="43484"/>
                  </a:lnTo>
                  <a:lnTo>
                    <a:pt x="127876" y="38214"/>
                  </a:lnTo>
                  <a:lnTo>
                    <a:pt x="131775" y="40944"/>
                  </a:lnTo>
                  <a:lnTo>
                    <a:pt x="131013" y="38227"/>
                  </a:lnTo>
                  <a:lnTo>
                    <a:pt x="134594" y="38468"/>
                  </a:lnTo>
                  <a:lnTo>
                    <a:pt x="132092" y="43243"/>
                  </a:lnTo>
                  <a:lnTo>
                    <a:pt x="134391" y="42379"/>
                  </a:lnTo>
                  <a:lnTo>
                    <a:pt x="135077" y="48666"/>
                  </a:lnTo>
                  <a:lnTo>
                    <a:pt x="130683" y="45453"/>
                  </a:lnTo>
                  <a:lnTo>
                    <a:pt x="135851" y="56464"/>
                  </a:lnTo>
                  <a:lnTo>
                    <a:pt x="140208" y="53936"/>
                  </a:lnTo>
                  <a:lnTo>
                    <a:pt x="142925" y="57327"/>
                  </a:lnTo>
                  <a:lnTo>
                    <a:pt x="139369" y="59944"/>
                  </a:lnTo>
                  <a:lnTo>
                    <a:pt x="136499" y="56489"/>
                  </a:lnTo>
                  <a:lnTo>
                    <a:pt x="143332" y="71094"/>
                  </a:lnTo>
                  <a:lnTo>
                    <a:pt x="139979" y="72618"/>
                  </a:lnTo>
                  <a:lnTo>
                    <a:pt x="142532" y="77089"/>
                  </a:lnTo>
                  <a:lnTo>
                    <a:pt x="138798" y="77800"/>
                  </a:lnTo>
                  <a:lnTo>
                    <a:pt x="137274" y="91732"/>
                  </a:lnTo>
                  <a:lnTo>
                    <a:pt x="124104" y="101193"/>
                  </a:lnTo>
                  <a:lnTo>
                    <a:pt x="146392" y="118186"/>
                  </a:lnTo>
                  <a:lnTo>
                    <a:pt x="145973" y="130479"/>
                  </a:lnTo>
                  <a:lnTo>
                    <a:pt x="137718" y="142722"/>
                  </a:lnTo>
                  <a:lnTo>
                    <a:pt x="141986" y="141566"/>
                  </a:lnTo>
                  <a:lnTo>
                    <a:pt x="141744" y="145326"/>
                  </a:lnTo>
                  <a:lnTo>
                    <a:pt x="146926" y="145516"/>
                  </a:lnTo>
                  <a:lnTo>
                    <a:pt x="148501" y="149606"/>
                  </a:lnTo>
                  <a:lnTo>
                    <a:pt x="159016" y="141859"/>
                  </a:lnTo>
                  <a:lnTo>
                    <a:pt x="159219" y="141566"/>
                  </a:lnTo>
                  <a:lnTo>
                    <a:pt x="169430" y="126111"/>
                  </a:lnTo>
                  <a:lnTo>
                    <a:pt x="176872" y="108648"/>
                  </a:lnTo>
                  <a:lnTo>
                    <a:pt x="173380" y="104584"/>
                  </a:lnTo>
                  <a:lnTo>
                    <a:pt x="176009" y="99631"/>
                  </a:lnTo>
                  <a:lnTo>
                    <a:pt x="188556" y="96723"/>
                  </a:lnTo>
                  <a:lnTo>
                    <a:pt x="189039" y="100901"/>
                  </a:lnTo>
                  <a:lnTo>
                    <a:pt x="191122" y="97878"/>
                  </a:lnTo>
                  <a:lnTo>
                    <a:pt x="190982" y="96723"/>
                  </a:lnTo>
                  <a:lnTo>
                    <a:pt x="190157" y="89827"/>
                  </a:lnTo>
                  <a:lnTo>
                    <a:pt x="195795" y="85839"/>
                  </a:lnTo>
                  <a:lnTo>
                    <a:pt x="197599" y="78447"/>
                  </a:lnTo>
                  <a:lnTo>
                    <a:pt x="197726" y="77927"/>
                  </a:lnTo>
                  <a:lnTo>
                    <a:pt x="198145" y="76212"/>
                  </a:lnTo>
                  <a:lnTo>
                    <a:pt x="199872" y="69126"/>
                  </a:lnTo>
                  <a:close/>
                </a:path>
                <a:path w="203835" h="405129">
                  <a:moveTo>
                    <a:pt x="203796" y="331762"/>
                  </a:moveTo>
                  <a:lnTo>
                    <a:pt x="202857" y="332536"/>
                  </a:lnTo>
                  <a:lnTo>
                    <a:pt x="203606" y="332714"/>
                  </a:lnTo>
                  <a:lnTo>
                    <a:pt x="203796" y="331762"/>
                  </a:lnTo>
                  <a:close/>
                </a:path>
              </a:pathLst>
            </a:custGeom>
            <a:solidFill>
              <a:srgbClr val="C8203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800992" y="4733666"/>
              <a:ext cx="203835" cy="405130"/>
            </a:xfrm>
            <a:custGeom>
              <a:avLst/>
              <a:gdLst/>
              <a:ahLst/>
              <a:cxnLst/>
              <a:rect l="l" t="t" r="r" b="b"/>
              <a:pathLst>
                <a:path w="203835" h="405129">
                  <a:moveTo>
                    <a:pt x="203795" y="331756"/>
                  </a:moveTo>
                  <a:lnTo>
                    <a:pt x="202856" y="332534"/>
                  </a:lnTo>
                  <a:lnTo>
                    <a:pt x="203606" y="332707"/>
                  </a:lnTo>
                  <a:lnTo>
                    <a:pt x="203795" y="331756"/>
                  </a:lnTo>
                  <a:close/>
                </a:path>
                <a:path w="203835" h="405129">
                  <a:moveTo>
                    <a:pt x="115788" y="23578"/>
                  </a:moveTo>
                  <a:lnTo>
                    <a:pt x="117875" y="26512"/>
                  </a:lnTo>
                  <a:lnTo>
                    <a:pt x="122132" y="22587"/>
                  </a:lnTo>
                  <a:lnTo>
                    <a:pt x="118009" y="26987"/>
                  </a:lnTo>
                  <a:lnTo>
                    <a:pt x="128673" y="43482"/>
                  </a:lnTo>
                  <a:lnTo>
                    <a:pt x="127874" y="38208"/>
                  </a:lnTo>
                  <a:lnTo>
                    <a:pt x="131770" y="40947"/>
                  </a:lnTo>
                  <a:lnTo>
                    <a:pt x="131019" y="38224"/>
                  </a:lnTo>
                  <a:lnTo>
                    <a:pt x="134599" y="38464"/>
                  </a:lnTo>
                  <a:lnTo>
                    <a:pt x="132097" y="43247"/>
                  </a:lnTo>
                  <a:lnTo>
                    <a:pt x="134397" y="42382"/>
                  </a:lnTo>
                  <a:lnTo>
                    <a:pt x="135081" y="48669"/>
                  </a:lnTo>
                  <a:lnTo>
                    <a:pt x="130683" y="45455"/>
                  </a:lnTo>
                  <a:lnTo>
                    <a:pt x="135853" y="56468"/>
                  </a:lnTo>
                  <a:lnTo>
                    <a:pt x="140210" y="53936"/>
                  </a:lnTo>
                  <a:lnTo>
                    <a:pt x="142930" y="57329"/>
                  </a:lnTo>
                  <a:lnTo>
                    <a:pt x="139373" y="59939"/>
                  </a:lnTo>
                  <a:lnTo>
                    <a:pt x="136500" y="56494"/>
                  </a:lnTo>
                  <a:lnTo>
                    <a:pt x="143336" y="71094"/>
                  </a:lnTo>
                  <a:lnTo>
                    <a:pt x="139980" y="72611"/>
                  </a:lnTo>
                  <a:lnTo>
                    <a:pt x="142536" y="77093"/>
                  </a:lnTo>
                  <a:lnTo>
                    <a:pt x="138800" y="77795"/>
                  </a:lnTo>
                  <a:lnTo>
                    <a:pt x="137275" y="91733"/>
                  </a:lnTo>
                  <a:lnTo>
                    <a:pt x="124109" y="101195"/>
                  </a:lnTo>
                  <a:lnTo>
                    <a:pt x="146388" y="118183"/>
                  </a:lnTo>
                  <a:lnTo>
                    <a:pt x="145974" y="130475"/>
                  </a:lnTo>
                  <a:lnTo>
                    <a:pt x="137714" y="142715"/>
                  </a:lnTo>
                  <a:lnTo>
                    <a:pt x="141993" y="141562"/>
                  </a:lnTo>
                  <a:lnTo>
                    <a:pt x="141740" y="145321"/>
                  </a:lnTo>
                  <a:lnTo>
                    <a:pt x="146921" y="145521"/>
                  </a:lnTo>
                  <a:lnTo>
                    <a:pt x="148505" y="149600"/>
                  </a:lnTo>
                  <a:lnTo>
                    <a:pt x="159020" y="141860"/>
                  </a:lnTo>
                  <a:lnTo>
                    <a:pt x="169435" y="126113"/>
                  </a:lnTo>
                  <a:lnTo>
                    <a:pt x="176872" y="108646"/>
                  </a:lnTo>
                  <a:lnTo>
                    <a:pt x="173379" y="104579"/>
                  </a:lnTo>
                  <a:lnTo>
                    <a:pt x="176007" y="99630"/>
                  </a:lnTo>
                  <a:lnTo>
                    <a:pt x="188558" y="96721"/>
                  </a:lnTo>
                  <a:lnTo>
                    <a:pt x="189041" y="100899"/>
                  </a:lnTo>
                  <a:lnTo>
                    <a:pt x="191123" y="97883"/>
                  </a:lnTo>
                  <a:lnTo>
                    <a:pt x="190160" y="89831"/>
                  </a:lnTo>
                  <a:lnTo>
                    <a:pt x="195801" y="85833"/>
                  </a:lnTo>
                  <a:lnTo>
                    <a:pt x="199869" y="69128"/>
                  </a:lnTo>
                  <a:lnTo>
                    <a:pt x="190920" y="66077"/>
                  </a:lnTo>
                  <a:lnTo>
                    <a:pt x="177764" y="76217"/>
                  </a:lnTo>
                  <a:lnTo>
                    <a:pt x="160176" y="68940"/>
                  </a:lnTo>
                  <a:lnTo>
                    <a:pt x="156892" y="52718"/>
                  </a:lnTo>
                  <a:lnTo>
                    <a:pt x="154343" y="52906"/>
                  </a:lnTo>
                  <a:lnTo>
                    <a:pt x="156291" y="49385"/>
                  </a:lnTo>
                  <a:lnTo>
                    <a:pt x="153416" y="50650"/>
                  </a:lnTo>
                  <a:lnTo>
                    <a:pt x="149002" y="45207"/>
                  </a:lnTo>
                  <a:lnTo>
                    <a:pt x="150188" y="59830"/>
                  </a:lnTo>
                  <a:lnTo>
                    <a:pt x="147753" y="54602"/>
                  </a:lnTo>
                  <a:lnTo>
                    <a:pt x="137372" y="51339"/>
                  </a:lnTo>
                  <a:lnTo>
                    <a:pt x="140880" y="52022"/>
                  </a:lnTo>
                  <a:lnTo>
                    <a:pt x="141244" y="47437"/>
                  </a:lnTo>
                  <a:lnTo>
                    <a:pt x="138491" y="47516"/>
                  </a:lnTo>
                  <a:lnTo>
                    <a:pt x="141628" y="42880"/>
                  </a:lnTo>
                  <a:lnTo>
                    <a:pt x="133180" y="32568"/>
                  </a:lnTo>
                  <a:lnTo>
                    <a:pt x="137364" y="32940"/>
                  </a:lnTo>
                  <a:lnTo>
                    <a:pt x="133403" y="20093"/>
                  </a:lnTo>
                  <a:lnTo>
                    <a:pt x="129824" y="22887"/>
                  </a:lnTo>
                  <a:lnTo>
                    <a:pt x="129271" y="18643"/>
                  </a:lnTo>
                  <a:lnTo>
                    <a:pt x="119097" y="16132"/>
                  </a:lnTo>
                  <a:lnTo>
                    <a:pt x="118563" y="12298"/>
                  </a:lnTo>
                  <a:lnTo>
                    <a:pt x="115936" y="16658"/>
                  </a:lnTo>
                  <a:lnTo>
                    <a:pt x="110066" y="7556"/>
                  </a:lnTo>
                  <a:lnTo>
                    <a:pt x="112974" y="5095"/>
                  </a:lnTo>
                  <a:lnTo>
                    <a:pt x="107110" y="5372"/>
                  </a:lnTo>
                  <a:lnTo>
                    <a:pt x="115788" y="23578"/>
                  </a:lnTo>
                  <a:close/>
                </a:path>
                <a:path w="203835" h="405129">
                  <a:moveTo>
                    <a:pt x="115788" y="23578"/>
                  </a:moveTo>
                  <a:lnTo>
                    <a:pt x="115838" y="23392"/>
                  </a:lnTo>
                  <a:lnTo>
                    <a:pt x="115788" y="23578"/>
                  </a:lnTo>
                  <a:close/>
                </a:path>
                <a:path w="203835" h="405129">
                  <a:moveTo>
                    <a:pt x="115879" y="23367"/>
                  </a:moveTo>
                  <a:lnTo>
                    <a:pt x="116089" y="22612"/>
                  </a:lnTo>
                  <a:lnTo>
                    <a:pt x="116500" y="22351"/>
                  </a:lnTo>
                  <a:lnTo>
                    <a:pt x="115879" y="23367"/>
                  </a:lnTo>
                  <a:close/>
                </a:path>
                <a:path w="203835" h="405129">
                  <a:moveTo>
                    <a:pt x="135420" y="28849"/>
                  </a:moveTo>
                  <a:lnTo>
                    <a:pt x="134917" y="28676"/>
                  </a:lnTo>
                  <a:lnTo>
                    <a:pt x="135420" y="28849"/>
                  </a:lnTo>
                  <a:close/>
                </a:path>
                <a:path w="203835" h="405129">
                  <a:moveTo>
                    <a:pt x="141648" y="53626"/>
                  </a:moveTo>
                  <a:close/>
                </a:path>
                <a:path w="203835" h="405129">
                  <a:moveTo>
                    <a:pt x="141598" y="53687"/>
                  </a:moveTo>
                  <a:lnTo>
                    <a:pt x="141855" y="54345"/>
                  </a:lnTo>
                  <a:lnTo>
                    <a:pt x="141655" y="53966"/>
                  </a:lnTo>
                  <a:lnTo>
                    <a:pt x="141598" y="53687"/>
                  </a:lnTo>
                  <a:close/>
                </a:path>
                <a:path w="203835" h="405129">
                  <a:moveTo>
                    <a:pt x="141418" y="77934"/>
                  </a:moveTo>
                  <a:close/>
                </a:path>
                <a:path w="203835" h="405129">
                  <a:moveTo>
                    <a:pt x="141431" y="77934"/>
                  </a:moveTo>
                  <a:lnTo>
                    <a:pt x="141506" y="78442"/>
                  </a:lnTo>
                  <a:lnTo>
                    <a:pt x="141431" y="77934"/>
                  </a:lnTo>
                  <a:close/>
                </a:path>
                <a:path w="203835" h="405129">
                  <a:moveTo>
                    <a:pt x="135326" y="40821"/>
                  </a:moveTo>
                  <a:close/>
                </a:path>
                <a:path w="203835" h="405129">
                  <a:moveTo>
                    <a:pt x="135386" y="40837"/>
                  </a:moveTo>
                  <a:lnTo>
                    <a:pt x="135406" y="40265"/>
                  </a:lnTo>
                  <a:lnTo>
                    <a:pt x="135501" y="40864"/>
                  </a:lnTo>
                  <a:close/>
                </a:path>
                <a:path w="203835" h="405129">
                  <a:moveTo>
                    <a:pt x="178287" y="65573"/>
                  </a:moveTo>
                  <a:lnTo>
                    <a:pt x="178031" y="65696"/>
                  </a:lnTo>
                  <a:lnTo>
                    <a:pt x="178449" y="65874"/>
                  </a:lnTo>
                  <a:lnTo>
                    <a:pt x="178287" y="65573"/>
                  </a:lnTo>
                  <a:close/>
                </a:path>
                <a:path w="203835" h="405129">
                  <a:moveTo>
                    <a:pt x="174874" y="72263"/>
                  </a:moveTo>
                  <a:lnTo>
                    <a:pt x="174757" y="72427"/>
                  </a:lnTo>
                  <a:lnTo>
                    <a:pt x="175156" y="72435"/>
                  </a:lnTo>
                  <a:lnTo>
                    <a:pt x="174874" y="72263"/>
                  </a:lnTo>
                  <a:close/>
                </a:path>
                <a:path w="203835" h="405129">
                  <a:moveTo>
                    <a:pt x="166159" y="67399"/>
                  </a:moveTo>
                  <a:lnTo>
                    <a:pt x="166028" y="68282"/>
                  </a:lnTo>
                  <a:lnTo>
                    <a:pt x="166522" y="67758"/>
                  </a:lnTo>
                  <a:lnTo>
                    <a:pt x="166159" y="67399"/>
                  </a:lnTo>
                  <a:close/>
                </a:path>
                <a:path w="203835" h="405129">
                  <a:moveTo>
                    <a:pt x="163790" y="60733"/>
                  </a:moveTo>
                  <a:lnTo>
                    <a:pt x="163326" y="61310"/>
                  </a:lnTo>
                  <a:lnTo>
                    <a:pt x="163962" y="61207"/>
                  </a:lnTo>
                  <a:lnTo>
                    <a:pt x="163790" y="60733"/>
                  </a:lnTo>
                  <a:close/>
                </a:path>
                <a:path w="203835" h="405129">
                  <a:moveTo>
                    <a:pt x="159996" y="65370"/>
                  </a:moveTo>
                  <a:lnTo>
                    <a:pt x="160137" y="67345"/>
                  </a:lnTo>
                  <a:lnTo>
                    <a:pt x="161621" y="67887"/>
                  </a:lnTo>
                  <a:lnTo>
                    <a:pt x="159996" y="65370"/>
                  </a:lnTo>
                  <a:close/>
                </a:path>
                <a:path w="203835" h="405129">
                  <a:moveTo>
                    <a:pt x="161141" y="67584"/>
                  </a:moveTo>
                  <a:lnTo>
                    <a:pt x="161276" y="68097"/>
                  </a:lnTo>
                  <a:lnTo>
                    <a:pt x="161606" y="68071"/>
                  </a:lnTo>
                  <a:lnTo>
                    <a:pt x="161141" y="67584"/>
                  </a:lnTo>
                  <a:close/>
                </a:path>
                <a:path w="203835" h="405129">
                  <a:moveTo>
                    <a:pt x="158728" y="56167"/>
                  </a:moveTo>
                  <a:lnTo>
                    <a:pt x="158653" y="56626"/>
                  </a:lnTo>
                  <a:lnTo>
                    <a:pt x="158889" y="56410"/>
                  </a:lnTo>
                  <a:lnTo>
                    <a:pt x="158728" y="56167"/>
                  </a:lnTo>
                  <a:close/>
                </a:path>
                <a:path w="203835" h="405129">
                  <a:moveTo>
                    <a:pt x="158635" y="47892"/>
                  </a:moveTo>
                  <a:lnTo>
                    <a:pt x="158435" y="48122"/>
                  </a:lnTo>
                  <a:lnTo>
                    <a:pt x="158799" y="48096"/>
                  </a:lnTo>
                  <a:lnTo>
                    <a:pt x="158635" y="47892"/>
                  </a:lnTo>
                  <a:close/>
                </a:path>
                <a:path w="203835" h="405129">
                  <a:moveTo>
                    <a:pt x="156269" y="47146"/>
                  </a:moveTo>
                  <a:lnTo>
                    <a:pt x="156180" y="47640"/>
                  </a:lnTo>
                  <a:lnTo>
                    <a:pt x="157026" y="48189"/>
                  </a:lnTo>
                  <a:lnTo>
                    <a:pt x="156269" y="47146"/>
                  </a:lnTo>
                  <a:close/>
                </a:path>
                <a:path w="203835" h="405129">
                  <a:moveTo>
                    <a:pt x="155999" y="44190"/>
                  </a:moveTo>
                  <a:lnTo>
                    <a:pt x="155812" y="44347"/>
                  </a:lnTo>
                  <a:lnTo>
                    <a:pt x="156182" y="44408"/>
                  </a:lnTo>
                  <a:lnTo>
                    <a:pt x="155999" y="44190"/>
                  </a:lnTo>
                  <a:close/>
                </a:path>
                <a:path w="203835" h="405129">
                  <a:moveTo>
                    <a:pt x="150101" y="36766"/>
                  </a:moveTo>
                  <a:lnTo>
                    <a:pt x="149420" y="39766"/>
                  </a:lnTo>
                  <a:lnTo>
                    <a:pt x="152305" y="42071"/>
                  </a:lnTo>
                  <a:lnTo>
                    <a:pt x="150101" y="36766"/>
                  </a:lnTo>
                  <a:close/>
                </a:path>
                <a:path w="203835" h="405129">
                  <a:moveTo>
                    <a:pt x="151657" y="38065"/>
                  </a:moveTo>
                  <a:lnTo>
                    <a:pt x="151559" y="38491"/>
                  </a:lnTo>
                  <a:lnTo>
                    <a:pt x="151902" y="38227"/>
                  </a:lnTo>
                  <a:lnTo>
                    <a:pt x="151657" y="38065"/>
                  </a:lnTo>
                  <a:close/>
                </a:path>
                <a:path w="203835" h="405129">
                  <a:moveTo>
                    <a:pt x="150963" y="50866"/>
                  </a:moveTo>
                  <a:lnTo>
                    <a:pt x="150746" y="51105"/>
                  </a:lnTo>
                  <a:lnTo>
                    <a:pt x="150934" y="51221"/>
                  </a:lnTo>
                  <a:lnTo>
                    <a:pt x="150963" y="50866"/>
                  </a:lnTo>
                  <a:close/>
                </a:path>
                <a:path w="203835" h="405129">
                  <a:moveTo>
                    <a:pt x="149171" y="38994"/>
                  </a:moveTo>
                  <a:lnTo>
                    <a:pt x="148603" y="39052"/>
                  </a:lnTo>
                  <a:lnTo>
                    <a:pt x="149103" y="39498"/>
                  </a:lnTo>
                  <a:lnTo>
                    <a:pt x="149171" y="38994"/>
                  </a:lnTo>
                  <a:close/>
                </a:path>
                <a:path w="203835" h="405129">
                  <a:moveTo>
                    <a:pt x="146778" y="52148"/>
                  </a:moveTo>
                  <a:lnTo>
                    <a:pt x="146372" y="52771"/>
                  </a:lnTo>
                  <a:lnTo>
                    <a:pt x="147081" y="53038"/>
                  </a:lnTo>
                  <a:lnTo>
                    <a:pt x="146778" y="52148"/>
                  </a:lnTo>
                  <a:close/>
                </a:path>
                <a:path w="203835" h="405129">
                  <a:moveTo>
                    <a:pt x="146533" y="50271"/>
                  </a:moveTo>
                  <a:lnTo>
                    <a:pt x="143554" y="51288"/>
                  </a:lnTo>
                  <a:lnTo>
                    <a:pt x="145592" y="52414"/>
                  </a:lnTo>
                  <a:lnTo>
                    <a:pt x="146533" y="50271"/>
                  </a:lnTo>
                  <a:close/>
                </a:path>
                <a:path w="203835" h="405129">
                  <a:moveTo>
                    <a:pt x="145254" y="39031"/>
                  </a:moveTo>
                  <a:lnTo>
                    <a:pt x="144624" y="39410"/>
                  </a:lnTo>
                  <a:lnTo>
                    <a:pt x="145524" y="40187"/>
                  </a:lnTo>
                  <a:lnTo>
                    <a:pt x="145254" y="39031"/>
                  </a:lnTo>
                  <a:close/>
                </a:path>
                <a:path w="203835" h="405129">
                  <a:moveTo>
                    <a:pt x="142840" y="51552"/>
                  </a:moveTo>
                  <a:lnTo>
                    <a:pt x="142968" y="51913"/>
                  </a:lnTo>
                  <a:lnTo>
                    <a:pt x="143175" y="51696"/>
                  </a:lnTo>
                  <a:lnTo>
                    <a:pt x="142840" y="51552"/>
                  </a:lnTo>
                  <a:close/>
                </a:path>
                <a:path w="203835" h="405129">
                  <a:moveTo>
                    <a:pt x="142913" y="133014"/>
                  </a:moveTo>
                  <a:lnTo>
                    <a:pt x="142278" y="133671"/>
                  </a:lnTo>
                  <a:lnTo>
                    <a:pt x="142029" y="134435"/>
                  </a:lnTo>
                  <a:lnTo>
                    <a:pt x="142913" y="133014"/>
                  </a:lnTo>
                  <a:close/>
                </a:path>
                <a:path w="203835" h="405129">
                  <a:moveTo>
                    <a:pt x="142190" y="51000"/>
                  </a:moveTo>
                  <a:lnTo>
                    <a:pt x="142829" y="50849"/>
                  </a:lnTo>
                  <a:lnTo>
                    <a:pt x="142485" y="50431"/>
                  </a:lnTo>
                  <a:lnTo>
                    <a:pt x="142190" y="51000"/>
                  </a:lnTo>
                  <a:close/>
                </a:path>
                <a:path w="203835" h="405129">
                  <a:moveTo>
                    <a:pt x="142190" y="51000"/>
                  </a:moveTo>
                  <a:lnTo>
                    <a:pt x="141287" y="50841"/>
                  </a:lnTo>
                  <a:lnTo>
                    <a:pt x="141904" y="51602"/>
                  </a:lnTo>
                  <a:lnTo>
                    <a:pt x="142190" y="51000"/>
                  </a:lnTo>
                  <a:close/>
                </a:path>
                <a:path w="203835" h="405129">
                  <a:moveTo>
                    <a:pt x="141292" y="43463"/>
                  </a:moveTo>
                  <a:lnTo>
                    <a:pt x="140917" y="44228"/>
                  </a:lnTo>
                  <a:lnTo>
                    <a:pt x="141871" y="44602"/>
                  </a:lnTo>
                  <a:lnTo>
                    <a:pt x="141292" y="43463"/>
                  </a:lnTo>
                  <a:close/>
                </a:path>
                <a:path w="203835" h="405129">
                  <a:moveTo>
                    <a:pt x="140408" y="138712"/>
                  </a:moveTo>
                  <a:lnTo>
                    <a:pt x="140363" y="138356"/>
                  </a:lnTo>
                  <a:lnTo>
                    <a:pt x="140201" y="138675"/>
                  </a:lnTo>
                  <a:lnTo>
                    <a:pt x="140408" y="138712"/>
                  </a:lnTo>
                  <a:close/>
                </a:path>
                <a:path w="203835" h="405129">
                  <a:moveTo>
                    <a:pt x="139116" y="34920"/>
                  </a:moveTo>
                  <a:lnTo>
                    <a:pt x="139189" y="35207"/>
                  </a:lnTo>
                  <a:lnTo>
                    <a:pt x="139528" y="34973"/>
                  </a:lnTo>
                  <a:lnTo>
                    <a:pt x="139116" y="34920"/>
                  </a:lnTo>
                  <a:close/>
                </a:path>
                <a:path w="203835" h="405129">
                  <a:moveTo>
                    <a:pt x="134061" y="138574"/>
                  </a:moveTo>
                  <a:lnTo>
                    <a:pt x="133089" y="140087"/>
                  </a:lnTo>
                  <a:lnTo>
                    <a:pt x="131993" y="141699"/>
                  </a:lnTo>
                  <a:lnTo>
                    <a:pt x="134061" y="138574"/>
                  </a:lnTo>
                  <a:close/>
                </a:path>
                <a:path w="203835" h="405129">
                  <a:moveTo>
                    <a:pt x="75589" y="242884"/>
                  </a:moveTo>
                  <a:lnTo>
                    <a:pt x="76336" y="240541"/>
                  </a:lnTo>
                  <a:lnTo>
                    <a:pt x="72890" y="243000"/>
                  </a:lnTo>
                  <a:lnTo>
                    <a:pt x="82948" y="221792"/>
                  </a:lnTo>
                  <a:lnTo>
                    <a:pt x="84537" y="209392"/>
                  </a:lnTo>
                  <a:lnTo>
                    <a:pt x="103089" y="194898"/>
                  </a:lnTo>
                  <a:lnTo>
                    <a:pt x="107016" y="196562"/>
                  </a:lnTo>
                  <a:lnTo>
                    <a:pt x="102722" y="197789"/>
                  </a:lnTo>
                  <a:lnTo>
                    <a:pt x="113481" y="197765"/>
                  </a:lnTo>
                  <a:lnTo>
                    <a:pt x="112990" y="193359"/>
                  </a:lnTo>
                  <a:lnTo>
                    <a:pt x="106841" y="193547"/>
                  </a:lnTo>
                  <a:lnTo>
                    <a:pt x="108098" y="184565"/>
                  </a:lnTo>
                  <a:lnTo>
                    <a:pt x="117278" y="176725"/>
                  </a:lnTo>
                  <a:lnTo>
                    <a:pt x="132374" y="152359"/>
                  </a:lnTo>
                  <a:lnTo>
                    <a:pt x="128498" y="146157"/>
                  </a:lnTo>
                  <a:lnTo>
                    <a:pt x="132915" y="141252"/>
                  </a:lnTo>
                  <a:lnTo>
                    <a:pt x="126521" y="142608"/>
                  </a:lnTo>
                  <a:lnTo>
                    <a:pt x="132953" y="136692"/>
                  </a:lnTo>
                  <a:lnTo>
                    <a:pt x="127912" y="136126"/>
                  </a:lnTo>
                  <a:lnTo>
                    <a:pt x="126016" y="141119"/>
                  </a:lnTo>
                  <a:lnTo>
                    <a:pt x="129904" y="140226"/>
                  </a:lnTo>
                  <a:lnTo>
                    <a:pt x="124982" y="142751"/>
                  </a:lnTo>
                  <a:lnTo>
                    <a:pt x="124412" y="137241"/>
                  </a:lnTo>
                  <a:lnTo>
                    <a:pt x="128250" y="135415"/>
                  </a:lnTo>
                  <a:lnTo>
                    <a:pt x="125430" y="135145"/>
                  </a:lnTo>
                  <a:lnTo>
                    <a:pt x="115385" y="143663"/>
                  </a:lnTo>
                  <a:lnTo>
                    <a:pt x="113137" y="133732"/>
                  </a:lnTo>
                  <a:lnTo>
                    <a:pt x="106710" y="129528"/>
                  </a:lnTo>
                  <a:lnTo>
                    <a:pt x="111929" y="126938"/>
                  </a:lnTo>
                  <a:lnTo>
                    <a:pt x="106781" y="126416"/>
                  </a:lnTo>
                  <a:lnTo>
                    <a:pt x="98574" y="133608"/>
                  </a:lnTo>
                  <a:lnTo>
                    <a:pt x="97377" y="144933"/>
                  </a:lnTo>
                  <a:lnTo>
                    <a:pt x="87930" y="152577"/>
                  </a:lnTo>
                  <a:lnTo>
                    <a:pt x="77495" y="176641"/>
                  </a:lnTo>
                  <a:lnTo>
                    <a:pt x="46184" y="200272"/>
                  </a:lnTo>
                  <a:lnTo>
                    <a:pt x="39240" y="201108"/>
                  </a:lnTo>
                  <a:lnTo>
                    <a:pt x="30404" y="211906"/>
                  </a:lnTo>
                  <a:lnTo>
                    <a:pt x="32184" y="216049"/>
                  </a:lnTo>
                  <a:lnTo>
                    <a:pt x="29360" y="213804"/>
                  </a:lnTo>
                  <a:lnTo>
                    <a:pt x="25963" y="220408"/>
                  </a:lnTo>
                  <a:lnTo>
                    <a:pt x="23132" y="219214"/>
                  </a:lnTo>
                  <a:lnTo>
                    <a:pt x="24381" y="222448"/>
                  </a:lnTo>
                  <a:lnTo>
                    <a:pt x="21803" y="220223"/>
                  </a:lnTo>
                  <a:lnTo>
                    <a:pt x="17106" y="226326"/>
                  </a:lnTo>
                  <a:lnTo>
                    <a:pt x="19433" y="233389"/>
                  </a:lnTo>
                  <a:lnTo>
                    <a:pt x="14459" y="230129"/>
                  </a:lnTo>
                  <a:lnTo>
                    <a:pt x="12339" y="236025"/>
                  </a:lnTo>
                  <a:lnTo>
                    <a:pt x="17487" y="234283"/>
                  </a:lnTo>
                  <a:lnTo>
                    <a:pt x="13264" y="239485"/>
                  </a:lnTo>
                  <a:lnTo>
                    <a:pt x="17046" y="239311"/>
                  </a:lnTo>
                  <a:lnTo>
                    <a:pt x="8468" y="243490"/>
                  </a:lnTo>
                  <a:lnTo>
                    <a:pt x="9186" y="245915"/>
                  </a:lnTo>
                  <a:lnTo>
                    <a:pt x="12875" y="242446"/>
                  </a:lnTo>
                  <a:lnTo>
                    <a:pt x="10714" y="247675"/>
                  </a:lnTo>
                  <a:lnTo>
                    <a:pt x="16203" y="243921"/>
                  </a:lnTo>
                  <a:lnTo>
                    <a:pt x="12659" y="250481"/>
                  </a:lnTo>
                  <a:lnTo>
                    <a:pt x="25331" y="249119"/>
                  </a:lnTo>
                  <a:lnTo>
                    <a:pt x="29900" y="254521"/>
                  </a:lnTo>
                  <a:lnTo>
                    <a:pt x="38630" y="255203"/>
                  </a:lnTo>
                  <a:lnTo>
                    <a:pt x="38611" y="259948"/>
                  </a:lnTo>
                  <a:lnTo>
                    <a:pt x="49069" y="261036"/>
                  </a:lnTo>
                  <a:lnTo>
                    <a:pt x="58307" y="258866"/>
                  </a:lnTo>
                  <a:lnTo>
                    <a:pt x="69581" y="244792"/>
                  </a:lnTo>
                  <a:lnTo>
                    <a:pt x="75589" y="242884"/>
                  </a:lnTo>
                  <a:close/>
                </a:path>
                <a:path w="203835" h="405129">
                  <a:moveTo>
                    <a:pt x="75528" y="242752"/>
                  </a:moveTo>
                  <a:lnTo>
                    <a:pt x="75302" y="242272"/>
                  </a:lnTo>
                  <a:lnTo>
                    <a:pt x="75719" y="242514"/>
                  </a:lnTo>
                  <a:lnTo>
                    <a:pt x="75528" y="242752"/>
                  </a:lnTo>
                  <a:close/>
                </a:path>
                <a:path w="203835" h="405129">
                  <a:moveTo>
                    <a:pt x="75528" y="242752"/>
                  </a:moveTo>
                  <a:lnTo>
                    <a:pt x="75589" y="242884"/>
                  </a:lnTo>
                  <a:lnTo>
                    <a:pt x="75528" y="242752"/>
                  </a:lnTo>
                  <a:close/>
                </a:path>
                <a:path w="203835" h="405129">
                  <a:moveTo>
                    <a:pt x="131812" y="140068"/>
                  </a:moveTo>
                  <a:lnTo>
                    <a:pt x="131600" y="140364"/>
                  </a:lnTo>
                  <a:lnTo>
                    <a:pt x="132048" y="140484"/>
                  </a:lnTo>
                  <a:lnTo>
                    <a:pt x="131812" y="140068"/>
                  </a:lnTo>
                  <a:close/>
                </a:path>
                <a:path w="203835" h="405129">
                  <a:moveTo>
                    <a:pt x="131701" y="20356"/>
                  </a:moveTo>
                  <a:lnTo>
                    <a:pt x="131619" y="20711"/>
                  </a:lnTo>
                  <a:lnTo>
                    <a:pt x="131832" y="20603"/>
                  </a:lnTo>
                  <a:lnTo>
                    <a:pt x="131701" y="20356"/>
                  </a:lnTo>
                  <a:close/>
                </a:path>
                <a:path w="203835" h="405129">
                  <a:moveTo>
                    <a:pt x="129189" y="147739"/>
                  </a:moveTo>
                  <a:lnTo>
                    <a:pt x="129142" y="147969"/>
                  </a:lnTo>
                  <a:lnTo>
                    <a:pt x="129434" y="147874"/>
                  </a:lnTo>
                  <a:lnTo>
                    <a:pt x="129189" y="147739"/>
                  </a:lnTo>
                  <a:close/>
                </a:path>
                <a:path w="203835" h="405129">
                  <a:moveTo>
                    <a:pt x="129426" y="134469"/>
                  </a:moveTo>
                  <a:lnTo>
                    <a:pt x="128930" y="134723"/>
                  </a:lnTo>
                  <a:lnTo>
                    <a:pt x="129292" y="134703"/>
                  </a:lnTo>
                  <a:lnTo>
                    <a:pt x="129426" y="134469"/>
                  </a:lnTo>
                  <a:close/>
                </a:path>
                <a:path w="203835" h="405129">
                  <a:moveTo>
                    <a:pt x="129311" y="135496"/>
                  </a:moveTo>
                  <a:lnTo>
                    <a:pt x="129210" y="135835"/>
                  </a:lnTo>
                  <a:lnTo>
                    <a:pt x="129025" y="136619"/>
                  </a:lnTo>
                  <a:lnTo>
                    <a:pt x="129311" y="135496"/>
                  </a:lnTo>
                  <a:close/>
                </a:path>
                <a:path w="203835" h="405129">
                  <a:moveTo>
                    <a:pt x="128015" y="129713"/>
                  </a:moveTo>
                  <a:lnTo>
                    <a:pt x="127814" y="129994"/>
                  </a:lnTo>
                  <a:lnTo>
                    <a:pt x="128177" y="129842"/>
                  </a:lnTo>
                  <a:lnTo>
                    <a:pt x="128015" y="129713"/>
                  </a:lnTo>
                  <a:close/>
                </a:path>
                <a:path w="203835" h="405129">
                  <a:moveTo>
                    <a:pt x="127344" y="130319"/>
                  </a:moveTo>
                  <a:lnTo>
                    <a:pt x="126136" y="131271"/>
                  </a:lnTo>
                  <a:lnTo>
                    <a:pt x="124549" y="134285"/>
                  </a:lnTo>
                  <a:lnTo>
                    <a:pt x="127344" y="130319"/>
                  </a:lnTo>
                  <a:close/>
                </a:path>
                <a:path w="203835" h="405129">
                  <a:moveTo>
                    <a:pt x="127320" y="16136"/>
                  </a:moveTo>
                  <a:lnTo>
                    <a:pt x="126944" y="16423"/>
                  </a:lnTo>
                  <a:lnTo>
                    <a:pt x="127172" y="16514"/>
                  </a:lnTo>
                  <a:lnTo>
                    <a:pt x="127320" y="16136"/>
                  </a:lnTo>
                  <a:close/>
                </a:path>
                <a:path w="203835" h="405129">
                  <a:moveTo>
                    <a:pt x="126562" y="137079"/>
                  </a:moveTo>
                  <a:lnTo>
                    <a:pt x="126084" y="137318"/>
                  </a:lnTo>
                  <a:lnTo>
                    <a:pt x="126183" y="137492"/>
                  </a:lnTo>
                  <a:lnTo>
                    <a:pt x="126562" y="137079"/>
                  </a:lnTo>
                  <a:close/>
                </a:path>
                <a:path w="203835" h="405129">
                  <a:moveTo>
                    <a:pt x="114613" y="142266"/>
                  </a:moveTo>
                  <a:lnTo>
                    <a:pt x="113892" y="142249"/>
                  </a:lnTo>
                  <a:lnTo>
                    <a:pt x="115380" y="142644"/>
                  </a:lnTo>
                  <a:lnTo>
                    <a:pt x="114613" y="142266"/>
                  </a:lnTo>
                  <a:close/>
                </a:path>
                <a:path w="203835" h="405129">
                  <a:moveTo>
                    <a:pt x="114626" y="142700"/>
                  </a:moveTo>
                  <a:lnTo>
                    <a:pt x="114995" y="142995"/>
                  </a:lnTo>
                  <a:lnTo>
                    <a:pt x="115065" y="142759"/>
                  </a:lnTo>
                  <a:lnTo>
                    <a:pt x="114626" y="142700"/>
                  </a:lnTo>
                  <a:close/>
                </a:path>
                <a:path w="203835" h="405129">
                  <a:moveTo>
                    <a:pt x="98826" y="0"/>
                  </a:moveTo>
                  <a:lnTo>
                    <a:pt x="98368" y="240"/>
                  </a:lnTo>
                  <a:lnTo>
                    <a:pt x="98682" y="507"/>
                  </a:lnTo>
                  <a:lnTo>
                    <a:pt x="98826" y="0"/>
                  </a:lnTo>
                  <a:close/>
                </a:path>
                <a:path w="203835" h="405129">
                  <a:moveTo>
                    <a:pt x="52341" y="402348"/>
                  </a:moveTo>
                  <a:lnTo>
                    <a:pt x="49727" y="404846"/>
                  </a:lnTo>
                  <a:lnTo>
                    <a:pt x="51866" y="404519"/>
                  </a:lnTo>
                  <a:lnTo>
                    <a:pt x="52341" y="402348"/>
                  </a:lnTo>
                  <a:close/>
                </a:path>
                <a:path w="203835" h="405129">
                  <a:moveTo>
                    <a:pt x="41669" y="262479"/>
                  </a:moveTo>
                  <a:lnTo>
                    <a:pt x="40926" y="263509"/>
                  </a:lnTo>
                  <a:lnTo>
                    <a:pt x="41464" y="263622"/>
                  </a:lnTo>
                  <a:lnTo>
                    <a:pt x="41669" y="262479"/>
                  </a:lnTo>
                  <a:close/>
                </a:path>
                <a:path w="203835" h="405129">
                  <a:moveTo>
                    <a:pt x="37118" y="266311"/>
                  </a:moveTo>
                  <a:lnTo>
                    <a:pt x="36905" y="266586"/>
                  </a:lnTo>
                  <a:lnTo>
                    <a:pt x="37273" y="266602"/>
                  </a:lnTo>
                  <a:lnTo>
                    <a:pt x="37118" y="266311"/>
                  </a:lnTo>
                  <a:close/>
                </a:path>
                <a:path w="203835" h="405129">
                  <a:moveTo>
                    <a:pt x="31247" y="261282"/>
                  </a:moveTo>
                  <a:lnTo>
                    <a:pt x="24888" y="275148"/>
                  </a:lnTo>
                  <a:lnTo>
                    <a:pt x="36774" y="270776"/>
                  </a:lnTo>
                  <a:lnTo>
                    <a:pt x="36177" y="266900"/>
                  </a:lnTo>
                  <a:lnTo>
                    <a:pt x="31979" y="267883"/>
                  </a:lnTo>
                  <a:lnTo>
                    <a:pt x="35661" y="265754"/>
                  </a:lnTo>
                  <a:lnTo>
                    <a:pt x="31247" y="261282"/>
                  </a:lnTo>
                  <a:close/>
                </a:path>
                <a:path w="203835" h="405129">
                  <a:moveTo>
                    <a:pt x="35287" y="266842"/>
                  </a:moveTo>
                  <a:lnTo>
                    <a:pt x="35034" y="266884"/>
                  </a:lnTo>
                  <a:lnTo>
                    <a:pt x="35776" y="267113"/>
                  </a:lnTo>
                  <a:lnTo>
                    <a:pt x="35287" y="266842"/>
                  </a:lnTo>
                  <a:close/>
                </a:path>
                <a:path w="203835" h="405129">
                  <a:moveTo>
                    <a:pt x="28590" y="272709"/>
                  </a:moveTo>
                  <a:lnTo>
                    <a:pt x="28424" y="272918"/>
                  </a:lnTo>
                  <a:lnTo>
                    <a:pt x="28950" y="272925"/>
                  </a:lnTo>
                  <a:lnTo>
                    <a:pt x="28590" y="272709"/>
                  </a:lnTo>
                  <a:close/>
                </a:path>
                <a:path w="203835" h="405129">
                  <a:moveTo>
                    <a:pt x="28171" y="273192"/>
                  </a:moveTo>
                  <a:lnTo>
                    <a:pt x="27974" y="273304"/>
                  </a:lnTo>
                  <a:lnTo>
                    <a:pt x="28230" y="273492"/>
                  </a:lnTo>
                  <a:lnTo>
                    <a:pt x="28171" y="273192"/>
                  </a:lnTo>
                  <a:close/>
                </a:path>
                <a:path w="203835" h="405129">
                  <a:moveTo>
                    <a:pt x="27897" y="273390"/>
                  </a:moveTo>
                  <a:lnTo>
                    <a:pt x="27835" y="273581"/>
                  </a:lnTo>
                  <a:lnTo>
                    <a:pt x="28089" y="273776"/>
                  </a:lnTo>
                  <a:lnTo>
                    <a:pt x="27897" y="273390"/>
                  </a:lnTo>
                  <a:close/>
                </a:path>
                <a:path w="203835" h="405129">
                  <a:moveTo>
                    <a:pt x="27185" y="262804"/>
                  </a:moveTo>
                  <a:lnTo>
                    <a:pt x="27098" y="263717"/>
                  </a:lnTo>
                  <a:lnTo>
                    <a:pt x="27641" y="263071"/>
                  </a:lnTo>
                  <a:lnTo>
                    <a:pt x="27185" y="262804"/>
                  </a:lnTo>
                  <a:close/>
                </a:path>
                <a:path w="203835" h="405129">
                  <a:moveTo>
                    <a:pt x="24329" y="273776"/>
                  </a:moveTo>
                  <a:lnTo>
                    <a:pt x="23498" y="274331"/>
                  </a:lnTo>
                  <a:lnTo>
                    <a:pt x="24487" y="273908"/>
                  </a:lnTo>
                  <a:lnTo>
                    <a:pt x="24329" y="273776"/>
                  </a:lnTo>
                  <a:close/>
                </a:path>
                <a:path w="203835" h="405129">
                  <a:moveTo>
                    <a:pt x="16945" y="226493"/>
                  </a:moveTo>
                  <a:lnTo>
                    <a:pt x="15790" y="228709"/>
                  </a:lnTo>
                  <a:lnTo>
                    <a:pt x="17330" y="228907"/>
                  </a:lnTo>
                  <a:lnTo>
                    <a:pt x="16945" y="226493"/>
                  </a:lnTo>
                  <a:close/>
                </a:path>
                <a:path w="203835" h="405129">
                  <a:moveTo>
                    <a:pt x="14961" y="239304"/>
                  </a:moveTo>
                  <a:lnTo>
                    <a:pt x="14213" y="239878"/>
                  </a:lnTo>
                  <a:lnTo>
                    <a:pt x="15627" y="239634"/>
                  </a:lnTo>
                  <a:lnTo>
                    <a:pt x="14961" y="239304"/>
                  </a:lnTo>
                  <a:close/>
                </a:path>
                <a:path w="203835" h="405129">
                  <a:moveTo>
                    <a:pt x="13493" y="239842"/>
                  </a:moveTo>
                  <a:lnTo>
                    <a:pt x="12001" y="240202"/>
                  </a:lnTo>
                  <a:lnTo>
                    <a:pt x="12496" y="240584"/>
                  </a:lnTo>
                  <a:lnTo>
                    <a:pt x="13493" y="239842"/>
                  </a:lnTo>
                  <a:close/>
                </a:path>
                <a:path w="203835" h="405129">
                  <a:moveTo>
                    <a:pt x="12452" y="236598"/>
                  </a:moveTo>
                  <a:lnTo>
                    <a:pt x="8752" y="239734"/>
                  </a:lnTo>
                  <a:lnTo>
                    <a:pt x="12545" y="239937"/>
                  </a:lnTo>
                  <a:lnTo>
                    <a:pt x="12452" y="236598"/>
                  </a:lnTo>
                  <a:close/>
                </a:path>
                <a:path w="203835" h="405129">
                  <a:moveTo>
                    <a:pt x="11742" y="247862"/>
                  </a:moveTo>
                  <a:lnTo>
                    <a:pt x="11320" y="248807"/>
                  </a:lnTo>
                  <a:lnTo>
                    <a:pt x="12059" y="248302"/>
                  </a:lnTo>
                  <a:lnTo>
                    <a:pt x="11742" y="247862"/>
                  </a:lnTo>
                  <a:close/>
                </a:path>
                <a:path w="203835" h="405129">
                  <a:moveTo>
                    <a:pt x="11946" y="235948"/>
                  </a:moveTo>
                  <a:lnTo>
                    <a:pt x="11642" y="236106"/>
                  </a:lnTo>
                  <a:lnTo>
                    <a:pt x="11974" y="236230"/>
                  </a:lnTo>
                  <a:lnTo>
                    <a:pt x="11946" y="235948"/>
                  </a:lnTo>
                  <a:close/>
                </a:path>
                <a:path w="203835" h="405129">
                  <a:moveTo>
                    <a:pt x="11289" y="292274"/>
                  </a:moveTo>
                  <a:lnTo>
                    <a:pt x="10788" y="292621"/>
                  </a:lnTo>
                  <a:lnTo>
                    <a:pt x="11409" y="292888"/>
                  </a:lnTo>
                  <a:lnTo>
                    <a:pt x="11289" y="292274"/>
                  </a:lnTo>
                  <a:close/>
                </a:path>
                <a:path w="203835" h="405129">
                  <a:moveTo>
                    <a:pt x="11227" y="240514"/>
                  </a:moveTo>
                  <a:lnTo>
                    <a:pt x="10905" y="240530"/>
                  </a:lnTo>
                  <a:lnTo>
                    <a:pt x="11069" y="240731"/>
                  </a:lnTo>
                  <a:lnTo>
                    <a:pt x="11227" y="240514"/>
                  </a:lnTo>
                  <a:close/>
                </a:path>
                <a:path w="203835" h="405129">
                  <a:moveTo>
                    <a:pt x="10959" y="245185"/>
                  </a:moveTo>
                  <a:lnTo>
                    <a:pt x="10305" y="245369"/>
                  </a:lnTo>
                  <a:lnTo>
                    <a:pt x="10670" y="245815"/>
                  </a:lnTo>
                  <a:lnTo>
                    <a:pt x="10959" y="245185"/>
                  </a:lnTo>
                  <a:close/>
                </a:path>
                <a:path w="203835" h="405129">
                  <a:moveTo>
                    <a:pt x="10267" y="239810"/>
                  </a:moveTo>
                  <a:lnTo>
                    <a:pt x="9336" y="240344"/>
                  </a:lnTo>
                  <a:lnTo>
                    <a:pt x="10323" y="240143"/>
                  </a:lnTo>
                  <a:lnTo>
                    <a:pt x="10267" y="239810"/>
                  </a:lnTo>
                  <a:close/>
                </a:path>
                <a:path w="203835" h="405129">
                  <a:moveTo>
                    <a:pt x="10403" y="246199"/>
                  </a:moveTo>
                  <a:lnTo>
                    <a:pt x="10094" y="246056"/>
                  </a:lnTo>
                  <a:lnTo>
                    <a:pt x="10323" y="246417"/>
                  </a:lnTo>
                  <a:lnTo>
                    <a:pt x="10403" y="246199"/>
                  </a:lnTo>
                  <a:close/>
                </a:path>
                <a:path w="203835" h="405129">
                  <a:moveTo>
                    <a:pt x="9958" y="246522"/>
                  </a:moveTo>
                  <a:lnTo>
                    <a:pt x="9754" y="246656"/>
                  </a:lnTo>
                  <a:lnTo>
                    <a:pt x="10278" y="246658"/>
                  </a:lnTo>
                  <a:lnTo>
                    <a:pt x="9958" y="246522"/>
                  </a:lnTo>
                  <a:close/>
                </a:path>
                <a:path w="203835" h="405129">
                  <a:moveTo>
                    <a:pt x="6633" y="352074"/>
                  </a:moveTo>
                  <a:lnTo>
                    <a:pt x="5950" y="352247"/>
                  </a:lnTo>
                  <a:lnTo>
                    <a:pt x="6856" y="352540"/>
                  </a:lnTo>
                  <a:lnTo>
                    <a:pt x="6633" y="352074"/>
                  </a:lnTo>
                  <a:close/>
                </a:path>
                <a:path w="203835" h="405129">
                  <a:moveTo>
                    <a:pt x="4611" y="352697"/>
                  </a:moveTo>
                  <a:lnTo>
                    <a:pt x="0" y="360708"/>
                  </a:lnTo>
                  <a:lnTo>
                    <a:pt x="5585" y="361068"/>
                  </a:lnTo>
                  <a:lnTo>
                    <a:pt x="4611" y="352697"/>
                  </a:lnTo>
                  <a:close/>
                </a:path>
                <a:path w="203835" h="405129">
                  <a:moveTo>
                    <a:pt x="5798" y="352831"/>
                  </a:moveTo>
                  <a:lnTo>
                    <a:pt x="5754" y="352550"/>
                  </a:lnTo>
                  <a:lnTo>
                    <a:pt x="5501" y="352754"/>
                  </a:lnTo>
                  <a:lnTo>
                    <a:pt x="5798" y="352831"/>
                  </a:lnTo>
                  <a:close/>
                </a:path>
                <a:path w="203835" h="405129">
                  <a:moveTo>
                    <a:pt x="541" y="360905"/>
                  </a:moveTo>
                  <a:lnTo>
                    <a:pt x="2023" y="362526"/>
                  </a:lnTo>
                  <a:lnTo>
                    <a:pt x="4996" y="361988"/>
                  </a:lnTo>
                  <a:lnTo>
                    <a:pt x="541" y="360905"/>
                  </a:lnTo>
                  <a:close/>
                </a:path>
                <a:path w="203835" h="405129">
                  <a:moveTo>
                    <a:pt x="1610" y="354965"/>
                  </a:moveTo>
                  <a:lnTo>
                    <a:pt x="959" y="354933"/>
                  </a:lnTo>
                  <a:lnTo>
                    <a:pt x="1360" y="355226"/>
                  </a:lnTo>
                  <a:lnTo>
                    <a:pt x="1610" y="35496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918633" y="3155898"/>
              <a:ext cx="60960" cy="71120"/>
            </a:xfrm>
            <a:custGeom>
              <a:avLst/>
              <a:gdLst/>
              <a:ahLst/>
              <a:cxnLst/>
              <a:rect l="l" t="t" r="r" b="b"/>
              <a:pathLst>
                <a:path w="60960" h="71119">
                  <a:moveTo>
                    <a:pt x="13627" y="55880"/>
                  </a:moveTo>
                  <a:lnTo>
                    <a:pt x="0" y="55511"/>
                  </a:lnTo>
                  <a:lnTo>
                    <a:pt x="8128" y="59626"/>
                  </a:lnTo>
                  <a:lnTo>
                    <a:pt x="13627" y="55880"/>
                  </a:lnTo>
                  <a:close/>
                </a:path>
                <a:path w="60960" h="71119">
                  <a:moveTo>
                    <a:pt x="15976" y="46913"/>
                  </a:moveTo>
                  <a:lnTo>
                    <a:pt x="9893" y="43307"/>
                  </a:lnTo>
                  <a:lnTo>
                    <a:pt x="7378" y="45478"/>
                  </a:lnTo>
                  <a:lnTo>
                    <a:pt x="5308" y="47790"/>
                  </a:lnTo>
                  <a:lnTo>
                    <a:pt x="9423" y="49149"/>
                  </a:lnTo>
                  <a:lnTo>
                    <a:pt x="9093" y="44335"/>
                  </a:lnTo>
                  <a:lnTo>
                    <a:pt x="15976" y="46913"/>
                  </a:lnTo>
                  <a:close/>
                </a:path>
                <a:path w="60960" h="71119">
                  <a:moveTo>
                    <a:pt x="23799" y="9042"/>
                  </a:moveTo>
                  <a:lnTo>
                    <a:pt x="21094" y="12750"/>
                  </a:lnTo>
                  <a:lnTo>
                    <a:pt x="23164" y="12547"/>
                  </a:lnTo>
                  <a:lnTo>
                    <a:pt x="23799" y="9042"/>
                  </a:lnTo>
                  <a:close/>
                </a:path>
                <a:path w="60960" h="71119">
                  <a:moveTo>
                    <a:pt x="26771" y="5257"/>
                  </a:moveTo>
                  <a:lnTo>
                    <a:pt x="23329" y="7581"/>
                  </a:lnTo>
                  <a:lnTo>
                    <a:pt x="25260" y="6400"/>
                  </a:lnTo>
                  <a:lnTo>
                    <a:pt x="26771" y="5257"/>
                  </a:lnTo>
                  <a:close/>
                </a:path>
                <a:path w="60960" h="71119">
                  <a:moveTo>
                    <a:pt x="34493" y="1714"/>
                  </a:moveTo>
                  <a:lnTo>
                    <a:pt x="30086" y="2628"/>
                  </a:lnTo>
                  <a:lnTo>
                    <a:pt x="30327" y="3594"/>
                  </a:lnTo>
                  <a:lnTo>
                    <a:pt x="34493" y="1714"/>
                  </a:lnTo>
                  <a:close/>
                </a:path>
                <a:path w="60960" h="71119">
                  <a:moveTo>
                    <a:pt x="38773" y="1143"/>
                  </a:moveTo>
                  <a:lnTo>
                    <a:pt x="36309" y="952"/>
                  </a:lnTo>
                  <a:lnTo>
                    <a:pt x="37198" y="1676"/>
                  </a:lnTo>
                  <a:lnTo>
                    <a:pt x="38773" y="1143"/>
                  </a:lnTo>
                  <a:close/>
                </a:path>
                <a:path w="60960" h="71119">
                  <a:moveTo>
                    <a:pt x="47078" y="76"/>
                  </a:moveTo>
                  <a:lnTo>
                    <a:pt x="45402" y="0"/>
                  </a:lnTo>
                  <a:lnTo>
                    <a:pt x="45567" y="723"/>
                  </a:lnTo>
                  <a:lnTo>
                    <a:pt x="47078" y="76"/>
                  </a:lnTo>
                  <a:close/>
                </a:path>
                <a:path w="60960" h="71119">
                  <a:moveTo>
                    <a:pt x="60579" y="6972"/>
                  </a:moveTo>
                  <a:lnTo>
                    <a:pt x="53200" y="1066"/>
                  </a:lnTo>
                  <a:lnTo>
                    <a:pt x="35153" y="5346"/>
                  </a:lnTo>
                  <a:lnTo>
                    <a:pt x="31483" y="16675"/>
                  </a:lnTo>
                  <a:lnTo>
                    <a:pt x="35864" y="17005"/>
                  </a:lnTo>
                  <a:lnTo>
                    <a:pt x="35064" y="21818"/>
                  </a:lnTo>
                  <a:lnTo>
                    <a:pt x="39370" y="25908"/>
                  </a:lnTo>
                  <a:lnTo>
                    <a:pt x="38963" y="26365"/>
                  </a:lnTo>
                  <a:lnTo>
                    <a:pt x="35826" y="23520"/>
                  </a:lnTo>
                  <a:lnTo>
                    <a:pt x="27698" y="29464"/>
                  </a:lnTo>
                  <a:lnTo>
                    <a:pt x="32042" y="32778"/>
                  </a:lnTo>
                  <a:lnTo>
                    <a:pt x="35394" y="29972"/>
                  </a:lnTo>
                  <a:lnTo>
                    <a:pt x="32067" y="32956"/>
                  </a:lnTo>
                  <a:lnTo>
                    <a:pt x="25387" y="29667"/>
                  </a:lnTo>
                  <a:lnTo>
                    <a:pt x="30162" y="20104"/>
                  </a:lnTo>
                  <a:lnTo>
                    <a:pt x="21450" y="14351"/>
                  </a:lnTo>
                  <a:lnTo>
                    <a:pt x="17703" y="30848"/>
                  </a:lnTo>
                  <a:lnTo>
                    <a:pt x="10071" y="40132"/>
                  </a:lnTo>
                  <a:lnTo>
                    <a:pt x="19240" y="47091"/>
                  </a:lnTo>
                  <a:lnTo>
                    <a:pt x="12928" y="48463"/>
                  </a:lnTo>
                  <a:lnTo>
                    <a:pt x="9652" y="49987"/>
                  </a:lnTo>
                  <a:lnTo>
                    <a:pt x="13436" y="53606"/>
                  </a:lnTo>
                  <a:lnTo>
                    <a:pt x="7734" y="49504"/>
                  </a:lnTo>
                  <a:lnTo>
                    <a:pt x="1016" y="51003"/>
                  </a:lnTo>
                  <a:lnTo>
                    <a:pt x="15290" y="55638"/>
                  </a:lnTo>
                  <a:lnTo>
                    <a:pt x="23558" y="53606"/>
                  </a:lnTo>
                  <a:lnTo>
                    <a:pt x="26949" y="52768"/>
                  </a:lnTo>
                  <a:lnTo>
                    <a:pt x="29273" y="57912"/>
                  </a:lnTo>
                  <a:lnTo>
                    <a:pt x="38747" y="60464"/>
                  </a:lnTo>
                  <a:lnTo>
                    <a:pt x="35788" y="68516"/>
                  </a:lnTo>
                  <a:lnTo>
                    <a:pt x="41821" y="70802"/>
                  </a:lnTo>
                  <a:lnTo>
                    <a:pt x="39560" y="63728"/>
                  </a:lnTo>
                  <a:lnTo>
                    <a:pt x="43929" y="60934"/>
                  </a:lnTo>
                  <a:lnTo>
                    <a:pt x="45008" y="52768"/>
                  </a:lnTo>
                  <a:lnTo>
                    <a:pt x="40627" y="44030"/>
                  </a:lnTo>
                  <a:lnTo>
                    <a:pt x="54571" y="40220"/>
                  </a:lnTo>
                  <a:lnTo>
                    <a:pt x="52451" y="37503"/>
                  </a:lnTo>
                  <a:lnTo>
                    <a:pt x="56184" y="32956"/>
                  </a:lnTo>
                  <a:lnTo>
                    <a:pt x="58420" y="30226"/>
                  </a:lnTo>
                  <a:lnTo>
                    <a:pt x="58204" y="30099"/>
                  </a:lnTo>
                  <a:lnTo>
                    <a:pt x="52501" y="26758"/>
                  </a:lnTo>
                  <a:lnTo>
                    <a:pt x="52971" y="22936"/>
                  </a:lnTo>
                  <a:lnTo>
                    <a:pt x="58127" y="22656"/>
                  </a:lnTo>
                  <a:lnTo>
                    <a:pt x="60579" y="6972"/>
                  </a:lnTo>
                  <a:close/>
                </a:path>
              </a:pathLst>
            </a:custGeom>
            <a:solidFill>
              <a:srgbClr val="E5434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918644" y="3155890"/>
              <a:ext cx="60960" cy="71120"/>
            </a:xfrm>
            <a:custGeom>
              <a:avLst/>
              <a:gdLst/>
              <a:ahLst/>
              <a:cxnLst/>
              <a:rect l="l" t="t" r="r" b="b"/>
              <a:pathLst>
                <a:path w="60960" h="71119">
                  <a:moveTo>
                    <a:pt x="12920" y="48461"/>
                  </a:moveTo>
                  <a:lnTo>
                    <a:pt x="9653" y="49991"/>
                  </a:lnTo>
                  <a:lnTo>
                    <a:pt x="13428" y="53608"/>
                  </a:lnTo>
                  <a:lnTo>
                    <a:pt x="7730" y="49508"/>
                  </a:lnTo>
                  <a:lnTo>
                    <a:pt x="1016" y="51002"/>
                  </a:lnTo>
                  <a:lnTo>
                    <a:pt x="15289" y="55640"/>
                  </a:lnTo>
                  <a:lnTo>
                    <a:pt x="26946" y="52772"/>
                  </a:lnTo>
                  <a:lnTo>
                    <a:pt x="29265" y="57913"/>
                  </a:lnTo>
                  <a:lnTo>
                    <a:pt x="38746" y="60469"/>
                  </a:lnTo>
                  <a:lnTo>
                    <a:pt x="35789" y="68522"/>
                  </a:lnTo>
                  <a:lnTo>
                    <a:pt x="41815" y="70803"/>
                  </a:lnTo>
                  <a:lnTo>
                    <a:pt x="39562" y="63727"/>
                  </a:lnTo>
                  <a:lnTo>
                    <a:pt x="43925" y="60939"/>
                  </a:lnTo>
                  <a:lnTo>
                    <a:pt x="45015" y="52688"/>
                  </a:lnTo>
                  <a:lnTo>
                    <a:pt x="40627" y="44033"/>
                  </a:lnTo>
                  <a:lnTo>
                    <a:pt x="54569" y="40222"/>
                  </a:lnTo>
                  <a:lnTo>
                    <a:pt x="52452" y="37505"/>
                  </a:lnTo>
                  <a:lnTo>
                    <a:pt x="58413" y="30232"/>
                  </a:lnTo>
                  <a:lnTo>
                    <a:pt x="52498" y="26756"/>
                  </a:lnTo>
                  <a:lnTo>
                    <a:pt x="52965" y="22944"/>
                  </a:lnTo>
                  <a:lnTo>
                    <a:pt x="58129" y="22655"/>
                  </a:lnTo>
                  <a:lnTo>
                    <a:pt x="60568" y="6972"/>
                  </a:lnTo>
                  <a:lnTo>
                    <a:pt x="53195" y="1074"/>
                  </a:lnTo>
                  <a:lnTo>
                    <a:pt x="35152" y="5349"/>
                  </a:lnTo>
                  <a:lnTo>
                    <a:pt x="31482" y="16673"/>
                  </a:lnTo>
                  <a:lnTo>
                    <a:pt x="35858" y="17008"/>
                  </a:lnTo>
                  <a:lnTo>
                    <a:pt x="35064" y="21822"/>
                  </a:lnTo>
                  <a:lnTo>
                    <a:pt x="39371" y="25916"/>
                  </a:lnTo>
                  <a:lnTo>
                    <a:pt x="35593" y="30106"/>
                  </a:lnTo>
                  <a:lnTo>
                    <a:pt x="39118" y="26512"/>
                  </a:lnTo>
                  <a:lnTo>
                    <a:pt x="35820" y="23524"/>
                  </a:lnTo>
                  <a:lnTo>
                    <a:pt x="27691" y="29467"/>
                  </a:lnTo>
                  <a:lnTo>
                    <a:pt x="32038" y="32783"/>
                  </a:lnTo>
                  <a:lnTo>
                    <a:pt x="35392" y="29969"/>
                  </a:lnTo>
                  <a:lnTo>
                    <a:pt x="32066" y="32956"/>
                  </a:lnTo>
                  <a:lnTo>
                    <a:pt x="25383" y="29674"/>
                  </a:lnTo>
                  <a:lnTo>
                    <a:pt x="30157" y="20102"/>
                  </a:lnTo>
                  <a:lnTo>
                    <a:pt x="21441" y="14353"/>
                  </a:lnTo>
                  <a:lnTo>
                    <a:pt x="17703" y="30852"/>
                  </a:lnTo>
                  <a:lnTo>
                    <a:pt x="10061" y="40130"/>
                  </a:lnTo>
                  <a:lnTo>
                    <a:pt x="19238" y="47089"/>
                  </a:lnTo>
                  <a:lnTo>
                    <a:pt x="12920" y="48461"/>
                  </a:lnTo>
                  <a:close/>
                </a:path>
                <a:path w="60960" h="71119">
                  <a:moveTo>
                    <a:pt x="47072" y="74"/>
                  </a:moveTo>
                  <a:lnTo>
                    <a:pt x="45399" y="0"/>
                  </a:lnTo>
                  <a:lnTo>
                    <a:pt x="45564" y="721"/>
                  </a:lnTo>
                  <a:lnTo>
                    <a:pt x="47072" y="74"/>
                  </a:lnTo>
                  <a:close/>
                </a:path>
                <a:path w="60960" h="71119">
                  <a:moveTo>
                    <a:pt x="36305" y="955"/>
                  </a:moveTo>
                  <a:lnTo>
                    <a:pt x="37191" y="1679"/>
                  </a:lnTo>
                  <a:lnTo>
                    <a:pt x="38764" y="1143"/>
                  </a:lnTo>
                  <a:lnTo>
                    <a:pt x="36305" y="955"/>
                  </a:lnTo>
                  <a:close/>
                </a:path>
                <a:path w="60960" h="71119">
                  <a:moveTo>
                    <a:pt x="34489" y="1713"/>
                  </a:moveTo>
                  <a:lnTo>
                    <a:pt x="30078" y="2630"/>
                  </a:lnTo>
                  <a:lnTo>
                    <a:pt x="30318" y="3601"/>
                  </a:lnTo>
                  <a:lnTo>
                    <a:pt x="34489" y="1713"/>
                  </a:lnTo>
                  <a:close/>
                </a:path>
                <a:path w="60960" h="71119">
                  <a:moveTo>
                    <a:pt x="26766" y="5262"/>
                  </a:moveTo>
                  <a:lnTo>
                    <a:pt x="23325" y="7590"/>
                  </a:lnTo>
                  <a:lnTo>
                    <a:pt x="25254" y="6400"/>
                  </a:lnTo>
                  <a:lnTo>
                    <a:pt x="26766" y="5262"/>
                  </a:lnTo>
                  <a:close/>
                </a:path>
                <a:path w="60960" h="71119">
                  <a:moveTo>
                    <a:pt x="23789" y="9047"/>
                  </a:moveTo>
                  <a:lnTo>
                    <a:pt x="21086" y="12759"/>
                  </a:lnTo>
                  <a:lnTo>
                    <a:pt x="23162" y="12549"/>
                  </a:lnTo>
                  <a:lnTo>
                    <a:pt x="23789" y="9047"/>
                  </a:lnTo>
                  <a:close/>
                </a:path>
                <a:path w="60960" h="71119">
                  <a:moveTo>
                    <a:pt x="7372" y="45475"/>
                  </a:moveTo>
                  <a:lnTo>
                    <a:pt x="5304" y="47796"/>
                  </a:lnTo>
                  <a:lnTo>
                    <a:pt x="9415" y="49147"/>
                  </a:lnTo>
                  <a:lnTo>
                    <a:pt x="9094" y="44335"/>
                  </a:lnTo>
                  <a:lnTo>
                    <a:pt x="15973" y="46910"/>
                  </a:lnTo>
                  <a:lnTo>
                    <a:pt x="9885" y="43315"/>
                  </a:lnTo>
                  <a:lnTo>
                    <a:pt x="7372" y="45475"/>
                  </a:lnTo>
                  <a:close/>
                </a:path>
                <a:path w="60960" h="71119">
                  <a:moveTo>
                    <a:pt x="0" y="55516"/>
                  </a:moveTo>
                  <a:lnTo>
                    <a:pt x="8117" y="59622"/>
                  </a:lnTo>
                  <a:lnTo>
                    <a:pt x="13621" y="55883"/>
                  </a:lnTo>
                  <a:lnTo>
                    <a:pt x="0" y="5551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758967" y="4323829"/>
              <a:ext cx="108585" cy="166370"/>
            </a:xfrm>
            <a:custGeom>
              <a:avLst/>
              <a:gdLst/>
              <a:ahLst/>
              <a:cxnLst/>
              <a:rect l="l" t="t" r="r" b="b"/>
              <a:pathLst>
                <a:path w="108585" h="166370">
                  <a:moveTo>
                    <a:pt x="711" y="1346"/>
                  </a:moveTo>
                  <a:lnTo>
                    <a:pt x="0" y="0"/>
                  </a:lnTo>
                  <a:lnTo>
                    <a:pt x="495" y="1219"/>
                  </a:lnTo>
                  <a:lnTo>
                    <a:pt x="711" y="1346"/>
                  </a:lnTo>
                  <a:close/>
                </a:path>
                <a:path w="108585" h="166370">
                  <a:moveTo>
                    <a:pt x="1473" y="1778"/>
                  </a:moveTo>
                  <a:lnTo>
                    <a:pt x="1155" y="1790"/>
                  </a:lnTo>
                  <a:lnTo>
                    <a:pt x="1435" y="2273"/>
                  </a:lnTo>
                  <a:lnTo>
                    <a:pt x="1473" y="1778"/>
                  </a:lnTo>
                  <a:close/>
                </a:path>
                <a:path w="108585" h="166370">
                  <a:moveTo>
                    <a:pt x="17526" y="158737"/>
                  </a:moveTo>
                  <a:lnTo>
                    <a:pt x="17411" y="158546"/>
                  </a:lnTo>
                  <a:lnTo>
                    <a:pt x="17195" y="158813"/>
                  </a:lnTo>
                  <a:lnTo>
                    <a:pt x="17526" y="158737"/>
                  </a:lnTo>
                  <a:close/>
                </a:path>
                <a:path w="108585" h="166370">
                  <a:moveTo>
                    <a:pt x="17640" y="165582"/>
                  </a:moveTo>
                  <a:lnTo>
                    <a:pt x="17081" y="158254"/>
                  </a:lnTo>
                  <a:lnTo>
                    <a:pt x="12179" y="166268"/>
                  </a:lnTo>
                  <a:lnTo>
                    <a:pt x="17640" y="165582"/>
                  </a:lnTo>
                  <a:close/>
                </a:path>
                <a:path w="108585" h="166370">
                  <a:moveTo>
                    <a:pt x="108381" y="152590"/>
                  </a:moveTo>
                  <a:lnTo>
                    <a:pt x="106286" y="153403"/>
                  </a:lnTo>
                  <a:lnTo>
                    <a:pt x="107251" y="153885"/>
                  </a:lnTo>
                  <a:lnTo>
                    <a:pt x="108381" y="152590"/>
                  </a:lnTo>
                  <a:close/>
                </a:path>
              </a:pathLst>
            </a:custGeom>
            <a:solidFill>
              <a:srgbClr val="5FA75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758969" y="4323818"/>
              <a:ext cx="108585" cy="166370"/>
            </a:xfrm>
            <a:custGeom>
              <a:avLst/>
              <a:gdLst/>
              <a:ahLst/>
              <a:cxnLst/>
              <a:rect l="l" t="t" r="r" b="b"/>
              <a:pathLst>
                <a:path w="108585" h="166370">
                  <a:moveTo>
                    <a:pt x="108387" y="152598"/>
                  </a:moveTo>
                  <a:lnTo>
                    <a:pt x="106297" y="153412"/>
                  </a:lnTo>
                  <a:lnTo>
                    <a:pt x="107256" y="153891"/>
                  </a:lnTo>
                  <a:lnTo>
                    <a:pt x="108387" y="152598"/>
                  </a:lnTo>
                  <a:close/>
                </a:path>
                <a:path w="108585" h="166370">
                  <a:moveTo>
                    <a:pt x="12182" y="166271"/>
                  </a:moveTo>
                  <a:lnTo>
                    <a:pt x="17649" y="165588"/>
                  </a:lnTo>
                  <a:lnTo>
                    <a:pt x="17086" y="158254"/>
                  </a:lnTo>
                  <a:lnTo>
                    <a:pt x="12182" y="166271"/>
                  </a:lnTo>
                  <a:close/>
                </a:path>
                <a:path w="108585" h="166370">
                  <a:moveTo>
                    <a:pt x="17420" y="158550"/>
                  </a:moveTo>
                  <a:lnTo>
                    <a:pt x="17203" y="158819"/>
                  </a:lnTo>
                  <a:lnTo>
                    <a:pt x="17529" y="158745"/>
                  </a:lnTo>
                  <a:lnTo>
                    <a:pt x="17420" y="158550"/>
                  </a:lnTo>
                  <a:close/>
                </a:path>
                <a:path w="108585" h="166370">
                  <a:moveTo>
                    <a:pt x="1433" y="2279"/>
                  </a:moveTo>
                  <a:lnTo>
                    <a:pt x="1474" y="1788"/>
                  </a:lnTo>
                  <a:lnTo>
                    <a:pt x="1155" y="1794"/>
                  </a:lnTo>
                  <a:lnTo>
                    <a:pt x="1433" y="2279"/>
                  </a:lnTo>
                  <a:close/>
                </a:path>
                <a:path w="108585" h="166370">
                  <a:moveTo>
                    <a:pt x="719" y="1356"/>
                  </a:moveTo>
                  <a:lnTo>
                    <a:pt x="0" y="0"/>
                  </a:lnTo>
                  <a:lnTo>
                    <a:pt x="495" y="1223"/>
                  </a:lnTo>
                  <a:lnTo>
                    <a:pt x="719" y="135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089423" y="3548443"/>
              <a:ext cx="5715" cy="3810"/>
            </a:xfrm>
            <a:custGeom>
              <a:avLst/>
              <a:gdLst/>
              <a:ahLst/>
              <a:cxnLst/>
              <a:rect l="l" t="t" r="r" b="b"/>
              <a:pathLst>
                <a:path w="5714" h="3810">
                  <a:moveTo>
                    <a:pt x="1511" y="12"/>
                  </a:moveTo>
                  <a:lnTo>
                    <a:pt x="0" y="0"/>
                  </a:lnTo>
                  <a:lnTo>
                    <a:pt x="1282" y="825"/>
                  </a:lnTo>
                  <a:lnTo>
                    <a:pt x="1511" y="12"/>
                  </a:lnTo>
                  <a:close/>
                </a:path>
                <a:path w="5714" h="3810">
                  <a:moveTo>
                    <a:pt x="2501" y="1092"/>
                  </a:moveTo>
                  <a:lnTo>
                    <a:pt x="2349" y="838"/>
                  </a:lnTo>
                  <a:lnTo>
                    <a:pt x="2082" y="876"/>
                  </a:lnTo>
                  <a:lnTo>
                    <a:pt x="2501" y="1092"/>
                  </a:lnTo>
                  <a:close/>
                </a:path>
                <a:path w="5714" h="3810">
                  <a:moveTo>
                    <a:pt x="5715" y="3441"/>
                  </a:moveTo>
                  <a:lnTo>
                    <a:pt x="4826" y="2870"/>
                  </a:lnTo>
                  <a:lnTo>
                    <a:pt x="2374" y="3035"/>
                  </a:lnTo>
                  <a:lnTo>
                    <a:pt x="5715" y="3441"/>
                  </a:lnTo>
                  <a:close/>
                </a:path>
              </a:pathLst>
            </a:custGeom>
            <a:solidFill>
              <a:srgbClr val="72B9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089436" y="3548437"/>
              <a:ext cx="5715" cy="3810"/>
            </a:xfrm>
            <a:custGeom>
              <a:avLst/>
              <a:gdLst/>
              <a:ahLst/>
              <a:cxnLst/>
              <a:rect l="l" t="t" r="r" b="b"/>
              <a:pathLst>
                <a:path w="5714" h="3810">
                  <a:moveTo>
                    <a:pt x="2363" y="3031"/>
                  </a:moveTo>
                  <a:lnTo>
                    <a:pt x="5711" y="3446"/>
                  </a:lnTo>
                  <a:lnTo>
                    <a:pt x="4813" y="2870"/>
                  </a:lnTo>
                  <a:lnTo>
                    <a:pt x="2363" y="3031"/>
                  </a:lnTo>
                  <a:close/>
                </a:path>
                <a:path w="5714" h="3810">
                  <a:moveTo>
                    <a:pt x="2338" y="841"/>
                  </a:moveTo>
                  <a:lnTo>
                    <a:pt x="2077" y="876"/>
                  </a:lnTo>
                  <a:lnTo>
                    <a:pt x="2489" y="1097"/>
                  </a:lnTo>
                  <a:lnTo>
                    <a:pt x="2338" y="841"/>
                  </a:lnTo>
                  <a:close/>
                </a:path>
                <a:path w="5714" h="3810">
                  <a:moveTo>
                    <a:pt x="0" y="0"/>
                  </a:moveTo>
                  <a:lnTo>
                    <a:pt x="1274" y="821"/>
                  </a:lnTo>
                  <a:lnTo>
                    <a:pt x="1502" y="7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955958" y="3241122"/>
              <a:ext cx="12065" cy="17780"/>
            </a:xfrm>
            <a:custGeom>
              <a:avLst/>
              <a:gdLst/>
              <a:ahLst/>
              <a:cxnLst/>
              <a:rect l="l" t="t" r="r" b="b"/>
              <a:pathLst>
                <a:path w="12064" h="17779">
                  <a:moveTo>
                    <a:pt x="3888" y="17656"/>
                  </a:moveTo>
                  <a:lnTo>
                    <a:pt x="0" y="6776"/>
                  </a:lnTo>
                  <a:lnTo>
                    <a:pt x="3604" y="0"/>
                  </a:lnTo>
                  <a:lnTo>
                    <a:pt x="6346" y="1071"/>
                  </a:lnTo>
                  <a:lnTo>
                    <a:pt x="12066" y="11296"/>
                  </a:lnTo>
                  <a:lnTo>
                    <a:pt x="9974" y="17199"/>
                  </a:lnTo>
                  <a:lnTo>
                    <a:pt x="3888" y="17656"/>
                  </a:lnTo>
                  <a:close/>
                </a:path>
              </a:pathLst>
            </a:custGeom>
            <a:solidFill>
              <a:srgbClr val="D027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955958" y="3241122"/>
              <a:ext cx="12065" cy="17780"/>
            </a:xfrm>
            <a:custGeom>
              <a:avLst/>
              <a:gdLst/>
              <a:ahLst/>
              <a:cxnLst/>
              <a:rect l="l" t="t" r="r" b="b"/>
              <a:pathLst>
                <a:path w="12064" h="17779">
                  <a:moveTo>
                    <a:pt x="6346" y="1071"/>
                  </a:moveTo>
                  <a:lnTo>
                    <a:pt x="3604" y="0"/>
                  </a:lnTo>
                  <a:lnTo>
                    <a:pt x="0" y="6776"/>
                  </a:lnTo>
                  <a:lnTo>
                    <a:pt x="3888" y="17656"/>
                  </a:lnTo>
                  <a:lnTo>
                    <a:pt x="9974" y="17199"/>
                  </a:lnTo>
                  <a:lnTo>
                    <a:pt x="12066" y="11296"/>
                  </a:lnTo>
                  <a:lnTo>
                    <a:pt x="6346" y="107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196205" y="3074987"/>
              <a:ext cx="93345" cy="70485"/>
            </a:xfrm>
            <a:custGeom>
              <a:avLst/>
              <a:gdLst/>
              <a:ahLst/>
              <a:cxnLst/>
              <a:rect l="l" t="t" r="r" b="b"/>
              <a:pathLst>
                <a:path w="93345" h="70485">
                  <a:moveTo>
                    <a:pt x="2349" y="22364"/>
                  </a:moveTo>
                  <a:lnTo>
                    <a:pt x="0" y="32778"/>
                  </a:lnTo>
                  <a:lnTo>
                    <a:pt x="2146" y="28409"/>
                  </a:lnTo>
                  <a:lnTo>
                    <a:pt x="2349" y="22364"/>
                  </a:lnTo>
                  <a:close/>
                </a:path>
                <a:path w="93345" h="70485">
                  <a:moveTo>
                    <a:pt x="92760" y="32905"/>
                  </a:moveTo>
                  <a:lnTo>
                    <a:pt x="87160" y="30302"/>
                  </a:lnTo>
                  <a:lnTo>
                    <a:pt x="89636" y="21640"/>
                  </a:lnTo>
                  <a:lnTo>
                    <a:pt x="74917" y="9283"/>
                  </a:lnTo>
                  <a:lnTo>
                    <a:pt x="65125" y="7150"/>
                  </a:lnTo>
                  <a:lnTo>
                    <a:pt x="62407" y="0"/>
                  </a:lnTo>
                  <a:lnTo>
                    <a:pt x="49999" y="5613"/>
                  </a:lnTo>
                  <a:lnTo>
                    <a:pt x="44373" y="2082"/>
                  </a:lnTo>
                  <a:lnTo>
                    <a:pt x="33769" y="4038"/>
                  </a:lnTo>
                  <a:lnTo>
                    <a:pt x="31369" y="901"/>
                  </a:lnTo>
                  <a:lnTo>
                    <a:pt x="18440" y="406"/>
                  </a:lnTo>
                  <a:lnTo>
                    <a:pt x="1739" y="10718"/>
                  </a:lnTo>
                  <a:lnTo>
                    <a:pt x="5054" y="33756"/>
                  </a:lnTo>
                  <a:lnTo>
                    <a:pt x="17272" y="39624"/>
                  </a:lnTo>
                  <a:lnTo>
                    <a:pt x="25806" y="38620"/>
                  </a:lnTo>
                  <a:lnTo>
                    <a:pt x="30378" y="45707"/>
                  </a:lnTo>
                  <a:lnTo>
                    <a:pt x="27609" y="55460"/>
                  </a:lnTo>
                  <a:lnTo>
                    <a:pt x="38315" y="61569"/>
                  </a:lnTo>
                  <a:lnTo>
                    <a:pt x="42252" y="69684"/>
                  </a:lnTo>
                  <a:lnTo>
                    <a:pt x="54927" y="70345"/>
                  </a:lnTo>
                  <a:lnTo>
                    <a:pt x="72034" y="59448"/>
                  </a:lnTo>
                  <a:lnTo>
                    <a:pt x="72237" y="63436"/>
                  </a:lnTo>
                  <a:lnTo>
                    <a:pt x="76212" y="63423"/>
                  </a:lnTo>
                  <a:lnTo>
                    <a:pt x="72593" y="59245"/>
                  </a:lnTo>
                  <a:lnTo>
                    <a:pt x="76174" y="44551"/>
                  </a:lnTo>
                  <a:lnTo>
                    <a:pt x="92760" y="32905"/>
                  </a:lnTo>
                  <a:close/>
                </a:path>
              </a:pathLst>
            </a:custGeom>
            <a:solidFill>
              <a:srgbClr val="FB9B8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196206" y="3074987"/>
              <a:ext cx="93345" cy="70485"/>
            </a:xfrm>
            <a:custGeom>
              <a:avLst/>
              <a:gdLst/>
              <a:ahLst/>
              <a:cxnLst/>
              <a:rect l="l" t="t" r="r" b="b"/>
              <a:pathLst>
                <a:path w="93345" h="70485">
                  <a:moveTo>
                    <a:pt x="1747" y="10717"/>
                  </a:moveTo>
                  <a:lnTo>
                    <a:pt x="5059" y="33755"/>
                  </a:lnTo>
                  <a:lnTo>
                    <a:pt x="17272" y="39619"/>
                  </a:lnTo>
                  <a:lnTo>
                    <a:pt x="25816" y="38610"/>
                  </a:lnTo>
                  <a:lnTo>
                    <a:pt x="30382" y="45698"/>
                  </a:lnTo>
                  <a:lnTo>
                    <a:pt x="27609" y="55460"/>
                  </a:lnTo>
                  <a:lnTo>
                    <a:pt x="38321" y="61558"/>
                  </a:lnTo>
                  <a:lnTo>
                    <a:pt x="42263" y="69679"/>
                  </a:lnTo>
                  <a:lnTo>
                    <a:pt x="54926" y="70344"/>
                  </a:lnTo>
                  <a:lnTo>
                    <a:pt x="72037" y="59439"/>
                  </a:lnTo>
                  <a:lnTo>
                    <a:pt x="72244" y="63434"/>
                  </a:lnTo>
                  <a:lnTo>
                    <a:pt x="76218" y="63415"/>
                  </a:lnTo>
                  <a:lnTo>
                    <a:pt x="72593" y="59241"/>
                  </a:lnTo>
                  <a:lnTo>
                    <a:pt x="76184" y="44541"/>
                  </a:lnTo>
                  <a:lnTo>
                    <a:pt x="92764" y="32896"/>
                  </a:lnTo>
                  <a:lnTo>
                    <a:pt x="87164" y="30302"/>
                  </a:lnTo>
                  <a:lnTo>
                    <a:pt x="89638" y="21639"/>
                  </a:lnTo>
                  <a:lnTo>
                    <a:pt x="74926" y="9280"/>
                  </a:lnTo>
                  <a:lnTo>
                    <a:pt x="65127" y="7142"/>
                  </a:lnTo>
                  <a:lnTo>
                    <a:pt x="62417" y="0"/>
                  </a:lnTo>
                  <a:lnTo>
                    <a:pt x="50006" y="5612"/>
                  </a:lnTo>
                  <a:lnTo>
                    <a:pt x="44377" y="2077"/>
                  </a:lnTo>
                  <a:lnTo>
                    <a:pt x="33776" y="4028"/>
                  </a:lnTo>
                  <a:lnTo>
                    <a:pt x="31371" y="896"/>
                  </a:lnTo>
                  <a:lnTo>
                    <a:pt x="18448" y="402"/>
                  </a:lnTo>
                  <a:lnTo>
                    <a:pt x="1747" y="10717"/>
                  </a:lnTo>
                  <a:close/>
                </a:path>
                <a:path w="93345" h="70485">
                  <a:moveTo>
                    <a:pt x="0" y="32771"/>
                  </a:moveTo>
                  <a:lnTo>
                    <a:pt x="2151" y="28405"/>
                  </a:lnTo>
                  <a:lnTo>
                    <a:pt x="2360" y="22354"/>
                  </a:lnTo>
                  <a:lnTo>
                    <a:pt x="0" y="3277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197753" y="3027228"/>
              <a:ext cx="113664" cy="69850"/>
            </a:xfrm>
            <a:custGeom>
              <a:avLst/>
              <a:gdLst/>
              <a:ahLst/>
              <a:cxnLst/>
              <a:rect l="l" t="t" r="r" b="b"/>
              <a:pathLst>
                <a:path w="113664" h="69850">
                  <a:moveTo>
                    <a:pt x="90451" y="69481"/>
                  </a:moveTo>
                  <a:lnTo>
                    <a:pt x="84157" y="68716"/>
                  </a:lnTo>
                  <a:lnTo>
                    <a:pt x="73379" y="57038"/>
                  </a:lnTo>
                  <a:lnTo>
                    <a:pt x="63580" y="54900"/>
                  </a:lnTo>
                  <a:lnTo>
                    <a:pt x="60330" y="47652"/>
                  </a:lnTo>
                  <a:lnTo>
                    <a:pt x="48459" y="53370"/>
                  </a:lnTo>
                  <a:lnTo>
                    <a:pt x="42830" y="49835"/>
                  </a:lnTo>
                  <a:lnTo>
                    <a:pt x="32229" y="51786"/>
                  </a:lnTo>
                  <a:lnTo>
                    <a:pt x="29824" y="48654"/>
                  </a:lnTo>
                  <a:lnTo>
                    <a:pt x="16901" y="48160"/>
                  </a:lnTo>
                  <a:lnTo>
                    <a:pt x="200" y="58475"/>
                  </a:lnTo>
                  <a:lnTo>
                    <a:pt x="0" y="36939"/>
                  </a:lnTo>
                  <a:lnTo>
                    <a:pt x="10051" y="15535"/>
                  </a:lnTo>
                  <a:lnTo>
                    <a:pt x="24611" y="9550"/>
                  </a:lnTo>
                  <a:lnTo>
                    <a:pt x="35195" y="29618"/>
                  </a:lnTo>
                  <a:lnTo>
                    <a:pt x="42880" y="32629"/>
                  </a:lnTo>
                  <a:lnTo>
                    <a:pt x="52708" y="24961"/>
                  </a:lnTo>
                  <a:lnTo>
                    <a:pt x="52120" y="6118"/>
                  </a:lnTo>
                  <a:lnTo>
                    <a:pt x="63998" y="110"/>
                  </a:lnTo>
                  <a:lnTo>
                    <a:pt x="67105" y="2609"/>
                  </a:lnTo>
                  <a:lnTo>
                    <a:pt x="66996" y="0"/>
                  </a:lnTo>
                  <a:lnTo>
                    <a:pt x="79007" y="6937"/>
                  </a:lnTo>
                  <a:lnTo>
                    <a:pt x="86007" y="16503"/>
                  </a:lnTo>
                  <a:lnTo>
                    <a:pt x="92432" y="13305"/>
                  </a:lnTo>
                  <a:lnTo>
                    <a:pt x="102680" y="16112"/>
                  </a:lnTo>
                  <a:lnTo>
                    <a:pt x="107585" y="23142"/>
                  </a:lnTo>
                  <a:lnTo>
                    <a:pt x="104314" y="36601"/>
                  </a:lnTo>
                  <a:lnTo>
                    <a:pt x="109141" y="36538"/>
                  </a:lnTo>
                  <a:lnTo>
                    <a:pt x="113513" y="52619"/>
                  </a:lnTo>
                  <a:lnTo>
                    <a:pt x="103643" y="66411"/>
                  </a:lnTo>
                  <a:lnTo>
                    <a:pt x="96314" y="64581"/>
                  </a:lnTo>
                  <a:lnTo>
                    <a:pt x="90451" y="69481"/>
                  </a:lnTo>
                  <a:close/>
                </a:path>
              </a:pathLst>
            </a:custGeom>
            <a:solidFill>
              <a:srgbClr val="FCA49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197753" y="3027228"/>
              <a:ext cx="113664" cy="69850"/>
            </a:xfrm>
            <a:custGeom>
              <a:avLst/>
              <a:gdLst/>
              <a:ahLst/>
              <a:cxnLst/>
              <a:rect l="l" t="t" r="r" b="b"/>
              <a:pathLst>
                <a:path w="113664" h="69850">
                  <a:moveTo>
                    <a:pt x="52120" y="6118"/>
                  </a:moveTo>
                  <a:lnTo>
                    <a:pt x="52708" y="24961"/>
                  </a:lnTo>
                  <a:lnTo>
                    <a:pt x="42880" y="32629"/>
                  </a:lnTo>
                  <a:lnTo>
                    <a:pt x="35195" y="29618"/>
                  </a:lnTo>
                  <a:lnTo>
                    <a:pt x="24611" y="9550"/>
                  </a:lnTo>
                  <a:lnTo>
                    <a:pt x="10051" y="15535"/>
                  </a:lnTo>
                  <a:lnTo>
                    <a:pt x="0" y="36939"/>
                  </a:lnTo>
                  <a:lnTo>
                    <a:pt x="200" y="58475"/>
                  </a:lnTo>
                  <a:lnTo>
                    <a:pt x="16901" y="48160"/>
                  </a:lnTo>
                  <a:lnTo>
                    <a:pt x="29824" y="48654"/>
                  </a:lnTo>
                  <a:lnTo>
                    <a:pt x="32229" y="51786"/>
                  </a:lnTo>
                  <a:lnTo>
                    <a:pt x="42830" y="49835"/>
                  </a:lnTo>
                  <a:lnTo>
                    <a:pt x="48459" y="53370"/>
                  </a:lnTo>
                  <a:lnTo>
                    <a:pt x="60330" y="47652"/>
                  </a:lnTo>
                  <a:lnTo>
                    <a:pt x="63580" y="54900"/>
                  </a:lnTo>
                  <a:lnTo>
                    <a:pt x="73379" y="57038"/>
                  </a:lnTo>
                  <a:lnTo>
                    <a:pt x="84157" y="68716"/>
                  </a:lnTo>
                  <a:lnTo>
                    <a:pt x="90451" y="69481"/>
                  </a:lnTo>
                  <a:lnTo>
                    <a:pt x="96314" y="64581"/>
                  </a:lnTo>
                  <a:lnTo>
                    <a:pt x="103643" y="66411"/>
                  </a:lnTo>
                  <a:lnTo>
                    <a:pt x="113513" y="52619"/>
                  </a:lnTo>
                  <a:lnTo>
                    <a:pt x="109141" y="36538"/>
                  </a:lnTo>
                  <a:lnTo>
                    <a:pt x="104314" y="36601"/>
                  </a:lnTo>
                  <a:lnTo>
                    <a:pt x="107585" y="23142"/>
                  </a:lnTo>
                  <a:lnTo>
                    <a:pt x="102680" y="16112"/>
                  </a:lnTo>
                  <a:lnTo>
                    <a:pt x="92432" y="13305"/>
                  </a:lnTo>
                  <a:lnTo>
                    <a:pt x="86007" y="16503"/>
                  </a:lnTo>
                  <a:lnTo>
                    <a:pt x="79007" y="6937"/>
                  </a:lnTo>
                  <a:lnTo>
                    <a:pt x="66996" y="0"/>
                  </a:lnTo>
                  <a:lnTo>
                    <a:pt x="67105" y="2609"/>
                  </a:lnTo>
                  <a:lnTo>
                    <a:pt x="63998" y="110"/>
                  </a:lnTo>
                  <a:lnTo>
                    <a:pt x="52120" y="611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149731" y="3497706"/>
              <a:ext cx="99060" cy="105410"/>
            </a:xfrm>
            <a:custGeom>
              <a:avLst/>
              <a:gdLst/>
              <a:ahLst/>
              <a:cxnLst/>
              <a:rect l="l" t="t" r="r" b="b"/>
              <a:pathLst>
                <a:path w="99059" h="105410">
                  <a:moveTo>
                    <a:pt x="1168" y="16294"/>
                  </a:moveTo>
                  <a:lnTo>
                    <a:pt x="1092" y="15468"/>
                  </a:lnTo>
                  <a:lnTo>
                    <a:pt x="787" y="15684"/>
                  </a:lnTo>
                  <a:lnTo>
                    <a:pt x="1168" y="16294"/>
                  </a:lnTo>
                  <a:close/>
                </a:path>
                <a:path w="99059" h="105410">
                  <a:moveTo>
                    <a:pt x="1562" y="13360"/>
                  </a:moveTo>
                  <a:lnTo>
                    <a:pt x="787" y="12712"/>
                  </a:lnTo>
                  <a:lnTo>
                    <a:pt x="0" y="13970"/>
                  </a:lnTo>
                  <a:lnTo>
                    <a:pt x="1562" y="13360"/>
                  </a:lnTo>
                  <a:close/>
                </a:path>
                <a:path w="99059" h="105410">
                  <a:moveTo>
                    <a:pt x="8001" y="89547"/>
                  </a:moveTo>
                  <a:lnTo>
                    <a:pt x="7467" y="88709"/>
                  </a:lnTo>
                  <a:lnTo>
                    <a:pt x="7073" y="89103"/>
                  </a:lnTo>
                  <a:lnTo>
                    <a:pt x="8001" y="89547"/>
                  </a:lnTo>
                  <a:close/>
                </a:path>
                <a:path w="99059" h="105410">
                  <a:moveTo>
                    <a:pt x="13068" y="77343"/>
                  </a:moveTo>
                  <a:lnTo>
                    <a:pt x="12280" y="77152"/>
                  </a:lnTo>
                  <a:lnTo>
                    <a:pt x="12217" y="78193"/>
                  </a:lnTo>
                  <a:lnTo>
                    <a:pt x="13068" y="77343"/>
                  </a:lnTo>
                  <a:close/>
                </a:path>
                <a:path w="99059" h="105410">
                  <a:moveTo>
                    <a:pt x="21526" y="75399"/>
                  </a:moveTo>
                  <a:lnTo>
                    <a:pt x="20408" y="75920"/>
                  </a:lnTo>
                  <a:lnTo>
                    <a:pt x="19748" y="76479"/>
                  </a:lnTo>
                  <a:lnTo>
                    <a:pt x="21526" y="75399"/>
                  </a:lnTo>
                  <a:close/>
                </a:path>
                <a:path w="99059" h="105410">
                  <a:moveTo>
                    <a:pt x="21729" y="77089"/>
                  </a:moveTo>
                  <a:lnTo>
                    <a:pt x="20193" y="76911"/>
                  </a:lnTo>
                  <a:lnTo>
                    <a:pt x="21183" y="77660"/>
                  </a:lnTo>
                  <a:lnTo>
                    <a:pt x="21729" y="77089"/>
                  </a:lnTo>
                  <a:close/>
                </a:path>
                <a:path w="99059" h="105410">
                  <a:moveTo>
                    <a:pt x="22529" y="79375"/>
                  </a:moveTo>
                  <a:lnTo>
                    <a:pt x="21666" y="78447"/>
                  </a:lnTo>
                  <a:lnTo>
                    <a:pt x="21971" y="79705"/>
                  </a:lnTo>
                  <a:lnTo>
                    <a:pt x="22529" y="79375"/>
                  </a:lnTo>
                  <a:close/>
                </a:path>
                <a:path w="99059" h="105410">
                  <a:moveTo>
                    <a:pt x="22898" y="85153"/>
                  </a:moveTo>
                  <a:lnTo>
                    <a:pt x="22148" y="84429"/>
                  </a:lnTo>
                  <a:lnTo>
                    <a:pt x="22352" y="84696"/>
                  </a:lnTo>
                  <a:lnTo>
                    <a:pt x="22898" y="85153"/>
                  </a:lnTo>
                  <a:close/>
                </a:path>
                <a:path w="99059" h="105410">
                  <a:moveTo>
                    <a:pt x="23075" y="73101"/>
                  </a:moveTo>
                  <a:lnTo>
                    <a:pt x="21729" y="73050"/>
                  </a:lnTo>
                  <a:lnTo>
                    <a:pt x="22161" y="74079"/>
                  </a:lnTo>
                  <a:lnTo>
                    <a:pt x="23075" y="73101"/>
                  </a:lnTo>
                  <a:close/>
                </a:path>
                <a:path w="99059" h="105410">
                  <a:moveTo>
                    <a:pt x="24003" y="73990"/>
                  </a:moveTo>
                  <a:lnTo>
                    <a:pt x="23228" y="73660"/>
                  </a:lnTo>
                  <a:lnTo>
                    <a:pt x="23037" y="75082"/>
                  </a:lnTo>
                  <a:lnTo>
                    <a:pt x="24003" y="73990"/>
                  </a:lnTo>
                  <a:close/>
                </a:path>
                <a:path w="99059" h="105410">
                  <a:moveTo>
                    <a:pt x="24028" y="27863"/>
                  </a:moveTo>
                  <a:lnTo>
                    <a:pt x="23202" y="26911"/>
                  </a:lnTo>
                  <a:lnTo>
                    <a:pt x="23241" y="28092"/>
                  </a:lnTo>
                  <a:lnTo>
                    <a:pt x="24028" y="27863"/>
                  </a:lnTo>
                  <a:close/>
                </a:path>
                <a:path w="99059" h="105410">
                  <a:moveTo>
                    <a:pt x="24104" y="68567"/>
                  </a:moveTo>
                  <a:lnTo>
                    <a:pt x="22186" y="69710"/>
                  </a:lnTo>
                  <a:lnTo>
                    <a:pt x="23164" y="69659"/>
                  </a:lnTo>
                  <a:lnTo>
                    <a:pt x="24104" y="68567"/>
                  </a:lnTo>
                  <a:close/>
                </a:path>
                <a:path w="99059" h="105410">
                  <a:moveTo>
                    <a:pt x="24218" y="75336"/>
                  </a:moveTo>
                  <a:lnTo>
                    <a:pt x="23253" y="75628"/>
                  </a:lnTo>
                  <a:lnTo>
                    <a:pt x="23647" y="75907"/>
                  </a:lnTo>
                  <a:lnTo>
                    <a:pt x="24218" y="75336"/>
                  </a:lnTo>
                  <a:close/>
                </a:path>
                <a:path w="99059" h="105410">
                  <a:moveTo>
                    <a:pt x="24384" y="71424"/>
                  </a:moveTo>
                  <a:lnTo>
                    <a:pt x="23609" y="70840"/>
                  </a:lnTo>
                  <a:lnTo>
                    <a:pt x="24358" y="71869"/>
                  </a:lnTo>
                  <a:lnTo>
                    <a:pt x="24384" y="71424"/>
                  </a:lnTo>
                  <a:close/>
                </a:path>
                <a:path w="99059" h="105410">
                  <a:moveTo>
                    <a:pt x="24396" y="76682"/>
                  </a:moveTo>
                  <a:lnTo>
                    <a:pt x="23787" y="76123"/>
                  </a:lnTo>
                  <a:lnTo>
                    <a:pt x="22796" y="76733"/>
                  </a:lnTo>
                  <a:lnTo>
                    <a:pt x="24396" y="76682"/>
                  </a:lnTo>
                  <a:close/>
                </a:path>
                <a:path w="99059" h="105410">
                  <a:moveTo>
                    <a:pt x="24676" y="70688"/>
                  </a:moveTo>
                  <a:lnTo>
                    <a:pt x="24180" y="70281"/>
                  </a:lnTo>
                  <a:lnTo>
                    <a:pt x="24625" y="71005"/>
                  </a:lnTo>
                  <a:lnTo>
                    <a:pt x="24676" y="70688"/>
                  </a:lnTo>
                  <a:close/>
                </a:path>
                <a:path w="99059" h="105410">
                  <a:moveTo>
                    <a:pt x="24701" y="78308"/>
                  </a:moveTo>
                  <a:lnTo>
                    <a:pt x="23964" y="77647"/>
                  </a:lnTo>
                  <a:lnTo>
                    <a:pt x="23444" y="78752"/>
                  </a:lnTo>
                  <a:lnTo>
                    <a:pt x="24701" y="78308"/>
                  </a:lnTo>
                  <a:close/>
                </a:path>
                <a:path w="99059" h="105410">
                  <a:moveTo>
                    <a:pt x="26111" y="17170"/>
                  </a:moveTo>
                  <a:lnTo>
                    <a:pt x="25425" y="16116"/>
                  </a:lnTo>
                  <a:lnTo>
                    <a:pt x="24739" y="17030"/>
                  </a:lnTo>
                  <a:lnTo>
                    <a:pt x="26111" y="17170"/>
                  </a:lnTo>
                  <a:close/>
                </a:path>
                <a:path w="99059" h="105410">
                  <a:moveTo>
                    <a:pt x="27279" y="82067"/>
                  </a:moveTo>
                  <a:lnTo>
                    <a:pt x="25476" y="79248"/>
                  </a:lnTo>
                  <a:lnTo>
                    <a:pt x="24117" y="83794"/>
                  </a:lnTo>
                  <a:lnTo>
                    <a:pt x="27279" y="82067"/>
                  </a:lnTo>
                  <a:close/>
                </a:path>
                <a:path w="99059" h="105410">
                  <a:moveTo>
                    <a:pt x="27330" y="18529"/>
                  </a:moveTo>
                  <a:lnTo>
                    <a:pt x="26733" y="17475"/>
                  </a:lnTo>
                  <a:lnTo>
                    <a:pt x="26568" y="18783"/>
                  </a:lnTo>
                  <a:lnTo>
                    <a:pt x="27330" y="18529"/>
                  </a:lnTo>
                  <a:close/>
                </a:path>
                <a:path w="99059" h="105410">
                  <a:moveTo>
                    <a:pt x="27381" y="74371"/>
                  </a:moveTo>
                  <a:lnTo>
                    <a:pt x="27063" y="73304"/>
                  </a:lnTo>
                  <a:lnTo>
                    <a:pt x="26619" y="74129"/>
                  </a:lnTo>
                  <a:lnTo>
                    <a:pt x="27381" y="74371"/>
                  </a:lnTo>
                  <a:close/>
                </a:path>
                <a:path w="99059" h="105410">
                  <a:moveTo>
                    <a:pt x="28105" y="42862"/>
                  </a:moveTo>
                  <a:lnTo>
                    <a:pt x="27178" y="39890"/>
                  </a:lnTo>
                  <a:lnTo>
                    <a:pt x="26809" y="42202"/>
                  </a:lnTo>
                  <a:lnTo>
                    <a:pt x="28105" y="42862"/>
                  </a:lnTo>
                  <a:close/>
                </a:path>
                <a:path w="99059" h="105410">
                  <a:moveTo>
                    <a:pt x="29375" y="27305"/>
                  </a:moveTo>
                  <a:lnTo>
                    <a:pt x="29006" y="26720"/>
                  </a:lnTo>
                  <a:lnTo>
                    <a:pt x="28359" y="27749"/>
                  </a:lnTo>
                  <a:lnTo>
                    <a:pt x="29375" y="27305"/>
                  </a:lnTo>
                  <a:close/>
                </a:path>
                <a:path w="99059" h="105410">
                  <a:moveTo>
                    <a:pt x="29578" y="20485"/>
                  </a:moveTo>
                  <a:lnTo>
                    <a:pt x="28486" y="15976"/>
                  </a:lnTo>
                  <a:lnTo>
                    <a:pt x="27978" y="19354"/>
                  </a:lnTo>
                  <a:lnTo>
                    <a:pt x="29578" y="20485"/>
                  </a:lnTo>
                  <a:close/>
                </a:path>
                <a:path w="99059" h="105410">
                  <a:moveTo>
                    <a:pt x="29997" y="22745"/>
                  </a:moveTo>
                  <a:lnTo>
                    <a:pt x="29756" y="21780"/>
                  </a:lnTo>
                  <a:lnTo>
                    <a:pt x="28117" y="22453"/>
                  </a:lnTo>
                  <a:lnTo>
                    <a:pt x="29997" y="22745"/>
                  </a:lnTo>
                  <a:close/>
                </a:path>
                <a:path w="99059" h="105410">
                  <a:moveTo>
                    <a:pt x="31102" y="86233"/>
                  </a:moveTo>
                  <a:lnTo>
                    <a:pt x="30480" y="86042"/>
                  </a:lnTo>
                  <a:lnTo>
                    <a:pt x="30264" y="86817"/>
                  </a:lnTo>
                  <a:lnTo>
                    <a:pt x="31102" y="86233"/>
                  </a:lnTo>
                  <a:close/>
                </a:path>
                <a:path w="99059" h="105410">
                  <a:moveTo>
                    <a:pt x="31330" y="87376"/>
                  </a:moveTo>
                  <a:lnTo>
                    <a:pt x="30187" y="87096"/>
                  </a:lnTo>
                  <a:lnTo>
                    <a:pt x="29832" y="88201"/>
                  </a:lnTo>
                  <a:lnTo>
                    <a:pt x="31330" y="87376"/>
                  </a:lnTo>
                  <a:close/>
                </a:path>
                <a:path w="99059" h="105410">
                  <a:moveTo>
                    <a:pt x="32092" y="88226"/>
                  </a:moveTo>
                  <a:lnTo>
                    <a:pt x="31978" y="86804"/>
                  </a:lnTo>
                  <a:lnTo>
                    <a:pt x="31521" y="87655"/>
                  </a:lnTo>
                  <a:lnTo>
                    <a:pt x="32092" y="88226"/>
                  </a:lnTo>
                  <a:close/>
                </a:path>
                <a:path w="99059" h="105410">
                  <a:moveTo>
                    <a:pt x="35179" y="83070"/>
                  </a:moveTo>
                  <a:lnTo>
                    <a:pt x="34696" y="82118"/>
                  </a:lnTo>
                  <a:lnTo>
                    <a:pt x="33362" y="83172"/>
                  </a:lnTo>
                  <a:lnTo>
                    <a:pt x="35179" y="83070"/>
                  </a:lnTo>
                  <a:close/>
                </a:path>
                <a:path w="99059" h="105410">
                  <a:moveTo>
                    <a:pt x="35280" y="83832"/>
                  </a:moveTo>
                  <a:lnTo>
                    <a:pt x="34772" y="83781"/>
                  </a:lnTo>
                  <a:lnTo>
                    <a:pt x="34912" y="84785"/>
                  </a:lnTo>
                  <a:lnTo>
                    <a:pt x="35280" y="83832"/>
                  </a:lnTo>
                  <a:close/>
                </a:path>
                <a:path w="99059" h="105410">
                  <a:moveTo>
                    <a:pt x="35928" y="99860"/>
                  </a:moveTo>
                  <a:lnTo>
                    <a:pt x="26581" y="100609"/>
                  </a:lnTo>
                  <a:lnTo>
                    <a:pt x="24168" y="104127"/>
                  </a:lnTo>
                  <a:lnTo>
                    <a:pt x="30975" y="105003"/>
                  </a:lnTo>
                  <a:lnTo>
                    <a:pt x="35928" y="99860"/>
                  </a:lnTo>
                  <a:close/>
                </a:path>
                <a:path w="99059" h="105410">
                  <a:moveTo>
                    <a:pt x="36131" y="87185"/>
                  </a:moveTo>
                  <a:lnTo>
                    <a:pt x="35598" y="86385"/>
                  </a:lnTo>
                  <a:lnTo>
                    <a:pt x="35420" y="87566"/>
                  </a:lnTo>
                  <a:lnTo>
                    <a:pt x="36131" y="87185"/>
                  </a:lnTo>
                  <a:close/>
                </a:path>
                <a:path w="99059" h="105410">
                  <a:moveTo>
                    <a:pt x="36423" y="82638"/>
                  </a:moveTo>
                  <a:lnTo>
                    <a:pt x="35788" y="82816"/>
                  </a:lnTo>
                  <a:lnTo>
                    <a:pt x="35814" y="83756"/>
                  </a:lnTo>
                  <a:lnTo>
                    <a:pt x="36423" y="82638"/>
                  </a:lnTo>
                  <a:close/>
                </a:path>
                <a:path w="99059" h="105410">
                  <a:moveTo>
                    <a:pt x="37566" y="84328"/>
                  </a:moveTo>
                  <a:lnTo>
                    <a:pt x="37058" y="84010"/>
                  </a:lnTo>
                  <a:lnTo>
                    <a:pt x="36626" y="84264"/>
                  </a:lnTo>
                  <a:lnTo>
                    <a:pt x="37566" y="84328"/>
                  </a:lnTo>
                  <a:close/>
                </a:path>
                <a:path w="99059" h="105410">
                  <a:moveTo>
                    <a:pt x="40830" y="81114"/>
                  </a:moveTo>
                  <a:lnTo>
                    <a:pt x="38823" y="81572"/>
                  </a:lnTo>
                  <a:lnTo>
                    <a:pt x="40589" y="82308"/>
                  </a:lnTo>
                  <a:lnTo>
                    <a:pt x="40830" y="81114"/>
                  </a:lnTo>
                  <a:close/>
                </a:path>
                <a:path w="99059" h="105410">
                  <a:moveTo>
                    <a:pt x="45275" y="81457"/>
                  </a:moveTo>
                  <a:lnTo>
                    <a:pt x="44615" y="81495"/>
                  </a:lnTo>
                  <a:lnTo>
                    <a:pt x="45059" y="82651"/>
                  </a:lnTo>
                  <a:lnTo>
                    <a:pt x="45275" y="81457"/>
                  </a:lnTo>
                  <a:close/>
                </a:path>
                <a:path w="99059" h="105410">
                  <a:moveTo>
                    <a:pt x="49822" y="80911"/>
                  </a:moveTo>
                  <a:lnTo>
                    <a:pt x="49161" y="79984"/>
                  </a:lnTo>
                  <a:lnTo>
                    <a:pt x="48298" y="80225"/>
                  </a:lnTo>
                  <a:lnTo>
                    <a:pt x="49822" y="80911"/>
                  </a:lnTo>
                  <a:close/>
                </a:path>
                <a:path w="99059" h="105410">
                  <a:moveTo>
                    <a:pt x="54127" y="74955"/>
                  </a:moveTo>
                  <a:lnTo>
                    <a:pt x="53403" y="74282"/>
                  </a:lnTo>
                  <a:lnTo>
                    <a:pt x="54114" y="74625"/>
                  </a:lnTo>
                  <a:lnTo>
                    <a:pt x="53594" y="72910"/>
                  </a:lnTo>
                  <a:lnTo>
                    <a:pt x="52730" y="73647"/>
                  </a:lnTo>
                  <a:lnTo>
                    <a:pt x="51460" y="72428"/>
                  </a:lnTo>
                  <a:lnTo>
                    <a:pt x="52298" y="75641"/>
                  </a:lnTo>
                  <a:lnTo>
                    <a:pt x="54127" y="74955"/>
                  </a:lnTo>
                  <a:close/>
                </a:path>
                <a:path w="99059" h="105410">
                  <a:moveTo>
                    <a:pt x="57277" y="74853"/>
                  </a:moveTo>
                  <a:lnTo>
                    <a:pt x="56832" y="74422"/>
                  </a:lnTo>
                  <a:lnTo>
                    <a:pt x="56261" y="74879"/>
                  </a:lnTo>
                  <a:lnTo>
                    <a:pt x="57277" y="74853"/>
                  </a:lnTo>
                  <a:close/>
                </a:path>
                <a:path w="99059" h="105410">
                  <a:moveTo>
                    <a:pt x="63830" y="70586"/>
                  </a:moveTo>
                  <a:lnTo>
                    <a:pt x="60617" y="73583"/>
                  </a:lnTo>
                  <a:lnTo>
                    <a:pt x="62407" y="76949"/>
                  </a:lnTo>
                  <a:lnTo>
                    <a:pt x="63830" y="70586"/>
                  </a:lnTo>
                  <a:close/>
                </a:path>
                <a:path w="99059" h="105410">
                  <a:moveTo>
                    <a:pt x="66522" y="70548"/>
                  </a:moveTo>
                  <a:lnTo>
                    <a:pt x="66243" y="70180"/>
                  </a:lnTo>
                  <a:lnTo>
                    <a:pt x="65900" y="70573"/>
                  </a:lnTo>
                  <a:lnTo>
                    <a:pt x="66522" y="70548"/>
                  </a:lnTo>
                  <a:close/>
                </a:path>
                <a:path w="99059" h="105410">
                  <a:moveTo>
                    <a:pt x="78105" y="51638"/>
                  </a:moveTo>
                  <a:lnTo>
                    <a:pt x="74866" y="51257"/>
                  </a:lnTo>
                  <a:lnTo>
                    <a:pt x="74510" y="27660"/>
                  </a:lnTo>
                  <a:lnTo>
                    <a:pt x="58724" y="0"/>
                  </a:lnTo>
                  <a:lnTo>
                    <a:pt x="54076" y="6197"/>
                  </a:lnTo>
                  <a:lnTo>
                    <a:pt x="38506" y="6629"/>
                  </a:lnTo>
                  <a:lnTo>
                    <a:pt x="32156" y="15684"/>
                  </a:lnTo>
                  <a:lnTo>
                    <a:pt x="30137" y="28257"/>
                  </a:lnTo>
                  <a:lnTo>
                    <a:pt x="32931" y="26098"/>
                  </a:lnTo>
                  <a:lnTo>
                    <a:pt x="35902" y="34505"/>
                  </a:lnTo>
                  <a:lnTo>
                    <a:pt x="29387" y="31026"/>
                  </a:lnTo>
                  <a:lnTo>
                    <a:pt x="23710" y="37033"/>
                  </a:lnTo>
                  <a:lnTo>
                    <a:pt x="29032" y="40093"/>
                  </a:lnTo>
                  <a:lnTo>
                    <a:pt x="32346" y="52273"/>
                  </a:lnTo>
                  <a:lnTo>
                    <a:pt x="29806" y="53047"/>
                  </a:lnTo>
                  <a:lnTo>
                    <a:pt x="34175" y="54025"/>
                  </a:lnTo>
                  <a:lnTo>
                    <a:pt x="28714" y="59042"/>
                  </a:lnTo>
                  <a:lnTo>
                    <a:pt x="31140" y="60007"/>
                  </a:lnTo>
                  <a:lnTo>
                    <a:pt x="26428" y="66471"/>
                  </a:lnTo>
                  <a:lnTo>
                    <a:pt x="28511" y="70256"/>
                  </a:lnTo>
                  <a:lnTo>
                    <a:pt x="24015" y="69443"/>
                  </a:lnTo>
                  <a:lnTo>
                    <a:pt x="27546" y="70446"/>
                  </a:lnTo>
                  <a:lnTo>
                    <a:pt x="29743" y="77635"/>
                  </a:lnTo>
                  <a:lnTo>
                    <a:pt x="25654" y="78295"/>
                  </a:lnTo>
                  <a:lnTo>
                    <a:pt x="30962" y="84556"/>
                  </a:lnTo>
                  <a:lnTo>
                    <a:pt x="32397" y="83337"/>
                  </a:lnTo>
                  <a:lnTo>
                    <a:pt x="32473" y="84937"/>
                  </a:lnTo>
                  <a:lnTo>
                    <a:pt x="33058" y="83794"/>
                  </a:lnTo>
                  <a:lnTo>
                    <a:pt x="32600" y="83172"/>
                  </a:lnTo>
                  <a:lnTo>
                    <a:pt x="41059" y="75996"/>
                  </a:lnTo>
                  <a:lnTo>
                    <a:pt x="39458" y="80518"/>
                  </a:lnTo>
                  <a:lnTo>
                    <a:pt x="44018" y="80556"/>
                  </a:lnTo>
                  <a:lnTo>
                    <a:pt x="45466" y="73672"/>
                  </a:lnTo>
                  <a:lnTo>
                    <a:pt x="49771" y="79336"/>
                  </a:lnTo>
                  <a:lnTo>
                    <a:pt x="46558" y="73520"/>
                  </a:lnTo>
                  <a:lnTo>
                    <a:pt x="49339" y="71932"/>
                  </a:lnTo>
                  <a:lnTo>
                    <a:pt x="53644" y="70891"/>
                  </a:lnTo>
                  <a:lnTo>
                    <a:pt x="59372" y="75869"/>
                  </a:lnTo>
                  <a:lnTo>
                    <a:pt x="60718" y="69430"/>
                  </a:lnTo>
                  <a:lnTo>
                    <a:pt x="70827" y="69430"/>
                  </a:lnTo>
                  <a:lnTo>
                    <a:pt x="78105" y="51638"/>
                  </a:lnTo>
                  <a:close/>
                </a:path>
                <a:path w="99059" h="105410">
                  <a:moveTo>
                    <a:pt x="99009" y="21437"/>
                  </a:moveTo>
                  <a:lnTo>
                    <a:pt x="97358" y="22326"/>
                  </a:lnTo>
                  <a:lnTo>
                    <a:pt x="98463" y="23342"/>
                  </a:lnTo>
                  <a:lnTo>
                    <a:pt x="99009" y="21437"/>
                  </a:lnTo>
                  <a:close/>
                </a:path>
              </a:pathLst>
            </a:custGeom>
            <a:solidFill>
              <a:srgbClr val="F6B1A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149742" y="3497696"/>
              <a:ext cx="99060" cy="105410"/>
            </a:xfrm>
            <a:custGeom>
              <a:avLst/>
              <a:gdLst/>
              <a:ahLst/>
              <a:cxnLst/>
              <a:rect l="l" t="t" r="r" b="b"/>
              <a:pathLst>
                <a:path w="99059" h="105410">
                  <a:moveTo>
                    <a:pt x="99001" y="21435"/>
                  </a:moveTo>
                  <a:lnTo>
                    <a:pt x="97355" y="22335"/>
                  </a:lnTo>
                  <a:lnTo>
                    <a:pt x="98463" y="23341"/>
                  </a:lnTo>
                  <a:lnTo>
                    <a:pt x="99001" y="21435"/>
                  </a:lnTo>
                  <a:close/>
                </a:path>
                <a:path w="99059" h="105410">
                  <a:moveTo>
                    <a:pt x="32145" y="15687"/>
                  </a:moveTo>
                  <a:lnTo>
                    <a:pt x="30127" y="28263"/>
                  </a:lnTo>
                  <a:lnTo>
                    <a:pt x="32923" y="26103"/>
                  </a:lnTo>
                  <a:lnTo>
                    <a:pt x="35898" y="34503"/>
                  </a:lnTo>
                  <a:lnTo>
                    <a:pt x="29381" y="31029"/>
                  </a:lnTo>
                  <a:lnTo>
                    <a:pt x="23707" y="37036"/>
                  </a:lnTo>
                  <a:lnTo>
                    <a:pt x="29022" y="40101"/>
                  </a:lnTo>
                  <a:lnTo>
                    <a:pt x="32339" y="52276"/>
                  </a:lnTo>
                  <a:lnTo>
                    <a:pt x="29807" y="53055"/>
                  </a:lnTo>
                  <a:lnTo>
                    <a:pt x="34166" y="54029"/>
                  </a:lnTo>
                  <a:lnTo>
                    <a:pt x="28713" y="59043"/>
                  </a:lnTo>
                  <a:lnTo>
                    <a:pt x="31141" y="60014"/>
                  </a:lnTo>
                  <a:lnTo>
                    <a:pt x="26427" y="66469"/>
                  </a:lnTo>
                  <a:lnTo>
                    <a:pt x="28501" y="70257"/>
                  </a:lnTo>
                  <a:lnTo>
                    <a:pt x="24013" y="69441"/>
                  </a:lnTo>
                  <a:lnTo>
                    <a:pt x="27538" y="70452"/>
                  </a:lnTo>
                  <a:lnTo>
                    <a:pt x="29742" y="77642"/>
                  </a:lnTo>
                  <a:lnTo>
                    <a:pt x="25653" y="78304"/>
                  </a:lnTo>
                  <a:lnTo>
                    <a:pt x="30958" y="84557"/>
                  </a:lnTo>
                  <a:lnTo>
                    <a:pt x="41050" y="75996"/>
                  </a:lnTo>
                  <a:lnTo>
                    <a:pt x="39459" y="80521"/>
                  </a:lnTo>
                  <a:lnTo>
                    <a:pt x="44018" y="80555"/>
                  </a:lnTo>
                  <a:lnTo>
                    <a:pt x="45457" y="73679"/>
                  </a:lnTo>
                  <a:lnTo>
                    <a:pt x="49763" y="79344"/>
                  </a:lnTo>
                  <a:lnTo>
                    <a:pt x="46554" y="73529"/>
                  </a:lnTo>
                  <a:lnTo>
                    <a:pt x="49335" y="71940"/>
                  </a:lnTo>
                  <a:lnTo>
                    <a:pt x="53636" y="70898"/>
                  </a:lnTo>
                  <a:lnTo>
                    <a:pt x="59367" y="75879"/>
                  </a:lnTo>
                  <a:lnTo>
                    <a:pt x="60719" y="69428"/>
                  </a:lnTo>
                  <a:lnTo>
                    <a:pt x="70825" y="69436"/>
                  </a:lnTo>
                  <a:lnTo>
                    <a:pt x="78095" y="51636"/>
                  </a:lnTo>
                  <a:lnTo>
                    <a:pt x="74861" y="51264"/>
                  </a:lnTo>
                  <a:lnTo>
                    <a:pt x="74503" y="27666"/>
                  </a:lnTo>
                  <a:lnTo>
                    <a:pt x="58722" y="0"/>
                  </a:lnTo>
                  <a:lnTo>
                    <a:pt x="54070" y="6203"/>
                  </a:lnTo>
                  <a:lnTo>
                    <a:pt x="38502" y="6632"/>
                  </a:lnTo>
                  <a:lnTo>
                    <a:pt x="32145" y="15687"/>
                  </a:lnTo>
                  <a:close/>
                </a:path>
                <a:path w="99059" h="105410">
                  <a:moveTo>
                    <a:pt x="66234" y="70182"/>
                  </a:moveTo>
                  <a:lnTo>
                    <a:pt x="65890" y="70572"/>
                  </a:lnTo>
                  <a:lnTo>
                    <a:pt x="66521" y="70547"/>
                  </a:lnTo>
                  <a:lnTo>
                    <a:pt x="66234" y="70182"/>
                  </a:lnTo>
                  <a:close/>
                </a:path>
                <a:path w="99059" h="105410">
                  <a:moveTo>
                    <a:pt x="63820" y="70595"/>
                  </a:moveTo>
                  <a:lnTo>
                    <a:pt x="60609" y="73585"/>
                  </a:lnTo>
                  <a:lnTo>
                    <a:pt x="62404" y="76953"/>
                  </a:lnTo>
                  <a:lnTo>
                    <a:pt x="63820" y="70595"/>
                  </a:lnTo>
                  <a:close/>
                </a:path>
                <a:path w="99059" h="105410">
                  <a:moveTo>
                    <a:pt x="56831" y="74423"/>
                  </a:moveTo>
                  <a:lnTo>
                    <a:pt x="56250" y="74879"/>
                  </a:lnTo>
                  <a:lnTo>
                    <a:pt x="57278" y="74858"/>
                  </a:lnTo>
                  <a:lnTo>
                    <a:pt x="56831" y="74423"/>
                  </a:lnTo>
                  <a:close/>
                </a:path>
                <a:path w="99059" h="105410">
                  <a:moveTo>
                    <a:pt x="53595" y="72911"/>
                  </a:moveTo>
                  <a:lnTo>
                    <a:pt x="52505" y="73831"/>
                  </a:lnTo>
                  <a:lnTo>
                    <a:pt x="54114" y="74623"/>
                  </a:lnTo>
                  <a:lnTo>
                    <a:pt x="53595" y="72911"/>
                  </a:lnTo>
                  <a:close/>
                </a:path>
                <a:path w="99059" h="105410">
                  <a:moveTo>
                    <a:pt x="51449" y="72429"/>
                  </a:moveTo>
                  <a:lnTo>
                    <a:pt x="52294" y="75641"/>
                  </a:lnTo>
                  <a:lnTo>
                    <a:pt x="54121" y="74954"/>
                  </a:lnTo>
                  <a:lnTo>
                    <a:pt x="51449" y="72429"/>
                  </a:lnTo>
                  <a:close/>
                </a:path>
                <a:path w="99059" h="105410">
                  <a:moveTo>
                    <a:pt x="49155" y="79984"/>
                  </a:moveTo>
                  <a:lnTo>
                    <a:pt x="48290" y="80228"/>
                  </a:lnTo>
                  <a:lnTo>
                    <a:pt x="49812" y="80912"/>
                  </a:lnTo>
                  <a:lnTo>
                    <a:pt x="49155" y="79984"/>
                  </a:lnTo>
                  <a:close/>
                </a:path>
                <a:path w="99059" h="105410">
                  <a:moveTo>
                    <a:pt x="44604" y="81496"/>
                  </a:moveTo>
                  <a:lnTo>
                    <a:pt x="45051" y="82660"/>
                  </a:lnTo>
                  <a:lnTo>
                    <a:pt x="45266" y="81461"/>
                  </a:lnTo>
                  <a:lnTo>
                    <a:pt x="44604" y="81496"/>
                  </a:lnTo>
                  <a:close/>
                </a:path>
                <a:path w="99059" h="105410">
                  <a:moveTo>
                    <a:pt x="40825" y="81115"/>
                  </a:moveTo>
                  <a:lnTo>
                    <a:pt x="38815" y="81578"/>
                  </a:lnTo>
                  <a:lnTo>
                    <a:pt x="40586" y="82309"/>
                  </a:lnTo>
                  <a:lnTo>
                    <a:pt x="40825" y="81115"/>
                  </a:lnTo>
                  <a:close/>
                </a:path>
                <a:path w="99059" h="105410">
                  <a:moveTo>
                    <a:pt x="37053" y="84012"/>
                  </a:moveTo>
                  <a:lnTo>
                    <a:pt x="36617" y="84272"/>
                  </a:lnTo>
                  <a:lnTo>
                    <a:pt x="37558" y="84331"/>
                  </a:lnTo>
                  <a:lnTo>
                    <a:pt x="37053" y="84012"/>
                  </a:lnTo>
                  <a:close/>
                </a:path>
                <a:path w="99059" h="105410">
                  <a:moveTo>
                    <a:pt x="36412" y="82639"/>
                  </a:moveTo>
                  <a:lnTo>
                    <a:pt x="35785" y="82820"/>
                  </a:lnTo>
                  <a:lnTo>
                    <a:pt x="35806" y="83763"/>
                  </a:lnTo>
                  <a:lnTo>
                    <a:pt x="36412" y="82639"/>
                  </a:lnTo>
                  <a:close/>
                </a:path>
                <a:path w="99059" h="105410">
                  <a:moveTo>
                    <a:pt x="35594" y="86387"/>
                  </a:moveTo>
                  <a:lnTo>
                    <a:pt x="35418" y="87572"/>
                  </a:lnTo>
                  <a:lnTo>
                    <a:pt x="36120" y="87188"/>
                  </a:lnTo>
                  <a:lnTo>
                    <a:pt x="35594" y="86387"/>
                  </a:lnTo>
                  <a:close/>
                </a:path>
                <a:path w="99059" h="105410">
                  <a:moveTo>
                    <a:pt x="24160" y="104126"/>
                  </a:moveTo>
                  <a:lnTo>
                    <a:pt x="30972" y="105006"/>
                  </a:lnTo>
                  <a:lnTo>
                    <a:pt x="35918" y="99859"/>
                  </a:lnTo>
                  <a:lnTo>
                    <a:pt x="26571" y="100612"/>
                  </a:lnTo>
                  <a:lnTo>
                    <a:pt x="24160" y="104126"/>
                  </a:lnTo>
                  <a:close/>
                </a:path>
                <a:path w="99059" h="105410">
                  <a:moveTo>
                    <a:pt x="34766" y="83781"/>
                  </a:moveTo>
                  <a:lnTo>
                    <a:pt x="34908" y="84784"/>
                  </a:lnTo>
                  <a:lnTo>
                    <a:pt x="35277" y="83842"/>
                  </a:lnTo>
                  <a:lnTo>
                    <a:pt x="34766" y="83781"/>
                  </a:lnTo>
                  <a:close/>
                </a:path>
                <a:path w="99059" h="105410">
                  <a:moveTo>
                    <a:pt x="34691" y="82118"/>
                  </a:moveTo>
                  <a:lnTo>
                    <a:pt x="33354" y="83182"/>
                  </a:lnTo>
                  <a:lnTo>
                    <a:pt x="35176" y="83069"/>
                  </a:lnTo>
                  <a:lnTo>
                    <a:pt x="34691" y="82118"/>
                  </a:lnTo>
                  <a:close/>
                </a:path>
                <a:path w="99059" h="105410">
                  <a:moveTo>
                    <a:pt x="32375" y="82872"/>
                  </a:moveTo>
                  <a:lnTo>
                    <a:pt x="32470" y="84939"/>
                  </a:lnTo>
                  <a:lnTo>
                    <a:pt x="33053" y="83796"/>
                  </a:lnTo>
                  <a:lnTo>
                    <a:pt x="32375" y="82872"/>
                  </a:lnTo>
                  <a:close/>
                </a:path>
                <a:path w="99059" h="105410">
                  <a:moveTo>
                    <a:pt x="31971" y="86807"/>
                  </a:moveTo>
                  <a:lnTo>
                    <a:pt x="31521" y="87660"/>
                  </a:lnTo>
                  <a:lnTo>
                    <a:pt x="32083" y="88226"/>
                  </a:lnTo>
                  <a:lnTo>
                    <a:pt x="31971" y="86807"/>
                  </a:lnTo>
                  <a:close/>
                </a:path>
                <a:path w="99059" h="105410">
                  <a:moveTo>
                    <a:pt x="30176" y="87101"/>
                  </a:moveTo>
                  <a:lnTo>
                    <a:pt x="29824" y="88205"/>
                  </a:lnTo>
                  <a:lnTo>
                    <a:pt x="31322" y="87377"/>
                  </a:lnTo>
                  <a:lnTo>
                    <a:pt x="30176" y="87101"/>
                  </a:lnTo>
                  <a:close/>
                </a:path>
                <a:path w="99059" h="105410">
                  <a:moveTo>
                    <a:pt x="30476" y="86041"/>
                  </a:moveTo>
                  <a:lnTo>
                    <a:pt x="30258" y="86816"/>
                  </a:lnTo>
                  <a:lnTo>
                    <a:pt x="31103" y="86242"/>
                  </a:lnTo>
                  <a:lnTo>
                    <a:pt x="30476" y="86041"/>
                  </a:lnTo>
                  <a:close/>
                </a:path>
                <a:path w="99059" h="105410">
                  <a:moveTo>
                    <a:pt x="29750" y="21789"/>
                  </a:moveTo>
                  <a:lnTo>
                    <a:pt x="28118" y="22458"/>
                  </a:lnTo>
                  <a:lnTo>
                    <a:pt x="29990" y="22746"/>
                  </a:lnTo>
                  <a:lnTo>
                    <a:pt x="29750" y="21789"/>
                  </a:lnTo>
                  <a:close/>
                </a:path>
                <a:path w="99059" h="105410">
                  <a:moveTo>
                    <a:pt x="28481" y="15977"/>
                  </a:moveTo>
                  <a:lnTo>
                    <a:pt x="27979" y="19353"/>
                  </a:lnTo>
                  <a:lnTo>
                    <a:pt x="29575" y="20489"/>
                  </a:lnTo>
                  <a:lnTo>
                    <a:pt x="28481" y="15977"/>
                  </a:lnTo>
                  <a:close/>
                </a:path>
                <a:path w="99059" h="105410">
                  <a:moveTo>
                    <a:pt x="29003" y="26722"/>
                  </a:moveTo>
                  <a:lnTo>
                    <a:pt x="28350" y="27749"/>
                  </a:lnTo>
                  <a:lnTo>
                    <a:pt x="29366" y="27303"/>
                  </a:lnTo>
                  <a:lnTo>
                    <a:pt x="29003" y="26722"/>
                  </a:lnTo>
                  <a:close/>
                </a:path>
                <a:path w="99059" h="105410">
                  <a:moveTo>
                    <a:pt x="27167" y="39892"/>
                  </a:moveTo>
                  <a:lnTo>
                    <a:pt x="26806" y="42208"/>
                  </a:lnTo>
                  <a:lnTo>
                    <a:pt x="28104" y="42871"/>
                  </a:lnTo>
                  <a:lnTo>
                    <a:pt x="27167" y="39892"/>
                  </a:lnTo>
                  <a:close/>
                </a:path>
                <a:path w="99059" h="105410">
                  <a:moveTo>
                    <a:pt x="25466" y="79258"/>
                  </a:moveTo>
                  <a:lnTo>
                    <a:pt x="24117" y="83798"/>
                  </a:lnTo>
                  <a:lnTo>
                    <a:pt x="27278" y="82064"/>
                  </a:lnTo>
                  <a:lnTo>
                    <a:pt x="25466" y="79258"/>
                  </a:lnTo>
                  <a:close/>
                </a:path>
                <a:path w="99059" h="105410">
                  <a:moveTo>
                    <a:pt x="26722" y="17483"/>
                  </a:moveTo>
                  <a:lnTo>
                    <a:pt x="26563" y="18786"/>
                  </a:lnTo>
                  <a:lnTo>
                    <a:pt x="27327" y="18539"/>
                  </a:lnTo>
                  <a:lnTo>
                    <a:pt x="26722" y="17483"/>
                  </a:lnTo>
                  <a:close/>
                </a:path>
                <a:path w="99059" h="105410">
                  <a:moveTo>
                    <a:pt x="27371" y="74379"/>
                  </a:moveTo>
                  <a:lnTo>
                    <a:pt x="27055" y="73311"/>
                  </a:lnTo>
                  <a:lnTo>
                    <a:pt x="26608" y="74133"/>
                  </a:lnTo>
                  <a:lnTo>
                    <a:pt x="27371" y="74379"/>
                  </a:lnTo>
                  <a:close/>
                </a:path>
                <a:path w="99059" h="105410">
                  <a:moveTo>
                    <a:pt x="25426" y="16117"/>
                  </a:moveTo>
                  <a:lnTo>
                    <a:pt x="24730" y="17030"/>
                  </a:lnTo>
                  <a:lnTo>
                    <a:pt x="26100" y="17176"/>
                  </a:lnTo>
                  <a:lnTo>
                    <a:pt x="25426" y="16117"/>
                  </a:lnTo>
                  <a:close/>
                </a:path>
                <a:path w="99059" h="105410">
                  <a:moveTo>
                    <a:pt x="24697" y="78310"/>
                  </a:moveTo>
                  <a:lnTo>
                    <a:pt x="23964" y="77652"/>
                  </a:lnTo>
                  <a:lnTo>
                    <a:pt x="23435" y="78755"/>
                  </a:lnTo>
                  <a:lnTo>
                    <a:pt x="24697" y="78310"/>
                  </a:lnTo>
                  <a:close/>
                </a:path>
                <a:path w="99059" h="105410">
                  <a:moveTo>
                    <a:pt x="24675" y="70689"/>
                  </a:moveTo>
                  <a:lnTo>
                    <a:pt x="24180" y="70281"/>
                  </a:lnTo>
                  <a:lnTo>
                    <a:pt x="24622" y="71007"/>
                  </a:lnTo>
                  <a:lnTo>
                    <a:pt x="24675" y="70689"/>
                  </a:lnTo>
                  <a:close/>
                </a:path>
                <a:path w="99059" h="105410">
                  <a:moveTo>
                    <a:pt x="24389" y="76686"/>
                  </a:moveTo>
                  <a:lnTo>
                    <a:pt x="23784" y="76127"/>
                  </a:lnTo>
                  <a:lnTo>
                    <a:pt x="22788" y="76732"/>
                  </a:lnTo>
                  <a:lnTo>
                    <a:pt x="24389" y="76686"/>
                  </a:lnTo>
                  <a:close/>
                </a:path>
                <a:path w="99059" h="105410">
                  <a:moveTo>
                    <a:pt x="24376" y="71424"/>
                  </a:moveTo>
                  <a:lnTo>
                    <a:pt x="23601" y="70838"/>
                  </a:lnTo>
                  <a:lnTo>
                    <a:pt x="24348" y="71871"/>
                  </a:lnTo>
                  <a:lnTo>
                    <a:pt x="24376" y="71424"/>
                  </a:lnTo>
                  <a:close/>
                </a:path>
                <a:path w="99059" h="105410">
                  <a:moveTo>
                    <a:pt x="24217" y="75335"/>
                  </a:moveTo>
                  <a:lnTo>
                    <a:pt x="23247" y="75633"/>
                  </a:lnTo>
                  <a:lnTo>
                    <a:pt x="23644" y="75915"/>
                  </a:lnTo>
                  <a:lnTo>
                    <a:pt x="24217" y="75335"/>
                  </a:lnTo>
                  <a:close/>
                </a:path>
                <a:path w="99059" h="105410">
                  <a:moveTo>
                    <a:pt x="24094" y="68573"/>
                  </a:moveTo>
                  <a:lnTo>
                    <a:pt x="22185" y="69708"/>
                  </a:lnTo>
                  <a:lnTo>
                    <a:pt x="23157" y="69667"/>
                  </a:lnTo>
                  <a:lnTo>
                    <a:pt x="24094" y="68573"/>
                  </a:lnTo>
                  <a:close/>
                </a:path>
                <a:path w="99059" h="105410">
                  <a:moveTo>
                    <a:pt x="24019" y="27868"/>
                  </a:moveTo>
                  <a:lnTo>
                    <a:pt x="23203" y="26913"/>
                  </a:lnTo>
                  <a:lnTo>
                    <a:pt x="23236" y="28094"/>
                  </a:lnTo>
                  <a:lnTo>
                    <a:pt x="24019" y="27868"/>
                  </a:lnTo>
                  <a:close/>
                </a:path>
                <a:path w="99059" h="105410">
                  <a:moveTo>
                    <a:pt x="24002" y="73994"/>
                  </a:moveTo>
                  <a:lnTo>
                    <a:pt x="23225" y="73662"/>
                  </a:lnTo>
                  <a:lnTo>
                    <a:pt x="23028" y="75081"/>
                  </a:lnTo>
                  <a:lnTo>
                    <a:pt x="24002" y="73994"/>
                  </a:lnTo>
                  <a:close/>
                </a:path>
                <a:path w="99059" h="105410">
                  <a:moveTo>
                    <a:pt x="23064" y="73103"/>
                  </a:moveTo>
                  <a:lnTo>
                    <a:pt x="21726" y="73049"/>
                  </a:lnTo>
                  <a:lnTo>
                    <a:pt x="22153" y="74087"/>
                  </a:lnTo>
                  <a:lnTo>
                    <a:pt x="23064" y="73103"/>
                  </a:lnTo>
                  <a:close/>
                </a:path>
                <a:path w="99059" h="105410">
                  <a:moveTo>
                    <a:pt x="22139" y="84436"/>
                  </a:moveTo>
                  <a:lnTo>
                    <a:pt x="22892" y="85153"/>
                  </a:lnTo>
                  <a:lnTo>
                    <a:pt x="22351" y="84706"/>
                  </a:lnTo>
                  <a:lnTo>
                    <a:pt x="22139" y="84436"/>
                  </a:lnTo>
                  <a:close/>
                </a:path>
                <a:path w="99059" h="105410">
                  <a:moveTo>
                    <a:pt x="22524" y="79375"/>
                  </a:moveTo>
                  <a:lnTo>
                    <a:pt x="21667" y="78452"/>
                  </a:lnTo>
                  <a:lnTo>
                    <a:pt x="21967" y="79712"/>
                  </a:lnTo>
                  <a:lnTo>
                    <a:pt x="22524" y="79375"/>
                  </a:lnTo>
                  <a:close/>
                </a:path>
                <a:path w="99059" h="105410">
                  <a:moveTo>
                    <a:pt x="21722" y="77093"/>
                  </a:moveTo>
                  <a:lnTo>
                    <a:pt x="20186" y="76911"/>
                  </a:lnTo>
                  <a:lnTo>
                    <a:pt x="21173" y="77661"/>
                  </a:lnTo>
                  <a:lnTo>
                    <a:pt x="21722" y="77093"/>
                  </a:lnTo>
                  <a:close/>
                </a:path>
                <a:path w="99059" h="105410">
                  <a:moveTo>
                    <a:pt x="21525" y="75402"/>
                  </a:moveTo>
                  <a:lnTo>
                    <a:pt x="19744" y="76486"/>
                  </a:lnTo>
                  <a:lnTo>
                    <a:pt x="20399" y="75927"/>
                  </a:lnTo>
                  <a:lnTo>
                    <a:pt x="21525" y="75402"/>
                  </a:lnTo>
                  <a:close/>
                </a:path>
                <a:path w="99059" h="105410">
                  <a:moveTo>
                    <a:pt x="13059" y="77344"/>
                  </a:moveTo>
                  <a:lnTo>
                    <a:pt x="12279" y="77160"/>
                  </a:lnTo>
                  <a:lnTo>
                    <a:pt x="12212" y="78201"/>
                  </a:lnTo>
                  <a:lnTo>
                    <a:pt x="13059" y="77344"/>
                  </a:lnTo>
                  <a:close/>
                </a:path>
                <a:path w="99059" h="105410">
                  <a:moveTo>
                    <a:pt x="7992" y="89557"/>
                  </a:moveTo>
                  <a:lnTo>
                    <a:pt x="7468" y="88710"/>
                  </a:lnTo>
                  <a:lnTo>
                    <a:pt x="7069" y="89103"/>
                  </a:lnTo>
                  <a:lnTo>
                    <a:pt x="7992" y="89557"/>
                  </a:lnTo>
                  <a:close/>
                </a:path>
                <a:path w="99059" h="105410">
                  <a:moveTo>
                    <a:pt x="779" y="12718"/>
                  </a:moveTo>
                  <a:lnTo>
                    <a:pt x="0" y="13971"/>
                  </a:lnTo>
                  <a:lnTo>
                    <a:pt x="1555" y="13362"/>
                  </a:lnTo>
                  <a:lnTo>
                    <a:pt x="779" y="12718"/>
                  </a:lnTo>
                  <a:close/>
                </a:path>
                <a:path w="99059" h="105410">
                  <a:moveTo>
                    <a:pt x="1089" y="15471"/>
                  </a:moveTo>
                  <a:lnTo>
                    <a:pt x="781" y="15685"/>
                  </a:lnTo>
                  <a:lnTo>
                    <a:pt x="1160" y="16293"/>
                  </a:lnTo>
                  <a:lnTo>
                    <a:pt x="1089" y="1547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248079" y="3350755"/>
              <a:ext cx="365125" cy="414655"/>
            </a:xfrm>
            <a:custGeom>
              <a:avLst/>
              <a:gdLst/>
              <a:ahLst/>
              <a:cxnLst/>
              <a:rect l="l" t="t" r="r" b="b"/>
              <a:pathLst>
                <a:path w="365125" h="414654">
                  <a:moveTo>
                    <a:pt x="78727" y="247472"/>
                  </a:moveTo>
                  <a:lnTo>
                    <a:pt x="77978" y="247383"/>
                  </a:lnTo>
                  <a:lnTo>
                    <a:pt x="78257" y="247726"/>
                  </a:lnTo>
                  <a:lnTo>
                    <a:pt x="78727" y="247472"/>
                  </a:lnTo>
                  <a:close/>
                </a:path>
                <a:path w="365125" h="414654">
                  <a:moveTo>
                    <a:pt x="94005" y="218147"/>
                  </a:moveTo>
                  <a:lnTo>
                    <a:pt x="93802" y="218059"/>
                  </a:lnTo>
                  <a:lnTo>
                    <a:pt x="93662" y="218236"/>
                  </a:lnTo>
                  <a:lnTo>
                    <a:pt x="94005" y="218147"/>
                  </a:lnTo>
                  <a:close/>
                </a:path>
                <a:path w="365125" h="414654">
                  <a:moveTo>
                    <a:pt x="94043" y="221221"/>
                  </a:moveTo>
                  <a:lnTo>
                    <a:pt x="93751" y="220662"/>
                  </a:lnTo>
                  <a:lnTo>
                    <a:pt x="93789" y="221399"/>
                  </a:lnTo>
                  <a:lnTo>
                    <a:pt x="94043" y="221221"/>
                  </a:lnTo>
                  <a:close/>
                </a:path>
                <a:path w="365125" h="414654">
                  <a:moveTo>
                    <a:pt x="94043" y="219075"/>
                  </a:moveTo>
                  <a:lnTo>
                    <a:pt x="93840" y="219176"/>
                  </a:lnTo>
                  <a:lnTo>
                    <a:pt x="93967" y="219265"/>
                  </a:lnTo>
                  <a:lnTo>
                    <a:pt x="94043" y="219075"/>
                  </a:lnTo>
                  <a:close/>
                </a:path>
                <a:path w="365125" h="414654">
                  <a:moveTo>
                    <a:pt x="95237" y="227482"/>
                  </a:moveTo>
                  <a:lnTo>
                    <a:pt x="94805" y="227342"/>
                  </a:lnTo>
                  <a:lnTo>
                    <a:pt x="94576" y="227799"/>
                  </a:lnTo>
                  <a:lnTo>
                    <a:pt x="95237" y="227482"/>
                  </a:lnTo>
                  <a:close/>
                </a:path>
                <a:path w="365125" h="414654">
                  <a:moveTo>
                    <a:pt x="95338" y="228053"/>
                  </a:moveTo>
                  <a:lnTo>
                    <a:pt x="95186" y="227952"/>
                  </a:lnTo>
                  <a:lnTo>
                    <a:pt x="94805" y="228180"/>
                  </a:lnTo>
                  <a:lnTo>
                    <a:pt x="95338" y="228053"/>
                  </a:lnTo>
                  <a:close/>
                </a:path>
                <a:path w="365125" h="414654">
                  <a:moveTo>
                    <a:pt x="121500" y="158521"/>
                  </a:moveTo>
                  <a:lnTo>
                    <a:pt x="120738" y="152704"/>
                  </a:lnTo>
                  <a:lnTo>
                    <a:pt x="116433" y="157645"/>
                  </a:lnTo>
                  <a:lnTo>
                    <a:pt x="116547" y="163309"/>
                  </a:lnTo>
                  <a:lnTo>
                    <a:pt x="121500" y="158521"/>
                  </a:lnTo>
                  <a:close/>
                </a:path>
                <a:path w="365125" h="414654">
                  <a:moveTo>
                    <a:pt x="130822" y="233768"/>
                  </a:moveTo>
                  <a:lnTo>
                    <a:pt x="130670" y="232816"/>
                  </a:lnTo>
                  <a:lnTo>
                    <a:pt x="130314" y="233680"/>
                  </a:lnTo>
                  <a:lnTo>
                    <a:pt x="130822" y="233768"/>
                  </a:lnTo>
                  <a:close/>
                </a:path>
                <a:path w="365125" h="414654">
                  <a:moveTo>
                    <a:pt x="131978" y="231152"/>
                  </a:moveTo>
                  <a:lnTo>
                    <a:pt x="131737" y="231038"/>
                  </a:lnTo>
                  <a:lnTo>
                    <a:pt x="131749" y="231432"/>
                  </a:lnTo>
                  <a:lnTo>
                    <a:pt x="131978" y="231152"/>
                  </a:lnTo>
                  <a:close/>
                </a:path>
                <a:path w="365125" h="414654">
                  <a:moveTo>
                    <a:pt x="132397" y="150025"/>
                  </a:moveTo>
                  <a:lnTo>
                    <a:pt x="132283" y="149656"/>
                  </a:lnTo>
                  <a:lnTo>
                    <a:pt x="131953" y="150342"/>
                  </a:lnTo>
                  <a:lnTo>
                    <a:pt x="132397" y="150025"/>
                  </a:lnTo>
                  <a:close/>
                </a:path>
                <a:path w="365125" h="414654">
                  <a:moveTo>
                    <a:pt x="132880" y="227291"/>
                  </a:moveTo>
                  <a:lnTo>
                    <a:pt x="132613" y="227469"/>
                  </a:lnTo>
                  <a:lnTo>
                    <a:pt x="132829" y="227685"/>
                  </a:lnTo>
                  <a:lnTo>
                    <a:pt x="132880" y="227291"/>
                  </a:lnTo>
                  <a:close/>
                </a:path>
                <a:path w="365125" h="414654">
                  <a:moveTo>
                    <a:pt x="132994" y="229666"/>
                  </a:moveTo>
                  <a:lnTo>
                    <a:pt x="132600" y="229666"/>
                  </a:lnTo>
                  <a:lnTo>
                    <a:pt x="132295" y="230847"/>
                  </a:lnTo>
                  <a:lnTo>
                    <a:pt x="132994" y="229666"/>
                  </a:lnTo>
                  <a:close/>
                </a:path>
                <a:path w="365125" h="414654">
                  <a:moveTo>
                    <a:pt x="134264" y="87452"/>
                  </a:moveTo>
                  <a:lnTo>
                    <a:pt x="133769" y="86944"/>
                  </a:lnTo>
                  <a:lnTo>
                    <a:pt x="133731" y="87426"/>
                  </a:lnTo>
                  <a:lnTo>
                    <a:pt x="134264" y="87452"/>
                  </a:lnTo>
                  <a:close/>
                </a:path>
                <a:path w="365125" h="414654">
                  <a:moveTo>
                    <a:pt x="135483" y="223812"/>
                  </a:moveTo>
                  <a:lnTo>
                    <a:pt x="134289" y="222199"/>
                  </a:lnTo>
                  <a:lnTo>
                    <a:pt x="134264" y="224091"/>
                  </a:lnTo>
                  <a:lnTo>
                    <a:pt x="135483" y="223812"/>
                  </a:lnTo>
                  <a:close/>
                </a:path>
                <a:path w="365125" h="414654">
                  <a:moveTo>
                    <a:pt x="137160" y="135013"/>
                  </a:moveTo>
                  <a:lnTo>
                    <a:pt x="136906" y="135229"/>
                  </a:lnTo>
                  <a:lnTo>
                    <a:pt x="137083" y="135318"/>
                  </a:lnTo>
                  <a:lnTo>
                    <a:pt x="137160" y="135013"/>
                  </a:lnTo>
                  <a:close/>
                </a:path>
                <a:path w="365125" h="414654">
                  <a:moveTo>
                    <a:pt x="137223" y="235331"/>
                  </a:moveTo>
                  <a:lnTo>
                    <a:pt x="135978" y="235800"/>
                  </a:lnTo>
                  <a:lnTo>
                    <a:pt x="136791" y="236575"/>
                  </a:lnTo>
                  <a:lnTo>
                    <a:pt x="137223" y="235331"/>
                  </a:lnTo>
                  <a:close/>
                </a:path>
                <a:path w="365125" h="414654">
                  <a:moveTo>
                    <a:pt x="137261" y="71742"/>
                  </a:moveTo>
                  <a:lnTo>
                    <a:pt x="134886" y="73304"/>
                  </a:lnTo>
                  <a:lnTo>
                    <a:pt x="136372" y="74803"/>
                  </a:lnTo>
                  <a:lnTo>
                    <a:pt x="137261" y="71742"/>
                  </a:lnTo>
                  <a:close/>
                </a:path>
                <a:path w="365125" h="414654">
                  <a:moveTo>
                    <a:pt x="138214" y="239598"/>
                  </a:moveTo>
                  <a:lnTo>
                    <a:pt x="137718" y="239395"/>
                  </a:lnTo>
                  <a:lnTo>
                    <a:pt x="137680" y="240207"/>
                  </a:lnTo>
                  <a:lnTo>
                    <a:pt x="138214" y="239598"/>
                  </a:lnTo>
                  <a:close/>
                </a:path>
                <a:path w="365125" h="414654">
                  <a:moveTo>
                    <a:pt x="139446" y="254203"/>
                  </a:moveTo>
                  <a:lnTo>
                    <a:pt x="139179" y="253822"/>
                  </a:lnTo>
                  <a:lnTo>
                    <a:pt x="139052" y="253923"/>
                  </a:lnTo>
                  <a:lnTo>
                    <a:pt x="139446" y="254203"/>
                  </a:lnTo>
                  <a:close/>
                </a:path>
                <a:path w="365125" h="414654">
                  <a:moveTo>
                    <a:pt x="140690" y="266763"/>
                  </a:moveTo>
                  <a:lnTo>
                    <a:pt x="140385" y="266280"/>
                  </a:lnTo>
                  <a:lnTo>
                    <a:pt x="140309" y="266560"/>
                  </a:lnTo>
                  <a:lnTo>
                    <a:pt x="140690" y="266763"/>
                  </a:lnTo>
                  <a:close/>
                </a:path>
                <a:path w="365125" h="414654">
                  <a:moveTo>
                    <a:pt x="140995" y="206349"/>
                  </a:moveTo>
                  <a:lnTo>
                    <a:pt x="140792" y="206209"/>
                  </a:lnTo>
                  <a:lnTo>
                    <a:pt x="140944" y="206425"/>
                  </a:lnTo>
                  <a:close/>
                </a:path>
                <a:path w="365125" h="414654">
                  <a:moveTo>
                    <a:pt x="141147" y="90563"/>
                  </a:moveTo>
                  <a:lnTo>
                    <a:pt x="141109" y="90309"/>
                  </a:lnTo>
                  <a:lnTo>
                    <a:pt x="140931" y="90436"/>
                  </a:lnTo>
                  <a:lnTo>
                    <a:pt x="141147" y="90563"/>
                  </a:lnTo>
                  <a:close/>
                </a:path>
                <a:path w="365125" h="414654">
                  <a:moveTo>
                    <a:pt x="141325" y="206527"/>
                  </a:moveTo>
                  <a:lnTo>
                    <a:pt x="141008" y="206565"/>
                  </a:lnTo>
                  <a:lnTo>
                    <a:pt x="141325" y="206527"/>
                  </a:lnTo>
                  <a:close/>
                </a:path>
                <a:path w="365125" h="414654">
                  <a:moveTo>
                    <a:pt x="141351" y="205892"/>
                  </a:moveTo>
                  <a:lnTo>
                    <a:pt x="141287" y="205651"/>
                  </a:lnTo>
                  <a:lnTo>
                    <a:pt x="141135" y="205663"/>
                  </a:lnTo>
                  <a:lnTo>
                    <a:pt x="141351" y="205892"/>
                  </a:lnTo>
                  <a:close/>
                </a:path>
                <a:path w="365125" h="414654">
                  <a:moveTo>
                    <a:pt x="141490" y="206832"/>
                  </a:moveTo>
                  <a:lnTo>
                    <a:pt x="141338" y="206552"/>
                  </a:lnTo>
                  <a:lnTo>
                    <a:pt x="141109" y="206971"/>
                  </a:lnTo>
                  <a:lnTo>
                    <a:pt x="141490" y="206832"/>
                  </a:lnTo>
                  <a:close/>
                </a:path>
                <a:path w="365125" h="414654">
                  <a:moveTo>
                    <a:pt x="141643" y="206070"/>
                  </a:moveTo>
                  <a:lnTo>
                    <a:pt x="141427" y="206095"/>
                  </a:lnTo>
                  <a:lnTo>
                    <a:pt x="141630" y="206425"/>
                  </a:lnTo>
                  <a:lnTo>
                    <a:pt x="141643" y="206070"/>
                  </a:lnTo>
                  <a:close/>
                </a:path>
                <a:path w="365125" h="414654">
                  <a:moveTo>
                    <a:pt x="141744" y="254190"/>
                  </a:moveTo>
                  <a:lnTo>
                    <a:pt x="140182" y="253441"/>
                  </a:lnTo>
                  <a:lnTo>
                    <a:pt x="141058" y="255193"/>
                  </a:lnTo>
                  <a:lnTo>
                    <a:pt x="141744" y="254190"/>
                  </a:lnTo>
                  <a:close/>
                </a:path>
                <a:path w="365125" h="414654">
                  <a:moveTo>
                    <a:pt x="158127" y="361378"/>
                  </a:moveTo>
                  <a:lnTo>
                    <a:pt x="157949" y="361353"/>
                  </a:lnTo>
                  <a:lnTo>
                    <a:pt x="158089" y="361657"/>
                  </a:lnTo>
                  <a:lnTo>
                    <a:pt x="158127" y="361378"/>
                  </a:lnTo>
                  <a:close/>
                </a:path>
                <a:path w="365125" h="414654">
                  <a:moveTo>
                    <a:pt x="160909" y="3708"/>
                  </a:moveTo>
                  <a:lnTo>
                    <a:pt x="159740" y="1549"/>
                  </a:lnTo>
                  <a:lnTo>
                    <a:pt x="159905" y="3543"/>
                  </a:lnTo>
                  <a:lnTo>
                    <a:pt x="160909" y="3708"/>
                  </a:lnTo>
                  <a:close/>
                </a:path>
                <a:path w="365125" h="414654">
                  <a:moveTo>
                    <a:pt x="162407" y="152908"/>
                  </a:moveTo>
                  <a:lnTo>
                    <a:pt x="162293" y="152209"/>
                  </a:lnTo>
                  <a:lnTo>
                    <a:pt x="162064" y="152615"/>
                  </a:lnTo>
                  <a:lnTo>
                    <a:pt x="162407" y="152908"/>
                  </a:lnTo>
                  <a:close/>
                </a:path>
                <a:path w="365125" h="414654">
                  <a:moveTo>
                    <a:pt x="164211" y="6311"/>
                  </a:moveTo>
                  <a:lnTo>
                    <a:pt x="162204" y="7327"/>
                  </a:lnTo>
                  <a:lnTo>
                    <a:pt x="163855" y="9334"/>
                  </a:lnTo>
                  <a:lnTo>
                    <a:pt x="164211" y="6311"/>
                  </a:lnTo>
                  <a:close/>
                </a:path>
                <a:path w="365125" h="414654">
                  <a:moveTo>
                    <a:pt x="164592" y="393369"/>
                  </a:moveTo>
                  <a:lnTo>
                    <a:pt x="164274" y="393306"/>
                  </a:lnTo>
                  <a:lnTo>
                    <a:pt x="164299" y="393636"/>
                  </a:lnTo>
                  <a:lnTo>
                    <a:pt x="164592" y="393369"/>
                  </a:lnTo>
                  <a:close/>
                </a:path>
                <a:path w="365125" h="414654">
                  <a:moveTo>
                    <a:pt x="165100" y="23977"/>
                  </a:moveTo>
                  <a:lnTo>
                    <a:pt x="164579" y="24485"/>
                  </a:lnTo>
                  <a:lnTo>
                    <a:pt x="165023" y="24561"/>
                  </a:lnTo>
                  <a:lnTo>
                    <a:pt x="165100" y="23977"/>
                  </a:lnTo>
                  <a:close/>
                </a:path>
                <a:path w="365125" h="414654">
                  <a:moveTo>
                    <a:pt x="165277" y="404977"/>
                  </a:moveTo>
                  <a:lnTo>
                    <a:pt x="164909" y="404368"/>
                  </a:lnTo>
                  <a:lnTo>
                    <a:pt x="164477" y="405257"/>
                  </a:lnTo>
                  <a:lnTo>
                    <a:pt x="165277" y="404977"/>
                  </a:lnTo>
                  <a:close/>
                </a:path>
                <a:path w="365125" h="414654">
                  <a:moveTo>
                    <a:pt x="166687" y="24295"/>
                  </a:moveTo>
                  <a:lnTo>
                    <a:pt x="166674" y="23888"/>
                  </a:lnTo>
                  <a:lnTo>
                    <a:pt x="166065" y="24066"/>
                  </a:lnTo>
                  <a:lnTo>
                    <a:pt x="166687" y="24295"/>
                  </a:lnTo>
                  <a:close/>
                </a:path>
                <a:path w="365125" h="414654">
                  <a:moveTo>
                    <a:pt x="167373" y="414401"/>
                  </a:moveTo>
                  <a:lnTo>
                    <a:pt x="167259" y="414096"/>
                  </a:lnTo>
                  <a:lnTo>
                    <a:pt x="167119" y="414362"/>
                  </a:lnTo>
                  <a:lnTo>
                    <a:pt x="167373" y="414401"/>
                  </a:lnTo>
                  <a:close/>
                </a:path>
                <a:path w="365125" h="414654">
                  <a:moveTo>
                    <a:pt x="167690" y="154165"/>
                  </a:moveTo>
                  <a:lnTo>
                    <a:pt x="167170" y="153974"/>
                  </a:lnTo>
                  <a:lnTo>
                    <a:pt x="167474" y="154292"/>
                  </a:lnTo>
                  <a:lnTo>
                    <a:pt x="167690" y="154165"/>
                  </a:lnTo>
                  <a:close/>
                </a:path>
                <a:path w="365125" h="414654">
                  <a:moveTo>
                    <a:pt x="168300" y="150266"/>
                  </a:moveTo>
                  <a:lnTo>
                    <a:pt x="168122" y="150012"/>
                  </a:lnTo>
                  <a:lnTo>
                    <a:pt x="168198" y="150520"/>
                  </a:lnTo>
                  <a:lnTo>
                    <a:pt x="168300" y="150266"/>
                  </a:lnTo>
                  <a:close/>
                </a:path>
                <a:path w="365125" h="414654">
                  <a:moveTo>
                    <a:pt x="169125" y="153619"/>
                  </a:moveTo>
                  <a:lnTo>
                    <a:pt x="168948" y="153073"/>
                  </a:lnTo>
                  <a:lnTo>
                    <a:pt x="168694" y="153606"/>
                  </a:lnTo>
                  <a:lnTo>
                    <a:pt x="169125" y="153619"/>
                  </a:lnTo>
                  <a:close/>
                </a:path>
                <a:path w="365125" h="414654">
                  <a:moveTo>
                    <a:pt x="169837" y="141960"/>
                  </a:moveTo>
                  <a:lnTo>
                    <a:pt x="169735" y="141655"/>
                  </a:lnTo>
                  <a:lnTo>
                    <a:pt x="169760" y="142519"/>
                  </a:lnTo>
                  <a:lnTo>
                    <a:pt x="169837" y="141960"/>
                  </a:lnTo>
                  <a:close/>
                </a:path>
                <a:path w="365125" h="414654">
                  <a:moveTo>
                    <a:pt x="176898" y="128041"/>
                  </a:moveTo>
                  <a:lnTo>
                    <a:pt x="166725" y="104343"/>
                  </a:lnTo>
                  <a:lnTo>
                    <a:pt x="167182" y="89052"/>
                  </a:lnTo>
                  <a:lnTo>
                    <a:pt x="158661" y="86525"/>
                  </a:lnTo>
                  <a:lnTo>
                    <a:pt x="157378" y="89230"/>
                  </a:lnTo>
                  <a:lnTo>
                    <a:pt x="156540" y="95224"/>
                  </a:lnTo>
                  <a:lnTo>
                    <a:pt x="164160" y="93891"/>
                  </a:lnTo>
                  <a:lnTo>
                    <a:pt x="162052" y="100634"/>
                  </a:lnTo>
                  <a:lnTo>
                    <a:pt x="158216" y="97751"/>
                  </a:lnTo>
                  <a:lnTo>
                    <a:pt x="155663" y="101384"/>
                  </a:lnTo>
                  <a:lnTo>
                    <a:pt x="154165" y="93967"/>
                  </a:lnTo>
                  <a:lnTo>
                    <a:pt x="149580" y="92506"/>
                  </a:lnTo>
                  <a:lnTo>
                    <a:pt x="148120" y="102146"/>
                  </a:lnTo>
                  <a:lnTo>
                    <a:pt x="142036" y="105981"/>
                  </a:lnTo>
                  <a:lnTo>
                    <a:pt x="144259" y="114376"/>
                  </a:lnTo>
                  <a:lnTo>
                    <a:pt x="139357" y="119126"/>
                  </a:lnTo>
                  <a:lnTo>
                    <a:pt x="144513" y="122288"/>
                  </a:lnTo>
                  <a:lnTo>
                    <a:pt x="144894" y="129032"/>
                  </a:lnTo>
                  <a:lnTo>
                    <a:pt x="134175" y="157391"/>
                  </a:lnTo>
                  <a:lnTo>
                    <a:pt x="125780" y="163156"/>
                  </a:lnTo>
                  <a:lnTo>
                    <a:pt x="121310" y="171831"/>
                  </a:lnTo>
                  <a:lnTo>
                    <a:pt x="102069" y="183972"/>
                  </a:lnTo>
                  <a:lnTo>
                    <a:pt x="94602" y="177774"/>
                  </a:lnTo>
                  <a:lnTo>
                    <a:pt x="95580" y="176657"/>
                  </a:lnTo>
                  <a:lnTo>
                    <a:pt x="97612" y="176707"/>
                  </a:lnTo>
                  <a:lnTo>
                    <a:pt x="96774" y="176504"/>
                  </a:lnTo>
                  <a:lnTo>
                    <a:pt x="95592" y="176644"/>
                  </a:lnTo>
                  <a:lnTo>
                    <a:pt x="102222" y="169024"/>
                  </a:lnTo>
                  <a:lnTo>
                    <a:pt x="92976" y="172046"/>
                  </a:lnTo>
                  <a:lnTo>
                    <a:pt x="92087" y="184226"/>
                  </a:lnTo>
                  <a:lnTo>
                    <a:pt x="80378" y="199237"/>
                  </a:lnTo>
                  <a:lnTo>
                    <a:pt x="82181" y="205511"/>
                  </a:lnTo>
                  <a:lnTo>
                    <a:pt x="70192" y="209562"/>
                  </a:lnTo>
                  <a:lnTo>
                    <a:pt x="68783" y="203212"/>
                  </a:lnTo>
                  <a:lnTo>
                    <a:pt x="40157" y="209524"/>
                  </a:lnTo>
                  <a:lnTo>
                    <a:pt x="35191" y="206717"/>
                  </a:lnTo>
                  <a:lnTo>
                    <a:pt x="8356" y="229438"/>
                  </a:lnTo>
                  <a:lnTo>
                    <a:pt x="0" y="231940"/>
                  </a:lnTo>
                  <a:lnTo>
                    <a:pt x="558" y="239090"/>
                  </a:lnTo>
                  <a:lnTo>
                    <a:pt x="13957" y="236207"/>
                  </a:lnTo>
                  <a:lnTo>
                    <a:pt x="20066" y="240665"/>
                  </a:lnTo>
                  <a:lnTo>
                    <a:pt x="23380" y="230682"/>
                  </a:lnTo>
                  <a:lnTo>
                    <a:pt x="28003" y="233603"/>
                  </a:lnTo>
                  <a:lnTo>
                    <a:pt x="48564" y="228765"/>
                  </a:lnTo>
                  <a:lnTo>
                    <a:pt x="56807" y="222300"/>
                  </a:lnTo>
                  <a:lnTo>
                    <a:pt x="70370" y="223570"/>
                  </a:lnTo>
                  <a:lnTo>
                    <a:pt x="71716" y="225615"/>
                  </a:lnTo>
                  <a:lnTo>
                    <a:pt x="71551" y="225602"/>
                  </a:lnTo>
                  <a:lnTo>
                    <a:pt x="71602" y="225755"/>
                  </a:lnTo>
                  <a:lnTo>
                    <a:pt x="71755" y="225679"/>
                  </a:lnTo>
                  <a:lnTo>
                    <a:pt x="72402" y="226631"/>
                  </a:lnTo>
                  <a:lnTo>
                    <a:pt x="66408" y="231635"/>
                  </a:lnTo>
                  <a:lnTo>
                    <a:pt x="66154" y="239750"/>
                  </a:lnTo>
                  <a:lnTo>
                    <a:pt x="77139" y="248158"/>
                  </a:lnTo>
                  <a:lnTo>
                    <a:pt x="79921" y="245059"/>
                  </a:lnTo>
                  <a:lnTo>
                    <a:pt x="85852" y="234022"/>
                  </a:lnTo>
                  <a:lnTo>
                    <a:pt x="95224" y="232194"/>
                  </a:lnTo>
                  <a:lnTo>
                    <a:pt x="89255" y="224053"/>
                  </a:lnTo>
                  <a:lnTo>
                    <a:pt x="94056" y="216750"/>
                  </a:lnTo>
                  <a:lnTo>
                    <a:pt x="94145" y="217627"/>
                  </a:lnTo>
                  <a:lnTo>
                    <a:pt x="93814" y="217347"/>
                  </a:lnTo>
                  <a:lnTo>
                    <a:pt x="93941" y="217805"/>
                  </a:lnTo>
                  <a:lnTo>
                    <a:pt x="94157" y="217754"/>
                  </a:lnTo>
                  <a:lnTo>
                    <a:pt x="94818" y="223507"/>
                  </a:lnTo>
                  <a:lnTo>
                    <a:pt x="96545" y="218935"/>
                  </a:lnTo>
                  <a:lnTo>
                    <a:pt x="97218" y="222567"/>
                  </a:lnTo>
                  <a:lnTo>
                    <a:pt x="102120" y="222643"/>
                  </a:lnTo>
                  <a:lnTo>
                    <a:pt x="97116" y="226402"/>
                  </a:lnTo>
                  <a:lnTo>
                    <a:pt x="116179" y="226085"/>
                  </a:lnTo>
                  <a:lnTo>
                    <a:pt x="118237" y="219951"/>
                  </a:lnTo>
                  <a:lnTo>
                    <a:pt x="124980" y="215912"/>
                  </a:lnTo>
                  <a:lnTo>
                    <a:pt x="125907" y="225971"/>
                  </a:lnTo>
                  <a:lnTo>
                    <a:pt x="131127" y="213385"/>
                  </a:lnTo>
                  <a:lnTo>
                    <a:pt x="136918" y="212331"/>
                  </a:lnTo>
                  <a:lnTo>
                    <a:pt x="139103" y="215582"/>
                  </a:lnTo>
                  <a:lnTo>
                    <a:pt x="140652" y="206286"/>
                  </a:lnTo>
                  <a:lnTo>
                    <a:pt x="140893" y="206121"/>
                  </a:lnTo>
                  <a:lnTo>
                    <a:pt x="140703" y="205981"/>
                  </a:lnTo>
                  <a:lnTo>
                    <a:pt x="140728" y="205828"/>
                  </a:lnTo>
                  <a:lnTo>
                    <a:pt x="141084" y="205663"/>
                  </a:lnTo>
                  <a:lnTo>
                    <a:pt x="140919" y="205473"/>
                  </a:lnTo>
                  <a:lnTo>
                    <a:pt x="140817" y="205613"/>
                  </a:lnTo>
                  <a:lnTo>
                    <a:pt x="140817" y="205295"/>
                  </a:lnTo>
                  <a:lnTo>
                    <a:pt x="145986" y="207225"/>
                  </a:lnTo>
                  <a:lnTo>
                    <a:pt x="140804" y="212280"/>
                  </a:lnTo>
                  <a:lnTo>
                    <a:pt x="142392" y="220179"/>
                  </a:lnTo>
                  <a:lnTo>
                    <a:pt x="150253" y="214680"/>
                  </a:lnTo>
                  <a:lnTo>
                    <a:pt x="152476" y="206641"/>
                  </a:lnTo>
                  <a:lnTo>
                    <a:pt x="157721" y="204851"/>
                  </a:lnTo>
                  <a:lnTo>
                    <a:pt x="152996" y="193332"/>
                  </a:lnTo>
                  <a:lnTo>
                    <a:pt x="159677" y="179362"/>
                  </a:lnTo>
                  <a:lnTo>
                    <a:pt x="158877" y="157365"/>
                  </a:lnTo>
                  <a:lnTo>
                    <a:pt x="161137" y="151777"/>
                  </a:lnTo>
                  <a:lnTo>
                    <a:pt x="166484" y="153314"/>
                  </a:lnTo>
                  <a:lnTo>
                    <a:pt x="166649" y="153568"/>
                  </a:lnTo>
                  <a:lnTo>
                    <a:pt x="166585" y="153339"/>
                  </a:lnTo>
                  <a:lnTo>
                    <a:pt x="168287" y="153822"/>
                  </a:lnTo>
                  <a:lnTo>
                    <a:pt x="166966" y="145808"/>
                  </a:lnTo>
                  <a:lnTo>
                    <a:pt x="176898" y="128041"/>
                  </a:lnTo>
                  <a:close/>
                </a:path>
                <a:path w="365125" h="414654">
                  <a:moveTo>
                    <a:pt x="177901" y="372897"/>
                  </a:moveTo>
                  <a:lnTo>
                    <a:pt x="177711" y="372808"/>
                  </a:lnTo>
                  <a:lnTo>
                    <a:pt x="177901" y="372897"/>
                  </a:lnTo>
                  <a:close/>
                </a:path>
                <a:path w="365125" h="414654">
                  <a:moveTo>
                    <a:pt x="178079" y="353682"/>
                  </a:moveTo>
                  <a:lnTo>
                    <a:pt x="177761" y="353733"/>
                  </a:lnTo>
                  <a:lnTo>
                    <a:pt x="178041" y="353923"/>
                  </a:lnTo>
                  <a:lnTo>
                    <a:pt x="178079" y="353682"/>
                  </a:lnTo>
                  <a:close/>
                </a:path>
                <a:path w="365125" h="414654">
                  <a:moveTo>
                    <a:pt x="178295" y="373608"/>
                  </a:moveTo>
                  <a:lnTo>
                    <a:pt x="178155" y="373684"/>
                  </a:lnTo>
                  <a:lnTo>
                    <a:pt x="178295" y="373811"/>
                  </a:lnTo>
                  <a:lnTo>
                    <a:pt x="178295" y="373608"/>
                  </a:lnTo>
                  <a:close/>
                </a:path>
                <a:path w="365125" h="414654">
                  <a:moveTo>
                    <a:pt x="178435" y="372351"/>
                  </a:moveTo>
                  <a:lnTo>
                    <a:pt x="178155" y="371449"/>
                  </a:lnTo>
                  <a:lnTo>
                    <a:pt x="177673" y="370967"/>
                  </a:lnTo>
                  <a:lnTo>
                    <a:pt x="178435" y="372351"/>
                  </a:lnTo>
                  <a:close/>
                </a:path>
                <a:path w="365125" h="414654">
                  <a:moveTo>
                    <a:pt x="178625" y="354787"/>
                  </a:moveTo>
                  <a:lnTo>
                    <a:pt x="178511" y="354545"/>
                  </a:lnTo>
                  <a:lnTo>
                    <a:pt x="178625" y="354787"/>
                  </a:lnTo>
                  <a:close/>
                </a:path>
                <a:path w="365125" h="414654">
                  <a:moveTo>
                    <a:pt x="178904" y="363042"/>
                  </a:moveTo>
                  <a:lnTo>
                    <a:pt x="178841" y="362572"/>
                  </a:lnTo>
                  <a:lnTo>
                    <a:pt x="178676" y="362826"/>
                  </a:lnTo>
                  <a:lnTo>
                    <a:pt x="178904" y="363042"/>
                  </a:lnTo>
                  <a:close/>
                </a:path>
                <a:path w="365125" h="414654">
                  <a:moveTo>
                    <a:pt x="179057" y="363550"/>
                  </a:moveTo>
                  <a:lnTo>
                    <a:pt x="178701" y="363537"/>
                  </a:lnTo>
                  <a:lnTo>
                    <a:pt x="179057" y="363918"/>
                  </a:lnTo>
                  <a:lnTo>
                    <a:pt x="179057" y="363550"/>
                  </a:lnTo>
                  <a:close/>
                </a:path>
                <a:path w="365125" h="414654">
                  <a:moveTo>
                    <a:pt x="179171" y="373570"/>
                  </a:moveTo>
                  <a:close/>
                </a:path>
                <a:path w="365125" h="414654">
                  <a:moveTo>
                    <a:pt x="179273" y="364337"/>
                  </a:moveTo>
                  <a:lnTo>
                    <a:pt x="178943" y="364299"/>
                  </a:lnTo>
                  <a:lnTo>
                    <a:pt x="178701" y="365061"/>
                  </a:lnTo>
                  <a:lnTo>
                    <a:pt x="179273" y="364337"/>
                  </a:lnTo>
                  <a:close/>
                </a:path>
                <a:path w="365125" h="414654">
                  <a:moveTo>
                    <a:pt x="232575" y="51041"/>
                  </a:moveTo>
                  <a:lnTo>
                    <a:pt x="232511" y="50698"/>
                  </a:lnTo>
                  <a:lnTo>
                    <a:pt x="232384" y="50850"/>
                  </a:lnTo>
                  <a:lnTo>
                    <a:pt x="232575" y="51041"/>
                  </a:lnTo>
                  <a:close/>
                </a:path>
                <a:path w="365125" h="414654">
                  <a:moveTo>
                    <a:pt x="235991" y="47155"/>
                  </a:moveTo>
                  <a:lnTo>
                    <a:pt x="229298" y="49085"/>
                  </a:lnTo>
                  <a:lnTo>
                    <a:pt x="224205" y="39243"/>
                  </a:lnTo>
                  <a:lnTo>
                    <a:pt x="228549" y="26250"/>
                  </a:lnTo>
                  <a:lnTo>
                    <a:pt x="219887" y="35217"/>
                  </a:lnTo>
                  <a:lnTo>
                    <a:pt x="213055" y="34683"/>
                  </a:lnTo>
                  <a:lnTo>
                    <a:pt x="191452" y="21424"/>
                  </a:lnTo>
                  <a:lnTo>
                    <a:pt x="175031" y="0"/>
                  </a:lnTo>
                  <a:lnTo>
                    <a:pt x="170192" y="1524"/>
                  </a:lnTo>
                  <a:lnTo>
                    <a:pt x="172440" y="20370"/>
                  </a:lnTo>
                  <a:lnTo>
                    <a:pt x="169862" y="35458"/>
                  </a:lnTo>
                  <a:lnTo>
                    <a:pt x="165201" y="39674"/>
                  </a:lnTo>
                  <a:lnTo>
                    <a:pt x="166649" y="48387"/>
                  </a:lnTo>
                  <a:lnTo>
                    <a:pt x="162445" y="52362"/>
                  </a:lnTo>
                  <a:lnTo>
                    <a:pt x="149694" y="48298"/>
                  </a:lnTo>
                  <a:lnTo>
                    <a:pt x="152463" y="55524"/>
                  </a:lnTo>
                  <a:lnTo>
                    <a:pt x="141389" y="63804"/>
                  </a:lnTo>
                  <a:lnTo>
                    <a:pt x="140627" y="71323"/>
                  </a:lnTo>
                  <a:lnTo>
                    <a:pt x="146278" y="77431"/>
                  </a:lnTo>
                  <a:lnTo>
                    <a:pt x="144614" y="88239"/>
                  </a:lnTo>
                  <a:lnTo>
                    <a:pt x="150634" y="87122"/>
                  </a:lnTo>
                  <a:lnTo>
                    <a:pt x="154203" y="80835"/>
                  </a:lnTo>
                  <a:lnTo>
                    <a:pt x="162915" y="81089"/>
                  </a:lnTo>
                  <a:lnTo>
                    <a:pt x="148869" y="71716"/>
                  </a:lnTo>
                  <a:lnTo>
                    <a:pt x="151663" y="64338"/>
                  </a:lnTo>
                  <a:lnTo>
                    <a:pt x="159994" y="70485"/>
                  </a:lnTo>
                  <a:lnTo>
                    <a:pt x="170942" y="62865"/>
                  </a:lnTo>
                  <a:lnTo>
                    <a:pt x="195402" y="78511"/>
                  </a:lnTo>
                  <a:lnTo>
                    <a:pt x="197853" y="67703"/>
                  </a:lnTo>
                  <a:lnTo>
                    <a:pt x="205676" y="58508"/>
                  </a:lnTo>
                  <a:lnTo>
                    <a:pt x="219671" y="56908"/>
                  </a:lnTo>
                  <a:lnTo>
                    <a:pt x="228269" y="51739"/>
                  </a:lnTo>
                  <a:lnTo>
                    <a:pt x="235991" y="47155"/>
                  </a:lnTo>
                  <a:close/>
                </a:path>
                <a:path w="365125" h="414654">
                  <a:moveTo>
                    <a:pt x="239026" y="47675"/>
                  </a:moveTo>
                  <a:lnTo>
                    <a:pt x="238975" y="47447"/>
                  </a:lnTo>
                  <a:lnTo>
                    <a:pt x="238836" y="47409"/>
                  </a:lnTo>
                  <a:lnTo>
                    <a:pt x="239026" y="47675"/>
                  </a:lnTo>
                  <a:close/>
                </a:path>
                <a:path w="365125" h="414654">
                  <a:moveTo>
                    <a:pt x="240296" y="46088"/>
                  </a:moveTo>
                  <a:lnTo>
                    <a:pt x="239331" y="46405"/>
                  </a:lnTo>
                  <a:lnTo>
                    <a:pt x="240042" y="46418"/>
                  </a:lnTo>
                  <a:lnTo>
                    <a:pt x="240296" y="46088"/>
                  </a:lnTo>
                  <a:close/>
                </a:path>
                <a:path w="365125" h="414654">
                  <a:moveTo>
                    <a:pt x="364947" y="413473"/>
                  </a:moveTo>
                  <a:lnTo>
                    <a:pt x="364921" y="413194"/>
                  </a:lnTo>
                  <a:lnTo>
                    <a:pt x="364731" y="413397"/>
                  </a:lnTo>
                  <a:lnTo>
                    <a:pt x="364947" y="413473"/>
                  </a:lnTo>
                  <a:close/>
                </a:path>
              </a:pathLst>
            </a:custGeom>
            <a:solidFill>
              <a:srgbClr val="3888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266418" y="3543528"/>
              <a:ext cx="53975" cy="69215"/>
            </a:xfrm>
            <a:custGeom>
              <a:avLst/>
              <a:gdLst/>
              <a:ahLst/>
              <a:cxnLst/>
              <a:rect l="l" t="t" r="r" b="b"/>
              <a:pathLst>
                <a:path w="53975" h="69214">
                  <a:moveTo>
                    <a:pt x="18211" y="39420"/>
                  </a:moveTo>
                  <a:lnTo>
                    <a:pt x="17957" y="39331"/>
                  </a:lnTo>
                  <a:lnTo>
                    <a:pt x="18148" y="39801"/>
                  </a:lnTo>
                  <a:lnTo>
                    <a:pt x="18211" y="39420"/>
                  </a:lnTo>
                  <a:close/>
                </a:path>
                <a:path w="53975" h="69214">
                  <a:moveTo>
                    <a:pt x="18351" y="40030"/>
                  </a:moveTo>
                  <a:lnTo>
                    <a:pt x="18300" y="39852"/>
                  </a:lnTo>
                  <a:lnTo>
                    <a:pt x="18211" y="40347"/>
                  </a:lnTo>
                  <a:lnTo>
                    <a:pt x="18351" y="40030"/>
                  </a:lnTo>
                  <a:close/>
                </a:path>
                <a:path w="53975" h="69214">
                  <a:moveTo>
                    <a:pt x="18427" y="38239"/>
                  </a:moveTo>
                  <a:lnTo>
                    <a:pt x="17475" y="38265"/>
                  </a:lnTo>
                  <a:lnTo>
                    <a:pt x="18427" y="39433"/>
                  </a:lnTo>
                  <a:lnTo>
                    <a:pt x="18427" y="38239"/>
                  </a:lnTo>
                  <a:close/>
                </a:path>
                <a:path w="53975" h="69214">
                  <a:moveTo>
                    <a:pt x="18745" y="37719"/>
                  </a:moveTo>
                  <a:lnTo>
                    <a:pt x="18732" y="36868"/>
                  </a:lnTo>
                  <a:lnTo>
                    <a:pt x="18021" y="37299"/>
                  </a:lnTo>
                  <a:lnTo>
                    <a:pt x="18745" y="37719"/>
                  </a:lnTo>
                  <a:close/>
                </a:path>
                <a:path w="53975" h="69214">
                  <a:moveTo>
                    <a:pt x="18961" y="39128"/>
                  </a:moveTo>
                  <a:lnTo>
                    <a:pt x="18503" y="39852"/>
                  </a:lnTo>
                  <a:lnTo>
                    <a:pt x="18961" y="39128"/>
                  </a:lnTo>
                  <a:close/>
                </a:path>
                <a:path w="53975" h="69214">
                  <a:moveTo>
                    <a:pt x="19697" y="41071"/>
                  </a:moveTo>
                  <a:lnTo>
                    <a:pt x="19532" y="40932"/>
                  </a:lnTo>
                  <a:lnTo>
                    <a:pt x="19532" y="41135"/>
                  </a:lnTo>
                  <a:lnTo>
                    <a:pt x="19697" y="41071"/>
                  </a:lnTo>
                  <a:close/>
                </a:path>
                <a:path w="53975" h="69214">
                  <a:moveTo>
                    <a:pt x="19710" y="37630"/>
                  </a:moveTo>
                  <a:lnTo>
                    <a:pt x="19392" y="37439"/>
                  </a:lnTo>
                  <a:lnTo>
                    <a:pt x="19431" y="37706"/>
                  </a:lnTo>
                  <a:lnTo>
                    <a:pt x="19710" y="37630"/>
                  </a:lnTo>
                  <a:close/>
                </a:path>
                <a:path w="53975" h="69214">
                  <a:moveTo>
                    <a:pt x="19837" y="38239"/>
                  </a:moveTo>
                  <a:lnTo>
                    <a:pt x="19761" y="37884"/>
                  </a:lnTo>
                  <a:lnTo>
                    <a:pt x="19532" y="38265"/>
                  </a:lnTo>
                  <a:lnTo>
                    <a:pt x="19837" y="38239"/>
                  </a:lnTo>
                  <a:close/>
                </a:path>
                <a:path w="53975" h="69214">
                  <a:moveTo>
                    <a:pt x="20510" y="41275"/>
                  </a:moveTo>
                  <a:lnTo>
                    <a:pt x="20193" y="41249"/>
                  </a:lnTo>
                  <a:lnTo>
                    <a:pt x="20345" y="41414"/>
                  </a:lnTo>
                  <a:lnTo>
                    <a:pt x="20510" y="41275"/>
                  </a:lnTo>
                  <a:close/>
                </a:path>
                <a:path w="53975" h="69214">
                  <a:moveTo>
                    <a:pt x="20739" y="37630"/>
                  </a:moveTo>
                  <a:lnTo>
                    <a:pt x="20281" y="37592"/>
                  </a:lnTo>
                  <a:lnTo>
                    <a:pt x="20002" y="38100"/>
                  </a:lnTo>
                  <a:lnTo>
                    <a:pt x="20739" y="37630"/>
                  </a:lnTo>
                  <a:close/>
                </a:path>
                <a:path w="53975" h="69214">
                  <a:moveTo>
                    <a:pt x="21031" y="2146"/>
                  </a:moveTo>
                  <a:lnTo>
                    <a:pt x="18897" y="0"/>
                  </a:lnTo>
                  <a:lnTo>
                    <a:pt x="18973" y="2819"/>
                  </a:lnTo>
                  <a:lnTo>
                    <a:pt x="21031" y="2146"/>
                  </a:lnTo>
                  <a:close/>
                </a:path>
                <a:path w="53975" h="69214">
                  <a:moveTo>
                    <a:pt x="21145" y="44564"/>
                  </a:moveTo>
                  <a:lnTo>
                    <a:pt x="20904" y="44627"/>
                  </a:lnTo>
                  <a:lnTo>
                    <a:pt x="21005" y="44818"/>
                  </a:lnTo>
                  <a:lnTo>
                    <a:pt x="21145" y="44564"/>
                  </a:lnTo>
                  <a:close/>
                </a:path>
                <a:path w="53975" h="69214">
                  <a:moveTo>
                    <a:pt x="21717" y="37388"/>
                  </a:moveTo>
                  <a:lnTo>
                    <a:pt x="21501" y="37350"/>
                  </a:lnTo>
                  <a:lnTo>
                    <a:pt x="21717" y="37388"/>
                  </a:lnTo>
                  <a:close/>
                </a:path>
                <a:path w="53975" h="69214">
                  <a:moveTo>
                    <a:pt x="22352" y="38265"/>
                  </a:moveTo>
                  <a:lnTo>
                    <a:pt x="22313" y="38023"/>
                  </a:lnTo>
                  <a:lnTo>
                    <a:pt x="22123" y="38214"/>
                  </a:lnTo>
                  <a:lnTo>
                    <a:pt x="22352" y="38265"/>
                  </a:lnTo>
                  <a:close/>
                </a:path>
                <a:path w="53975" h="69214">
                  <a:moveTo>
                    <a:pt x="23456" y="36512"/>
                  </a:moveTo>
                  <a:lnTo>
                    <a:pt x="23418" y="36385"/>
                  </a:lnTo>
                  <a:lnTo>
                    <a:pt x="23241" y="36499"/>
                  </a:lnTo>
                  <a:lnTo>
                    <a:pt x="23456" y="36512"/>
                  </a:lnTo>
                  <a:close/>
                </a:path>
                <a:path w="53975" h="69214">
                  <a:moveTo>
                    <a:pt x="23634" y="36842"/>
                  </a:moveTo>
                  <a:lnTo>
                    <a:pt x="23444" y="37249"/>
                  </a:lnTo>
                  <a:lnTo>
                    <a:pt x="23634" y="36842"/>
                  </a:lnTo>
                  <a:close/>
                </a:path>
                <a:path w="53975" h="69214">
                  <a:moveTo>
                    <a:pt x="23990" y="37515"/>
                  </a:moveTo>
                  <a:lnTo>
                    <a:pt x="23888" y="37007"/>
                  </a:lnTo>
                  <a:lnTo>
                    <a:pt x="23482" y="37350"/>
                  </a:lnTo>
                  <a:lnTo>
                    <a:pt x="23990" y="37515"/>
                  </a:lnTo>
                  <a:close/>
                </a:path>
                <a:path w="53975" h="69214">
                  <a:moveTo>
                    <a:pt x="24612" y="37744"/>
                  </a:moveTo>
                  <a:lnTo>
                    <a:pt x="24282" y="37960"/>
                  </a:lnTo>
                  <a:lnTo>
                    <a:pt x="24498" y="37985"/>
                  </a:lnTo>
                  <a:lnTo>
                    <a:pt x="24612" y="37744"/>
                  </a:lnTo>
                  <a:close/>
                </a:path>
                <a:path w="53975" h="69214">
                  <a:moveTo>
                    <a:pt x="25234" y="38354"/>
                  </a:moveTo>
                  <a:lnTo>
                    <a:pt x="25082" y="37985"/>
                  </a:lnTo>
                  <a:lnTo>
                    <a:pt x="25120" y="38265"/>
                  </a:lnTo>
                  <a:close/>
                </a:path>
                <a:path w="53975" h="69214">
                  <a:moveTo>
                    <a:pt x="25933" y="37071"/>
                  </a:moveTo>
                  <a:lnTo>
                    <a:pt x="25895" y="36868"/>
                  </a:lnTo>
                  <a:lnTo>
                    <a:pt x="25781" y="37223"/>
                  </a:lnTo>
                  <a:lnTo>
                    <a:pt x="25933" y="37071"/>
                  </a:lnTo>
                  <a:close/>
                </a:path>
                <a:path w="53975" h="69214">
                  <a:moveTo>
                    <a:pt x="26073" y="38633"/>
                  </a:moveTo>
                  <a:lnTo>
                    <a:pt x="25819" y="38646"/>
                  </a:lnTo>
                  <a:lnTo>
                    <a:pt x="25984" y="38849"/>
                  </a:lnTo>
                  <a:lnTo>
                    <a:pt x="26073" y="38633"/>
                  </a:lnTo>
                  <a:close/>
                </a:path>
                <a:path w="53975" h="69214">
                  <a:moveTo>
                    <a:pt x="26136" y="35052"/>
                  </a:moveTo>
                  <a:lnTo>
                    <a:pt x="25946" y="35077"/>
                  </a:lnTo>
                  <a:lnTo>
                    <a:pt x="25895" y="35318"/>
                  </a:lnTo>
                  <a:lnTo>
                    <a:pt x="26136" y="35052"/>
                  </a:lnTo>
                  <a:close/>
                </a:path>
                <a:path w="53975" h="69214">
                  <a:moveTo>
                    <a:pt x="26733" y="37769"/>
                  </a:moveTo>
                  <a:lnTo>
                    <a:pt x="26517" y="37045"/>
                  </a:lnTo>
                  <a:lnTo>
                    <a:pt x="26225" y="37630"/>
                  </a:lnTo>
                  <a:lnTo>
                    <a:pt x="26733" y="37769"/>
                  </a:lnTo>
                  <a:close/>
                </a:path>
                <a:path w="53975" h="69214">
                  <a:moveTo>
                    <a:pt x="26860" y="35445"/>
                  </a:moveTo>
                  <a:lnTo>
                    <a:pt x="26441" y="35560"/>
                  </a:lnTo>
                  <a:lnTo>
                    <a:pt x="26860" y="35445"/>
                  </a:lnTo>
                  <a:close/>
                </a:path>
                <a:path w="53975" h="69214">
                  <a:moveTo>
                    <a:pt x="27584" y="37058"/>
                  </a:moveTo>
                  <a:lnTo>
                    <a:pt x="27330" y="37452"/>
                  </a:lnTo>
                  <a:lnTo>
                    <a:pt x="27520" y="37490"/>
                  </a:lnTo>
                  <a:lnTo>
                    <a:pt x="27584" y="37058"/>
                  </a:lnTo>
                  <a:close/>
                </a:path>
                <a:path w="53975" h="69214">
                  <a:moveTo>
                    <a:pt x="27597" y="36626"/>
                  </a:moveTo>
                  <a:lnTo>
                    <a:pt x="27393" y="36512"/>
                  </a:lnTo>
                  <a:lnTo>
                    <a:pt x="27393" y="36664"/>
                  </a:lnTo>
                  <a:lnTo>
                    <a:pt x="27597" y="36626"/>
                  </a:lnTo>
                  <a:close/>
                </a:path>
                <a:path w="53975" h="69214">
                  <a:moveTo>
                    <a:pt x="28346" y="37274"/>
                  </a:moveTo>
                  <a:lnTo>
                    <a:pt x="28257" y="37147"/>
                  </a:lnTo>
                  <a:lnTo>
                    <a:pt x="28346" y="37274"/>
                  </a:lnTo>
                  <a:close/>
                </a:path>
                <a:path w="53975" h="69214">
                  <a:moveTo>
                    <a:pt x="31076" y="35877"/>
                  </a:moveTo>
                  <a:lnTo>
                    <a:pt x="30581" y="35712"/>
                  </a:lnTo>
                  <a:lnTo>
                    <a:pt x="30962" y="36207"/>
                  </a:lnTo>
                  <a:lnTo>
                    <a:pt x="31076" y="35877"/>
                  </a:lnTo>
                  <a:close/>
                </a:path>
                <a:path w="53975" h="69214">
                  <a:moveTo>
                    <a:pt x="31496" y="35001"/>
                  </a:moveTo>
                  <a:lnTo>
                    <a:pt x="31242" y="35166"/>
                  </a:lnTo>
                  <a:lnTo>
                    <a:pt x="31432" y="35458"/>
                  </a:lnTo>
                  <a:lnTo>
                    <a:pt x="31496" y="35001"/>
                  </a:lnTo>
                  <a:close/>
                </a:path>
                <a:path w="53975" h="69214">
                  <a:moveTo>
                    <a:pt x="32004" y="37033"/>
                  </a:moveTo>
                  <a:lnTo>
                    <a:pt x="31800" y="37185"/>
                  </a:lnTo>
                  <a:lnTo>
                    <a:pt x="31788" y="37401"/>
                  </a:lnTo>
                  <a:lnTo>
                    <a:pt x="32004" y="37033"/>
                  </a:lnTo>
                  <a:close/>
                </a:path>
                <a:path w="53975" h="69214">
                  <a:moveTo>
                    <a:pt x="32143" y="36626"/>
                  </a:moveTo>
                  <a:lnTo>
                    <a:pt x="32029" y="36436"/>
                  </a:lnTo>
                  <a:lnTo>
                    <a:pt x="31978" y="36664"/>
                  </a:lnTo>
                  <a:lnTo>
                    <a:pt x="32143" y="36626"/>
                  </a:lnTo>
                  <a:close/>
                </a:path>
                <a:path w="53975" h="69214">
                  <a:moveTo>
                    <a:pt x="32600" y="35648"/>
                  </a:moveTo>
                  <a:lnTo>
                    <a:pt x="32385" y="35166"/>
                  </a:lnTo>
                  <a:lnTo>
                    <a:pt x="31788" y="35534"/>
                  </a:lnTo>
                  <a:lnTo>
                    <a:pt x="32600" y="35648"/>
                  </a:lnTo>
                  <a:close/>
                </a:path>
                <a:path w="53975" h="69214">
                  <a:moveTo>
                    <a:pt x="34239" y="32918"/>
                  </a:moveTo>
                  <a:lnTo>
                    <a:pt x="33883" y="33045"/>
                  </a:lnTo>
                  <a:lnTo>
                    <a:pt x="34137" y="33108"/>
                  </a:lnTo>
                  <a:lnTo>
                    <a:pt x="34239" y="32918"/>
                  </a:lnTo>
                  <a:close/>
                </a:path>
                <a:path w="53975" h="69214">
                  <a:moveTo>
                    <a:pt x="34861" y="31813"/>
                  </a:moveTo>
                  <a:lnTo>
                    <a:pt x="34569" y="31762"/>
                  </a:lnTo>
                  <a:lnTo>
                    <a:pt x="34861" y="31813"/>
                  </a:lnTo>
                  <a:close/>
                </a:path>
                <a:path w="53975" h="69214">
                  <a:moveTo>
                    <a:pt x="35204" y="31165"/>
                  </a:moveTo>
                  <a:lnTo>
                    <a:pt x="35090" y="31432"/>
                  </a:lnTo>
                  <a:lnTo>
                    <a:pt x="35204" y="31165"/>
                  </a:lnTo>
                  <a:close/>
                </a:path>
                <a:path w="53975" h="69214">
                  <a:moveTo>
                    <a:pt x="35255" y="31788"/>
                  </a:moveTo>
                  <a:lnTo>
                    <a:pt x="35204" y="31534"/>
                  </a:lnTo>
                  <a:lnTo>
                    <a:pt x="35026" y="31635"/>
                  </a:lnTo>
                  <a:lnTo>
                    <a:pt x="35255" y="31788"/>
                  </a:lnTo>
                  <a:close/>
                </a:path>
                <a:path w="53975" h="69214">
                  <a:moveTo>
                    <a:pt x="36347" y="30873"/>
                  </a:moveTo>
                  <a:lnTo>
                    <a:pt x="35547" y="30873"/>
                  </a:lnTo>
                  <a:lnTo>
                    <a:pt x="35991" y="31165"/>
                  </a:lnTo>
                  <a:lnTo>
                    <a:pt x="36347" y="30873"/>
                  </a:lnTo>
                  <a:close/>
                </a:path>
                <a:path w="53975" h="69214">
                  <a:moveTo>
                    <a:pt x="36372" y="33921"/>
                  </a:moveTo>
                  <a:lnTo>
                    <a:pt x="34277" y="35471"/>
                  </a:lnTo>
                  <a:lnTo>
                    <a:pt x="35585" y="35915"/>
                  </a:lnTo>
                  <a:lnTo>
                    <a:pt x="36372" y="33921"/>
                  </a:lnTo>
                  <a:close/>
                </a:path>
                <a:path w="53975" h="69214">
                  <a:moveTo>
                    <a:pt x="39027" y="32346"/>
                  </a:moveTo>
                  <a:lnTo>
                    <a:pt x="38785" y="31877"/>
                  </a:lnTo>
                  <a:lnTo>
                    <a:pt x="38392" y="32143"/>
                  </a:lnTo>
                  <a:lnTo>
                    <a:pt x="39027" y="32346"/>
                  </a:lnTo>
                  <a:close/>
                </a:path>
                <a:path w="53975" h="69214">
                  <a:moveTo>
                    <a:pt x="39306" y="32207"/>
                  </a:moveTo>
                  <a:lnTo>
                    <a:pt x="39065" y="32423"/>
                  </a:lnTo>
                  <a:lnTo>
                    <a:pt x="39306" y="32207"/>
                  </a:lnTo>
                  <a:close/>
                </a:path>
                <a:path w="53975" h="69214">
                  <a:moveTo>
                    <a:pt x="39585" y="32105"/>
                  </a:moveTo>
                  <a:lnTo>
                    <a:pt x="39382" y="31661"/>
                  </a:lnTo>
                  <a:lnTo>
                    <a:pt x="39281" y="31877"/>
                  </a:lnTo>
                  <a:lnTo>
                    <a:pt x="39585" y="32105"/>
                  </a:lnTo>
                  <a:close/>
                </a:path>
                <a:path w="53975" h="69214">
                  <a:moveTo>
                    <a:pt x="40309" y="31889"/>
                  </a:moveTo>
                  <a:lnTo>
                    <a:pt x="40030" y="31877"/>
                  </a:lnTo>
                  <a:lnTo>
                    <a:pt x="40132" y="32219"/>
                  </a:lnTo>
                  <a:lnTo>
                    <a:pt x="40309" y="31889"/>
                  </a:lnTo>
                  <a:close/>
                </a:path>
                <a:path w="53975" h="69214">
                  <a:moveTo>
                    <a:pt x="40690" y="30022"/>
                  </a:moveTo>
                  <a:lnTo>
                    <a:pt x="40513" y="30073"/>
                  </a:lnTo>
                  <a:lnTo>
                    <a:pt x="40690" y="30022"/>
                  </a:lnTo>
                  <a:close/>
                </a:path>
                <a:path w="53975" h="69214">
                  <a:moveTo>
                    <a:pt x="42189" y="29946"/>
                  </a:moveTo>
                  <a:lnTo>
                    <a:pt x="42049" y="29984"/>
                  </a:lnTo>
                  <a:lnTo>
                    <a:pt x="42011" y="30149"/>
                  </a:lnTo>
                  <a:lnTo>
                    <a:pt x="42189" y="29946"/>
                  </a:lnTo>
                  <a:close/>
                </a:path>
                <a:path w="53975" h="69214">
                  <a:moveTo>
                    <a:pt x="42951" y="47828"/>
                  </a:moveTo>
                  <a:lnTo>
                    <a:pt x="41084" y="40271"/>
                  </a:lnTo>
                  <a:lnTo>
                    <a:pt x="40716" y="40132"/>
                  </a:lnTo>
                  <a:lnTo>
                    <a:pt x="40830" y="39916"/>
                  </a:lnTo>
                  <a:lnTo>
                    <a:pt x="40525" y="40043"/>
                  </a:lnTo>
                  <a:lnTo>
                    <a:pt x="33274" y="37045"/>
                  </a:lnTo>
                  <a:lnTo>
                    <a:pt x="25615" y="39395"/>
                  </a:lnTo>
                  <a:lnTo>
                    <a:pt x="25158" y="39344"/>
                  </a:lnTo>
                  <a:lnTo>
                    <a:pt x="25196" y="39522"/>
                  </a:lnTo>
                  <a:lnTo>
                    <a:pt x="24396" y="39763"/>
                  </a:lnTo>
                  <a:lnTo>
                    <a:pt x="23482" y="45224"/>
                  </a:lnTo>
                  <a:lnTo>
                    <a:pt x="17437" y="46075"/>
                  </a:lnTo>
                  <a:lnTo>
                    <a:pt x="13766" y="42379"/>
                  </a:lnTo>
                  <a:lnTo>
                    <a:pt x="9753" y="50533"/>
                  </a:lnTo>
                  <a:lnTo>
                    <a:pt x="0" y="57073"/>
                  </a:lnTo>
                  <a:lnTo>
                    <a:pt x="6134" y="54902"/>
                  </a:lnTo>
                  <a:lnTo>
                    <a:pt x="7073" y="65405"/>
                  </a:lnTo>
                  <a:lnTo>
                    <a:pt x="15341" y="68834"/>
                  </a:lnTo>
                  <a:lnTo>
                    <a:pt x="15582" y="63233"/>
                  </a:lnTo>
                  <a:lnTo>
                    <a:pt x="24168" y="53263"/>
                  </a:lnTo>
                  <a:lnTo>
                    <a:pt x="33845" y="58978"/>
                  </a:lnTo>
                  <a:lnTo>
                    <a:pt x="34836" y="55270"/>
                  </a:lnTo>
                  <a:lnTo>
                    <a:pt x="38862" y="51574"/>
                  </a:lnTo>
                  <a:lnTo>
                    <a:pt x="38963" y="51714"/>
                  </a:lnTo>
                  <a:lnTo>
                    <a:pt x="38976" y="51562"/>
                  </a:lnTo>
                  <a:lnTo>
                    <a:pt x="42951" y="47828"/>
                  </a:lnTo>
                  <a:close/>
                </a:path>
                <a:path w="53975" h="69214">
                  <a:moveTo>
                    <a:pt x="44056" y="47396"/>
                  </a:moveTo>
                  <a:lnTo>
                    <a:pt x="43827" y="47650"/>
                  </a:lnTo>
                  <a:lnTo>
                    <a:pt x="44056" y="47396"/>
                  </a:lnTo>
                  <a:close/>
                </a:path>
                <a:path w="53975" h="69214">
                  <a:moveTo>
                    <a:pt x="44157" y="41313"/>
                  </a:moveTo>
                  <a:lnTo>
                    <a:pt x="44056" y="41440"/>
                  </a:lnTo>
                  <a:lnTo>
                    <a:pt x="43992" y="41706"/>
                  </a:lnTo>
                  <a:lnTo>
                    <a:pt x="44157" y="41313"/>
                  </a:lnTo>
                  <a:close/>
                </a:path>
                <a:path w="53975" h="69214">
                  <a:moveTo>
                    <a:pt x="44170" y="30721"/>
                  </a:moveTo>
                  <a:lnTo>
                    <a:pt x="43954" y="30708"/>
                  </a:lnTo>
                  <a:lnTo>
                    <a:pt x="44170" y="31178"/>
                  </a:lnTo>
                  <a:lnTo>
                    <a:pt x="44170" y="30721"/>
                  </a:lnTo>
                  <a:close/>
                </a:path>
                <a:path w="53975" h="69214">
                  <a:moveTo>
                    <a:pt x="44729" y="31153"/>
                  </a:moveTo>
                  <a:lnTo>
                    <a:pt x="44500" y="31064"/>
                  </a:lnTo>
                  <a:lnTo>
                    <a:pt x="44386" y="31369"/>
                  </a:lnTo>
                  <a:lnTo>
                    <a:pt x="44729" y="31153"/>
                  </a:lnTo>
                  <a:close/>
                </a:path>
                <a:path w="53975" h="69214">
                  <a:moveTo>
                    <a:pt x="46939" y="33045"/>
                  </a:moveTo>
                  <a:lnTo>
                    <a:pt x="41579" y="39001"/>
                  </a:lnTo>
                  <a:lnTo>
                    <a:pt x="44869" y="40119"/>
                  </a:lnTo>
                  <a:lnTo>
                    <a:pt x="46939" y="33045"/>
                  </a:lnTo>
                  <a:close/>
                </a:path>
                <a:path w="53975" h="69214">
                  <a:moveTo>
                    <a:pt x="47332" y="39116"/>
                  </a:moveTo>
                  <a:lnTo>
                    <a:pt x="46990" y="39255"/>
                  </a:lnTo>
                  <a:lnTo>
                    <a:pt x="47180" y="39331"/>
                  </a:lnTo>
                  <a:lnTo>
                    <a:pt x="47332" y="39116"/>
                  </a:lnTo>
                  <a:close/>
                </a:path>
                <a:path w="53975" h="69214">
                  <a:moveTo>
                    <a:pt x="47764" y="38976"/>
                  </a:moveTo>
                  <a:lnTo>
                    <a:pt x="47498" y="38989"/>
                  </a:lnTo>
                  <a:lnTo>
                    <a:pt x="47586" y="39116"/>
                  </a:lnTo>
                  <a:lnTo>
                    <a:pt x="47764" y="38976"/>
                  </a:lnTo>
                  <a:close/>
                </a:path>
                <a:path w="53975" h="69214">
                  <a:moveTo>
                    <a:pt x="50673" y="32600"/>
                  </a:moveTo>
                  <a:lnTo>
                    <a:pt x="50571" y="32423"/>
                  </a:lnTo>
                  <a:lnTo>
                    <a:pt x="50279" y="32448"/>
                  </a:lnTo>
                  <a:lnTo>
                    <a:pt x="50673" y="32600"/>
                  </a:lnTo>
                  <a:close/>
                </a:path>
                <a:path w="53975" h="69214">
                  <a:moveTo>
                    <a:pt x="50698" y="36309"/>
                  </a:moveTo>
                  <a:lnTo>
                    <a:pt x="50165" y="36601"/>
                  </a:lnTo>
                  <a:lnTo>
                    <a:pt x="50698" y="36614"/>
                  </a:lnTo>
                  <a:lnTo>
                    <a:pt x="50698" y="36309"/>
                  </a:lnTo>
                  <a:close/>
                </a:path>
                <a:path w="53975" h="69214">
                  <a:moveTo>
                    <a:pt x="50774" y="32245"/>
                  </a:moveTo>
                  <a:lnTo>
                    <a:pt x="50380" y="31635"/>
                  </a:lnTo>
                  <a:lnTo>
                    <a:pt x="50101" y="32080"/>
                  </a:lnTo>
                  <a:lnTo>
                    <a:pt x="50774" y="32245"/>
                  </a:lnTo>
                  <a:close/>
                </a:path>
                <a:path w="53975" h="69214">
                  <a:moveTo>
                    <a:pt x="51142" y="31267"/>
                  </a:moveTo>
                  <a:lnTo>
                    <a:pt x="50939" y="31292"/>
                  </a:lnTo>
                  <a:lnTo>
                    <a:pt x="51142" y="31267"/>
                  </a:lnTo>
                  <a:close/>
                </a:path>
                <a:path w="53975" h="69214">
                  <a:moveTo>
                    <a:pt x="51447" y="31229"/>
                  </a:moveTo>
                  <a:lnTo>
                    <a:pt x="51181" y="31178"/>
                  </a:lnTo>
                  <a:lnTo>
                    <a:pt x="51447" y="31229"/>
                  </a:lnTo>
                  <a:close/>
                </a:path>
                <a:path w="53975" h="69214">
                  <a:moveTo>
                    <a:pt x="51460" y="31369"/>
                  </a:moveTo>
                  <a:lnTo>
                    <a:pt x="51219" y="31318"/>
                  </a:lnTo>
                  <a:lnTo>
                    <a:pt x="50927" y="31724"/>
                  </a:lnTo>
                  <a:lnTo>
                    <a:pt x="51460" y="31369"/>
                  </a:lnTo>
                  <a:close/>
                </a:path>
                <a:path w="53975" h="69214">
                  <a:moveTo>
                    <a:pt x="51714" y="31191"/>
                  </a:moveTo>
                  <a:lnTo>
                    <a:pt x="51549" y="30962"/>
                  </a:lnTo>
                  <a:lnTo>
                    <a:pt x="51523" y="31102"/>
                  </a:lnTo>
                  <a:lnTo>
                    <a:pt x="51714" y="31191"/>
                  </a:lnTo>
                  <a:close/>
                </a:path>
                <a:path w="53975" h="69214">
                  <a:moveTo>
                    <a:pt x="51993" y="30988"/>
                  </a:moveTo>
                  <a:lnTo>
                    <a:pt x="51739" y="31051"/>
                  </a:lnTo>
                  <a:lnTo>
                    <a:pt x="51993" y="31191"/>
                  </a:lnTo>
                  <a:lnTo>
                    <a:pt x="51993" y="30988"/>
                  </a:lnTo>
                  <a:close/>
                </a:path>
                <a:path w="53975" h="69214">
                  <a:moveTo>
                    <a:pt x="52273" y="30962"/>
                  </a:moveTo>
                  <a:lnTo>
                    <a:pt x="52120" y="30886"/>
                  </a:lnTo>
                  <a:lnTo>
                    <a:pt x="52031" y="31102"/>
                  </a:lnTo>
                  <a:lnTo>
                    <a:pt x="52273" y="30962"/>
                  </a:lnTo>
                  <a:close/>
                </a:path>
                <a:path w="53975" h="69214">
                  <a:moveTo>
                    <a:pt x="52387" y="35928"/>
                  </a:moveTo>
                  <a:lnTo>
                    <a:pt x="52298" y="35775"/>
                  </a:lnTo>
                  <a:lnTo>
                    <a:pt x="52158" y="36195"/>
                  </a:lnTo>
                  <a:lnTo>
                    <a:pt x="52387" y="35928"/>
                  </a:lnTo>
                  <a:close/>
                </a:path>
                <a:path w="53975" h="69214">
                  <a:moveTo>
                    <a:pt x="53238" y="34607"/>
                  </a:moveTo>
                  <a:lnTo>
                    <a:pt x="53136" y="34810"/>
                  </a:lnTo>
                  <a:lnTo>
                    <a:pt x="53238" y="34607"/>
                  </a:lnTo>
                  <a:close/>
                </a:path>
                <a:path w="53975" h="69214">
                  <a:moveTo>
                    <a:pt x="53289" y="32194"/>
                  </a:moveTo>
                  <a:lnTo>
                    <a:pt x="52895" y="32067"/>
                  </a:lnTo>
                  <a:lnTo>
                    <a:pt x="52882" y="32385"/>
                  </a:lnTo>
                  <a:lnTo>
                    <a:pt x="53289" y="32194"/>
                  </a:lnTo>
                  <a:close/>
                </a:path>
                <a:path w="53975" h="69214">
                  <a:moveTo>
                    <a:pt x="53378" y="32092"/>
                  </a:moveTo>
                  <a:lnTo>
                    <a:pt x="53263" y="31813"/>
                  </a:lnTo>
                  <a:lnTo>
                    <a:pt x="53124" y="31877"/>
                  </a:lnTo>
                  <a:lnTo>
                    <a:pt x="53378" y="32092"/>
                  </a:lnTo>
                  <a:close/>
                </a:path>
                <a:path w="53975" h="69214">
                  <a:moveTo>
                    <a:pt x="53517" y="32842"/>
                  </a:moveTo>
                  <a:lnTo>
                    <a:pt x="53213" y="32829"/>
                  </a:lnTo>
                  <a:lnTo>
                    <a:pt x="53263" y="32981"/>
                  </a:lnTo>
                  <a:lnTo>
                    <a:pt x="53517" y="32842"/>
                  </a:lnTo>
                  <a:close/>
                </a:path>
              </a:pathLst>
            </a:custGeom>
            <a:solidFill>
              <a:srgbClr val="3888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227594" y="3547020"/>
              <a:ext cx="57150" cy="97790"/>
            </a:xfrm>
            <a:custGeom>
              <a:avLst/>
              <a:gdLst/>
              <a:ahLst/>
              <a:cxnLst/>
              <a:rect l="l" t="t" r="r" b="b"/>
              <a:pathLst>
                <a:path w="57150" h="97789">
                  <a:moveTo>
                    <a:pt x="29197" y="31597"/>
                  </a:moveTo>
                  <a:lnTo>
                    <a:pt x="28930" y="31584"/>
                  </a:lnTo>
                  <a:lnTo>
                    <a:pt x="29057" y="31800"/>
                  </a:lnTo>
                  <a:lnTo>
                    <a:pt x="29197" y="31597"/>
                  </a:lnTo>
                  <a:close/>
                </a:path>
                <a:path w="57150" h="97789">
                  <a:moveTo>
                    <a:pt x="31800" y="40741"/>
                  </a:moveTo>
                  <a:lnTo>
                    <a:pt x="31546" y="41135"/>
                  </a:lnTo>
                  <a:lnTo>
                    <a:pt x="31521" y="41452"/>
                  </a:lnTo>
                  <a:lnTo>
                    <a:pt x="31800" y="40741"/>
                  </a:lnTo>
                  <a:close/>
                </a:path>
                <a:path w="57150" h="97789">
                  <a:moveTo>
                    <a:pt x="33248" y="46418"/>
                  </a:moveTo>
                  <a:lnTo>
                    <a:pt x="33121" y="46139"/>
                  </a:lnTo>
                  <a:lnTo>
                    <a:pt x="32550" y="46532"/>
                  </a:lnTo>
                  <a:lnTo>
                    <a:pt x="33248" y="46418"/>
                  </a:lnTo>
                  <a:close/>
                </a:path>
                <a:path w="57150" h="97789">
                  <a:moveTo>
                    <a:pt x="33934" y="41567"/>
                  </a:moveTo>
                  <a:lnTo>
                    <a:pt x="33782" y="40703"/>
                  </a:lnTo>
                  <a:lnTo>
                    <a:pt x="33667" y="41135"/>
                  </a:lnTo>
                  <a:lnTo>
                    <a:pt x="33934" y="41567"/>
                  </a:lnTo>
                  <a:close/>
                </a:path>
                <a:path w="57150" h="97789">
                  <a:moveTo>
                    <a:pt x="34620" y="40271"/>
                  </a:moveTo>
                  <a:lnTo>
                    <a:pt x="34074" y="40538"/>
                  </a:lnTo>
                  <a:lnTo>
                    <a:pt x="34378" y="40716"/>
                  </a:lnTo>
                  <a:lnTo>
                    <a:pt x="34620" y="40271"/>
                  </a:lnTo>
                  <a:close/>
                </a:path>
                <a:path w="57150" h="97789">
                  <a:moveTo>
                    <a:pt x="35712" y="66421"/>
                  </a:moveTo>
                  <a:lnTo>
                    <a:pt x="35344" y="66319"/>
                  </a:lnTo>
                  <a:lnTo>
                    <a:pt x="35458" y="66573"/>
                  </a:lnTo>
                  <a:lnTo>
                    <a:pt x="35712" y="66421"/>
                  </a:lnTo>
                  <a:close/>
                </a:path>
                <a:path w="57150" h="97789">
                  <a:moveTo>
                    <a:pt x="36360" y="41808"/>
                  </a:moveTo>
                  <a:lnTo>
                    <a:pt x="35737" y="42037"/>
                  </a:lnTo>
                  <a:lnTo>
                    <a:pt x="35534" y="42481"/>
                  </a:lnTo>
                  <a:lnTo>
                    <a:pt x="36360" y="41808"/>
                  </a:lnTo>
                  <a:close/>
                </a:path>
                <a:path w="57150" h="97789">
                  <a:moveTo>
                    <a:pt x="37160" y="64350"/>
                  </a:moveTo>
                  <a:lnTo>
                    <a:pt x="36982" y="64287"/>
                  </a:lnTo>
                  <a:lnTo>
                    <a:pt x="36918" y="64427"/>
                  </a:lnTo>
                  <a:lnTo>
                    <a:pt x="37160" y="64350"/>
                  </a:lnTo>
                  <a:close/>
                </a:path>
                <a:path w="57150" h="97789">
                  <a:moveTo>
                    <a:pt x="37249" y="65278"/>
                  </a:moveTo>
                  <a:lnTo>
                    <a:pt x="37122" y="65265"/>
                  </a:lnTo>
                  <a:lnTo>
                    <a:pt x="37172" y="65481"/>
                  </a:lnTo>
                  <a:lnTo>
                    <a:pt x="37249" y="65278"/>
                  </a:lnTo>
                  <a:close/>
                </a:path>
                <a:path w="57150" h="97789">
                  <a:moveTo>
                    <a:pt x="37592" y="54864"/>
                  </a:moveTo>
                  <a:lnTo>
                    <a:pt x="37376" y="54902"/>
                  </a:lnTo>
                  <a:lnTo>
                    <a:pt x="37592" y="54864"/>
                  </a:lnTo>
                  <a:close/>
                </a:path>
                <a:path w="57150" h="97789">
                  <a:moveTo>
                    <a:pt x="37960" y="45491"/>
                  </a:moveTo>
                  <a:lnTo>
                    <a:pt x="37858" y="45034"/>
                  </a:lnTo>
                  <a:lnTo>
                    <a:pt x="37541" y="45364"/>
                  </a:lnTo>
                  <a:lnTo>
                    <a:pt x="37960" y="45491"/>
                  </a:lnTo>
                  <a:close/>
                </a:path>
                <a:path w="57150" h="97789">
                  <a:moveTo>
                    <a:pt x="38735" y="44005"/>
                  </a:moveTo>
                  <a:lnTo>
                    <a:pt x="38569" y="43878"/>
                  </a:lnTo>
                  <a:lnTo>
                    <a:pt x="38328" y="43853"/>
                  </a:lnTo>
                  <a:lnTo>
                    <a:pt x="38735" y="44005"/>
                  </a:lnTo>
                  <a:close/>
                </a:path>
                <a:path w="57150" h="97789">
                  <a:moveTo>
                    <a:pt x="39408" y="43395"/>
                  </a:moveTo>
                  <a:lnTo>
                    <a:pt x="39344" y="43726"/>
                  </a:lnTo>
                  <a:lnTo>
                    <a:pt x="39395" y="43510"/>
                  </a:lnTo>
                  <a:close/>
                </a:path>
                <a:path w="57150" h="97789">
                  <a:moveTo>
                    <a:pt x="39535" y="60731"/>
                  </a:moveTo>
                  <a:lnTo>
                    <a:pt x="39319" y="60794"/>
                  </a:lnTo>
                  <a:lnTo>
                    <a:pt x="39509" y="60972"/>
                  </a:lnTo>
                  <a:lnTo>
                    <a:pt x="39535" y="60731"/>
                  </a:lnTo>
                  <a:close/>
                </a:path>
                <a:path w="57150" h="97789">
                  <a:moveTo>
                    <a:pt x="39700" y="61417"/>
                  </a:moveTo>
                  <a:lnTo>
                    <a:pt x="35293" y="57683"/>
                  </a:lnTo>
                  <a:lnTo>
                    <a:pt x="36042" y="56413"/>
                  </a:lnTo>
                  <a:lnTo>
                    <a:pt x="36830" y="55067"/>
                  </a:lnTo>
                  <a:lnTo>
                    <a:pt x="30619" y="54965"/>
                  </a:lnTo>
                  <a:lnTo>
                    <a:pt x="30734" y="54698"/>
                  </a:lnTo>
                  <a:lnTo>
                    <a:pt x="32004" y="51676"/>
                  </a:lnTo>
                  <a:lnTo>
                    <a:pt x="33362" y="48450"/>
                  </a:lnTo>
                  <a:lnTo>
                    <a:pt x="33528" y="48044"/>
                  </a:lnTo>
                  <a:lnTo>
                    <a:pt x="24155" y="48450"/>
                  </a:lnTo>
                  <a:lnTo>
                    <a:pt x="22618" y="41770"/>
                  </a:lnTo>
                  <a:lnTo>
                    <a:pt x="15151" y="43332"/>
                  </a:lnTo>
                  <a:lnTo>
                    <a:pt x="9690" y="49085"/>
                  </a:lnTo>
                  <a:lnTo>
                    <a:pt x="9690" y="62801"/>
                  </a:lnTo>
                  <a:lnTo>
                    <a:pt x="9207" y="62953"/>
                  </a:lnTo>
                  <a:lnTo>
                    <a:pt x="8763" y="62306"/>
                  </a:lnTo>
                  <a:lnTo>
                    <a:pt x="9690" y="62801"/>
                  </a:lnTo>
                  <a:lnTo>
                    <a:pt x="9690" y="49085"/>
                  </a:lnTo>
                  <a:lnTo>
                    <a:pt x="7213" y="51676"/>
                  </a:lnTo>
                  <a:lnTo>
                    <a:pt x="4457" y="49669"/>
                  </a:lnTo>
                  <a:lnTo>
                    <a:pt x="4229" y="54698"/>
                  </a:lnTo>
                  <a:lnTo>
                    <a:pt x="0" y="53022"/>
                  </a:lnTo>
                  <a:lnTo>
                    <a:pt x="6946" y="62992"/>
                  </a:lnTo>
                  <a:lnTo>
                    <a:pt x="1689" y="58267"/>
                  </a:lnTo>
                  <a:lnTo>
                    <a:pt x="2705" y="68199"/>
                  </a:lnTo>
                  <a:lnTo>
                    <a:pt x="8115" y="63995"/>
                  </a:lnTo>
                  <a:lnTo>
                    <a:pt x="9486" y="67805"/>
                  </a:lnTo>
                  <a:lnTo>
                    <a:pt x="12395" y="66090"/>
                  </a:lnTo>
                  <a:lnTo>
                    <a:pt x="11925" y="63995"/>
                  </a:lnTo>
                  <a:lnTo>
                    <a:pt x="11696" y="62992"/>
                  </a:lnTo>
                  <a:lnTo>
                    <a:pt x="11544" y="62306"/>
                  </a:lnTo>
                  <a:lnTo>
                    <a:pt x="10223" y="56413"/>
                  </a:lnTo>
                  <a:lnTo>
                    <a:pt x="16459" y="63969"/>
                  </a:lnTo>
                  <a:lnTo>
                    <a:pt x="15862" y="70662"/>
                  </a:lnTo>
                  <a:lnTo>
                    <a:pt x="9499" y="77343"/>
                  </a:lnTo>
                  <a:lnTo>
                    <a:pt x="12065" y="86969"/>
                  </a:lnTo>
                  <a:lnTo>
                    <a:pt x="8483" y="89738"/>
                  </a:lnTo>
                  <a:lnTo>
                    <a:pt x="12623" y="92722"/>
                  </a:lnTo>
                  <a:lnTo>
                    <a:pt x="16903" y="93865"/>
                  </a:lnTo>
                  <a:lnTo>
                    <a:pt x="17665" y="83769"/>
                  </a:lnTo>
                  <a:lnTo>
                    <a:pt x="17233" y="97434"/>
                  </a:lnTo>
                  <a:lnTo>
                    <a:pt x="24625" y="92252"/>
                  </a:lnTo>
                  <a:lnTo>
                    <a:pt x="24333" y="88569"/>
                  </a:lnTo>
                  <a:lnTo>
                    <a:pt x="28092" y="90601"/>
                  </a:lnTo>
                  <a:lnTo>
                    <a:pt x="28587" y="88569"/>
                  </a:lnTo>
                  <a:lnTo>
                    <a:pt x="29768" y="83769"/>
                  </a:lnTo>
                  <a:lnTo>
                    <a:pt x="33731" y="67665"/>
                  </a:lnTo>
                  <a:lnTo>
                    <a:pt x="39700" y="61417"/>
                  </a:lnTo>
                  <a:close/>
                </a:path>
                <a:path w="57150" h="97789">
                  <a:moveTo>
                    <a:pt x="40132" y="44399"/>
                  </a:moveTo>
                  <a:lnTo>
                    <a:pt x="39636" y="44297"/>
                  </a:lnTo>
                  <a:lnTo>
                    <a:pt x="39154" y="45288"/>
                  </a:lnTo>
                  <a:lnTo>
                    <a:pt x="40132" y="44399"/>
                  </a:lnTo>
                  <a:close/>
                </a:path>
                <a:path w="57150" h="97789">
                  <a:moveTo>
                    <a:pt x="40792" y="46367"/>
                  </a:moveTo>
                  <a:lnTo>
                    <a:pt x="40640" y="45885"/>
                  </a:lnTo>
                  <a:lnTo>
                    <a:pt x="40500" y="46355"/>
                  </a:lnTo>
                  <a:lnTo>
                    <a:pt x="40792" y="46367"/>
                  </a:lnTo>
                  <a:close/>
                </a:path>
                <a:path w="57150" h="97789">
                  <a:moveTo>
                    <a:pt x="42278" y="45059"/>
                  </a:moveTo>
                  <a:lnTo>
                    <a:pt x="41440" y="44843"/>
                  </a:lnTo>
                  <a:lnTo>
                    <a:pt x="41821" y="45326"/>
                  </a:lnTo>
                  <a:lnTo>
                    <a:pt x="42278" y="45059"/>
                  </a:lnTo>
                  <a:close/>
                </a:path>
                <a:path w="57150" h="97789">
                  <a:moveTo>
                    <a:pt x="42938" y="56984"/>
                  </a:moveTo>
                  <a:lnTo>
                    <a:pt x="42722" y="56896"/>
                  </a:lnTo>
                  <a:lnTo>
                    <a:pt x="42557" y="56921"/>
                  </a:lnTo>
                  <a:lnTo>
                    <a:pt x="42938" y="56984"/>
                  </a:lnTo>
                  <a:close/>
                </a:path>
                <a:path w="57150" h="97789">
                  <a:moveTo>
                    <a:pt x="43395" y="37388"/>
                  </a:moveTo>
                  <a:lnTo>
                    <a:pt x="42989" y="37592"/>
                  </a:lnTo>
                  <a:lnTo>
                    <a:pt x="43370" y="37630"/>
                  </a:lnTo>
                  <a:lnTo>
                    <a:pt x="43395" y="37388"/>
                  </a:lnTo>
                  <a:close/>
                </a:path>
                <a:path w="57150" h="97789">
                  <a:moveTo>
                    <a:pt x="43751" y="35953"/>
                  </a:moveTo>
                  <a:lnTo>
                    <a:pt x="43395" y="35547"/>
                  </a:lnTo>
                  <a:lnTo>
                    <a:pt x="42519" y="36360"/>
                  </a:lnTo>
                  <a:lnTo>
                    <a:pt x="43751" y="35953"/>
                  </a:lnTo>
                  <a:close/>
                </a:path>
                <a:path w="57150" h="97789">
                  <a:moveTo>
                    <a:pt x="43980" y="42100"/>
                  </a:moveTo>
                  <a:lnTo>
                    <a:pt x="43700" y="42049"/>
                  </a:lnTo>
                  <a:lnTo>
                    <a:pt x="43980" y="42100"/>
                  </a:lnTo>
                  <a:close/>
                </a:path>
                <a:path w="57150" h="97789">
                  <a:moveTo>
                    <a:pt x="44196" y="43535"/>
                  </a:moveTo>
                  <a:lnTo>
                    <a:pt x="44005" y="42900"/>
                  </a:lnTo>
                  <a:lnTo>
                    <a:pt x="41160" y="42710"/>
                  </a:lnTo>
                  <a:lnTo>
                    <a:pt x="44196" y="43535"/>
                  </a:lnTo>
                  <a:close/>
                </a:path>
                <a:path w="57150" h="97789">
                  <a:moveTo>
                    <a:pt x="44373" y="56019"/>
                  </a:moveTo>
                  <a:lnTo>
                    <a:pt x="44246" y="56057"/>
                  </a:lnTo>
                  <a:lnTo>
                    <a:pt x="44094" y="56286"/>
                  </a:lnTo>
                  <a:lnTo>
                    <a:pt x="44373" y="56019"/>
                  </a:lnTo>
                  <a:close/>
                </a:path>
                <a:path w="57150" h="97789">
                  <a:moveTo>
                    <a:pt x="44653" y="37934"/>
                  </a:moveTo>
                  <a:lnTo>
                    <a:pt x="44411" y="37960"/>
                  </a:lnTo>
                  <a:lnTo>
                    <a:pt x="44640" y="38404"/>
                  </a:lnTo>
                  <a:lnTo>
                    <a:pt x="44653" y="37934"/>
                  </a:lnTo>
                  <a:close/>
                </a:path>
                <a:path w="57150" h="97789">
                  <a:moveTo>
                    <a:pt x="44805" y="56553"/>
                  </a:moveTo>
                  <a:lnTo>
                    <a:pt x="44729" y="56222"/>
                  </a:lnTo>
                  <a:lnTo>
                    <a:pt x="44665" y="56451"/>
                  </a:lnTo>
                  <a:lnTo>
                    <a:pt x="44805" y="56553"/>
                  </a:lnTo>
                  <a:close/>
                </a:path>
                <a:path w="57150" h="97789">
                  <a:moveTo>
                    <a:pt x="45110" y="40970"/>
                  </a:moveTo>
                  <a:lnTo>
                    <a:pt x="44729" y="40678"/>
                  </a:lnTo>
                  <a:lnTo>
                    <a:pt x="45110" y="40970"/>
                  </a:lnTo>
                  <a:close/>
                </a:path>
                <a:path w="57150" h="97789">
                  <a:moveTo>
                    <a:pt x="45199" y="59131"/>
                  </a:moveTo>
                  <a:lnTo>
                    <a:pt x="44653" y="59448"/>
                  </a:lnTo>
                  <a:lnTo>
                    <a:pt x="44742" y="59575"/>
                  </a:lnTo>
                  <a:lnTo>
                    <a:pt x="45199" y="59131"/>
                  </a:lnTo>
                  <a:close/>
                </a:path>
                <a:path w="57150" h="97789">
                  <a:moveTo>
                    <a:pt x="45339" y="38303"/>
                  </a:moveTo>
                  <a:lnTo>
                    <a:pt x="45173" y="38227"/>
                  </a:lnTo>
                  <a:lnTo>
                    <a:pt x="45161" y="38404"/>
                  </a:lnTo>
                  <a:lnTo>
                    <a:pt x="45339" y="38303"/>
                  </a:lnTo>
                  <a:close/>
                </a:path>
                <a:path w="57150" h="97789">
                  <a:moveTo>
                    <a:pt x="45377" y="35318"/>
                  </a:moveTo>
                  <a:lnTo>
                    <a:pt x="45326" y="34975"/>
                  </a:lnTo>
                  <a:lnTo>
                    <a:pt x="45199" y="35229"/>
                  </a:lnTo>
                  <a:lnTo>
                    <a:pt x="45377" y="35318"/>
                  </a:lnTo>
                  <a:close/>
                </a:path>
                <a:path w="57150" h="97789">
                  <a:moveTo>
                    <a:pt x="45669" y="38620"/>
                  </a:moveTo>
                  <a:lnTo>
                    <a:pt x="45250" y="35737"/>
                  </a:lnTo>
                  <a:lnTo>
                    <a:pt x="44361" y="36360"/>
                  </a:lnTo>
                  <a:lnTo>
                    <a:pt x="45669" y="38620"/>
                  </a:lnTo>
                  <a:close/>
                </a:path>
                <a:path w="57150" h="97789">
                  <a:moveTo>
                    <a:pt x="46228" y="63792"/>
                  </a:moveTo>
                  <a:lnTo>
                    <a:pt x="46062" y="63741"/>
                  </a:lnTo>
                  <a:lnTo>
                    <a:pt x="46164" y="63931"/>
                  </a:lnTo>
                  <a:lnTo>
                    <a:pt x="46228" y="63792"/>
                  </a:lnTo>
                  <a:close/>
                </a:path>
                <a:path w="57150" h="97789">
                  <a:moveTo>
                    <a:pt x="46507" y="41516"/>
                  </a:moveTo>
                  <a:lnTo>
                    <a:pt x="46202" y="41579"/>
                  </a:lnTo>
                  <a:lnTo>
                    <a:pt x="46228" y="41795"/>
                  </a:lnTo>
                  <a:lnTo>
                    <a:pt x="46507" y="41516"/>
                  </a:lnTo>
                  <a:close/>
                </a:path>
                <a:path w="57150" h="97789">
                  <a:moveTo>
                    <a:pt x="46774" y="55765"/>
                  </a:moveTo>
                  <a:lnTo>
                    <a:pt x="46494" y="55689"/>
                  </a:lnTo>
                  <a:lnTo>
                    <a:pt x="46532" y="55956"/>
                  </a:lnTo>
                  <a:lnTo>
                    <a:pt x="46774" y="55765"/>
                  </a:lnTo>
                  <a:close/>
                </a:path>
                <a:path w="57150" h="97789">
                  <a:moveTo>
                    <a:pt x="46875" y="39890"/>
                  </a:moveTo>
                  <a:lnTo>
                    <a:pt x="46685" y="40093"/>
                  </a:lnTo>
                  <a:lnTo>
                    <a:pt x="46799" y="40297"/>
                  </a:lnTo>
                  <a:lnTo>
                    <a:pt x="46875" y="39890"/>
                  </a:lnTo>
                  <a:close/>
                </a:path>
                <a:path w="57150" h="97789">
                  <a:moveTo>
                    <a:pt x="47028" y="38303"/>
                  </a:moveTo>
                  <a:lnTo>
                    <a:pt x="46202" y="37960"/>
                  </a:lnTo>
                  <a:lnTo>
                    <a:pt x="46240" y="39458"/>
                  </a:lnTo>
                  <a:lnTo>
                    <a:pt x="47028" y="38303"/>
                  </a:lnTo>
                  <a:close/>
                </a:path>
                <a:path w="57150" h="97789">
                  <a:moveTo>
                    <a:pt x="47053" y="42367"/>
                  </a:moveTo>
                  <a:lnTo>
                    <a:pt x="46647" y="42405"/>
                  </a:lnTo>
                  <a:lnTo>
                    <a:pt x="46685" y="42595"/>
                  </a:lnTo>
                  <a:lnTo>
                    <a:pt x="47053" y="42367"/>
                  </a:lnTo>
                  <a:close/>
                </a:path>
                <a:path w="57150" h="97789">
                  <a:moveTo>
                    <a:pt x="47193" y="41275"/>
                  </a:moveTo>
                  <a:lnTo>
                    <a:pt x="46964" y="41351"/>
                  </a:lnTo>
                  <a:lnTo>
                    <a:pt x="46951" y="41795"/>
                  </a:lnTo>
                  <a:lnTo>
                    <a:pt x="47193" y="41275"/>
                  </a:lnTo>
                  <a:close/>
                </a:path>
                <a:path w="57150" h="97789">
                  <a:moveTo>
                    <a:pt x="47193" y="39827"/>
                  </a:moveTo>
                  <a:lnTo>
                    <a:pt x="47053" y="39687"/>
                  </a:lnTo>
                  <a:lnTo>
                    <a:pt x="46913" y="39878"/>
                  </a:lnTo>
                  <a:lnTo>
                    <a:pt x="47193" y="39827"/>
                  </a:lnTo>
                  <a:close/>
                </a:path>
                <a:path w="57150" h="97789">
                  <a:moveTo>
                    <a:pt x="47383" y="65112"/>
                  </a:moveTo>
                  <a:lnTo>
                    <a:pt x="46964" y="64757"/>
                  </a:lnTo>
                  <a:lnTo>
                    <a:pt x="47066" y="65506"/>
                  </a:lnTo>
                  <a:lnTo>
                    <a:pt x="47383" y="65112"/>
                  </a:lnTo>
                  <a:close/>
                </a:path>
                <a:path w="57150" h="97789">
                  <a:moveTo>
                    <a:pt x="48348" y="41770"/>
                  </a:moveTo>
                  <a:lnTo>
                    <a:pt x="48196" y="41325"/>
                  </a:lnTo>
                  <a:lnTo>
                    <a:pt x="47688" y="42100"/>
                  </a:lnTo>
                  <a:lnTo>
                    <a:pt x="48348" y="41770"/>
                  </a:lnTo>
                  <a:close/>
                </a:path>
                <a:path w="57150" h="97789">
                  <a:moveTo>
                    <a:pt x="48971" y="41833"/>
                  </a:moveTo>
                  <a:lnTo>
                    <a:pt x="48615" y="41935"/>
                  </a:lnTo>
                  <a:lnTo>
                    <a:pt x="48920" y="42011"/>
                  </a:lnTo>
                  <a:lnTo>
                    <a:pt x="48971" y="41833"/>
                  </a:lnTo>
                  <a:close/>
                </a:path>
                <a:path w="57150" h="97789">
                  <a:moveTo>
                    <a:pt x="49022" y="37465"/>
                  </a:moveTo>
                  <a:lnTo>
                    <a:pt x="48552" y="37896"/>
                  </a:lnTo>
                  <a:lnTo>
                    <a:pt x="48818" y="37960"/>
                  </a:lnTo>
                  <a:lnTo>
                    <a:pt x="49022" y="37465"/>
                  </a:lnTo>
                  <a:close/>
                </a:path>
                <a:path w="57150" h="97789">
                  <a:moveTo>
                    <a:pt x="49314" y="43027"/>
                  </a:moveTo>
                  <a:lnTo>
                    <a:pt x="49085" y="42710"/>
                  </a:lnTo>
                  <a:lnTo>
                    <a:pt x="48844" y="43611"/>
                  </a:lnTo>
                  <a:lnTo>
                    <a:pt x="49314" y="43027"/>
                  </a:lnTo>
                  <a:close/>
                </a:path>
                <a:path w="57150" h="97789">
                  <a:moveTo>
                    <a:pt x="49339" y="41846"/>
                  </a:moveTo>
                  <a:lnTo>
                    <a:pt x="49250" y="41617"/>
                  </a:lnTo>
                  <a:lnTo>
                    <a:pt x="49237" y="41846"/>
                  </a:lnTo>
                  <a:close/>
                </a:path>
                <a:path w="57150" h="97789">
                  <a:moveTo>
                    <a:pt x="50431" y="37719"/>
                  </a:moveTo>
                  <a:lnTo>
                    <a:pt x="49606" y="37299"/>
                  </a:lnTo>
                  <a:lnTo>
                    <a:pt x="49758" y="37960"/>
                  </a:lnTo>
                  <a:lnTo>
                    <a:pt x="50431" y="37719"/>
                  </a:lnTo>
                  <a:close/>
                </a:path>
                <a:path w="57150" h="97789">
                  <a:moveTo>
                    <a:pt x="50888" y="38036"/>
                  </a:moveTo>
                  <a:lnTo>
                    <a:pt x="50698" y="37617"/>
                  </a:lnTo>
                  <a:lnTo>
                    <a:pt x="50533" y="37960"/>
                  </a:lnTo>
                  <a:lnTo>
                    <a:pt x="50888" y="38036"/>
                  </a:lnTo>
                  <a:close/>
                </a:path>
                <a:path w="57150" h="97789">
                  <a:moveTo>
                    <a:pt x="51168" y="35941"/>
                  </a:moveTo>
                  <a:lnTo>
                    <a:pt x="50863" y="36017"/>
                  </a:lnTo>
                  <a:lnTo>
                    <a:pt x="51168" y="35941"/>
                  </a:lnTo>
                  <a:close/>
                </a:path>
                <a:path w="57150" h="97789">
                  <a:moveTo>
                    <a:pt x="51727" y="37490"/>
                  </a:moveTo>
                  <a:lnTo>
                    <a:pt x="51054" y="37960"/>
                  </a:lnTo>
                  <a:lnTo>
                    <a:pt x="51308" y="38315"/>
                  </a:lnTo>
                  <a:lnTo>
                    <a:pt x="51727" y="37490"/>
                  </a:lnTo>
                  <a:close/>
                </a:path>
                <a:path w="57150" h="97789">
                  <a:moveTo>
                    <a:pt x="52298" y="37553"/>
                  </a:moveTo>
                  <a:lnTo>
                    <a:pt x="52146" y="37452"/>
                  </a:lnTo>
                  <a:lnTo>
                    <a:pt x="51981" y="37528"/>
                  </a:lnTo>
                  <a:lnTo>
                    <a:pt x="52298" y="37553"/>
                  </a:lnTo>
                  <a:close/>
                </a:path>
                <a:path w="57150" h="97789">
                  <a:moveTo>
                    <a:pt x="52984" y="35712"/>
                  </a:moveTo>
                  <a:lnTo>
                    <a:pt x="52806" y="35471"/>
                  </a:lnTo>
                  <a:lnTo>
                    <a:pt x="52679" y="35687"/>
                  </a:lnTo>
                  <a:lnTo>
                    <a:pt x="52984" y="35712"/>
                  </a:lnTo>
                  <a:close/>
                </a:path>
                <a:path w="57150" h="97789">
                  <a:moveTo>
                    <a:pt x="53111" y="37706"/>
                  </a:moveTo>
                  <a:lnTo>
                    <a:pt x="52997" y="37401"/>
                  </a:lnTo>
                  <a:lnTo>
                    <a:pt x="53111" y="37706"/>
                  </a:lnTo>
                  <a:close/>
                </a:path>
                <a:path w="57150" h="97789">
                  <a:moveTo>
                    <a:pt x="53187" y="35991"/>
                  </a:moveTo>
                  <a:lnTo>
                    <a:pt x="52146" y="36461"/>
                  </a:lnTo>
                  <a:lnTo>
                    <a:pt x="51879" y="37223"/>
                  </a:lnTo>
                  <a:lnTo>
                    <a:pt x="53187" y="35991"/>
                  </a:lnTo>
                  <a:close/>
                </a:path>
                <a:path w="57150" h="97789">
                  <a:moveTo>
                    <a:pt x="54013" y="850"/>
                  </a:moveTo>
                  <a:lnTo>
                    <a:pt x="53441" y="952"/>
                  </a:lnTo>
                  <a:lnTo>
                    <a:pt x="53936" y="1689"/>
                  </a:lnTo>
                  <a:lnTo>
                    <a:pt x="54013" y="850"/>
                  </a:lnTo>
                  <a:close/>
                </a:path>
                <a:path w="57150" h="97789">
                  <a:moveTo>
                    <a:pt x="54305" y="38366"/>
                  </a:moveTo>
                  <a:lnTo>
                    <a:pt x="54114" y="38163"/>
                  </a:lnTo>
                  <a:lnTo>
                    <a:pt x="54305" y="38366"/>
                  </a:lnTo>
                  <a:close/>
                </a:path>
                <a:path w="57150" h="97789">
                  <a:moveTo>
                    <a:pt x="54343" y="35483"/>
                  </a:moveTo>
                  <a:lnTo>
                    <a:pt x="53987" y="36360"/>
                  </a:lnTo>
                  <a:lnTo>
                    <a:pt x="54038" y="37338"/>
                  </a:lnTo>
                  <a:lnTo>
                    <a:pt x="54343" y="35483"/>
                  </a:lnTo>
                  <a:close/>
                </a:path>
                <a:path w="57150" h="97789">
                  <a:moveTo>
                    <a:pt x="54889" y="2463"/>
                  </a:moveTo>
                  <a:lnTo>
                    <a:pt x="54838" y="2197"/>
                  </a:lnTo>
                  <a:lnTo>
                    <a:pt x="54305" y="2603"/>
                  </a:lnTo>
                  <a:lnTo>
                    <a:pt x="54889" y="2463"/>
                  </a:lnTo>
                  <a:close/>
                </a:path>
                <a:path w="57150" h="97789">
                  <a:moveTo>
                    <a:pt x="55194" y="0"/>
                  </a:moveTo>
                  <a:lnTo>
                    <a:pt x="54292" y="952"/>
                  </a:lnTo>
                  <a:lnTo>
                    <a:pt x="54851" y="787"/>
                  </a:lnTo>
                  <a:lnTo>
                    <a:pt x="55194" y="0"/>
                  </a:lnTo>
                  <a:close/>
                </a:path>
                <a:path w="57150" h="97789">
                  <a:moveTo>
                    <a:pt x="55537" y="35217"/>
                  </a:moveTo>
                  <a:lnTo>
                    <a:pt x="55359" y="34823"/>
                  </a:lnTo>
                  <a:lnTo>
                    <a:pt x="55143" y="35318"/>
                  </a:lnTo>
                  <a:lnTo>
                    <a:pt x="55537" y="35217"/>
                  </a:lnTo>
                  <a:close/>
                </a:path>
                <a:path w="57150" h="97789">
                  <a:moveTo>
                    <a:pt x="55549" y="37947"/>
                  </a:moveTo>
                  <a:lnTo>
                    <a:pt x="54724" y="37960"/>
                  </a:lnTo>
                  <a:lnTo>
                    <a:pt x="54825" y="39039"/>
                  </a:lnTo>
                  <a:lnTo>
                    <a:pt x="55549" y="37947"/>
                  </a:lnTo>
                  <a:close/>
                </a:path>
                <a:path w="57150" h="97789">
                  <a:moveTo>
                    <a:pt x="56083" y="37350"/>
                  </a:moveTo>
                  <a:lnTo>
                    <a:pt x="55638" y="36652"/>
                  </a:lnTo>
                  <a:lnTo>
                    <a:pt x="55270" y="37211"/>
                  </a:lnTo>
                  <a:lnTo>
                    <a:pt x="56083" y="37350"/>
                  </a:lnTo>
                  <a:close/>
                </a:path>
                <a:path w="57150" h="97789">
                  <a:moveTo>
                    <a:pt x="56083" y="35902"/>
                  </a:moveTo>
                  <a:lnTo>
                    <a:pt x="56007" y="35280"/>
                  </a:lnTo>
                  <a:lnTo>
                    <a:pt x="55295" y="36233"/>
                  </a:lnTo>
                  <a:lnTo>
                    <a:pt x="56083" y="35902"/>
                  </a:lnTo>
                  <a:close/>
                </a:path>
                <a:path w="57150" h="97789">
                  <a:moveTo>
                    <a:pt x="56083" y="34455"/>
                  </a:moveTo>
                  <a:lnTo>
                    <a:pt x="55791" y="34620"/>
                  </a:lnTo>
                  <a:lnTo>
                    <a:pt x="55994" y="35090"/>
                  </a:lnTo>
                  <a:lnTo>
                    <a:pt x="56083" y="34455"/>
                  </a:lnTo>
                  <a:close/>
                </a:path>
                <a:path w="57150" h="97789">
                  <a:moveTo>
                    <a:pt x="56108" y="444"/>
                  </a:moveTo>
                  <a:lnTo>
                    <a:pt x="55257" y="952"/>
                  </a:lnTo>
                  <a:lnTo>
                    <a:pt x="55867" y="1384"/>
                  </a:lnTo>
                  <a:lnTo>
                    <a:pt x="56108" y="444"/>
                  </a:lnTo>
                  <a:close/>
                </a:path>
                <a:path w="57150" h="97789">
                  <a:moveTo>
                    <a:pt x="56769" y="36322"/>
                  </a:moveTo>
                  <a:lnTo>
                    <a:pt x="56451" y="35864"/>
                  </a:lnTo>
                  <a:lnTo>
                    <a:pt x="56235" y="36360"/>
                  </a:lnTo>
                  <a:lnTo>
                    <a:pt x="56769" y="36322"/>
                  </a:lnTo>
                  <a:close/>
                </a:path>
                <a:path w="57150" h="97789">
                  <a:moveTo>
                    <a:pt x="56794" y="431"/>
                  </a:moveTo>
                  <a:lnTo>
                    <a:pt x="56629" y="596"/>
                  </a:lnTo>
                  <a:lnTo>
                    <a:pt x="56794" y="673"/>
                  </a:lnTo>
                  <a:lnTo>
                    <a:pt x="56794" y="431"/>
                  </a:lnTo>
                  <a:close/>
                </a:path>
                <a:path w="57150" h="97789">
                  <a:moveTo>
                    <a:pt x="56857" y="34074"/>
                  </a:moveTo>
                  <a:lnTo>
                    <a:pt x="56807" y="33807"/>
                  </a:lnTo>
                  <a:lnTo>
                    <a:pt x="56616" y="34048"/>
                  </a:lnTo>
                  <a:lnTo>
                    <a:pt x="56857" y="34074"/>
                  </a:lnTo>
                  <a:close/>
                </a:path>
                <a:path w="57150" h="97789">
                  <a:moveTo>
                    <a:pt x="56870" y="36588"/>
                  </a:moveTo>
                  <a:lnTo>
                    <a:pt x="56629" y="36512"/>
                  </a:lnTo>
                  <a:lnTo>
                    <a:pt x="56565" y="36753"/>
                  </a:lnTo>
                  <a:lnTo>
                    <a:pt x="56870" y="36588"/>
                  </a:lnTo>
                  <a:close/>
                </a:path>
                <a:path w="57150" h="97789">
                  <a:moveTo>
                    <a:pt x="57035" y="35928"/>
                  </a:moveTo>
                  <a:lnTo>
                    <a:pt x="56781" y="35839"/>
                  </a:lnTo>
                  <a:lnTo>
                    <a:pt x="56972" y="36309"/>
                  </a:lnTo>
                  <a:lnTo>
                    <a:pt x="57035" y="35928"/>
                  </a:lnTo>
                  <a:close/>
                </a:path>
              </a:pathLst>
            </a:custGeom>
            <a:solidFill>
              <a:srgbClr val="3888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220736" y="3573017"/>
              <a:ext cx="36195" cy="188595"/>
            </a:xfrm>
            <a:custGeom>
              <a:avLst/>
              <a:gdLst/>
              <a:ahLst/>
              <a:cxnLst/>
              <a:rect l="l" t="t" r="r" b="b"/>
              <a:pathLst>
                <a:path w="36194" h="188595">
                  <a:moveTo>
                    <a:pt x="7073" y="33883"/>
                  </a:moveTo>
                  <a:lnTo>
                    <a:pt x="6756" y="33680"/>
                  </a:lnTo>
                  <a:lnTo>
                    <a:pt x="6629" y="34061"/>
                  </a:lnTo>
                  <a:lnTo>
                    <a:pt x="7073" y="33883"/>
                  </a:lnTo>
                  <a:close/>
                </a:path>
                <a:path w="36194" h="188595">
                  <a:moveTo>
                    <a:pt x="7658" y="99695"/>
                  </a:moveTo>
                  <a:lnTo>
                    <a:pt x="7264" y="99199"/>
                  </a:lnTo>
                  <a:lnTo>
                    <a:pt x="7264" y="99580"/>
                  </a:lnTo>
                  <a:lnTo>
                    <a:pt x="7658" y="99695"/>
                  </a:lnTo>
                  <a:close/>
                </a:path>
                <a:path w="36194" h="188595">
                  <a:moveTo>
                    <a:pt x="7734" y="33502"/>
                  </a:moveTo>
                  <a:lnTo>
                    <a:pt x="7696" y="33007"/>
                  </a:lnTo>
                  <a:lnTo>
                    <a:pt x="7213" y="33248"/>
                  </a:lnTo>
                  <a:lnTo>
                    <a:pt x="7734" y="33502"/>
                  </a:lnTo>
                  <a:close/>
                </a:path>
                <a:path w="36194" h="188595">
                  <a:moveTo>
                    <a:pt x="7747" y="35509"/>
                  </a:moveTo>
                  <a:lnTo>
                    <a:pt x="7226" y="35293"/>
                  </a:lnTo>
                  <a:lnTo>
                    <a:pt x="7391" y="35636"/>
                  </a:lnTo>
                  <a:lnTo>
                    <a:pt x="7747" y="35509"/>
                  </a:lnTo>
                  <a:close/>
                </a:path>
                <a:path w="36194" h="188595">
                  <a:moveTo>
                    <a:pt x="7912" y="33286"/>
                  </a:moveTo>
                  <a:lnTo>
                    <a:pt x="7797" y="33464"/>
                  </a:lnTo>
                  <a:lnTo>
                    <a:pt x="7912" y="33286"/>
                  </a:lnTo>
                  <a:close/>
                </a:path>
                <a:path w="36194" h="188595">
                  <a:moveTo>
                    <a:pt x="8026" y="20180"/>
                  </a:moveTo>
                  <a:lnTo>
                    <a:pt x="7797" y="20066"/>
                  </a:lnTo>
                  <a:lnTo>
                    <a:pt x="7797" y="20269"/>
                  </a:lnTo>
                  <a:lnTo>
                    <a:pt x="8026" y="20180"/>
                  </a:lnTo>
                  <a:close/>
                </a:path>
                <a:path w="36194" h="188595">
                  <a:moveTo>
                    <a:pt x="8763" y="116281"/>
                  </a:moveTo>
                  <a:lnTo>
                    <a:pt x="0" y="121221"/>
                  </a:lnTo>
                  <a:lnTo>
                    <a:pt x="4660" y="122326"/>
                  </a:lnTo>
                  <a:lnTo>
                    <a:pt x="8763" y="116281"/>
                  </a:lnTo>
                  <a:close/>
                </a:path>
                <a:path w="36194" h="188595">
                  <a:moveTo>
                    <a:pt x="8763" y="26339"/>
                  </a:moveTo>
                  <a:lnTo>
                    <a:pt x="8636" y="26200"/>
                  </a:lnTo>
                  <a:lnTo>
                    <a:pt x="8597" y="26377"/>
                  </a:lnTo>
                  <a:lnTo>
                    <a:pt x="8763" y="26339"/>
                  </a:lnTo>
                  <a:close/>
                </a:path>
                <a:path w="36194" h="188595">
                  <a:moveTo>
                    <a:pt x="9410" y="95681"/>
                  </a:moveTo>
                  <a:lnTo>
                    <a:pt x="8661" y="96202"/>
                  </a:lnTo>
                  <a:lnTo>
                    <a:pt x="9105" y="96735"/>
                  </a:lnTo>
                  <a:lnTo>
                    <a:pt x="9410" y="95681"/>
                  </a:lnTo>
                  <a:close/>
                </a:path>
                <a:path w="36194" h="188595">
                  <a:moveTo>
                    <a:pt x="9817" y="58102"/>
                  </a:moveTo>
                  <a:lnTo>
                    <a:pt x="9677" y="57721"/>
                  </a:lnTo>
                  <a:lnTo>
                    <a:pt x="8382" y="59512"/>
                  </a:lnTo>
                  <a:lnTo>
                    <a:pt x="9817" y="58102"/>
                  </a:lnTo>
                  <a:close/>
                </a:path>
                <a:path w="36194" h="188595">
                  <a:moveTo>
                    <a:pt x="9842" y="40449"/>
                  </a:moveTo>
                  <a:lnTo>
                    <a:pt x="9652" y="40487"/>
                  </a:lnTo>
                  <a:lnTo>
                    <a:pt x="9842" y="40449"/>
                  </a:lnTo>
                  <a:close/>
                </a:path>
                <a:path w="36194" h="188595">
                  <a:moveTo>
                    <a:pt x="9906" y="23482"/>
                  </a:moveTo>
                  <a:lnTo>
                    <a:pt x="9855" y="23126"/>
                  </a:lnTo>
                  <a:lnTo>
                    <a:pt x="9664" y="23126"/>
                  </a:lnTo>
                  <a:lnTo>
                    <a:pt x="9906" y="23482"/>
                  </a:lnTo>
                  <a:close/>
                </a:path>
                <a:path w="36194" h="188595">
                  <a:moveTo>
                    <a:pt x="10172" y="25908"/>
                  </a:moveTo>
                  <a:lnTo>
                    <a:pt x="9702" y="25628"/>
                  </a:lnTo>
                  <a:lnTo>
                    <a:pt x="9232" y="26200"/>
                  </a:lnTo>
                  <a:lnTo>
                    <a:pt x="10172" y="25908"/>
                  </a:lnTo>
                  <a:close/>
                </a:path>
                <a:path w="36194" h="188595">
                  <a:moveTo>
                    <a:pt x="10274" y="39903"/>
                  </a:moveTo>
                  <a:lnTo>
                    <a:pt x="10172" y="39712"/>
                  </a:lnTo>
                  <a:lnTo>
                    <a:pt x="10274" y="39903"/>
                  </a:lnTo>
                  <a:close/>
                </a:path>
                <a:path w="36194" h="188595">
                  <a:moveTo>
                    <a:pt x="10337" y="19697"/>
                  </a:moveTo>
                  <a:lnTo>
                    <a:pt x="8470" y="18275"/>
                  </a:lnTo>
                  <a:lnTo>
                    <a:pt x="8089" y="19888"/>
                  </a:lnTo>
                  <a:lnTo>
                    <a:pt x="10337" y="19697"/>
                  </a:lnTo>
                  <a:close/>
                </a:path>
                <a:path w="36194" h="188595">
                  <a:moveTo>
                    <a:pt x="10350" y="42291"/>
                  </a:moveTo>
                  <a:lnTo>
                    <a:pt x="10261" y="42164"/>
                  </a:lnTo>
                  <a:lnTo>
                    <a:pt x="10071" y="42494"/>
                  </a:lnTo>
                  <a:lnTo>
                    <a:pt x="10350" y="42291"/>
                  </a:lnTo>
                  <a:close/>
                </a:path>
                <a:path w="36194" h="188595">
                  <a:moveTo>
                    <a:pt x="11099" y="56222"/>
                  </a:moveTo>
                  <a:lnTo>
                    <a:pt x="10756" y="56959"/>
                  </a:lnTo>
                  <a:lnTo>
                    <a:pt x="11023" y="56629"/>
                  </a:lnTo>
                  <a:lnTo>
                    <a:pt x="11099" y="56222"/>
                  </a:lnTo>
                  <a:close/>
                </a:path>
                <a:path w="36194" h="188595">
                  <a:moveTo>
                    <a:pt x="11303" y="26847"/>
                  </a:moveTo>
                  <a:lnTo>
                    <a:pt x="10452" y="26365"/>
                  </a:lnTo>
                  <a:lnTo>
                    <a:pt x="10680" y="27559"/>
                  </a:lnTo>
                  <a:lnTo>
                    <a:pt x="11303" y="26847"/>
                  </a:lnTo>
                  <a:close/>
                </a:path>
                <a:path w="36194" h="188595">
                  <a:moveTo>
                    <a:pt x="11480" y="22453"/>
                  </a:moveTo>
                  <a:lnTo>
                    <a:pt x="11252" y="22809"/>
                  </a:lnTo>
                  <a:lnTo>
                    <a:pt x="11430" y="22733"/>
                  </a:lnTo>
                  <a:lnTo>
                    <a:pt x="11480" y="22453"/>
                  </a:lnTo>
                  <a:close/>
                </a:path>
                <a:path w="36194" h="188595">
                  <a:moveTo>
                    <a:pt x="11912" y="23710"/>
                  </a:moveTo>
                  <a:lnTo>
                    <a:pt x="11798" y="23406"/>
                  </a:lnTo>
                  <a:lnTo>
                    <a:pt x="11645" y="23812"/>
                  </a:lnTo>
                  <a:lnTo>
                    <a:pt x="11912" y="23710"/>
                  </a:lnTo>
                  <a:close/>
                </a:path>
                <a:path w="36194" h="188595">
                  <a:moveTo>
                    <a:pt x="11963" y="92354"/>
                  </a:moveTo>
                  <a:lnTo>
                    <a:pt x="11214" y="91846"/>
                  </a:lnTo>
                  <a:lnTo>
                    <a:pt x="11557" y="93002"/>
                  </a:lnTo>
                  <a:lnTo>
                    <a:pt x="11963" y="92354"/>
                  </a:lnTo>
                  <a:close/>
                </a:path>
                <a:path w="36194" h="188595">
                  <a:moveTo>
                    <a:pt x="12369" y="35953"/>
                  </a:moveTo>
                  <a:lnTo>
                    <a:pt x="12306" y="35648"/>
                  </a:lnTo>
                  <a:lnTo>
                    <a:pt x="12369" y="35953"/>
                  </a:lnTo>
                  <a:close/>
                </a:path>
                <a:path w="36194" h="188595">
                  <a:moveTo>
                    <a:pt x="12382" y="55714"/>
                  </a:moveTo>
                  <a:lnTo>
                    <a:pt x="11493" y="55130"/>
                  </a:lnTo>
                  <a:lnTo>
                    <a:pt x="11264" y="55880"/>
                  </a:lnTo>
                  <a:lnTo>
                    <a:pt x="12382" y="55714"/>
                  </a:lnTo>
                  <a:close/>
                </a:path>
                <a:path w="36194" h="188595">
                  <a:moveTo>
                    <a:pt x="12725" y="90233"/>
                  </a:moveTo>
                  <a:lnTo>
                    <a:pt x="12242" y="89623"/>
                  </a:lnTo>
                  <a:lnTo>
                    <a:pt x="12153" y="90322"/>
                  </a:lnTo>
                  <a:lnTo>
                    <a:pt x="12725" y="90233"/>
                  </a:lnTo>
                  <a:close/>
                </a:path>
                <a:path w="36194" h="188595">
                  <a:moveTo>
                    <a:pt x="12915" y="74701"/>
                  </a:moveTo>
                  <a:lnTo>
                    <a:pt x="12700" y="74104"/>
                  </a:lnTo>
                  <a:lnTo>
                    <a:pt x="12153" y="74371"/>
                  </a:lnTo>
                  <a:lnTo>
                    <a:pt x="12915" y="74701"/>
                  </a:lnTo>
                  <a:close/>
                </a:path>
                <a:path w="36194" h="188595">
                  <a:moveTo>
                    <a:pt x="13246" y="23863"/>
                  </a:moveTo>
                  <a:lnTo>
                    <a:pt x="13093" y="23977"/>
                  </a:lnTo>
                  <a:lnTo>
                    <a:pt x="13246" y="24155"/>
                  </a:lnTo>
                  <a:lnTo>
                    <a:pt x="13246" y="23863"/>
                  </a:lnTo>
                  <a:close/>
                </a:path>
                <a:path w="36194" h="188595">
                  <a:moveTo>
                    <a:pt x="13309" y="38773"/>
                  </a:moveTo>
                  <a:lnTo>
                    <a:pt x="13093" y="38620"/>
                  </a:lnTo>
                  <a:lnTo>
                    <a:pt x="13144" y="38760"/>
                  </a:lnTo>
                  <a:lnTo>
                    <a:pt x="13309" y="38773"/>
                  </a:lnTo>
                  <a:close/>
                </a:path>
                <a:path w="36194" h="188595">
                  <a:moveTo>
                    <a:pt x="14020" y="119545"/>
                  </a:moveTo>
                  <a:lnTo>
                    <a:pt x="13068" y="119748"/>
                  </a:lnTo>
                  <a:lnTo>
                    <a:pt x="12928" y="120853"/>
                  </a:lnTo>
                  <a:lnTo>
                    <a:pt x="14020" y="119545"/>
                  </a:lnTo>
                  <a:close/>
                </a:path>
                <a:path w="36194" h="188595">
                  <a:moveTo>
                    <a:pt x="14287" y="49466"/>
                  </a:moveTo>
                  <a:lnTo>
                    <a:pt x="13906" y="49682"/>
                  </a:lnTo>
                  <a:lnTo>
                    <a:pt x="14160" y="49580"/>
                  </a:lnTo>
                  <a:lnTo>
                    <a:pt x="14287" y="49466"/>
                  </a:lnTo>
                  <a:close/>
                </a:path>
                <a:path w="36194" h="188595">
                  <a:moveTo>
                    <a:pt x="14516" y="23304"/>
                  </a:moveTo>
                  <a:lnTo>
                    <a:pt x="14351" y="23380"/>
                  </a:lnTo>
                  <a:lnTo>
                    <a:pt x="14516" y="23304"/>
                  </a:lnTo>
                  <a:close/>
                </a:path>
                <a:path w="36194" h="188595">
                  <a:moveTo>
                    <a:pt x="16002" y="47752"/>
                  </a:moveTo>
                  <a:lnTo>
                    <a:pt x="15798" y="47955"/>
                  </a:lnTo>
                  <a:lnTo>
                    <a:pt x="16002" y="47752"/>
                  </a:lnTo>
                  <a:close/>
                </a:path>
                <a:path w="36194" h="188595">
                  <a:moveTo>
                    <a:pt x="16421" y="48488"/>
                  </a:moveTo>
                  <a:lnTo>
                    <a:pt x="16357" y="48120"/>
                  </a:lnTo>
                  <a:lnTo>
                    <a:pt x="16167" y="48361"/>
                  </a:lnTo>
                  <a:lnTo>
                    <a:pt x="16421" y="48488"/>
                  </a:lnTo>
                  <a:close/>
                </a:path>
                <a:path w="36194" h="188595">
                  <a:moveTo>
                    <a:pt x="16433" y="48602"/>
                  </a:moveTo>
                  <a:lnTo>
                    <a:pt x="15379" y="49682"/>
                  </a:lnTo>
                  <a:lnTo>
                    <a:pt x="16433" y="50546"/>
                  </a:lnTo>
                  <a:lnTo>
                    <a:pt x="16433" y="48602"/>
                  </a:lnTo>
                  <a:close/>
                </a:path>
                <a:path w="36194" h="188595">
                  <a:moveTo>
                    <a:pt x="16827" y="48564"/>
                  </a:moveTo>
                  <a:lnTo>
                    <a:pt x="16611" y="48717"/>
                  </a:lnTo>
                  <a:lnTo>
                    <a:pt x="16827" y="48564"/>
                  </a:lnTo>
                  <a:close/>
                </a:path>
                <a:path w="36194" h="188595">
                  <a:moveTo>
                    <a:pt x="17183" y="45961"/>
                  </a:moveTo>
                  <a:lnTo>
                    <a:pt x="15519" y="42697"/>
                  </a:lnTo>
                  <a:lnTo>
                    <a:pt x="13639" y="49276"/>
                  </a:lnTo>
                  <a:lnTo>
                    <a:pt x="17183" y="45961"/>
                  </a:lnTo>
                  <a:close/>
                </a:path>
                <a:path w="36194" h="188595">
                  <a:moveTo>
                    <a:pt x="17564" y="81292"/>
                  </a:moveTo>
                  <a:lnTo>
                    <a:pt x="16510" y="80835"/>
                  </a:lnTo>
                  <a:lnTo>
                    <a:pt x="16637" y="81419"/>
                  </a:lnTo>
                  <a:lnTo>
                    <a:pt x="17564" y="81292"/>
                  </a:lnTo>
                  <a:close/>
                </a:path>
                <a:path w="36194" h="188595">
                  <a:moveTo>
                    <a:pt x="17843" y="47383"/>
                  </a:moveTo>
                  <a:lnTo>
                    <a:pt x="17170" y="47383"/>
                  </a:lnTo>
                  <a:lnTo>
                    <a:pt x="17030" y="48120"/>
                  </a:lnTo>
                  <a:lnTo>
                    <a:pt x="17843" y="47383"/>
                  </a:lnTo>
                  <a:close/>
                </a:path>
                <a:path w="36194" h="188595">
                  <a:moveTo>
                    <a:pt x="18567" y="75399"/>
                  </a:moveTo>
                  <a:lnTo>
                    <a:pt x="18427" y="74891"/>
                  </a:lnTo>
                  <a:lnTo>
                    <a:pt x="17780" y="75361"/>
                  </a:lnTo>
                  <a:lnTo>
                    <a:pt x="18567" y="75399"/>
                  </a:lnTo>
                  <a:close/>
                </a:path>
                <a:path w="36194" h="188595">
                  <a:moveTo>
                    <a:pt x="18605" y="22453"/>
                  </a:moveTo>
                  <a:lnTo>
                    <a:pt x="18364" y="22225"/>
                  </a:lnTo>
                  <a:lnTo>
                    <a:pt x="18338" y="22606"/>
                  </a:lnTo>
                  <a:lnTo>
                    <a:pt x="18605" y="22453"/>
                  </a:lnTo>
                  <a:close/>
                </a:path>
                <a:path w="36194" h="188595">
                  <a:moveTo>
                    <a:pt x="18859" y="46355"/>
                  </a:moveTo>
                  <a:lnTo>
                    <a:pt x="18834" y="46113"/>
                  </a:lnTo>
                  <a:lnTo>
                    <a:pt x="18415" y="46304"/>
                  </a:lnTo>
                  <a:lnTo>
                    <a:pt x="18859" y="46355"/>
                  </a:lnTo>
                  <a:close/>
                </a:path>
                <a:path w="36194" h="188595">
                  <a:moveTo>
                    <a:pt x="19253" y="46062"/>
                  </a:moveTo>
                  <a:lnTo>
                    <a:pt x="19164" y="45885"/>
                  </a:lnTo>
                  <a:lnTo>
                    <a:pt x="19037" y="45999"/>
                  </a:lnTo>
                  <a:lnTo>
                    <a:pt x="19253" y="46062"/>
                  </a:lnTo>
                  <a:close/>
                </a:path>
                <a:path w="36194" h="188595">
                  <a:moveTo>
                    <a:pt x="19532" y="46329"/>
                  </a:moveTo>
                  <a:lnTo>
                    <a:pt x="18923" y="46939"/>
                  </a:lnTo>
                  <a:lnTo>
                    <a:pt x="19100" y="47028"/>
                  </a:lnTo>
                  <a:lnTo>
                    <a:pt x="19532" y="46329"/>
                  </a:lnTo>
                  <a:close/>
                </a:path>
                <a:path w="36194" h="188595">
                  <a:moveTo>
                    <a:pt x="19532" y="19659"/>
                  </a:moveTo>
                  <a:lnTo>
                    <a:pt x="19316" y="19735"/>
                  </a:lnTo>
                  <a:lnTo>
                    <a:pt x="19532" y="19761"/>
                  </a:lnTo>
                  <a:close/>
                </a:path>
                <a:path w="36194" h="188595">
                  <a:moveTo>
                    <a:pt x="20320" y="21374"/>
                  </a:moveTo>
                  <a:lnTo>
                    <a:pt x="20066" y="21475"/>
                  </a:lnTo>
                  <a:lnTo>
                    <a:pt x="20193" y="21628"/>
                  </a:lnTo>
                  <a:lnTo>
                    <a:pt x="20320" y="21374"/>
                  </a:lnTo>
                  <a:close/>
                </a:path>
                <a:path w="36194" h="188595">
                  <a:moveTo>
                    <a:pt x="20332" y="45504"/>
                  </a:moveTo>
                  <a:lnTo>
                    <a:pt x="20205" y="45389"/>
                  </a:lnTo>
                  <a:lnTo>
                    <a:pt x="20116" y="45681"/>
                  </a:lnTo>
                  <a:lnTo>
                    <a:pt x="20332" y="45504"/>
                  </a:lnTo>
                  <a:close/>
                </a:path>
                <a:path w="36194" h="188595">
                  <a:moveTo>
                    <a:pt x="20624" y="16802"/>
                  </a:moveTo>
                  <a:lnTo>
                    <a:pt x="20269" y="16865"/>
                  </a:lnTo>
                  <a:lnTo>
                    <a:pt x="20421" y="17348"/>
                  </a:lnTo>
                  <a:lnTo>
                    <a:pt x="20624" y="16802"/>
                  </a:lnTo>
                  <a:close/>
                </a:path>
                <a:path w="36194" h="188595">
                  <a:moveTo>
                    <a:pt x="20637" y="75044"/>
                  </a:moveTo>
                  <a:lnTo>
                    <a:pt x="20281" y="74777"/>
                  </a:lnTo>
                  <a:lnTo>
                    <a:pt x="19913" y="74879"/>
                  </a:lnTo>
                  <a:lnTo>
                    <a:pt x="20637" y="75044"/>
                  </a:lnTo>
                  <a:close/>
                </a:path>
                <a:path w="36194" h="188595">
                  <a:moveTo>
                    <a:pt x="20878" y="41376"/>
                  </a:moveTo>
                  <a:lnTo>
                    <a:pt x="19875" y="41884"/>
                  </a:lnTo>
                  <a:lnTo>
                    <a:pt x="20510" y="42621"/>
                  </a:lnTo>
                  <a:lnTo>
                    <a:pt x="20878" y="41376"/>
                  </a:lnTo>
                  <a:close/>
                </a:path>
                <a:path w="36194" h="188595">
                  <a:moveTo>
                    <a:pt x="20904" y="43103"/>
                  </a:moveTo>
                  <a:lnTo>
                    <a:pt x="16878" y="44424"/>
                  </a:lnTo>
                  <a:lnTo>
                    <a:pt x="19138" y="45415"/>
                  </a:lnTo>
                  <a:lnTo>
                    <a:pt x="20904" y="43103"/>
                  </a:lnTo>
                  <a:close/>
                </a:path>
                <a:path w="36194" h="188595">
                  <a:moveTo>
                    <a:pt x="21348" y="42189"/>
                  </a:moveTo>
                  <a:lnTo>
                    <a:pt x="21120" y="41884"/>
                  </a:lnTo>
                  <a:lnTo>
                    <a:pt x="20993" y="42303"/>
                  </a:lnTo>
                  <a:lnTo>
                    <a:pt x="21348" y="42189"/>
                  </a:lnTo>
                  <a:close/>
                </a:path>
                <a:path w="36194" h="188595">
                  <a:moveTo>
                    <a:pt x="21640" y="17081"/>
                  </a:moveTo>
                  <a:lnTo>
                    <a:pt x="21513" y="16903"/>
                  </a:lnTo>
                  <a:lnTo>
                    <a:pt x="21640" y="17081"/>
                  </a:lnTo>
                  <a:close/>
                </a:path>
                <a:path w="36194" h="188595">
                  <a:moveTo>
                    <a:pt x="21691" y="41795"/>
                  </a:moveTo>
                  <a:lnTo>
                    <a:pt x="21221" y="41630"/>
                  </a:lnTo>
                  <a:lnTo>
                    <a:pt x="21412" y="41884"/>
                  </a:lnTo>
                  <a:lnTo>
                    <a:pt x="21691" y="41795"/>
                  </a:lnTo>
                  <a:close/>
                </a:path>
                <a:path w="36194" h="188595">
                  <a:moveTo>
                    <a:pt x="22085" y="62103"/>
                  </a:moveTo>
                  <a:lnTo>
                    <a:pt x="21856" y="62064"/>
                  </a:lnTo>
                  <a:lnTo>
                    <a:pt x="21932" y="62306"/>
                  </a:lnTo>
                  <a:lnTo>
                    <a:pt x="22085" y="62103"/>
                  </a:lnTo>
                  <a:close/>
                </a:path>
                <a:path w="36194" h="188595">
                  <a:moveTo>
                    <a:pt x="23012" y="38468"/>
                  </a:moveTo>
                  <a:lnTo>
                    <a:pt x="22720" y="38481"/>
                  </a:lnTo>
                  <a:lnTo>
                    <a:pt x="22936" y="38595"/>
                  </a:lnTo>
                  <a:lnTo>
                    <a:pt x="23012" y="38468"/>
                  </a:lnTo>
                  <a:close/>
                </a:path>
                <a:path w="36194" h="188595">
                  <a:moveTo>
                    <a:pt x="24041" y="84112"/>
                  </a:moveTo>
                  <a:lnTo>
                    <a:pt x="20586" y="82003"/>
                  </a:lnTo>
                  <a:lnTo>
                    <a:pt x="20548" y="85318"/>
                  </a:lnTo>
                  <a:lnTo>
                    <a:pt x="24041" y="84112"/>
                  </a:lnTo>
                  <a:close/>
                </a:path>
                <a:path w="36194" h="188595">
                  <a:moveTo>
                    <a:pt x="25209" y="14884"/>
                  </a:moveTo>
                  <a:lnTo>
                    <a:pt x="25057" y="14859"/>
                  </a:lnTo>
                  <a:lnTo>
                    <a:pt x="25171" y="14998"/>
                  </a:lnTo>
                  <a:close/>
                </a:path>
                <a:path w="36194" h="188595">
                  <a:moveTo>
                    <a:pt x="26009" y="13157"/>
                  </a:moveTo>
                  <a:lnTo>
                    <a:pt x="25882" y="13055"/>
                  </a:lnTo>
                  <a:lnTo>
                    <a:pt x="26009" y="13335"/>
                  </a:lnTo>
                  <a:lnTo>
                    <a:pt x="26009" y="13157"/>
                  </a:lnTo>
                  <a:close/>
                </a:path>
                <a:path w="36194" h="188595">
                  <a:moveTo>
                    <a:pt x="26797" y="16154"/>
                  </a:moveTo>
                  <a:lnTo>
                    <a:pt x="26276" y="16217"/>
                  </a:lnTo>
                  <a:lnTo>
                    <a:pt x="26035" y="16433"/>
                  </a:lnTo>
                  <a:lnTo>
                    <a:pt x="26797" y="16154"/>
                  </a:lnTo>
                  <a:close/>
                </a:path>
                <a:path w="36194" h="188595">
                  <a:moveTo>
                    <a:pt x="27228" y="75831"/>
                  </a:moveTo>
                  <a:lnTo>
                    <a:pt x="27000" y="75895"/>
                  </a:lnTo>
                  <a:lnTo>
                    <a:pt x="27101" y="76415"/>
                  </a:lnTo>
                  <a:lnTo>
                    <a:pt x="27228" y="75831"/>
                  </a:lnTo>
                  <a:close/>
                </a:path>
                <a:path w="36194" h="188595">
                  <a:moveTo>
                    <a:pt x="27432" y="8204"/>
                  </a:moveTo>
                  <a:lnTo>
                    <a:pt x="26885" y="8483"/>
                  </a:lnTo>
                  <a:lnTo>
                    <a:pt x="27228" y="8458"/>
                  </a:lnTo>
                  <a:lnTo>
                    <a:pt x="27432" y="8204"/>
                  </a:lnTo>
                  <a:close/>
                </a:path>
                <a:path w="36194" h="188595">
                  <a:moveTo>
                    <a:pt x="29997" y="64604"/>
                  </a:moveTo>
                  <a:lnTo>
                    <a:pt x="29794" y="64401"/>
                  </a:lnTo>
                  <a:lnTo>
                    <a:pt x="29857" y="64655"/>
                  </a:lnTo>
                  <a:lnTo>
                    <a:pt x="29997" y="64604"/>
                  </a:lnTo>
                  <a:close/>
                </a:path>
                <a:path w="36194" h="188595">
                  <a:moveTo>
                    <a:pt x="30314" y="74320"/>
                  </a:moveTo>
                  <a:lnTo>
                    <a:pt x="27393" y="83350"/>
                  </a:lnTo>
                  <a:lnTo>
                    <a:pt x="28854" y="81419"/>
                  </a:lnTo>
                  <a:lnTo>
                    <a:pt x="30314" y="74320"/>
                  </a:lnTo>
                  <a:close/>
                </a:path>
                <a:path w="36194" h="188595">
                  <a:moveTo>
                    <a:pt x="31788" y="685"/>
                  </a:moveTo>
                  <a:lnTo>
                    <a:pt x="31775" y="304"/>
                  </a:lnTo>
                  <a:lnTo>
                    <a:pt x="31470" y="0"/>
                  </a:lnTo>
                  <a:lnTo>
                    <a:pt x="31788" y="685"/>
                  </a:lnTo>
                  <a:close/>
                </a:path>
                <a:path w="36194" h="188595">
                  <a:moveTo>
                    <a:pt x="32499" y="187921"/>
                  </a:moveTo>
                  <a:lnTo>
                    <a:pt x="32296" y="187896"/>
                  </a:lnTo>
                  <a:lnTo>
                    <a:pt x="32359" y="188061"/>
                  </a:lnTo>
                  <a:lnTo>
                    <a:pt x="32499" y="187921"/>
                  </a:lnTo>
                  <a:close/>
                </a:path>
                <a:path w="36194" h="188595">
                  <a:moveTo>
                    <a:pt x="32867" y="7073"/>
                  </a:moveTo>
                  <a:lnTo>
                    <a:pt x="32169" y="7175"/>
                  </a:lnTo>
                  <a:lnTo>
                    <a:pt x="32715" y="7353"/>
                  </a:lnTo>
                  <a:lnTo>
                    <a:pt x="32867" y="7073"/>
                  </a:lnTo>
                  <a:close/>
                </a:path>
                <a:path w="36194" h="188595">
                  <a:moveTo>
                    <a:pt x="33655" y="164096"/>
                  </a:moveTo>
                  <a:lnTo>
                    <a:pt x="32994" y="163512"/>
                  </a:lnTo>
                  <a:lnTo>
                    <a:pt x="32816" y="164350"/>
                  </a:lnTo>
                  <a:lnTo>
                    <a:pt x="33655" y="164096"/>
                  </a:lnTo>
                  <a:close/>
                </a:path>
                <a:path w="36194" h="188595">
                  <a:moveTo>
                    <a:pt x="34086" y="5422"/>
                  </a:moveTo>
                  <a:lnTo>
                    <a:pt x="33807" y="5321"/>
                  </a:lnTo>
                  <a:lnTo>
                    <a:pt x="33756" y="5588"/>
                  </a:lnTo>
                  <a:lnTo>
                    <a:pt x="34086" y="5422"/>
                  </a:lnTo>
                  <a:close/>
                </a:path>
                <a:path w="36194" h="188595">
                  <a:moveTo>
                    <a:pt x="34683" y="162102"/>
                  </a:moveTo>
                  <a:lnTo>
                    <a:pt x="33959" y="161912"/>
                  </a:lnTo>
                  <a:lnTo>
                    <a:pt x="34163" y="162458"/>
                  </a:lnTo>
                  <a:lnTo>
                    <a:pt x="34683" y="162102"/>
                  </a:lnTo>
                  <a:close/>
                </a:path>
                <a:path w="36194" h="188595">
                  <a:moveTo>
                    <a:pt x="36017" y="61544"/>
                  </a:moveTo>
                  <a:lnTo>
                    <a:pt x="35890" y="61379"/>
                  </a:lnTo>
                  <a:lnTo>
                    <a:pt x="35864" y="61683"/>
                  </a:lnTo>
                  <a:lnTo>
                    <a:pt x="36017" y="61544"/>
                  </a:lnTo>
                  <a:close/>
                </a:path>
                <a:path w="36194" h="188595">
                  <a:moveTo>
                    <a:pt x="36055" y="5600"/>
                  </a:moveTo>
                  <a:lnTo>
                    <a:pt x="35788" y="5588"/>
                  </a:lnTo>
                  <a:lnTo>
                    <a:pt x="35915" y="5803"/>
                  </a:lnTo>
                  <a:lnTo>
                    <a:pt x="36055" y="5600"/>
                  </a:lnTo>
                  <a:close/>
                </a:path>
              </a:pathLst>
            </a:custGeom>
            <a:solidFill>
              <a:srgbClr val="3888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190396" y="3575303"/>
              <a:ext cx="37465" cy="157480"/>
            </a:xfrm>
            <a:custGeom>
              <a:avLst/>
              <a:gdLst/>
              <a:ahLst/>
              <a:cxnLst/>
              <a:rect l="l" t="t" r="r" b="b"/>
              <a:pathLst>
                <a:path w="37465" h="157479">
                  <a:moveTo>
                    <a:pt x="431" y="156044"/>
                  </a:moveTo>
                  <a:lnTo>
                    <a:pt x="406" y="155778"/>
                  </a:lnTo>
                  <a:lnTo>
                    <a:pt x="330" y="155943"/>
                  </a:lnTo>
                  <a:close/>
                </a:path>
                <a:path w="37465" h="157479">
                  <a:moveTo>
                    <a:pt x="444" y="148780"/>
                  </a:moveTo>
                  <a:lnTo>
                    <a:pt x="368" y="148348"/>
                  </a:lnTo>
                  <a:lnTo>
                    <a:pt x="0" y="148602"/>
                  </a:lnTo>
                  <a:lnTo>
                    <a:pt x="444" y="148780"/>
                  </a:lnTo>
                  <a:close/>
                </a:path>
                <a:path w="37465" h="157479">
                  <a:moveTo>
                    <a:pt x="546" y="155016"/>
                  </a:moveTo>
                  <a:lnTo>
                    <a:pt x="546" y="155206"/>
                  </a:lnTo>
                  <a:lnTo>
                    <a:pt x="546" y="155016"/>
                  </a:lnTo>
                  <a:close/>
                </a:path>
                <a:path w="37465" h="157479">
                  <a:moveTo>
                    <a:pt x="1054" y="155219"/>
                  </a:moveTo>
                  <a:lnTo>
                    <a:pt x="812" y="155448"/>
                  </a:lnTo>
                  <a:lnTo>
                    <a:pt x="1041" y="155613"/>
                  </a:lnTo>
                  <a:lnTo>
                    <a:pt x="1054" y="155219"/>
                  </a:lnTo>
                  <a:close/>
                </a:path>
                <a:path w="37465" h="157479">
                  <a:moveTo>
                    <a:pt x="1244" y="155854"/>
                  </a:moveTo>
                  <a:lnTo>
                    <a:pt x="1143" y="155651"/>
                  </a:lnTo>
                  <a:lnTo>
                    <a:pt x="1244" y="155854"/>
                  </a:lnTo>
                  <a:close/>
                </a:path>
                <a:path w="37465" h="157479">
                  <a:moveTo>
                    <a:pt x="1701" y="154622"/>
                  </a:moveTo>
                  <a:lnTo>
                    <a:pt x="1066" y="154851"/>
                  </a:lnTo>
                  <a:lnTo>
                    <a:pt x="1536" y="154762"/>
                  </a:lnTo>
                  <a:lnTo>
                    <a:pt x="1701" y="154622"/>
                  </a:lnTo>
                  <a:close/>
                </a:path>
                <a:path w="37465" h="157479">
                  <a:moveTo>
                    <a:pt x="2311" y="155727"/>
                  </a:moveTo>
                  <a:lnTo>
                    <a:pt x="2247" y="155117"/>
                  </a:lnTo>
                  <a:lnTo>
                    <a:pt x="2006" y="155943"/>
                  </a:lnTo>
                  <a:lnTo>
                    <a:pt x="2311" y="155727"/>
                  </a:lnTo>
                  <a:close/>
                </a:path>
                <a:path w="37465" h="157479">
                  <a:moveTo>
                    <a:pt x="9359" y="146507"/>
                  </a:moveTo>
                  <a:lnTo>
                    <a:pt x="9118" y="146011"/>
                  </a:lnTo>
                  <a:lnTo>
                    <a:pt x="8458" y="146215"/>
                  </a:lnTo>
                  <a:lnTo>
                    <a:pt x="9359" y="146507"/>
                  </a:lnTo>
                  <a:close/>
                </a:path>
                <a:path w="37465" h="157479">
                  <a:moveTo>
                    <a:pt x="10960" y="155943"/>
                  </a:moveTo>
                  <a:lnTo>
                    <a:pt x="10668" y="156083"/>
                  </a:lnTo>
                  <a:lnTo>
                    <a:pt x="10960" y="155994"/>
                  </a:lnTo>
                  <a:close/>
                </a:path>
                <a:path w="37465" h="157479">
                  <a:moveTo>
                    <a:pt x="11315" y="153416"/>
                  </a:moveTo>
                  <a:lnTo>
                    <a:pt x="11239" y="153250"/>
                  </a:lnTo>
                  <a:lnTo>
                    <a:pt x="11315" y="153416"/>
                  </a:lnTo>
                  <a:close/>
                </a:path>
                <a:path w="37465" h="157479">
                  <a:moveTo>
                    <a:pt x="11595" y="154406"/>
                  </a:moveTo>
                  <a:lnTo>
                    <a:pt x="11455" y="154482"/>
                  </a:lnTo>
                  <a:lnTo>
                    <a:pt x="11506" y="154673"/>
                  </a:lnTo>
                  <a:lnTo>
                    <a:pt x="11595" y="154406"/>
                  </a:lnTo>
                  <a:close/>
                </a:path>
                <a:path w="37465" h="157479">
                  <a:moveTo>
                    <a:pt x="11747" y="142443"/>
                  </a:moveTo>
                  <a:lnTo>
                    <a:pt x="11150" y="142227"/>
                  </a:lnTo>
                  <a:lnTo>
                    <a:pt x="11176" y="142709"/>
                  </a:lnTo>
                  <a:lnTo>
                    <a:pt x="11747" y="142443"/>
                  </a:lnTo>
                  <a:close/>
                </a:path>
                <a:path w="37465" h="157479">
                  <a:moveTo>
                    <a:pt x="11899" y="153263"/>
                  </a:moveTo>
                  <a:lnTo>
                    <a:pt x="11747" y="153162"/>
                  </a:lnTo>
                  <a:lnTo>
                    <a:pt x="11671" y="153416"/>
                  </a:lnTo>
                  <a:lnTo>
                    <a:pt x="11899" y="153263"/>
                  </a:lnTo>
                  <a:close/>
                </a:path>
                <a:path w="37465" h="157479">
                  <a:moveTo>
                    <a:pt x="12331" y="152552"/>
                  </a:moveTo>
                  <a:lnTo>
                    <a:pt x="12230" y="152171"/>
                  </a:lnTo>
                  <a:lnTo>
                    <a:pt x="11925" y="152463"/>
                  </a:lnTo>
                  <a:lnTo>
                    <a:pt x="12331" y="152552"/>
                  </a:lnTo>
                  <a:close/>
                </a:path>
                <a:path w="37465" h="157479">
                  <a:moveTo>
                    <a:pt x="12344" y="139750"/>
                  </a:moveTo>
                  <a:lnTo>
                    <a:pt x="11379" y="141338"/>
                  </a:lnTo>
                  <a:lnTo>
                    <a:pt x="11836" y="140741"/>
                  </a:lnTo>
                  <a:lnTo>
                    <a:pt x="12344" y="139750"/>
                  </a:lnTo>
                  <a:close/>
                </a:path>
                <a:path w="37465" h="157479">
                  <a:moveTo>
                    <a:pt x="12420" y="151892"/>
                  </a:moveTo>
                  <a:lnTo>
                    <a:pt x="12319" y="152196"/>
                  </a:lnTo>
                  <a:lnTo>
                    <a:pt x="12420" y="151892"/>
                  </a:lnTo>
                  <a:close/>
                </a:path>
                <a:path w="37465" h="157479">
                  <a:moveTo>
                    <a:pt x="12852" y="146596"/>
                  </a:moveTo>
                  <a:lnTo>
                    <a:pt x="12674" y="146354"/>
                  </a:lnTo>
                  <a:lnTo>
                    <a:pt x="12649" y="146672"/>
                  </a:lnTo>
                  <a:lnTo>
                    <a:pt x="12852" y="146596"/>
                  </a:lnTo>
                  <a:close/>
                </a:path>
                <a:path w="37465" h="157479">
                  <a:moveTo>
                    <a:pt x="14287" y="147269"/>
                  </a:moveTo>
                  <a:lnTo>
                    <a:pt x="10528" y="146431"/>
                  </a:lnTo>
                  <a:lnTo>
                    <a:pt x="10287" y="147497"/>
                  </a:lnTo>
                  <a:lnTo>
                    <a:pt x="10134" y="147497"/>
                  </a:lnTo>
                  <a:lnTo>
                    <a:pt x="10236" y="147726"/>
                  </a:lnTo>
                  <a:lnTo>
                    <a:pt x="8178" y="157213"/>
                  </a:lnTo>
                  <a:lnTo>
                    <a:pt x="14287" y="147269"/>
                  </a:lnTo>
                  <a:close/>
                </a:path>
                <a:path w="37465" h="157479">
                  <a:moveTo>
                    <a:pt x="16116" y="125996"/>
                  </a:moveTo>
                  <a:lnTo>
                    <a:pt x="16103" y="125780"/>
                  </a:lnTo>
                  <a:lnTo>
                    <a:pt x="15849" y="125679"/>
                  </a:lnTo>
                  <a:lnTo>
                    <a:pt x="16116" y="125996"/>
                  </a:lnTo>
                  <a:close/>
                </a:path>
                <a:path w="37465" h="157479">
                  <a:moveTo>
                    <a:pt x="16586" y="143522"/>
                  </a:moveTo>
                  <a:lnTo>
                    <a:pt x="14287" y="147269"/>
                  </a:lnTo>
                  <a:lnTo>
                    <a:pt x="16586" y="143522"/>
                  </a:lnTo>
                  <a:close/>
                </a:path>
                <a:path w="37465" h="157479">
                  <a:moveTo>
                    <a:pt x="18961" y="49606"/>
                  </a:moveTo>
                  <a:lnTo>
                    <a:pt x="18630" y="49555"/>
                  </a:lnTo>
                  <a:lnTo>
                    <a:pt x="18719" y="49771"/>
                  </a:lnTo>
                  <a:lnTo>
                    <a:pt x="18961" y="49606"/>
                  </a:lnTo>
                  <a:close/>
                </a:path>
                <a:path w="37465" h="157479">
                  <a:moveTo>
                    <a:pt x="19443" y="140970"/>
                  </a:moveTo>
                  <a:lnTo>
                    <a:pt x="19240" y="140093"/>
                  </a:lnTo>
                  <a:lnTo>
                    <a:pt x="18694" y="140601"/>
                  </a:lnTo>
                  <a:lnTo>
                    <a:pt x="19443" y="140970"/>
                  </a:lnTo>
                  <a:close/>
                </a:path>
                <a:path w="37465" h="157479">
                  <a:moveTo>
                    <a:pt x="19799" y="140601"/>
                  </a:moveTo>
                  <a:lnTo>
                    <a:pt x="19672" y="140462"/>
                  </a:lnTo>
                  <a:lnTo>
                    <a:pt x="19646" y="140665"/>
                  </a:lnTo>
                  <a:lnTo>
                    <a:pt x="19799" y="140601"/>
                  </a:lnTo>
                  <a:close/>
                </a:path>
                <a:path w="37465" h="157479">
                  <a:moveTo>
                    <a:pt x="21945" y="37096"/>
                  </a:moveTo>
                  <a:lnTo>
                    <a:pt x="21907" y="36779"/>
                  </a:lnTo>
                  <a:lnTo>
                    <a:pt x="21729" y="37122"/>
                  </a:lnTo>
                  <a:lnTo>
                    <a:pt x="21945" y="37096"/>
                  </a:lnTo>
                  <a:close/>
                </a:path>
                <a:path w="37465" h="157479">
                  <a:moveTo>
                    <a:pt x="22529" y="37998"/>
                  </a:moveTo>
                  <a:lnTo>
                    <a:pt x="22313" y="38049"/>
                  </a:lnTo>
                  <a:lnTo>
                    <a:pt x="22237" y="38608"/>
                  </a:lnTo>
                  <a:lnTo>
                    <a:pt x="22529" y="37998"/>
                  </a:lnTo>
                  <a:close/>
                </a:path>
                <a:path w="37465" h="157479">
                  <a:moveTo>
                    <a:pt x="23241" y="133540"/>
                  </a:moveTo>
                  <a:lnTo>
                    <a:pt x="20904" y="134112"/>
                  </a:lnTo>
                  <a:lnTo>
                    <a:pt x="22263" y="134874"/>
                  </a:lnTo>
                  <a:lnTo>
                    <a:pt x="23241" y="133540"/>
                  </a:lnTo>
                  <a:close/>
                </a:path>
                <a:path w="37465" h="157479">
                  <a:moveTo>
                    <a:pt x="25704" y="39319"/>
                  </a:moveTo>
                  <a:lnTo>
                    <a:pt x="25527" y="39255"/>
                  </a:lnTo>
                  <a:lnTo>
                    <a:pt x="25501" y="39408"/>
                  </a:lnTo>
                  <a:lnTo>
                    <a:pt x="25704" y="39319"/>
                  </a:lnTo>
                  <a:close/>
                </a:path>
                <a:path w="37465" h="157479">
                  <a:moveTo>
                    <a:pt x="26200" y="36271"/>
                  </a:moveTo>
                  <a:lnTo>
                    <a:pt x="26073" y="34772"/>
                  </a:lnTo>
                  <a:lnTo>
                    <a:pt x="25679" y="35026"/>
                  </a:lnTo>
                  <a:lnTo>
                    <a:pt x="26200" y="36271"/>
                  </a:lnTo>
                  <a:close/>
                </a:path>
                <a:path w="37465" h="157479">
                  <a:moveTo>
                    <a:pt x="26492" y="38582"/>
                  </a:moveTo>
                  <a:lnTo>
                    <a:pt x="24511" y="36626"/>
                  </a:lnTo>
                  <a:lnTo>
                    <a:pt x="21869" y="39128"/>
                  </a:lnTo>
                  <a:lnTo>
                    <a:pt x="26492" y="38582"/>
                  </a:lnTo>
                  <a:close/>
                </a:path>
                <a:path w="37465" h="157479">
                  <a:moveTo>
                    <a:pt x="26670" y="37363"/>
                  </a:moveTo>
                  <a:lnTo>
                    <a:pt x="26530" y="37376"/>
                  </a:lnTo>
                  <a:lnTo>
                    <a:pt x="26581" y="37579"/>
                  </a:lnTo>
                  <a:lnTo>
                    <a:pt x="26670" y="37363"/>
                  </a:lnTo>
                  <a:close/>
                </a:path>
                <a:path w="37465" h="157479">
                  <a:moveTo>
                    <a:pt x="26695" y="39916"/>
                  </a:moveTo>
                  <a:lnTo>
                    <a:pt x="26492" y="39966"/>
                  </a:lnTo>
                  <a:lnTo>
                    <a:pt x="26568" y="40093"/>
                  </a:lnTo>
                  <a:lnTo>
                    <a:pt x="26695" y="39916"/>
                  </a:lnTo>
                  <a:close/>
                </a:path>
                <a:path w="37465" h="157479">
                  <a:moveTo>
                    <a:pt x="27393" y="33616"/>
                  </a:moveTo>
                  <a:lnTo>
                    <a:pt x="27343" y="33261"/>
                  </a:lnTo>
                  <a:lnTo>
                    <a:pt x="27114" y="33350"/>
                  </a:lnTo>
                  <a:lnTo>
                    <a:pt x="27393" y="33616"/>
                  </a:lnTo>
                  <a:close/>
                </a:path>
                <a:path w="37465" h="157479">
                  <a:moveTo>
                    <a:pt x="27470" y="35026"/>
                  </a:moveTo>
                  <a:lnTo>
                    <a:pt x="26885" y="34277"/>
                  </a:lnTo>
                  <a:lnTo>
                    <a:pt x="26936" y="34912"/>
                  </a:lnTo>
                  <a:lnTo>
                    <a:pt x="27470" y="35026"/>
                  </a:lnTo>
                  <a:close/>
                </a:path>
                <a:path w="37465" h="157479">
                  <a:moveTo>
                    <a:pt x="27686" y="36296"/>
                  </a:moveTo>
                  <a:lnTo>
                    <a:pt x="27520" y="36042"/>
                  </a:lnTo>
                  <a:lnTo>
                    <a:pt x="27686" y="36296"/>
                  </a:lnTo>
                  <a:close/>
                </a:path>
                <a:path w="37465" h="157479">
                  <a:moveTo>
                    <a:pt x="27686" y="33362"/>
                  </a:moveTo>
                  <a:lnTo>
                    <a:pt x="27533" y="33210"/>
                  </a:lnTo>
                  <a:lnTo>
                    <a:pt x="27533" y="33350"/>
                  </a:lnTo>
                  <a:lnTo>
                    <a:pt x="27686" y="33362"/>
                  </a:lnTo>
                  <a:close/>
                </a:path>
                <a:path w="37465" h="157479">
                  <a:moveTo>
                    <a:pt x="28105" y="32715"/>
                  </a:moveTo>
                  <a:lnTo>
                    <a:pt x="28054" y="32499"/>
                  </a:lnTo>
                  <a:lnTo>
                    <a:pt x="27851" y="32816"/>
                  </a:lnTo>
                  <a:lnTo>
                    <a:pt x="28105" y="32715"/>
                  </a:lnTo>
                  <a:close/>
                </a:path>
                <a:path w="37465" h="157479">
                  <a:moveTo>
                    <a:pt x="28168" y="109283"/>
                  </a:moveTo>
                  <a:lnTo>
                    <a:pt x="28117" y="109016"/>
                  </a:lnTo>
                  <a:lnTo>
                    <a:pt x="27851" y="109245"/>
                  </a:lnTo>
                  <a:lnTo>
                    <a:pt x="28168" y="109283"/>
                  </a:lnTo>
                  <a:close/>
                </a:path>
                <a:path w="37465" h="157479">
                  <a:moveTo>
                    <a:pt x="28244" y="36537"/>
                  </a:moveTo>
                  <a:lnTo>
                    <a:pt x="28003" y="35941"/>
                  </a:lnTo>
                  <a:lnTo>
                    <a:pt x="27660" y="36474"/>
                  </a:lnTo>
                  <a:lnTo>
                    <a:pt x="28244" y="36537"/>
                  </a:lnTo>
                  <a:close/>
                </a:path>
                <a:path w="37465" h="157479">
                  <a:moveTo>
                    <a:pt x="28562" y="127495"/>
                  </a:moveTo>
                  <a:lnTo>
                    <a:pt x="26758" y="125425"/>
                  </a:lnTo>
                  <a:lnTo>
                    <a:pt x="26619" y="128714"/>
                  </a:lnTo>
                  <a:lnTo>
                    <a:pt x="28562" y="127495"/>
                  </a:lnTo>
                  <a:close/>
                </a:path>
                <a:path w="37465" h="157479">
                  <a:moveTo>
                    <a:pt x="28638" y="27914"/>
                  </a:moveTo>
                  <a:lnTo>
                    <a:pt x="28397" y="28054"/>
                  </a:lnTo>
                  <a:lnTo>
                    <a:pt x="28524" y="28079"/>
                  </a:lnTo>
                  <a:lnTo>
                    <a:pt x="28638" y="27914"/>
                  </a:lnTo>
                  <a:close/>
                </a:path>
                <a:path w="37465" h="157479">
                  <a:moveTo>
                    <a:pt x="29311" y="27038"/>
                  </a:moveTo>
                  <a:lnTo>
                    <a:pt x="29146" y="27063"/>
                  </a:lnTo>
                  <a:lnTo>
                    <a:pt x="29311" y="27038"/>
                  </a:lnTo>
                  <a:close/>
                </a:path>
                <a:path w="37465" h="157479">
                  <a:moveTo>
                    <a:pt x="29654" y="28168"/>
                  </a:moveTo>
                  <a:lnTo>
                    <a:pt x="29121" y="27749"/>
                  </a:lnTo>
                  <a:lnTo>
                    <a:pt x="28930" y="28359"/>
                  </a:lnTo>
                  <a:lnTo>
                    <a:pt x="29654" y="28168"/>
                  </a:lnTo>
                  <a:close/>
                </a:path>
                <a:path w="37465" h="157479">
                  <a:moveTo>
                    <a:pt x="30073" y="28803"/>
                  </a:moveTo>
                  <a:lnTo>
                    <a:pt x="28168" y="32956"/>
                  </a:lnTo>
                  <a:lnTo>
                    <a:pt x="28359" y="33388"/>
                  </a:lnTo>
                  <a:lnTo>
                    <a:pt x="27876" y="33350"/>
                  </a:lnTo>
                  <a:lnTo>
                    <a:pt x="28232" y="34378"/>
                  </a:lnTo>
                  <a:lnTo>
                    <a:pt x="28460" y="33629"/>
                  </a:lnTo>
                  <a:lnTo>
                    <a:pt x="29222" y="35280"/>
                  </a:lnTo>
                  <a:lnTo>
                    <a:pt x="30073" y="28803"/>
                  </a:lnTo>
                  <a:close/>
                </a:path>
                <a:path w="37465" h="157479">
                  <a:moveTo>
                    <a:pt x="30276" y="28435"/>
                  </a:moveTo>
                  <a:lnTo>
                    <a:pt x="30022" y="27927"/>
                  </a:lnTo>
                  <a:lnTo>
                    <a:pt x="30149" y="28575"/>
                  </a:lnTo>
                  <a:lnTo>
                    <a:pt x="30276" y="28435"/>
                  </a:lnTo>
                  <a:close/>
                </a:path>
                <a:path w="37465" h="157479">
                  <a:moveTo>
                    <a:pt x="30454" y="26631"/>
                  </a:moveTo>
                  <a:lnTo>
                    <a:pt x="29743" y="26454"/>
                  </a:lnTo>
                  <a:lnTo>
                    <a:pt x="29692" y="27063"/>
                  </a:lnTo>
                  <a:lnTo>
                    <a:pt x="30454" y="26631"/>
                  </a:lnTo>
                  <a:close/>
                </a:path>
                <a:path w="37465" h="157479">
                  <a:moveTo>
                    <a:pt x="30886" y="122847"/>
                  </a:moveTo>
                  <a:lnTo>
                    <a:pt x="30708" y="122428"/>
                  </a:lnTo>
                  <a:lnTo>
                    <a:pt x="30480" y="123088"/>
                  </a:lnTo>
                  <a:lnTo>
                    <a:pt x="30886" y="122847"/>
                  </a:lnTo>
                  <a:close/>
                </a:path>
                <a:path w="37465" h="157479">
                  <a:moveTo>
                    <a:pt x="31318" y="31648"/>
                  </a:moveTo>
                  <a:lnTo>
                    <a:pt x="31178" y="31470"/>
                  </a:lnTo>
                  <a:lnTo>
                    <a:pt x="31013" y="31686"/>
                  </a:lnTo>
                  <a:lnTo>
                    <a:pt x="31318" y="31648"/>
                  </a:lnTo>
                  <a:close/>
                </a:path>
                <a:path w="37465" h="157479">
                  <a:moveTo>
                    <a:pt x="31343" y="118122"/>
                  </a:moveTo>
                  <a:lnTo>
                    <a:pt x="31026" y="118173"/>
                  </a:lnTo>
                  <a:lnTo>
                    <a:pt x="31191" y="118376"/>
                  </a:lnTo>
                  <a:lnTo>
                    <a:pt x="31343" y="118122"/>
                  </a:lnTo>
                  <a:close/>
                </a:path>
                <a:path w="37465" h="157479">
                  <a:moveTo>
                    <a:pt x="31673" y="103251"/>
                  </a:moveTo>
                  <a:lnTo>
                    <a:pt x="31661" y="102679"/>
                  </a:lnTo>
                  <a:lnTo>
                    <a:pt x="31153" y="102768"/>
                  </a:lnTo>
                  <a:lnTo>
                    <a:pt x="31673" y="103251"/>
                  </a:lnTo>
                  <a:close/>
                </a:path>
                <a:path w="37465" h="157479">
                  <a:moveTo>
                    <a:pt x="32169" y="31889"/>
                  </a:moveTo>
                  <a:lnTo>
                    <a:pt x="32016" y="31483"/>
                  </a:lnTo>
                  <a:lnTo>
                    <a:pt x="31762" y="31775"/>
                  </a:lnTo>
                  <a:lnTo>
                    <a:pt x="32169" y="31889"/>
                  </a:lnTo>
                  <a:close/>
                </a:path>
                <a:path w="37465" h="157479">
                  <a:moveTo>
                    <a:pt x="32397" y="123304"/>
                  </a:moveTo>
                  <a:lnTo>
                    <a:pt x="32118" y="122796"/>
                  </a:lnTo>
                  <a:lnTo>
                    <a:pt x="31445" y="122847"/>
                  </a:lnTo>
                  <a:lnTo>
                    <a:pt x="32397" y="123304"/>
                  </a:lnTo>
                  <a:close/>
                </a:path>
                <a:path w="37465" h="157479">
                  <a:moveTo>
                    <a:pt x="33312" y="8496"/>
                  </a:moveTo>
                  <a:lnTo>
                    <a:pt x="32118" y="7137"/>
                  </a:lnTo>
                  <a:lnTo>
                    <a:pt x="30962" y="10071"/>
                  </a:lnTo>
                  <a:lnTo>
                    <a:pt x="33312" y="8496"/>
                  </a:lnTo>
                  <a:close/>
                </a:path>
                <a:path w="37465" h="157479">
                  <a:moveTo>
                    <a:pt x="33375" y="101396"/>
                  </a:moveTo>
                  <a:lnTo>
                    <a:pt x="33248" y="101473"/>
                  </a:lnTo>
                  <a:lnTo>
                    <a:pt x="33362" y="101600"/>
                  </a:lnTo>
                  <a:lnTo>
                    <a:pt x="33375" y="101396"/>
                  </a:lnTo>
                  <a:close/>
                </a:path>
                <a:path w="37465" h="157479">
                  <a:moveTo>
                    <a:pt x="33401" y="7010"/>
                  </a:moveTo>
                  <a:lnTo>
                    <a:pt x="33197" y="6705"/>
                  </a:lnTo>
                  <a:lnTo>
                    <a:pt x="32905" y="6489"/>
                  </a:lnTo>
                  <a:lnTo>
                    <a:pt x="33401" y="7010"/>
                  </a:lnTo>
                  <a:close/>
                </a:path>
                <a:path w="37465" h="157479">
                  <a:moveTo>
                    <a:pt x="33578" y="122135"/>
                  </a:moveTo>
                  <a:lnTo>
                    <a:pt x="31800" y="120726"/>
                  </a:lnTo>
                  <a:lnTo>
                    <a:pt x="31661" y="121945"/>
                  </a:lnTo>
                  <a:lnTo>
                    <a:pt x="33578" y="122135"/>
                  </a:lnTo>
                  <a:close/>
                </a:path>
                <a:path w="37465" h="157479">
                  <a:moveTo>
                    <a:pt x="33820" y="31762"/>
                  </a:moveTo>
                  <a:lnTo>
                    <a:pt x="33655" y="31508"/>
                  </a:lnTo>
                  <a:lnTo>
                    <a:pt x="33642" y="31775"/>
                  </a:lnTo>
                  <a:lnTo>
                    <a:pt x="33820" y="31762"/>
                  </a:lnTo>
                  <a:close/>
                </a:path>
                <a:path w="37465" h="157479">
                  <a:moveTo>
                    <a:pt x="34328" y="7112"/>
                  </a:moveTo>
                  <a:lnTo>
                    <a:pt x="33756" y="7340"/>
                  </a:lnTo>
                  <a:lnTo>
                    <a:pt x="34086" y="7607"/>
                  </a:lnTo>
                  <a:lnTo>
                    <a:pt x="34328" y="7112"/>
                  </a:lnTo>
                  <a:close/>
                </a:path>
                <a:path w="37465" h="157479">
                  <a:moveTo>
                    <a:pt x="34632" y="6248"/>
                  </a:moveTo>
                  <a:lnTo>
                    <a:pt x="34391" y="6159"/>
                  </a:lnTo>
                  <a:lnTo>
                    <a:pt x="34467" y="6489"/>
                  </a:lnTo>
                  <a:lnTo>
                    <a:pt x="34632" y="6248"/>
                  </a:lnTo>
                  <a:close/>
                </a:path>
                <a:path w="37465" h="157479">
                  <a:moveTo>
                    <a:pt x="35077" y="24218"/>
                  </a:moveTo>
                  <a:lnTo>
                    <a:pt x="34899" y="23914"/>
                  </a:lnTo>
                  <a:lnTo>
                    <a:pt x="34759" y="25222"/>
                  </a:lnTo>
                  <a:lnTo>
                    <a:pt x="35077" y="24218"/>
                  </a:lnTo>
                  <a:close/>
                </a:path>
                <a:path w="37465" h="157479">
                  <a:moveTo>
                    <a:pt x="35280" y="65544"/>
                  </a:moveTo>
                  <a:lnTo>
                    <a:pt x="35039" y="65798"/>
                  </a:lnTo>
                  <a:lnTo>
                    <a:pt x="35255" y="65786"/>
                  </a:lnTo>
                  <a:lnTo>
                    <a:pt x="35280" y="65544"/>
                  </a:lnTo>
                  <a:close/>
                </a:path>
                <a:path w="37465" h="157479">
                  <a:moveTo>
                    <a:pt x="35839" y="0"/>
                  </a:moveTo>
                  <a:lnTo>
                    <a:pt x="32537" y="5181"/>
                  </a:lnTo>
                  <a:lnTo>
                    <a:pt x="34074" y="6692"/>
                  </a:lnTo>
                  <a:lnTo>
                    <a:pt x="35839" y="0"/>
                  </a:lnTo>
                  <a:close/>
                </a:path>
                <a:path w="37465" h="157479">
                  <a:moveTo>
                    <a:pt x="36347" y="25730"/>
                  </a:moveTo>
                  <a:lnTo>
                    <a:pt x="35814" y="25133"/>
                  </a:lnTo>
                  <a:lnTo>
                    <a:pt x="34061" y="28321"/>
                  </a:lnTo>
                  <a:lnTo>
                    <a:pt x="36347" y="25730"/>
                  </a:lnTo>
                  <a:close/>
                </a:path>
                <a:path w="37465" h="157479">
                  <a:moveTo>
                    <a:pt x="36614" y="23571"/>
                  </a:moveTo>
                  <a:lnTo>
                    <a:pt x="36537" y="23291"/>
                  </a:lnTo>
                  <a:lnTo>
                    <a:pt x="36220" y="23622"/>
                  </a:lnTo>
                  <a:lnTo>
                    <a:pt x="36614" y="23571"/>
                  </a:lnTo>
                  <a:close/>
                </a:path>
                <a:path w="37465" h="157479">
                  <a:moveTo>
                    <a:pt x="36715" y="92964"/>
                  </a:moveTo>
                  <a:lnTo>
                    <a:pt x="36499" y="93141"/>
                  </a:lnTo>
                  <a:lnTo>
                    <a:pt x="36715" y="92964"/>
                  </a:lnTo>
                  <a:close/>
                </a:path>
                <a:path w="37465" h="157479">
                  <a:moveTo>
                    <a:pt x="36830" y="29032"/>
                  </a:moveTo>
                  <a:lnTo>
                    <a:pt x="36156" y="29197"/>
                  </a:lnTo>
                  <a:lnTo>
                    <a:pt x="36728" y="29248"/>
                  </a:lnTo>
                  <a:lnTo>
                    <a:pt x="36830" y="29032"/>
                  </a:lnTo>
                  <a:close/>
                </a:path>
                <a:path w="37465" h="157479">
                  <a:moveTo>
                    <a:pt x="36855" y="89052"/>
                  </a:moveTo>
                  <a:lnTo>
                    <a:pt x="36576" y="89014"/>
                  </a:lnTo>
                  <a:lnTo>
                    <a:pt x="36779" y="89357"/>
                  </a:lnTo>
                  <a:lnTo>
                    <a:pt x="36855" y="89052"/>
                  </a:lnTo>
                  <a:close/>
                </a:path>
                <a:path w="37465" h="157479">
                  <a:moveTo>
                    <a:pt x="36944" y="22606"/>
                  </a:moveTo>
                  <a:lnTo>
                    <a:pt x="36068" y="22923"/>
                  </a:lnTo>
                  <a:lnTo>
                    <a:pt x="36931" y="22987"/>
                  </a:lnTo>
                  <a:lnTo>
                    <a:pt x="36944" y="22606"/>
                  </a:lnTo>
                  <a:close/>
                </a:path>
                <a:path w="37465" h="157479">
                  <a:moveTo>
                    <a:pt x="37414" y="31597"/>
                  </a:moveTo>
                  <a:lnTo>
                    <a:pt x="37096" y="31394"/>
                  </a:lnTo>
                  <a:lnTo>
                    <a:pt x="36969" y="31775"/>
                  </a:lnTo>
                  <a:lnTo>
                    <a:pt x="37414" y="31597"/>
                  </a:lnTo>
                  <a:close/>
                </a:path>
              </a:pathLst>
            </a:custGeom>
            <a:solidFill>
              <a:srgbClr val="3888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122984" y="3727564"/>
              <a:ext cx="67945" cy="41275"/>
            </a:xfrm>
            <a:custGeom>
              <a:avLst/>
              <a:gdLst/>
              <a:ahLst/>
              <a:cxnLst/>
              <a:rect l="l" t="t" r="r" b="b"/>
              <a:pathLst>
                <a:path w="67944" h="41275">
                  <a:moveTo>
                    <a:pt x="1219" y="33807"/>
                  </a:moveTo>
                  <a:lnTo>
                    <a:pt x="876" y="33299"/>
                  </a:lnTo>
                  <a:lnTo>
                    <a:pt x="0" y="33591"/>
                  </a:lnTo>
                  <a:lnTo>
                    <a:pt x="1219" y="33807"/>
                  </a:lnTo>
                  <a:close/>
                </a:path>
                <a:path w="67944" h="41275">
                  <a:moveTo>
                    <a:pt x="8445" y="11036"/>
                  </a:moveTo>
                  <a:lnTo>
                    <a:pt x="8128" y="11239"/>
                  </a:lnTo>
                  <a:lnTo>
                    <a:pt x="8432" y="11226"/>
                  </a:lnTo>
                  <a:lnTo>
                    <a:pt x="8445" y="11036"/>
                  </a:lnTo>
                  <a:close/>
                </a:path>
                <a:path w="67944" h="41275">
                  <a:moveTo>
                    <a:pt x="12344" y="34937"/>
                  </a:moveTo>
                  <a:lnTo>
                    <a:pt x="12128" y="35026"/>
                  </a:lnTo>
                  <a:lnTo>
                    <a:pt x="12344" y="34937"/>
                  </a:lnTo>
                  <a:close/>
                </a:path>
                <a:path w="67944" h="41275">
                  <a:moveTo>
                    <a:pt x="13449" y="40309"/>
                  </a:moveTo>
                  <a:lnTo>
                    <a:pt x="12788" y="40563"/>
                  </a:lnTo>
                  <a:lnTo>
                    <a:pt x="13449" y="40728"/>
                  </a:lnTo>
                  <a:lnTo>
                    <a:pt x="13449" y="40309"/>
                  </a:lnTo>
                  <a:close/>
                </a:path>
                <a:path w="67944" h="41275">
                  <a:moveTo>
                    <a:pt x="14846" y="36868"/>
                  </a:moveTo>
                  <a:lnTo>
                    <a:pt x="13728" y="34455"/>
                  </a:lnTo>
                  <a:lnTo>
                    <a:pt x="12509" y="35306"/>
                  </a:lnTo>
                  <a:lnTo>
                    <a:pt x="12331" y="35229"/>
                  </a:lnTo>
                  <a:lnTo>
                    <a:pt x="12433" y="35369"/>
                  </a:lnTo>
                  <a:lnTo>
                    <a:pt x="11976" y="35687"/>
                  </a:lnTo>
                  <a:lnTo>
                    <a:pt x="14846" y="36868"/>
                  </a:lnTo>
                  <a:close/>
                </a:path>
                <a:path w="67944" h="41275">
                  <a:moveTo>
                    <a:pt x="15646" y="37680"/>
                  </a:moveTo>
                  <a:lnTo>
                    <a:pt x="15430" y="37757"/>
                  </a:lnTo>
                  <a:lnTo>
                    <a:pt x="15544" y="37896"/>
                  </a:lnTo>
                  <a:lnTo>
                    <a:pt x="15646" y="37680"/>
                  </a:lnTo>
                  <a:close/>
                </a:path>
                <a:path w="67944" h="41275">
                  <a:moveTo>
                    <a:pt x="15963" y="37414"/>
                  </a:moveTo>
                  <a:lnTo>
                    <a:pt x="15722" y="37452"/>
                  </a:lnTo>
                  <a:lnTo>
                    <a:pt x="15671" y="37604"/>
                  </a:lnTo>
                  <a:lnTo>
                    <a:pt x="15963" y="37414"/>
                  </a:lnTo>
                  <a:close/>
                </a:path>
                <a:path w="67944" h="41275">
                  <a:moveTo>
                    <a:pt x="16738" y="35852"/>
                  </a:moveTo>
                  <a:lnTo>
                    <a:pt x="16408" y="35420"/>
                  </a:lnTo>
                  <a:lnTo>
                    <a:pt x="16129" y="35687"/>
                  </a:lnTo>
                  <a:lnTo>
                    <a:pt x="16738" y="35852"/>
                  </a:lnTo>
                  <a:close/>
                </a:path>
                <a:path w="67944" h="41275">
                  <a:moveTo>
                    <a:pt x="17132" y="37274"/>
                  </a:moveTo>
                  <a:lnTo>
                    <a:pt x="16662" y="37134"/>
                  </a:lnTo>
                  <a:lnTo>
                    <a:pt x="16751" y="37693"/>
                  </a:lnTo>
                  <a:lnTo>
                    <a:pt x="17132" y="37274"/>
                  </a:lnTo>
                  <a:close/>
                </a:path>
                <a:path w="67944" h="41275">
                  <a:moveTo>
                    <a:pt x="18288" y="35966"/>
                  </a:moveTo>
                  <a:lnTo>
                    <a:pt x="17983" y="35687"/>
                  </a:lnTo>
                  <a:lnTo>
                    <a:pt x="17919" y="36055"/>
                  </a:lnTo>
                  <a:lnTo>
                    <a:pt x="18288" y="35966"/>
                  </a:lnTo>
                  <a:close/>
                </a:path>
                <a:path w="67944" h="41275">
                  <a:moveTo>
                    <a:pt x="22034" y="31038"/>
                  </a:moveTo>
                  <a:lnTo>
                    <a:pt x="18630" y="33210"/>
                  </a:lnTo>
                  <a:lnTo>
                    <a:pt x="20472" y="35521"/>
                  </a:lnTo>
                  <a:lnTo>
                    <a:pt x="22034" y="31038"/>
                  </a:lnTo>
                  <a:close/>
                </a:path>
                <a:path w="67944" h="41275">
                  <a:moveTo>
                    <a:pt x="27787" y="28600"/>
                  </a:moveTo>
                  <a:lnTo>
                    <a:pt x="27660" y="28321"/>
                  </a:lnTo>
                  <a:lnTo>
                    <a:pt x="27546" y="28448"/>
                  </a:lnTo>
                  <a:lnTo>
                    <a:pt x="27787" y="28600"/>
                  </a:lnTo>
                  <a:close/>
                </a:path>
                <a:path w="67944" h="41275">
                  <a:moveTo>
                    <a:pt x="28054" y="29895"/>
                  </a:moveTo>
                  <a:lnTo>
                    <a:pt x="27419" y="29895"/>
                  </a:lnTo>
                  <a:lnTo>
                    <a:pt x="27597" y="30467"/>
                  </a:lnTo>
                  <a:lnTo>
                    <a:pt x="28054" y="29895"/>
                  </a:lnTo>
                  <a:close/>
                </a:path>
                <a:path w="67944" h="41275">
                  <a:moveTo>
                    <a:pt x="35242" y="27419"/>
                  </a:moveTo>
                  <a:lnTo>
                    <a:pt x="34683" y="27000"/>
                  </a:lnTo>
                  <a:lnTo>
                    <a:pt x="34759" y="27533"/>
                  </a:lnTo>
                  <a:lnTo>
                    <a:pt x="35242" y="27419"/>
                  </a:lnTo>
                  <a:close/>
                </a:path>
                <a:path w="67944" h="41275">
                  <a:moveTo>
                    <a:pt x="35712" y="27584"/>
                  </a:moveTo>
                  <a:lnTo>
                    <a:pt x="35483" y="26720"/>
                  </a:lnTo>
                  <a:lnTo>
                    <a:pt x="34937" y="27000"/>
                  </a:lnTo>
                  <a:lnTo>
                    <a:pt x="35712" y="27584"/>
                  </a:lnTo>
                  <a:close/>
                </a:path>
                <a:path w="67944" h="41275">
                  <a:moveTo>
                    <a:pt x="36449" y="25349"/>
                  </a:moveTo>
                  <a:lnTo>
                    <a:pt x="36118" y="25298"/>
                  </a:lnTo>
                  <a:lnTo>
                    <a:pt x="36372" y="25552"/>
                  </a:lnTo>
                  <a:lnTo>
                    <a:pt x="36449" y="25349"/>
                  </a:lnTo>
                  <a:close/>
                </a:path>
                <a:path w="67944" h="41275">
                  <a:moveTo>
                    <a:pt x="36525" y="29121"/>
                  </a:moveTo>
                  <a:lnTo>
                    <a:pt x="36385" y="28879"/>
                  </a:lnTo>
                  <a:lnTo>
                    <a:pt x="36233" y="29006"/>
                  </a:lnTo>
                  <a:lnTo>
                    <a:pt x="36525" y="29121"/>
                  </a:lnTo>
                  <a:close/>
                </a:path>
                <a:path w="67944" h="41275">
                  <a:moveTo>
                    <a:pt x="38354" y="28892"/>
                  </a:moveTo>
                  <a:lnTo>
                    <a:pt x="37960" y="27736"/>
                  </a:lnTo>
                  <a:lnTo>
                    <a:pt x="36855" y="27000"/>
                  </a:lnTo>
                  <a:lnTo>
                    <a:pt x="38354" y="28892"/>
                  </a:lnTo>
                  <a:close/>
                </a:path>
                <a:path w="67944" h="41275">
                  <a:moveTo>
                    <a:pt x="61048" y="1358"/>
                  </a:moveTo>
                  <a:lnTo>
                    <a:pt x="60744" y="0"/>
                  </a:lnTo>
                  <a:lnTo>
                    <a:pt x="60071" y="622"/>
                  </a:lnTo>
                  <a:lnTo>
                    <a:pt x="61048" y="1358"/>
                  </a:lnTo>
                  <a:close/>
                </a:path>
                <a:path w="67944" h="41275">
                  <a:moveTo>
                    <a:pt x="66408" y="292"/>
                  </a:moveTo>
                  <a:lnTo>
                    <a:pt x="66217" y="241"/>
                  </a:lnTo>
                  <a:lnTo>
                    <a:pt x="66382" y="482"/>
                  </a:lnTo>
                  <a:lnTo>
                    <a:pt x="66408" y="292"/>
                  </a:lnTo>
                  <a:close/>
                </a:path>
                <a:path w="67944" h="41275">
                  <a:moveTo>
                    <a:pt x="67843" y="3784"/>
                  </a:moveTo>
                  <a:lnTo>
                    <a:pt x="67818" y="3517"/>
                  </a:lnTo>
                  <a:lnTo>
                    <a:pt x="67741" y="3683"/>
                  </a:lnTo>
                  <a:close/>
                </a:path>
              </a:pathLst>
            </a:custGeom>
            <a:solidFill>
              <a:srgbClr val="3888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122988" y="3350754"/>
              <a:ext cx="490220" cy="417830"/>
            </a:xfrm>
            <a:custGeom>
              <a:avLst/>
              <a:gdLst/>
              <a:ahLst/>
              <a:cxnLst/>
              <a:rect l="l" t="t" r="r" b="b"/>
              <a:pathLst>
                <a:path w="490219" h="417829">
                  <a:moveTo>
                    <a:pt x="489834" y="413396"/>
                  </a:moveTo>
                  <a:lnTo>
                    <a:pt x="490049" y="413470"/>
                  </a:lnTo>
                  <a:lnTo>
                    <a:pt x="490025" y="413191"/>
                  </a:lnTo>
                  <a:lnTo>
                    <a:pt x="489834" y="413396"/>
                  </a:lnTo>
                  <a:close/>
                </a:path>
                <a:path w="490219" h="417829">
                  <a:moveTo>
                    <a:pt x="364430" y="46398"/>
                  </a:moveTo>
                  <a:lnTo>
                    <a:pt x="365142" y="46409"/>
                  </a:lnTo>
                  <a:lnTo>
                    <a:pt x="365393" y="46077"/>
                  </a:lnTo>
                  <a:lnTo>
                    <a:pt x="364430" y="46398"/>
                  </a:lnTo>
                  <a:close/>
                </a:path>
                <a:path w="490219" h="417829">
                  <a:moveTo>
                    <a:pt x="363936" y="47409"/>
                  </a:moveTo>
                  <a:lnTo>
                    <a:pt x="364119" y="47667"/>
                  </a:lnTo>
                  <a:lnTo>
                    <a:pt x="364068" y="47443"/>
                  </a:lnTo>
                  <a:lnTo>
                    <a:pt x="363936" y="47409"/>
                  </a:lnTo>
                  <a:close/>
                </a:path>
                <a:path w="490219" h="417829">
                  <a:moveTo>
                    <a:pt x="353363" y="51728"/>
                  </a:moveTo>
                  <a:lnTo>
                    <a:pt x="361092" y="47148"/>
                  </a:lnTo>
                  <a:lnTo>
                    <a:pt x="354399" y="49082"/>
                  </a:lnTo>
                  <a:lnTo>
                    <a:pt x="349306" y="39235"/>
                  </a:lnTo>
                  <a:lnTo>
                    <a:pt x="353647" y="26244"/>
                  </a:lnTo>
                  <a:lnTo>
                    <a:pt x="344991" y="35210"/>
                  </a:lnTo>
                  <a:lnTo>
                    <a:pt x="338159" y="34683"/>
                  </a:lnTo>
                  <a:lnTo>
                    <a:pt x="316551" y="21416"/>
                  </a:lnTo>
                  <a:lnTo>
                    <a:pt x="300128" y="0"/>
                  </a:lnTo>
                  <a:lnTo>
                    <a:pt x="295287" y="1513"/>
                  </a:lnTo>
                  <a:lnTo>
                    <a:pt x="297537" y="20368"/>
                  </a:lnTo>
                  <a:lnTo>
                    <a:pt x="294959" y="35455"/>
                  </a:lnTo>
                  <a:lnTo>
                    <a:pt x="290296" y="39669"/>
                  </a:lnTo>
                  <a:lnTo>
                    <a:pt x="291750" y="48377"/>
                  </a:lnTo>
                  <a:lnTo>
                    <a:pt x="287546" y="52351"/>
                  </a:lnTo>
                  <a:lnTo>
                    <a:pt x="274786" y="48288"/>
                  </a:lnTo>
                  <a:lnTo>
                    <a:pt x="277559" y="55519"/>
                  </a:lnTo>
                  <a:lnTo>
                    <a:pt x="266487" y="63804"/>
                  </a:lnTo>
                  <a:lnTo>
                    <a:pt x="265726" y="71312"/>
                  </a:lnTo>
                  <a:lnTo>
                    <a:pt x="271375" y="77420"/>
                  </a:lnTo>
                  <a:lnTo>
                    <a:pt x="269708" y="88235"/>
                  </a:lnTo>
                  <a:lnTo>
                    <a:pt x="275729" y="87120"/>
                  </a:lnTo>
                  <a:lnTo>
                    <a:pt x="279303" y="80827"/>
                  </a:lnTo>
                  <a:lnTo>
                    <a:pt x="288010" y="81083"/>
                  </a:lnTo>
                  <a:lnTo>
                    <a:pt x="273961" y="71717"/>
                  </a:lnTo>
                  <a:lnTo>
                    <a:pt x="276763" y="64329"/>
                  </a:lnTo>
                  <a:lnTo>
                    <a:pt x="285099" y="70482"/>
                  </a:lnTo>
                  <a:lnTo>
                    <a:pt x="296045" y="62853"/>
                  </a:lnTo>
                  <a:lnTo>
                    <a:pt x="320496" y="78503"/>
                  </a:lnTo>
                  <a:lnTo>
                    <a:pt x="322945" y="67694"/>
                  </a:lnTo>
                  <a:lnTo>
                    <a:pt x="330770" y="58499"/>
                  </a:lnTo>
                  <a:lnTo>
                    <a:pt x="344766" y="56898"/>
                  </a:lnTo>
                  <a:lnTo>
                    <a:pt x="353363" y="51728"/>
                  </a:lnTo>
                  <a:close/>
                </a:path>
                <a:path w="490219" h="417829">
                  <a:moveTo>
                    <a:pt x="357484" y="50844"/>
                  </a:moveTo>
                  <a:lnTo>
                    <a:pt x="357676" y="51039"/>
                  </a:lnTo>
                  <a:lnTo>
                    <a:pt x="357604" y="50695"/>
                  </a:lnTo>
                  <a:lnTo>
                    <a:pt x="357484" y="50844"/>
                  </a:lnTo>
                  <a:close/>
                </a:path>
                <a:path w="490219" h="417829">
                  <a:moveTo>
                    <a:pt x="304040" y="364294"/>
                  </a:moveTo>
                  <a:lnTo>
                    <a:pt x="303805" y="365053"/>
                  </a:lnTo>
                  <a:lnTo>
                    <a:pt x="304374" y="364333"/>
                  </a:lnTo>
                  <a:lnTo>
                    <a:pt x="304040" y="364294"/>
                  </a:lnTo>
                  <a:close/>
                </a:path>
                <a:path w="490219" h="417829">
                  <a:moveTo>
                    <a:pt x="303800" y="363531"/>
                  </a:moveTo>
                  <a:lnTo>
                    <a:pt x="304150" y="363918"/>
                  </a:lnTo>
                  <a:lnTo>
                    <a:pt x="304152" y="363551"/>
                  </a:lnTo>
                  <a:lnTo>
                    <a:pt x="303800" y="363531"/>
                  </a:lnTo>
                  <a:close/>
                </a:path>
                <a:path w="490219" h="417829">
                  <a:moveTo>
                    <a:pt x="304269" y="373561"/>
                  </a:moveTo>
                  <a:close/>
                </a:path>
                <a:path w="490219" h="417829">
                  <a:moveTo>
                    <a:pt x="303770" y="362815"/>
                  </a:moveTo>
                  <a:lnTo>
                    <a:pt x="303997" y="363033"/>
                  </a:lnTo>
                  <a:lnTo>
                    <a:pt x="303944" y="362570"/>
                  </a:lnTo>
                  <a:lnTo>
                    <a:pt x="303770" y="362815"/>
                  </a:lnTo>
                  <a:close/>
                </a:path>
                <a:path w="490219" h="417829">
                  <a:moveTo>
                    <a:pt x="303533" y="354576"/>
                  </a:moveTo>
                  <a:lnTo>
                    <a:pt x="303727" y="354781"/>
                  </a:lnTo>
                  <a:lnTo>
                    <a:pt x="303615" y="354546"/>
                  </a:lnTo>
                  <a:close/>
                </a:path>
                <a:path w="490219" h="417829">
                  <a:moveTo>
                    <a:pt x="302777" y="370961"/>
                  </a:moveTo>
                  <a:lnTo>
                    <a:pt x="303528" y="372349"/>
                  </a:lnTo>
                  <a:lnTo>
                    <a:pt x="303252" y="371443"/>
                  </a:lnTo>
                  <a:lnTo>
                    <a:pt x="302777" y="370961"/>
                  </a:lnTo>
                  <a:close/>
                </a:path>
                <a:path w="490219" h="417829">
                  <a:moveTo>
                    <a:pt x="303391" y="373802"/>
                  </a:moveTo>
                  <a:lnTo>
                    <a:pt x="303389" y="373599"/>
                  </a:lnTo>
                  <a:lnTo>
                    <a:pt x="303258" y="373677"/>
                  </a:lnTo>
                  <a:lnTo>
                    <a:pt x="303391" y="373802"/>
                  </a:lnTo>
                  <a:close/>
                </a:path>
                <a:path w="490219" h="417829">
                  <a:moveTo>
                    <a:pt x="303140" y="353924"/>
                  </a:moveTo>
                  <a:lnTo>
                    <a:pt x="303176" y="353678"/>
                  </a:lnTo>
                  <a:lnTo>
                    <a:pt x="302859" y="353728"/>
                  </a:lnTo>
                  <a:lnTo>
                    <a:pt x="303140" y="353924"/>
                  </a:lnTo>
                  <a:close/>
                </a:path>
                <a:path w="490219" h="417829">
                  <a:moveTo>
                    <a:pt x="302962" y="372793"/>
                  </a:moveTo>
                  <a:lnTo>
                    <a:pt x="302812" y="372803"/>
                  </a:lnTo>
                  <a:lnTo>
                    <a:pt x="302998" y="372895"/>
                  </a:lnTo>
                  <a:close/>
                </a:path>
                <a:path w="490219" h="417829">
                  <a:moveTo>
                    <a:pt x="205014" y="245059"/>
                  </a:moveTo>
                  <a:lnTo>
                    <a:pt x="210945" y="234013"/>
                  </a:lnTo>
                  <a:lnTo>
                    <a:pt x="220318" y="232193"/>
                  </a:lnTo>
                  <a:lnTo>
                    <a:pt x="214359" y="224051"/>
                  </a:lnTo>
                  <a:lnTo>
                    <a:pt x="219159" y="216743"/>
                  </a:lnTo>
                  <a:lnTo>
                    <a:pt x="219922" y="223500"/>
                  </a:lnTo>
                  <a:lnTo>
                    <a:pt x="221647" y="218935"/>
                  </a:lnTo>
                  <a:lnTo>
                    <a:pt x="222318" y="222568"/>
                  </a:lnTo>
                  <a:lnTo>
                    <a:pt x="227217" y="222633"/>
                  </a:lnTo>
                  <a:lnTo>
                    <a:pt x="222211" y="226396"/>
                  </a:lnTo>
                  <a:lnTo>
                    <a:pt x="241280" y="226085"/>
                  </a:lnTo>
                  <a:lnTo>
                    <a:pt x="243329" y="219948"/>
                  </a:lnTo>
                  <a:lnTo>
                    <a:pt x="250085" y="215904"/>
                  </a:lnTo>
                  <a:lnTo>
                    <a:pt x="251008" y="225968"/>
                  </a:lnTo>
                  <a:lnTo>
                    <a:pt x="256224" y="213375"/>
                  </a:lnTo>
                  <a:lnTo>
                    <a:pt x="262023" y="212321"/>
                  </a:lnTo>
                  <a:lnTo>
                    <a:pt x="264204" y="215575"/>
                  </a:lnTo>
                  <a:lnTo>
                    <a:pt x="265917" y="205288"/>
                  </a:lnTo>
                  <a:lnTo>
                    <a:pt x="271080" y="207225"/>
                  </a:lnTo>
                  <a:lnTo>
                    <a:pt x="265900" y="212269"/>
                  </a:lnTo>
                  <a:lnTo>
                    <a:pt x="267491" y="220169"/>
                  </a:lnTo>
                  <a:lnTo>
                    <a:pt x="275347" y="214678"/>
                  </a:lnTo>
                  <a:lnTo>
                    <a:pt x="277571" y="206642"/>
                  </a:lnTo>
                  <a:lnTo>
                    <a:pt x="282820" y="204851"/>
                  </a:lnTo>
                  <a:lnTo>
                    <a:pt x="278097" y="193330"/>
                  </a:lnTo>
                  <a:lnTo>
                    <a:pt x="284775" y="179350"/>
                  </a:lnTo>
                  <a:lnTo>
                    <a:pt x="283971" y="157361"/>
                  </a:lnTo>
                  <a:lnTo>
                    <a:pt x="286240" y="151777"/>
                  </a:lnTo>
                  <a:lnTo>
                    <a:pt x="293382" y="153816"/>
                  </a:lnTo>
                  <a:lnTo>
                    <a:pt x="292069" y="145806"/>
                  </a:lnTo>
                  <a:lnTo>
                    <a:pt x="301995" y="128042"/>
                  </a:lnTo>
                  <a:lnTo>
                    <a:pt x="291821" y="104338"/>
                  </a:lnTo>
                  <a:lnTo>
                    <a:pt x="292275" y="89050"/>
                  </a:lnTo>
                  <a:lnTo>
                    <a:pt x="283754" y="86523"/>
                  </a:lnTo>
                  <a:lnTo>
                    <a:pt x="282479" y="89220"/>
                  </a:lnTo>
                  <a:lnTo>
                    <a:pt x="281643" y="95222"/>
                  </a:lnTo>
                  <a:lnTo>
                    <a:pt x="289257" y="93886"/>
                  </a:lnTo>
                  <a:lnTo>
                    <a:pt x="287151" y="100633"/>
                  </a:lnTo>
                  <a:lnTo>
                    <a:pt x="283318" y="97745"/>
                  </a:lnTo>
                  <a:lnTo>
                    <a:pt x="280765" y="101379"/>
                  </a:lnTo>
                  <a:lnTo>
                    <a:pt x="279262" y="93961"/>
                  </a:lnTo>
                  <a:lnTo>
                    <a:pt x="274682" y="92498"/>
                  </a:lnTo>
                  <a:lnTo>
                    <a:pt x="273224" y="102138"/>
                  </a:lnTo>
                  <a:lnTo>
                    <a:pt x="267139" y="105970"/>
                  </a:lnTo>
                  <a:lnTo>
                    <a:pt x="269362" y="114370"/>
                  </a:lnTo>
                  <a:lnTo>
                    <a:pt x="264457" y="119120"/>
                  </a:lnTo>
                  <a:lnTo>
                    <a:pt x="269610" y="122277"/>
                  </a:lnTo>
                  <a:lnTo>
                    <a:pt x="269989" y="129026"/>
                  </a:lnTo>
                  <a:lnTo>
                    <a:pt x="259276" y="157381"/>
                  </a:lnTo>
                  <a:lnTo>
                    <a:pt x="250877" y="163147"/>
                  </a:lnTo>
                  <a:lnTo>
                    <a:pt x="246409" y="171822"/>
                  </a:lnTo>
                  <a:lnTo>
                    <a:pt x="227162" y="183963"/>
                  </a:lnTo>
                  <a:lnTo>
                    <a:pt x="219704" y="177768"/>
                  </a:lnTo>
                  <a:lnTo>
                    <a:pt x="227321" y="169017"/>
                  </a:lnTo>
                  <a:lnTo>
                    <a:pt x="218078" y="172039"/>
                  </a:lnTo>
                  <a:lnTo>
                    <a:pt x="217191" y="184219"/>
                  </a:lnTo>
                  <a:lnTo>
                    <a:pt x="205472" y="199229"/>
                  </a:lnTo>
                  <a:lnTo>
                    <a:pt x="207278" y="205506"/>
                  </a:lnTo>
                  <a:lnTo>
                    <a:pt x="195291" y="209554"/>
                  </a:lnTo>
                  <a:lnTo>
                    <a:pt x="193875" y="203206"/>
                  </a:lnTo>
                  <a:lnTo>
                    <a:pt x="165259" y="209515"/>
                  </a:lnTo>
                  <a:lnTo>
                    <a:pt x="160294" y="206706"/>
                  </a:lnTo>
                  <a:lnTo>
                    <a:pt x="133455" y="229438"/>
                  </a:lnTo>
                  <a:lnTo>
                    <a:pt x="125097" y="231937"/>
                  </a:lnTo>
                  <a:lnTo>
                    <a:pt x="125659" y="239079"/>
                  </a:lnTo>
                  <a:lnTo>
                    <a:pt x="139061" y="236206"/>
                  </a:lnTo>
                  <a:lnTo>
                    <a:pt x="145163" y="240655"/>
                  </a:lnTo>
                  <a:lnTo>
                    <a:pt x="148481" y="230674"/>
                  </a:lnTo>
                  <a:lnTo>
                    <a:pt x="153107" y="233597"/>
                  </a:lnTo>
                  <a:lnTo>
                    <a:pt x="173664" y="228758"/>
                  </a:lnTo>
                  <a:lnTo>
                    <a:pt x="181902" y="222291"/>
                  </a:lnTo>
                  <a:lnTo>
                    <a:pt x="195465" y="223559"/>
                  </a:lnTo>
                  <a:lnTo>
                    <a:pt x="197500" y="226630"/>
                  </a:lnTo>
                  <a:lnTo>
                    <a:pt x="191512" y="231633"/>
                  </a:lnTo>
                  <a:lnTo>
                    <a:pt x="191254" y="239739"/>
                  </a:lnTo>
                  <a:lnTo>
                    <a:pt x="202242" y="248155"/>
                  </a:lnTo>
                  <a:lnTo>
                    <a:pt x="205014" y="245059"/>
                  </a:lnTo>
                  <a:close/>
                </a:path>
                <a:path w="490219" h="417829">
                  <a:moveTo>
                    <a:pt x="294861" y="142515"/>
                  </a:moveTo>
                  <a:lnTo>
                    <a:pt x="294929" y="141957"/>
                  </a:lnTo>
                  <a:lnTo>
                    <a:pt x="294834" y="141653"/>
                  </a:lnTo>
                  <a:lnTo>
                    <a:pt x="294861" y="142515"/>
                  </a:lnTo>
                  <a:close/>
                </a:path>
                <a:path w="490219" h="417829">
                  <a:moveTo>
                    <a:pt x="294042" y="153066"/>
                  </a:moveTo>
                  <a:lnTo>
                    <a:pt x="293788" y="153599"/>
                  </a:lnTo>
                  <a:lnTo>
                    <a:pt x="294222" y="153615"/>
                  </a:lnTo>
                  <a:lnTo>
                    <a:pt x="294042" y="153066"/>
                  </a:lnTo>
                  <a:close/>
                </a:path>
                <a:path w="490219" h="417829">
                  <a:moveTo>
                    <a:pt x="293219" y="150010"/>
                  </a:moveTo>
                  <a:lnTo>
                    <a:pt x="293295" y="150520"/>
                  </a:lnTo>
                  <a:lnTo>
                    <a:pt x="293393" y="150258"/>
                  </a:lnTo>
                  <a:lnTo>
                    <a:pt x="293219" y="150010"/>
                  </a:lnTo>
                  <a:close/>
                </a:path>
                <a:path w="490219" h="417829">
                  <a:moveTo>
                    <a:pt x="292571" y="154288"/>
                  </a:moveTo>
                  <a:lnTo>
                    <a:pt x="292795" y="154158"/>
                  </a:lnTo>
                  <a:lnTo>
                    <a:pt x="292274" y="153971"/>
                  </a:lnTo>
                  <a:lnTo>
                    <a:pt x="292571" y="154288"/>
                  </a:lnTo>
                  <a:close/>
                </a:path>
                <a:path w="490219" h="417829">
                  <a:moveTo>
                    <a:pt x="292220" y="414357"/>
                  </a:moveTo>
                  <a:lnTo>
                    <a:pt x="292466" y="414397"/>
                  </a:lnTo>
                  <a:lnTo>
                    <a:pt x="292359" y="414087"/>
                  </a:lnTo>
                  <a:lnTo>
                    <a:pt x="292220" y="414357"/>
                  </a:lnTo>
                  <a:close/>
                </a:path>
                <a:path w="490219" h="417829">
                  <a:moveTo>
                    <a:pt x="291773" y="23882"/>
                  </a:moveTo>
                  <a:lnTo>
                    <a:pt x="291165" y="24063"/>
                  </a:lnTo>
                  <a:lnTo>
                    <a:pt x="291788" y="24289"/>
                  </a:lnTo>
                  <a:lnTo>
                    <a:pt x="291773" y="23882"/>
                  </a:lnTo>
                  <a:close/>
                </a:path>
                <a:path w="490219" h="417829">
                  <a:moveTo>
                    <a:pt x="291633" y="153096"/>
                  </a:moveTo>
                  <a:lnTo>
                    <a:pt x="291573" y="153371"/>
                  </a:lnTo>
                  <a:lnTo>
                    <a:pt x="291742" y="153569"/>
                  </a:lnTo>
                  <a:lnTo>
                    <a:pt x="291633" y="153096"/>
                  </a:lnTo>
                  <a:close/>
                </a:path>
                <a:path w="490219" h="417829">
                  <a:moveTo>
                    <a:pt x="289576" y="405251"/>
                  </a:moveTo>
                  <a:lnTo>
                    <a:pt x="290370" y="404967"/>
                  </a:lnTo>
                  <a:lnTo>
                    <a:pt x="290013" y="404367"/>
                  </a:lnTo>
                  <a:lnTo>
                    <a:pt x="289576" y="405251"/>
                  </a:lnTo>
                  <a:close/>
                </a:path>
                <a:path w="490219" h="417829">
                  <a:moveTo>
                    <a:pt x="289682" y="24485"/>
                  </a:moveTo>
                  <a:lnTo>
                    <a:pt x="290117" y="24556"/>
                  </a:lnTo>
                  <a:lnTo>
                    <a:pt x="290202" y="23972"/>
                  </a:lnTo>
                  <a:lnTo>
                    <a:pt x="289682" y="24485"/>
                  </a:lnTo>
                  <a:close/>
                </a:path>
                <a:path w="490219" h="417829">
                  <a:moveTo>
                    <a:pt x="288952" y="9329"/>
                  </a:moveTo>
                  <a:lnTo>
                    <a:pt x="289307" y="6306"/>
                  </a:lnTo>
                  <a:lnTo>
                    <a:pt x="287299" y="7325"/>
                  </a:lnTo>
                  <a:lnTo>
                    <a:pt x="288952" y="9329"/>
                  </a:lnTo>
                  <a:close/>
                </a:path>
                <a:path w="490219" h="417829">
                  <a:moveTo>
                    <a:pt x="289402" y="393631"/>
                  </a:moveTo>
                  <a:lnTo>
                    <a:pt x="289689" y="393360"/>
                  </a:lnTo>
                  <a:lnTo>
                    <a:pt x="289367" y="393302"/>
                  </a:lnTo>
                  <a:lnTo>
                    <a:pt x="289402" y="393631"/>
                  </a:lnTo>
                  <a:close/>
                </a:path>
                <a:path w="490219" h="417829">
                  <a:moveTo>
                    <a:pt x="287167" y="152613"/>
                  </a:moveTo>
                  <a:lnTo>
                    <a:pt x="287509" y="152909"/>
                  </a:lnTo>
                  <a:lnTo>
                    <a:pt x="287386" y="152202"/>
                  </a:lnTo>
                  <a:lnTo>
                    <a:pt x="287167" y="152613"/>
                  </a:lnTo>
                  <a:close/>
                </a:path>
                <a:path w="490219" h="417829">
                  <a:moveTo>
                    <a:pt x="285005" y="3536"/>
                  </a:moveTo>
                  <a:lnTo>
                    <a:pt x="286005" y="3705"/>
                  </a:lnTo>
                  <a:lnTo>
                    <a:pt x="284843" y="1546"/>
                  </a:lnTo>
                  <a:lnTo>
                    <a:pt x="285005" y="3536"/>
                  </a:lnTo>
                  <a:close/>
                </a:path>
                <a:path w="490219" h="417829">
                  <a:moveTo>
                    <a:pt x="285968" y="153927"/>
                  </a:moveTo>
                  <a:close/>
                </a:path>
                <a:path w="490219" h="417829">
                  <a:moveTo>
                    <a:pt x="283045" y="361348"/>
                  </a:moveTo>
                  <a:lnTo>
                    <a:pt x="283190" y="361652"/>
                  </a:lnTo>
                  <a:lnTo>
                    <a:pt x="283231" y="361371"/>
                  </a:lnTo>
                  <a:lnTo>
                    <a:pt x="283045" y="361348"/>
                  </a:lnTo>
                  <a:close/>
                </a:path>
                <a:path w="490219" h="417829">
                  <a:moveTo>
                    <a:pt x="268705" y="205300"/>
                  </a:moveTo>
                  <a:lnTo>
                    <a:pt x="268952" y="205335"/>
                  </a:lnTo>
                  <a:lnTo>
                    <a:pt x="268690" y="205123"/>
                  </a:lnTo>
                  <a:lnTo>
                    <a:pt x="268705" y="205300"/>
                  </a:lnTo>
                  <a:close/>
                </a:path>
                <a:path w="490219" h="417829">
                  <a:moveTo>
                    <a:pt x="265281" y="253439"/>
                  </a:moveTo>
                  <a:lnTo>
                    <a:pt x="266160" y="255188"/>
                  </a:lnTo>
                  <a:lnTo>
                    <a:pt x="266839" y="254182"/>
                  </a:lnTo>
                  <a:lnTo>
                    <a:pt x="265281" y="253439"/>
                  </a:lnTo>
                  <a:close/>
                </a:path>
                <a:path w="490219" h="417829">
                  <a:moveTo>
                    <a:pt x="266738" y="206070"/>
                  </a:moveTo>
                  <a:lnTo>
                    <a:pt x="266528" y="206095"/>
                  </a:lnTo>
                  <a:lnTo>
                    <a:pt x="266730" y="206415"/>
                  </a:lnTo>
                  <a:lnTo>
                    <a:pt x="266738" y="206070"/>
                  </a:lnTo>
                  <a:close/>
                </a:path>
                <a:path w="490219" h="417829">
                  <a:moveTo>
                    <a:pt x="266441" y="206547"/>
                  </a:moveTo>
                  <a:lnTo>
                    <a:pt x="266213" y="206972"/>
                  </a:lnTo>
                  <a:lnTo>
                    <a:pt x="266591" y="206833"/>
                  </a:lnTo>
                  <a:lnTo>
                    <a:pt x="266441" y="206547"/>
                  </a:lnTo>
                  <a:close/>
                </a:path>
                <a:path w="490219" h="417829">
                  <a:moveTo>
                    <a:pt x="266385" y="205640"/>
                  </a:moveTo>
                  <a:lnTo>
                    <a:pt x="266233" y="205656"/>
                  </a:lnTo>
                  <a:lnTo>
                    <a:pt x="266443" y="205883"/>
                  </a:lnTo>
                  <a:lnTo>
                    <a:pt x="266385" y="205640"/>
                  </a:lnTo>
                  <a:close/>
                </a:path>
                <a:path w="490219" h="417829">
                  <a:moveTo>
                    <a:pt x="266304" y="206444"/>
                  </a:moveTo>
                  <a:lnTo>
                    <a:pt x="266105" y="206557"/>
                  </a:lnTo>
                  <a:lnTo>
                    <a:pt x="266419" y="206518"/>
                  </a:lnTo>
                  <a:close/>
                </a:path>
                <a:path w="490219" h="417829">
                  <a:moveTo>
                    <a:pt x="266025" y="90437"/>
                  </a:moveTo>
                  <a:lnTo>
                    <a:pt x="266239" y="90552"/>
                  </a:lnTo>
                  <a:lnTo>
                    <a:pt x="266206" y="90300"/>
                  </a:lnTo>
                  <a:lnTo>
                    <a:pt x="266025" y="90437"/>
                  </a:lnTo>
                  <a:close/>
                </a:path>
                <a:path w="490219" h="417829">
                  <a:moveTo>
                    <a:pt x="265709" y="206308"/>
                  </a:moveTo>
                  <a:lnTo>
                    <a:pt x="265995" y="206110"/>
                  </a:lnTo>
                  <a:lnTo>
                    <a:pt x="265785" y="205967"/>
                  </a:lnTo>
                  <a:lnTo>
                    <a:pt x="265709" y="206308"/>
                  </a:lnTo>
                  <a:close/>
                </a:path>
                <a:path w="490219" h="417829">
                  <a:moveTo>
                    <a:pt x="266023" y="205463"/>
                  </a:moveTo>
                  <a:lnTo>
                    <a:pt x="265744" y="205867"/>
                  </a:lnTo>
                  <a:lnTo>
                    <a:pt x="266186" y="205658"/>
                  </a:lnTo>
                  <a:lnTo>
                    <a:pt x="266023" y="205463"/>
                  </a:lnTo>
                  <a:close/>
                </a:path>
                <a:path w="490219" h="417829">
                  <a:moveTo>
                    <a:pt x="266040" y="206423"/>
                  </a:moveTo>
                  <a:lnTo>
                    <a:pt x="265889" y="206204"/>
                  </a:lnTo>
                  <a:lnTo>
                    <a:pt x="266040" y="206423"/>
                  </a:lnTo>
                  <a:close/>
                </a:path>
                <a:path w="490219" h="417829">
                  <a:moveTo>
                    <a:pt x="265709" y="205782"/>
                  </a:moveTo>
                  <a:lnTo>
                    <a:pt x="265939" y="205599"/>
                  </a:lnTo>
                  <a:lnTo>
                    <a:pt x="265640" y="205733"/>
                  </a:lnTo>
                  <a:close/>
                </a:path>
                <a:path w="490219" h="417829">
                  <a:moveTo>
                    <a:pt x="265407" y="266554"/>
                  </a:moveTo>
                  <a:lnTo>
                    <a:pt x="265793" y="266758"/>
                  </a:lnTo>
                  <a:lnTo>
                    <a:pt x="265483" y="266271"/>
                  </a:lnTo>
                  <a:lnTo>
                    <a:pt x="265407" y="266554"/>
                  </a:lnTo>
                  <a:close/>
                </a:path>
                <a:path w="490219" h="417829">
                  <a:moveTo>
                    <a:pt x="264151" y="253916"/>
                  </a:moveTo>
                  <a:lnTo>
                    <a:pt x="264538" y="254197"/>
                  </a:lnTo>
                  <a:lnTo>
                    <a:pt x="264276" y="253811"/>
                  </a:lnTo>
                  <a:close/>
                </a:path>
                <a:path w="490219" h="417829">
                  <a:moveTo>
                    <a:pt x="264367" y="210321"/>
                  </a:moveTo>
                  <a:lnTo>
                    <a:pt x="264088" y="210513"/>
                  </a:lnTo>
                  <a:lnTo>
                    <a:pt x="264418" y="210374"/>
                  </a:lnTo>
                  <a:close/>
                </a:path>
                <a:path w="490219" h="417829">
                  <a:moveTo>
                    <a:pt x="263800" y="209337"/>
                  </a:moveTo>
                  <a:lnTo>
                    <a:pt x="263848" y="209209"/>
                  </a:lnTo>
                  <a:lnTo>
                    <a:pt x="263627" y="209180"/>
                  </a:lnTo>
                  <a:lnTo>
                    <a:pt x="263800" y="209337"/>
                  </a:lnTo>
                  <a:close/>
                </a:path>
                <a:path w="490219" h="417829">
                  <a:moveTo>
                    <a:pt x="263308" y="239589"/>
                  </a:moveTo>
                  <a:lnTo>
                    <a:pt x="262820" y="239395"/>
                  </a:lnTo>
                  <a:lnTo>
                    <a:pt x="262784" y="240203"/>
                  </a:lnTo>
                  <a:lnTo>
                    <a:pt x="263308" y="239589"/>
                  </a:lnTo>
                  <a:close/>
                </a:path>
                <a:path w="490219" h="417829">
                  <a:moveTo>
                    <a:pt x="261080" y="235800"/>
                  </a:moveTo>
                  <a:lnTo>
                    <a:pt x="261890" y="236566"/>
                  </a:lnTo>
                  <a:lnTo>
                    <a:pt x="262319" y="235329"/>
                  </a:lnTo>
                  <a:lnTo>
                    <a:pt x="261080" y="235800"/>
                  </a:lnTo>
                  <a:close/>
                </a:path>
                <a:path w="490219" h="417829">
                  <a:moveTo>
                    <a:pt x="262002" y="135218"/>
                  </a:moveTo>
                  <a:lnTo>
                    <a:pt x="262177" y="135316"/>
                  </a:lnTo>
                  <a:lnTo>
                    <a:pt x="262255" y="135006"/>
                  </a:lnTo>
                  <a:lnTo>
                    <a:pt x="262002" y="135218"/>
                  </a:lnTo>
                  <a:close/>
                </a:path>
                <a:path w="490219" h="417829">
                  <a:moveTo>
                    <a:pt x="259981" y="73295"/>
                  </a:moveTo>
                  <a:lnTo>
                    <a:pt x="261467" y="74798"/>
                  </a:lnTo>
                  <a:lnTo>
                    <a:pt x="262357" y="71743"/>
                  </a:lnTo>
                  <a:lnTo>
                    <a:pt x="259981" y="73295"/>
                  </a:lnTo>
                  <a:close/>
                </a:path>
                <a:path w="490219" h="417829">
                  <a:moveTo>
                    <a:pt x="259361" y="224084"/>
                  </a:moveTo>
                  <a:lnTo>
                    <a:pt x="260583" y="223811"/>
                  </a:lnTo>
                  <a:lnTo>
                    <a:pt x="259389" y="222189"/>
                  </a:lnTo>
                  <a:lnTo>
                    <a:pt x="259361" y="224084"/>
                  </a:lnTo>
                  <a:close/>
                </a:path>
                <a:path w="490219" h="417829">
                  <a:moveTo>
                    <a:pt x="258832" y="87417"/>
                  </a:moveTo>
                  <a:lnTo>
                    <a:pt x="259367" y="87445"/>
                  </a:lnTo>
                  <a:lnTo>
                    <a:pt x="258868" y="86941"/>
                  </a:lnTo>
                  <a:lnTo>
                    <a:pt x="258832" y="87417"/>
                  </a:lnTo>
                  <a:close/>
                </a:path>
                <a:path w="490219" h="417829">
                  <a:moveTo>
                    <a:pt x="257713" y="227465"/>
                  </a:moveTo>
                  <a:lnTo>
                    <a:pt x="257926" y="227678"/>
                  </a:lnTo>
                  <a:lnTo>
                    <a:pt x="257973" y="227285"/>
                  </a:lnTo>
                  <a:lnTo>
                    <a:pt x="257713" y="227465"/>
                  </a:lnTo>
                  <a:close/>
                </a:path>
                <a:path w="490219" h="417829">
                  <a:moveTo>
                    <a:pt x="257388" y="230848"/>
                  </a:moveTo>
                  <a:lnTo>
                    <a:pt x="258092" y="229664"/>
                  </a:lnTo>
                  <a:lnTo>
                    <a:pt x="257702" y="229656"/>
                  </a:lnTo>
                  <a:lnTo>
                    <a:pt x="257388" y="230848"/>
                  </a:lnTo>
                  <a:close/>
                </a:path>
                <a:path w="490219" h="417829">
                  <a:moveTo>
                    <a:pt x="257386" y="149645"/>
                  </a:moveTo>
                  <a:lnTo>
                    <a:pt x="257047" y="150343"/>
                  </a:lnTo>
                  <a:lnTo>
                    <a:pt x="257501" y="150020"/>
                  </a:lnTo>
                  <a:lnTo>
                    <a:pt x="257386" y="149645"/>
                  </a:lnTo>
                  <a:close/>
                </a:path>
                <a:path w="490219" h="417829">
                  <a:moveTo>
                    <a:pt x="256840" y="231029"/>
                  </a:moveTo>
                  <a:lnTo>
                    <a:pt x="256851" y="231423"/>
                  </a:lnTo>
                  <a:lnTo>
                    <a:pt x="257073" y="231148"/>
                  </a:lnTo>
                  <a:lnTo>
                    <a:pt x="256840" y="231029"/>
                  </a:lnTo>
                  <a:close/>
                </a:path>
                <a:path w="490219" h="417829">
                  <a:moveTo>
                    <a:pt x="255406" y="233673"/>
                  </a:moveTo>
                  <a:lnTo>
                    <a:pt x="255919" y="233769"/>
                  </a:lnTo>
                  <a:lnTo>
                    <a:pt x="255763" y="232808"/>
                  </a:lnTo>
                  <a:lnTo>
                    <a:pt x="255406" y="233673"/>
                  </a:lnTo>
                  <a:close/>
                </a:path>
                <a:path w="490219" h="417829">
                  <a:moveTo>
                    <a:pt x="241531" y="157638"/>
                  </a:moveTo>
                  <a:lnTo>
                    <a:pt x="241645" y="163305"/>
                  </a:lnTo>
                  <a:lnTo>
                    <a:pt x="246600" y="158518"/>
                  </a:lnTo>
                  <a:lnTo>
                    <a:pt x="245835" y="152697"/>
                  </a:lnTo>
                  <a:lnTo>
                    <a:pt x="241531" y="157638"/>
                  </a:lnTo>
                  <a:close/>
                </a:path>
                <a:path w="490219" h="417829">
                  <a:moveTo>
                    <a:pt x="227034" y="222355"/>
                  </a:moveTo>
                  <a:lnTo>
                    <a:pt x="226900" y="222218"/>
                  </a:lnTo>
                  <a:lnTo>
                    <a:pt x="226789" y="222554"/>
                  </a:lnTo>
                  <a:lnTo>
                    <a:pt x="227034" y="222355"/>
                  </a:lnTo>
                  <a:close/>
                </a:path>
                <a:path w="490219" h="417829">
                  <a:moveTo>
                    <a:pt x="226879" y="223137"/>
                  </a:moveTo>
                  <a:lnTo>
                    <a:pt x="226781" y="223394"/>
                  </a:lnTo>
                  <a:lnTo>
                    <a:pt x="226957" y="223137"/>
                  </a:lnTo>
                  <a:close/>
                </a:path>
                <a:path w="490219" h="417829">
                  <a:moveTo>
                    <a:pt x="221870" y="176501"/>
                  </a:moveTo>
                  <a:lnTo>
                    <a:pt x="220607" y="176642"/>
                  </a:lnTo>
                  <a:lnTo>
                    <a:pt x="222711" y="176707"/>
                  </a:lnTo>
                  <a:lnTo>
                    <a:pt x="221870" y="176501"/>
                  </a:lnTo>
                  <a:close/>
                </a:path>
                <a:path w="490219" h="417829">
                  <a:moveTo>
                    <a:pt x="219898" y="228178"/>
                  </a:moveTo>
                  <a:lnTo>
                    <a:pt x="220432" y="228050"/>
                  </a:lnTo>
                  <a:lnTo>
                    <a:pt x="220288" y="227944"/>
                  </a:lnTo>
                  <a:lnTo>
                    <a:pt x="219898" y="228178"/>
                  </a:lnTo>
                  <a:close/>
                </a:path>
                <a:path w="490219" h="417829">
                  <a:moveTo>
                    <a:pt x="219898" y="227335"/>
                  </a:moveTo>
                  <a:lnTo>
                    <a:pt x="219676" y="227799"/>
                  </a:lnTo>
                  <a:lnTo>
                    <a:pt x="220334" y="227475"/>
                  </a:lnTo>
                  <a:lnTo>
                    <a:pt x="219898" y="227335"/>
                  </a:lnTo>
                  <a:close/>
                </a:path>
                <a:path w="490219" h="417829">
                  <a:moveTo>
                    <a:pt x="219898" y="216938"/>
                  </a:moveTo>
                  <a:lnTo>
                    <a:pt x="219789" y="217333"/>
                  </a:lnTo>
                  <a:lnTo>
                    <a:pt x="220059" y="216942"/>
                  </a:lnTo>
                  <a:lnTo>
                    <a:pt x="219898" y="216938"/>
                  </a:lnTo>
                  <a:close/>
                </a:path>
                <a:path w="490219" h="417829">
                  <a:moveTo>
                    <a:pt x="219376" y="217715"/>
                  </a:moveTo>
                  <a:lnTo>
                    <a:pt x="218918" y="217347"/>
                  </a:lnTo>
                  <a:lnTo>
                    <a:pt x="219044" y="217796"/>
                  </a:lnTo>
                  <a:lnTo>
                    <a:pt x="219376" y="217715"/>
                  </a:lnTo>
                  <a:close/>
                </a:path>
                <a:path w="490219" h="417829">
                  <a:moveTo>
                    <a:pt x="219063" y="219255"/>
                  </a:moveTo>
                  <a:lnTo>
                    <a:pt x="219145" y="219074"/>
                  </a:lnTo>
                  <a:lnTo>
                    <a:pt x="218934" y="219168"/>
                  </a:lnTo>
                  <a:lnTo>
                    <a:pt x="219063" y="219255"/>
                  </a:lnTo>
                  <a:close/>
                </a:path>
                <a:path w="490219" h="417829">
                  <a:moveTo>
                    <a:pt x="218889" y="221389"/>
                  </a:moveTo>
                  <a:lnTo>
                    <a:pt x="219145" y="221210"/>
                  </a:lnTo>
                  <a:lnTo>
                    <a:pt x="218853" y="220654"/>
                  </a:lnTo>
                  <a:lnTo>
                    <a:pt x="218889" y="221389"/>
                  </a:lnTo>
                  <a:close/>
                </a:path>
                <a:path w="490219" h="417829">
                  <a:moveTo>
                    <a:pt x="218766" y="218235"/>
                  </a:moveTo>
                  <a:lnTo>
                    <a:pt x="219101" y="218145"/>
                  </a:lnTo>
                  <a:lnTo>
                    <a:pt x="218902" y="218050"/>
                  </a:lnTo>
                  <a:lnTo>
                    <a:pt x="218766" y="218235"/>
                  </a:lnTo>
                  <a:close/>
                </a:path>
                <a:path w="490219" h="417829">
                  <a:moveTo>
                    <a:pt x="216723" y="218253"/>
                  </a:moveTo>
                  <a:lnTo>
                    <a:pt x="216394" y="218735"/>
                  </a:lnTo>
                  <a:lnTo>
                    <a:pt x="216810" y="218536"/>
                  </a:lnTo>
                  <a:lnTo>
                    <a:pt x="216723" y="218253"/>
                  </a:lnTo>
                  <a:close/>
                </a:path>
                <a:path w="490219" h="417829">
                  <a:moveTo>
                    <a:pt x="203080" y="247373"/>
                  </a:moveTo>
                  <a:lnTo>
                    <a:pt x="203357" y="247718"/>
                  </a:lnTo>
                  <a:lnTo>
                    <a:pt x="203827" y="247472"/>
                  </a:lnTo>
                  <a:lnTo>
                    <a:pt x="203080" y="247373"/>
                  </a:lnTo>
                  <a:close/>
                </a:path>
                <a:path w="490219" h="417829">
                  <a:moveTo>
                    <a:pt x="196919" y="225128"/>
                  </a:moveTo>
                  <a:lnTo>
                    <a:pt x="196822" y="225491"/>
                  </a:lnTo>
                  <a:lnTo>
                    <a:pt x="197279" y="225197"/>
                  </a:lnTo>
                  <a:lnTo>
                    <a:pt x="196919" y="225128"/>
                  </a:lnTo>
                  <a:close/>
                </a:path>
                <a:path w="490219" h="417829">
                  <a:moveTo>
                    <a:pt x="196650" y="225592"/>
                  </a:moveTo>
                  <a:lnTo>
                    <a:pt x="196701" y="225755"/>
                  </a:lnTo>
                  <a:lnTo>
                    <a:pt x="196949" y="225611"/>
                  </a:lnTo>
                  <a:lnTo>
                    <a:pt x="196650" y="225592"/>
                  </a:lnTo>
                  <a:close/>
                </a:path>
                <a:path w="490219" h="417829">
                  <a:moveTo>
                    <a:pt x="196556" y="224646"/>
                  </a:moveTo>
                  <a:lnTo>
                    <a:pt x="196813" y="224855"/>
                  </a:lnTo>
                  <a:lnTo>
                    <a:pt x="196699" y="224583"/>
                  </a:lnTo>
                  <a:lnTo>
                    <a:pt x="196556" y="224646"/>
                  </a:lnTo>
                  <a:close/>
                </a:path>
                <a:path w="490219" h="417829">
                  <a:moveTo>
                    <a:pt x="196335" y="224834"/>
                  </a:moveTo>
                  <a:lnTo>
                    <a:pt x="196325" y="225159"/>
                  </a:lnTo>
                  <a:lnTo>
                    <a:pt x="196729" y="224957"/>
                  </a:lnTo>
                  <a:lnTo>
                    <a:pt x="196335" y="224834"/>
                  </a:lnTo>
                  <a:close/>
                </a:path>
                <a:path w="490219" h="417829">
                  <a:moveTo>
                    <a:pt x="196560" y="227304"/>
                  </a:moveTo>
                  <a:lnTo>
                    <a:pt x="196579" y="227573"/>
                  </a:lnTo>
                  <a:lnTo>
                    <a:pt x="196674" y="227377"/>
                  </a:lnTo>
                  <a:close/>
                </a:path>
                <a:path w="490219" h="417829">
                  <a:moveTo>
                    <a:pt x="195730" y="228546"/>
                  </a:moveTo>
                  <a:lnTo>
                    <a:pt x="195600" y="228963"/>
                  </a:lnTo>
                  <a:lnTo>
                    <a:pt x="195825" y="228695"/>
                  </a:lnTo>
                  <a:lnTo>
                    <a:pt x="195730" y="228546"/>
                  </a:lnTo>
                  <a:close/>
                </a:path>
                <a:path w="490219" h="417829">
                  <a:moveTo>
                    <a:pt x="195558" y="223652"/>
                  </a:moveTo>
                  <a:lnTo>
                    <a:pt x="195473" y="223869"/>
                  </a:lnTo>
                  <a:lnTo>
                    <a:pt x="195716" y="223725"/>
                  </a:lnTo>
                  <a:lnTo>
                    <a:pt x="195558" y="223652"/>
                  </a:lnTo>
                  <a:close/>
                </a:path>
                <a:path w="490219" h="417829">
                  <a:moveTo>
                    <a:pt x="195425" y="223753"/>
                  </a:moveTo>
                  <a:lnTo>
                    <a:pt x="195176" y="223813"/>
                  </a:lnTo>
                  <a:lnTo>
                    <a:pt x="195428" y="223959"/>
                  </a:lnTo>
                  <a:lnTo>
                    <a:pt x="195425" y="223753"/>
                  </a:lnTo>
                  <a:close/>
                </a:path>
                <a:path w="490219" h="417829">
                  <a:moveTo>
                    <a:pt x="194958" y="223871"/>
                  </a:moveTo>
                  <a:lnTo>
                    <a:pt x="195146" y="223955"/>
                  </a:lnTo>
                  <a:lnTo>
                    <a:pt x="194982" y="223730"/>
                  </a:lnTo>
                  <a:lnTo>
                    <a:pt x="194958" y="223871"/>
                  </a:lnTo>
                  <a:close/>
                </a:path>
                <a:path w="490219" h="417829">
                  <a:moveTo>
                    <a:pt x="194650" y="224091"/>
                  </a:moveTo>
                  <a:lnTo>
                    <a:pt x="194361" y="224495"/>
                  </a:lnTo>
                  <a:lnTo>
                    <a:pt x="194893" y="224132"/>
                  </a:lnTo>
                  <a:lnTo>
                    <a:pt x="194650" y="224091"/>
                  </a:lnTo>
                  <a:close/>
                </a:path>
                <a:path w="490219" h="417829">
                  <a:moveTo>
                    <a:pt x="194723" y="224015"/>
                  </a:moveTo>
                  <a:lnTo>
                    <a:pt x="194890" y="223992"/>
                  </a:lnTo>
                  <a:lnTo>
                    <a:pt x="194622" y="223951"/>
                  </a:lnTo>
                  <a:close/>
                </a:path>
                <a:path w="490219" h="417829">
                  <a:moveTo>
                    <a:pt x="194581" y="224030"/>
                  </a:moveTo>
                  <a:lnTo>
                    <a:pt x="194377" y="224059"/>
                  </a:lnTo>
                  <a:lnTo>
                    <a:pt x="194581" y="224030"/>
                  </a:lnTo>
                  <a:close/>
                </a:path>
                <a:path w="490219" h="417829">
                  <a:moveTo>
                    <a:pt x="194139" y="229380"/>
                  </a:moveTo>
                  <a:lnTo>
                    <a:pt x="194135" y="229080"/>
                  </a:lnTo>
                  <a:lnTo>
                    <a:pt x="193599" y="229375"/>
                  </a:lnTo>
                  <a:lnTo>
                    <a:pt x="194139" y="229380"/>
                  </a:lnTo>
                  <a:close/>
                </a:path>
                <a:path w="490219" h="417829">
                  <a:moveTo>
                    <a:pt x="193817" y="224399"/>
                  </a:moveTo>
                  <a:lnTo>
                    <a:pt x="193537" y="224852"/>
                  </a:lnTo>
                  <a:lnTo>
                    <a:pt x="194213" y="225015"/>
                  </a:lnTo>
                  <a:lnTo>
                    <a:pt x="193817" y="224399"/>
                  </a:lnTo>
                  <a:close/>
                </a:path>
                <a:path w="490219" h="417829">
                  <a:moveTo>
                    <a:pt x="194006" y="225193"/>
                  </a:moveTo>
                  <a:lnTo>
                    <a:pt x="193714" y="225220"/>
                  </a:lnTo>
                  <a:lnTo>
                    <a:pt x="194113" y="225366"/>
                  </a:lnTo>
                  <a:lnTo>
                    <a:pt x="194006" y="225193"/>
                  </a:lnTo>
                  <a:close/>
                </a:path>
                <a:path w="490219" h="417829">
                  <a:moveTo>
                    <a:pt x="191199" y="231746"/>
                  </a:moveTo>
                  <a:lnTo>
                    <a:pt x="190939" y="231758"/>
                  </a:lnTo>
                  <a:lnTo>
                    <a:pt x="191029" y="231886"/>
                  </a:lnTo>
                  <a:lnTo>
                    <a:pt x="191199" y="231746"/>
                  </a:lnTo>
                  <a:close/>
                </a:path>
                <a:path w="490219" h="417829">
                  <a:moveTo>
                    <a:pt x="190774" y="231884"/>
                  </a:moveTo>
                  <a:lnTo>
                    <a:pt x="190422" y="232021"/>
                  </a:lnTo>
                  <a:lnTo>
                    <a:pt x="190612" y="232094"/>
                  </a:lnTo>
                  <a:lnTo>
                    <a:pt x="190774" y="231884"/>
                  </a:lnTo>
                  <a:close/>
                </a:path>
                <a:path w="490219" h="417829">
                  <a:moveTo>
                    <a:pt x="188302" y="232883"/>
                  </a:moveTo>
                  <a:lnTo>
                    <a:pt x="190377" y="225811"/>
                  </a:lnTo>
                  <a:lnTo>
                    <a:pt x="185022" y="231767"/>
                  </a:lnTo>
                  <a:lnTo>
                    <a:pt x="188302" y="232883"/>
                  </a:lnTo>
                  <a:close/>
                </a:path>
                <a:path w="490219" h="417829">
                  <a:moveTo>
                    <a:pt x="189120" y="228957"/>
                  </a:moveTo>
                  <a:lnTo>
                    <a:pt x="188940" y="229082"/>
                  </a:lnTo>
                  <a:lnTo>
                    <a:pt x="189120" y="228957"/>
                  </a:lnTo>
                  <a:close/>
                </a:path>
                <a:path w="490219" h="417829">
                  <a:moveTo>
                    <a:pt x="187942" y="223832"/>
                  </a:moveTo>
                  <a:lnTo>
                    <a:pt x="187817" y="224134"/>
                  </a:lnTo>
                  <a:lnTo>
                    <a:pt x="188166" y="223926"/>
                  </a:lnTo>
                  <a:lnTo>
                    <a:pt x="187942" y="223832"/>
                  </a:lnTo>
                  <a:close/>
                </a:path>
                <a:path w="490219" h="417829">
                  <a:moveTo>
                    <a:pt x="187391" y="223475"/>
                  </a:moveTo>
                  <a:lnTo>
                    <a:pt x="187606" y="223947"/>
                  </a:lnTo>
                  <a:lnTo>
                    <a:pt x="187601" y="223486"/>
                  </a:lnTo>
                  <a:lnTo>
                    <a:pt x="187391" y="223475"/>
                  </a:lnTo>
                  <a:close/>
                </a:path>
                <a:path w="490219" h="417829">
                  <a:moveTo>
                    <a:pt x="187497" y="234213"/>
                  </a:moveTo>
                  <a:lnTo>
                    <a:pt x="187432" y="234475"/>
                  </a:lnTo>
                  <a:lnTo>
                    <a:pt x="187598" y="234078"/>
                  </a:lnTo>
                  <a:lnTo>
                    <a:pt x="187497" y="234213"/>
                  </a:lnTo>
                  <a:close/>
                </a:path>
                <a:path w="490219" h="417829">
                  <a:moveTo>
                    <a:pt x="187263" y="240414"/>
                  </a:moveTo>
                  <a:lnTo>
                    <a:pt x="187488" y="240163"/>
                  </a:lnTo>
                  <a:lnTo>
                    <a:pt x="187263" y="240414"/>
                  </a:lnTo>
                  <a:close/>
                </a:path>
                <a:path w="490219" h="417829">
                  <a:moveTo>
                    <a:pt x="178271" y="248043"/>
                  </a:moveTo>
                  <a:lnTo>
                    <a:pt x="186390" y="240598"/>
                  </a:lnTo>
                  <a:lnTo>
                    <a:pt x="184516" y="233035"/>
                  </a:lnTo>
                  <a:lnTo>
                    <a:pt x="176708" y="229813"/>
                  </a:lnTo>
                  <a:lnTo>
                    <a:pt x="167839" y="232533"/>
                  </a:lnTo>
                  <a:lnTo>
                    <a:pt x="166922" y="237987"/>
                  </a:lnTo>
                  <a:lnTo>
                    <a:pt x="160872" y="238837"/>
                  </a:lnTo>
                  <a:lnTo>
                    <a:pt x="157197" y="235144"/>
                  </a:lnTo>
                  <a:lnTo>
                    <a:pt x="153189" y="243304"/>
                  </a:lnTo>
                  <a:lnTo>
                    <a:pt x="143431" y="249837"/>
                  </a:lnTo>
                  <a:lnTo>
                    <a:pt x="149567" y="247670"/>
                  </a:lnTo>
                  <a:lnTo>
                    <a:pt x="150510" y="258179"/>
                  </a:lnTo>
                  <a:lnTo>
                    <a:pt x="158776" y="261598"/>
                  </a:lnTo>
                  <a:lnTo>
                    <a:pt x="159017" y="256002"/>
                  </a:lnTo>
                  <a:lnTo>
                    <a:pt x="167601" y="246029"/>
                  </a:lnTo>
                  <a:lnTo>
                    <a:pt x="177281" y="251743"/>
                  </a:lnTo>
                  <a:lnTo>
                    <a:pt x="178271" y="248043"/>
                  </a:lnTo>
                  <a:close/>
                </a:path>
                <a:path w="490219" h="417829">
                  <a:moveTo>
                    <a:pt x="185486" y="222749"/>
                  </a:moveTo>
                  <a:lnTo>
                    <a:pt x="185445" y="222912"/>
                  </a:lnTo>
                  <a:lnTo>
                    <a:pt x="185626" y="222710"/>
                  </a:lnTo>
                  <a:lnTo>
                    <a:pt x="185486" y="222749"/>
                  </a:lnTo>
                  <a:close/>
                </a:path>
                <a:path w="490219" h="417829">
                  <a:moveTo>
                    <a:pt x="184966" y="240123"/>
                  </a:moveTo>
                  <a:lnTo>
                    <a:pt x="184865" y="239973"/>
                  </a:lnTo>
                  <a:lnTo>
                    <a:pt x="184887" y="240239"/>
                  </a:lnTo>
                  <a:close/>
                </a:path>
                <a:path w="490219" h="417829">
                  <a:moveTo>
                    <a:pt x="183932" y="232824"/>
                  </a:moveTo>
                  <a:lnTo>
                    <a:pt x="184044" y="233135"/>
                  </a:lnTo>
                  <a:lnTo>
                    <a:pt x="184262" y="232688"/>
                  </a:lnTo>
                  <a:lnTo>
                    <a:pt x="183932" y="232824"/>
                  </a:lnTo>
                  <a:close/>
                </a:path>
                <a:path w="490219" h="417829">
                  <a:moveTo>
                    <a:pt x="184128" y="222791"/>
                  </a:moveTo>
                  <a:lnTo>
                    <a:pt x="183950" y="222845"/>
                  </a:lnTo>
                  <a:lnTo>
                    <a:pt x="184128" y="222791"/>
                  </a:lnTo>
                  <a:close/>
                </a:path>
                <a:path w="490219" h="417829">
                  <a:moveTo>
                    <a:pt x="183468" y="224646"/>
                  </a:moveTo>
                  <a:lnTo>
                    <a:pt x="183572" y="224982"/>
                  </a:lnTo>
                  <a:lnTo>
                    <a:pt x="183749" y="224652"/>
                  </a:lnTo>
                  <a:lnTo>
                    <a:pt x="183468" y="224646"/>
                  </a:lnTo>
                  <a:close/>
                </a:path>
                <a:path w="490219" h="417829">
                  <a:moveTo>
                    <a:pt x="182712" y="224646"/>
                  </a:moveTo>
                  <a:lnTo>
                    <a:pt x="183020" y="224867"/>
                  </a:lnTo>
                  <a:lnTo>
                    <a:pt x="182819" y="224433"/>
                  </a:lnTo>
                  <a:lnTo>
                    <a:pt x="182712" y="224646"/>
                  </a:lnTo>
                  <a:close/>
                </a:path>
                <a:path w="490219" h="417829">
                  <a:moveTo>
                    <a:pt x="182740" y="224974"/>
                  </a:moveTo>
                  <a:lnTo>
                    <a:pt x="182505" y="225187"/>
                  </a:lnTo>
                  <a:lnTo>
                    <a:pt x="182650" y="225019"/>
                  </a:lnTo>
                  <a:close/>
                </a:path>
                <a:path w="490219" h="417829">
                  <a:moveTo>
                    <a:pt x="182226" y="224646"/>
                  </a:moveTo>
                  <a:lnTo>
                    <a:pt x="181823" y="224915"/>
                  </a:lnTo>
                  <a:lnTo>
                    <a:pt x="182463" y="225115"/>
                  </a:lnTo>
                  <a:lnTo>
                    <a:pt x="182226" y="224646"/>
                  </a:lnTo>
                  <a:close/>
                </a:path>
                <a:path w="490219" h="417829">
                  <a:moveTo>
                    <a:pt x="182407" y="244329"/>
                  </a:moveTo>
                  <a:lnTo>
                    <a:pt x="182213" y="244202"/>
                  </a:lnTo>
                  <a:lnTo>
                    <a:pt x="182396" y="244482"/>
                  </a:lnTo>
                  <a:lnTo>
                    <a:pt x="182407" y="244329"/>
                  </a:lnTo>
                  <a:close/>
                </a:path>
                <a:path w="490219" h="417829">
                  <a:moveTo>
                    <a:pt x="179806" y="226693"/>
                  </a:moveTo>
                  <a:lnTo>
                    <a:pt x="177712" y="228236"/>
                  </a:lnTo>
                  <a:lnTo>
                    <a:pt x="179024" y="228689"/>
                  </a:lnTo>
                  <a:lnTo>
                    <a:pt x="179806" y="226693"/>
                  </a:lnTo>
                  <a:close/>
                </a:path>
                <a:path w="490219" h="417829">
                  <a:moveTo>
                    <a:pt x="179790" y="223644"/>
                  </a:moveTo>
                  <a:lnTo>
                    <a:pt x="178978" y="223640"/>
                  </a:lnTo>
                  <a:lnTo>
                    <a:pt x="179422" y="223938"/>
                  </a:lnTo>
                  <a:lnTo>
                    <a:pt x="179790" y="223644"/>
                  </a:lnTo>
                  <a:close/>
                </a:path>
                <a:path w="490219" h="417829">
                  <a:moveTo>
                    <a:pt x="178640" y="224197"/>
                  </a:moveTo>
                  <a:lnTo>
                    <a:pt x="178642" y="223930"/>
                  </a:lnTo>
                  <a:lnTo>
                    <a:pt x="178521" y="224205"/>
                  </a:lnTo>
                  <a:close/>
                </a:path>
                <a:path w="490219" h="417829">
                  <a:moveTo>
                    <a:pt x="178461" y="224404"/>
                  </a:moveTo>
                  <a:lnTo>
                    <a:pt x="178691" y="224550"/>
                  </a:lnTo>
                  <a:lnTo>
                    <a:pt x="178640" y="224305"/>
                  </a:lnTo>
                  <a:lnTo>
                    <a:pt x="178461" y="224404"/>
                  </a:lnTo>
                  <a:close/>
                </a:path>
                <a:path w="490219" h="417829">
                  <a:moveTo>
                    <a:pt x="178072" y="224646"/>
                  </a:moveTo>
                  <a:lnTo>
                    <a:pt x="178304" y="224581"/>
                  </a:lnTo>
                  <a:lnTo>
                    <a:pt x="178006" y="224533"/>
                  </a:lnTo>
                  <a:close/>
                </a:path>
                <a:path w="490219" h="417829">
                  <a:moveTo>
                    <a:pt x="177676" y="225681"/>
                  </a:moveTo>
                  <a:lnTo>
                    <a:pt x="177321" y="225817"/>
                  </a:lnTo>
                  <a:lnTo>
                    <a:pt x="177570" y="225882"/>
                  </a:lnTo>
                  <a:lnTo>
                    <a:pt x="177676" y="225681"/>
                  </a:lnTo>
                  <a:close/>
                </a:path>
                <a:path w="490219" h="417829">
                  <a:moveTo>
                    <a:pt x="175821" y="227933"/>
                  </a:moveTo>
                  <a:lnTo>
                    <a:pt x="175226" y="228299"/>
                  </a:lnTo>
                  <a:lnTo>
                    <a:pt x="176037" y="228419"/>
                  </a:lnTo>
                  <a:lnTo>
                    <a:pt x="175821" y="227933"/>
                  </a:lnTo>
                  <a:close/>
                </a:path>
                <a:path w="490219" h="417829">
                  <a:moveTo>
                    <a:pt x="175409" y="229438"/>
                  </a:moveTo>
                  <a:lnTo>
                    <a:pt x="175578" y="229398"/>
                  </a:lnTo>
                  <a:lnTo>
                    <a:pt x="175470" y="229202"/>
                  </a:lnTo>
                  <a:lnTo>
                    <a:pt x="175409" y="229438"/>
                  </a:lnTo>
                  <a:close/>
                </a:path>
                <a:path w="490219" h="417829">
                  <a:moveTo>
                    <a:pt x="175440" y="229807"/>
                  </a:moveTo>
                  <a:lnTo>
                    <a:pt x="175235" y="229953"/>
                  </a:lnTo>
                  <a:lnTo>
                    <a:pt x="175230" y="230173"/>
                  </a:lnTo>
                  <a:lnTo>
                    <a:pt x="175440" y="229807"/>
                  </a:lnTo>
                  <a:close/>
                </a:path>
                <a:path w="490219" h="417829">
                  <a:moveTo>
                    <a:pt x="174934" y="227772"/>
                  </a:moveTo>
                  <a:lnTo>
                    <a:pt x="174673" y="227929"/>
                  </a:lnTo>
                  <a:lnTo>
                    <a:pt x="174869" y="228222"/>
                  </a:lnTo>
                  <a:lnTo>
                    <a:pt x="174934" y="227772"/>
                  </a:lnTo>
                  <a:close/>
                </a:path>
                <a:path w="490219" h="417829">
                  <a:moveTo>
                    <a:pt x="174514" y="228645"/>
                  </a:moveTo>
                  <a:lnTo>
                    <a:pt x="174012" y="228475"/>
                  </a:lnTo>
                  <a:lnTo>
                    <a:pt x="174403" y="228975"/>
                  </a:lnTo>
                  <a:lnTo>
                    <a:pt x="174514" y="228645"/>
                  </a:lnTo>
                  <a:close/>
                </a:path>
                <a:path w="490219" h="417829">
                  <a:moveTo>
                    <a:pt x="171689" y="229916"/>
                  </a:moveTo>
                  <a:close/>
                </a:path>
                <a:path w="490219" h="417829">
                  <a:moveTo>
                    <a:pt x="171022" y="229824"/>
                  </a:moveTo>
                  <a:lnTo>
                    <a:pt x="170771" y="230222"/>
                  </a:lnTo>
                  <a:lnTo>
                    <a:pt x="170957" y="230255"/>
                  </a:lnTo>
                  <a:lnTo>
                    <a:pt x="171022" y="229824"/>
                  </a:lnTo>
                  <a:close/>
                </a:path>
                <a:path w="490219" h="417829">
                  <a:moveTo>
                    <a:pt x="170824" y="229438"/>
                  </a:moveTo>
                  <a:lnTo>
                    <a:pt x="171034" y="229400"/>
                  </a:lnTo>
                  <a:lnTo>
                    <a:pt x="170834" y="229283"/>
                  </a:lnTo>
                  <a:lnTo>
                    <a:pt x="170824" y="229438"/>
                  </a:lnTo>
                  <a:close/>
                </a:path>
                <a:path w="490219" h="417829">
                  <a:moveTo>
                    <a:pt x="170204" y="228178"/>
                  </a:moveTo>
                  <a:lnTo>
                    <a:pt x="169883" y="228329"/>
                  </a:lnTo>
                  <a:lnTo>
                    <a:pt x="170295" y="228214"/>
                  </a:lnTo>
                  <a:close/>
                </a:path>
                <a:path w="490219" h="417829">
                  <a:moveTo>
                    <a:pt x="169958" y="229813"/>
                  </a:moveTo>
                  <a:lnTo>
                    <a:pt x="169662" y="230404"/>
                  </a:lnTo>
                  <a:lnTo>
                    <a:pt x="170175" y="230536"/>
                  </a:lnTo>
                  <a:lnTo>
                    <a:pt x="169958" y="229813"/>
                  </a:lnTo>
                  <a:close/>
                </a:path>
                <a:path w="490219" h="417829">
                  <a:moveTo>
                    <a:pt x="169383" y="227843"/>
                  </a:moveTo>
                  <a:lnTo>
                    <a:pt x="169329" y="228082"/>
                  </a:lnTo>
                  <a:lnTo>
                    <a:pt x="169574" y="227822"/>
                  </a:lnTo>
                  <a:lnTo>
                    <a:pt x="169383" y="227843"/>
                  </a:lnTo>
                  <a:close/>
                </a:path>
                <a:path w="490219" h="417829">
                  <a:moveTo>
                    <a:pt x="169415" y="231614"/>
                  </a:moveTo>
                  <a:lnTo>
                    <a:pt x="169508" y="231406"/>
                  </a:lnTo>
                  <a:lnTo>
                    <a:pt x="169260" y="231412"/>
                  </a:lnTo>
                  <a:lnTo>
                    <a:pt x="169415" y="231614"/>
                  </a:lnTo>
                  <a:close/>
                </a:path>
                <a:path w="490219" h="417829">
                  <a:moveTo>
                    <a:pt x="169337" y="229631"/>
                  </a:moveTo>
                  <a:lnTo>
                    <a:pt x="169217" y="229995"/>
                  </a:lnTo>
                  <a:lnTo>
                    <a:pt x="169364" y="229842"/>
                  </a:lnTo>
                  <a:lnTo>
                    <a:pt x="169337" y="229631"/>
                  </a:lnTo>
                  <a:close/>
                </a:path>
                <a:path w="490219" h="417829">
                  <a:moveTo>
                    <a:pt x="168595" y="232113"/>
                  </a:moveTo>
                  <a:lnTo>
                    <a:pt x="168693" y="232472"/>
                  </a:lnTo>
                  <a:lnTo>
                    <a:pt x="169110" y="232159"/>
                  </a:lnTo>
                  <a:lnTo>
                    <a:pt x="168595" y="232113"/>
                  </a:lnTo>
                  <a:close/>
                </a:path>
                <a:path w="490219" h="417829">
                  <a:moveTo>
                    <a:pt x="168560" y="231031"/>
                  </a:moveTo>
                  <a:lnTo>
                    <a:pt x="168515" y="230756"/>
                  </a:lnTo>
                  <a:lnTo>
                    <a:pt x="168560" y="231031"/>
                  </a:lnTo>
                  <a:close/>
                </a:path>
                <a:path w="490219" h="417829">
                  <a:moveTo>
                    <a:pt x="168049" y="230513"/>
                  </a:moveTo>
                  <a:lnTo>
                    <a:pt x="167714" y="230727"/>
                  </a:lnTo>
                  <a:lnTo>
                    <a:pt x="167937" y="230756"/>
                  </a:lnTo>
                  <a:lnTo>
                    <a:pt x="168049" y="230513"/>
                  </a:lnTo>
                  <a:close/>
                </a:path>
                <a:path w="490219" h="417829">
                  <a:moveTo>
                    <a:pt x="167329" y="229780"/>
                  </a:moveTo>
                  <a:lnTo>
                    <a:pt x="166919" y="230117"/>
                  </a:lnTo>
                  <a:lnTo>
                    <a:pt x="167429" y="230289"/>
                  </a:lnTo>
                  <a:lnTo>
                    <a:pt x="167329" y="229780"/>
                  </a:lnTo>
                  <a:close/>
                </a:path>
                <a:path w="490219" h="417829">
                  <a:moveTo>
                    <a:pt x="167048" y="229507"/>
                  </a:moveTo>
                  <a:lnTo>
                    <a:pt x="166882" y="230016"/>
                  </a:lnTo>
                  <a:lnTo>
                    <a:pt x="167070" y="229616"/>
                  </a:lnTo>
                  <a:close/>
                </a:path>
                <a:path w="490219" h="417829">
                  <a:moveTo>
                    <a:pt x="166852" y="229156"/>
                  </a:moveTo>
                  <a:lnTo>
                    <a:pt x="166683" y="229269"/>
                  </a:lnTo>
                  <a:lnTo>
                    <a:pt x="166892" y="229275"/>
                  </a:lnTo>
                  <a:close/>
                </a:path>
                <a:path w="490219" h="417829">
                  <a:moveTo>
                    <a:pt x="165788" y="231031"/>
                  </a:moveTo>
                  <a:lnTo>
                    <a:pt x="165744" y="230796"/>
                  </a:lnTo>
                  <a:lnTo>
                    <a:pt x="165566" y="230981"/>
                  </a:lnTo>
                  <a:lnTo>
                    <a:pt x="165788" y="231031"/>
                  </a:lnTo>
                  <a:close/>
                </a:path>
                <a:path w="490219" h="417829">
                  <a:moveTo>
                    <a:pt x="165070" y="230039"/>
                  </a:moveTo>
                  <a:lnTo>
                    <a:pt x="164934" y="230115"/>
                  </a:lnTo>
                  <a:lnTo>
                    <a:pt x="165147" y="230151"/>
                  </a:lnTo>
                  <a:close/>
                </a:path>
                <a:path w="490219" h="417829">
                  <a:moveTo>
                    <a:pt x="162407" y="195590"/>
                  </a:moveTo>
                  <a:lnTo>
                    <a:pt x="164472" y="194913"/>
                  </a:lnTo>
                  <a:lnTo>
                    <a:pt x="162336" y="192767"/>
                  </a:lnTo>
                  <a:lnTo>
                    <a:pt x="162407" y="195590"/>
                  </a:lnTo>
                  <a:close/>
                </a:path>
                <a:path w="490219" h="417829">
                  <a:moveTo>
                    <a:pt x="164336" y="237391"/>
                  </a:moveTo>
                  <a:lnTo>
                    <a:pt x="164446" y="237583"/>
                  </a:lnTo>
                  <a:lnTo>
                    <a:pt x="164584" y="237330"/>
                  </a:lnTo>
                  <a:lnTo>
                    <a:pt x="164336" y="237391"/>
                  </a:lnTo>
                  <a:close/>
                </a:path>
                <a:path w="490219" h="417829">
                  <a:moveTo>
                    <a:pt x="163714" y="230362"/>
                  </a:moveTo>
                  <a:lnTo>
                    <a:pt x="163442" y="230873"/>
                  </a:lnTo>
                  <a:lnTo>
                    <a:pt x="164173" y="230404"/>
                  </a:lnTo>
                  <a:lnTo>
                    <a:pt x="163714" y="230362"/>
                  </a:lnTo>
                  <a:close/>
                </a:path>
                <a:path w="490219" h="417829">
                  <a:moveTo>
                    <a:pt x="163624" y="234015"/>
                  </a:moveTo>
                  <a:lnTo>
                    <a:pt x="163780" y="234183"/>
                  </a:lnTo>
                  <a:lnTo>
                    <a:pt x="163946" y="234040"/>
                  </a:lnTo>
                  <a:lnTo>
                    <a:pt x="163624" y="234015"/>
                  </a:lnTo>
                  <a:close/>
                </a:path>
                <a:path w="490219" h="417829">
                  <a:moveTo>
                    <a:pt x="162969" y="231031"/>
                  </a:moveTo>
                  <a:lnTo>
                    <a:pt x="163275" y="231004"/>
                  </a:lnTo>
                  <a:lnTo>
                    <a:pt x="163196" y="230651"/>
                  </a:lnTo>
                  <a:lnTo>
                    <a:pt x="162969" y="231031"/>
                  </a:lnTo>
                  <a:close/>
                </a:path>
                <a:path w="490219" h="417829">
                  <a:moveTo>
                    <a:pt x="162865" y="230473"/>
                  </a:moveTo>
                  <a:lnTo>
                    <a:pt x="163141" y="230393"/>
                  </a:lnTo>
                  <a:lnTo>
                    <a:pt x="162835" y="230201"/>
                  </a:lnTo>
                  <a:lnTo>
                    <a:pt x="162865" y="230473"/>
                  </a:lnTo>
                  <a:close/>
                </a:path>
                <a:path w="490219" h="417829">
                  <a:moveTo>
                    <a:pt x="162966" y="233696"/>
                  </a:moveTo>
                  <a:lnTo>
                    <a:pt x="162964" y="233906"/>
                  </a:lnTo>
                  <a:lnTo>
                    <a:pt x="163130" y="233841"/>
                  </a:lnTo>
                  <a:lnTo>
                    <a:pt x="162966" y="233696"/>
                  </a:lnTo>
                  <a:close/>
                </a:path>
                <a:path w="490219" h="417829">
                  <a:moveTo>
                    <a:pt x="162165" y="229641"/>
                  </a:moveTo>
                  <a:lnTo>
                    <a:pt x="161453" y="230062"/>
                  </a:lnTo>
                  <a:lnTo>
                    <a:pt x="162181" y="230488"/>
                  </a:lnTo>
                  <a:lnTo>
                    <a:pt x="162165" y="229641"/>
                  </a:lnTo>
                  <a:close/>
                </a:path>
                <a:path w="490219" h="417829">
                  <a:moveTo>
                    <a:pt x="161944" y="232623"/>
                  </a:moveTo>
                  <a:lnTo>
                    <a:pt x="162396" y="231897"/>
                  </a:lnTo>
                  <a:lnTo>
                    <a:pt x="161944" y="232623"/>
                  </a:lnTo>
                  <a:close/>
                </a:path>
                <a:path w="490219" h="417829">
                  <a:moveTo>
                    <a:pt x="160918" y="231031"/>
                  </a:moveTo>
                  <a:lnTo>
                    <a:pt x="161864" y="232201"/>
                  </a:lnTo>
                  <a:lnTo>
                    <a:pt x="161867" y="231010"/>
                  </a:lnTo>
                  <a:lnTo>
                    <a:pt x="160918" y="231031"/>
                  </a:lnTo>
                  <a:close/>
                </a:path>
                <a:path w="490219" h="417829">
                  <a:moveTo>
                    <a:pt x="161731" y="232623"/>
                  </a:moveTo>
                  <a:lnTo>
                    <a:pt x="161643" y="233112"/>
                  </a:lnTo>
                  <a:lnTo>
                    <a:pt x="161783" y="232801"/>
                  </a:lnTo>
                  <a:lnTo>
                    <a:pt x="161731" y="232623"/>
                  </a:lnTo>
                  <a:close/>
                </a:path>
                <a:path w="490219" h="417829">
                  <a:moveTo>
                    <a:pt x="161644" y="232191"/>
                  </a:moveTo>
                  <a:lnTo>
                    <a:pt x="161388" y="232094"/>
                  </a:lnTo>
                  <a:lnTo>
                    <a:pt x="161581" y="232571"/>
                  </a:lnTo>
                  <a:lnTo>
                    <a:pt x="161644" y="232191"/>
                  </a:lnTo>
                  <a:close/>
                </a:path>
                <a:path w="490219" h="417829">
                  <a:moveTo>
                    <a:pt x="161472" y="230339"/>
                  </a:moveTo>
                  <a:lnTo>
                    <a:pt x="161417" y="230063"/>
                  </a:lnTo>
                  <a:lnTo>
                    <a:pt x="161232" y="230310"/>
                  </a:lnTo>
                  <a:lnTo>
                    <a:pt x="161472" y="230339"/>
                  </a:lnTo>
                  <a:close/>
                </a:path>
                <a:path w="490219" h="417829">
                  <a:moveTo>
                    <a:pt x="161177" y="233013"/>
                  </a:moveTo>
                  <a:lnTo>
                    <a:pt x="161486" y="232848"/>
                  </a:lnTo>
                  <a:lnTo>
                    <a:pt x="161237" y="232778"/>
                  </a:lnTo>
                  <a:lnTo>
                    <a:pt x="161177" y="233013"/>
                  </a:lnTo>
                  <a:close/>
                </a:path>
                <a:path w="490219" h="417829">
                  <a:moveTo>
                    <a:pt x="161238" y="196851"/>
                  </a:moveTo>
                  <a:lnTo>
                    <a:pt x="161403" y="196933"/>
                  </a:lnTo>
                  <a:lnTo>
                    <a:pt x="161407" y="196696"/>
                  </a:lnTo>
                  <a:lnTo>
                    <a:pt x="161238" y="196851"/>
                  </a:lnTo>
                  <a:close/>
                </a:path>
                <a:path w="490219" h="417829">
                  <a:moveTo>
                    <a:pt x="160850" y="232623"/>
                  </a:moveTo>
                  <a:lnTo>
                    <a:pt x="161387" y="232583"/>
                  </a:lnTo>
                  <a:lnTo>
                    <a:pt x="161066" y="232126"/>
                  </a:lnTo>
                  <a:lnTo>
                    <a:pt x="160850" y="232623"/>
                  </a:lnTo>
                  <a:close/>
                </a:path>
                <a:path w="490219" h="417829">
                  <a:moveTo>
                    <a:pt x="160702" y="232166"/>
                  </a:moveTo>
                  <a:lnTo>
                    <a:pt x="160623" y="231536"/>
                  </a:lnTo>
                  <a:lnTo>
                    <a:pt x="159914" y="232495"/>
                  </a:lnTo>
                  <a:lnTo>
                    <a:pt x="160702" y="232166"/>
                  </a:lnTo>
                  <a:close/>
                </a:path>
                <a:path w="490219" h="417829">
                  <a:moveTo>
                    <a:pt x="159876" y="197218"/>
                  </a:moveTo>
                  <a:lnTo>
                    <a:pt x="160476" y="197640"/>
                  </a:lnTo>
                  <a:lnTo>
                    <a:pt x="160719" y="196698"/>
                  </a:lnTo>
                  <a:lnTo>
                    <a:pt x="159876" y="197218"/>
                  </a:lnTo>
                  <a:close/>
                </a:path>
                <a:path w="490219" h="417829">
                  <a:moveTo>
                    <a:pt x="160694" y="233610"/>
                  </a:moveTo>
                  <a:lnTo>
                    <a:pt x="160247" y="232913"/>
                  </a:lnTo>
                  <a:lnTo>
                    <a:pt x="159878" y="233473"/>
                  </a:lnTo>
                  <a:lnTo>
                    <a:pt x="160694" y="233610"/>
                  </a:lnTo>
                  <a:close/>
                </a:path>
                <a:path w="490219" h="417829">
                  <a:moveTo>
                    <a:pt x="160702" y="230710"/>
                  </a:moveTo>
                  <a:lnTo>
                    <a:pt x="160400" y="230876"/>
                  </a:lnTo>
                  <a:lnTo>
                    <a:pt x="160605" y="231354"/>
                  </a:lnTo>
                  <a:lnTo>
                    <a:pt x="160702" y="230710"/>
                  </a:lnTo>
                  <a:close/>
                </a:path>
                <a:path w="490219" h="417829">
                  <a:moveTo>
                    <a:pt x="160159" y="234213"/>
                  </a:moveTo>
                  <a:lnTo>
                    <a:pt x="159331" y="234223"/>
                  </a:lnTo>
                  <a:lnTo>
                    <a:pt x="159443" y="235297"/>
                  </a:lnTo>
                  <a:lnTo>
                    <a:pt x="160159" y="234213"/>
                  </a:lnTo>
                  <a:close/>
                </a:path>
                <a:path w="490219" h="417829">
                  <a:moveTo>
                    <a:pt x="158899" y="197218"/>
                  </a:moveTo>
                  <a:lnTo>
                    <a:pt x="159467" y="197044"/>
                  </a:lnTo>
                  <a:lnTo>
                    <a:pt x="159803" y="196261"/>
                  </a:lnTo>
                  <a:lnTo>
                    <a:pt x="158899" y="197218"/>
                  </a:lnTo>
                  <a:close/>
                </a:path>
                <a:path w="490219" h="417829">
                  <a:moveTo>
                    <a:pt x="159974" y="231081"/>
                  </a:moveTo>
                  <a:lnTo>
                    <a:pt x="159761" y="231582"/>
                  </a:lnTo>
                  <a:lnTo>
                    <a:pt x="160144" y="231477"/>
                  </a:lnTo>
                  <a:lnTo>
                    <a:pt x="159974" y="231081"/>
                  </a:lnTo>
                  <a:close/>
                </a:path>
                <a:path w="490219" h="417829">
                  <a:moveTo>
                    <a:pt x="159497" y="198722"/>
                  </a:moveTo>
                  <a:lnTo>
                    <a:pt x="159453" y="198460"/>
                  </a:lnTo>
                  <a:lnTo>
                    <a:pt x="158923" y="198870"/>
                  </a:lnTo>
                  <a:lnTo>
                    <a:pt x="159497" y="198722"/>
                  </a:lnTo>
                  <a:close/>
                </a:path>
                <a:path w="490219" h="417829">
                  <a:moveTo>
                    <a:pt x="158604" y="232623"/>
                  </a:moveTo>
                  <a:lnTo>
                    <a:pt x="158657" y="233604"/>
                  </a:lnTo>
                  <a:lnTo>
                    <a:pt x="158954" y="231740"/>
                  </a:lnTo>
                  <a:lnTo>
                    <a:pt x="158604" y="232623"/>
                  </a:lnTo>
                  <a:close/>
                </a:path>
                <a:path w="490219" h="417829">
                  <a:moveTo>
                    <a:pt x="158728" y="234425"/>
                  </a:moveTo>
                  <a:lnTo>
                    <a:pt x="158919" y="234627"/>
                  </a:lnTo>
                  <a:lnTo>
                    <a:pt x="158728" y="234425"/>
                  </a:lnTo>
                  <a:close/>
                </a:path>
                <a:path w="490219" h="417829">
                  <a:moveTo>
                    <a:pt x="158057" y="197218"/>
                  </a:moveTo>
                  <a:lnTo>
                    <a:pt x="158548" y="197947"/>
                  </a:lnTo>
                  <a:lnTo>
                    <a:pt x="158627" y="197107"/>
                  </a:lnTo>
                  <a:lnTo>
                    <a:pt x="158057" y="197218"/>
                  </a:lnTo>
                  <a:close/>
                </a:path>
                <a:path w="490219" h="417829">
                  <a:moveTo>
                    <a:pt x="156755" y="232726"/>
                  </a:moveTo>
                  <a:lnTo>
                    <a:pt x="156496" y="233486"/>
                  </a:lnTo>
                  <a:lnTo>
                    <a:pt x="157798" y="232249"/>
                  </a:lnTo>
                  <a:lnTo>
                    <a:pt x="156755" y="232726"/>
                  </a:lnTo>
                  <a:close/>
                </a:path>
                <a:path w="490219" h="417829">
                  <a:moveTo>
                    <a:pt x="157612" y="233665"/>
                  </a:moveTo>
                  <a:lnTo>
                    <a:pt x="157720" y="233967"/>
                  </a:lnTo>
                  <a:lnTo>
                    <a:pt x="157612" y="233665"/>
                  </a:lnTo>
                  <a:close/>
                </a:path>
                <a:path w="490219" h="417829">
                  <a:moveTo>
                    <a:pt x="157421" y="231735"/>
                  </a:moveTo>
                  <a:lnTo>
                    <a:pt x="157292" y="231941"/>
                  </a:lnTo>
                  <a:lnTo>
                    <a:pt x="157596" y="231972"/>
                  </a:lnTo>
                  <a:lnTo>
                    <a:pt x="157421" y="231735"/>
                  </a:lnTo>
                  <a:close/>
                </a:path>
                <a:path w="490219" h="417829">
                  <a:moveTo>
                    <a:pt x="156755" y="233717"/>
                  </a:moveTo>
                  <a:lnTo>
                    <a:pt x="156592" y="233793"/>
                  </a:lnTo>
                  <a:lnTo>
                    <a:pt x="156911" y="233812"/>
                  </a:lnTo>
                  <a:lnTo>
                    <a:pt x="156755" y="233717"/>
                  </a:lnTo>
                  <a:close/>
                </a:path>
                <a:path w="490219" h="417829">
                  <a:moveTo>
                    <a:pt x="155667" y="234215"/>
                  </a:moveTo>
                  <a:lnTo>
                    <a:pt x="155926" y="234580"/>
                  </a:lnTo>
                  <a:lnTo>
                    <a:pt x="156333" y="233753"/>
                  </a:lnTo>
                  <a:lnTo>
                    <a:pt x="155667" y="234215"/>
                  </a:lnTo>
                  <a:close/>
                </a:path>
                <a:path w="490219" h="417829">
                  <a:moveTo>
                    <a:pt x="155670" y="232100"/>
                  </a:moveTo>
                  <a:lnTo>
                    <a:pt x="155478" y="232272"/>
                  </a:lnTo>
                  <a:lnTo>
                    <a:pt x="155784" y="232201"/>
                  </a:lnTo>
                  <a:close/>
                </a:path>
                <a:path w="490219" h="417829">
                  <a:moveTo>
                    <a:pt x="155151" y="234215"/>
                  </a:moveTo>
                  <a:lnTo>
                    <a:pt x="155497" y="234301"/>
                  </a:lnTo>
                  <a:lnTo>
                    <a:pt x="155317" y="233877"/>
                  </a:lnTo>
                  <a:lnTo>
                    <a:pt x="155151" y="234215"/>
                  </a:lnTo>
                  <a:close/>
                </a:path>
                <a:path w="490219" h="417829">
                  <a:moveTo>
                    <a:pt x="154376" y="234215"/>
                  </a:moveTo>
                  <a:lnTo>
                    <a:pt x="155050" y="233984"/>
                  </a:lnTo>
                  <a:lnTo>
                    <a:pt x="154215" y="233562"/>
                  </a:lnTo>
                  <a:lnTo>
                    <a:pt x="154376" y="234215"/>
                  </a:lnTo>
                  <a:close/>
                </a:path>
                <a:path w="490219" h="417829">
                  <a:moveTo>
                    <a:pt x="153869" y="237884"/>
                  </a:moveTo>
                  <a:lnTo>
                    <a:pt x="153853" y="238107"/>
                  </a:lnTo>
                  <a:lnTo>
                    <a:pt x="153869" y="237884"/>
                  </a:lnTo>
                  <a:close/>
                </a:path>
                <a:path w="490219" h="417829">
                  <a:moveTo>
                    <a:pt x="153703" y="238976"/>
                  </a:moveTo>
                  <a:lnTo>
                    <a:pt x="153451" y="239870"/>
                  </a:lnTo>
                  <a:lnTo>
                    <a:pt x="153928" y="239283"/>
                  </a:lnTo>
                  <a:lnTo>
                    <a:pt x="153703" y="238976"/>
                  </a:lnTo>
                  <a:close/>
                </a:path>
                <a:path w="490219" h="417829">
                  <a:moveTo>
                    <a:pt x="153437" y="234215"/>
                  </a:moveTo>
                  <a:lnTo>
                    <a:pt x="153637" y="233723"/>
                  </a:lnTo>
                  <a:lnTo>
                    <a:pt x="153160" y="234154"/>
                  </a:lnTo>
                  <a:lnTo>
                    <a:pt x="153437" y="234215"/>
                  </a:lnTo>
                  <a:close/>
                </a:path>
                <a:path w="490219" h="417829">
                  <a:moveTo>
                    <a:pt x="153588" y="238093"/>
                  </a:moveTo>
                  <a:lnTo>
                    <a:pt x="153222" y="238198"/>
                  </a:lnTo>
                  <a:lnTo>
                    <a:pt x="153536" y="238276"/>
                  </a:lnTo>
                  <a:lnTo>
                    <a:pt x="153588" y="238093"/>
                  </a:lnTo>
                  <a:close/>
                </a:path>
                <a:path w="490219" h="417829">
                  <a:moveTo>
                    <a:pt x="152810" y="237589"/>
                  </a:moveTo>
                  <a:lnTo>
                    <a:pt x="152305" y="238364"/>
                  </a:lnTo>
                  <a:lnTo>
                    <a:pt x="152961" y="238034"/>
                  </a:lnTo>
                  <a:lnTo>
                    <a:pt x="152810" y="237589"/>
                  </a:lnTo>
                  <a:close/>
                </a:path>
                <a:path w="490219" h="417829">
                  <a:moveTo>
                    <a:pt x="150816" y="234215"/>
                  </a:moveTo>
                  <a:lnTo>
                    <a:pt x="150851" y="235720"/>
                  </a:lnTo>
                  <a:lnTo>
                    <a:pt x="151637" y="234566"/>
                  </a:lnTo>
                  <a:lnTo>
                    <a:pt x="150816" y="234215"/>
                  </a:lnTo>
                  <a:close/>
                </a:path>
                <a:path w="490219" h="417829">
                  <a:moveTo>
                    <a:pt x="151582" y="261021"/>
                  </a:moveTo>
                  <a:lnTo>
                    <a:pt x="151675" y="261765"/>
                  </a:lnTo>
                  <a:lnTo>
                    <a:pt x="151998" y="261369"/>
                  </a:lnTo>
                  <a:lnTo>
                    <a:pt x="151582" y="261021"/>
                  </a:lnTo>
                  <a:close/>
                </a:path>
                <a:path w="490219" h="417829">
                  <a:moveTo>
                    <a:pt x="148980" y="232623"/>
                  </a:moveTo>
                  <a:lnTo>
                    <a:pt x="150282" y="234879"/>
                  </a:lnTo>
                  <a:lnTo>
                    <a:pt x="149866" y="232002"/>
                  </a:lnTo>
                  <a:lnTo>
                    <a:pt x="148980" y="232623"/>
                  </a:lnTo>
                  <a:close/>
                </a:path>
                <a:path w="490219" h="417829">
                  <a:moveTo>
                    <a:pt x="150836" y="260049"/>
                  </a:moveTo>
                  <a:lnTo>
                    <a:pt x="150680" y="260006"/>
                  </a:lnTo>
                  <a:lnTo>
                    <a:pt x="150778" y="260190"/>
                  </a:lnTo>
                  <a:lnTo>
                    <a:pt x="150836" y="260049"/>
                  </a:lnTo>
                  <a:close/>
                </a:path>
                <a:path w="490219" h="417829">
                  <a:moveTo>
                    <a:pt x="145772" y="238976"/>
                  </a:moveTo>
                  <a:lnTo>
                    <a:pt x="148808" y="239794"/>
                  </a:lnTo>
                  <a:lnTo>
                    <a:pt x="148623" y="239155"/>
                  </a:lnTo>
                  <a:lnTo>
                    <a:pt x="145772" y="238976"/>
                  </a:lnTo>
                  <a:close/>
                </a:path>
                <a:path w="490219" h="417829">
                  <a:moveTo>
                    <a:pt x="149940" y="231240"/>
                  </a:moveTo>
                  <a:lnTo>
                    <a:pt x="149817" y="231484"/>
                  </a:lnTo>
                  <a:lnTo>
                    <a:pt x="149995" y="231582"/>
                  </a:lnTo>
                  <a:lnTo>
                    <a:pt x="149940" y="231240"/>
                  </a:lnTo>
                  <a:close/>
                </a:path>
                <a:path w="490219" h="417829">
                  <a:moveTo>
                    <a:pt x="149776" y="234660"/>
                  </a:moveTo>
                  <a:lnTo>
                    <a:pt x="149948" y="234566"/>
                  </a:lnTo>
                  <a:lnTo>
                    <a:pt x="149791" y="234492"/>
                  </a:lnTo>
                  <a:lnTo>
                    <a:pt x="149776" y="234660"/>
                  </a:lnTo>
                  <a:close/>
                </a:path>
                <a:path w="490219" h="417829">
                  <a:moveTo>
                    <a:pt x="149812" y="255397"/>
                  </a:moveTo>
                  <a:lnTo>
                    <a:pt x="149270" y="255704"/>
                  </a:lnTo>
                  <a:lnTo>
                    <a:pt x="149354" y="255840"/>
                  </a:lnTo>
                  <a:lnTo>
                    <a:pt x="149812" y="255397"/>
                  </a:lnTo>
                  <a:close/>
                </a:path>
                <a:path w="490219" h="417829">
                  <a:moveTo>
                    <a:pt x="149327" y="237004"/>
                  </a:moveTo>
                  <a:lnTo>
                    <a:pt x="149720" y="237229"/>
                  </a:lnTo>
                  <a:lnTo>
                    <a:pt x="149346" y="236934"/>
                  </a:lnTo>
                  <a:close/>
                </a:path>
                <a:path w="490219" h="417829">
                  <a:moveTo>
                    <a:pt x="149024" y="234215"/>
                  </a:moveTo>
                  <a:lnTo>
                    <a:pt x="149259" y="234663"/>
                  </a:lnTo>
                  <a:lnTo>
                    <a:pt x="149262" y="234198"/>
                  </a:lnTo>
                  <a:lnTo>
                    <a:pt x="149024" y="234215"/>
                  </a:lnTo>
                  <a:close/>
                </a:path>
                <a:path w="490219" h="417829">
                  <a:moveTo>
                    <a:pt x="149341" y="252489"/>
                  </a:moveTo>
                  <a:lnTo>
                    <a:pt x="149275" y="252713"/>
                  </a:lnTo>
                  <a:lnTo>
                    <a:pt x="149414" y="252813"/>
                  </a:lnTo>
                  <a:lnTo>
                    <a:pt x="149341" y="252489"/>
                  </a:lnTo>
                  <a:close/>
                </a:path>
                <a:path w="490219" h="417829">
                  <a:moveTo>
                    <a:pt x="148863" y="252323"/>
                  </a:moveTo>
                  <a:lnTo>
                    <a:pt x="148713" y="252545"/>
                  </a:lnTo>
                  <a:lnTo>
                    <a:pt x="148981" y="252274"/>
                  </a:lnTo>
                  <a:close/>
                </a:path>
                <a:path w="490219" h="417829">
                  <a:moveTo>
                    <a:pt x="148295" y="238411"/>
                  </a:moveTo>
                  <a:lnTo>
                    <a:pt x="148595" y="238358"/>
                  </a:lnTo>
                  <a:lnTo>
                    <a:pt x="148310" y="238314"/>
                  </a:lnTo>
                  <a:close/>
                </a:path>
                <a:path w="490219" h="417829">
                  <a:moveTo>
                    <a:pt x="147130" y="232623"/>
                  </a:moveTo>
                  <a:lnTo>
                    <a:pt x="148366" y="232210"/>
                  </a:lnTo>
                  <a:lnTo>
                    <a:pt x="148012" y="231807"/>
                  </a:lnTo>
                  <a:lnTo>
                    <a:pt x="147130" y="232623"/>
                  </a:lnTo>
                  <a:close/>
                </a:path>
                <a:path w="490219" h="417829">
                  <a:moveTo>
                    <a:pt x="148006" y="233646"/>
                  </a:moveTo>
                  <a:lnTo>
                    <a:pt x="147605" y="233858"/>
                  </a:lnTo>
                  <a:lnTo>
                    <a:pt x="147979" y="233893"/>
                  </a:lnTo>
                  <a:lnTo>
                    <a:pt x="148006" y="233646"/>
                  </a:lnTo>
                  <a:close/>
                </a:path>
                <a:path w="490219" h="417829">
                  <a:moveTo>
                    <a:pt x="147169" y="253183"/>
                  </a:moveTo>
                  <a:lnTo>
                    <a:pt x="147550" y="253251"/>
                  </a:lnTo>
                  <a:lnTo>
                    <a:pt x="147341" y="253155"/>
                  </a:lnTo>
                  <a:lnTo>
                    <a:pt x="147169" y="253183"/>
                  </a:lnTo>
                  <a:close/>
                </a:path>
                <a:path w="490219" h="417829">
                  <a:moveTo>
                    <a:pt x="146890" y="241324"/>
                  </a:moveTo>
                  <a:lnTo>
                    <a:pt x="146056" y="241108"/>
                  </a:lnTo>
                  <a:lnTo>
                    <a:pt x="146430" y="241590"/>
                  </a:lnTo>
                  <a:lnTo>
                    <a:pt x="146890" y="241324"/>
                  </a:lnTo>
                  <a:close/>
                </a:path>
                <a:path w="490219" h="417829">
                  <a:moveTo>
                    <a:pt x="145248" y="242145"/>
                  </a:moveTo>
                  <a:lnTo>
                    <a:pt x="145117" y="242619"/>
                  </a:lnTo>
                  <a:lnTo>
                    <a:pt x="145399" y="242631"/>
                  </a:lnTo>
                  <a:lnTo>
                    <a:pt x="145248" y="242145"/>
                  </a:lnTo>
                  <a:close/>
                </a:path>
                <a:path w="490219" h="417829">
                  <a:moveTo>
                    <a:pt x="144252" y="240562"/>
                  </a:moveTo>
                  <a:lnTo>
                    <a:pt x="143767" y="241550"/>
                  </a:lnTo>
                  <a:lnTo>
                    <a:pt x="144743" y="240659"/>
                  </a:lnTo>
                  <a:lnTo>
                    <a:pt x="144252" y="240562"/>
                  </a:lnTo>
                  <a:close/>
                </a:path>
                <a:path w="490219" h="417829">
                  <a:moveTo>
                    <a:pt x="117231" y="288977"/>
                  </a:moveTo>
                  <a:lnTo>
                    <a:pt x="121514" y="290125"/>
                  </a:lnTo>
                  <a:lnTo>
                    <a:pt x="122276" y="280024"/>
                  </a:lnTo>
                  <a:lnTo>
                    <a:pt x="121851" y="293691"/>
                  </a:lnTo>
                  <a:lnTo>
                    <a:pt x="129241" y="288515"/>
                  </a:lnTo>
                  <a:lnTo>
                    <a:pt x="128941" y="284828"/>
                  </a:lnTo>
                  <a:lnTo>
                    <a:pt x="132705" y="286863"/>
                  </a:lnTo>
                  <a:lnTo>
                    <a:pt x="138339" y="263921"/>
                  </a:lnTo>
                  <a:lnTo>
                    <a:pt x="144318" y="257671"/>
                  </a:lnTo>
                  <a:lnTo>
                    <a:pt x="139904" y="253943"/>
                  </a:lnTo>
                  <a:lnTo>
                    <a:pt x="141437" y="251332"/>
                  </a:lnTo>
                  <a:lnTo>
                    <a:pt x="135228" y="251222"/>
                  </a:lnTo>
                  <a:lnTo>
                    <a:pt x="138144" y="244306"/>
                  </a:lnTo>
                  <a:lnTo>
                    <a:pt x="128774" y="244710"/>
                  </a:lnTo>
                  <a:lnTo>
                    <a:pt x="127229" y="238027"/>
                  </a:lnTo>
                  <a:lnTo>
                    <a:pt x="119769" y="239589"/>
                  </a:lnTo>
                  <a:lnTo>
                    <a:pt x="111831" y="247937"/>
                  </a:lnTo>
                  <a:lnTo>
                    <a:pt x="109075" y="245930"/>
                  </a:lnTo>
                  <a:lnTo>
                    <a:pt x="108848" y="250954"/>
                  </a:lnTo>
                  <a:lnTo>
                    <a:pt x="104618" y="249285"/>
                  </a:lnTo>
                  <a:lnTo>
                    <a:pt x="111557" y="259256"/>
                  </a:lnTo>
                  <a:lnTo>
                    <a:pt x="106308" y="254525"/>
                  </a:lnTo>
                  <a:lnTo>
                    <a:pt x="107320" y="264461"/>
                  </a:lnTo>
                  <a:lnTo>
                    <a:pt x="112727" y="260250"/>
                  </a:lnTo>
                  <a:lnTo>
                    <a:pt x="114094" y="264069"/>
                  </a:lnTo>
                  <a:lnTo>
                    <a:pt x="117002" y="262348"/>
                  </a:lnTo>
                  <a:lnTo>
                    <a:pt x="114839" y="252672"/>
                  </a:lnTo>
                  <a:lnTo>
                    <a:pt x="121076" y="260225"/>
                  </a:lnTo>
                  <a:lnTo>
                    <a:pt x="120472" y="266917"/>
                  </a:lnTo>
                  <a:lnTo>
                    <a:pt x="114106" y="273600"/>
                  </a:lnTo>
                  <a:lnTo>
                    <a:pt x="116675" y="283224"/>
                  </a:lnTo>
                  <a:lnTo>
                    <a:pt x="113091" y="285998"/>
                  </a:lnTo>
                  <a:lnTo>
                    <a:pt x="117231" y="288977"/>
                  </a:lnTo>
                  <a:close/>
                </a:path>
                <a:path w="490219" h="417829">
                  <a:moveTo>
                    <a:pt x="113814" y="259215"/>
                  </a:moveTo>
                  <a:lnTo>
                    <a:pt x="113380" y="258566"/>
                  </a:lnTo>
                  <a:lnTo>
                    <a:pt x="114302" y="259066"/>
                  </a:lnTo>
                  <a:lnTo>
                    <a:pt x="113814" y="259215"/>
                  </a:lnTo>
                  <a:close/>
                </a:path>
                <a:path w="490219" h="417829">
                  <a:moveTo>
                    <a:pt x="143937" y="257060"/>
                  </a:moveTo>
                  <a:lnTo>
                    <a:pt x="144125" y="257235"/>
                  </a:lnTo>
                  <a:lnTo>
                    <a:pt x="144143" y="256990"/>
                  </a:lnTo>
                  <a:lnTo>
                    <a:pt x="143937" y="257060"/>
                  </a:lnTo>
                  <a:close/>
                </a:path>
                <a:path w="490219" h="417829">
                  <a:moveTo>
                    <a:pt x="144026" y="239657"/>
                  </a:moveTo>
                  <a:lnTo>
                    <a:pt x="143955" y="239982"/>
                  </a:lnTo>
                  <a:lnTo>
                    <a:pt x="144005" y="239773"/>
                  </a:lnTo>
                  <a:close/>
                </a:path>
                <a:path w="490219" h="417829">
                  <a:moveTo>
                    <a:pt x="142943" y="240116"/>
                  </a:moveTo>
                  <a:lnTo>
                    <a:pt x="143349" y="240268"/>
                  </a:lnTo>
                  <a:lnTo>
                    <a:pt x="143181" y="240144"/>
                  </a:lnTo>
                  <a:lnTo>
                    <a:pt x="142943" y="240116"/>
                  </a:lnTo>
                  <a:close/>
                </a:path>
                <a:path w="490219" h="417829">
                  <a:moveTo>
                    <a:pt x="142149" y="241619"/>
                  </a:moveTo>
                  <a:lnTo>
                    <a:pt x="142578" y="241748"/>
                  </a:lnTo>
                  <a:lnTo>
                    <a:pt x="142469" y="241292"/>
                  </a:lnTo>
                  <a:lnTo>
                    <a:pt x="142149" y="241619"/>
                  </a:lnTo>
                  <a:close/>
                </a:path>
                <a:path w="490219" h="417829">
                  <a:moveTo>
                    <a:pt x="141985" y="251158"/>
                  </a:moveTo>
                  <a:lnTo>
                    <a:pt x="142209" y="251122"/>
                  </a:lnTo>
                  <a:lnTo>
                    <a:pt x="141985" y="251158"/>
                  </a:lnTo>
                  <a:close/>
                </a:path>
                <a:path w="490219" h="417829">
                  <a:moveTo>
                    <a:pt x="141794" y="256322"/>
                  </a:moveTo>
                  <a:lnTo>
                    <a:pt x="141669" y="256736"/>
                  </a:lnTo>
                  <a:lnTo>
                    <a:pt x="142005" y="256149"/>
                  </a:lnTo>
                  <a:lnTo>
                    <a:pt x="141794" y="256322"/>
                  </a:lnTo>
                  <a:close/>
                </a:path>
                <a:path w="490219" h="417829">
                  <a:moveTo>
                    <a:pt x="141737" y="261524"/>
                  </a:moveTo>
                  <a:lnTo>
                    <a:pt x="141783" y="261742"/>
                  </a:lnTo>
                  <a:lnTo>
                    <a:pt x="141863" y="261536"/>
                  </a:lnTo>
                  <a:close/>
                </a:path>
                <a:path w="490219" h="417829">
                  <a:moveTo>
                    <a:pt x="141599" y="260547"/>
                  </a:moveTo>
                  <a:lnTo>
                    <a:pt x="141530" y="260691"/>
                  </a:lnTo>
                  <a:lnTo>
                    <a:pt x="141770" y="260610"/>
                  </a:lnTo>
                  <a:lnTo>
                    <a:pt x="141599" y="260547"/>
                  </a:lnTo>
                  <a:close/>
                </a:path>
                <a:path w="490219" h="417829">
                  <a:moveTo>
                    <a:pt x="140970" y="238071"/>
                  </a:moveTo>
                  <a:lnTo>
                    <a:pt x="140351" y="238297"/>
                  </a:lnTo>
                  <a:lnTo>
                    <a:pt x="140147" y="238746"/>
                  </a:lnTo>
                  <a:lnTo>
                    <a:pt x="140970" y="238071"/>
                  </a:lnTo>
                  <a:close/>
                </a:path>
                <a:path w="490219" h="417829">
                  <a:moveTo>
                    <a:pt x="139961" y="262584"/>
                  </a:moveTo>
                  <a:lnTo>
                    <a:pt x="140071" y="262839"/>
                  </a:lnTo>
                  <a:lnTo>
                    <a:pt x="140324" y="262686"/>
                  </a:lnTo>
                  <a:lnTo>
                    <a:pt x="139961" y="262584"/>
                  </a:lnTo>
                  <a:close/>
                </a:path>
                <a:path w="490219" h="417829">
                  <a:moveTo>
                    <a:pt x="138996" y="236979"/>
                  </a:moveTo>
                  <a:lnTo>
                    <a:pt x="139238" y="236537"/>
                  </a:lnTo>
                  <a:lnTo>
                    <a:pt x="138684" y="236804"/>
                  </a:lnTo>
                  <a:lnTo>
                    <a:pt x="138996" y="236979"/>
                  </a:lnTo>
                  <a:close/>
                </a:path>
                <a:path w="490219" h="417829">
                  <a:moveTo>
                    <a:pt x="139463" y="251619"/>
                  </a:moveTo>
                  <a:lnTo>
                    <a:pt x="139107" y="251834"/>
                  </a:lnTo>
                  <a:lnTo>
                    <a:pt x="139484" y="251732"/>
                  </a:lnTo>
                  <a:close/>
                </a:path>
                <a:path w="490219" h="417829">
                  <a:moveTo>
                    <a:pt x="138283" y="237391"/>
                  </a:moveTo>
                  <a:lnTo>
                    <a:pt x="138541" y="237833"/>
                  </a:lnTo>
                  <a:lnTo>
                    <a:pt x="138392" y="236968"/>
                  </a:lnTo>
                  <a:lnTo>
                    <a:pt x="138283" y="237391"/>
                  </a:lnTo>
                  <a:close/>
                </a:path>
                <a:path w="490219" h="417829">
                  <a:moveTo>
                    <a:pt x="137160" y="242792"/>
                  </a:moveTo>
                  <a:lnTo>
                    <a:pt x="137867" y="242674"/>
                  </a:lnTo>
                  <a:lnTo>
                    <a:pt x="137733" y="242393"/>
                  </a:lnTo>
                  <a:lnTo>
                    <a:pt x="137160" y="242792"/>
                  </a:lnTo>
                  <a:close/>
                </a:path>
                <a:path w="490219" h="417829">
                  <a:moveTo>
                    <a:pt x="136161" y="237391"/>
                  </a:moveTo>
                  <a:lnTo>
                    <a:pt x="136137" y="237709"/>
                  </a:lnTo>
                  <a:lnTo>
                    <a:pt x="136410" y="236997"/>
                  </a:lnTo>
                  <a:lnTo>
                    <a:pt x="136161" y="237391"/>
                  </a:lnTo>
                  <a:close/>
                </a:path>
                <a:path w="490219" h="417829">
                  <a:moveTo>
                    <a:pt x="133546" y="227843"/>
                  </a:moveTo>
                  <a:lnTo>
                    <a:pt x="133666" y="228065"/>
                  </a:lnTo>
                  <a:lnTo>
                    <a:pt x="133807" y="227858"/>
                  </a:lnTo>
                  <a:lnTo>
                    <a:pt x="133546" y="227843"/>
                  </a:lnTo>
                  <a:close/>
                </a:path>
                <a:path w="490219" h="417829">
                  <a:moveTo>
                    <a:pt x="133644" y="283636"/>
                  </a:moveTo>
                  <a:lnTo>
                    <a:pt x="133619" y="283947"/>
                  </a:lnTo>
                  <a:lnTo>
                    <a:pt x="133771" y="283801"/>
                  </a:lnTo>
                  <a:lnTo>
                    <a:pt x="133644" y="283636"/>
                  </a:lnTo>
                  <a:close/>
                </a:path>
                <a:path w="490219" h="417829">
                  <a:moveTo>
                    <a:pt x="131920" y="384710"/>
                  </a:moveTo>
                  <a:lnTo>
                    <a:pt x="132434" y="384362"/>
                  </a:lnTo>
                  <a:lnTo>
                    <a:pt x="131712" y="384171"/>
                  </a:lnTo>
                  <a:lnTo>
                    <a:pt x="131920" y="384710"/>
                  </a:lnTo>
                  <a:close/>
                </a:path>
                <a:path w="490219" h="417829">
                  <a:moveTo>
                    <a:pt x="131510" y="227843"/>
                  </a:moveTo>
                  <a:lnTo>
                    <a:pt x="131837" y="227686"/>
                  </a:lnTo>
                  <a:lnTo>
                    <a:pt x="131565" y="227580"/>
                  </a:lnTo>
                  <a:lnTo>
                    <a:pt x="131510" y="227843"/>
                  </a:lnTo>
                  <a:close/>
                </a:path>
                <a:path w="490219" h="417829">
                  <a:moveTo>
                    <a:pt x="130572" y="386603"/>
                  </a:moveTo>
                  <a:lnTo>
                    <a:pt x="131409" y="386352"/>
                  </a:lnTo>
                  <a:lnTo>
                    <a:pt x="130754" y="385764"/>
                  </a:lnTo>
                  <a:lnTo>
                    <a:pt x="130572" y="386603"/>
                  </a:lnTo>
                  <a:close/>
                </a:path>
                <a:path w="490219" h="417829">
                  <a:moveTo>
                    <a:pt x="129919" y="229438"/>
                  </a:moveTo>
                  <a:lnTo>
                    <a:pt x="130468" y="229612"/>
                  </a:lnTo>
                  <a:lnTo>
                    <a:pt x="130627" y="229327"/>
                  </a:lnTo>
                  <a:lnTo>
                    <a:pt x="129919" y="229438"/>
                  </a:lnTo>
                  <a:close/>
                </a:path>
                <a:path w="490219" h="417829">
                  <a:moveTo>
                    <a:pt x="130047" y="410151"/>
                  </a:moveTo>
                  <a:lnTo>
                    <a:pt x="130118" y="410316"/>
                  </a:lnTo>
                  <a:lnTo>
                    <a:pt x="130250" y="410175"/>
                  </a:lnTo>
                  <a:lnTo>
                    <a:pt x="130047" y="410151"/>
                  </a:lnTo>
                  <a:close/>
                </a:path>
                <a:path w="490219" h="417829">
                  <a:moveTo>
                    <a:pt x="129226" y="222255"/>
                  </a:moveTo>
                  <a:lnTo>
                    <a:pt x="129540" y="222947"/>
                  </a:lnTo>
                  <a:lnTo>
                    <a:pt x="129529" y="222562"/>
                  </a:lnTo>
                  <a:lnTo>
                    <a:pt x="129226" y="222255"/>
                  </a:lnTo>
                  <a:close/>
                </a:path>
                <a:path w="490219" h="417829">
                  <a:moveTo>
                    <a:pt x="126614" y="303676"/>
                  </a:moveTo>
                  <a:lnTo>
                    <a:pt x="128068" y="296583"/>
                  </a:lnTo>
                  <a:lnTo>
                    <a:pt x="125143" y="305610"/>
                  </a:lnTo>
                  <a:lnTo>
                    <a:pt x="126614" y="303676"/>
                  </a:lnTo>
                  <a:close/>
                </a:path>
                <a:path w="490219" h="417829">
                  <a:moveTo>
                    <a:pt x="127757" y="286863"/>
                  </a:moveTo>
                  <a:lnTo>
                    <a:pt x="127551" y="286662"/>
                  </a:lnTo>
                  <a:lnTo>
                    <a:pt x="127617" y="286915"/>
                  </a:lnTo>
                  <a:lnTo>
                    <a:pt x="127757" y="286863"/>
                  </a:lnTo>
                  <a:close/>
                </a:path>
                <a:path w="490219" h="417829">
                  <a:moveTo>
                    <a:pt x="125184" y="230461"/>
                  </a:moveTo>
                  <a:lnTo>
                    <a:pt x="124639" y="230737"/>
                  </a:lnTo>
                  <a:lnTo>
                    <a:pt x="124985" y="230712"/>
                  </a:lnTo>
                  <a:lnTo>
                    <a:pt x="125184" y="230461"/>
                  </a:lnTo>
                  <a:close/>
                </a:path>
                <a:path w="490219" h="417829">
                  <a:moveTo>
                    <a:pt x="124758" y="298153"/>
                  </a:moveTo>
                  <a:lnTo>
                    <a:pt x="124862" y="298676"/>
                  </a:lnTo>
                  <a:lnTo>
                    <a:pt x="124977" y="298085"/>
                  </a:lnTo>
                  <a:lnTo>
                    <a:pt x="124758" y="298153"/>
                  </a:lnTo>
                  <a:close/>
                </a:path>
                <a:path w="490219" h="417829">
                  <a:moveTo>
                    <a:pt x="124549" y="238407"/>
                  </a:moveTo>
                  <a:lnTo>
                    <a:pt x="124033" y="238480"/>
                  </a:lnTo>
                  <a:lnTo>
                    <a:pt x="123789" y="238691"/>
                  </a:lnTo>
                  <a:lnTo>
                    <a:pt x="124549" y="238407"/>
                  </a:lnTo>
                  <a:close/>
                </a:path>
                <a:path w="490219" h="417829">
                  <a:moveTo>
                    <a:pt x="123643" y="235314"/>
                  </a:moveTo>
                  <a:lnTo>
                    <a:pt x="123768" y="235594"/>
                  </a:lnTo>
                  <a:lnTo>
                    <a:pt x="123770" y="235415"/>
                  </a:lnTo>
                  <a:close/>
                </a:path>
                <a:path w="490219" h="417829">
                  <a:moveTo>
                    <a:pt x="122807" y="237117"/>
                  </a:moveTo>
                  <a:lnTo>
                    <a:pt x="122999" y="237341"/>
                  </a:lnTo>
                  <a:lnTo>
                    <a:pt x="122963" y="237143"/>
                  </a:lnTo>
                  <a:lnTo>
                    <a:pt x="122807" y="237117"/>
                  </a:lnTo>
                  <a:close/>
                </a:path>
                <a:path w="490219" h="417829">
                  <a:moveTo>
                    <a:pt x="122908" y="237311"/>
                  </a:moveTo>
                  <a:lnTo>
                    <a:pt x="122958" y="237145"/>
                  </a:lnTo>
                  <a:lnTo>
                    <a:pt x="122998" y="237339"/>
                  </a:lnTo>
                  <a:close/>
                </a:path>
                <a:path w="490219" h="417829">
                  <a:moveTo>
                    <a:pt x="118337" y="304265"/>
                  </a:moveTo>
                  <a:lnTo>
                    <a:pt x="118307" y="307572"/>
                  </a:lnTo>
                  <a:lnTo>
                    <a:pt x="121798" y="306364"/>
                  </a:lnTo>
                  <a:lnTo>
                    <a:pt x="118337" y="304265"/>
                  </a:lnTo>
                  <a:close/>
                </a:path>
                <a:path w="490219" h="417829">
                  <a:moveTo>
                    <a:pt x="120768" y="260723"/>
                  </a:moveTo>
                  <a:lnTo>
                    <a:pt x="120470" y="260740"/>
                  </a:lnTo>
                  <a:lnTo>
                    <a:pt x="120696" y="260851"/>
                  </a:lnTo>
                  <a:lnTo>
                    <a:pt x="120768" y="260723"/>
                  </a:lnTo>
                  <a:close/>
                </a:path>
                <a:path w="490219" h="417829">
                  <a:moveTo>
                    <a:pt x="119613" y="284323"/>
                  </a:moveTo>
                  <a:lnTo>
                    <a:pt x="119684" y="284563"/>
                  </a:lnTo>
                  <a:lnTo>
                    <a:pt x="119839" y="284364"/>
                  </a:lnTo>
                  <a:lnTo>
                    <a:pt x="119613" y="284323"/>
                  </a:lnTo>
                  <a:close/>
                </a:path>
                <a:path w="490219" h="417829">
                  <a:moveTo>
                    <a:pt x="119168" y="264148"/>
                  </a:moveTo>
                  <a:lnTo>
                    <a:pt x="119442" y="264056"/>
                  </a:lnTo>
                  <a:lnTo>
                    <a:pt x="118977" y="263891"/>
                  </a:lnTo>
                  <a:lnTo>
                    <a:pt x="119168" y="264148"/>
                  </a:lnTo>
                  <a:close/>
                </a:path>
                <a:path w="490219" h="417829">
                  <a:moveTo>
                    <a:pt x="119266" y="239165"/>
                  </a:moveTo>
                  <a:lnTo>
                    <a:pt x="119401" y="239344"/>
                  </a:lnTo>
                  <a:lnTo>
                    <a:pt x="119266" y="239165"/>
                  </a:lnTo>
                  <a:close/>
                </a:path>
                <a:path w="490219" h="417829">
                  <a:moveTo>
                    <a:pt x="118871" y="264148"/>
                  </a:moveTo>
                  <a:lnTo>
                    <a:pt x="118743" y="264560"/>
                  </a:lnTo>
                  <a:lnTo>
                    <a:pt x="119098" y="264451"/>
                  </a:lnTo>
                  <a:lnTo>
                    <a:pt x="118871" y="264148"/>
                  </a:lnTo>
                  <a:close/>
                </a:path>
                <a:path w="490219" h="417829">
                  <a:moveTo>
                    <a:pt x="116891" y="267674"/>
                  </a:moveTo>
                  <a:lnTo>
                    <a:pt x="118658" y="265363"/>
                  </a:lnTo>
                  <a:lnTo>
                    <a:pt x="114638" y="266681"/>
                  </a:lnTo>
                  <a:lnTo>
                    <a:pt x="116891" y="267674"/>
                  </a:lnTo>
                  <a:close/>
                </a:path>
                <a:path w="490219" h="417829">
                  <a:moveTo>
                    <a:pt x="117624" y="264148"/>
                  </a:moveTo>
                  <a:lnTo>
                    <a:pt x="118263" y="264880"/>
                  </a:lnTo>
                  <a:lnTo>
                    <a:pt x="118639" y="263629"/>
                  </a:lnTo>
                  <a:lnTo>
                    <a:pt x="117624" y="264148"/>
                  </a:lnTo>
                  <a:close/>
                </a:path>
                <a:path w="490219" h="417829">
                  <a:moveTo>
                    <a:pt x="118377" y="239060"/>
                  </a:moveTo>
                  <a:lnTo>
                    <a:pt x="118025" y="239121"/>
                  </a:lnTo>
                  <a:lnTo>
                    <a:pt x="118179" y="239610"/>
                  </a:lnTo>
                  <a:lnTo>
                    <a:pt x="118377" y="239060"/>
                  </a:lnTo>
                  <a:close/>
                </a:path>
                <a:path w="490219" h="417829">
                  <a:moveTo>
                    <a:pt x="117666" y="297135"/>
                  </a:moveTo>
                  <a:lnTo>
                    <a:pt x="118389" y="297299"/>
                  </a:lnTo>
                  <a:lnTo>
                    <a:pt x="118037" y="297030"/>
                  </a:lnTo>
                  <a:lnTo>
                    <a:pt x="117666" y="297135"/>
                  </a:lnTo>
                  <a:close/>
                </a:path>
                <a:path w="490219" h="417829">
                  <a:moveTo>
                    <a:pt x="117824" y="243727"/>
                  </a:moveTo>
                  <a:lnTo>
                    <a:pt x="117946" y="243889"/>
                  </a:lnTo>
                  <a:lnTo>
                    <a:pt x="118074" y="243635"/>
                  </a:lnTo>
                  <a:lnTo>
                    <a:pt x="117824" y="243727"/>
                  </a:lnTo>
                  <a:close/>
                </a:path>
                <a:path w="490219" h="417829">
                  <a:moveTo>
                    <a:pt x="117962" y="267652"/>
                  </a:moveTo>
                  <a:lnTo>
                    <a:pt x="117870" y="267943"/>
                  </a:lnTo>
                  <a:lnTo>
                    <a:pt x="118088" y="267756"/>
                  </a:lnTo>
                  <a:close/>
                </a:path>
                <a:path w="490219" h="417829">
                  <a:moveTo>
                    <a:pt x="117292" y="268584"/>
                  </a:moveTo>
                  <a:lnTo>
                    <a:pt x="116673" y="269199"/>
                  </a:lnTo>
                  <a:lnTo>
                    <a:pt x="116853" y="269279"/>
                  </a:lnTo>
                  <a:lnTo>
                    <a:pt x="117292" y="268584"/>
                  </a:lnTo>
                  <a:close/>
                </a:path>
                <a:path w="490219" h="417829">
                  <a:moveTo>
                    <a:pt x="117292" y="242019"/>
                  </a:moveTo>
                  <a:lnTo>
                    <a:pt x="117076" y="241991"/>
                  </a:lnTo>
                  <a:lnTo>
                    <a:pt x="117292" y="242019"/>
                  </a:lnTo>
                  <a:close/>
                </a:path>
                <a:path w="490219" h="417829">
                  <a:moveTo>
                    <a:pt x="116916" y="268145"/>
                  </a:moveTo>
                  <a:lnTo>
                    <a:pt x="117008" y="268319"/>
                  </a:lnTo>
                  <a:lnTo>
                    <a:pt x="116916" y="268145"/>
                  </a:lnTo>
                  <a:close/>
                </a:path>
                <a:path w="490219" h="417829">
                  <a:moveTo>
                    <a:pt x="116593" y="268368"/>
                  </a:moveTo>
                  <a:lnTo>
                    <a:pt x="116174" y="268558"/>
                  </a:lnTo>
                  <a:lnTo>
                    <a:pt x="116612" y="268616"/>
                  </a:lnTo>
                  <a:lnTo>
                    <a:pt x="116593" y="268368"/>
                  </a:lnTo>
                  <a:close/>
                </a:path>
                <a:path w="490219" h="417829">
                  <a:moveTo>
                    <a:pt x="115537" y="297613"/>
                  </a:moveTo>
                  <a:lnTo>
                    <a:pt x="116318" y="297657"/>
                  </a:lnTo>
                  <a:lnTo>
                    <a:pt x="116187" y="297146"/>
                  </a:lnTo>
                  <a:lnTo>
                    <a:pt x="115537" y="297613"/>
                  </a:lnTo>
                  <a:close/>
                </a:path>
                <a:path w="490219" h="417829">
                  <a:moveTo>
                    <a:pt x="116118" y="244479"/>
                  </a:moveTo>
                  <a:lnTo>
                    <a:pt x="116096" y="244858"/>
                  </a:lnTo>
                  <a:lnTo>
                    <a:pt x="116365" y="244708"/>
                  </a:lnTo>
                  <a:lnTo>
                    <a:pt x="116118" y="244479"/>
                  </a:lnTo>
                  <a:close/>
                </a:path>
                <a:path w="490219" h="417829">
                  <a:moveTo>
                    <a:pt x="114787" y="270381"/>
                  </a:moveTo>
                  <a:lnTo>
                    <a:pt x="115594" y="269645"/>
                  </a:lnTo>
                  <a:lnTo>
                    <a:pt x="114923" y="269642"/>
                  </a:lnTo>
                  <a:lnTo>
                    <a:pt x="114787" y="270381"/>
                  </a:lnTo>
                  <a:close/>
                </a:path>
                <a:path w="490219" h="417829">
                  <a:moveTo>
                    <a:pt x="115320" y="303544"/>
                  </a:moveTo>
                  <a:lnTo>
                    <a:pt x="114261" y="303093"/>
                  </a:lnTo>
                  <a:lnTo>
                    <a:pt x="114391" y="303679"/>
                  </a:lnTo>
                  <a:lnTo>
                    <a:pt x="115320" y="303544"/>
                  </a:lnTo>
                  <a:close/>
                </a:path>
                <a:path w="490219" h="417829">
                  <a:moveTo>
                    <a:pt x="113268" y="264961"/>
                  </a:moveTo>
                  <a:lnTo>
                    <a:pt x="111399" y="271536"/>
                  </a:lnTo>
                  <a:lnTo>
                    <a:pt x="114938" y="268212"/>
                  </a:lnTo>
                  <a:lnTo>
                    <a:pt x="113268" y="264961"/>
                  </a:lnTo>
                  <a:close/>
                </a:path>
                <a:path w="490219" h="417829">
                  <a:moveTo>
                    <a:pt x="114365" y="270978"/>
                  </a:moveTo>
                  <a:lnTo>
                    <a:pt x="114583" y="270816"/>
                  </a:lnTo>
                  <a:lnTo>
                    <a:pt x="114365" y="270978"/>
                  </a:lnTo>
                  <a:close/>
                </a:path>
                <a:path w="490219" h="417829">
                  <a:moveTo>
                    <a:pt x="113137" y="271935"/>
                  </a:moveTo>
                  <a:lnTo>
                    <a:pt x="114188" y="272801"/>
                  </a:lnTo>
                  <a:lnTo>
                    <a:pt x="114192" y="270863"/>
                  </a:lnTo>
                  <a:lnTo>
                    <a:pt x="113137" y="271935"/>
                  </a:lnTo>
                  <a:close/>
                </a:path>
                <a:path w="490219" h="417829">
                  <a:moveTo>
                    <a:pt x="114110" y="270381"/>
                  </a:moveTo>
                  <a:lnTo>
                    <a:pt x="113915" y="270622"/>
                  </a:lnTo>
                  <a:lnTo>
                    <a:pt x="114174" y="270743"/>
                  </a:lnTo>
                  <a:lnTo>
                    <a:pt x="114110" y="270381"/>
                  </a:lnTo>
                  <a:close/>
                </a:path>
                <a:path w="490219" h="417829">
                  <a:moveTo>
                    <a:pt x="113650" y="269926"/>
                  </a:moveTo>
                  <a:lnTo>
                    <a:pt x="113555" y="270215"/>
                  </a:lnTo>
                  <a:lnTo>
                    <a:pt x="113762" y="270004"/>
                  </a:lnTo>
                  <a:close/>
                </a:path>
                <a:path w="490219" h="417829">
                  <a:moveTo>
                    <a:pt x="112169" y="245508"/>
                  </a:moveTo>
                  <a:close/>
                </a:path>
                <a:path w="490219" h="417829">
                  <a:moveTo>
                    <a:pt x="111661" y="271935"/>
                  </a:moveTo>
                  <a:lnTo>
                    <a:pt x="111915" y="271840"/>
                  </a:lnTo>
                  <a:lnTo>
                    <a:pt x="111661" y="271935"/>
                  </a:lnTo>
                  <a:close/>
                </a:path>
                <a:path w="490219" h="417829">
                  <a:moveTo>
                    <a:pt x="110826" y="342010"/>
                  </a:moveTo>
                  <a:lnTo>
                    <a:pt x="110682" y="343109"/>
                  </a:lnTo>
                  <a:lnTo>
                    <a:pt x="111770" y="341804"/>
                  </a:lnTo>
                  <a:lnTo>
                    <a:pt x="110826" y="342010"/>
                  </a:lnTo>
                  <a:close/>
                </a:path>
                <a:path w="490219" h="417829">
                  <a:moveTo>
                    <a:pt x="110898" y="261021"/>
                  </a:moveTo>
                  <a:lnTo>
                    <a:pt x="111059" y="261037"/>
                  </a:lnTo>
                  <a:lnTo>
                    <a:pt x="110843" y="260881"/>
                  </a:lnTo>
                  <a:lnTo>
                    <a:pt x="110898" y="261021"/>
                  </a:lnTo>
                  <a:close/>
                </a:path>
                <a:path w="490219" h="417829">
                  <a:moveTo>
                    <a:pt x="110853" y="246235"/>
                  </a:moveTo>
                  <a:lnTo>
                    <a:pt x="110995" y="246409"/>
                  </a:lnTo>
                  <a:lnTo>
                    <a:pt x="110996" y="246122"/>
                  </a:lnTo>
                  <a:lnTo>
                    <a:pt x="110853" y="246235"/>
                  </a:lnTo>
                  <a:close/>
                </a:path>
                <a:path w="490219" h="417829">
                  <a:moveTo>
                    <a:pt x="109913" y="296622"/>
                  </a:moveTo>
                  <a:lnTo>
                    <a:pt x="110666" y="296964"/>
                  </a:lnTo>
                  <a:lnTo>
                    <a:pt x="110456" y="296359"/>
                  </a:lnTo>
                  <a:lnTo>
                    <a:pt x="109913" y="296622"/>
                  </a:lnTo>
                  <a:close/>
                </a:path>
                <a:path w="490219" h="417829">
                  <a:moveTo>
                    <a:pt x="110002" y="311878"/>
                  </a:moveTo>
                  <a:lnTo>
                    <a:pt x="109902" y="312585"/>
                  </a:lnTo>
                  <a:lnTo>
                    <a:pt x="110482" y="312490"/>
                  </a:lnTo>
                  <a:lnTo>
                    <a:pt x="110002" y="311878"/>
                  </a:lnTo>
                  <a:close/>
                </a:path>
                <a:path w="490219" h="417829">
                  <a:moveTo>
                    <a:pt x="109023" y="278140"/>
                  </a:moveTo>
                  <a:lnTo>
                    <a:pt x="110142" y="277971"/>
                  </a:lnTo>
                  <a:lnTo>
                    <a:pt x="109244" y="277386"/>
                  </a:lnTo>
                  <a:lnTo>
                    <a:pt x="109023" y="278140"/>
                  </a:lnTo>
                  <a:close/>
                </a:path>
                <a:path w="490219" h="417829">
                  <a:moveTo>
                    <a:pt x="109948" y="257891"/>
                  </a:moveTo>
                  <a:lnTo>
                    <a:pt x="110123" y="258205"/>
                  </a:lnTo>
                  <a:lnTo>
                    <a:pt x="110062" y="257906"/>
                  </a:lnTo>
                  <a:close/>
                </a:path>
                <a:path w="490219" h="417829">
                  <a:moveTo>
                    <a:pt x="109315" y="315265"/>
                  </a:moveTo>
                  <a:lnTo>
                    <a:pt x="109724" y="314614"/>
                  </a:lnTo>
                  <a:lnTo>
                    <a:pt x="108972" y="314110"/>
                  </a:lnTo>
                  <a:lnTo>
                    <a:pt x="109315" y="315265"/>
                  </a:lnTo>
                  <a:close/>
                </a:path>
                <a:path w="490219" h="417829">
                  <a:moveTo>
                    <a:pt x="109399" y="246065"/>
                  </a:moveTo>
                  <a:lnTo>
                    <a:pt x="109673" y="245966"/>
                  </a:lnTo>
                  <a:lnTo>
                    <a:pt x="109550" y="245669"/>
                  </a:lnTo>
                  <a:lnTo>
                    <a:pt x="109399" y="246065"/>
                  </a:lnTo>
                  <a:close/>
                </a:path>
                <a:path w="490219" h="417829">
                  <a:moveTo>
                    <a:pt x="109235" y="244714"/>
                  </a:moveTo>
                  <a:lnTo>
                    <a:pt x="109012" y="245070"/>
                  </a:lnTo>
                  <a:lnTo>
                    <a:pt x="109190" y="244988"/>
                  </a:lnTo>
                  <a:lnTo>
                    <a:pt x="109235" y="244714"/>
                  </a:lnTo>
                  <a:close/>
                </a:path>
                <a:path w="490219" h="417829">
                  <a:moveTo>
                    <a:pt x="108208" y="248627"/>
                  </a:moveTo>
                  <a:lnTo>
                    <a:pt x="108440" y="249817"/>
                  </a:lnTo>
                  <a:lnTo>
                    <a:pt x="109058" y="249106"/>
                  </a:lnTo>
                  <a:lnTo>
                    <a:pt x="108208" y="248627"/>
                  </a:lnTo>
                  <a:close/>
                </a:path>
                <a:path w="490219" h="417829">
                  <a:moveTo>
                    <a:pt x="108849" y="278477"/>
                  </a:moveTo>
                  <a:lnTo>
                    <a:pt x="108510" y="279212"/>
                  </a:lnTo>
                  <a:lnTo>
                    <a:pt x="108783" y="278891"/>
                  </a:lnTo>
                  <a:lnTo>
                    <a:pt x="108849" y="278477"/>
                  </a:lnTo>
                  <a:close/>
                </a:path>
                <a:path w="490219" h="417829">
                  <a:moveTo>
                    <a:pt x="107427" y="279977"/>
                  </a:moveTo>
                  <a:lnTo>
                    <a:pt x="106134" y="281764"/>
                  </a:lnTo>
                  <a:lnTo>
                    <a:pt x="107566" y="280359"/>
                  </a:lnTo>
                  <a:lnTo>
                    <a:pt x="107427" y="279977"/>
                  </a:lnTo>
                  <a:close/>
                </a:path>
                <a:path w="490219" h="417829">
                  <a:moveTo>
                    <a:pt x="108022" y="264418"/>
                  </a:moveTo>
                  <a:lnTo>
                    <a:pt x="107831" y="264753"/>
                  </a:lnTo>
                  <a:lnTo>
                    <a:pt x="108099" y="264552"/>
                  </a:lnTo>
                  <a:lnTo>
                    <a:pt x="108022" y="264418"/>
                  </a:lnTo>
                  <a:close/>
                </a:path>
                <a:path w="490219" h="417829">
                  <a:moveTo>
                    <a:pt x="105842" y="242145"/>
                  </a:moveTo>
                  <a:lnTo>
                    <a:pt x="108093" y="241961"/>
                  </a:lnTo>
                  <a:lnTo>
                    <a:pt x="106222" y="240534"/>
                  </a:lnTo>
                  <a:lnTo>
                    <a:pt x="105842" y="242145"/>
                  </a:lnTo>
                  <a:close/>
                </a:path>
                <a:path w="490219" h="417829">
                  <a:moveTo>
                    <a:pt x="107923" y="261975"/>
                  </a:moveTo>
                  <a:lnTo>
                    <a:pt x="108024" y="262164"/>
                  </a:lnTo>
                  <a:lnTo>
                    <a:pt x="107923" y="261975"/>
                  </a:lnTo>
                  <a:close/>
                </a:path>
                <a:path w="490219" h="417829">
                  <a:moveTo>
                    <a:pt x="106983" y="248461"/>
                  </a:moveTo>
                  <a:lnTo>
                    <a:pt x="107921" y="248164"/>
                  </a:lnTo>
                  <a:lnTo>
                    <a:pt x="107460" y="247886"/>
                  </a:lnTo>
                  <a:lnTo>
                    <a:pt x="106983" y="248461"/>
                  </a:lnTo>
                  <a:close/>
                </a:path>
                <a:path w="490219" h="417829">
                  <a:moveTo>
                    <a:pt x="107425" y="245385"/>
                  </a:moveTo>
                  <a:lnTo>
                    <a:pt x="107664" y="245741"/>
                  </a:lnTo>
                  <a:lnTo>
                    <a:pt x="107612" y="245386"/>
                  </a:lnTo>
                  <a:lnTo>
                    <a:pt x="107425" y="245385"/>
                  </a:lnTo>
                  <a:close/>
                </a:path>
                <a:path w="490219" h="417829">
                  <a:moveTo>
                    <a:pt x="107586" y="262586"/>
                  </a:moveTo>
                  <a:lnTo>
                    <a:pt x="107402" y="262744"/>
                  </a:lnTo>
                  <a:lnTo>
                    <a:pt x="107602" y="262703"/>
                  </a:lnTo>
                  <a:close/>
                </a:path>
                <a:path w="490219" h="417829">
                  <a:moveTo>
                    <a:pt x="107162" y="317944"/>
                  </a:moveTo>
                  <a:lnTo>
                    <a:pt x="106420" y="318456"/>
                  </a:lnTo>
                  <a:lnTo>
                    <a:pt x="106857" y="318990"/>
                  </a:lnTo>
                  <a:lnTo>
                    <a:pt x="107162" y="317944"/>
                  </a:lnTo>
                  <a:close/>
                </a:path>
                <a:path w="490219" h="417829">
                  <a:moveTo>
                    <a:pt x="102411" y="344584"/>
                  </a:moveTo>
                  <a:lnTo>
                    <a:pt x="106514" y="338536"/>
                  </a:lnTo>
                  <a:lnTo>
                    <a:pt x="97751" y="343482"/>
                  </a:lnTo>
                  <a:lnTo>
                    <a:pt x="102411" y="344584"/>
                  </a:lnTo>
                  <a:close/>
                </a:path>
                <a:path w="490219" h="417829">
                  <a:moveTo>
                    <a:pt x="106396" y="248461"/>
                  </a:moveTo>
                  <a:lnTo>
                    <a:pt x="106350" y="248639"/>
                  </a:lnTo>
                  <a:lnTo>
                    <a:pt x="106518" y="248592"/>
                  </a:lnTo>
                  <a:lnTo>
                    <a:pt x="106396" y="248461"/>
                  </a:lnTo>
                  <a:close/>
                </a:path>
                <a:path w="490219" h="417829">
                  <a:moveTo>
                    <a:pt x="105780" y="242435"/>
                  </a:moveTo>
                  <a:lnTo>
                    <a:pt x="105553" y="242325"/>
                  </a:lnTo>
                  <a:lnTo>
                    <a:pt x="105558" y="242523"/>
                  </a:lnTo>
                  <a:lnTo>
                    <a:pt x="105780" y="242435"/>
                  </a:lnTo>
                  <a:close/>
                </a:path>
                <a:path w="490219" h="417829">
                  <a:moveTo>
                    <a:pt x="105452" y="255258"/>
                  </a:moveTo>
                  <a:lnTo>
                    <a:pt x="104963" y="255510"/>
                  </a:lnTo>
                  <a:lnTo>
                    <a:pt x="105487" y="255763"/>
                  </a:lnTo>
                  <a:lnTo>
                    <a:pt x="105452" y="255258"/>
                  </a:lnTo>
                  <a:close/>
                </a:path>
                <a:path w="490219" h="417829">
                  <a:moveTo>
                    <a:pt x="105665" y="255546"/>
                  </a:moveTo>
                  <a:lnTo>
                    <a:pt x="105555" y="255718"/>
                  </a:lnTo>
                  <a:lnTo>
                    <a:pt x="105665" y="255546"/>
                  </a:lnTo>
                  <a:close/>
                </a:path>
                <a:path w="490219" h="417829">
                  <a:moveTo>
                    <a:pt x="105149" y="257891"/>
                  </a:moveTo>
                  <a:lnTo>
                    <a:pt x="105496" y="257771"/>
                  </a:lnTo>
                  <a:lnTo>
                    <a:pt x="104978" y="257555"/>
                  </a:lnTo>
                  <a:lnTo>
                    <a:pt x="105149" y="257891"/>
                  </a:lnTo>
                  <a:close/>
                </a:path>
                <a:path w="490219" h="417829">
                  <a:moveTo>
                    <a:pt x="105013" y="321451"/>
                  </a:moveTo>
                  <a:lnTo>
                    <a:pt x="105021" y="321835"/>
                  </a:lnTo>
                  <a:lnTo>
                    <a:pt x="105411" y="321953"/>
                  </a:lnTo>
                  <a:lnTo>
                    <a:pt x="105013" y="321451"/>
                  </a:lnTo>
                  <a:close/>
                </a:path>
                <a:path w="490219" h="417829">
                  <a:moveTo>
                    <a:pt x="104942" y="253183"/>
                  </a:moveTo>
                  <a:lnTo>
                    <a:pt x="104863" y="252960"/>
                  </a:lnTo>
                  <a:lnTo>
                    <a:pt x="104805" y="252753"/>
                  </a:lnTo>
                  <a:lnTo>
                    <a:pt x="104942" y="253183"/>
                  </a:lnTo>
                  <a:close/>
                </a:path>
                <a:path w="490219" h="417829">
                  <a:moveTo>
                    <a:pt x="104382" y="256324"/>
                  </a:moveTo>
                  <a:lnTo>
                    <a:pt x="104835" y="256141"/>
                  </a:lnTo>
                  <a:lnTo>
                    <a:pt x="104508" y="255940"/>
                  </a:lnTo>
                  <a:lnTo>
                    <a:pt x="104382" y="256324"/>
                  </a:lnTo>
                  <a:close/>
                </a:path>
                <a:path w="490219" h="417829">
                  <a:moveTo>
                    <a:pt x="103479" y="247462"/>
                  </a:moveTo>
                  <a:lnTo>
                    <a:pt x="104342" y="247530"/>
                  </a:lnTo>
                  <a:lnTo>
                    <a:pt x="104364" y="247150"/>
                  </a:lnTo>
                  <a:lnTo>
                    <a:pt x="103479" y="247462"/>
                  </a:lnTo>
                  <a:close/>
                </a:path>
                <a:path w="490219" h="417829">
                  <a:moveTo>
                    <a:pt x="101474" y="252864"/>
                  </a:moveTo>
                  <a:lnTo>
                    <a:pt x="103763" y="250272"/>
                  </a:lnTo>
                  <a:lnTo>
                    <a:pt x="103229" y="249673"/>
                  </a:lnTo>
                  <a:lnTo>
                    <a:pt x="101474" y="252864"/>
                  </a:lnTo>
                  <a:close/>
                </a:path>
                <a:path w="490219" h="417829">
                  <a:moveTo>
                    <a:pt x="103992" y="313552"/>
                  </a:moveTo>
                  <a:lnTo>
                    <a:pt x="104195" y="313900"/>
                  </a:lnTo>
                  <a:lnTo>
                    <a:pt x="104273" y="313591"/>
                  </a:lnTo>
                  <a:lnTo>
                    <a:pt x="103992" y="313552"/>
                  </a:lnTo>
                  <a:close/>
                </a:path>
                <a:path w="490219" h="417829">
                  <a:moveTo>
                    <a:pt x="103573" y="253735"/>
                  </a:moveTo>
                  <a:lnTo>
                    <a:pt x="104142" y="253792"/>
                  </a:lnTo>
                  <a:lnTo>
                    <a:pt x="104249" y="253569"/>
                  </a:lnTo>
                  <a:lnTo>
                    <a:pt x="103573" y="253735"/>
                  </a:lnTo>
                  <a:close/>
                </a:path>
                <a:path w="490219" h="417829">
                  <a:moveTo>
                    <a:pt x="103630" y="248168"/>
                  </a:moveTo>
                  <a:lnTo>
                    <a:pt x="104025" y="248117"/>
                  </a:lnTo>
                  <a:lnTo>
                    <a:pt x="103946" y="247837"/>
                  </a:lnTo>
                  <a:lnTo>
                    <a:pt x="103630" y="248168"/>
                  </a:lnTo>
                  <a:close/>
                </a:path>
                <a:path w="490219" h="417829">
                  <a:moveTo>
                    <a:pt x="104055" y="317464"/>
                  </a:moveTo>
                  <a:lnTo>
                    <a:pt x="103917" y="317684"/>
                  </a:lnTo>
                  <a:lnTo>
                    <a:pt x="104134" y="317506"/>
                  </a:lnTo>
                  <a:close/>
                </a:path>
                <a:path w="490219" h="417829">
                  <a:moveTo>
                    <a:pt x="101488" y="231241"/>
                  </a:moveTo>
                  <a:lnTo>
                    <a:pt x="103248" y="224544"/>
                  </a:lnTo>
                  <a:lnTo>
                    <a:pt x="99956" y="229729"/>
                  </a:lnTo>
                  <a:lnTo>
                    <a:pt x="101488" y="231241"/>
                  </a:lnTo>
                  <a:close/>
                </a:path>
                <a:path w="490219" h="417829">
                  <a:moveTo>
                    <a:pt x="102457" y="290337"/>
                  </a:moveTo>
                  <a:lnTo>
                    <a:pt x="102675" y="290325"/>
                  </a:lnTo>
                  <a:lnTo>
                    <a:pt x="102697" y="290094"/>
                  </a:lnTo>
                  <a:lnTo>
                    <a:pt x="102457" y="290337"/>
                  </a:lnTo>
                  <a:close/>
                </a:path>
                <a:path w="490219" h="417829">
                  <a:moveTo>
                    <a:pt x="102309" y="248461"/>
                  </a:moveTo>
                  <a:lnTo>
                    <a:pt x="102175" y="249764"/>
                  </a:lnTo>
                  <a:lnTo>
                    <a:pt x="102493" y="248758"/>
                  </a:lnTo>
                  <a:lnTo>
                    <a:pt x="102309" y="248461"/>
                  </a:lnTo>
                  <a:close/>
                </a:path>
                <a:path w="490219" h="417829">
                  <a:moveTo>
                    <a:pt x="101881" y="231033"/>
                  </a:moveTo>
                  <a:lnTo>
                    <a:pt x="102050" y="230788"/>
                  </a:lnTo>
                  <a:lnTo>
                    <a:pt x="101810" y="230704"/>
                  </a:lnTo>
                  <a:lnTo>
                    <a:pt x="101881" y="231033"/>
                  </a:lnTo>
                  <a:close/>
                </a:path>
                <a:path w="490219" h="417829">
                  <a:moveTo>
                    <a:pt x="101505" y="232145"/>
                  </a:moveTo>
                  <a:lnTo>
                    <a:pt x="101737" y="231660"/>
                  </a:lnTo>
                  <a:lnTo>
                    <a:pt x="101177" y="231878"/>
                  </a:lnTo>
                  <a:lnTo>
                    <a:pt x="101505" y="232145"/>
                  </a:lnTo>
                  <a:close/>
                </a:path>
                <a:path w="490219" h="417829">
                  <a:moveTo>
                    <a:pt x="101052" y="256324"/>
                  </a:moveTo>
                  <a:lnTo>
                    <a:pt x="101232" y="256311"/>
                  </a:lnTo>
                  <a:lnTo>
                    <a:pt x="101071" y="256055"/>
                  </a:lnTo>
                  <a:lnTo>
                    <a:pt x="101052" y="256324"/>
                  </a:lnTo>
                  <a:close/>
                </a:path>
                <a:path w="490219" h="417829">
                  <a:moveTo>
                    <a:pt x="99077" y="346489"/>
                  </a:moveTo>
                  <a:lnTo>
                    <a:pt x="100992" y="346680"/>
                  </a:lnTo>
                  <a:lnTo>
                    <a:pt x="99210" y="345268"/>
                  </a:lnTo>
                  <a:lnTo>
                    <a:pt x="99077" y="346489"/>
                  </a:lnTo>
                  <a:close/>
                </a:path>
                <a:path w="490219" h="417829">
                  <a:moveTo>
                    <a:pt x="99532" y="231675"/>
                  </a:moveTo>
                  <a:lnTo>
                    <a:pt x="98371" y="234616"/>
                  </a:lnTo>
                  <a:lnTo>
                    <a:pt x="100730" y="233039"/>
                  </a:lnTo>
                  <a:lnTo>
                    <a:pt x="99532" y="231675"/>
                  </a:lnTo>
                  <a:close/>
                </a:path>
                <a:path w="490219" h="417829">
                  <a:moveTo>
                    <a:pt x="100659" y="326022"/>
                  </a:moveTo>
                  <a:lnTo>
                    <a:pt x="100787" y="325944"/>
                  </a:lnTo>
                  <a:lnTo>
                    <a:pt x="100659" y="326022"/>
                  </a:lnTo>
                  <a:close/>
                </a:path>
                <a:path w="490219" h="417829">
                  <a:moveTo>
                    <a:pt x="100318" y="231033"/>
                  </a:moveTo>
                  <a:lnTo>
                    <a:pt x="100607" y="231251"/>
                  </a:lnTo>
                  <a:lnTo>
                    <a:pt x="100818" y="231557"/>
                  </a:lnTo>
                  <a:lnTo>
                    <a:pt x="100318" y="231033"/>
                  </a:lnTo>
                  <a:close/>
                </a:path>
                <a:path w="490219" h="417829">
                  <a:moveTo>
                    <a:pt x="99537" y="347342"/>
                  </a:moveTo>
                  <a:lnTo>
                    <a:pt x="98855" y="347396"/>
                  </a:lnTo>
                  <a:lnTo>
                    <a:pt x="99808" y="347852"/>
                  </a:lnTo>
                  <a:lnTo>
                    <a:pt x="99537" y="347342"/>
                  </a:lnTo>
                  <a:close/>
                </a:path>
                <a:path w="490219" h="417829">
                  <a:moveTo>
                    <a:pt x="99175" y="256324"/>
                  </a:moveTo>
                  <a:lnTo>
                    <a:pt x="99581" y="256439"/>
                  </a:lnTo>
                  <a:lnTo>
                    <a:pt x="99434" y="256026"/>
                  </a:lnTo>
                  <a:lnTo>
                    <a:pt x="99175" y="256324"/>
                  </a:lnTo>
                  <a:close/>
                </a:path>
                <a:path w="490219" h="417829">
                  <a:moveTo>
                    <a:pt x="98569" y="327311"/>
                  </a:moveTo>
                  <a:lnTo>
                    <a:pt x="99091" y="327792"/>
                  </a:lnTo>
                  <a:lnTo>
                    <a:pt x="99072" y="327217"/>
                  </a:lnTo>
                  <a:lnTo>
                    <a:pt x="98569" y="327311"/>
                  </a:lnTo>
                  <a:close/>
                </a:path>
                <a:path w="490219" h="417829">
                  <a:moveTo>
                    <a:pt x="98438" y="342715"/>
                  </a:moveTo>
                  <a:lnTo>
                    <a:pt x="98611" y="342921"/>
                  </a:lnTo>
                  <a:lnTo>
                    <a:pt x="98757" y="342668"/>
                  </a:lnTo>
                  <a:lnTo>
                    <a:pt x="98438" y="342715"/>
                  </a:lnTo>
                  <a:close/>
                </a:path>
                <a:path w="490219" h="417829">
                  <a:moveTo>
                    <a:pt x="98596" y="256013"/>
                  </a:moveTo>
                  <a:lnTo>
                    <a:pt x="98433" y="256232"/>
                  </a:lnTo>
                  <a:lnTo>
                    <a:pt x="98736" y="256190"/>
                  </a:lnTo>
                  <a:lnTo>
                    <a:pt x="98596" y="256013"/>
                  </a:lnTo>
                  <a:close/>
                </a:path>
                <a:path w="490219" h="417829">
                  <a:moveTo>
                    <a:pt x="95587" y="257494"/>
                  </a:moveTo>
                  <a:lnTo>
                    <a:pt x="96633" y="259820"/>
                  </a:lnTo>
                  <a:lnTo>
                    <a:pt x="97486" y="253345"/>
                  </a:lnTo>
                  <a:lnTo>
                    <a:pt x="95587" y="257494"/>
                  </a:lnTo>
                  <a:close/>
                </a:path>
                <a:path w="490219" h="417829">
                  <a:moveTo>
                    <a:pt x="97892" y="347632"/>
                  </a:moveTo>
                  <a:lnTo>
                    <a:pt x="98305" y="347394"/>
                  </a:lnTo>
                  <a:lnTo>
                    <a:pt x="98119" y="346974"/>
                  </a:lnTo>
                  <a:lnTo>
                    <a:pt x="97892" y="347632"/>
                  </a:lnTo>
                  <a:close/>
                </a:path>
                <a:path w="490219" h="417829">
                  <a:moveTo>
                    <a:pt x="97107" y="251611"/>
                  </a:moveTo>
                  <a:lnTo>
                    <a:pt x="97866" y="251175"/>
                  </a:lnTo>
                  <a:lnTo>
                    <a:pt x="97161" y="250999"/>
                  </a:lnTo>
                  <a:lnTo>
                    <a:pt x="97107" y="251611"/>
                  </a:lnTo>
                  <a:close/>
                </a:path>
                <a:path w="490219" h="417829">
                  <a:moveTo>
                    <a:pt x="97560" y="253115"/>
                  </a:moveTo>
                  <a:lnTo>
                    <a:pt x="97693" y="252979"/>
                  </a:lnTo>
                  <a:lnTo>
                    <a:pt x="97437" y="252464"/>
                  </a:lnTo>
                  <a:lnTo>
                    <a:pt x="97560" y="253115"/>
                  </a:lnTo>
                  <a:close/>
                </a:path>
                <a:path w="490219" h="417829">
                  <a:moveTo>
                    <a:pt x="96539" y="252289"/>
                  </a:moveTo>
                  <a:lnTo>
                    <a:pt x="96351" y="252907"/>
                  </a:lnTo>
                  <a:lnTo>
                    <a:pt x="97069" y="252706"/>
                  </a:lnTo>
                  <a:lnTo>
                    <a:pt x="96539" y="252289"/>
                  </a:lnTo>
                  <a:close/>
                </a:path>
                <a:path w="490219" h="417829">
                  <a:moveTo>
                    <a:pt x="96559" y="251611"/>
                  </a:moveTo>
                  <a:lnTo>
                    <a:pt x="96730" y="251583"/>
                  </a:lnTo>
                  <a:lnTo>
                    <a:pt x="96559" y="251611"/>
                  </a:lnTo>
                  <a:close/>
                </a:path>
                <a:path w="490219" h="417829">
                  <a:moveTo>
                    <a:pt x="94171" y="349966"/>
                  </a:moveTo>
                  <a:lnTo>
                    <a:pt x="94040" y="353261"/>
                  </a:lnTo>
                  <a:lnTo>
                    <a:pt x="95977" y="352040"/>
                  </a:lnTo>
                  <a:lnTo>
                    <a:pt x="94171" y="349966"/>
                  </a:lnTo>
                  <a:close/>
                </a:path>
                <a:path w="490219" h="417829">
                  <a:moveTo>
                    <a:pt x="95295" y="257891"/>
                  </a:moveTo>
                  <a:lnTo>
                    <a:pt x="95650" y="258927"/>
                  </a:lnTo>
                  <a:lnTo>
                    <a:pt x="95951" y="257938"/>
                  </a:lnTo>
                  <a:lnTo>
                    <a:pt x="95295" y="257891"/>
                  </a:lnTo>
                  <a:close/>
                </a:path>
                <a:path w="490219" h="417829">
                  <a:moveTo>
                    <a:pt x="95940" y="252626"/>
                  </a:moveTo>
                  <a:lnTo>
                    <a:pt x="96048" y="252462"/>
                  </a:lnTo>
                  <a:lnTo>
                    <a:pt x="95816" y="252600"/>
                  </a:lnTo>
                  <a:close/>
                </a:path>
                <a:path w="490219" h="417829">
                  <a:moveTo>
                    <a:pt x="95075" y="261023"/>
                  </a:moveTo>
                  <a:lnTo>
                    <a:pt x="95653" y="261085"/>
                  </a:lnTo>
                  <a:lnTo>
                    <a:pt x="95416" y="260490"/>
                  </a:lnTo>
                  <a:lnTo>
                    <a:pt x="95075" y="261023"/>
                  </a:lnTo>
                  <a:close/>
                </a:path>
                <a:path w="490219" h="417829">
                  <a:moveTo>
                    <a:pt x="95588" y="333824"/>
                  </a:moveTo>
                  <a:lnTo>
                    <a:pt x="95531" y="333559"/>
                  </a:lnTo>
                  <a:lnTo>
                    <a:pt x="95261" y="333793"/>
                  </a:lnTo>
                  <a:lnTo>
                    <a:pt x="95588" y="333824"/>
                  </a:lnTo>
                  <a:close/>
                </a:path>
                <a:path w="490219" h="417829">
                  <a:moveTo>
                    <a:pt x="95268" y="257355"/>
                  </a:moveTo>
                  <a:lnTo>
                    <a:pt x="95520" y="257259"/>
                  </a:lnTo>
                  <a:lnTo>
                    <a:pt x="95468" y="257048"/>
                  </a:lnTo>
                  <a:lnTo>
                    <a:pt x="95268" y="257355"/>
                  </a:lnTo>
                  <a:close/>
                </a:path>
                <a:path w="490219" h="417829">
                  <a:moveTo>
                    <a:pt x="94952" y="257891"/>
                  </a:moveTo>
                  <a:lnTo>
                    <a:pt x="95099" y="257906"/>
                  </a:lnTo>
                  <a:lnTo>
                    <a:pt x="94949" y="257750"/>
                  </a:lnTo>
                  <a:lnTo>
                    <a:pt x="94952" y="257891"/>
                  </a:lnTo>
                  <a:close/>
                </a:path>
                <a:path w="490219" h="417829">
                  <a:moveTo>
                    <a:pt x="94886" y="260655"/>
                  </a:moveTo>
                  <a:lnTo>
                    <a:pt x="95104" y="260845"/>
                  </a:lnTo>
                  <a:lnTo>
                    <a:pt x="94941" y="260582"/>
                  </a:lnTo>
                  <a:close/>
                </a:path>
                <a:path w="490219" h="417829">
                  <a:moveTo>
                    <a:pt x="94357" y="259457"/>
                  </a:moveTo>
                  <a:lnTo>
                    <a:pt x="94879" y="259574"/>
                  </a:lnTo>
                  <a:lnTo>
                    <a:pt x="94297" y="258826"/>
                  </a:lnTo>
                  <a:lnTo>
                    <a:pt x="94357" y="259457"/>
                  </a:lnTo>
                  <a:close/>
                </a:path>
                <a:path w="490219" h="417829">
                  <a:moveTo>
                    <a:pt x="94530" y="257891"/>
                  </a:moveTo>
                  <a:lnTo>
                    <a:pt x="94805" y="258160"/>
                  </a:lnTo>
                  <a:lnTo>
                    <a:pt x="94761" y="257799"/>
                  </a:lnTo>
                  <a:lnTo>
                    <a:pt x="94530" y="257891"/>
                  </a:lnTo>
                  <a:close/>
                </a:path>
                <a:path w="490219" h="417829">
                  <a:moveTo>
                    <a:pt x="93908" y="264513"/>
                  </a:moveTo>
                  <a:lnTo>
                    <a:pt x="94114" y="264461"/>
                  </a:lnTo>
                  <a:lnTo>
                    <a:pt x="93908" y="264513"/>
                  </a:lnTo>
                  <a:close/>
                </a:path>
                <a:path w="490219" h="417829">
                  <a:moveTo>
                    <a:pt x="93613" y="260817"/>
                  </a:moveTo>
                  <a:lnTo>
                    <a:pt x="93492" y="259316"/>
                  </a:lnTo>
                  <a:lnTo>
                    <a:pt x="93089" y="259574"/>
                  </a:lnTo>
                  <a:lnTo>
                    <a:pt x="93613" y="260817"/>
                  </a:lnTo>
                  <a:close/>
                </a:path>
                <a:path w="490219" h="417829">
                  <a:moveTo>
                    <a:pt x="93992" y="262129"/>
                  </a:moveTo>
                  <a:lnTo>
                    <a:pt x="94088" y="261909"/>
                  </a:lnTo>
                  <a:lnTo>
                    <a:pt x="93942" y="261917"/>
                  </a:lnTo>
                  <a:lnTo>
                    <a:pt x="93992" y="262129"/>
                  </a:lnTo>
                  <a:close/>
                </a:path>
                <a:path w="490219" h="417829">
                  <a:moveTo>
                    <a:pt x="91922" y="261168"/>
                  </a:moveTo>
                  <a:lnTo>
                    <a:pt x="89284" y="263670"/>
                  </a:lnTo>
                  <a:lnTo>
                    <a:pt x="93907" y="263130"/>
                  </a:lnTo>
                  <a:lnTo>
                    <a:pt x="91922" y="261168"/>
                  </a:lnTo>
                  <a:close/>
                </a:path>
                <a:path w="490219" h="417829">
                  <a:moveTo>
                    <a:pt x="92947" y="263805"/>
                  </a:moveTo>
                  <a:lnTo>
                    <a:pt x="92917" y="263947"/>
                  </a:lnTo>
                  <a:lnTo>
                    <a:pt x="93119" y="263867"/>
                  </a:lnTo>
                  <a:lnTo>
                    <a:pt x="92947" y="263805"/>
                  </a:lnTo>
                  <a:close/>
                </a:path>
                <a:path w="490219" h="417829">
                  <a:moveTo>
                    <a:pt x="89682" y="359419"/>
                  </a:moveTo>
                  <a:lnTo>
                    <a:pt x="90652" y="358078"/>
                  </a:lnTo>
                  <a:lnTo>
                    <a:pt x="88314" y="358653"/>
                  </a:lnTo>
                  <a:lnTo>
                    <a:pt x="89682" y="359419"/>
                  </a:lnTo>
                  <a:close/>
                </a:path>
                <a:path w="490219" h="417829">
                  <a:moveTo>
                    <a:pt x="89728" y="262586"/>
                  </a:moveTo>
                  <a:lnTo>
                    <a:pt x="89652" y="263153"/>
                  </a:lnTo>
                  <a:lnTo>
                    <a:pt x="89948" y="262539"/>
                  </a:lnTo>
                  <a:lnTo>
                    <a:pt x="89728" y="262586"/>
                  </a:lnTo>
                  <a:close/>
                </a:path>
                <a:path w="490219" h="417829">
                  <a:moveTo>
                    <a:pt x="89138" y="261671"/>
                  </a:moveTo>
                  <a:lnTo>
                    <a:pt x="89359" y="261641"/>
                  </a:lnTo>
                  <a:lnTo>
                    <a:pt x="89316" y="261324"/>
                  </a:lnTo>
                  <a:lnTo>
                    <a:pt x="89138" y="261671"/>
                  </a:lnTo>
                  <a:close/>
                </a:path>
                <a:path w="490219" h="417829">
                  <a:moveTo>
                    <a:pt x="87084" y="365005"/>
                  </a:moveTo>
                  <a:lnTo>
                    <a:pt x="87057" y="365207"/>
                  </a:lnTo>
                  <a:lnTo>
                    <a:pt x="87212" y="365143"/>
                  </a:lnTo>
                  <a:lnTo>
                    <a:pt x="87084" y="365005"/>
                  </a:lnTo>
                  <a:close/>
                </a:path>
                <a:path w="490219" h="417829">
                  <a:moveTo>
                    <a:pt x="86653" y="364636"/>
                  </a:moveTo>
                  <a:lnTo>
                    <a:pt x="86107" y="365149"/>
                  </a:lnTo>
                  <a:lnTo>
                    <a:pt x="86863" y="365508"/>
                  </a:lnTo>
                  <a:lnTo>
                    <a:pt x="86653" y="364636"/>
                  </a:lnTo>
                  <a:close/>
                </a:path>
                <a:path w="490219" h="417829">
                  <a:moveTo>
                    <a:pt x="86051" y="274094"/>
                  </a:moveTo>
                  <a:lnTo>
                    <a:pt x="86130" y="274319"/>
                  </a:lnTo>
                  <a:lnTo>
                    <a:pt x="86381" y="274155"/>
                  </a:lnTo>
                  <a:lnTo>
                    <a:pt x="86051" y="274094"/>
                  </a:lnTo>
                  <a:close/>
                </a:path>
                <a:path w="490219" h="417829">
                  <a:moveTo>
                    <a:pt x="75588" y="381760"/>
                  </a:moveTo>
                  <a:lnTo>
                    <a:pt x="83997" y="368071"/>
                  </a:lnTo>
                  <a:lnTo>
                    <a:pt x="81809" y="371834"/>
                  </a:lnTo>
                  <a:lnTo>
                    <a:pt x="77943" y="370978"/>
                  </a:lnTo>
                  <a:lnTo>
                    <a:pt x="75588" y="381760"/>
                  </a:lnTo>
                  <a:close/>
                </a:path>
                <a:path w="490219" h="417829">
                  <a:moveTo>
                    <a:pt x="83268" y="350223"/>
                  </a:moveTo>
                  <a:lnTo>
                    <a:pt x="83530" y="350545"/>
                  </a:lnTo>
                  <a:lnTo>
                    <a:pt x="83521" y="350321"/>
                  </a:lnTo>
                  <a:lnTo>
                    <a:pt x="83268" y="350223"/>
                  </a:lnTo>
                  <a:close/>
                </a:path>
                <a:path w="490219" h="417829">
                  <a:moveTo>
                    <a:pt x="79751" y="371673"/>
                  </a:moveTo>
                  <a:lnTo>
                    <a:pt x="80096" y="371913"/>
                  </a:lnTo>
                  <a:lnTo>
                    <a:pt x="80175" y="371660"/>
                  </a:lnTo>
                  <a:lnTo>
                    <a:pt x="79751" y="371673"/>
                  </a:lnTo>
                  <a:close/>
                </a:path>
                <a:path w="490219" h="417829">
                  <a:moveTo>
                    <a:pt x="80093" y="370897"/>
                  </a:moveTo>
                  <a:lnTo>
                    <a:pt x="80063" y="371217"/>
                  </a:lnTo>
                  <a:lnTo>
                    <a:pt x="80269" y="371145"/>
                  </a:lnTo>
                  <a:lnTo>
                    <a:pt x="80093" y="370897"/>
                  </a:lnTo>
                  <a:close/>
                </a:path>
                <a:path w="490219" h="417829">
                  <a:moveTo>
                    <a:pt x="79759" y="364299"/>
                  </a:moveTo>
                  <a:lnTo>
                    <a:pt x="78799" y="365884"/>
                  </a:lnTo>
                  <a:lnTo>
                    <a:pt x="79253" y="365281"/>
                  </a:lnTo>
                  <a:lnTo>
                    <a:pt x="79759" y="364299"/>
                  </a:lnTo>
                  <a:close/>
                </a:path>
                <a:path w="490219" h="417829">
                  <a:moveTo>
                    <a:pt x="79804" y="376765"/>
                  </a:moveTo>
                  <a:lnTo>
                    <a:pt x="79834" y="376432"/>
                  </a:lnTo>
                  <a:lnTo>
                    <a:pt x="79730" y="376744"/>
                  </a:lnTo>
                  <a:close/>
                </a:path>
                <a:path w="490219" h="417829">
                  <a:moveTo>
                    <a:pt x="79640" y="376710"/>
                  </a:moveTo>
                  <a:lnTo>
                    <a:pt x="79345" y="377006"/>
                  </a:lnTo>
                  <a:lnTo>
                    <a:pt x="79749" y="377096"/>
                  </a:lnTo>
                  <a:lnTo>
                    <a:pt x="79640" y="376710"/>
                  </a:lnTo>
                  <a:close/>
                </a:path>
                <a:path w="490219" h="417829">
                  <a:moveTo>
                    <a:pt x="79157" y="377702"/>
                  </a:moveTo>
                  <a:lnTo>
                    <a:pt x="79089" y="377956"/>
                  </a:lnTo>
                  <a:lnTo>
                    <a:pt x="79320" y="377810"/>
                  </a:lnTo>
                  <a:lnTo>
                    <a:pt x="79157" y="377702"/>
                  </a:lnTo>
                  <a:close/>
                </a:path>
                <a:path w="490219" h="417829">
                  <a:moveTo>
                    <a:pt x="78586" y="367253"/>
                  </a:moveTo>
                  <a:lnTo>
                    <a:pt x="79156" y="366989"/>
                  </a:lnTo>
                  <a:lnTo>
                    <a:pt x="78567" y="366768"/>
                  </a:lnTo>
                  <a:lnTo>
                    <a:pt x="78586" y="367253"/>
                  </a:lnTo>
                  <a:close/>
                </a:path>
                <a:path w="490219" h="417829">
                  <a:moveTo>
                    <a:pt x="78863" y="379021"/>
                  </a:moveTo>
                  <a:lnTo>
                    <a:pt x="78922" y="379213"/>
                  </a:lnTo>
                  <a:lnTo>
                    <a:pt x="79007" y="378945"/>
                  </a:lnTo>
                  <a:lnTo>
                    <a:pt x="78863" y="379021"/>
                  </a:lnTo>
                  <a:close/>
                </a:path>
                <a:path w="490219" h="417829">
                  <a:moveTo>
                    <a:pt x="78729" y="377963"/>
                  </a:moveTo>
                  <a:lnTo>
                    <a:pt x="78649" y="377799"/>
                  </a:lnTo>
                  <a:lnTo>
                    <a:pt x="78729" y="377963"/>
                  </a:lnTo>
                  <a:close/>
                </a:path>
                <a:path w="490219" h="417829">
                  <a:moveTo>
                    <a:pt x="78371" y="380487"/>
                  </a:moveTo>
                  <a:lnTo>
                    <a:pt x="78077" y="380631"/>
                  </a:lnTo>
                  <a:lnTo>
                    <a:pt x="78371" y="380538"/>
                  </a:lnTo>
                  <a:close/>
                </a:path>
                <a:path w="490219" h="417829">
                  <a:moveTo>
                    <a:pt x="77831" y="372042"/>
                  </a:moveTo>
                  <a:lnTo>
                    <a:pt x="77552" y="372046"/>
                  </a:lnTo>
                  <a:lnTo>
                    <a:pt x="77690" y="372302"/>
                  </a:lnTo>
                  <a:lnTo>
                    <a:pt x="77831" y="372042"/>
                  </a:lnTo>
                  <a:close/>
                </a:path>
                <a:path w="490219" h="417829">
                  <a:moveTo>
                    <a:pt x="77559" y="377745"/>
                  </a:moveTo>
                  <a:lnTo>
                    <a:pt x="77724" y="377727"/>
                  </a:lnTo>
                  <a:lnTo>
                    <a:pt x="77357" y="377604"/>
                  </a:lnTo>
                  <a:lnTo>
                    <a:pt x="77559" y="377745"/>
                  </a:lnTo>
                  <a:close/>
                </a:path>
                <a:path w="490219" h="417829">
                  <a:moveTo>
                    <a:pt x="75870" y="370757"/>
                  </a:moveTo>
                  <a:lnTo>
                    <a:pt x="76772" y="371051"/>
                  </a:lnTo>
                  <a:lnTo>
                    <a:pt x="76535" y="370561"/>
                  </a:lnTo>
                  <a:lnTo>
                    <a:pt x="75870" y="370757"/>
                  </a:lnTo>
                  <a:close/>
                </a:path>
                <a:path w="490219" h="417829">
                  <a:moveTo>
                    <a:pt x="69426" y="380487"/>
                  </a:moveTo>
                  <a:lnTo>
                    <a:pt x="69723" y="380276"/>
                  </a:lnTo>
                  <a:lnTo>
                    <a:pt x="69656" y="379662"/>
                  </a:lnTo>
                  <a:lnTo>
                    <a:pt x="69426" y="380487"/>
                  </a:lnTo>
                  <a:close/>
                </a:path>
                <a:path w="490219" h="417829">
                  <a:moveTo>
                    <a:pt x="68485" y="379400"/>
                  </a:moveTo>
                  <a:lnTo>
                    <a:pt x="68957" y="379312"/>
                  </a:lnTo>
                  <a:lnTo>
                    <a:pt x="69121" y="379166"/>
                  </a:lnTo>
                  <a:lnTo>
                    <a:pt x="68485" y="379400"/>
                  </a:lnTo>
                  <a:close/>
                </a:path>
                <a:path w="490219" h="417829">
                  <a:moveTo>
                    <a:pt x="68506" y="380269"/>
                  </a:moveTo>
                  <a:lnTo>
                    <a:pt x="68665" y="380394"/>
                  </a:lnTo>
                  <a:lnTo>
                    <a:pt x="68562" y="380197"/>
                  </a:lnTo>
                  <a:close/>
                </a:path>
                <a:path w="490219" h="417829">
                  <a:moveTo>
                    <a:pt x="68229" y="379994"/>
                  </a:moveTo>
                  <a:lnTo>
                    <a:pt x="68452" y="380160"/>
                  </a:lnTo>
                  <a:lnTo>
                    <a:pt x="68466" y="379760"/>
                  </a:lnTo>
                  <a:lnTo>
                    <a:pt x="68229" y="379994"/>
                  </a:lnTo>
                  <a:close/>
                </a:path>
                <a:path w="490219" h="417829">
                  <a:moveTo>
                    <a:pt x="67966" y="379562"/>
                  </a:moveTo>
                  <a:lnTo>
                    <a:pt x="67966" y="379748"/>
                  </a:lnTo>
                  <a:lnTo>
                    <a:pt x="67966" y="379562"/>
                  </a:lnTo>
                  <a:close/>
                </a:path>
                <a:path w="490219" h="417829">
                  <a:moveTo>
                    <a:pt x="67413" y="373146"/>
                  </a:moveTo>
                  <a:lnTo>
                    <a:pt x="67860" y="373319"/>
                  </a:lnTo>
                  <a:lnTo>
                    <a:pt x="67787" y="372888"/>
                  </a:lnTo>
                  <a:lnTo>
                    <a:pt x="67413" y="373146"/>
                  </a:lnTo>
                  <a:close/>
                </a:path>
                <a:path w="490219" h="417829">
                  <a:moveTo>
                    <a:pt x="67738" y="380487"/>
                  </a:moveTo>
                  <a:lnTo>
                    <a:pt x="67820" y="380316"/>
                  </a:lnTo>
                  <a:lnTo>
                    <a:pt x="67738" y="380487"/>
                  </a:lnTo>
                  <a:close/>
                </a:path>
                <a:path w="490219" h="417829">
                  <a:moveTo>
                    <a:pt x="66217" y="377043"/>
                  </a:moveTo>
                  <a:lnTo>
                    <a:pt x="66387" y="377290"/>
                  </a:lnTo>
                  <a:lnTo>
                    <a:pt x="66411" y="377096"/>
                  </a:lnTo>
                  <a:lnTo>
                    <a:pt x="66217" y="377043"/>
                  </a:lnTo>
                  <a:close/>
                </a:path>
                <a:path w="490219" h="417829">
                  <a:moveTo>
                    <a:pt x="60072" y="377422"/>
                  </a:moveTo>
                  <a:lnTo>
                    <a:pt x="61049" y="378166"/>
                  </a:lnTo>
                  <a:lnTo>
                    <a:pt x="60751" y="376807"/>
                  </a:lnTo>
                  <a:lnTo>
                    <a:pt x="60072" y="377422"/>
                  </a:lnTo>
                  <a:close/>
                </a:path>
                <a:path w="490219" h="417829">
                  <a:moveTo>
                    <a:pt x="36861" y="403806"/>
                  </a:moveTo>
                  <a:lnTo>
                    <a:pt x="38351" y="405692"/>
                  </a:lnTo>
                  <a:lnTo>
                    <a:pt x="37959" y="404536"/>
                  </a:lnTo>
                  <a:lnTo>
                    <a:pt x="36861" y="403806"/>
                  </a:lnTo>
                  <a:close/>
                </a:path>
                <a:path w="490219" h="417829">
                  <a:moveTo>
                    <a:pt x="36393" y="405685"/>
                  </a:moveTo>
                  <a:lnTo>
                    <a:pt x="36242" y="405814"/>
                  </a:lnTo>
                  <a:lnTo>
                    <a:pt x="36526" y="405927"/>
                  </a:lnTo>
                  <a:lnTo>
                    <a:pt x="36393" y="405685"/>
                  </a:lnTo>
                  <a:close/>
                </a:path>
                <a:path w="490219" h="417829">
                  <a:moveTo>
                    <a:pt x="36379" y="402356"/>
                  </a:moveTo>
                  <a:lnTo>
                    <a:pt x="36452" y="402158"/>
                  </a:lnTo>
                  <a:lnTo>
                    <a:pt x="36120" y="402105"/>
                  </a:lnTo>
                  <a:lnTo>
                    <a:pt x="36379" y="402356"/>
                  </a:lnTo>
                  <a:close/>
                </a:path>
                <a:path w="490219" h="417829">
                  <a:moveTo>
                    <a:pt x="34941" y="403806"/>
                  </a:moveTo>
                  <a:lnTo>
                    <a:pt x="35718" y="404390"/>
                  </a:lnTo>
                  <a:lnTo>
                    <a:pt x="35486" y="403520"/>
                  </a:lnTo>
                  <a:lnTo>
                    <a:pt x="34941" y="403806"/>
                  </a:lnTo>
                  <a:close/>
                </a:path>
                <a:path w="490219" h="417829">
                  <a:moveTo>
                    <a:pt x="34684" y="403806"/>
                  </a:moveTo>
                  <a:lnTo>
                    <a:pt x="34759" y="404333"/>
                  </a:lnTo>
                  <a:lnTo>
                    <a:pt x="35242" y="404218"/>
                  </a:lnTo>
                  <a:lnTo>
                    <a:pt x="34684" y="403806"/>
                  </a:lnTo>
                  <a:close/>
                </a:path>
                <a:path w="490219" h="417829">
                  <a:moveTo>
                    <a:pt x="27417" y="406704"/>
                  </a:moveTo>
                  <a:lnTo>
                    <a:pt x="27595" y="407272"/>
                  </a:lnTo>
                  <a:lnTo>
                    <a:pt x="28051" y="406693"/>
                  </a:lnTo>
                  <a:lnTo>
                    <a:pt x="27417" y="406704"/>
                  </a:lnTo>
                  <a:close/>
                </a:path>
                <a:path w="490219" h="417829">
                  <a:moveTo>
                    <a:pt x="27548" y="405256"/>
                  </a:moveTo>
                  <a:lnTo>
                    <a:pt x="27788" y="405407"/>
                  </a:lnTo>
                  <a:lnTo>
                    <a:pt x="27661" y="405120"/>
                  </a:lnTo>
                  <a:lnTo>
                    <a:pt x="27548" y="405256"/>
                  </a:lnTo>
                  <a:close/>
                </a:path>
                <a:path w="490219" h="417829">
                  <a:moveTo>
                    <a:pt x="18634" y="410019"/>
                  </a:moveTo>
                  <a:lnTo>
                    <a:pt x="20475" y="412323"/>
                  </a:lnTo>
                  <a:lnTo>
                    <a:pt x="22037" y="407848"/>
                  </a:lnTo>
                  <a:lnTo>
                    <a:pt x="18634" y="410019"/>
                  </a:lnTo>
                  <a:close/>
                </a:path>
                <a:path w="490219" h="417829">
                  <a:moveTo>
                    <a:pt x="17981" y="412486"/>
                  </a:moveTo>
                  <a:lnTo>
                    <a:pt x="17927" y="412864"/>
                  </a:lnTo>
                  <a:lnTo>
                    <a:pt x="18297" y="412769"/>
                  </a:lnTo>
                  <a:lnTo>
                    <a:pt x="17981" y="412486"/>
                  </a:lnTo>
                  <a:close/>
                </a:path>
                <a:path w="490219" h="417829">
                  <a:moveTo>
                    <a:pt x="16661" y="413933"/>
                  </a:moveTo>
                  <a:lnTo>
                    <a:pt x="16748" y="414497"/>
                  </a:lnTo>
                  <a:lnTo>
                    <a:pt x="17139" y="414083"/>
                  </a:lnTo>
                  <a:lnTo>
                    <a:pt x="16661" y="413933"/>
                  </a:lnTo>
                  <a:close/>
                </a:path>
                <a:path w="490219" h="417829">
                  <a:moveTo>
                    <a:pt x="16134" y="412486"/>
                  </a:moveTo>
                  <a:lnTo>
                    <a:pt x="16746" y="412653"/>
                  </a:lnTo>
                  <a:lnTo>
                    <a:pt x="16412" y="412223"/>
                  </a:lnTo>
                  <a:lnTo>
                    <a:pt x="16134" y="412486"/>
                  </a:lnTo>
                  <a:close/>
                </a:path>
                <a:path w="490219" h="417829">
                  <a:moveTo>
                    <a:pt x="15678" y="414402"/>
                  </a:moveTo>
                  <a:lnTo>
                    <a:pt x="15966" y="414222"/>
                  </a:lnTo>
                  <a:lnTo>
                    <a:pt x="15730" y="414262"/>
                  </a:lnTo>
                  <a:lnTo>
                    <a:pt x="15678" y="414402"/>
                  </a:lnTo>
                  <a:close/>
                </a:path>
                <a:path w="490219" h="417829">
                  <a:moveTo>
                    <a:pt x="11974" y="412486"/>
                  </a:moveTo>
                  <a:lnTo>
                    <a:pt x="14853" y="413666"/>
                  </a:lnTo>
                  <a:lnTo>
                    <a:pt x="13736" y="411254"/>
                  </a:lnTo>
                  <a:lnTo>
                    <a:pt x="11974" y="412486"/>
                  </a:lnTo>
                  <a:close/>
                </a:path>
                <a:path w="490219" h="417829">
                  <a:moveTo>
                    <a:pt x="15438" y="414564"/>
                  </a:moveTo>
                  <a:lnTo>
                    <a:pt x="15548" y="414698"/>
                  </a:lnTo>
                  <a:lnTo>
                    <a:pt x="15652" y="414487"/>
                  </a:lnTo>
                  <a:lnTo>
                    <a:pt x="15438" y="414564"/>
                  </a:lnTo>
                  <a:close/>
                </a:path>
                <a:path w="490219" h="417829">
                  <a:moveTo>
                    <a:pt x="12787" y="417364"/>
                  </a:moveTo>
                  <a:lnTo>
                    <a:pt x="13458" y="417533"/>
                  </a:lnTo>
                  <a:lnTo>
                    <a:pt x="13456" y="417109"/>
                  </a:lnTo>
                  <a:lnTo>
                    <a:pt x="12787" y="417364"/>
                  </a:lnTo>
                  <a:close/>
                </a:path>
                <a:path w="490219" h="417829">
                  <a:moveTo>
                    <a:pt x="12329" y="412031"/>
                  </a:moveTo>
                  <a:lnTo>
                    <a:pt x="12594" y="412341"/>
                  </a:lnTo>
                  <a:lnTo>
                    <a:pt x="12588" y="412131"/>
                  </a:lnTo>
                  <a:lnTo>
                    <a:pt x="12329" y="412031"/>
                  </a:lnTo>
                  <a:close/>
                </a:path>
                <a:path w="490219" h="417829">
                  <a:moveTo>
                    <a:pt x="12133" y="411829"/>
                  </a:moveTo>
                  <a:lnTo>
                    <a:pt x="12348" y="411746"/>
                  </a:lnTo>
                  <a:lnTo>
                    <a:pt x="12133" y="411829"/>
                  </a:lnTo>
                  <a:close/>
                </a:path>
                <a:path w="490219" h="417829">
                  <a:moveTo>
                    <a:pt x="8127" y="388047"/>
                  </a:moveTo>
                  <a:lnTo>
                    <a:pt x="8431" y="388025"/>
                  </a:lnTo>
                  <a:lnTo>
                    <a:pt x="8446" y="387846"/>
                  </a:lnTo>
                  <a:lnTo>
                    <a:pt x="8127" y="388047"/>
                  </a:lnTo>
                  <a:close/>
                </a:path>
                <a:path w="490219" h="417829">
                  <a:moveTo>
                    <a:pt x="876" y="410104"/>
                  </a:moveTo>
                  <a:lnTo>
                    <a:pt x="0" y="410396"/>
                  </a:lnTo>
                  <a:lnTo>
                    <a:pt x="1220" y="410611"/>
                  </a:lnTo>
                  <a:lnTo>
                    <a:pt x="876" y="41010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698974" y="3105924"/>
              <a:ext cx="71755" cy="104139"/>
            </a:xfrm>
            <a:custGeom>
              <a:avLst/>
              <a:gdLst/>
              <a:ahLst/>
              <a:cxnLst/>
              <a:rect l="l" t="t" r="r" b="b"/>
              <a:pathLst>
                <a:path w="71754" h="104139">
                  <a:moveTo>
                    <a:pt x="546" y="86601"/>
                  </a:moveTo>
                  <a:lnTo>
                    <a:pt x="203" y="86715"/>
                  </a:lnTo>
                  <a:lnTo>
                    <a:pt x="0" y="86982"/>
                  </a:lnTo>
                  <a:lnTo>
                    <a:pt x="546" y="86601"/>
                  </a:lnTo>
                  <a:close/>
                </a:path>
                <a:path w="71754" h="104139">
                  <a:moveTo>
                    <a:pt x="4394" y="47345"/>
                  </a:moveTo>
                  <a:lnTo>
                    <a:pt x="4051" y="46990"/>
                  </a:lnTo>
                  <a:lnTo>
                    <a:pt x="3784" y="47421"/>
                  </a:lnTo>
                  <a:lnTo>
                    <a:pt x="4394" y="47345"/>
                  </a:lnTo>
                  <a:close/>
                </a:path>
                <a:path w="71754" h="104139">
                  <a:moveTo>
                    <a:pt x="4826" y="96088"/>
                  </a:moveTo>
                  <a:lnTo>
                    <a:pt x="4521" y="96037"/>
                  </a:lnTo>
                  <a:lnTo>
                    <a:pt x="4394" y="96291"/>
                  </a:lnTo>
                  <a:lnTo>
                    <a:pt x="4826" y="96088"/>
                  </a:lnTo>
                  <a:close/>
                </a:path>
                <a:path w="71754" h="104139">
                  <a:moveTo>
                    <a:pt x="5321" y="33718"/>
                  </a:moveTo>
                  <a:lnTo>
                    <a:pt x="5219" y="33451"/>
                  </a:lnTo>
                  <a:lnTo>
                    <a:pt x="4876" y="33997"/>
                  </a:lnTo>
                  <a:lnTo>
                    <a:pt x="5321" y="33718"/>
                  </a:lnTo>
                  <a:close/>
                </a:path>
                <a:path w="71754" h="104139">
                  <a:moveTo>
                    <a:pt x="5715" y="33324"/>
                  </a:moveTo>
                  <a:lnTo>
                    <a:pt x="5448" y="32842"/>
                  </a:lnTo>
                  <a:lnTo>
                    <a:pt x="5232" y="33210"/>
                  </a:lnTo>
                  <a:lnTo>
                    <a:pt x="5715" y="33324"/>
                  </a:lnTo>
                  <a:close/>
                </a:path>
                <a:path w="71754" h="104139">
                  <a:moveTo>
                    <a:pt x="5765" y="47028"/>
                  </a:moveTo>
                  <a:lnTo>
                    <a:pt x="5029" y="46621"/>
                  </a:lnTo>
                  <a:lnTo>
                    <a:pt x="4889" y="47167"/>
                  </a:lnTo>
                  <a:lnTo>
                    <a:pt x="5765" y="47028"/>
                  </a:lnTo>
                  <a:close/>
                </a:path>
                <a:path w="71754" h="104139">
                  <a:moveTo>
                    <a:pt x="6070" y="99352"/>
                  </a:moveTo>
                  <a:lnTo>
                    <a:pt x="5270" y="99415"/>
                  </a:lnTo>
                  <a:lnTo>
                    <a:pt x="5740" y="99580"/>
                  </a:lnTo>
                  <a:lnTo>
                    <a:pt x="6070" y="99352"/>
                  </a:lnTo>
                  <a:close/>
                </a:path>
                <a:path w="71754" h="104139">
                  <a:moveTo>
                    <a:pt x="6197" y="49441"/>
                  </a:moveTo>
                  <a:lnTo>
                    <a:pt x="6134" y="49149"/>
                  </a:lnTo>
                  <a:lnTo>
                    <a:pt x="5930" y="49530"/>
                  </a:lnTo>
                  <a:lnTo>
                    <a:pt x="6197" y="49441"/>
                  </a:lnTo>
                  <a:close/>
                </a:path>
                <a:path w="71754" h="104139">
                  <a:moveTo>
                    <a:pt x="7264" y="44564"/>
                  </a:moveTo>
                  <a:lnTo>
                    <a:pt x="6400" y="44780"/>
                  </a:lnTo>
                  <a:lnTo>
                    <a:pt x="7162" y="44843"/>
                  </a:lnTo>
                  <a:lnTo>
                    <a:pt x="7264" y="44564"/>
                  </a:lnTo>
                  <a:close/>
                </a:path>
                <a:path w="71754" h="104139">
                  <a:moveTo>
                    <a:pt x="8953" y="35979"/>
                  </a:moveTo>
                  <a:lnTo>
                    <a:pt x="4787" y="37261"/>
                  </a:lnTo>
                  <a:lnTo>
                    <a:pt x="7759" y="38265"/>
                  </a:lnTo>
                  <a:lnTo>
                    <a:pt x="8953" y="35979"/>
                  </a:lnTo>
                  <a:close/>
                </a:path>
                <a:path w="71754" h="104139">
                  <a:moveTo>
                    <a:pt x="9436" y="41960"/>
                  </a:moveTo>
                  <a:lnTo>
                    <a:pt x="8610" y="41770"/>
                  </a:lnTo>
                  <a:lnTo>
                    <a:pt x="7823" y="42405"/>
                  </a:lnTo>
                  <a:lnTo>
                    <a:pt x="9436" y="41960"/>
                  </a:lnTo>
                  <a:close/>
                </a:path>
                <a:path w="71754" h="104139">
                  <a:moveTo>
                    <a:pt x="9448" y="40601"/>
                  </a:moveTo>
                  <a:lnTo>
                    <a:pt x="9347" y="40246"/>
                  </a:lnTo>
                  <a:lnTo>
                    <a:pt x="9080" y="40220"/>
                  </a:lnTo>
                  <a:lnTo>
                    <a:pt x="9448" y="40601"/>
                  </a:lnTo>
                  <a:close/>
                </a:path>
                <a:path w="71754" h="104139">
                  <a:moveTo>
                    <a:pt x="10350" y="36703"/>
                  </a:moveTo>
                  <a:lnTo>
                    <a:pt x="9740" y="36918"/>
                  </a:lnTo>
                  <a:lnTo>
                    <a:pt x="10223" y="37020"/>
                  </a:lnTo>
                  <a:lnTo>
                    <a:pt x="10350" y="36703"/>
                  </a:lnTo>
                  <a:close/>
                </a:path>
                <a:path w="71754" h="104139">
                  <a:moveTo>
                    <a:pt x="11125" y="55676"/>
                  </a:moveTo>
                  <a:lnTo>
                    <a:pt x="10833" y="55054"/>
                  </a:lnTo>
                  <a:lnTo>
                    <a:pt x="10909" y="55435"/>
                  </a:lnTo>
                  <a:lnTo>
                    <a:pt x="11125" y="55676"/>
                  </a:lnTo>
                  <a:close/>
                </a:path>
                <a:path w="71754" h="104139">
                  <a:moveTo>
                    <a:pt x="11912" y="93611"/>
                  </a:moveTo>
                  <a:lnTo>
                    <a:pt x="11607" y="93700"/>
                  </a:lnTo>
                  <a:lnTo>
                    <a:pt x="11633" y="93916"/>
                  </a:lnTo>
                  <a:lnTo>
                    <a:pt x="11912" y="93611"/>
                  </a:lnTo>
                  <a:close/>
                </a:path>
                <a:path w="71754" h="104139">
                  <a:moveTo>
                    <a:pt x="12992" y="57264"/>
                  </a:moveTo>
                  <a:lnTo>
                    <a:pt x="12979" y="56832"/>
                  </a:lnTo>
                  <a:lnTo>
                    <a:pt x="12661" y="57124"/>
                  </a:lnTo>
                  <a:lnTo>
                    <a:pt x="12992" y="57264"/>
                  </a:lnTo>
                  <a:close/>
                </a:path>
                <a:path w="71754" h="104139">
                  <a:moveTo>
                    <a:pt x="13258" y="56121"/>
                  </a:moveTo>
                  <a:lnTo>
                    <a:pt x="12941" y="55905"/>
                  </a:lnTo>
                  <a:lnTo>
                    <a:pt x="12992" y="56146"/>
                  </a:lnTo>
                  <a:lnTo>
                    <a:pt x="13258" y="56121"/>
                  </a:lnTo>
                  <a:close/>
                </a:path>
                <a:path w="71754" h="104139">
                  <a:moveTo>
                    <a:pt x="14198" y="56743"/>
                  </a:moveTo>
                  <a:lnTo>
                    <a:pt x="13601" y="56184"/>
                  </a:lnTo>
                  <a:lnTo>
                    <a:pt x="13284" y="57404"/>
                  </a:lnTo>
                  <a:lnTo>
                    <a:pt x="14198" y="56743"/>
                  </a:lnTo>
                  <a:close/>
                </a:path>
                <a:path w="71754" h="104139">
                  <a:moveTo>
                    <a:pt x="14389" y="55511"/>
                  </a:moveTo>
                  <a:lnTo>
                    <a:pt x="13449" y="55702"/>
                  </a:lnTo>
                  <a:lnTo>
                    <a:pt x="14389" y="55511"/>
                  </a:lnTo>
                  <a:close/>
                </a:path>
                <a:path w="71754" h="104139">
                  <a:moveTo>
                    <a:pt x="14401" y="60553"/>
                  </a:moveTo>
                  <a:lnTo>
                    <a:pt x="13131" y="59613"/>
                  </a:lnTo>
                  <a:lnTo>
                    <a:pt x="12077" y="59944"/>
                  </a:lnTo>
                  <a:lnTo>
                    <a:pt x="14401" y="60553"/>
                  </a:lnTo>
                  <a:close/>
                </a:path>
                <a:path w="71754" h="104139">
                  <a:moveTo>
                    <a:pt x="14478" y="55194"/>
                  </a:moveTo>
                  <a:lnTo>
                    <a:pt x="14401" y="54927"/>
                  </a:lnTo>
                  <a:lnTo>
                    <a:pt x="14058" y="55130"/>
                  </a:lnTo>
                  <a:lnTo>
                    <a:pt x="14478" y="55194"/>
                  </a:lnTo>
                  <a:close/>
                </a:path>
                <a:path w="71754" h="104139">
                  <a:moveTo>
                    <a:pt x="15455" y="61074"/>
                  </a:moveTo>
                  <a:lnTo>
                    <a:pt x="14884" y="60782"/>
                  </a:lnTo>
                  <a:lnTo>
                    <a:pt x="14757" y="61633"/>
                  </a:lnTo>
                  <a:lnTo>
                    <a:pt x="15455" y="61074"/>
                  </a:lnTo>
                  <a:close/>
                </a:path>
                <a:path w="71754" h="104139">
                  <a:moveTo>
                    <a:pt x="16421" y="61874"/>
                  </a:moveTo>
                  <a:lnTo>
                    <a:pt x="15913" y="61544"/>
                  </a:lnTo>
                  <a:lnTo>
                    <a:pt x="16040" y="62141"/>
                  </a:lnTo>
                  <a:lnTo>
                    <a:pt x="16421" y="61874"/>
                  </a:lnTo>
                  <a:close/>
                </a:path>
                <a:path w="71754" h="104139">
                  <a:moveTo>
                    <a:pt x="16776" y="96812"/>
                  </a:moveTo>
                  <a:lnTo>
                    <a:pt x="15951" y="97345"/>
                  </a:lnTo>
                  <a:lnTo>
                    <a:pt x="16408" y="97459"/>
                  </a:lnTo>
                  <a:lnTo>
                    <a:pt x="16776" y="96812"/>
                  </a:lnTo>
                  <a:close/>
                </a:path>
                <a:path w="71754" h="104139">
                  <a:moveTo>
                    <a:pt x="17056" y="103339"/>
                  </a:moveTo>
                  <a:lnTo>
                    <a:pt x="16344" y="103466"/>
                  </a:lnTo>
                  <a:lnTo>
                    <a:pt x="16484" y="103898"/>
                  </a:lnTo>
                  <a:lnTo>
                    <a:pt x="17056" y="103339"/>
                  </a:lnTo>
                  <a:close/>
                </a:path>
                <a:path w="71754" h="104139">
                  <a:moveTo>
                    <a:pt x="18135" y="102730"/>
                  </a:moveTo>
                  <a:lnTo>
                    <a:pt x="18021" y="102260"/>
                  </a:lnTo>
                  <a:lnTo>
                    <a:pt x="17487" y="103225"/>
                  </a:lnTo>
                  <a:lnTo>
                    <a:pt x="18135" y="102730"/>
                  </a:lnTo>
                  <a:close/>
                </a:path>
                <a:path w="71754" h="104139">
                  <a:moveTo>
                    <a:pt x="23952" y="57429"/>
                  </a:moveTo>
                  <a:lnTo>
                    <a:pt x="23558" y="57556"/>
                  </a:lnTo>
                  <a:lnTo>
                    <a:pt x="23799" y="57658"/>
                  </a:lnTo>
                  <a:lnTo>
                    <a:pt x="23952" y="57429"/>
                  </a:lnTo>
                  <a:close/>
                </a:path>
                <a:path w="71754" h="104139">
                  <a:moveTo>
                    <a:pt x="23990" y="70853"/>
                  </a:moveTo>
                  <a:lnTo>
                    <a:pt x="23901" y="70637"/>
                  </a:lnTo>
                  <a:lnTo>
                    <a:pt x="23495" y="70891"/>
                  </a:lnTo>
                  <a:lnTo>
                    <a:pt x="23990" y="70853"/>
                  </a:lnTo>
                  <a:close/>
                </a:path>
                <a:path w="71754" h="104139">
                  <a:moveTo>
                    <a:pt x="32435" y="10147"/>
                  </a:moveTo>
                  <a:lnTo>
                    <a:pt x="31750" y="9271"/>
                  </a:lnTo>
                  <a:lnTo>
                    <a:pt x="31242" y="9753"/>
                  </a:lnTo>
                  <a:lnTo>
                    <a:pt x="32435" y="10147"/>
                  </a:lnTo>
                  <a:close/>
                </a:path>
                <a:path w="71754" h="104139">
                  <a:moveTo>
                    <a:pt x="33083" y="10414"/>
                  </a:moveTo>
                  <a:lnTo>
                    <a:pt x="32804" y="10071"/>
                  </a:lnTo>
                  <a:lnTo>
                    <a:pt x="32753" y="10312"/>
                  </a:lnTo>
                  <a:lnTo>
                    <a:pt x="33083" y="10414"/>
                  </a:lnTo>
                  <a:close/>
                </a:path>
                <a:path w="71754" h="104139">
                  <a:moveTo>
                    <a:pt x="33185" y="8178"/>
                  </a:moveTo>
                  <a:lnTo>
                    <a:pt x="33045" y="7912"/>
                  </a:lnTo>
                  <a:lnTo>
                    <a:pt x="32994" y="8280"/>
                  </a:lnTo>
                  <a:lnTo>
                    <a:pt x="33185" y="8178"/>
                  </a:lnTo>
                  <a:close/>
                </a:path>
                <a:path w="71754" h="104139">
                  <a:moveTo>
                    <a:pt x="33693" y="9017"/>
                  </a:moveTo>
                  <a:lnTo>
                    <a:pt x="33477" y="8255"/>
                  </a:lnTo>
                  <a:lnTo>
                    <a:pt x="33642" y="9232"/>
                  </a:lnTo>
                  <a:lnTo>
                    <a:pt x="33693" y="9017"/>
                  </a:lnTo>
                  <a:close/>
                </a:path>
                <a:path w="71754" h="104139">
                  <a:moveTo>
                    <a:pt x="34620" y="7289"/>
                  </a:moveTo>
                  <a:lnTo>
                    <a:pt x="34480" y="7010"/>
                  </a:lnTo>
                  <a:lnTo>
                    <a:pt x="34150" y="7251"/>
                  </a:lnTo>
                  <a:lnTo>
                    <a:pt x="34620" y="7289"/>
                  </a:lnTo>
                  <a:close/>
                </a:path>
                <a:path w="71754" h="104139">
                  <a:moveTo>
                    <a:pt x="37109" y="2400"/>
                  </a:moveTo>
                  <a:lnTo>
                    <a:pt x="36423" y="2032"/>
                  </a:lnTo>
                  <a:lnTo>
                    <a:pt x="36563" y="2298"/>
                  </a:lnTo>
                  <a:lnTo>
                    <a:pt x="37109" y="2400"/>
                  </a:lnTo>
                  <a:close/>
                </a:path>
                <a:path w="71754" h="104139">
                  <a:moveTo>
                    <a:pt x="60604" y="83705"/>
                  </a:moveTo>
                  <a:lnTo>
                    <a:pt x="60426" y="83705"/>
                  </a:lnTo>
                  <a:lnTo>
                    <a:pt x="60604" y="83705"/>
                  </a:lnTo>
                  <a:close/>
                </a:path>
                <a:path w="71754" h="104139">
                  <a:moveTo>
                    <a:pt x="61747" y="84048"/>
                  </a:moveTo>
                  <a:lnTo>
                    <a:pt x="61341" y="83705"/>
                  </a:lnTo>
                  <a:lnTo>
                    <a:pt x="60604" y="83705"/>
                  </a:lnTo>
                  <a:lnTo>
                    <a:pt x="61747" y="84048"/>
                  </a:lnTo>
                  <a:close/>
                </a:path>
                <a:path w="71754" h="104139">
                  <a:moveTo>
                    <a:pt x="62166" y="86169"/>
                  </a:moveTo>
                  <a:lnTo>
                    <a:pt x="61887" y="86233"/>
                  </a:lnTo>
                  <a:lnTo>
                    <a:pt x="61874" y="86474"/>
                  </a:lnTo>
                  <a:lnTo>
                    <a:pt x="62166" y="86169"/>
                  </a:lnTo>
                  <a:close/>
                </a:path>
                <a:path w="71754" h="104139">
                  <a:moveTo>
                    <a:pt x="71716" y="64325"/>
                  </a:moveTo>
                  <a:lnTo>
                    <a:pt x="65684" y="36449"/>
                  </a:lnTo>
                  <a:lnTo>
                    <a:pt x="70078" y="36791"/>
                  </a:lnTo>
                  <a:lnTo>
                    <a:pt x="69735" y="36449"/>
                  </a:lnTo>
                  <a:lnTo>
                    <a:pt x="69113" y="35814"/>
                  </a:lnTo>
                  <a:lnTo>
                    <a:pt x="67106" y="33756"/>
                  </a:lnTo>
                  <a:lnTo>
                    <a:pt x="61861" y="35814"/>
                  </a:lnTo>
                  <a:lnTo>
                    <a:pt x="60667" y="33870"/>
                  </a:lnTo>
                  <a:lnTo>
                    <a:pt x="60579" y="33743"/>
                  </a:lnTo>
                  <a:lnTo>
                    <a:pt x="60452" y="33528"/>
                  </a:lnTo>
                  <a:lnTo>
                    <a:pt x="55460" y="25425"/>
                  </a:lnTo>
                  <a:lnTo>
                    <a:pt x="51523" y="33477"/>
                  </a:lnTo>
                  <a:lnTo>
                    <a:pt x="47269" y="33502"/>
                  </a:lnTo>
                  <a:lnTo>
                    <a:pt x="46126" y="32435"/>
                  </a:lnTo>
                  <a:lnTo>
                    <a:pt x="44602" y="31026"/>
                  </a:lnTo>
                  <a:lnTo>
                    <a:pt x="37325" y="24244"/>
                  </a:lnTo>
                  <a:lnTo>
                    <a:pt x="44958" y="20193"/>
                  </a:lnTo>
                  <a:lnTo>
                    <a:pt x="43484" y="19177"/>
                  </a:lnTo>
                  <a:lnTo>
                    <a:pt x="41427" y="17754"/>
                  </a:lnTo>
                  <a:lnTo>
                    <a:pt x="47244" y="16725"/>
                  </a:lnTo>
                  <a:lnTo>
                    <a:pt x="49072" y="11061"/>
                  </a:lnTo>
                  <a:lnTo>
                    <a:pt x="49733" y="8991"/>
                  </a:lnTo>
                  <a:lnTo>
                    <a:pt x="57035" y="3429"/>
                  </a:lnTo>
                  <a:lnTo>
                    <a:pt x="52806" y="0"/>
                  </a:lnTo>
                  <a:lnTo>
                    <a:pt x="47625" y="1701"/>
                  </a:lnTo>
                  <a:lnTo>
                    <a:pt x="45821" y="11061"/>
                  </a:lnTo>
                  <a:lnTo>
                    <a:pt x="45885" y="6934"/>
                  </a:lnTo>
                  <a:lnTo>
                    <a:pt x="45961" y="1968"/>
                  </a:lnTo>
                  <a:lnTo>
                    <a:pt x="44602" y="6934"/>
                  </a:lnTo>
                  <a:lnTo>
                    <a:pt x="44361" y="6032"/>
                  </a:lnTo>
                  <a:lnTo>
                    <a:pt x="43459" y="2768"/>
                  </a:lnTo>
                  <a:lnTo>
                    <a:pt x="42430" y="6032"/>
                  </a:lnTo>
                  <a:lnTo>
                    <a:pt x="40386" y="3352"/>
                  </a:lnTo>
                  <a:lnTo>
                    <a:pt x="37363" y="4635"/>
                  </a:lnTo>
                  <a:lnTo>
                    <a:pt x="37223" y="4533"/>
                  </a:lnTo>
                  <a:lnTo>
                    <a:pt x="37274" y="4673"/>
                  </a:lnTo>
                  <a:lnTo>
                    <a:pt x="35445" y="5448"/>
                  </a:lnTo>
                  <a:lnTo>
                    <a:pt x="33261" y="10820"/>
                  </a:lnTo>
                  <a:lnTo>
                    <a:pt x="33147" y="10642"/>
                  </a:lnTo>
                  <a:lnTo>
                    <a:pt x="33134" y="10998"/>
                  </a:lnTo>
                  <a:lnTo>
                    <a:pt x="32981" y="11112"/>
                  </a:lnTo>
                  <a:lnTo>
                    <a:pt x="33058" y="11328"/>
                  </a:lnTo>
                  <a:lnTo>
                    <a:pt x="32893" y="11722"/>
                  </a:lnTo>
                  <a:lnTo>
                    <a:pt x="35318" y="12674"/>
                  </a:lnTo>
                  <a:lnTo>
                    <a:pt x="31216" y="14376"/>
                  </a:lnTo>
                  <a:lnTo>
                    <a:pt x="33451" y="16116"/>
                  </a:lnTo>
                  <a:lnTo>
                    <a:pt x="27406" y="17868"/>
                  </a:lnTo>
                  <a:lnTo>
                    <a:pt x="32931" y="21437"/>
                  </a:lnTo>
                  <a:lnTo>
                    <a:pt x="38303" y="19177"/>
                  </a:lnTo>
                  <a:lnTo>
                    <a:pt x="29552" y="26962"/>
                  </a:lnTo>
                  <a:lnTo>
                    <a:pt x="30734" y="28917"/>
                  </a:lnTo>
                  <a:lnTo>
                    <a:pt x="32042" y="31026"/>
                  </a:lnTo>
                  <a:lnTo>
                    <a:pt x="30441" y="30619"/>
                  </a:lnTo>
                  <a:lnTo>
                    <a:pt x="30441" y="71539"/>
                  </a:lnTo>
                  <a:lnTo>
                    <a:pt x="24091" y="72631"/>
                  </a:lnTo>
                  <a:lnTo>
                    <a:pt x="24091" y="100393"/>
                  </a:lnTo>
                  <a:lnTo>
                    <a:pt x="23876" y="100139"/>
                  </a:lnTo>
                  <a:lnTo>
                    <a:pt x="23952" y="99936"/>
                  </a:lnTo>
                  <a:lnTo>
                    <a:pt x="24079" y="100368"/>
                  </a:lnTo>
                  <a:lnTo>
                    <a:pt x="24091" y="72631"/>
                  </a:lnTo>
                  <a:lnTo>
                    <a:pt x="21983" y="72986"/>
                  </a:lnTo>
                  <a:lnTo>
                    <a:pt x="24955" y="68618"/>
                  </a:lnTo>
                  <a:lnTo>
                    <a:pt x="24955" y="71615"/>
                  </a:lnTo>
                  <a:lnTo>
                    <a:pt x="30441" y="71539"/>
                  </a:lnTo>
                  <a:lnTo>
                    <a:pt x="30441" y="30619"/>
                  </a:lnTo>
                  <a:lnTo>
                    <a:pt x="23495" y="28854"/>
                  </a:lnTo>
                  <a:lnTo>
                    <a:pt x="22148" y="32435"/>
                  </a:lnTo>
                  <a:lnTo>
                    <a:pt x="21272" y="30657"/>
                  </a:lnTo>
                  <a:lnTo>
                    <a:pt x="20180" y="28448"/>
                  </a:lnTo>
                  <a:lnTo>
                    <a:pt x="11620" y="27559"/>
                  </a:lnTo>
                  <a:lnTo>
                    <a:pt x="12484" y="30010"/>
                  </a:lnTo>
                  <a:lnTo>
                    <a:pt x="10655" y="30111"/>
                  </a:lnTo>
                  <a:lnTo>
                    <a:pt x="10655" y="33743"/>
                  </a:lnTo>
                  <a:lnTo>
                    <a:pt x="10515" y="33718"/>
                  </a:lnTo>
                  <a:lnTo>
                    <a:pt x="10566" y="33528"/>
                  </a:lnTo>
                  <a:lnTo>
                    <a:pt x="10655" y="33743"/>
                  </a:lnTo>
                  <a:lnTo>
                    <a:pt x="10655" y="30111"/>
                  </a:lnTo>
                  <a:lnTo>
                    <a:pt x="6832" y="30289"/>
                  </a:lnTo>
                  <a:lnTo>
                    <a:pt x="6654" y="34277"/>
                  </a:lnTo>
                  <a:lnTo>
                    <a:pt x="8674" y="30657"/>
                  </a:lnTo>
                  <a:lnTo>
                    <a:pt x="9017" y="35128"/>
                  </a:lnTo>
                  <a:lnTo>
                    <a:pt x="11391" y="33870"/>
                  </a:lnTo>
                  <a:lnTo>
                    <a:pt x="9461" y="40259"/>
                  </a:lnTo>
                  <a:lnTo>
                    <a:pt x="15760" y="42087"/>
                  </a:lnTo>
                  <a:lnTo>
                    <a:pt x="10121" y="43103"/>
                  </a:lnTo>
                  <a:lnTo>
                    <a:pt x="13779" y="47142"/>
                  </a:lnTo>
                  <a:lnTo>
                    <a:pt x="7785" y="47231"/>
                  </a:lnTo>
                  <a:lnTo>
                    <a:pt x="5676" y="52451"/>
                  </a:lnTo>
                  <a:lnTo>
                    <a:pt x="26339" y="57721"/>
                  </a:lnTo>
                  <a:lnTo>
                    <a:pt x="20167" y="59283"/>
                  </a:lnTo>
                  <a:lnTo>
                    <a:pt x="16560" y="69608"/>
                  </a:lnTo>
                  <a:lnTo>
                    <a:pt x="9677" y="74917"/>
                  </a:lnTo>
                  <a:lnTo>
                    <a:pt x="15011" y="74193"/>
                  </a:lnTo>
                  <a:lnTo>
                    <a:pt x="14579" y="74269"/>
                  </a:lnTo>
                  <a:lnTo>
                    <a:pt x="9474" y="78371"/>
                  </a:lnTo>
                  <a:lnTo>
                    <a:pt x="12738" y="82651"/>
                  </a:lnTo>
                  <a:lnTo>
                    <a:pt x="1104" y="84620"/>
                  </a:lnTo>
                  <a:lnTo>
                    <a:pt x="5156" y="86042"/>
                  </a:lnTo>
                  <a:lnTo>
                    <a:pt x="11836" y="85864"/>
                  </a:lnTo>
                  <a:lnTo>
                    <a:pt x="3683" y="90233"/>
                  </a:lnTo>
                  <a:lnTo>
                    <a:pt x="3543" y="91313"/>
                  </a:lnTo>
                  <a:lnTo>
                    <a:pt x="2565" y="91478"/>
                  </a:lnTo>
                  <a:lnTo>
                    <a:pt x="2324" y="92036"/>
                  </a:lnTo>
                  <a:lnTo>
                    <a:pt x="3530" y="91465"/>
                  </a:lnTo>
                  <a:lnTo>
                    <a:pt x="3136" y="94805"/>
                  </a:lnTo>
                  <a:lnTo>
                    <a:pt x="14909" y="92684"/>
                  </a:lnTo>
                  <a:lnTo>
                    <a:pt x="5994" y="99885"/>
                  </a:lnTo>
                  <a:lnTo>
                    <a:pt x="10401" y="98513"/>
                  </a:lnTo>
                  <a:lnTo>
                    <a:pt x="10312" y="99187"/>
                  </a:lnTo>
                  <a:lnTo>
                    <a:pt x="11950" y="98310"/>
                  </a:lnTo>
                  <a:lnTo>
                    <a:pt x="10769" y="98399"/>
                  </a:lnTo>
                  <a:lnTo>
                    <a:pt x="17399" y="96342"/>
                  </a:lnTo>
                  <a:lnTo>
                    <a:pt x="12153" y="103339"/>
                  </a:lnTo>
                  <a:lnTo>
                    <a:pt x="17348" y="102285"/>
                  </a:lnTo>
                  <a:lnTo>
                    <a:pt x="17513" y="102260"/>
                  </a:lnTo>
                  <a:lnTo>
                    <a:pt x="19265" y="101892"/>
                  </a:lnTo>
                  <a:lnTo>
                    <a:pt x="20675" y="101600"/>
                  </a:lnTo>
                  <a:lnTo>
                    <a:pt x="26593" y="100393"/>
                  </a:lnTo>
                  <a:lnTo>
                    <a:pt x="28829" y="99936"/>
                  </a:lnTo>
                  <a:lnTo>
                    <a:pt x="31750" y="99339"/>
                  </a:lnTo>
                  <a:lnTo>
                    <a:pt x="33197" y="96342"/>
                  </a:lnTo>
                  <a:lnTo>
                    <a:pt x="34950" y="92684"/>
                  </a:lnTo>
                  <a:lnTo>
                    <a:pt x="40106" y="93726"/>
                  </a:lnTo>
                  <a:lnTo>
                    <a:pt x="41033" y="92684"/>
                  </a:lnTo>
                  <a:lnTo>
                    <a:pt x="45605" y="87528"/>
                  </a:lnTo>
                  <a:lnTo>
                    <a:pt x="46520" y="86499"/>
                  </a:lnTo>
                  <a:lnTo>
                    <a:pt x="48361" y="85864"/>
                  </a:lnTo>
                  <a:lnTo>
                    <a:pt x="48704" y="85750"/>
                  </a:lnTo>
                  <a:lnTo>
                    <a:pt x="56616" y="83019"/>
                  </a:lnTo>
                  <a:lnTo>
                    <a:pt x="56997" y="86106"/>
                  </a:lnTo>
                  <a:lnTo>
                    <a:pt x="59080" y="83019"/>
                  </a:lnTo>
                  <a:lnTo>
                    <a:pt x="59499" y="82384"/>
                  </a:lnTo>
                  <a:lnTo>
                    <a:pt x="66255" y="84378"/>
                  </a:lnTo>
                  <a:lnTo>
                    <a:pt x="64998" y="82384"/>
                  </a:lnTo>
                  <a:lnTo>
                    <a:pt x="63639" y="80225"/>
                  </a:lnTo>
                  <a:lnTo>
                    <a:pt x="68059" y="71539"/>
                  </a:lnTo>
                  <a:lnTo>
                    <a:pt x="69532" y="68618"/>
                  </a:lnTo>
                  <a:lnTo>
                    <a:pt x="71716" y="64325"/>
                  </a:lnTo>
                  <a:close/>
                </a:path>
                <a:path w="71754" h="104139">
                  <a:moveTo>
                    <a:pt x="71755" y="50304"/>
                  </a:moveTo>
                  <a:lnTo>
                    <a:pt x="71513" y="50177"/>
                  </a:lnTo>
                  <a:lnTo>
                    <a:pt x="71475" y="50622"/>
                  </a:lnTo>
                  <a:lnTo>
                    <a:pt x="71755" y="50304"/>
                  </a:lnTo>
                  <a:close/>
                </a:path>
              </a:pathLst>
            </a:custGeom>
            <a:solidFill>
              <a:srgbClr val="BF193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98977" y="3105919"/>
              <a:ext cx="72390" cy="104139"/>
            </a:xfrm>
            <a:custGeom>
              <a:avLst/>
              <a:gdLst/>
              <a:ahLst/>
              <a:cxnLst/>
              <a:rect l="l" t="t" r="r" b="b"/>
              <a:pathLst>
                <a:path w="72389" h="104139">
                  <a:moveTo>
                    <a:pt x="71761" y="50305"/>
                  </a:moveTo>
                  <a:lnTo>
                    <a:pt x="71523" y="50172"/>
                  </a:lnTo>
                  <a:lnTo>
                    <a:pt x="71474" y="50615"/>
                  </a:lnTo>
                  <a:lnTo>
                    <a:pt x="71761" y="50305"/>
                  </a:lnTo>
                  <a:close/>
                </a:path>
                <a:path w="72389" h="104139">
                  <a:moveTo>
                    <a:pt x="5160" y="86042"/>
                  </a:moveTo>
                  <a:lnTo>
                    <a:pt x="11835" y="85862"/>
                  </a:lnTo>
                  <a:lnTo>
                    <a:pt x="3689" y="90231"/>
                  </a:lnTo>
                  <a:lnTo>
                    <a:pt x="3141" y="94803"/>
                  </a:lnTo>
                  <a:lnTo>
                    <a:pt x="14972" y="92678"/>
                  </a:lnTo>
                  <a:lnTo>
                    <a:pt x="6003" y="99878"/>
                  </a:lnTo>
                  <a:lnTo>
                    <a:pt x="17408" y="96338"/>
                  </a:lnTo>
                  <a:lnTo>
                    <a:pt x="12159" y="103343"/>
                  </a:lnTo>
                  <a:lnTo>
                    <a:pt x="31757" y="99336"/>
                  </a:lnTo>
                  <a:lnTo>
                    <a:pt x="34949" y="92688"/>
                  </a:lnTo>
                  <a:lnTo>
                    <a:pt x="40110" y="93728"/>
                  </a:lnTo>
                  <a:lnTo>
                    <a:pt x="46527" y="86492"/>
                  </a:lnTo>
                  <a:lnTo>
                    <a:pt x="56618" y="83022"/>
                  </a:lnTo>
                  <a:lnTo>
                    <a:pt x="57005" y="86101"/>
                  </a:lnTo>
                  <a:lnTo>
                    <a:pt x="59504" y="82387"/>
                  </a:lnTo>
                  <a:lnTo>
                    <a:pt x="66253" y="84382"/>
                  </a:lnTo>
                  <a:lnTo>
                    <a:pt x="63643" y="80226"/>
                  </a:lnTo>
                  <a:lnTo>
                    <a:pt x="71715" y="64327"/>
                  </a:lnTo>
                  <a:lnTo>
                    <a:pt x="65691" y="36450"/>
                  </a:lnTo>
                  <a:lnTo>
                    <a:pt x="70078" y="36791"/>
                  </a:lnTo>
                  <a:lnTo>
                    <a:pt x="67115" y="33760"/>
                  </a:lnTo>
                  <a:lnTo>
                    <a:pt x="61859" y="35810"/>
                  </a:lnTo>
                  <a:lnTo>
                    <a:pt x="55461" y="25417"/>
                  </a:lnTo>
                  <a:lnTo>
                    <a:pt x="51531" y="33477"/>
                  </a:lnTo>
                  <a:lnTo>
                    <a:pt x="47277" y="33506"/>
                  </a:lnTo>
                  <a:lnTo>
                    <a:pt x="37331" y="24239"/>
                  </a:lnTo>
                  <a:lnTo>
                    <a:pt x="44959" y="20187"/>
                  </a:lnTo>
                  <a:lnTo>
                    <a:pt x="41426" y="17756"/>
                  </a:lnTo>
                  <a:lnTo>
                    <a:pt x="47250" y="16722"/>
                  </a:lnTo>
                  <a:lnTo>
                    <a:pt x="49740" y="8989"/>
                  </a:lnTo>
                  <a:lnTo>
                    <a:pt x="57035" y="3423"/>
                  </a:lnTo>
                  <a:lnTo>
                    <a:pt x="52809" y="0"/>
                  </a:lnTo>
                  <a:lnTo>
                    <a:pt x="47634" y="1703"/>
                  </a:lnTo>
                  <a:lnTo>
                    <a:pt x="45820" y="11055"/>
                  </a:lnTo>
                  <a:lnTo>
                    <a:pt x="45960" y="1972"/>
                  </a:lnTo>
                  <a:lnTo>
                    <a:pt x="44607" y="6933"/>
                  </a:lnTo>
                  <a:lnTo>
                    <a:pt x="43466" y="2761"/>
                  </a:lnTo>
                  <a:lnTo>
                    <a:pt x="42433" y="6036"/>
                  </a:lnTo>
                  <a:lnTo>
                    <a:pt x="40391" y="3348"/>
                  </a:lnTo>
                  <a:lnTo>
                    <a:pt x="35448" y="5445"/>
                  </a:lnTo>
                  <a:lnTo>
                    <a:pt x="32901" y="11718"/>
                  </a:lnTo>
                  <a:lnTo>
                    <a:pt x="35326" y="12676"/>
                  </a:lnTo>
                  <a:lnTo>
                    <a:pt x="31218" y="14376"/>
                  </a:lnTo>
                  <a:lnTo>
                    <a:pt x="33452" y="16121"/>
                  </a:lnTo>
                  <a:lnTo>
                    <a:pt x="27414" y="17862"/>
                  </a:lnTo>
                  <a:lnTo>
                    <a:pt x="32937" y="21441"/>
                  </a:lnTo>
                  <a:lnTo>
                    <a:pt x="38311" y="19170"/>
                  </a:lnTo>
                  <a:lnTo>
                    <a:pt x="29554" y="26955"/>
                  </a:lnTo>
                  <a:lnTo>
                    <a:pt x="32046" y="31020"/>
                  </a:lnTo>
                  <a:lnTo>
                    <a:pt x="23502" y="28858"/>
                  </a:lnTo>
                  <a:lnTo>
                    <a:pt x="22150" y="32434"/>
                  </a:lnTo>
                  <a:lnTo>
                    <a:pt x="20178" y="28441"/>
                  </a:lnTo>
                  <a:lnTo>
                    <a:pt x="11617" y="27556"/>
                  </a:lnTo>
                  <a:lnTo>
                    <a:pt x="12482" y="30013"/>
                  </a:lnTo>
                  <a:lnTo>
                    <a:pt x="6838" y="30288"/>
                  </a:lnTo>
                  <a:lnTo>
                    <a:pt x="6658" y="34274"/>
                  </a:lnTo>
                  <a:lnTo>
                    <a:pt x="8681" y="30661"/>
                  </a:lnTo>
                  <a:lnTo>
                    <a:pt x="9025" y="35122"/>
                  </a:lnTo>
                  <a:lnTo>
                    <a:pt x="11398" y="33873"/>
                  </a:lnTo>
                  <a:lnTo>
                    <a:pt x="9464" y="40255"/>
                  </a:lnTo>
                  <a:lnTo>
                    <a:pt x="15766" y="42091"/>
                  </a:lnTo>
                  <a:lnTo>
                    <a:pt x="10130" y="43101"/>
                  </a:lnTo>
                  <a:lnTo>
                    <a:pt x="13777" y="47142"/>
                  </a:lnTo>
                  <a:lnTo>
                    <a:pt x="7784" y="47227"/>
                  </a:lnTo>
                  <a:lnTo>
                    <a:pt x="5684" y="52447"/>
                  </a:lnTo>
                  <a:lnTo>
                    <a:pt x="26345" y="57718"/>
                  </a:lnTo>
                  <a:lnTo>
                    <a:pt x="20167" y="59278"/>
                  </a:lnTo>
                  <a:lnTo>
                    <a:pt x="16563" y="69611"/>
                  </a:lnTo>
                  <a:lnTo>
                    <a:pt x="9675" y="74913"/>
                  </a:lnTo>
                  <a:lnTo>
                    <a:pt x="21787" y="73281"/>
                  </a:lnTo>
                  <a:lnTo>
                    <a:pt x="24956" y="68617"/>
                  </a:lnTo>
                  <a:lnTo>
                    <a:pt x="24959" y="71618"/>
                  </a:lnTo>
                  <a:lnTo>
                    <a:pt x="30445" y="71532"/>
                  </a:lnTo>
                  <a:lnTo>
                    <a:pt x="14577" y="74269"/>
                  </a:lnTo>
                  <a:lnTo>
                    <a:pt x="9475" y="78372"/>
                  </a:lnTo>
                  <a:lnTo>
                    <a:pt x="12735" y="82648"/>
                  </a:lnTo>
                  <a:lnTo>
                    <a:pt x="1101" y="84622"/>
                  </a:lnTo>
                  <a:lnTo>
                    <a:pt x="5160" y="86042"/>
                  </a:lnTo>
                  <a:close/>
                </a:path>
                <a:path w="72389" h="104139">
                  <a:moveTo>
                    <a:pt x="5160" y="86042"/>
                  </a:moveTo>
                  <a:lnTo>
                    <a:pt x="5154" y="85744"/>
                  </a:lnTo>
                  <a:lnTo>
                    <a:pt x="5179" y="86034"/>
                  </a:lnTo>
                  <a:close/>
                </a:path>
                <a:path w="72389" h="104139">
                  <a:moveTo>
                    <a:pt x="10660" y="33743"/>
                  </a:moveTo>
                  <a:lnTo>
                    <a:pt x="10520" y="33719"/>
                  </a:lnTo>
                  <a:lnTo>
                    <a:pt x="10566" y="33531"/>
                  </a:lnTo>
                  <a:lnTo>
                    <a:pt x="10660" y="33743"/>
                  </a:lnTo>
                  <a:close/>
                </a:path>
                <a:path w="72389" h="104139">
                  <a:moveTo>
                    <a:pt x="60502" y="83723"/>
                  </a:moveTo>
                  <a:close/>
                </a:path>
                <a:path w="72389" h="104139">
                  <a:moveTo>
                    <a:pt x="60609" y="83702"/>
                  </a:moveTo>
                  <a:lnTo>
                    <a:pt x="61348" y="83707"/>
                  </a:lnTo>
                  <a:lnTo>
                    <a:pt x="61750" y="84048"/>
                  </a:lnTo>
                  <a:lnTo>
                    <a:pt x="60609" y="83702"/>
                  </a:lnTo>
                  <a:close/>
                </a:path>
                <a:path w="72389" h="104139">
                  <a:moveTo>
                    <a:pt x="24098" y="100391"/>
                  </a:moveTo>
                  <a:close/>
                </a:path>
                <a:path w="72389" h="104139">
                  <a:moveTo>
                    <a:pt x="24076" y="100366"/>
                  </a:moveTo>
                  <a:lnTo>
                    <a:pt x="23874" y="100132"/>
                  </a:lnTo>
                  <a:lnTo>
                    <a:pt x="23952" y="99934"/>
                  </a:lnTo>
                  <a:lnTo>
                    <a:pt x="24076" y="100366"/>
                  </a:lnTo>
                  <a:close/>
                </a:path>
                <a:path w="72389" h="104139">
                  <a:moveTo>
                    <a:pt x="15084" y="101891"/>
                  </a:moveTo>
                  <a:lnTo>
                    <a:pt x="15078" y="101602"/>
                  </a:lnTo>
                  <a:lnTo>
                    <a:pt x="15084" y="101891"/>
                  </a:lnTo>
                  <a:close/>
                </a:path>
                <a:path w="72389" h="104139">
                  <a:moveTo>
                    <a:pt x="9868" y="87527"/>
                  </a:moveTo>
                  <a:lnTo>
                    <a:pt x="10081" y="87512"/>
                  </a:lnTo>
                  <a:lnTo>
                    <a:pt x="9876" y="87538"/>
                  </a:lnTo>
                  <a:close/>
                </a:path>
                <a:path w="72389" h="104139">
                  <a:moveTo>
                    <a:pt x="33067" y="11344"/>
                  </a:moveTo>
                  <a:close/>
                </a:path>
                <a:path w="72389" h="104139">
                  <a:moveTo>
                    <a:pt x="33062" y="11330"/>
                  </a:moveTo>
                  <a:lnTo>
                    <a:pt x="33267" y="11083"/>
                  </a:lnTo>
                  <a:lnTo>
                    <a:pt x="32983" y="11116"/>
                  </a:lnTo>
                  <a:lnTo>
                    <a:pt x="33062" y="11330"/>
                  </a:lnTo>
                  <a:close/>
                </a:path>
                <a:path w="72389" h="104139">
                  <a:moveTo>
                    <a:pt x="62175" y="86166"/>
                  </a:moveTo>
                  <a:lnTo>
                    <a:pt x="61896" y="86232"/>
                  </a:lnTo>
                  <a:lnTo>
                    <a:pt x="61880" y="86466"/>
                  </a:lnTo>
                  <a:lnTo>
                    <a:pt x="62175" y="86166"/>
                  </a:lnTo>
                  <a:close/>
                </a:path>
                <a:path w="72389" h="104139">
                  <a:moveTo>
                    <a:pt x="37568" y="4779"/>
                  </a:moveTo>
                  <a:lnTo>
                    <a:pt x="37221" y="4532"/>
                  </a:lnTo>
                  <a:lnTo>
                    <a:pt x="37427" y="4961"/>
                  </a:lnTo>
                  <a:lnTo>
                    <a:pt x="37568" y="4779"/>
                  </a:lnTo>
                  <a:close/>
                </a:path>
                <a:path w="72389" h="104139">
                  <a:moveTo>
                    <a:pt x="37113" y="2396"/>
                  </a:moveTo>
                  <a:lnTo>
                    <a:pt x="36425" y="2030"/>
                  </a:lnTo>
                  <a:lnTo>
                    <a:pt x="36572" y="2293"/>
                  </a:lnTo>
                  <a:lnTo>
                    <a:pt x="37113" y="2396"/>
                  </a:lnTo>
                  <a:close/>
                </a:path>
                <a:path w="72389" h="104139">
                  <a:moveTo>
                    <a:pt x="34620" y="7283"/>
                  </a:moveTo>
                  <a:lnTo>
                    <a:pt x="34481" y="7010"/>
                  </a:lnTo>
                  <a:lnTo>
                    <a:pt x="34153" y="7255"/>
                  </a:lnTo>
                  <a:lnTo>
                    <a:pt x="34620" y="7283"/>
                  </a:lnTo>
                  <a:close/>
                </a:path>
                <a:path w="72389" h="104139">
                  <a:moveTo>
                    <a:pt x="33691" y="9011"/>
                  </a:moveTo>
                  <a:lnTo>
                    <a:pt x="33479" y="8256"/>
                  </a:lnTo>
                  <a:lnTo>
                    <a:pt x="33651" y="9229"/>
                  </a:lnTo>
                  <a:lnTo>
                    <a:pt x="33691" y="9011"/>
                  </a:lnTo>
                  <a:close/>
                </a:path>
                <a:path w="72389" h="104139">
                  <a:moveTo>
                    <a:pt x="33275" y="10830"/>
                  </a:moveTo>
                  <a:lnTo>
                    <a:pt x="33149" y="10643"/>
                  </a:lnTo>
                  <a:lnTo>
                    <a:pt x="33143" y="10998"/>
                  </a:lnTo>
                  <a:lnTo>
                    <a:pt x="33275" y="10830"/>
                  </a:lnTo>
                  <a:close/>
                </a:path>
                <a:path w="72389" h="104139">
                  <a:moveTo>
                    <a:pt x="33184" y="8179"/>
                  </a:moveTo>
                  <a:lnTo>
                    <a:pt x="33054" y="7909"/>
                  </a:lnTo>
                  <a:lnTo>
                    <a:pt x="33002" y="8281"/>
                  </a:lnTo>
                  <a:lnTo>
                    <a:pt x="33184" y="8179"/>
                  </a:lnTo>
                  <a:close/>
                </a:path>
                <a:path w="72389" h="104139">
                  <a:moveTo>
                    <a:pt x="33083" y="10417"/>
                  </a:moveTo>
                  <a:lnTo>
                    <a:pt x="32813" y="10065"/>
                  </a:lnTo>
                  <a:lnTo>
                    <a:pt x="32751" y="10305"/>
                  </a:lnTo>
                  <a:lnTo>
                    <a:pt x="33083" y="10417"/>
                  </a:lnTo>
                  <a:close/>
                </a:path>
                <a:path w="72389" h="104139">
                  <a:moveTo>
                    <a:pt x="32445" y="10145"/>
                  </a:moveTo>
                  <a:lnTo>
                    <a:pt x="31752" y="9270"/>
                  </a:lnTo>
                  <a:lnTo>
                    <a:pt x="31244" y="9754"/>
                  </a:lnTo>
                  <a:lnTo>
                    <a:pt x="32445" y="10145"/>
                  </a:lnTo>
                  <a:close/>
                </a:path>
                <a:path w="72389" h="104139">
                  <a:moveTo>
                    <a:pt x="31029" y="28704"/>
                  </a:moveTo>
                  <a:lnTo>
                    <a:pt x="30784" y="28544"/>
                  </a:lnTo>
                  <a:lnTo>
                    <a:pt x="30734" y="28993"/>
                  </a:lnTo>
                  <a:lnTo>
                    <a:pt x="31029" y="28704"/>
                  </a:lnTo>
                  <a:close/>
                </a:path>
                <a:path w="72389" h="104139">
                  <a:moveTo>
                    <a:pt x="23906" y="70631"/>
                  </a:moveTo>
                  <a:lnTo>
                    <a:pt x="23494" y="70886"/>
                  </a:lnTo>
                  <a:lnTo>
                    <a:pt x="23999" y="70858"/>
                  </a:lnTo>
                  <a:lnTo>
                    <a:pt x="23906" y="70631"/>
                  </a:lnTo>
                  <a:close/>
                </a:path>
                <a:path w="72389" h="104139">
                  <a:moveTo>
                    <a:pt x="23802" y="57653"/>
                  </a:moveTo>
                  <a:lnTo>
                    <a:pt x="23958" y="57434"/>
                  </a:lnTo>
                  <a:lnTo>
                    <a:pt x="23566" y="57550"/>
                  </a:lnTo>
                  <a:lnTo>
                    <a:pt x="23802" y="57653"/>
                  </a:lnTo>
                  <a:close/>
                </a:path>
                <a:path w="72389" h="104139">
                  <a:moveTo>
                    <a:pt x="22671" y="73356"/>
                  </a:moveTo>
                  <a:lnTo>
                    <a:pt x="22673" y="73083"/>
                  </a:lnTo>
                  <a:lnTo>
                    <a:pt x="22389" y="73198"/>
                  </a:lnTo>
                  <a:lnTo>
                    <a:pt x="22671" y="73356"/>
                  </a:lnTo>
                  <a:close/>
                </a:path>
                <a:path w="72389" h="104139">
                  <a:moveTo>
                    <a:pt x="18132" y="102722"/>
                  </a:moveTo>
                  <a:lnTo>
                    <a:pt x="18030" y="102261"/>
                  </a:lnTo>
                  <a:lnTo>
                    <a:pt x="17490" y="103227"/>
                  </a:lnTo>
                  <a:lnTo>
                    <a:pt x="18132" y="102722"/>
                  </a:lnTo>
                  <a:close/>
                </a:path>
                <a:path w="72389" h="104139">
                  <a:moveTo>
                    <a:pt x="17662" y="102056"/>
                  </a:moveTo>
                  <a:lnTo>
                    <a:pt x="17168" y="102172"/>
                  </a:lnTo>
                  <a:lnTo>
                    <a:pt x="17457" y="102335"/>
                  </a:lnTo>
                  <a:lnTo>
                    <a:pt x="17662" y="102056"/>
                  </a:lnTo>
                  <a:close/>
                </a:path>
                <a:path w="72389" h="104139">
                  <a:moveTo>
                    <a:pt x="17061" y="103336"/>
                  </a:moveTo>
                  <a:lnTo>
                    <a:pt x="16347" y="103470"/>
                  </a:lnTo>
                  <a:lnTo>
                    <a:pt x="16489" y="103895"/>
                  </a:lnTo>
                  <a:lnTo>
                    <a:pt x="17061" y="103336"/>
                  </a:lnTo>
                  <a:close/>
                </a:path>
                <a:path w="72389" h="104139">
                  <a:moveTo>
                    <a:pt x="16786" y="96812"/>
                  </a:moveTo>
                  <a:lnTo>
                    <a:pt x="15954" y="97350"/>
                  </a:lnTo>
                  <a:lnTo>
                    <a:pt x="16416" y="97464"/>
                  </a:lnTo>
                  <a:lnTo>
                    <a:pt x="16786" y="96812"/>
                  </a:lnTo>
                  <a:close/>
                </a:path>
                <a:path w="72389" h="104139">
                  <a:moveTo>
                    <a:pt x="16427" y="61868"/>
                  </a:moveTo>
                  <a:lnTo>
                    <a:pt x="15918" y="61537"/>
                  </a:lnTo>
                  <a:lnTo>
                    <a:pt x="16049" y="62136"/>
                  </a:lnTo>
                  <a:lnTo>
                    <a:pt x="16427" y="61868"/>
                  </a:lnTo>
                  <a:close/>
                </a:path>
                <a:path w="72389" h="104139">
                  <a:moveTo>
                    <a:pt x="15899" y="101924"/>
                  </a:moveTo>
                  <a:lnTo>
                    <a:pt x="15146" y="102246"/>
                  </a:lnTo>
                  <a:lnTo>
                    <a:pt x="15578" y="102175"/>
                  </a:lnTo>
                  <a:lnTo>
                    <a:pt x="15899" y="101924"/>
                  </a:lnTo>
                  <a:close/>
                </a:path>
                <a:path w="72389" h="104139">
                  <a:moveTo>
                    <a:pt x="15464" y="61075"/>
                  </a:moveTo>
                  <a:lnTo>
                    <a:pt x="14893" y="60780"/>
                  </a:lnTo>
                  <a:lnTo>
                    <a:pt x="14760" y="61627"/>
                  </a:lnTo>
                  <a:lnTo>
                    <a:pt x="15464" y="61075"/>
                  </a:lnTo>
                  <a:close/>
                </a:path>
                <a:path w="72389" h="104139">
                  <a:moveTo>
                    <a:pt x="14476" y="55187"/>
                  </a:moveTo>
                  <a:lnTo>
                    <a:pt x="14407" y="54921"/>
                  </a:lnTo>
                  <a:lnTo>
                    <a:pt x="14067" y="55135"/>
                  </a:lnTo>
                  <a:lnTo>
                    <a:pt x="14476" y="55187"/>
                  </a:lnTo>
                  <a:close/>
                </a:path>
                <a:path w="72389" h="104139">
                  <a:moveTo>
                    <a:pt x="14408" y="60552"/>
                  </a:moveTo>
                  <a:lnTo>
                    <a:pt x="13130" y="59618"/>
                  </a:lnTo>
                  <a:lnTo>
                    <a:pt x="12080" y="59939"/>
                  </a:lnTo>
                  <a:lnTo>
                    <a:pt x="14408" y="60552"/>
                  </a:lnTo>
                  <a:close/>
                </a:path>
                <a:path w="72389" h="104139">
                  <a:moveTo>
                    <a:pt x="14396" y="55515"/>
                  </a:moveTo>
                  <a:lnTo>
                    <a:pt x="13453" y="55703"/>
                  </a:lnTo>
                  <a:lnTo>
                    <a:pt x="14396" y="55515"/>
                  </a:lnTo>
                  <a:close/>
                </a:path>
                <a:path w="72389" h="104139">
                  <a:moveTo>
                    <a:pt x="14198" y="56737"/>
                  </a:moveTo>
                  <a:lnTo>
                    <a:pt x="13598" y="56180"/>
                  </a:lnTo>
                  <a:lnTo>
                    <a:pt x="13283" y="57407"/>
                  </a:lnTo>
                  <a:lnTo>
                    <a:pt x="14198" y="56737"/>
                  </a:lnTo>
                  <a:close/>
                </a:path>
                <a:path w="72389" h="104139">
                  <a:moveTo>
                    <a:pt x="13265" y="56117"/>
                  </a:moveTo>
                  <a:lnTo>
                    <a:pt x="12946" y="55898"/>
                  </a:lnTo>
                  <a:lnTo>
                    <a:pt x="12995" y="56141"/>
                  </a:lnTo>
                  <a:lnTo>
                    <a:pt x="13265" y="56117"/>
                  </a:lnTo>
                  <a:close/>
                </a:path>
                <a:path w="72389" h="104139">
                  <a:moveTo>
                    <a:pt x="13000" y="57265"/>
                  </a:moveTo>
                  <a:lnTo>
                    <a:pt x="12984" y="56835"/>
                  </a:lnTo>
                  <a:lnTo>
                    <a:pt x="12667" y="57125"/>
                  </a:lnTo>
                  <a:lnTo>
                    <a:pt x="13000" y="57265"/>
                  </a:lnTo>
                  <a:close/>
                </a:path>
                <a:path w="72389" h="104139">
                  <a:moveTo>
                    <a:pt x="11960" y="98312"/>
                  </a:moveTo>
                  <a:lnTo>
                    <a:pt x="10435" y="98426"/>
                  </a:lnTo>
                  <a:lnTo>
                    <a:pt x="10312" y="99187"/>
                  </a:lnTo>
                  <a:lnTo>
                    <a:pt x="11960" y="98312"/>
                  </a:lnTo>
                  <a:close/>
                </a:path>
                <a:path w="72389" h="104139">
                  <a:moveTo>
                    <a:pt x="11917" y="93606"/>
                  </a:moveTo>
                  <a:lnTo>
                    <a:pt x="11608" y="93703"/>
                  </a:lnTo>
                  <a:lnTo>
                    <a:pt x="11630" y="93915"/>
                  </a:lnTo>
                  <a:lnTo>
                    <a:pt x="11917" y="93606"/>
                  </a:lnTo>
                  <a:close/>
                </a:path>
                <a:path w="72389" h="104139">
                  <a:moveTo>
                    <a:pt x="11123" y="55673"/>
                  </a:moveTo>
                  <a:lnTo>
                    <a:pt x="10836" y="55058"/>
                  </a:lnTo>
                  <a:lnTo>
                    <a:pt x="10916" y="55438"/>
                  </a:lnTo>
                  <a:lnTo>
                    <a:pt x="11123" y="55673"/>
                  </a:lnTo>
                  <a:close/>
                </a:path>
                <a:path w="72389" h="104139">
                  <a:moveTo>
                    <a:pt x="10888" y="37242"/>
                  </a:moveTo>
                  <a:lnTo>
                    <a:pt x="10716" y="36903"/>
                  </a:lnTo>
                  <a:lnTo>
                    <a:pt x="10804" y="37524"/>
                  </a:lnTo>
                  <a:lnTo>
                    <a:pt x="10888" y="37242"/>
                  </a:lnTo>
                  <a:close/>
                </a:path>
                <a:path w="72389" h="104139">
                  <a:moveTo>
                    <a:pt x="10356" y="36705"/>
                  </a:moveTo>
                  <a:lnTo>
                    <a:pt x="9746" y="36912"/>
                  </a:lnTo>
                  <a:lnTo>
                    <a:pt x="10223" y="37024"/>
                  </a:lnTo>
                  <a:lnTo>
                    <a:pt x="10356" y="36705"/>
                  </a:lnTo>
                  <a:close/>
                </a:path>
                <a:path w="72389" h="104139">
                  <a:moveTo>
                    <a:pt x="10351" y="52960"/>
                  </a:moveTo>
                  <a:lnTo>
                    <a:pt x="10015" y="52378"/>
                  </a:lnTo>
                  <a:lnTo>
                    <a:pt x="10086" y="53207"/>
                  </a:lnTo>
                  <a:lnTo>
                    <a:pt x="10351" y="52960"/>
                  </a:lnTo>
                  <a:close/>
                </a:path>
                <a:path w="72389" h="104139">
                  <a:moveTo>
                    <a:pt x="7764" y="38270"/>
                  </a:moveTo>
                  <a:lnTo>
                    <a:pt x="8957" y="35982"/>
                  </a:lnTo>
                  <a:lnTo>
                    <a:pt x="4792" y="37266"/>
                  </a:lnTo>
                  <a:lnTo>
                    <a:pt x="7764" y="38270"/>
                  </a:lnTo>
                  <a:close/>
                </a:path>
                <a:path w="72389" h="104139">
                  <a:moveTo>
                    <a:pt x="9456" y="40601"/>
                  </a:moveTo>
                  <a:lnTo>
                    <a:pt x="9352" y="40242"/>
                  </a:lnTo>
                  <a:lnTo>
                    <a:pt x="9083" y="40221"/>
                  </a:lnTo>
                  <a:lnTo>
                    <a:pt x="9456" y="40601"/>
                  </a:lnTo>
                  <a:close/>
                </a:path>
                <a:path w="72389" h="104139">
                  <a:moveTo>
                    <a:pt x="9435" y="41965"/>
                  </a:moveTo>
                  <a:lnTo>
                    <a:pt x="8614" y="41765"/>
                  </a:lnTo>
                  <a:lnTo>
                    <a:pt x="7824" y="42401"/>
                  </a:lnTo>
                  <a:lnTo>
                    <a:pt x="9435" y="41965"/>
                  </a:lnTo>
                  <a:close/>
                </a:path>
                <a:path w="72389" h="104139">
                  <a:moveTo>
                    <a:pt x="7273" y="44563"/>
                  </a:moveTo>
                  <a:lnTo>
                    <a:pt x="6406" y="44785"/>
                  </a:lnTo>
                  <a:lnTo>
                    <a:pt x="7172" y="44846"/>
                  </a:lnTo>
                  <a:lnTo>
                    <a:pt x="7273" y="44563"/>
                  </a:lnTo>
                  <a:close/>
                </a:path>
                <a:path w="72389" h="104139">
                  <a:moveTo>
                    <a:pt x="6201" y="49444"/>
                  </a:moveTo>
                  <a:lnTo>
                    <a:pt x="6137" y="49147"/>
                  </a:lnTo>
                  <a:lnTo>
                    <a:pt x="5937" y="49532"/>
                  </a:lnTo>
                  <a:lnTo>
                    <a:pt x="6201" y="49444"/>
                  </a:lnTo>
                  <a:close/>
                </a:path>
                <a:path w="72389" h="104139">
                  <a:moveTo>
                    <a:pt x="6074" y="99344"/>
                  </a:moveTo>
                  <a:lnTo>
                    <a:pt x="5279" y="99415"/>
                  </a:lnTo>
                  <a:lnTo>
                    <a:pt x="5741" y="99578"/>
                  </a:lnTo>
                  <a:lnTo>
                    <a:pt x="6074" y="99344"/>
                  </a:lnTo>
                  <a:close/>
                </a:path>
                <a:path w="72389" h="104139">
                  <a:moveTo>
                    <a:pt x="5768" y="47028"/>
                  </a:moveTo>
                  <a:lnTo>
                    <a:pt x="5032" y="46626"/>
                  </a:lnTo>
                  <a:lnTo>
                    <a:pt x="4890" y="47161"/>
                  </a:lnTo>
                  <a:lnTo>
                    <a:pt x="5768" y="47028"/>
                  </a:lnTo>
                  <a:close/>
                </a:path>
                <a:path w="72389" h="104139">
                  <a:moveTo>
                    <a:pt x="5713" y="33326"/>
                  </a:moveTo>
                  <a:lnTo>
                    <a:pt x="5457" y="32841"/>
                  </a:lnTo>
                  <a:lnTo>
                    <a:pt x="5233" y="33207"/>
                  </a:lnTo>
                  <a:lnTo>
                    <a:pt x="5713" y="33326"/>
                  </a:lnTo>
                  <a:close/>
                </a:path>
                <a:path w="72389" h="104139">
                  <a:moveTo>
                    <a:pt x="5318" y="33711"/>
                  </a:moveTo>
                  <a:lnTo>
                    <a:pt x="5225" y="33447"/>
                  </a:lnTo>
                  <a:lnTo>
                    <a:pt x="4875" y="33999"/>
                  </a:lnTo>
                  <a:lnTo>
                    <a:pt x="5318" y="33711"/>
                  </a:lnTo>
                  <a:close/>
                </a:path>
                <a:path w="72389" h="104139">
                  <a:moveTo>
                    <a:pt x="4824" y="96086"/>
                  </a:moveTo>
                  <a:lnTo>
                    <a:pt x="4521" y="96040"/>
                  </a:lnTo>
                  <a:lnTo>
                    <a:pt x="4398" y="96285"/>
                  </a:lnTo>
                  <a:lnTo>
                    <a:pt x="4824" y="96086"/>
                  </a:lnTo>
                  <a:close/>
                </a:path>
                <a:path w="72389" h="104139">
                  <a:moveTo>
                    <a:pt x="4395" y="47342"/>
                  </a:moveTo>
                  <a:lnTo>
                    <a:pt x="4058" y="46988"/>
                  </a:lnTo>
                  <a:lnTo>
                    <a:pt x="3788" y="47419"/>
                  </a:lnTo>
                  <a:lnTo>
                    <a:pt x="4395" y="47342"/>
                  </a:lnTo>
                  <a:close/>
                </a:path>
                <a:path w="72389" h="104139">
                  <a:moveTo>
                    <a:pt x="4027" y="91225"/>
                  </a:moveTo>
                  <a:lnTo>
                    <a:pt x="2570" y="91470"/>
                  </a:lnTo>
                  <a:lnTo>
                    <a:pt x="2330" y="92036"/>
                  </a:lnTo>
                  <a:lnTo>
                    <a:pt x="4027" y="91225"/>
                  </a:lnTo>
                  <a:close/>
                </a:path>
                <a:path w="72389" h="104139">
                  <a:moveTo>
                    <a:pt x="4016" y="90861"/>
                  </a:moveTo>
                  <a:lnTo>
                    <a:pt x="3728" y="90756"/>
                  </a:lnTo>
                  <a:lnTo>
                    <a:pt x="3784" y="91017"/>
                  </a:lnTo>
                  <a:lnTo>
                    <a:pt x="4016" y="90861"/>
                  </a:lnTo>
                  <a:close/>
                </a:path>
                <a:path w="72389" h="104139">
                  <a:moveTo>
                    <a:pt x="544" y="86605"/>
                  </a:moveTo>
                  <a:lnTo>
                    <a:pt x="208" y="86708"/>
                  </a:lnTo>
                  <a:lnTo>
                    <a:pt x="0" y="86983"/>
                  </a:lnTo>
                  <a:lnTo>
                    <a:pt x="544" y="8660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4824" y="2734526"/>
              <a:ext cx="180725" cy="123829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4958194" y="3114154"/>
              <a:ext cx="144780" cy="196850"/>
            </a:xfrm>
            <a:custGeom>
              <a:avLst/>
              <a:gdLst/>
              <a:ahLst/>
              <a:cxnLst/>
              <a:rect l="l" t="t" r="r" b="b"/>
              <a:pathLst>
                <a:path w="144779" h="196850">
                  <a:moveTo>
                    <a:pt x="14643" y="39192"/>
                  </a:moveTo>
                  <a:lnTo>
                    <a:pt x="12344" y="39230"/>
                  </a:lnTo>
                  <a:lnTo>
                    <a:pt x="13131" y="40347"/>
                  </a:lnTo>
                  <a:lnTo>
                    <a:pt x="14643" y="39192"/>
                  </a:lnTo>
                  <a:close/>
                </a:path>
                <a:path w="144779" h="196850">
                  <a:moveTo>
                    <a:pt x="23164" y="35966"/>
                  </a:moveTo>
                  <a:lnTo>
                    <a:pt x="20789" y="35966"/>
                  </a:lnTo>
                  <a:lnTo>
                    <a:pt x="22847" y="36271"/>
                  </a:lnTo>
                  <a:lnTo>
                    <a:pt x="23164" y="35966"/>
                  </a:lnTo>
                  <a:close/>
                </a:path>
                <a:path w="144779" h="196850">
                  <a:moveTo>
                    <a:pt x="39192" y="12052"/>
                  </a:moveTo>
                  <a:lnTo>
                    <a:pt x="38760" y="9588"/>
                  </a:lnTo>
                  <a:lnTo>
                    <a:pt x="38087" y="10541"/>
                  </a:lnTo>
                  <a:lnTo>
                    <a:pt x="39192" y="12052"/>
                  </a:lnTo>
                  <a:close/>
                </a:path>
                <a:path w="144779" h="196850">
                  <a:moveTo>
                    <a:pt x="41668" y="4584"/>
                  </a:moveTo>
                  <a:lnTo>
                    <a:pt x="39700" y="0"/>
                  </a:lnTo>
                  <a:lnTo>
                    <a:pt x="37884" y="8166"/>
                  </a:lnTo>
                  <a:lnTo>
                    <a:pt x="41668" y="4584"/>
                  </a:lnTo>
                  <a:close/>
                </a:path>
                <a:path w="144779" h="196850">
                  <a:moveTo>
                    <a:pt x="42456" y="10134"/>
                  </a:moveTo>
                  <a:lnTo>
                    <a:pt x="42049" y="8089"/>
                  </a:lnTo>
                  <a:lnTo>
                    <a:pt x="39903" y="8775"/>
                  </a:lnTo>
                  <a:lnTo>
                    <a:pt x="42456" y="10134"/>
                  </a:lnTo>
                  <a:close/>
                </a:path>
                <a:path w="144779" h="196850">
                  <a:moveTo>
                    <a:pt x="44640" y="13487"/>
                  </a:moveTo>
                  <a:lnTo>
                    <a:pt x="42773" y="14287"/>
                  </a:lnTo>
                  <a:lnTo>
                    <a:pt x="44107" y="15176"/>
                  </a:lnTo>
                  <a:lnTo>
                    <a:pt x="44640" y="13487"/>
                  </a:lnTo>
                  <a:close/>
                </a:path>
                <a:path w="144779" h="196850">
                  <a:moveTo>
                    <a:pt x="85813" y="17716"/>
                  </a:moveTo>
                  <a:lnTo>
                    <a:pt x="82232" y="14224"/>
                  </a:lnTo>
                  <a:lnTo>
                    <a:pt x="81191" y="16725"/>
                  </a:lnTo>
                  <a:lnTo>
                    <a:pt x="85813" y="17716"/>
                  </a:lnTo>
                  <a:close/>
                </a:path>
                <a:path w="144779" h="196850">
                  <a:moveTo>
                    <a:pt x="88658" y="28321"/>
                  </a:moveTo>
                  <a:lnTo>
                    <a:pt x="86817" y="28663"/>
                  </a:lnTo>
                  <a:lnTo>
                    <a:pt x="87871" y="29629"/>
                  </a:lnTo>
                  <a:lnTo>
                    <a:pt x="88658" y="28321"/>
                  </a:lnTo>
                  <a:close/>
                </a:path>
                <a:path w="144779" h="196850">
                  <a:moveTo>
                    <a:pt x="114757" y="12344"/>
                  </a:moveTo>
                  <a:lnTo>
                    <a:pt x="114185" y="12750"/>
                  </a:lnTo>
                  <a:lnTo>
                    <a:pt x="113906" y="14312"/>
                  </a:lnTo>
                  <a:lnTo>
                    <a:pt x="114757" y="12344"/>
                  </a:lnTo>
                  <a:close/>
                </a:path>
                <a:path w="144779" h="196850">
                  <a:moveTo>
                    <a:pt x="121119" y="13766"/>
                  </a:moveTo>
                  <a:lnTo>
                    <a:pt x="119227" y="10020"/>
                  </a:lnTo>
                  <a:lnTo>
                    <a:pt x="116319" y="13487"/>
                  </a:lnTo>
                  <a:lnTo>
                    <a:pt x="116674" y="13766"/>
                  </a:lnTo>
                  <a:lnTo>
                    <a:pt x="118059" y="13766"/>
                  </a:lnTo>
                  <a:lnTo>
                    <a:pt x="121119" y="13766"/>
                  </a:lnTo>
                  <a:close/>
                </a:path>
                <a:path w="144779" h="196850">
                  <a:moveTo>
                    <a:pt x="131787" y="30480"/>
                  </a:moveTo>
                  <a:lnTo>
                    <a:pt x="124396" y="24079"/>
                  </a:lnTo>
                  <a:lnTo>
                    <a:pt x="124587" y="28054"/>
                  </a:lnTo>
                  <a:lnTo>
                    <a:pt x="128981" y="29006"/>
                  </a:lnTo>
                  <a:lnTo>
                    <a:pt x="125806" y="32562"/>
                  </a:lnTo>
                  <a:lnTo>
                    <a:pt x="131787" y="30480"/>
                  </a:lnTo>
                  <a:close/>
                </a:path>
                <a:path w="144779" h="196850">
                  <a:moveTo>
                    <a:pt x="144602" y="99923"/>
                  </a:moveTo>
                  <a:lnTo>
                    <a:pt x="137553" y="85166"/>
                  </a:lnTo>
                  <a:lnTo>
                    <a:pt x="140144" y="79248"/>
                  </a:lnTo>
                  <a:lnTo>
                    <a:pt x="137972" y="65976"/>
                  </a:lnTo>
                  <a:lnTo>
                    <a:pt x="130162" y="59194"/>
                  </a:lnTo>
                  <a:lnTo>
                    <a:pt x="135318" y="48272"/>
                  </a:lnTo>
                  <a:lnTo>
                    <a:pt x="134518" y="44615"/>
                  </a:lnTo>
                  <a:lnTo>
                    <a:pt x="133731" y="41084"/>
                  </a:lnTo>
                  <a:lnTo>
                    <a:pt x="132511" y="35585"/>
                  </a:lnTo>
                  <a:lnTo>
                    <a:pt x="125374" y="32804"/>
                  </a:lnTo>
                  <a:lnTo>
                    <a:pt x="124968" y="30988"/>
                  </a:lnTo>
                  <a:lnTo>
                    <a:pt x="123888" y="26073"/>
                  </a:lnTo>
                  <a:lnTo>
                    <a:pt x="123405" y="23939"/>
                  </a:lnTo>
                  <a:lnTo>
                    <a:pt x="119634" y="26073"/>
                  </a:lnTo>
                  <a:lnTo>
                    <a:pt x="115963" y="21107"/>
                  </a:lnTo>
                  <a:lnTo>
                    <a:pt x="115417" y="20383"/>
                  </a:lnTo>
                  <a:lnTo>
                    <a:pt x="118503" y="22402"/>
                  </a:lnTo>
                  <a:lnTo>
                    <a:pt x="124066" y="19583"/>
                  </a:lnTo>
                  <a:lnTo>
                    <a:pt x="122872" y="17221"/>
                  </a:lnTo>
                  <a:lnTo>
                    <a:pt x="121170" y="13843"/>
                  </a:lnTo>
                  <a:lnTo>
                    <a:pt x="118122" y="13843"/>
                  </a:lnTo>
                  <a:lnTo>
                    <a:pt x="116776" y="13843"/>
                  </a:lnTo>
                  <a:lnTo>
                    <a:pt x="114909" y="13957"/>
                  </a:lnTo>
                  <a:lnTo>
                    <a:pt x="114312" y="18884"/>
                  </a:lnTo>
                  <a:lnTo>
                    <a:pt x="112712" y="16700"/>
                  </a:lnTo>
                  <a:lnTo>
                    <a:pt x="103085" y="21107"/>
                  </a:lnTo>
                  <a:lnTo>
                    <a:pt x="111696" y="16611"/>
                  </a:lnTo>
                  <a:lnTo>
                    <a:pt x="104622" y="15646"/>
                  </a:lnTo>
                  <a:lnTo>
                    <a:pt x="98717" y="24384"/>
                  </a:lnTo>
                  <a:lnTo>
                    <a:pt x="91821" y="24422"/>
                  </a:lnTo>
                  <a:lnTo>
                    <a:pt x="87731" y="30988"/>
                  </a:lnTo>
                  <a:lnTo>
                    <a:pt x="87134" y="30568"/>
                  </a:lnTo>
                  <a:lnTo>
                    <a:pt x="83705" y="28155"/>
                  </a:lnTo>
                  <a:lnTo>
                    <a:pt x="79197" y="30568"/>
                  </a:lnTo>
                  <a:lnTo>
                    <a:pt x="76987" y="27101"/>
                  </a:lnTo>
                  <a:lnTo>
                    <a:pt x="82334" y="23215"/>
                  </a:lnTo>
                  <a:lnTo>
                    <a:pt x="82550" y="18986"/>
                  </a:lnTo>
                  <a:lnTo>
                    <a:pt x="82600" y="17856"/>
                  </a:lnTo>
                  <a:lnTo>
                    <a:pt x="67881" y="18986"/>
                  </a:lnTo>
                  <a:lnTo>
                    <a:pt x="67386" y="16459"/>
                  </a:lnTo>
                  <a:lnTo>
                    <a:pt x="67195" y="15481"/>
                  </a:lnTo>
                  <a:lnTo>
                    <a:pt x="62915" y="16459"/>
                  </a:lnTo>
                  <a:lnTo>
                    <a:pt x="63385" y="15455"/>
                  </a:lnTo>
                  <a:lnTo>
                    <a:pt x="63461" y="15278"/>
                  </a:lnTo>
                  <a:lnTo>
                    <a:pt x="63842" y="14452"/>
                  </a:lnTo>
                  <a:lnTo>
                    <a:pt x="63919" y="14287"/>
                  </a:lnTo>
                  <a:lnTo>
                    <a:pt x="65595" y="10668"/>
                  </a:lnTo>
                  <a:lnTo>
                    <a:pt x="60731" y="14287"/>
                  </a:lnTo>
                  <a:lnTo>
                    <a:pt x="64401" y="7416"/>
                  </a:lnTo>
                  <a:lnTo>
                    <a:pt x="60566" y="6756"/>
                  </a:lnTo>
                  <a:lnTo>
                    <a:pt x="60566" y="14465"/>
                  </a:lnTo>
                  <a:lnTo>
                    <a:pt x="60477" y="15278"/>
                  </a:lnTo>
                  <a:lnTo>
                    <a:pt x="59385" y="14465"/>
                  </a:lnTo>
                  <a:lnTo>
                    <a:pt x="60566" y="14465"/>
                  </a:lnTo>
                  <a:lnTo>
                    <a:pt x="60566" y="6756"/>
                  </a:lnTo>
                  <a:lnTo>
                    <a:pt x="43561" y="3810"/>
                  </a:lnTo>
                  <a:lnTo>
                    <a:pt x="46570" y="16065"/>
                  </a:lnTo>
                  <a:lnTo>
                    <a:pt x="49555" y="15455"/>
                  </a:lnTo>
                  <a:lnTo>
                    <a:pt x="42557" y="20370"/>
                  </a:lnTo>
                  <a:lnTo>
                    <a:pt x="48374" y="20510"/>
                  </a:lnTo>
                  <a:lnTo>
                    <a:pt x="48044" y="28155"/>
                  </a:lnTo>
                  <a:lnTo>
                    <a:pt x="47967" y="30568"/>
                  </a:lnTo>
                  <a:lnTo>
                    <a:pt x="54381" y="32270"/>
                  </a:lnTo>
                  <a:lnTo>
                    <a:pt x="61823" y="40906"/>
                  </a:lnTo>
                  <a:lnTo>
                    <a:pt x="53682" y="32423"/>
                  </a:lnTo>
                  <a:lnTo>
                    <a:pt x="44272" y="31457"/>
                  </a:lnTo>
                  <a:lnTo>
                    <a:pt x="42621" y="40906"/>
                  </a:lnTo>
                  <a:lnTo>
                    <a:pt x="37833" y="39027"/>
                  </a:lnTo>
                  <a:lnTo>
                    <a:pt x="37439" y="44615"/>
                  </a:lnTo>
                  <a:lnTo>
                    <a:pt x="33718" y="36271"/>
                  </a:lnTo>
                  <a:lnTo>
                    <a:pt x="20612" y="38163"/>
                  </a:lnTo>
                  <a:lnTo>
                    <a:pt x="17703" y="45605"/>
                  </a:lnTo>
                  <a:lnTo>
                    <a:pt x="21526" y="46380"/>
                  </a:lnTo>
                  <a:lnTo>
                    <a:pt x="21069" y="54825"/>
                  </a:lnTo>
                  <a:lnTo>
                    <a:pt x="18567" y="64401"/>
                  </a:lnTo>
                  <a:lnTo>
                    <a:pt x="13411" y="64681"/>
                  </a:lnTo>
                  <a:lnTo>
                    <a:pt x="12941" y="68503"/>
                  </a:lnTo>
                  <a:lnTo>
                    <a:pt x="17614" y="69049"/>
                  </a:lnTo>
                  <a:lnTo>
                    <a:pt x="18669" y="75006"/>
                  </a:lnTo>
                  <a:lnTo>
                    <a:pt x="12903" y="79248"/>
                  </a:lnTo>
                  <a:lnTo>
                    <a:pt x="13309" y="83693"/>
                  </a:lnTo>
                  <a:lnTo>
                    <a:pt x="1333" y="85217"/>
                  </a:lnTo>
                  <a:lnTo>
                    <a:pt x="5499" y="97332"/>
                  </a:lnTo>
                  <a:lnTo>
                    <a:pt x="0" y="105473"/>
                  </a:lnTo>
                  <a:lnTo>
                    <a:pt x="7810" y="119976"/>
                  </a:lnTo>
                  <a:lnTo>
                    <a:pt x="3771" y="129832"/>
                  </a:lnTo>
                  <a:lnTo>
                    <a:pt x="9931" y="136334"/>
                  </a:lnTo>
                  <a:lnTo>
                    <a:pt x="7734" y="144170"/>
                  </a:lnTo>
                  <a:lnTo>
                    <a:pt x="13589" y="151587"/>
                  </a:lnTo>
                  <a:lnTo>
                    <a:pt x="24599" y="151180"/>
                  </a:lnTo>
                  <a:lnTo>
                    <a:pt x="36893" y="156133"/>
                  </a:lnTo>
                  <a:lnTo>
                    <a:pt x="26835" y="176504"/>
                  </a:lnTo>
                  <a:lnTo>
                    <a:pt x="27012" y="188988"/>
                  </a:lnTo>
                  <a:lnTo>
                    <a:pt x="40830" y="189407"/>
                  </a:lnTo>
                  <a:lnTo>
                    <a:pt x="42583" y="184073"/>
                  </a:lnTo>
                  <a:lnTo>
                    <a:pt x="50736" y="186715"/>
                  </a:lnTo>
                  <a:lnTo>
                    <a:pt x="50025" y="184073"/>
                  </a:lnTo>
                  <a:lnTo>
                    <a:pt x="49911" y="183654"/>
                  </a:lnTo>
                  <a:lnTo>
                    <a:pt x="61925" y="188849"/>
                  </a:lnTo>
                  <a:lnTo>
                    <a:pt x="68745" y="196456"/>
                  </a:lnTo>
                  <a:lnTo>
                    <a:pt x="72199" y="189814"/>
                  </a:lnTo>
                  <a:lnTo>
                    <a:pt x="85128" y="193497"/>
                  </a:lnTo>
                  <a:lnTo>
                    <a:pt x="92494" y="189814"/>
                  </a:lnTo>
                  <a:lnTo>
                    <a:pt x="100838" y="185661"/>
                  </a:lnTo>
                  <a:lnTo>
                    <a:pt x="113195" y="191287"/>
                  </a:lnTo>
                  <a:lnTo>
                    <a:pt x="111391" y="185661"/>
                  </a:lnTo>
                  <a:lnTo>
                    <a:pt x="110744" y="183654"/>
                  </a:lnTo>
                  <a:lnTo>
                    <a:pt x="108521" y="176695"/>
                  </a:lnTo>
                  <a:lnTo>
                    <a:pt x="117551" y="171780"/>
                  </a:lnTo>
                  <a:lnTo>
                    <a:pt x="120726" y="165404"/>
                  </a:lnTo>
                  <a:lnTo>
                    <a:pt x="123913" y="167195"/>
                  </a:lnTo>
                  <a:lnTo>
                    <a:pt x="124434" y="165404"/>
                  </a:lnTo>
                  <a:lnTo>
                    <a:pt x="125691" y="161010"/>
                  </a:lnTo>
                  <a:lnTo>
                    <a:pt x="114211" y="151180"/>
                  </a:lnTo>
                  <a:lnTo>
                    <a:pt x="107010" y="145021"/>
                  </a:lnTo>
                  <a:lnTo>
                    <a:pt x="103022" y="137058"/>
                  </a:lnTo>
                  <a:lnTo>
                    <a:pt x="105295" y="133172"/>
                  </a:lnTo>
                  <a:lnTo>
                    <a:pt x="98640" y="123444"/>
                  </a:lnTo>
                  <a:lnTo>
                    <a:pt x="101739" y="127000"/>
                  </a:lnTo>
                  <a:lnTo>
                    <a:pt x="103682" y="123444"/>
                  </a:lnTo>
                  <a:lnTo>
                    <a:pt x="104775" y="121424"/>
                  </a:lnTo>
                  <a:lnTo>
                    <a:pt x="134353" y="108915"/>
                  </a:lnTo>
                  <a:lnTo>
                    <a:pt x="132981" y="105029"/>
                  </a:lnTo>
                  <a:lnTo>
                    <a:pt x="140843" y="110845"/>
                  </a:lnTo>
                  <a:lnTo>
                    <a:pt x="142849" y="105029"/>
                  </a:lnTo>
                  <a:lnTo>
                    <a:pt x="144602" y="99923"/>
                  </a:lnTo>
                  <a:close/>
                </a:path>
              </a:pathLst>
            </a:custGeom>
            <a:solidFill>
              <a:srgbClr val="F9927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958206" y="3114143"/>
              <a:ext cx="144780" cy="196850"/>
            </a:xfrm>
            <a:custGeom>
              <a:avLst/>
              <a:gdLst/>
              <a:ahLst/>
              <a:cxnLst/>
              <a:rect l="l" t="t" r="r" b="b"/>
              <a:pathLst>
                <a:path w="144779" h="196850">
                  <a:moveTo>
                    <a:pt x="50725" y="186721"/>
                  </a:moveTo>
                  <a:lnTo>
                    <a:pt x="49901" y="183662"/>
                  </a:lnTo>
                  <a:lnTo>
                    <a:pt x="61913" y="188854"/>
                  </a:lnTo>
                  <a:lnTo>
                    <a:pt x="68735" y="196455"/>
                  </a:lnTo>
                  <a:lnTo>
                    <a:pt x="72192" y="189822"/>
                  </a:lnTo>
                  <a:lnTo>
                    <a:pt x="85118" y="193496"/>
                  </a:lnTo>
                  <a:lnTo>
                    <a:pt x="100826" y="185666"/>
                  </a:lnTo>
                  <a:lnTo>
                    <a:pt x="113188" y="191286"/>
                  </a:lnTo>
                  <a:lnTo>
                    <a:pt x="108510" y="176699"/>
                  </a:lnTo>
                  <a:lnTo>
                    <a:pt x="117545" y="171781"/>
                  </a:lnTo>
                  <a:lnTo>
                    <a:pt x="120726" y="165404"/>
                  </a:lnTo>
                  <a:lnTo>
                    <a:pt x="123910" y="167197"/>
                  </a:lnTo>
                  <a:lnTo>
                    <a:pt x="125686" y="161019"/>
                  </a:lnTo>
                  <a:lnTo>
                    <a:pt x="106999" y="145026"/>
                  </a:lnTo>
                  <a:lnTo>
                    <a:pt x="103010" y="137059"/>
                  </a:lnTo>
                  <a:lnTo>
                    <a:pt x="105291" y="133177"/>
                  </a:lnTo>
                  <a:lnTo>
                    <a:pt x="98630" y="123444"/>
                  </a:lnTo>
                  <a:lnTo>
                    <a:pt x="101734" y="127008"/>
                  </a:lnTo>
                  <a:lnTo>
                    <a:pt x="104768" y="121432"/>
                  </a:lnTo>
                  <a:lnTo>
                    <a:pt x="134344" y="108921"/>
                  </a:lnTo>
                  <a:lnTo>
                    <a:pt x="132980" y="105030"/>
                  </a:lnTo>
                  <a:lnTo>
                    <a:pt x="140842" y="110852"/>
                  </a:lnTo>
                  <a:lnTo>
                    <a:pt x="144591" y="99922"/>
                  </a:lnTo>
                  <a:lnTo>
                    <a:pt x="137542" y="85172"/>
                  </a:lnTo>
                  <a:lnTo>
                    <a:pt x="140141" y="79247"/>
                  </a:lnTo>
                  <a:lnTo>
                    <a:pt x="137965" y="65975"/>
                  </a:lnTo>
                  <a:lnTo>
                    <a:pt x="130160" y="59194"/>
                  </a:lnTo>
                  <a:lnTo>
                    <a:pt x="135316" y="48281"/>
                  </a:lnTo>
                  <a:lnTo>
                    <a:pt x="132508" y="35587"/>
                  </a:lnTo>
                  <a:lnTo>
                    <a:pt x="125364" y="32811"/>
                  </a:lnTo>
                  <a:lnTo>
                    <a:pt x="123405" y="23940"/>
                  </a:lnTo>
                  <a:lnTo>
                    <a:pt x="119622" y="26074"/>
                  </a:lnTo>
                  <a:lnTo>
                    <a:pt x="112703" y="16711"/>
                  </a:lnTo>
                  <a:lnTo>
                    <a:pt x="103082" y="21113"/>
                  </a:lnTo>
                  <a:lnTo>
                    <a:pt x="111691" y="16621"/>
                  </a:lnTo>
                  <a:lnTo>
                    <a:pt x="104612" y="15646"/>
                  </a:lnTo>
                  <a:lnTo>
                    <a:pt x="98709" y="24393"/>
                  </a:lnTo>
                  <a:lnTo>
                    <a:pt x="91812" y="24431"/>
                  </a:lnTo>
                  <a:lnTo>
                    <a:pt x="87725" y="30990"/>
                  </a:lnTo>
                  <a:lnTo>
                    <a:pt x="83697" y="28161"/>
                  </a:lnTo>
                  <a:lnTo>
                    <a:pt x="79197" y="30572"/>
                  </a:lnTo>
                  <a:lnTo>
                    <a:pt x="76983" y="27102"/>
                  </a:lnTo>
                  <a:lnTo>
                    <a:pt x="82332" y="23215"/>
                  </a:lnTo>
                  <a:lnTo>
                    <a:pt x="82597" y="17861"/>
                  </a:lnTo>
                  <a:lnTo>
                    <a:pt x="67876" y="18991"/>
                  </a:lnTo>
                  <a:lnTo>
                    <a:pt x="67186" y="15480"/>
                  </a:lnTo>
                  <a:lnTo>
                    <a:pt x="62912" y="16464"/>
                  </a:lnTo>
                  <a:lnTo>
                    <a:pt x="65591" y="10668"/>
                  </a:lnTo>
                  <a:lnTo>
                    <a:pt x="60721" y="14295"/>
                  </a:lnTo>
                  <a:lnTo>
                    <a:pt x="64395" y="7421"/>
                  </a:lnTo>
                  <a:lnTo>
                    <a:pt x="43561" y="3812"/>
                  </a:lnTo>
                  <a:lnTo>
                    <a:pt x="46562" y="16064"/>
                  </a:lnTo>
                  <a:lnTo>
                    <a:pt x="49545" y="15459"/>
                  </a:lnTo>
                  <a:lnTo>
                    <a:pt x="42545" y="20380"/>
                  </a:lnTo>
                  <a:lnTo>
                    <a:pt x="48369" y="20521"/>
                  </a:lnTo>
                  <a:lnTo>
                    <a:pt x="47932" y="30564"/>
                  </a:lnTo>
                  <a:lnTo>
                    <a:pt x="54375" y="32275"/>
                  </a:lnTo>
                  <a:lnTo>
                    <a:pt x="61982" y="41091"/>
                  </a:lnTo>
                  <a:lnTo>
                    <a:pt x="53678" y="32423"/>
                  </a:lnTo>
                  <a:lnTo>
                    <a:pt x="44268" y="31461"/>
                  </a:lnTo>
                  <a:lnTo>
                    <a:pt x="42615" y="40915"/>
                  </a:lnTo>
                  <a:lnTo>
                    <a:pt x="37824" y="39036"/>
                  </a:lnTo>
                  <a:lnTo>
                    <a:pt x="37437" y="44618"/>
                  </a:lnTo>
                  <a:lnTo>
                    <a:pt x="33714" y="36278"/>
                  </a:lnTo>
                  <a:lnTo>
                    <a:pt x="20611" y="38165"/>
                  </a:lnTo>
                  <a:lnTo>
                    <a:pt x="17701" y="45607"/>
                  </a:lnTo>
                  <a:lnTo>
                    <a:pt x="21525" y="46380"/>
                  </a:lnTo>
                  <a:lnTo>
                    <a:pt x="21066" y="54826"/>
                  </a:lnTo>
                  <a:lnTo>
                    <a:pt x="18567" y="64402"/>
                  </a:lnTo>
                  <a:lnTo>
                    <a:pt x="13403" y="64691"/>
                  </a:lnTo>
                  <a:lnTo>
                    <a:pt x="12935" y="68503"/>
                  </a:lnTo>
                  <a:lnTo>
                    <a:pt x="17611" y="69050"/>
                  </a:lnTo>
                  <a:lnTo>
                    <a:pt x="18668" y="75015"/>
                  </a:lnTo>
                  <a:lnTo>
                    <a:pt x="12890" y="79252"/>
                  </a:lnTo>
                  <a:lnTo>
                    <a:pt x="13308" y="83700"/>
                  </a:lnTo>
                  <a:lnTo>
                    <a:pt x="1332" y="85223"/>
                  </a:lnTo>
                  <a:lnTo>
                    <a:pt x="5497" y="97331"/>
                  </a:lnTo>
                  <a:lnTo>
                    <a:pt x="0" y="105474"/>
                  </a:lnTo>
                  <a:lnTo>
                    <a:pt x="7798" y="119978"/>
                  </a:lnTo>
                  <a:lnTo>
                    <a:pt x="3760" y="129837"/>
                  </a:lnTo>
                  <a:lnTo>
                    <a:pt x="9923" y="136338"/>
                  </a:lnTo>
                  <a:lnTo>
                    <a:pt x="7726" y="144179"/>
                  </a:lnTo>
                  <a:lnTo>
                    <a:pt x="13579" y="151594"/>
                  </a:lnTo>
                  <a:lnTo>
                    <a:pt x="24588" y="151191"/>
                  </a:lnTo>
                  <a:lnTo>
                    <a:pt x="36881" y="156139"/>
                  </a:lnTo>
                  <a:lnTo>
                    <a:pt x="26828" y="176506"/>
                  </a:lnTo>
                  <a:lnTo>
                    <a:pt x="27008" y="188999"/>
                  </a:lnTo>
                  <a:lnTo>
                    <a:pt x="40826" y="189413"/>
                  </a:lnTo>
                  <a:lnTo>
                    <a:pt x="42580" y="184080"/>
                  </a:lnTo>
                  <a:lnTo>
                    <a:pt x="50725" y="186721"/>
                  </a:lnTo>
                  <a:close/>
                </a:path>
                <a:path w="144779" h="196850">
                  <a:moveTo>
                    <a:pt x="60576" y="14461"/>
                  </a:moveTo>
                  <a:lnTo>
                    <a:pt x="60472" y="15285"/>
                  </a:lnTo>
                  <a:lnTo>
                    <a:pt x="59374" y="14474"/>
                  </a:lnTo>
                  <a:lnTo>
                    <a:pt x="60576" y="14461"/>
                  </a:lnTo>
                  <a:close/>
                </a:path>
                <a:path w="144779" h="196850">
                  <a:moveTo>
                    <a:pt x="131783" y="30486"/>
                  </a:moveTo>
                  <a:lnTo>
                    <a:pt x="124393" y="24089"/>
                  </a:lnTo>
                  <a:lnTo>
                    <a:pt x="124586" y="28057"/>
                  </a:lnTo>
                  <a:lnTo>
                    <a:pt x="128976" y="29015"/>
                  </a:lnTo>
                  <a:lnTo>
                    <a:pt x="125803" y="32573"/>
                  </a:lnTo>
                  <a:lnTo>
                    <a:pt x="131783" y="30486"/>
                  </a:lnTo>
                  <a:close/>
                </a:path>
                <a:path w="144779" h="196850">
                  <a:moveTo>
                    <a:pt x="118047" y="13767"/>
                  </a:moveTo>
                  <a:lnTo>
                    <a:pt x="114897" y="13960"/>
                  </a:lnTo>
                  <a:lnTo>
                    <a:pt x="114233" y="19598"/>
                  </a:lnTo>
                  <a:lnTo>
                    <a:pt x="118503" y="22402"/>
                  </a:lnTo>
                  <a:lnTo>
                    <a:pt x="124063" y="19582"/>
                  </a:lnTo>
                  <a:lnTo>
                    <a:pt x="119221" y="10021"/>
                  </a:lnTo>
                  <a:lnTo>
                    <a:pt x="116318" y="13487"/>
                  </a:lnTo>
                  <a:lnTo>
                    <a:pt x="120972" y="17229"/>
                  </a:lnTo>
                  <a:lnTo>
                    <a:pt x="118047" y="13767"/>
                  </a:lnTo>
                  <a:close/>
                </a:path>
                <a:path w="144779" h="196850">
                  <a:moveTo>
                    <a:pt x="114750" y="12348"/>
                  </a:moveTo>
                  <a:lnTo>
                    <a:pt x="113895" y="14314"/>
                  </a:lnTo>
                  <a:lnTo>
                    <a:pt x="114182" y="12751"/>
                  </a:lnTo>
                  <a:lnTo>
                    <a:pt x="114750" y="12348"/>
                  </a:lnTo>
                  <a:close/>
                </a:path>
                <a:path w="144779" h="196850">
                  <a:moveTo>
                    <a:pt x="88648" y="28328"/>
                  </a:moveTo>
                  <a:lnTo>
                    <a:pt x="86809" y="28664"/>
                  </a:lnTo>
                  <a:lnTo>
                    <a:pt x="87859" y="29638"/>
                  </a:lnTo>
                  <a:lnTo>
                    <a:pt x="88648" y="28328"/>
                  </a:lnTo>
                  <a:close/>
                </a:path>
                <a:path w="144779" h="196850">
                  <a:moveTo>
                    <a:pt x="82232" y="14224"/>
                  </a:moveTo>
                  <a:lnTo>
                    <a:pt x="81189" y="16732"/>
                  </a:lnTo>
                  <a:lnTo>
                    <a:pt x="85802" y="17717"/>
                  </a:lnTo>
                  <a:lnTo>
                    <a:pt x="82232" y="14224"/>
                  </a:lnTo>
                  <a:close/>
                </a:path>
                <a:path w="144779" h="196850">
                  <a:moveTo>
                    <a:pt x="44634" y="13492"/>
                  </a:moveTo>
                  <a:lnTo>
                    <a:pt x="42770" y="14292"/>
                  </a:lnTo>
                  <a:lnTo>
                    <a:pt x="44105" y="15176"/>
                  </a:lnTo>
                  <a:lnTo>
                    <a:pt x="44634" y="13492"/>
                  </a:lnTo>
                  <a:close/>
                </a:path>
                <a:path w="144779" h="196850">
                  <a:moveTo>
                    <a:pt x="39898" y="8786"/>
                  </a:moveTo>
                  <a:lnTo>
                    <a:pt x="42451" y="10136"/>
                  </a:lnTo>
                  <a:lnTo>
                    <a:pt x="42040" y="8094"/>
                  </a:lnTo>
                  <a:lnTo>
                    <a:pt x="39898" y="8786"/>
                  </a:lnTo>
                  <a:close/>
                </a:path>
                <a:path w="144779" h="196850">
                  <a:moveTo>
                    <a:pt x="41665" y="4595"/>
                  </a:moveTo>
                  <a:lnTo>
                    <a:pt x="39697" y="0"/>
                  </a:lnTo>
                  <a:lnTo>
                    <a:pt x="37882" y="8171"/>
                  </a:lnTo>
                  <a:lnTo>
                    <a:pt x="41665" y="4595"/>
                  </a:lnTo>
                  <a:close/>
                </a:path>
                <a:path w="144779" h="196850">
                  <a:moveTo>
                    <a:pt x="38084" y="10545"/>
                  </a:moveTo>
                  <a:lnTo>
                    <a:pt x="39186" y="12051"/>
                  </a:lnTo>
                  <a:lnTo>
                    <a:pt x="38755" y="9598"/>
                  </a:lnTo>
                  <a:lnTo>
                    <a:pt x="38084" y="10545"/>
                  </a:lnTo>
                  <a:close/>
                </a:path>
                <a:path w="144779" h="196850">
                  <a:moveTo>
                    <a:pt x="23161" y="35972"/>
                  </a:moveTo>
                  <a:lnTo>
                    <a:pt x="20785" y="35969"/>
                  </a:lnTo>
                  <a:lnTo>
                    <a:pt x="22843" y="36281"/>
                  </a:lnTo>
                  <a:lnTo>
                    <a:pt x="23161" y="35972"/>
                  </a:lnTo>
                  <a:close/>
                </a:path>
                <a:path w="144779" h="196850">
                  <a:moveTo>
                    <a:pt x="14642" y="39201"/>
                  </a:moveTo>
                  <a:lnTo>
                    <a:pt x="12343" y="39233"/>
                  </a:lnTo>
                  <a:lnTo>
                    <a:pt x="13126" y="40357"/>
                  </a:lnTo>
                  <a:lnTo>
                    <a:pt x="14642" y="3920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496997" y="3393871"/>
              <a:ext cx="106045" cy="52705"/>
            </a:xfrm>
            <a:custGeom>
              <a:avLst/>
              <a:gdLst/>
              <a:ahLst/>
              <a:cxnLst/>
              <a:rect l="l" t="t" r="r" b="b"/>
              <a:pathLst>
                <a:path w="106045" h="52704">
                  <a:moveTo>
                    <a:pt x="104866" y="52540"/>
                  </a:moveTo>
                  <a:lnTo>
                    <a:pt x="83737" y="44939"/>
                  </a:lnTo>
                  <a:lnTo>
                    <a:pt x="78208" y="49490"/>
                  </a:lnTo>
                  <a:lnTo>
                    <a:pt x="59183" y="52540"/>
                  </a:lnTo>
                  <a:lnTo>
                    <a:pt x="51069" y="51186"/>
                  </a:lnTo>
                  <a:lnTo>
                    <a:pt x="44675" y="42558"/>
                  </a:lnTo>
                  <a:lnTo>
                    <a:pt x="39229" y="45505"/>
                  </a:lnTo>
                  <a:lnTo>
                    <a:pt x="24315" y="43935"/>
                  </a:lnTo>
                  <a:lnTo>
                    <a:pt x="27794" y="31093"/>
                  </a:lnTo>
                  <a:lnTo>
                    <a:pt x="22589" y="17957"/>
                  </a:lnTo>
                  <a:lnTo>
                    <a:pt x="0" y="4003"/>
                  </a:lnTo>
                  <a:lnTo>
                    <a:pt x="1619" y="0"/>
                  </a:lnTo>
                  <a:lnTo>
                    <a:pt x="10391" y="126"/>
                  </a:lnTo>
                  <a:lnTo>
                    <a:pt x="25492" y="7582"/>
                  </a:lnTo>
                  <a:lnTo>
                    <a:pt x="45019" y="8518"/>
                  </a:lnTo>
                  <a:lnTo>
                    <a:pt x="62470" y="22108"/>
                  </a:lnTo>
                  <a:lnTo>
                    <a:pt x="71104" y="17659"/>
                  </a:lnTo>
                  <a:lnTo>
                    <a:pt x="75630" y="20592"/>
                  </a:lnTo>
                  <a:lnTo>
                    <a:pt x="81340" y="18641"/>
                  </a:lnTo>
                  <a:lnTo>
                    <a:pt x="91043" y="23350"/>
                  </a:lnTo>
                  <a:lnTo>
                    <a:pt x="89035" y="29753"/>
                  </a:lnTo>
                  <a:lnTo>
                    <a:pt x="101336" y="35628"/>
                  </a:lnTo>
                  <a:lnTo>
                    <a:pt x="97641" y="41382"/>
                  </a:lnTo>
                  <a:lnTo>
                    <a:pt x="105509" y="47793"/>
                  </a:lnTo>
                  <a:lnTo>
                    <a:pt x="104866" y="52540"/>
                  </a:lnTo>
                  <a:close/>
                </a:path>
              </a:pathLst>
            </a:custGeom>
            <a:solidFill>
              <a:srgbClr val="79C06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496998" y="3393871"/>
              <a:ext cx="106045" cy="52705"/>
            </a:xfrm>
            <a:custGeom>
              <a:avLst/>
              <a:gdLst/>
              <a:ahLst/>
              <a:cxnLst/>
              <a:rect l="l" t="t" r="r" b="b"/>
              <a:pathLst>
                <a:path w="106045" h="52704">
                  <a:moveTo>
                    <a:pt x="0" y="4003"/>
                  </a:moveTo>
                  <a:lnTo>
                    <a:pt x="22589" y="17957"/>
                  </a:lnTo>
                  <a:lnTo>
                    <a:pt x="27794" y="31093"/>
                  </a:lnTo>
                  <a:lnTo>
                    <a:pt x="24315" y="43935"/>
                  </a:lnTo>
                  <a:lnTo>
                    <a:pt x="39229" y="45505"/>
                  </a:lnTo>
                  <a:lnTo>
                    <a:pt x="44675" y="42558"/>
                  </a:lnTo>
                  <a:lnTo>
                    <a:pt x="51069" y="51186"/>
                  </a:lnTo>
                  <a:lnTo>
                    <a:pt x="59183" y="52540"/>
                  </a:lnTo>
                  <a:lnTo>
                    <a:pt x="78208" y="49490"/>
                  </a:lnTo>
                  <a:lnTo>
                    <a:pt x="83737" y="44939"/>
                  </a:lnTo>
                  <a:lnTo>
                    <a:pt x="104866" y="52540"/>
                  </a:lnTo>
                  <a:lnTo>
                    <a:pt x="105509" y="47793"/>
                  </a:lnTo>
                  <a:lnTo>
                    <a:pt x="97641" y="41382"/>
                  </a:lnTo>
                  <a:lnTo>
                    <a:pt x="101336" y="35628"/>
                  </a:lnTo>
                  <a:lnTo>
                    <a:pt x="89035" y="29753"/>
                  </a:lnTo>
                  <a:lnTo>
                    <a:pt x="91043" y="23350"/>
                  </a:lnTo>
                  <a:lnTo>
                    <a:pt x="81340" y="18641"/>
                  </a:lnTo>
                  <a:lnTo>
                    <a:pt x="75630" y="20592"/>
                  </a:lnTo>
                  <a:lnTo>
                    <a:pt x="71104" y="17659"/>
                  </a:lnTo>
                  <a:lnTo>
                    <a:pt x="62470" y="22108"/>
                  </a:lnTo>
                  <a:lnTo>
                    <a:pt x="45019" y="8518"/>
                  </a:lnTo>
                  <a:lnTo>
                    <a:pt x="25492" y="7582"/>
                  </a:lnTo>
                  <a:lnTo>
                    <a:pt x="10391" y="126"/>
                  </a:lnTo>
                  <a:lnTo>
                    <a:pt x="1619" y="0"/>
                  </a:lnTo>
                  <a:lnTo>
                    <a:pt x="0" y="400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173916" y="2585567"/>
              <a:ext cx="190500" cy="388620"/>
            </a:xfrm>
            <a:custGeom>
              <a:avLst/>
              <a:gdLst/>
              <a:ahLst/>
              <a:cxnLst/>
              <a:rect l="l" t="t" r="r" b="b"/>
              <a:pathLst>
                <a:path w="190500" h="388619">
                  <a:moveTo>
                    <a:pt x="2082" y="375577"/>
                  </a:moveTo>
                  <a:lnTo>
                    <a:pt x="977" y="372821"/>
                  </a:lnTo>
                  <a:lnTo>
                    <a:pt x="0" y="378079"/>
                  </a:lnTo>
                  <a:lnTo>
                    <a:pt x="2082" y="375577"/>
                  </a:lnTo>
                  <a:close/>
                </a:path>
                <a:path w="190500" h="388619">
                  <a:moveTo>
                    <a:pt x="4838" y="373265"/>
                  </a:moveTo>
                  <a:lnTo>
                    <a:pt x="4597" y="372643"/>
                  </a:lnTo>
                  <a:lnTo>
                    <a:pt x="4114" y="373291"/>
                  </a:lnTo>
                  <a:lnTo>
                    <a:pt x="4838" y="373265"/>
                  </a:lnTo>
                  <a:close/>
                </a:path>
                <a:path w="190500" h="388619">
                  <a:moveTo>
                    <a:pt x="11277" y="373697"/>
                  </a:moveTo>
                  <a:lnTo>
                    <a:pt x="5207" y="369189"/>
                  </a:lnTo>
                  <a:lnTo>
                    <a:pt x="4978" y="374789"/>
                  </a:lnTo>
                  <a:lnTo>
                    <a:pt x="3378" y="372046"/>
                  </a:lnTo>
                  <a:lnTo>
                    <a:pt x="1828" y="374853"/>
                  </a:lnTo>
                  <a:lnTo>
                    <a:pt x="6311" y="380517"/>
                  </a:lnTo>
                  <a:lnTo>
                    <a:pt x="10477" y="381863"/>
                  </a:lnTo>
                  <a:lnTo>
                    <a:pt x="7239" y="375094"/>
                  </a:lnTo>
                  <a:lnTo>
                    <a:pt x="9842" y="377228"/>
                  </a:lnTo>
                  <a:lnTo>
                    <a:pt x="11277" y="373697"/>
                  </a:lnTo>
                  <a:close/>
                </a:path>
                <a:path w="190500" h="388619">
                  <a:moveTo>
                    <a:pt x="11887" y="378040"/>
                  </a:moveTo>
                  <a:lnTo>
                    <a:pt x="10998" y="377507"/>
                  </a:lnTo>
                  <a:lnTo>
                    <a:pt x="10807" y="380415"/>
                  </a:lnTo>
                  <a:lnTo>
                    <a:pt x="11887" y="378040"/>
                  </a:lnTo>
                  <a:close/>
                </a:path>
                <a:path w="190500" h="388619">
                  <a:moveTo>
                    <a:pt x="14020" y="375043"/>
                  </a:moveTo>
                  <a:lnTo>
                    <a:pt x="12547" y="373481"/>
                  </a:lnTo>
                  <a:lnTo>
                    <a:pt x="12915" y="375437"/>
                  </a:lnTo>
                  <a:lnTo>
                    <a:pt x="14020" y="375043"/>
                  </a:lnTo>
                  <a:close/>
                </a:path>
                <a:path w="190500" h="388619">
                  <a:moveTo>
                    <a:pt x="14033" y="382295"/>
                  </a:moveTo>
                  <a:lnTo>
                    <a:pt x="12877" y="382168"/>
                  </a:lnTo>
                  <a:lnTo>
                    <a:pt x="13296" y="383438"/>
                  </a:lnTo>
                  <a:lnTo>
                    <a:pt x="14033" y="382295"/>
                  </a:lnTo>
                  <a:close/>
                </a:path>
                <a:path w="190500" h="388619">
                  <a:moveTo>
                    <a:pt x="14401" y="380644"/>
                  </a:moveTo>
                  <a:lnTo>
                    <a:pt x="13817" y="381012"/>
                  </a:lnTo>
                  <a:lnTo>
                    <a:pt x="14198" y="382003"/>
                  </a:lnTo>
                  <a:lnTo>
                    <a:pt x="14401" y="380644"/>
                  </a:lnTo>
                  <a:close/>
                </a:path>
                <a:path w="190500" h="388619">
                  <a:moveTo>
                    <a:pt x="15697" y="380695"/>
                  </a:moveTo>
                  <a:lnTo>
                    <a:pt x="14820" y="380860"/>
                  </a:lnTo>
                  <a:lnTo>
                    <a:pt x="15455" y="381419"/>
                  </a:lnTo>
                  <a:lnTo>
                    <a:pt x="15697" y="380695"/>
                  </a:lnTo>
                  <a:close/>
                </a:path>
                <a:path w="190500" h="388619">
                  <a:moveTo>
                    <a:pt x="16700" y="382155"/>
                  </a:moveTo>
                  <a:lnTo>
                    <a:pt x="16383" y="380860"/>
                  </a:lnTo>
                  <a:lnTo>
                    <a:pt x="15176" y="382473"/>
                  </a:lnTo>
                  <a:lnTo>
                    <a:pt x="16700" y="382155"/>
                  </a:lnTo>
                  <a:close/>
                </a:path>
                <a:path w="190500" h="388619">
                  <a:moveTo>
                    <a:pt x="18135" y="378790"/>
                  </a:moveTo>
                  <a:lnTo>
                    <a:pt x="17614" y="377926"/>
                  </a:lnTo>
                  <a:lnTo>
                    <a:pt x="17259" y="378561"/>
                  </a:lnTo>
                  <a:lnTo>
                    <a:pt x="18135" y="378790"/>
                  </a:lnTo>
                  <a:close/>
                </a:path>
                <a:path w="190500" h="388619">
                  <a:moveTo>
                    <a:pt x="18567" y="376377"/>
                  </a:moveTo>
                  <a:lnTo>
                    <a:pt x="17945" y="375259"/>
                  </a:lnTo>
                  <a:lnTo>
                    <a:pt x="17614" y="376148"/>
                  </a:lnTo>
                  <a:lnTo>
                    <a:pt x="18567" y="376377"/>
                  </a:lnTo>
                  <a:close/>
                </a:path>
                <a:path w="190500" h="388619">
                  <a:moveTo>
                    <a:pt x="19786" y="371551"/>
                  </a:moveTo>
                  <a:lnTo>
                    <a:pt x="19227" y="371106"/>
                  </a:lnTo>
                  <a:lnTo>
                    <a:pt x="18986" y="372833"/>
                  </a:lnTo>
                  <a:lnTo>
                    <a:pt x="19786" y="371551"/>
                  </a:lnTo>
                  <a:close/>
                </a:path>
                <a:path w="190500" h="388619">
                  <a:moveTo>
                    <a:pt x="20193" y="374129"/>
                  </a:moveTo>
                  <a:lnTo>
                    <a:pt x="19596" y="373634"/>
                  </a:lnTo>
                  <a:lnTo>
                    <a:pt x="19354" y="375424"/>
                  </a:lnTo>
                  <a:lnTo>
                    <a:pt x="20193" y="374129"/>
                  </a:lnTo>
                  <a:close/>
                </a:path>
                <a:path w="190500" h="388619">
                  <a:moveTo>
                    <a:pt x="21691" y="385102"/>
                  </a:moveTo>
                  <a:lnTo>
                    <a:pt x="21018" y="384441"/>
                  </a:lnTo>
                  <a:lnTo>
                    <a:pt x="21602" y="385864"/>
                  </a:lnTo>
                  <a:lnTo>
                    <a:pt x="21691" y="385102"/>
                  </a:lnTo>
                  <a:close/>
                </a:path>
                <a:path w="190500" h="388619">
                  <a:moveTo>
                    <a:pt x="22174" y="367144"/>
                  </a:moveTo>
                  <a:lnTo>
                    <a:pt x="21844" y="368719"/>
                  </a:lnTo>
                  <a:lnTo>
                    <a:pt x="22174" y="368947"/>
                  </a:lnTo>
                  <a:lnTo>
                    <a:pt x="22174" y="367144"/>
                  </a:lnTo>
                  <a:close/>
                </a:path>
                <a:path w="190500" h="388619">
                  <a:moveTo>
                    <a:pt x="22809" y="384289"/>
                  </a:moveTo>
                  <a:lnTo>
                    <a:pt x="22072" y="383959"/>
                  </a:lnTo>
                  <a:lnTo>
                    <a:pt x="21882" y="384784"/>
                  </a:lnTo>
                  <a:lnTo>
                    <a:pt x="22809" y="384289"/>
                  </a:lnTo>
                  <a:close/>
                </a:path>
                <a:path w="190500" h="388619">
                  <a:moveTo>
                    <a:pt x="24498" y="298577"/>
                  </a:moveTo>
                  <a:lnTo>
                    <a:pt x="24003" y="297954"/>
                  </a:lnTo>
                  <a:lnTo>
                    <a:pt x="23850" y="298831"/>
                  </a:lnTo>
                  <a:lnTo>
                    <a:pt x="24498" y="298577"/>
                  </a:lnTo>
                  <a:close/>
                </a:path>
                <a:path w="190500" h="388619">
                  <a:moveTo>
                    <a:pt x="24536" y="293077"/>
                  </a:moveTo>
                  <a:lnTo>
                    <a:pt x="24053" y="292315"/>
                  </a:lnTo>
                  <a:lnTo>
                    <a:pt x="23939" y="293560"/>
                  </a:lnTo>
                  <a:lnTo>
                    <a:pt x="24536" y="293077"/>
                  </a:lnTo>
                  <a:close/>
                </a:path>
                <a:path w="190500" h="388619">
                  <a:moveTo>
                    <a:pt x="24599" y="367398"/>
                  </a:moveTo>
                  <a:lnTo>
                    <a:pt x="23863" y="366712"/>
                  </a:lnTo>
                  <a:lnTo>
                    <a:pt x="23863" y="368007"/>
                  </a:lnTo>
                  <a:lnTo>
                    <a:pt x="24599" y="367398"/>
                  </a:lnTo>
                  <a:close/>
                </a:path>
                <a:path w="190500" h="388619">
                  <a:moveTo>
                    <a:pt x="26365" y="283832"/>
                  </a:moveTo>
                  <a:lnTo>
                    <a:pt x="25450" y="283108"/>
                  </a:lnTo>
                  <a:lnTo>
                    <a:pt x="25628" y="285432"/>
                  </a:lnTo>
                  <a:lnTo>
                    <a:pt x="26365" y="283832"/>
                  </a:lnTo>
                  <a:close/>
                </a:path>
                <a:path w="190500" h="388619">
                  <a:moveTo>
                    <a:pt x="26466" y="288340"/>
                  </a:moveTo>
                  <a:lnTo>
                    <a:pt x="25717" y="287909"/>
                  </a:lnTo>
                  <a:lnTo>
                    <a:pt x="24930" y="289394"/>
                  </a:lnTo>
                  <a:lnTo>
                    <a:pt x="26466" y="288340"/>
                  </a:lnTo>
                  <a:close/>
                </a:path>
                <a:path w="190500" h="388619">
                  <a:moveTo>
                    <a:pt x="28105" y="365633"/>
                  </a:moveTo>
                  <a:lnTo>
                    <a:pt x="26822" y="364070"/>
                  </a:lnTo>
                  <a:lnTo>
                    <a:pt x="27482" y="367157"/>
                  </a:lnTo>
                  <a:lnTo>
                    <a:pt x="28105" y="365633"/>
                  </a:lnTo>
                  <a:close/>
                </a:path>
                <a:path w="190500" h="388619">
                  <a:moveTo>
                    <a:pt x="28155" y="277914"/>
                  </a:moveTo>
                  <a:lnTo>
                    <a:pt x="26974" y="269506"/>
                  </a:lnTo>
                  <a:lnTo>
                    <a:pt x="24320" y="273875"/>
                  </a:lnTo>
                  <a:lnTo>
                    <a:pt x="28155" y="277914"/>
                  </a:lnTo>
                  <a:close/>
                </a:path>
                <a:path w="190500" h="388619">
                  <a:moveTo>
                    <a:pt x="28473" y="356425"/>
                  </a:moveTo>
                  <a:lnTo>
                    <a:pt x="26289" y="354164"/>
                  </a:lnTo>
                  <a:lnTo>
                    <a:pt x="26644" y="355917"/>
                  </a:lnTo>
                  <a:lnTo>
                    <a:pt x="28473" y="356425"/>
                  </a:lnTo>
                  <a:close/>
                </a:path>
                <a:path w="190500" h="388619">
                  <a:moveTo>
                    <a:pt x="29197" y="270433"/>
                  </a:moveTo>
                  <a:lnTo>
                    <a:pt x="28257" y="270370"/>
                  </a:lnTo>
                  <a:lnTo>
                    <a:pt x="28562" y="273329"/>
                  </a:lnTo>
                  <a:lnTo>
                    <a:pt x="29197" y="270433"/>
                  </a:lnTo>
                  <a:close/>
                </a:path>
                <a:path w="190500" h="388619">
                  <a:moveTo>
                    <a:pt x="29286" y="343903"/>
                  </a:moveTo>
                  <a:lnTo>
                    <a:pt x="28930" y="343560"/>
                  </a:lnTo>
                  <a:lnTo>
                    <a:pt x="28613" y="345046"/>
                  </a:lnTo>
                  <a:lnTo>
                    <a:pt x="29286" y="343903"/>
                  </a:lnTo>
                  <a:close/>
                </a:path>
                <a:path w="190500" h="388619">
                  <a:moveTo>
                    <a:pt x="29705" y="359689"/>
                  </a:moveTo>
                  <a:lnTo>
                    <a:pt x="29324" y="358584"/>
                  </a:lnTo>
                  <a:lnTo>
                    <a:pt x="28790" y="359752"/>
                  </a:lnTo>
                  <a:lnTo>
                    <a:pt x="29705" y="359689"/>
                  </a:lnTo>
                  <a:close/>
                </a:path>
                <a:path w="190500" h="388619">
                  <a:moveTo>
                    <a:pt x="30365" y="375945"/>
                  </a:moveTo>
                  <a:lnTo>
                    <a:pt x="30073" y="375107"/>
                  </a:lnTo>
                  <a:lnTo>
                    <a:pt x="29451" y="375551"/>
                  </a:lnTo>
                  <a:lnTo>
                    <a:pt x="30365" y="375945"/>
                  </a:lnTo>
                  <a:close/>
                </a:path>
                <a:path w="190500" h="388619">
                  <a:moveTo>
                    <a:pt x="30416" y="376097"/>
                  </a:moveTo>
                  <a:lnTo>
                    <a:pt x="29070" y="375437"/>
                  </a:lnTo>
                  <a:lnTo>
                    <a:pt x="28181" y="376847"/>
                  </a:lnTo>
                  <a:lnTo>
                    <a:pt x="30416" y="376097"/>
                  </a:lnTo>
                  <a:close/>
                </a:path>
                <a:path w="190500" h="388619">
                  <a:moveTo>
                    <a:pt x="30581" y="365671"/>
                  </a:moveTo>
                  <a:lnTo>
                    <a:pt x="26784" y="362051"/>
                  </a:lnTo>
                  <a:lnTo>
                    <a:pt x="29438" y="366674"/>
                  </a:lnTo>
                  <a:lnTo>
                    <a:pt x="30581" y="365671"/>
                  </a:lnTo>
                  <a:close/>
                </a:path>
                <a:path w="190500" h="388619">
                  <a:moveTo>
                    <a:pt x="33096" y="374662"/>
                  </a:moveTo>
                  <a:lnTo>
                    <a:pt x="32423" y="374053"/>
                  </a:lnTo>
                  <a:lnTo>
                    <a:pt x="31762" y="375678"/>
                  </a:lnTo>
                  <a:lnTo>
                    <a:pt x="33096" y="374662"/>
                  </a:lnTo>
                  <a:close/>
                </a:path>
                <a:path w="190500" h="388619">
                  <a:moveTo>
                    <a:pt x="33185" y="369227"/>
                  </a:moveTo>
                  <a:lnTo>
                    <a:pt x="33083" y="368312"/>
                  </a:lnTo>
                  <a:lnTo>
                    <a:pt x="32550" y="368858"/>
                  </a:lnTo>
                  <a:lnTo>
                    <a:pt x="33185" y="369227"/>
                  </a:lnTo>
                  <a:close/>
                </a:path>
                <a:path w="190500" h="388619">
                  <a:moveTo>
                    <a:pt x="33540" y="378129"/>
                  </a:moveTo>
                  <a:lnTo>
                    <a:pt x="32588" y="376872"/>
                  </a:lnTo>
                  <a:lnTo>
                    <a:pt x="31140" y="379247"/>
                  </a:lnTo>
                  <a:lnTo>
                    <a:pt x="33540" y="378129"/>
                  </a:lnTo>
                  <a:close/>
                </a:path>
                <a:path w="190500" h="388619">
                  <a:moveTo>
                    <a:pt x="35433" y="273545"/>
                  </a:moveTo>
                  <a:lnTo>
                    <a:pt x="34074" y="271627"/>
                  </a:lnTo>
                  <a:lnTo>
                    <a:pt x="33540" y="274459"/>
                  </a:lnTo>
                  <a:lnTo>
                    <a:pt x="35433" y="273545"/>
                  </a:lnTo>
                  <a:close/>
                </a:path>
                <a:path w="190500" h="388619">
                  <a:moveTo>
                    <a:pt x="36728" y="375754"/>
                  </a:moveTo>
                  <a:lnTo>
                    <a:pt x="34493" y="376377"/>
                  </a:lnTo>
                  <a:lnTo>
                    <a:pt x="36639" y="377482"/>
                  </a:lnTo>
                  <a:lnTo>
                    <a:pt x="36728" y="375754"/>
                  </a:lnTo>
                  <a:close/>
                </a:path>
                <a:path w="190500" h="388619">
                  <a:moveTo>
                    <a:pt x="38379" y="373672"/>
                  </a:moveTo>
                  <a:lnTo>
                    <a:pt x="36995" y="373176"/>
                  </a:lnTo>
                  <a:lnTo>
                    <a:pt x="38138" y="373989"/>
                  </a:lnTo>
                  <a:lnTo>
                    <a:pt x="38379" y="373672"/>
                  </a:lnTo>
                  <a:close/>
                </a:path>
                <a:path w="190500" h="388619">
                  <a:moveTo>
                    <a:pt x="40093" y="375754"/>
                  </a:moveTo>
                  <a:lnTo>
                    <a:pt x="38341" y="376478"/>
                  </a:lnTo>
                  <a:lnTo>
                    <a:pt x="39255" y="378040"/>
                  </a:lnTo>
                  <a:lnTo>
                    <a:pt x="40093" y="375754"/>
                  </a:lnTo>
                  <a:close/>
                </a:path>
                <a:path w="190500" h="388619">
                  <a:moveTo>
                    <a:pt x="40462" y="271691"/>
                  </a:moveTo>
                  <a:lnTo>
                    <a:pt x="39027" y="269697"/>
                  </a:lnTo>
                  <a:lnTo>
                    <a:pt x="40043" y="274142"/>
                  </a:lnTo>
                  <a:lnTo>
                    <a:pt x="40462" y="271691"/>
                  </a:lnTo>
                  <a:close/>
                </a:path>
                <a:path w="190500" h="388619">
                  <a:moveTo>
                    <a:pt x="43319" y="371525"/>
                  </a:moveTo>
                  <a:lnTo>
                    <a:pt x="42341" y="370624"/>
                  </a:lnTo>
                  <a:lnTo>
                    <a:pt x="40614" y="371322"/>
                  </a:lnTo>
                  <a:lnTo>
                    <a:pt x="43319" y="371525"/>
                  </a:lnTo>
                  <a:close/>
                </a:path>
                <a:path w="190500" h="388619">
                  <a:moveTo>
                    <a:pt x="44970" y="376199"/>
                  </a:moveTo>
                  <a:lnTo>
                    <a:pt x="43459" y="376974"/>
                  </a:lnTo>
                  <a:lnTo>
                    <a:pt x="44132" y="378091"/>
                  </a:lnTo>
                  <a:lnTo>
                    <a:pt x="44970" y="376199"/>
                  </a:lnTo>
                  <a:close/>
                </a:path>
                <a:path w="190500" h="388619">
                  <a:moveTo>
                    <a:pt x="45897" y="373049"/>
                  </a:moveTo>
                  <a:lnTo>
                    <a:pt x="45516" y="370941"/>
                  </a:lnTo>
                  <a:lnTo>
                    <a:pt x="43624" y="372376"/>
                  </a:lnTo>
                  <a:lnTo>
                    <a:pt x="43878" y="372465"/>
                  </a:lnTo>
                  <a:lnTo>
                    <a:pt x="40601" y="372656"/>
                  </a:lnTo>
                  <a:lnTo>
                    <a:pt x="42545" y="374777"/>
                  </a:lnTo>
                  <a:lnTo>
                    <a:pt x="43891" y="372465"/>
                  </a:lnTo>
                  <a:lnTo>
                    <a:pt x="45897" y="373049"/>
                  </a:lnTo>
                  <a:close/>
                </a:path>
                <a:path w="190500" h="388619">
                  <a:moveTo>
                    <a:pt x="46253" y="372960"/>
                  </a:moveTo>
                  <a:lnTo>
                    <a:pt x="44488" y="373900"/>
                  </a:lnTo>
                  <a:lnTo>
                    <a:pt x="45453" y="374865"/>
                  </a:lnTo>
                  <a:lnTo>
                    <a:pt x="46253" y="372960"/>
                  </a:lnTo>
                  <a:close/>
                </a:path>
                <a:path w="190500" h="388619">
                  <a:moveTo>
                    <a:pt x="47167" y="385940"/>
                  </a:moveTo>
                  <a:lnTo>
                    <a:pt x="45313" y="387578"/>
                  </a:lnTo>
                  <a:lnTo>
                    <a:pt x="46177" y="386892"/>
                  </a:lnTo>
                  <a:lnTo>
                    <a:pt x="47167" y="385940"/>
                  </a:lnTo>
                  <a:close/>
                </a:path>
                <a:path w="190500" h="388619">
                  <a:moveTo>
                    <a:pt x="47244" y="370725"/>
                  </a:moveTo>
                  <a:lnTo>
                    <a:pt x="45986" y="370890"/>
                  </a:lnTo>
                  <a:lnTo>
                    <a:pt x="46647" y="371436"/>
                  </a:lnTo>
                  <a:lnTo>
                    <a:pt x="47244" y="370725"/>
                  </a:lnTo>
                  <a:close/>
                </a:path>
                <a:path w="190500" h="388619">
                  <a:moveTo>
                    <a:pt x="47599" y="383311"/>
                  </a:moveTo>
                  <a:lnTo>
                    <a:pt x="47066" y="383159"/>
                  </a:lnTo>
                  <a:lnTo>
                    <a:pt x="47091" y="384238"/>
                  </a:lnTo>
                  <a:lnTo>
                    <a:pt x="47599" y="383311"/>
                  </a:lnTo>
                  <a:close/>
                </a:path>
                <a:path w="190500" h="388619">
                  <a:moveTo>
                    <a:pt x="49009" y="253974"/>
                  </a:moveTo>
                  <a:lnTo>
                    <a:pt x="48336" y="255422"/>
                  </a:lnTo>
                  <a:lnTo>
                    <a:pt x="48856" y="255104"/>
                  </a:lnTo>
                  <a:lnTo>
                    <a:pt x="49009" y="253974"/>
                  </a:lnTo>
                  <a:close/>
                </a:path>
                <a:path w="190500" h="388619">
                  <a:moveTo>
                    <a:pt x="49161" y="384276"/>
                  </a:moveTo>
                  <a:lnTo>
                    <a:pt x="48526" y="383070"/>
                  </a:lnTo>
                  <a:lnTo>
                    <a:pt x="48234" y="384289"/>
                  </a:lnTo>
                  <a:lnTo>
                    <a:pt x="49161" y="384276"/>
                  </a:lnTo>
                  <a:close/>
                </a:path>
                <a:path w="190500" h="388619">
                  <a:moveTo>
                    <a:pt x="51523" y="257390"/>
                  </a:moveTo>
                  <a:lnTo>
                    <a:pt x="50876" y="255397"/>
                  </a:lnTo>
                  <a:lnTo>
                    <a:pt x="50139" y="257924"/>
                  </a:lnTo>
                  <a:lnTo>
                    <a:pt x="51523" y="257390"/>
                  </a:lnTo>
                  <a:close/>
                </a:path>
                <a:path w="190500" h="388619">
                  <a:moveTo>
                    <a:pt x="53936" y="382155"/>
                  </a:moveTo>
                  <a:lnTo>
                    <a:pt x="53911" y="381127"/>
                  </a:lnTo>
                  <a:lnTo>
                    <a:pt x="53352" y="381584"/>
                  </a:lnTo>
                  <a:lnTo>
                    <a:pt x="53936" y="382155"/>
                  </a:lnTo>
                  <a:close/>
                </a:path>
                <a:path w="190500" h="388619">
                  <a:moveTo>
                    <a:pt x="54102" y="379895"/>
                  </a:moveTo>
                  <a:lnTo>
                    <a:pt x="53517" y="378828"/>
                  </a:lnTo>
                  <a:lnTo>
                    <a:pt x="52349" y="379628"/>
                  </a:lnTo>
                  <a:lnTo>
                    <a:pt x="54102" y="379895"/>
                  </a:lnTo>
                  <a:close/>
                </a:path>
                <a:path w="190500" h="388619">
                  <a:moveTo>
                    <a:pt x="62877" y="385038"/>
                  </a:moveTo>
                  <a:lnTo>
                    <a:pt x="60807" y="385521"/>
                  </a:lnTo>
                  <a:lnTo>
                    <a:pt x="62344" y="386283"/>
                  </a:lnTo>
                  <a:lnTo>
                    <a:pt x="62877" y="385038"/>
                  </a:lnTo>
                  <a:close/>
                </a:path>
                <a:path w="190500" h="388619">
                  <a:moveTo>
                    <a:pt x="69697" y="383247"/>
                  </a:moveTo>
                  <a:lnTo>
                    <a:pt x="68160" y="382968"/>
                  </a:lnTo>
                  <a:lnTo>
                    <a:pt x="67843" y="384581"/>
                  </a:lnTo>
                  <a:lnTo>
                    <a:pt x="69697" y="383247"/>
                  </a:lnTo>
                  <a:close/>
                </a:path>
                <a:path w="190500" h="388619">
                  <a:moveTo>
                    <a:pt x="86537" y="210172"/>
                  </a:moveTo>
                  <a:lnTo>
                    <a:pt x="83693" y="207835"/>
                  </a:lnTo>
                  <a:lnTo>
                    <a:pt x="79730" y="209080"/>
                  </a:lnTo>
                  <a:lnTo>
                    <a:pt x="80683" y="212864"/>
                  </a:lnTo>
                  <a:lnTo>
                    <a:pt x="86537" y="210172"/>
                  </a:lnTo>
                  <a:close/>
                </a:path>
                <a:path w="190500" h="388619">
                  <a:moveTo>
                    <a:pt x="96532" y="374523"/>
                  </a:moveTo>
                  <a:lnTo>
                    <a:pt x="95732" y="372910"/>
                  </a:lnTo>
                  <a:lnTo>
                    <a:pt x="95148" y="374040"/>
                  </a:lnTo>
                  <a:lnTo>
                    <a:pt x="96532" y="374523"/>
                  </a:lnTo>
                  <a:close/>
                </a:path>
                <a:path w="190500" h="388619">
                  <a:moveTo>
                    <a:pt x="99910" y="375539"/>
                  </a:moveTo>
                  <a:lnTo>
                    <a:pt x="99187" y="375475"/>
                  </a:lnTo>
                  <a:lnTo>
                    <a:pt x="99847" y="376237"/>
                  </a:lnTo>
                  <a:lnTo>
                    <a:pt x="99910" y="375539"/>
                  </a:lnTo>
                  <a:close/>
                </a:path>
                <a:path w="190500" h="388619">
                  <a:moveTo>
                    <a:pt x="104076" y="374027"/>
                  </a:moveTo>
                  <a:lnTo>
                    <a:pt x="103720" y="372897"/>
                  </a:lnTo>
                  <a:lnTo>
                    <a:pt x="103047" y="373608"/>
                  </a:lnTo>
                  <a:lnTo>
                    <a:pt x="104076" y="374027"/>
                  </a:lnTo>
                  <a:close/>
                </a:path>
                <a:path w="190500" h="388619">
                  <a:moveTo>
                    <a:pt x="112001" y="368973"/>
                  </a:moveTo>
                  <a:lnTo>
                    <a:pt x="111061" y="368554"/>
                  </a:lnTo>
                  <a:lnTo>
                    <a:pt x="110820" y="369912"/>
                  </a:lnTo>
                  <a:lnTo>
                    <a:pt x="112001" y="368973"/>
                  </a:lnTo>
                  <a:close/>
                </a:path>
                <a:path w="190500" h="388619">
                  <a:moveTo>
                    <a:pt x="116395" y="368249"/>
                  </a:moveTo>
                  <a:lnTo>
                    <a:pt x="115824" y="367868"/>
                  </a:lnTo>
                  <a:lnTo>
                    <a:pt x="115252" y="368541"/>
                  </a:lnTo>
                  <a:lnTo>
                    <a:pt x="116395" y="368249"/>
                  </a:lnTo>
                  <a:close/>
                </a:path>
                <a:path w="190500" h="388619">
                  <a:moveTo>
                    <a:pt x="118338" y="368312"/>
                  </a:moveTo>
                  <a:lnTo>
                    <a:pt x="117856" y="368439"/>
                  </a:lnTo>
                  <a:lnTo>
                    <a:pt x="118262" y="369722"/>
                  </a:lnTo>
                  <a:lnTo>
                    <a:pt x="118338" y="368312"/>
                  </a:lnTo>
                  <a:close/>
                </a:path>
                <a:path w="190500" h="388619">
                  <a:moveTo>
                    <a:pt x="190157" y="286600"/>
                  </a:moveTo>
                  <a:lnTo>
                    <a:pt x="185585" y="277622"/>
                  </a:lnTo>
                  <a:lnTo>
                    <a:pt x="184683" y="275831"/>
                  </a:lnTo>
                  <a:lnTo>
                    <a:pt x="174904" y="266420"/>
                  </a:lnTo>
                  <a:lnTo>
                    <a:pt x="167195" y="258991"/>
                  </a:lnTo>
                  <a:lnTo>
                    <a:pt x="164744" y="256628"/>
                  </a:lnTo>
                  <a:lnTo>
                    <a:pt x="166179" y="254711"/>
                  </a:lnTo>
                  <a:lnTo>
                    <a:pt x="172288" y="246456"/>
                  </a:lnTo>
                  <a:lnTo>
                    <a:pt x="173812" y="244398"/>
                  </a:lnTo>
                  <a:lnTo>
                    <a:pt x="172720" y="238556"/>
                  </a:lnTo>
                  <a:lnTo>
                    <a:pt x="165785" y="233451"/>
                  </a:lnTo>
                  <a:lnTo>
                    <a:pt x="166420" y="220154"/>
                  </a:lnTo>
                  <a:lnTo>
                    <a:pt x="160997" y="219214"/>
                  </a:lnTo>
                  <a:lnTo>
                    <a:pt x="160388" y="217703"/>
                  </a:lnTo>
                  <a:lnTo>
                    <a:pt x="158940" y="214109"/>
                  </a:lnTo>
                  <a:lnTo>
                    <a:pt x="159029" y="212318"/>
                  </a:lnTo>
                  <a:lnTo>
                    <a:pt x="159181" y="209105"/>
                  </a:lnTo>
                  <a:lnTo>
                    <a:pt x="163461" y="207441"/>
                  </a:lnTo>
                  <a:lnTo>
                    <a:pt x="158800" y="201599"/>
                  </a:lnTo>
                  <a:lnTo>
                    <a:pt x="162941" y="190220"/>
                  </a:lnTo>
                  <a:lnTo>
                    <a:pt x="160718" y="187286"/>
                  </a:lnTo>
                  <a:lnTo>
                    <a:pt x="167246" y="184848"/>
                  </a:lnTo>
                  <a:lnTo>
                    <a:pt x="166636" y="181864"/>
                  </a:lnTo>
                  <a:lnTo>
                    <a:pt x="163880" y="168363"/>
                  </a:lnTo>
                  <a:lnTo>
                    <a:pt x="149796" y="136664"/>
                  </a:lnTo>
                  <a:lnTo>
                    <a:pt x="165354" y="106133"/>
                  </a:lnTo>
                  <a:lnTo>
                    <a:pt x="154444" y="89268"/>
                  </a:lnTo>
                  <a:lnTo>
                    <a:pt x="143764" y="84150"/>
                  </a:lnTo>
                  <a:lnTo>
                    <a:pt x="140423" y="69481"/>
                  </a:lnTo>
                  <a:lnTo>
                    <a:pt x="140716" y="68745"/>
                  </a:lnTo>
                  <a:lnTo>
                    <a:pt x="146189" y="55079"/>
                  </a:lnTo>
                  <a:lnTo>
                    <a:pt x="140157" y="53111"/>
                  </a:lnTo>
                  <a:lnTo>
                    <a:pt x="148259" y="47104"/>
                  </a:lnTo>
                  <a:lnTo>
                    <a:pt x="146761" y="39243"/>
                  </a:lnTo>
                  <a:lnTo>
                    <a:pt x="154609" y="28041"/>
                  </a:lnTo>
                  <a:lnTo>
                    <a:pt x="151498" y="18148"/>
                  </a:lnTo>
                  <a:lnTo>
                    <a:pt x="139979" y="12623"/>
                  </a:lnTo>
                  <a:lnTo>
                    <a:pt x="137439" y="8089"/>
                  </a:lnTo>
                  <a:lnTo>
                    <a:pt x="132930" y="0"/>
                  </a:lnTo>
                  <a:lnTo>
                    <a:pt x="119291" y="8089"/>
                  </a:lnTo>
                  <a:lnTo>
                    <a:pt x="109296" y="7086"/>
                  </a:lnTo>
                  <a:lnTo>
                    <a:pt x="101942" y="17056"/>
                  </a:lnTo>
                  <a:lnTo>
                    <a:pt x="98425" y="48768"/>
                  </a:lnTo>
                  <a:lnTo>
                    <a:pt x="88671" y="58140"/>
                  </a:lnTo>
                  <a:lnTo>
                    <a:pt x="84759" y="68745"/>
                  </a:lnTo>
                  <a:lnTo>
                    <a:pt x="80505" y="65570"/>
                  </a:lnTo>
                  <a:lnTo>
                    <a:pt x="68440" y="56553"/>
                  </a:lnTo>
                  <a:lnTo>
                    <a:pt x="57264" y="65570"/>
                  </a:lnTo>
                  <a:lnTo>
                    <a:pt x="44729" y="61747"/>
                  </a:lnTo>
                  <a:lnTo>
                    <a:pt x="38036" y="47739"/>
                  </a:lnTo>
                  <a:lnTo>
                    <a:pt x="32956" y="37096"/>
                  </a:lnTo>
                  <a:lnTo>
                    <a:pt x="27482" y="35560"/>
                  </a:lnTo>
                  <a:lnTo>
                    <a:pt x="23139" y="39471"/>
                  </a:lnTo>
                  <a:lnTo>
                    <a:pt x="23914" y="47739"/>
                  </a:lnTo>
                  <a:lnTo>
                    <a:pt x="18580" y="44043"/>
                  </a:lnTo>
                  <a:lnTo>
                    <a:pt x="15862" y="46710"/>
                  </a:lnTo>
                  <a:lnTo>
                    <a:pt x="39547" y="72047"/>
                  </a:lnTo>
                  <a:lnTo>
                    <a:pt x="52158" y="76187"/>
                  </a:lnTo>
                  <a:lnTo>
                    <a:pt x="64643" y="93865"/>
                  </a:lnTo>
                  <a:lnTo>
                    <a:pt x="61010" y="114528"/>
                  </a:lnTo>
                  <a:lnTo>
                    <a:pt x="66560" y="116014"/>
                  </a:lnTo>
                  <a:lnTo>
                    <a:pt x="63334" y="126949"/>
                  </a:lnTo>
                  <a:lnTo>
                    <a:pt x="70294" y="140855"/>
                  </a:lnTo>
                  <a:lnTo>
                    <a:pt x="64858" y="161531"/>
                  </a:lnTo>
                  <a:lnTo>
                    <a:pt x="72758" y="182765"/>
                  </a:lnTo>
                  <a:lnTo>
                    <a:pt x="78054" y="181864"/>
                  </a:lnTo>
                  <a:lnTo>
                    <a:pt x="91160" y="193027"/>
                  </a:lnTo>
                  <a:lnTo>
                    <a:pt x="89801" y="206654"/>
                  </a:lnTo>
                  <a:lnTo>
                    <a:pt x="93776" y="212318"/>
                  </a:lnTo>
                  <a:lnTo>
                    <a:pt x="89509" y="211188"/>
                  </a:lnTo>
                  <a:lnTo>
                    <a:pt x="91147" y="217703"/>
                  </a:lnTo>
                  <a:lnTo>
                    <a:pt x="88226" y="214439"/>
                  </a:lnTo>
                  <a:lnTo>
                    <a:pt x="78943" y="218160"/>
                  </a:lnTo>
                  <a:lnTo>
                    <a:pt x="64147" y="246456"/>
                  </a:lnTo>
                  <a:lnTo>
                    <a:pt x="61087" y="244957"/>
                  </a:lnTo>
                  <a:lnTo>
                    <a:pt x="60998" y="250215"/>
                  </a:lnTo>
                  <a:lnTo>
                    <a:pt x="54876" y="254711"/>
                  </a:lnTo>
                  <a:lnTo>
                    <a:pt x="53009" y="251599"/>
                  </a:lnTo>
                  <a:lnTo>
                    <a:pt x="50152" y="253555"/>
                  </a:lnTo>
                  <a:lnTo>
                    <a:pt x="53035" y="258991"/>
                  </a:lnTo>
                  <a:lnTo>
                    <a:pt x="48488" y="257975"/>
                  </a:lnTo>
                  <a:lnTo>
                    <a:pt x="45377" y="266420"/>
                  </a:lnTo>
                  <a:lnTo>
                    <a:pt x="44170" y="263093"/>
                  </a:lnTo>
                  <a:lnTo>
                    <a:pt x="44132" y="273189"/>
                  </a:lnTo>
                  <a:lnTo>
                    <a:pt x="38290" y="277622"/>
                  </a:lnTo>
                  <a:lnTo>
                    <a:pt x="37465" y="273659"/>
                  </a:lnTo>
                  <a:lnTo>
                    <a:pt x="31242" y="275399"/>
                  </a:lnTo>
                  <a:lnTo>
                    <a:pt x="33426" y="281927"/>
                  </a:lnTo>
                  <a:lnTo>
                    <a:pt x="28295" y="282206"/>
                  </a:lnTo>
                  <a:lnTo>
                    <a:pt x="30480" y="283997"/>
                  </a:lnTo>
                  <a:lnTo>
                    <a:pt x="29565" y="285521"/>
                  </a:lnTo>
                  <a:lnTo>
                    <a:pt x="29400" y="284594"/>
                  </a:lnTo>
                  <a:lnTo>
                    <a:pt x="29057" y="284530"/>
                  </a:lnTo>
                  <a:lnTo>
                    <a:pt x="29527" y="285584"/>
                  </a:lnTo>
                  <a:lnTo>
                    <a:pt x="24307" y="294360"/>
                  </a:lnTo>
                  <a:lnTo>
                    <a:pt x="33401" y="332397"/>
                  </a:lnTo>
                  <a:lnTo>
                    <a:pt x="30861" y="330923"/>
                  </a:lnTo>
                  <a:lnTo>
                    <a:pt x="29286" y="343903"/>
                  </a:lnTo>
                  <a:lnTo>
                    <a:pt x="28067" y="354088"/>
                  </a:lnTo>
                  <a:lnTo>
                    <a:pt x="32270" y="367144"/>
                  </a:lnTo>
                  <a:lnTo>
                    <a:pt x="36334" y="362915"/>
                  </a:lnTo>
                  <a:lnTo>
                    <a:pt x="35623" y="365925"/>
                  </a:lnTo>
                  <a:lnTo>
                    <a:pt x="35001" y="365086"/>
                  </a:lnTo>
                  <a:lnTo>
                    <a:pt x="34480" y="368007"/>
                  </a:lnTo>
                  <a:lnTo>
                    <a:pt x="35623" y="365950"/>
                  </a:lnTo>
                  <a:lnTo>
                    <a:pt x="35356" y="367093"/>
                  </a:lnTo>
                  <a:lnTo>
                    <a:pt x="36283" y="367372"/>
                  </a:lnTo>
                  <a:lnTo>
                    <a:pt x="36830" y="371132"/>
                  </a:lnTo>
                  <a:lnTo>
                    <a:pt x="38582" y="370471"/>
                  </a:lnTo>
                  <a:lnTo>
                    <a:pt x="36436" y="367411"/>
                  </a:lnTo>
                  <a:lnTo>
                    <a:pt x="38150" y="367906"/>
                  </a:lnTo>
                  <a:lnTo>
                    <a:pt x="38671" y="369341"/>
                  </a:lnTo>
                  <a:lnTo>
                    <a:pt x="39954" y="368757"/>
                  </a:lnTo>
                  <a:lnTo>
                    <a:pt x="38976" y="368134"/>
                  </a:lnTo>
                  <a:lnTo>
                    <a:pt x="42291" y="369074"/>
                  </a:lnTo>
                  <a:lnTo>
                    <a:pt x="41211" y="369658"/>
                  </a:lnTo>
                  <a:lnTo>
                    <a:pt x="43205" y="370357"/>
                  </a:lnTo>
                  <a:lnTo>
                    <a:pt x="42329" y="369074"/>
                  </a:lnTo>
                  <a:lnTo>
                    <a:pt x="47612" y="370573"/>
                  </a:lnTo>
                  <a:lnTo>
                    <a:pt x="47790" y="374751"/>
                  </a:lnTo>
                  <a:lnTo>
                    <a:pt x="46151" y="375259"/>
                  </a:lnTo>
                  <a:lnTo>
                    <a:pt x="46621" y="382257"/>
                  </a:lnTo>
                  <a:lnTo>
                    <a:pt x="50838" y="382409"/>
                  </a:lnTo>
                  <a:lnTo>
                    <a:pt x="54165" y="372770"/>
                  </a:lnTo>
                  <a:lnTo>
                    <a:pt x="53555" y="372960"/>
                  </a:lnTo>
                  <a:lnTo>
                    <a:pt x="55054" y="372186"/>
                  </a:lnTo>
                  <a:lnTo>
                    <a:pt x="54813" y="383057"/>
                  </a:lnTo>
                  <a:lnTo>
                    <a:pt x="51663" y="383413"/>
                  </a:lnTo>
                  <a:lnTo>
                    <a:pt x="55499" y="385305"/>
                  </a:lnTo>
                  <a:lnTo>
                    <a:pt x="54419" y="388226"/>
                  </a:lnTo>
                  <a:lnTo>
                    <a:pt x="57340" y="385343"/>
                  </a:lnTo>
                  <a:lnTo>
                    <a:pt x="60007" y="382727"/>
                  </a:lnTo>
                  <a:lnTo>
                    <a:pt x="62712" y="380047"/>
                  </a:lnTo>
                  <a:lnTo>
                    <a:pt x="60198" y="385394"/>
                  </a:lnTo>
                  <a:lnTo>
                    <a:pt x="75234" y="380072"/>
                  </a:lnTo>
                  <a:lnTo>
                    <a:pt x="76860" y="383501"/>
                  </a:lnTo>
                  <a:lnTo>
                    <a:pt x="79997" y="380072"/>
                  </a:lnTo>
                  <a:lnTo>
                    <a:pt x="83489" y="376262"/>
                  </a:lnTo>
                  <a:lnTo>
                    <a:pt x="96189" y="372287"/>
                  </a:lnTo>
                  <a:lnTo>
                    <a:pt x="100177" y="375043"/>
                  </a:lnTo>
                  <a:lnTo>
                    <a:pt x="101117" y="373011"/>
                  </a:lnTo>
                  <a:lnTo>
                    <a:pt x="102082" y="372503"/>
                  </a:lnTo>
                  <a:lnTo>
                    <a:pt x="101587" y="372033"/>
                  </a:lnTo>
                  <a:lnTo>
                    <a:pt x="103022" y="368985"/>
                  </a:lnTo>
                  <a:lnTo>
                    <a:pt x="109004" y="370484"/>
                  </a:lnTo>
                  <a:lnTo>
                    <a:pt x="109080" y="368985"/>
                  </a:lnTo>
                  <a:lnTo>
                    <a:pt x="109169" y="367233"/>
                  </a:lnTo>
                  <a:lnTo>
                    <a:pt x="113055" y="369062"/>
                  </a:lnTo>
                  <a:lnTo>
                    <a:pt x="116332" y="367233"/>
                  </a:lnTo>
                  <a:lnTo>
                    <a:pt x="120573" y="364858"/>
                  </a:lnTo>
                  <a:lnTo>
                    <a:pt x="128447" y="367360"/>
                  </a:lnTo>
                  <a:lnTo>
                    <a:pt x="130594" y="364858"/>
                  </a:lnTo>
                  <a:lnTo>
                    <a:pt x="132257" y="362915"/>
                  </a:lnTo>
                  <a:lnTo>
                    <a:pt x="158445" y="332397"/>
                  </a:lnTo>
                  <a:lnTo>
                    <a:pt x="179997" y="307289"/>
                  </a:lnTo>
                  <a:lnTo>
                    <a:pt x="190157" y="286600"/>
                  </a:lnTo>
                  <a:close/>
                </a:path>
              </a:pathLst>
            </a:custGeom>
            <a:solidFill>
              <a:srgbClr val="EA4D4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173917" y="2585563"/>
              <a:ext cx="190500" cy="388620"/>
            </a:xfrm>
            <a:custGeom>
              <a:avLst/>
              <a:gdLst/>
              <a:ahLst/>
              <a:cxnLst/>
              <a:rect l="l" t="t" r="r" b="b"/>
              <a:pathLst>
                <a:path w="190500" h="388619">
                  <a:moveTo>
                    <a:pt x="28075" y="354083"/>
                  </a:moveTo>
                  <a:lnTo>
                    <a:pt x="32278" y="367139"/>
                  </a:lnTo>
                  <a:lnTo>
                    <a:pt x="36344" y="362916"/>
                  </a:lnTo>
                  <a:lnTo>
                    <a:pt x="35364" y="367091"/>
                  </a:lnTo>
                  <a:lnTo>
                    <a:pt x="47619" y="370573"/>
                  </a:lnTo>
                  <a:lnTo>
                    <a:pt x="47848" y="375913"/>
                  </a:lnTo>
                  <a:lnTo>
                    <a:pt x="55060" y="372188"/>
                  </a:lnTo>
                  <a:lnTo>
                    <a:pt x="54825" y="383055"/>
                  </a:lnTo>
                  <a:lnTo>
                    <a:pt x="51669" y="383415"/>
                  </a:lnTo>
                  <a:lnTo>
                    <a:pt x="55582" y="385345"/>
                  </a:lnTo>
                  <a:lnTo>
                    <a:pt x="56465" y="382721"/>
                  </a:lnTo>
                  <a:lnTo>
                    <a:pt x="54425" y="388229"/>
                  </a:lnTo>
                  <a:lnTo>
                    <a:pt x="62723" y="380046"/>
                  </a:lnTo>
                  <a:lnTo>
                    <a:pt x="60202" y="385395"/>
                  </a:lnTo>
                  <a:lnTo>
                    <a:pt x="75236" y="380075"/>
                  </a:lnTo>
                  <a:lnTo>
                    <a:pt x="76870" y="383494"/>
                  </a:lnTo>
                  <a:lnTo>
                    <a:pt x="83489" y="376266"/>
                  </a:lnTo>
                  <a:lnTo>
                    <a:pt x="96201" y="372287"/>
                  </a:lnTo>
                  <a:lnTo>
                    <a:pt x="100178" y="375035"/>
                  </a:lnTo>
                  <a:lnTo>
                    <a:pt x="103025" y="368977"/>
                  </a:lnTo>
                  <a:lnTo>
                    <a:pt x="109004" y="370486"/>
                  </a:lnTo>
                  <a:lnTo>
                    <a:pt x="109178" y="367226"/>
                  </a:lnTo>
                  <a:lnTo>
                    <a:pt x="113064" y="369054"/>
                  </a:lnTo>
                  <a:lnTo>
                    <a:pt x="120584" y="364858"/>
                  </a:lnTo>
                  <a:lnTo>
                    <a:pt x="128449" y="367364"/>
                  </a:lnTo>
                  <a:lnTo>
                    <a:pt x="179998" y="307281"/>
                  </a:lnTo>
                  <a:lnTo>
                    <a:pt x="190168" y="286593"/>
                  </a:lnTo>
                  <a:lnTo>
                    <a:pt x="184687" y="275835"/>
                  </a:lnTo>
                  <a:lnTo>
                    <a:pt x="164756" y="256630"/>
                  </a:lnTo>
                  <a:lnTo>
                    <a:pt x="173818" y="244397"/>
                  </a:lnTo>
                  <a:lnTo>
                    <a:pt x="172730" y="238551"/>
                  </a:lnTo>
                  <a:lnTo>
                    <a:pt x="165791" y="233444"/>
                  </a:lnTo>
                  <a:lnTo>
                    <a:pt x="166424" y="220151"/>
                  </a:lnTo>
                  <a:lnTo>
                    <a:pt x="160997" y="219217"/>
                  </a:lnTo>
                  <a:lnTo>
                    <a:pt x="158948" y="214112"/>
                  </a:lnTo>
                  <a:lnTo>
                    <a:pt x="159191" y="209100"/>
                  </a:lnTo>
                  <a:lnTo>
                    <a:pt x="163464" y="207440"/>
                  </a:lnTo>
                  <a:lnTo>
                    <a:pt x="158809" y="201599"/>
                  </a:lnTo>
                  <a:lnTo>
                    <a:pt x="162950" y="190221"/>
                  </a:lnTo>
                  <a:lnTo>
                    <a:pt x="160724" y="187282"/>
                  </a:lnTo>
                  <a:lnTo>
                    <a:pt x="167250" y="184842"/>
                  </a:lnTo>
                  <a:lnTo>
                    <a:pt x="163883" y="168366"/>
                  </a:lnTo>
                  <a:lnTo>
                    <a:pt x="149806" y="136656"/>
                  </a:lnTo>
                  <a:lnTo>
                    <a:pt x="165365" y="106128"/>
                  </a:lnTo>
                  <a:lnTo>
                    <a:pt x="154453" y="89269"/>
                  </a:lnTo>
                  <a:lnTo>
                    <a:pt x="143767" y="84148"/>
                  </a:lnTo>
                  <a:lnTo>
                    <a:pt x="140425" y="69481"/>
                  </a:lnTo>
                  <a:lnTo>
                    <a:pt x="146190" y="55080"/>
                  </a:lnTo>
                  <a:lnTo>
                    <a:pt x="140160" y="53103"/>
                  </a:lnTo>
                  <a:lnTo>
                    <a:pt x="148268" y="47103"/>
                  </a:lnTo>
                  <a:lnTo>
                    <a:pt x="146770" y="39243"/>
                  </a:lnTo>
                  <a:lnTo>
                    <a:pt x="154610" y="28036"/>
                  </a:lnTo>
                  <a:lnTo>
                    <a:pt x="151501" y="18146"/>
                  </a:lnTo>
                  <a:lnTo>
                    <a:pt x="139981" y="12620"/>
                  </a:lnTo>
                  <a:lnTo>
                    <a:pt x="132936" y="0"/>
                  </a:lnTo>
                  <a:lnTo>
                    <a:pt x="119291" y="8084"/>
                  </a:lnTo>
                  <a:lnTo>
                    <a:pt x="109302" y="7085"/>
                  </a:lnTo>
                  <a:lnTo>
                    <a:pt x="101952" y="17057"/>
                  </a:lnTo>
                  <a:lnTo>
                    <a:pt x="98433" y="48771"/>
                  </a:lnTo>
                  <a:lnTo>
                    <a:pt x="88681" y="58136"/>
                  </a:lnTo>
                  <a:lnTo>
                    <a:pt x="84763" y="68743"/>
                  </a:lnTo>
                  <a:lnTo>
                    <a:pt x="68444" y="56550"/>
                  </a:lnTo>
                  <a:lnTo>
                    <a:pt x="57275" y="65564"/>
                  </a:lnTo>
                  <a:lnTo>
                    <a:pt x="44738" y="61744"/>
                  </a:lnTo>
                  <a:lnTo>
                    <a:pt x="32961" y="37095"/>
                  </a:lnTo>
                  <a:lnTo>
                    <a:pt x="27494" y="35554"/>
                  </a:lnTo>
                  <a:lnTo>
                    <a:pt x="23140" y="39474"/>
                  </a:lnTo>
                  <a:lnTo>
                    <a:pt x="23917" y="47734"/>
                  </a:lnTo>
                  <a:lnTo>
                    <a:pt x="18579" y="44043"/>
                  </a:lnTo>
                  <a:lnTo>
                    <a:pt x="15867" y="46710"/>
                  </a:lnTo>
                  <a:lnTo>
                    <a:pt x="39549" y="72041"/>
                  </a:lnTo>
                  <a:lnTo>
                    <a:pt x="52163" y="76181"/>
                  </a:lnTo>
                  <a:lnTo>
                    <a:pt x="64643" y="93863"/>
                  </a:lnTo>
                  <a:lnTo>
                    <a:pt x="61013" y="114527"/>
                  </a:lnTo>
                  <a:lnTo>
                    <a:pt x="66562" y="116010"/>
                  </a:lnTo>
                  <a:lnTo>
                    <a:pt x="63346" y="126945"/>
                  </a:lnTo>
                  <a:lnTo>
                    <a:pt x="70302" y="140853"/>
                  </a:lnTo>
                  <a:lnTo>
                    <a:pt x="64862" y="161532"/>
                  </a:lnTo>
                  <a:lnTo>
                    <a:pt x="72770" y="182760"/>
                  </a:lnTo>
                  <a:lnTo>
                    <a:pt x="78057" y="181864"/>
                  </a:lnTo>
                  <a:lnTo>
                    <a:pt x="91162" y="193029"/>
                  </a:lnTo>
                  <a:lnTo>
                    <a:pt x="89802" y="206649"/>
                  </a:lnTo>
                  <a:lnTo>
                    <a:pt x="93779" y="212322"/>
                  </a:lnTo>
                  <a:lnTo>
                    <a:pt x="89520" y="211183"/>
                  </a:lnTo>
                  <a:lnTo>
                    <a:pt x="91152" y="217704"/>
                  </a:lnTo>
                  <a:lnTo>
                    <a:pt x="88231" y="214440"/>
                  </a:lnTo>
                  <a:lnTo>
                    <a:pt x="78942" y="218164"/>
                  </a:lnTo>
                  <a:lnTo>
                    <a:pt x="64150" y="246448"/>
                  </a:lnTo>
                  <a:lnTo>
                    <a:pt x="61094" y="244958"/>
                  </a:lnTo>
                  <a:lnTo>
                    <a:pt x="61000" y="250214"/>
                  </a:lnTo>
                  <a:lnTo>
                    <a:pt x="54886" y="254703"/>
                  </a:lnTo>
                  <a:lnTo>
                    <a:pt x="53012" y="251600"/>
                  </a:lnTo>
                  <a:lnTo>
                    <a:pt x="50156" y="253554"/>
                  </a:lnTo>
                  <a:lnTo>
                    <a:pt x="53036" y="258991"/>
                  </a:lnTo>
                  <a:lnTo>
                    <a:pt x="48494" y="257979"/>
                  </a:lnTo>
                  <a:lnTo>
                    <a:pt x="45382" y="266416"/>
                  </a:lnTo>
                  <a:lnTo>
                    <a:pt x="44178" y="263093"/>
                  </a:lnTo>
                  <a:lnTo>
                    <a:pt x="44137" y="273190"/>
                  </a:lnTo>
                  <a:lnTo>
                    <a:pt x="38300" y="277620"/>
                  </a:lnTo>
                  <a:lnTo>
                    <a:pt x="37465" y="273660"/>
                  </a:lnTo>
                  <a:lnTo>
                    <a:pt x="31251" y="275393"/>
                  </a:lnTo>
                  <a:lnTo>
                    <a:pt x="33427" y="281920"/>
                  </a:lnTo>
                  <a:lnTo>
                    <a:pt x="28307" y="282198"/>
                  </a:lnTo>
                  <a:lnTo>
                    <a:pt x="30489" y="284000"/>
                  </a:lnTo>
                  <a:lnTo>
                    <a:pt x="24308" y="294360"/>
                  </a:lnTo>
                  <a:lnTo>
                    <a:pt x="33403" y="332400"/>
                  </a:lnTo>
                  <a:lnTo>
                    <a:pt x="30873" y="330917"/>
                  </a:lnTo>
                  <a:lnTo>
                    <a:pt x="28075" y="354083"/>
                  </a:lnTo>
                  <a:close/>
                </a:path>
                <a:path w="190500" h="388619">
                  <a:moveTo>
                    <a:pt x="118339" y="368315"/>
                  </a:moveTo>
                  <a:lnTo>
                    <a:pt x="117861" y="368433"/>
                  </a:lnTo>
                  <a:lnTo>
                    <a:pt x="118269" y="369723"/>
                  </a:lnTo>
                  <a:lnTo>
                    <a:pt x="118339" y="368315"/>
                  </a:lnTo>
                  <a:close/>
                </a:path>
                <a:path w="190500" h="388619">
                  <a:moveTo>
                    <a:pt x="115826" y="367860"/>
                  </a:moveTo>
                  <a:lnTo>
                    <a:pt x="115253" y="368536"/>
                  </a:lnTo>
                  <a:lnTo>
                    <a:pt x="116403" y="368241"/>
                  </a:lnTo>
                  <a:lnTo>
                    <a:pt x="115826" y="367860"/>
                  </a:lnTo>
                  <a:close/>
                </a:path>
                <a:path w="190500" h="388619">
                  <a:moveTo>
                    <a:pt x="111061" y="368555"/>
                  </a:moveTo>
                  <a:lnTo>
                    <a:pt x="110831" y="369905"/>
                  </a:lnTo>
                  <a:lnTo>
                    <a:pt x="112008" y="368968"/>
                  </a:lnTo>
                  <a:lnTo>
                    <a:pt x="111061" y="368555"/>
                  </a:lnTo>
                  <a:close/>
                </a:path>
                <a:path w="190500" h="388619">
                  <a:moveTo>
                    <a:pt x="103728" y="372892"/>
                  </a:moveTo>
                  <a:lnTo>
                    <a:pt x="103052" y="373603"/>
                  </a:lnTo>
                  <a:lnTo>
                    <a:pt x="104077" y="374023"/>
                  </a:lnTo>
                  <a:lnTo>
                    <a:pt x="103728" y="372892"/>
                  </a:lnTo>
                  <a:close/>
                </a:path>
                <a:path w="190500" h="388619">
                  <a:moveTo>
                    <a:pt x="101144" y="371585"/>
                  </a:moveTo>
                  <a:lnTo>
                    <a:pt x="100919" y="373116"/>
                  </a:lnTo>
                  <a:lnTo>
                    <a:pt x="102083" y="372500"/>
                  </a:lnTo>
                  <a:lnTo>
                    <a:pt x="101144" y="371585"/>
                  </a:lnTo>
                  <a:close/>
                </a:path>
                <a:path w="190500" h="388619">
                  <a:moveTo>
                    <a:pt x="99915" y="375535"/>
                  </a:moveTo>
                  <a:lnTo>
                    <a:pt x="99188" y="375474"/>
                  </a:lnTo>
                  <a:lnTo>
                    <a:pt x="99849" y="376237"/>
                  </a:lnTo>
                  <a:lnTo>
                    <a:pt x="99915" y="375535"/>
                  </a:lnTo>
                  <a:close/>
                </a:path>
                <a:path w="190500" h="388619">
                  <a:moveTo>
                    <a:pt x="95738" y="372902"/>
                  </a:moveTo>
                  <a:lnTo>
                    <a:pt x="95151" y="374036"/>
                  </a:lnTo>
                  <a:lnTo>
                    <a:pt x="96535" y="374520"/>
                  </a:lnTo>
                  <a:lnTo>
                    <a:pt x="95738" y="372902"/>
                  </a:lnTo>
                  <a:close/>
                </a:path>
                <a:path w="190500" h="388619">
                  <a:moveTo>
                    <a:pt x="83701" y="207834"/>
                  </a:moveTo>
                  <a:lnTo>
                    <a:pt x="79738" y="209074"/>
                  </a:lnTo>
                  <a:lnTo>
                    <a:pt x="80687" y="212867"/>
                  </a:lnTo>
                  <a:lnTo>
                    <a:pt x="86539" y="210170"/>
                  </a:lnTo>
                  <a:lnTo>
                    <a:pt x="83701" y="207834"/>
                  </a:lnTo>
                  <a:close/>
                </a:path>
                <a:path w="190500" h="388619">
                  <a:moveTo>
                    <a:pt x="68171" y="382964"/>
                  </a:moveTo>
                  <a:lnTo>
                    <a:pt x="67849" y="384576"/>
                  </a:lnTo>
                  <a:lnTo>
                    <a:pt x="69698" y="383242"/>
                  </a:lnTo>
                  <a:lnTo>
                    <a:pt x="68171" y="382964"/>
                  </a:lnTo>
                  <a:close/>
                </a:path>
                <a:path w="190500" h="388619">
                  <a:moveTo>
                    <a:pt x="62878" y="385036"/>
                  </a:moveTo>
                  <a:lnTo>
                    <a:pt x="60819" y="385515"/>
                  </a:lnTo>
                  <a:lnTo>
                    <a:pt x="62347" y="386280"/>
                  </a:lnTo>
                  <a:lnTo>
                    <a:pt x="62878" y="385036"/>
                  </a:lnTo>
                  <a:close/>
                </a:path>
                <a:path w="190500" h="388619">
                  <a:moveTo>
                    <a:pt x="46625" y="382253"/>
                  </a:moveTo>
                  <a:lnTo>
                    <a:pt x="50843" y="382402"/>
                  </a:lnTo>
                  <a:lnTo>
                    <a:pt x="54171" y="372762"/>
                  </a:lnTo>
                  <a:lnTo>
                    <a:pt x="46154" y="375252"/>
                  </a:lnTo>
                  <a:lnTo>
                    <a:pt x="46625" y="382253"/>
                  </a:lnTo>
                  <a:close/>
                </a:path>
                <a:path w="190500" h="388619">
                  <a:moveTo>
                    <a:pt x="53522" y="378830"/>
                  </a:moveTo>
                  <a:lnTo>
                    <a:pt x="52349" y="379631"/>
                  </a:lnTo>
                  <a:lnTo>
                    <a:pt x="54113" y="379897"/>
                  </a:lnTo>
                  <a:lnTo>
                    <a:pt x="53522" y="378830"/>
                  </a:lnTo>
                  <a:close/>
                </a:path>
                <a:path w="190500" h="388619">
                  <a:moveTo>
                    <a:pt x="53914" y="381122"/>
                  </a:moveTo>
                  <a:lnTo>
                    <a:pt x="53353" y="381583"/>
                  </a:lnTo>
                  <a:lnTo>
                    <a:pt x="53937" y="382152"/>
                  </a:lnTo>
                  <a:lnTo>
                    <a:pt x="53914" y="381122"/>
                  </a:lnTo>
                  <a:close/>
                </a:path>
                <a:path w="190500" h="388619">
                  <a:moveTo>
                    <a:pt x="50876" y="255390"/>
                  </a:moveTo>
                  <a:lnTo>
                    <a:pt x="50147" y="257925"/>
                  </a:lnTo>
                  <a:lnTo>
                    <a:pt x="51535" y="257386"/>
                  </a:lnTo>
                  <a:lnTo>
                    <a:pt x="50876" y="255390"/>
                  </a:lnTo>
                  <a:close/>
                </a:path>
                <a:path w="190500" h="388619">
                  <a:moveTo>
                    <a:pt x="49015" y="253973"/>
                  </a:moveTo>
                  <a:lnTo>
                    <a:pt x="48346" y="255418"/>
                  </a:lnTo>
                  <a:lnTo>
                    <a:pt x="48863" y="255107"/>
                  </a:lnTo>
                  <a:lnTo>
                    <a:pt x="49015" y="253973"/>
                  </a:lnTo>
                  <a:close/>
                </a:path>
                <a:path w="190500" h="388619">
                  <a:moveTo>
                    <a:pt x="48530" y="383065"/>
                  </a:moveTo>
                  <a:lnTo>
                    <a:pt x="48243" y="384289"/>
                  </a:lnTo>
                  <a:lnTo>
                    <a:pt x="49163" y="384270"/>
                  </a:lnTo>
                  <a:lnTo>
                    <a:pt x="48530" y="383065"/>
                  </a:lnTo>
                  <a:close/>
                </a:path>
                <a:path w="190500" h="388619">
                  <a:moveTo>
                    <a:pt x="47067" y="383153"/>
                  </a:moveTo>
                  <a:lnTo>
                    <a:pt x="47098" y="384235"/>
                  </a:lnTo>
                  <a:lnTo>
                    <a:pt x="47602" y="383311"/>
                  </a:lnTo>
                  <a:lnTo>
                    <a:pt x="47067" y="383153"/>
                  </a:lnTo>
                  <a:close/>
                </a:path>
                <a:path w="190500" h="388619">
                  <a:moveTo>
                    <a:pt x="47255" y="370723"/>
                  </a:moveTo>
                  <a:lnTo>
                    <a:pt x="45993" y="370892"/>
                  </a:lnTo>
                  <a:lnTo>
                    <a:pt x="46647" y="371435"/>
                  </a:lnTo>
                  <a:lnTo>
                    <a:pt x="47255" y="370723"/>
                  </a:lnTo>
                  <a:close/>
                </a:path>
                <a:path w="190500" h="388619">
                  <a:moveTo>
                    <a:pt x="47173" y="385936"/>
                  </a:moveTo>
                  <a:lnTo>
                    <a:pt x="46186" y="386890"/>
                  </a:lnTo>
                  <a:lnTo>
                    <a:pt x="45313" y="387572"/>
                  </a:lnTo>
                  <a:lnTo>
                    <a:pt x="47173" y="385936"/>
                  </a:lnTo>
                  <a:close/>
                </a:path>
                <a:path w="190500" h="388619">
                  <a:moveTo>
                    <a:pt x="45518" y="370934"/>
                  </a:moveTo>
                  <a:lnTo>
                    <a:pt x="43633" y="372373"/>
                  </a:lnTo>
                  <a:lnTo>
                    <a:pt x="45905" y="373049"/>
                  </a:lnTo>
                  <a:lnTo>
                    <a:pt x="45518" y="370934"/>
                  </a:lnTo>
                  <a:close/>
                </a:path>
                <a:path w="190500" h="388619">
                  <a:moveTo>
                    <a:pt x="46263" y="372963"/>
                  </a:moveTo>
                  <a:lnTo>
                    <a:pt x="44498" y="373896"/>
                  </a:lnTo>
                  <a:lnTo>
                    <a:pt x="45463" y="374860"/>
                  </a:lnTo>
                  <a:lnTo>
                    <a:pt x="46263" y="372963"/>
                  </a:lnTo>
                  <a:close/>
                </a:path>
                <a:path w="190500" h="388619">
                  <a:moveTo>
                    <a:pt x="44970" y="376202"/>
                  </a:moveTo>
                  <a:lnTo>
                    <a:pt x="43464" y="376968"/>
                  </a:lnTo>
                  <a:lnTo>
                    <a:pt x="44137" y="378094"/>
                  </a:lnTo>
                  <a:lnTo>
                    <a:pt x="44970" y="376202"/>
                  </a:lnTo>
                  <a:close/>
                </a:path>
                <a:path w="190500" h="388619">
                  <a:moveTo>
                    <a:pt x="42557" y="374778"/>
                  </a:moveTo>
                  <a:lnTo>
                    <a:pt x="43906" y="372456"/>
                  </a:lnTo>
                  <a:lnTo>
                    <a:pt x="40607" y="372653"/>
                  </a:lnTo>
                  <a:lnTo>
                    <a:pt x="42557" y="374778"/>
                  </a:lnTo>
                  <a:close/>
                </a:path>
                <a:path w="190500" h="388619">
                  <a:moveTo>
                    <a:pt x="42353" y="370617"/>
                  </a:moveTo>
                  <a:lnTo>
                    <a:pt x="40624" y="371320"/>
                  </a:lnTo>
                  <a:lnTo>
                    <a:pt x="43319" y="371527"/>
                  </a:lnTo>
                  <a:lnTo>
                    <a:pt x="42353" y="370617"/>
                  </a:lnTo>
                  <a:close/>
                </a:path>
                <a:path w="190500" h="388619">
                  <a:moveTo>
                    <a:pt x="42326" y="369048"/>
                  </a:moveTo>
                  <a:lnTo>
                    <a:pt x="41213" y="369662"/>
                  </a:lnTo>
                  <a:lnTo>
                    <a:pt x="43209" y="370359"/>
                  </a:lnTo>
                  <a:lnTo>
                    <a:pt x="42326" y="369048"/>
                  </a:lnTo>
                  <a:close/>
                </a:path>
                <a:path w="190500" h="388619">
                  <a:moveTo>
                    <a:pt x="39027" y="269692"/>
                  </a:moveTo>
                  <a:lnTo>
                    <a:pt x="40051" y="274145"/>
                  </a:lnTo>
                  <a:lnTo>
                    <a:pt x="40469" y="271685"/>
                  </a:lnTo>
                  <a:lnTo>
                    <a:pt x="39027" y="269692"/>
                  </a:lnTo>
                  <a:close/>
                </a:path>
                <a:path w="190500" h="388619">
                  <a:moveTo>
                    <a:pt x="40098" y="375748"/>
                  </a:moveTo>
                  <a:lnTo>
                    <a:pt x="38345" y="376479"/>
                  </a:lnTo>
                  <a:lnTo>
                    <a:pt x="39262" y="378037"/>
                  </a:lnTo>
                  <a:lnTo>
                    <a:pt x="40098" y="375748"/>
                  </a:lnTo>
                  <a:close/>
                </a:path>
                <a:path w="190500" h="388619">
                  <a:moveTo>
                    <a:pt x="38035" y="367511"/>
                  </a:moveTo>
                  <a:lnTo>
                    <a:pt x="38682" y="369342"/>
                  </a:lnTo>
                  <a:lnTo>
                    <a:pt x="39966" y="368753"/>
                  </a:lnTo>
                  <a:lnTo>
                    <a:pt x="38035" y="367511"/>
                  </a:lnTo>
                  <a:close/>
                </a:path>
                <a:path w="190500" h="388619">
                  <a:moveTo>
                    <a:pt x="36264" y="367142"/>
                  </a:moveTo>
                  <a:lnTo>
                    <a:pt x="36837" y="371135"/>
                  </a:lnTo>
                  <a:lnTo>
                    <a:pt x="38589" y="370474"/>
                  </a:lnTo>
                  <a:lnTo>
                    <a:pt x="36264" y="367142"/>
                  </a:lnTo>
                  <a:close/>
                </a:path>
                <a:path w="190500" h="388619">
                  <a:moveTo>
                    <a:pt x="38382" y="373673"/>
                  </a:moveTo>
                  <a:lnTo>
                    <a:pt x="37006" y="373170"/>
                  </a:lnTo>
                  <a:lnTo>
                    <a:pt x="38149" y="373992"/>
                  </a:lnTo>
                  <a:lnTo>
                    <a:pt x="38382" y="373673"/>
                  </a:lnTo>
                  <a:close/>
                </a:path>
                <a:path w="190500" h="388619">
                  <a:moveTo>
                    <a:pt x="36730" y="375751"/>
                  </a:moveTo>
                  <a:lnTo>
                    <a:pt x="34499" y="376374"/>
                  </a:lnTo>
                  <a:lnTo>
                    <a:pt x="36646" y="377476"/>
                  </a:lnTo>
                  <a:lnTo>
                    <a:pt x="36730" y="375751"/>
                  </a:lnTo>
                  <a:close/>
                </a:path>
                <a:path w="190500" h="388619">
                  <a:moveTo>
                    <a:pt x="35004" y="365079"/>
                  </a:moveTo>
                  <a:lnTo>
                    <a:pt x="34485" y="368011"/>
                  </a:lnTo>
                  <a:lnTo>
                    <a:pt x="35645" y="365921"/>
                  </a:lnTo>
                  <a:lnTo>
                    <a:pt x="35004" y="365079"/>
                  </a:lnTo>
                  <a:close/>
                </a:path>
                <a:path w="190500" h="388619">
                  <a:moveTo>
                    <a:pt x="34076" y="271629"/>
                  </a:moveTo>
                  <a:lnTo>
                    <a:pt x="33548" y="274457"/>
                  </a:lnTo>
                  <a:lnTo>
                    <a:pt x="35437" y="273548"/>
                  </a:lnTo>
                  <a:lnTo>
                    <a:pt x="34076" y="271629"/>
                  </a:lnTo>
                  <a:close/>
                </a:path>
                <a:path w="190500" h="388619">
                  <a:moveTo>
                    <a:pt x="32589" y="376866"/>
                  </a:moveTo>
                  <a:lnTo>
                    <a:pt x="31152" y="379245"/>
                  </a:lnTo>
                  <a:lnTo>
                    <a:pt x="33547" y="378123"/>
                  </a:lnTo>
                  <a:lnTo>
                    <a:pt x="32589" y="376866"/>
                  </a:lnTo>
                  <a:close/>
                </a:path>
                <a:path w="190500" h="388619">
                  <a:moveTo>
                    <a:pt x="33083" y="368312"/>
                  </a:moveTo>
                  <a:lnTo>
                    <a:pt x="32557" y="368862"/>
                  </a:lnTo>
                  <a:lnTo>
                    <a:pt x="33193" y="369224"/>
                  </a:lnTo>
                  <a:lnTo>
                    <a:pt x="33083" y="368312"/>
                  </a:lnTo>
                  <a:close/>
                </a:path>
                <a:path w="190500" h="388619">
                  <a:moveTo>
                    <a:pt x="32431" y="374052"/>
                  </a:moveTo>
                  <a:lnTo>
                    <a:pt x="31774" y="375675"/>
                  </a:lnTo>
                  <a:lnTo>
                    <a:pt x="33106" y="374666"/>
                  </a:lnTo>
                  <a:lnTo>
                    <a:pt x="32431" y="374052"/>
                  </a:lnTo>
                  <a:close/>
                </a:path>
                <a:path w="190500" h="388619">
                  <a:moveTo>
                    <a:pt x="30585" y="365673"/>
                  </a:moveTo>
                  <a:lnTo>
                    <a:pt x="26785" y="362047"/>
                  </a:lnTo>
                  <a:lnTo>
                    <a:pt x="29449" y="366671"/>
                  </a:lnTo>
                  <a:lnTo>
                    <a:pt x="30585" y="365673"/>
                  </a:lnTo>
                  <a:close/>
                </a:path>
                <a:path w="190500" h="388619">
                  <a:moveTo>
                    <a:pt x="29076" y="375430"/>
                  </a:moveTo>
                  <a:lnTo>
                    <a:pt x="28190" y="376844"/>
                  </a:lnTo>
                  <a:lnTo>
                    <a:pt x="30424" y="376097"/>
                  </a:lnTo>
                  <a:lnTo>
                    <a:pt x="29076" y="375430"/>
                  </a:lnTo>
                  <a:close/>
                </a:path>
                <a:path w="190500" h="388619">
                  <a:moveTo>
                    <a:pt x="30080" y="375109"/>
                  </a:moveTo>
                  <a:lnTo>
                    <a:pt x="29460" y="375551"/>
                  </a:lnTo>
                  <a:lnTo>
                    <a:pt x="30377" y="375938"/>
                  </a:lnTo>
                  <a:lnTo>
                    <a:pt x="30080" y="375109"/>
                  </a:lnTo>
                  <a:close/>
                </a:path>
                <a:path w="190500" h="388619">
                  <a:moveTo>
                    <a:pt x="26976" y="269502"/>
                  </a:moveTo>
                  <a:lnTo>
                    <a:pt x="24321" y="273868"/>
                  </a:lnTo>
                  <a:lnTo>
                    <a:pt x="28165" y="277914"/>
                  </a:lnTo>
                  <a:lnTo>
                    <a:pt x="26976" y="269502"/>
                  </a:lnTo>
                  <a:close/>
                </a:path>
                <a:path w="190500" h="388619">
                  <a:moveTo>
                    <a:pt x="29327" y="358585"/>
                  </a:moveTo>
                  <a:lnTo>
                    <a:pt x="28795" y="359751"/>
                  </a:lnTo>
                  <a:lnTo>
                    <a:pt x="29712" y="359683"/>
                  </a:lnTo>
                  <a:lnTo>
                    <a:pt x="29327" y="358585"/>
                  </a:lnTo>
                  <a:close/>
                </a:path>
                <a:path w="190500" h="388619">
                  <a:moveTo>
                    <a:pt x="28263" y="270362"/>
                  </a:moveTo>
                  <a:lnTo>
                    <a:pt x="28569" y="273323"/>
                  </a:lnTo>
                  <a:lnTo>
                    <a:pt x="29201" y="270436"/>
                  </a:lnTo>
                  <a:lnTo>
                    <a:pt x="28263" y="270362"/>
                  </a:lnTo>
                  <a:close/>
                </a:path>
                <a:path w="190500" h="388619">
                  <a:moveTo>
                    <a:pt x="29411" y="284598"/>
                  </a:moveTo>
                  <a:lnTo>
                    <a:pt x="29060" y="284528"/>
                  </a:lnTo>
                  <a:lnTo>
                    <a:pt x="29629" y="285768"/>
                  </a:lnTo>
                  <a:lnTo>
                    <a:pt x="29411" y="284598"/>
                  </a:lnTo>
                  <a:close/>
                </a:path>
                <a:path w="190500" h="388619">
                  <a:moveTo>
                    <a:pt x="28939" y="343562"/>
                  </a:moveTo>
                  <a:lnTo>
                    <a:pt x="28615" y="345040"/>
                  </a:lnTo>
                  <a:lnTo>
                    <a:pt x="29289" y="343903"/>
                  </a:lnTo>
                  <a:lnTo>
                    <a:pt x="28939" y="343562"/>
                  </a:lnTo>
                  <a:close/>
                </a:path>
                <a:path w="190500" h="388619">
                  <a:moveTo>
                    <a:pt x="26822" y="364074"/>
                  </a:moveTo>
                  <a:lnTo>
                    <a:pt x="27485" y="367158"/>
                  </a:lnTo>
                  <a:lnTo>
                    <a:pt x="28116" y="365625"/>
                  </a:lnTo>
                  <a:lnTo>
                    <a:pt x="26822" y="364074"/>
                  </a:lnTo>
                  <a:close/>
                </a:path>
                <a:path w="190500" h="388619">
                  <a:moveTo>
                    <a:pt x="26297" y="354164"/>
                  </a:moveTo>
                  <a:lnTo>
                    <a:pt x="26651" y="355915"/>
                  </a:lnTo>
                  <a:lnTo>
                    <a:pt x="28476" y="356417"/>
                  </a:lnTo>
                  <a:lnTo>
                    <a:pt x="26297" y="354164"/>
                  </a:lnTo>
                  <a:close/>
                </a:path>
                <a:path w="190500" h="388619">
                  <a:moveTo>
                    <a:pt x="25456" y="283103"/>
                  </a:moveTo>
                  <a:lnTo>
                    <a:pt x="25633" y="285431"/>
                  </a:lnTo>
                  <a:lnTo>
                    <a:pt x="26373" y="283826"/>
                  </a:lnTo>
                  <a:lnTo>
                    <a:pt x="25456" y="283103"/>
                  </a:lnTo>
                  <a:close/>
                </a:path>
                <a:path w="190500" h="388619">
                  <a:moveTo>
                    <a:pt x="25724" y="287903"/>
                  </a:moveTo>
                  <a:lnTo>
                    <a:pt x="24940" y="289394"/>
                  </a:lnTo>
                  <a:lnTo>
                    <a:pt x="26470" y="288335"/>
                  </a:lnTo>
                  <a:lnTo>
                    <a:pt x="25724" y="287903"/>
                  </a:lnTo>
                  <a:close/>
                </a:path>
                <a:path w="190500" h="388619">
                  <a:moveTo>
                    <a:pt x="23863" y="366706"/>
                  </a:moveTo>
                  <a:lnTo>
                    <a:pt x="23865" y="368001"/>
                  </a:lnTo>
                  <a:lnTo>
                    <a:pt x="24600" y="367396"/>
                  </a:lnTo>
                  <a:lnTo>
                    <a:pt x="23863" y="366706"/>
                  </a:lnTo>
                  <a:close/>
                </a:path>
                <a:path w="190500" h="388619">
                  <a:moveTo>
                    <a:pt x="24056" y="292307"/>
                  </a:moveTo>
                  <a:lnTo>
                    <a:pt x="23942" y="293561"/>
                  </a:lnTo>
                  <a:lnTo>
                    <a:pt x="24542" y="293079"/>
                  </a:lnTo>
                  <a:lnTo>
                    <a:pt x="24056" y="292307"/>
                  </a:lnTo>
                  <a:close/>
                </a:path>
                <a:path w="190500" h="388619">
                  <a:moveTo>
                    <a:pt x="24005" y="297948"/>
                  </a:moveTo>
                  <a:lnTo>
                    <a:pt x="23855" y="298825"/>
                  </a:lnTo>
                  <a:lnTo>
                    <a:pt x="24498" y="298575"/>
                  </a:lnTo>
                  <a:lnTo>
                    <a:pt x="24005" y="297948"/>
                  </a:lnTo>
                  <a:close/>
                </a:path>
                <a:path w="190500" h="388619">
                  <a:moveTo>
                    <a:pt x="22078" y="383958"/>
                  </a:moveTo>
                  <a:lnTo>
                    <a:pt x="21893" y="384777"/>
                  </a:lnTo>
                  <a:lnTo>
                    <a:pt x="22820" y="384289"/>
                  </a:lnTo>
                  <a:lnTo>
                    <a:pt x="22078" y="383958"/>
                  </a:lnTo>
                  <a:close/>
                </a:path>
                <a:path w="190500" h="388619">
                  <a:moveTo>
                    <a:pt x="22175" y="367139"/>
                  </a:moveTo>
                  <a:lnTo>
                    <a:pt x="21852" y="368721"/>
                  </a:lnTo>
                  <a:lnTo>
                    <a:pt x="22175" y="368945"/>
                  </a:lnTo>
                  <a:lnTo>
                    <a:pt x="22175" y="367139"/>
                  </a:lnTo>
                  <a:close/>
                </a:path>
                <a:path w="190500" h="388619">
                  <a:moveTo>
                    <a:pt x="21696" y="385099"/>
                  </a:moveTo>
                  <a:lnTo>
                    <a:pt x="21018" y="384434"/>
                  </a:lnTo>
                  <a:lnTo>
                    <a:pt x="21610" y="385867"/>
                  </a:lnTo>
                  <a:lnTo>
                    <a:pt x="21696" y="385099"/>
                  </a:lnTo>
                  <a:close/>
                </a:path>
                <a:path w="190500" h="388619">
                  <a:moveTo>
                    <a:pt x="19601" y="373625"/>
                  </a:moveTo>
                  <a:lnTo>
                    <a:pt x="19356" y="375420"/>
                  </a:lnTo>
                  <a:lnTo>
                    <a:pt x="20201" y="374125"/>
                  </a:lnTo>
                  <a:lnTo>
                    <a:pt x="19601" y="373625"/>
                  </a:lnTo>
                  <a:close/>
                </a:path>
                <a:path w="190500" h="388619">
                  <a:moveTo>
                    <a:pt x="19230" y="371100"/>
                  </a:moveTo>
                  <a:lnTo>
                    <a:pt x="18987" y="372826"/>
                  </a:lnTo>
                  <a:lnTo>
                    <a:pt x="19789" y="371553"/>
                  </a:lnTo>
                  <a:lnTo>
                    <a:pt x="19230" y="371100"/>
                  </a:lnTo>
                  <a:close/>
                </a:path>
                <a:path w="190500" h="388619">
                  <a:moveTo>
                    <a:pt x="17951" y="375255"/>
                  </a:moveTo>
                  <a:lnTo>
                    <a:pt x="17626" y="376151"/>
                  </a:lnTo>
                  <a:lnTo>
                    <a:pt x="18570" y="376377"/>
                  </a:lnTo>
                  <a:lnTo>
                    <a:pt x="17951" y="375255"/>
                  </a:lnTo>
                  <a:close/>
                </a:path>
                <a:path w="190500" h="388619">
                  <a:moveTo>
                    <a:pt x="17621" y="377920"/>
                  </a:moveTo>
                  <a:lnTo>
                    <a:pt x="17259" y="378554"/>
                  </a:lnTo>
                  <a:lnTo>
                    <a:pt x="18142" y="378782"/>
                  </a:lnTo>
                  <a:lnTo>
                    <a:pt x="17621" y="377920"/>
                  </a:lnTo>
                  <a:close/>
                </a:path>
                <a:path w="190500" h="388619">
                  <a:moveTo>
                    <a:pt x="16391" y="380862"/>
                  </a:moveTo>
                  <a:lnTo>
                    <a:pt x="15185" y="382474"/>
                  </a:lnTo>
                  <a:lnTo>
                    <a:pt x="16707" y="382152"/>
                  </a:lnTo>
                  <a:lnTo>
                    <a:pt x="16391" y="380862"/>
                  </a:lnTo>
                  <a:close/>
                </a:path>
                <a:path w="190500" h="388619">
                  <a:moveTo>
                    <a:pt x="15704" y="380695"/>
                  </a:moveTo>
                  <a:lnTo>
                    <a:pt x="14831" y="380862"/>
                  </a:lnTo>
                  <a:lnTo>
                    <a:pt x="15464" y="381413"/>
                  </a:lnTo>
                  <a:lnTo>
                    <a:pt x="15704" y="380695"/>
                  </a:lnTo>
                  <a:close/>
                </a:path>
                <a:path w="190500" h="388619">
                  <a:moveTo>
                    <a:pt x="14413" y="380644"/>
                  </a:moveTo>
                  <a:lnTo>
                    <a:pt x="13823" y="381011"/>
                  </a:lnTo>
                  <a:lnTo>
                    <a:pt x="14205" y="382007"/>
                  </a:lnTo>
                  <a:lnTo>
                    <a:pt x="14413" y="380644"/>
                  </a:lnTo>
                  <a:close/>
                </a:path>
                <a:path w="190500" h="388619">
                  <a:moveTo>
                    <a:pt x="12888" y="382165"/>
                  </a:moveTo>
                  <a:lnTo>
                    <a:pt x="13303" y="383437"/>
                  </a:lnTo>
                  <a:lnTo>
                    <a:pt x="14034" y="382294"/>
                  </a:lnTo>
                  <a:lnTo>
                    <a:pt x="12888" y="382165"/>
                  </a:lnTo>
                  <a:close/>
                </a:path>
                <a:path w="190500" h="388619">
                  <a:moveTo>
                    <a:pt x="12552" y="373482"/>
                  </a:moveTo>
                  <a:lnTo>
                    <a:pt x="12918" y="375439"/>
                  </a:lnTo>
                  <a:lnTo>
                    <a:pt x="14020" y="375045"/>
                  </a:lnTo>
                  <a:lnTo>
                    <a:pt x="12552" y="373482"/>
                  </a:lnTo>
                  <a:close/>
                </a:path>
                <a:path w="190500" h="388619">
                  <a:moveTo>
                    <a:pt x="11001" y="377507"/>
                  </a:moveTo>
                  <a:lnTo>
                    <a:pt x="10807" y="380416"/>
                  </a:lnTo>
                  <a:lnTo>
                    <a:pt x="11897" y="378043"/>
                  </a:lnTo>
                  <a:lnTo>
                    <a:pt x="11001" y="377507"/>
                  </a:lnTo>
                  <a:close/>
                </a:path>
                <a:path w="190500" h="388619">
                  <a:moveTo>
                    <a:pt x="6322" y="380518"/>
                  </a:moveTo>
                  <a:lnTo>
                    <a:pt x="10479" y="381865"/>
                  </a:lnTo>
                  <a:lnTo>
                    <a:pt x="7247" y="375086"/>
                  </a:lnTo>
                  <a:lnTo>
                    <a:pt x="9851" y="377222"/>
                  </a:lnTo>
                  <a:lnTo>
                    <a:pt x="11289" y="373695"/>
                  </a:lnTo>
                  <a:lnTo>
                    <a:pt x="5216" y="369192"/>
                  </a:lnTo>
                  <a:lnTo>
                    <a:pt x="4979" y="374790"/>
                  </a:lnTo>
                  <a:lnTo>
                    <a:pt x="3386" y="372047"/>
                  </a:lnTo>
                  <a:lnTo>
                    <a:pt x="1836" y="374854"/>
                  </a:lnTo>
                  <a:lnTo>
                    <a:pt x="6322" y="380518"/>
                  </a:lnTo>
                  <a:close/>
                </a:path>
                <a:path w="190500" h="388619">
                  <a:moveTo>
                    <a:pt x="4608" y="372637"/>
                  </a:moveTo>
                  <a:lnTo>
                    <a:pt x="4126" y="373294"/>
                  </a:lnTo>
                  <a:lnTo>
                    <a:pt x="4845" y="373269"/>
                  </a:lnTo>
                  <a:lnTo>
                    <a:pt x="4608" y="372637"/>
                  </a:lnTo>
                  <a:close/>
                </a:path>
                <a:path w="190500" h="388619">
                  <a:moveTo>
                    <a:pt x="981" y="372813"/>
                  </a:moveTo>
                  <a:lnTo>
                    <a:pt x="0" y="378072"/>
                  </a:lnTo>
                  <a:lnTo>
                    <a:pt x="2083" y="375573"/>
                  </a:lnTo>
                  <a:lnTo>
                    <a:pt x="981" y="37281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210607" y="2978822"/>
              <a:ext cx="99695" cy="65405"/>
            </a:xfrm>
            <a:custGeom>
              <a:avLst/>
              <a:gdLst/>
              <a:ahLst/>
              <a:cxnLst/>
              <a:rect l="l" t="t" r="r" b="b"/>
              <a:pathLst>
                <a:path w="99695" h="65405">
                  <a:moveTo>
                    <a:pt x="10591" y="46367"/>
                  </a:moveTo>
                  <a:lnTo>
                    <a:pt x="10007" y="45567"/>
                  </a:lnTo>
                  <a:lnTo>
                    <a:pt x="10058" y="47129"/>
                  </a:lnTo>
                  <a:lnTo>
                    <a:pt x="10591" y="46367"/>
                  </a:lnTo>
                  <a:close/>
                </a:path>
                <a:path w="99695" h="65405">
                  <a:moveTo>
                    <a:pt x="18986" y="25565"/>
                  </a:moveTo>
                  <a:lnTo>
                    <a:pt x="12496" y="17970"/>
                  </a:lnTo>
                  <a:lnTo>
                    <a:pt x="8394" y="22542"/>
                  </a:lnTo>
                  <a:lnTo>
                    <a:pt x="2971" y="22352"/>
                  </a:lnTo>
                  <a:lnTo>
                    <a:pt x="8724" y="24396"/>
                  </a:lnTo>
                  <a:lnTo>
                    <a:pt x="10934" y="30149"/>
                  </a:lnTo>
                  <a:lnTo>
                    <a:pt x="16065" y="25908"/>
                  </a:lnTo>
                  <a:lnTo>
                    <a:pt x="18986" y="25565"/>
                  </a:lnTo>
                  <a:close/>
                </a:path>
                <a:path w="99695" h="65405">
                  <a:moveTo>
                    <a:pt x="22123" y="56553"/>
                  </a:moveTo>
                  <a:lnTo>
                    <a:pt x="21577" y="56108"/>
                  </a:lnTo>
                  <a:lnTo>
                    <a:pt x="21323" y="57137"/>
                  </a:lnTo>
                  <a:lnTo>
                    <a:pt x="22123" y="56553"/>
                  </a:lnTo>
                  <a:close/>
                </a:path>
                <a:path w="99695" h="65405">
                  <a:moveTo>
                    <a:pt x="24091" y="20815"/>
                  </a:moveTo>
                  <a:lnTo>
                    <a:pt x="20904" y="19062"/>
                  </a:lnTo>
                  <a:lnTo>
                    <a:pt x="20904" y="21869"/>
                  </a:lnTo>
                  <a:lnTo>
                    <a:pt x="24091" y="20815"/>
                  </a:lnTo>
                  <a:close/>
                </a:path>
                <a:path w="99695" h="65405">
                  <a:moveTo>
                    <a:pt x="24206" y="34671"/>
                  </a:moveTo>
                  <a:lnTo>
                    <a:pt x="23406" y="31369"/>
                  </a:lnTo>
                  <a:lnTo>
                    <a:pt x="20104" y="30670"/>
                  </a:lnTo>
                  <a:lnTo>
                    <a:pt x="19926" y="34150"/>
                  </a:lnTo>
                  <a:lnTo>
                    <a:pt x="10553" y="31661"/>
                  </a:lnTo>
                  <a:lnTo>
                    <a:pt x="3327" y="38277"/>
                  </a:lnTo>
                  <a:lnTo>
                    <a:pt x="800" y="35331"/>
                  </a:lnTo>
                  <a:lnTo>
                    <a:pt x="1892" y="40767"/>
                  </a:lnTo>
                  <a:lnTo>
                    <a:pt x="0" y="43027"/>
                  </a:lnTo>
                  <a:lnTo>
                    <a:pt x="5511" y="46151"/>
                  </a:lnTo>
                  <a:lnTo>
                    <a:pt x="2552" y="53454"/>
                  </a:lnTo>
                  <a:lnTo>
                    <a:pt x="6997" y="44640"/>
                  </a:lnTo>
                  <a:lnTo>
                    <a:pt x="22758" y="38011"/>
                  </a:lnTo>
                  <a:lnTo>
                    <a:pt x="19900" y="34709"/>
                  </a:lnTo>
                  <a:lnTo>
                    <a:pt x="24206" y="34671"/>
                  </a:lnTo>
                  <a:close/>
                </a:path>
                <a:path w="99695" h="65405">
                  <a:moveTo>
                    <a:pt x="32702" y="10502"/>
                  </a:moveTo>
                  <a:lnTo>
                    <a:pt x="32308" y="9918"/>
                  </a:lnTo>
                  <a:lnTo>
                    <a:pt x="31762" y="10388"/>
                  </a:lnTo>
                  <a:lnTo>
                    <a:pt x="32702" y="10502"/>
                  </a:lnTo>
                  <a:close/>
                </a:path>
                <a:path w="99695" h="65405">
                  <a:moveTo>
                    <a:pt x="33807" y="10960"/>
                  </a:moveTo>
                  <a:lnTo>
                    <a:pt x="33655" y="9931"/>
                  </a:lnTo>
                  <a:lnTo>
                    <a:pt x="32842" y="10033"/>
                  </a:lnTo>
                  <a:lnTo>
                    <a:pt x="33807" y="10960"/>
                  </a:lnTo>
                  <a:close/>
                </a:path>
                <a:path w="99695" h="65405">
                  <a:moveTo>
                    <a:pt x="33870" y="47396"/>
                  </a:moveTo>
                  <a:lnTo>
                    <a:pt x="33743" y="46164"/>
                  </a:lnTo>
                  <a:lnTo>
                    <a:pt x="32943" y="47332"/>
                  </a:lnTo>
                  <a:lnTo>
                    <a:pt x="33870" y="47396"/>
                  </a:lnTo>
                  <a:close/>
                </a:path>
                <a:path w="99695" h="65405">
                  <a:moveTo>
                    <a:pt x="42392" y="3644"/>
                  </a:moveTo>
                  <a:lnTo>
                    <a:pt x="41757" y="1905"/>
                  </a:lnTo>
                  <a:lnTo>
                    <a:pt x="41376" y="3454"/>
                  </a:lnTo>
                  <a:lnTo>
                    <a:pt x="42392" y="3644"/>
                  </a:lnTo>
                  <a:close/>
                </a:path>
                <a:path w="99695" h="65405">
                  <a:moveTo>
                    <a:pt x="89433" y="39293"/>
                  </a:moveTo>
                  <a:lnTo>
                    <a:pt x="88430" y="39268"/>
                  </a:lnTo>
                  <a:lnTo>
                    <a:pt x="88874" y="40081"/>
                  </a:lnTo>
                  <a:lnTo>
                    <a:pt x="89433" y="39293"/>
                  </a:lnTo>
                  <a:close/>
                </a:path>
                <a:path w="99695" h="65405">
                  <a:moveTo>
                    <a:pt x="99695" y="10871"/>
                  </a:moveTo>
                  <a:lnTo>
                    <a:pt x="97459" y="6121"/>
                  </a:lnTo>
                  <a:lnTo>
                    <a:pt x="80429" y="7175"/>
                  </a:lnTo>
                  <a:lnTo>
                    <a:pt x="60477" y="0"/>
                  </a:lnTo>
                  <a:lnTo>
                    <a:pt x="56451" y="5410"/>
                  </a:lnTo>
                  <a:lnTo>
                    <a:pt x="46266" y="3111"/>
                  </a:lnTo>
                  <a:lnTo>
                    <a:pt x="46151" y="6959"/>
                  </a:lnTo>
                  <a:lnTo>
                    <a:pt x="39624" y="6007"/>
                  </a:lnTo>
                  <a:lnTo>
                    <a:pt x="37541" y="9956"/>
                  </a:lnTo>
                  <a:lnTo>
                    <a:pt x="34328" y="8597"/>
                  </a:lnTo>
                  <a:lnTo>
                    <a:pt x="35153" y="12217"/>
                  </a:lnTo>
                  <a:lnTo>
                    <a:pt x="25654" y="14173"/>
                  </a:lnTo>
                  <a:lnTo>
                    <a:pt x="25107" y="27597"/>
                  </a:lnTo>
                  <a:lnTo>
                    <a:pt x="29921" y="27470"/>
                  </a:lnTo>
                  <a:lnTo>
                    <a:pt x="26352" y="28562"/>
                  </a:lnTo>
                  <a:lnTo>
                    <a:pt x="26123" y="33591"/>
                  </a:lnTo>
                  <a:lnTo>
                    <a:pt x="35458" y="43662"/>
                  </a:lnTo>
                  <a:lnTo>
                    <a:pt x="42341" y="40195"/>
                  </a:lnTo>
                  <a:lnTo>
                    <a:pt x="39255" y="54533"/>
                  </a:lnTo>
                  <a:lnTo>
                    <a:pt x="51142" y="48526"/>
                  </a:lnTo>
                  <a:lnTo>
                    <a:pt x="54241" y="51015"/>
                  </a:lnTo>
                  <a:lnTo>
                    <a:pt x="54140" y="48412"/>
                  </a:lnTo>
                  <a:lnTo>
                    <a:pt x="66154" y="55346"/>
                  </a:lnTo>
                  <a:lnTo>
                    <a:pt x="73152" y="64909"/>
                  </a:lnTo>
                  <a:lnTo>
                    <a:pt x="79578" y="61722"/>
                  </a:lnTo>
                  <a:lnTo>
                    <a:pt x="86588" y="65100"/>
                  </a:lnTo>
                  <a:lnTo>
                    <a:pt x="93929" y="53949"/>
                  </a:lnTo>
                  <a:lnTo>
                    <a:pt x="80441" y="24282"/>
                  </a:lnTo>
                  <a:lnTo>
                    <a:pt x="92583" y="21005"/>
                  </a:lnTo>
                  <a:lnTo>
                    <a:pt x="99695" y="10871"/>
                  </a:lnTo>
                  <a:close/>
                </a:path>
              </a:pathLst>
            </a:custGeom>
            <a:solidFill>
              <a:srgbClr val="DF394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210617" y="2978812"/>
              <a:ext cx="99695" cy="65405"/>
            </a:xfrm>
            <a:custGeom>
              <a:avLst/>
              <a:gdLst/>
              <a:ahLst/>
              <a:cxnLst/>
              <a:rect l="l" t="t" r="r" b="b"/>
              <a:pathLst>
                <a:path w="99695" h="65405">
                  <a:moveTo>
                    <a:pt x="97457" y="6124"/>
                  </a:moveTo>
                  <a:lnTo>
                    <a:pt x="80425" y="7183"/>
                  </a:lnTo>
                  <a:lnTo>
                    <a:pt x="60470" y="0"/>
                  </a:lnTo>
                  <a:lnTo>
                    <a:pt x="56441" y="5412"/>
                  </a:lnTo>
                  <a:lnTo>
                    <a:pt x="46259" y="3118"/>
                  </a:lnTo>
                  <a:lnTo>
                    <a:pt x="46146" y="6960"/>
                  </a:lnTo>
                  <a:lnTo>
                    <a:pt x="39615" y="6006"/>
                  </a:lnTo>
                  <a:lnTo>
                    <a:pt x="37536" y="9961"/>
                  </a:lnTo>
                  <a:lnTo>
                    <a:pt x="34322" y="8598"/>
                  </a:lnTo>
                  <a:lnTo>
                    <a:pt x="35151" y="12219"/>
                  </a:lnTo>
                  <a:lnTo>
                    <a:pt x="25647" y="14176"/>
                  </a:lnTo>
                  <a:lnTo>
                    <a:pt x="25102" y="27602"/>
                  </a:lnTo>
                  <a:lnTo>
                    <a:pt x="29921" y="27471"/>
                  </a:lnTo>
                  <a:lnTo>
                    <a:pt x="26350" y="28560"/>
                  </a:lnTo>
                  <a:lnTo>
                    <a:pt x="26121" y="33596"/>
                  </a:lnTo>
                  <a:lnTo>
                    <a:pt x="35452" y="43664"/>
                  </a:lnTo>
                  <a:lnTo>
                    <a:pt x="42339" y="40194"/>
                  </a:lnTo>
                  <a:lnTo>
                    <a:pt x="39257" y="54535"/>
                  </a:lnTo>
                  <a:lnTo>
                    <a:pt x="51135" y="48527"/>
                  </a:lnTo>
                  <a:lnTo>
                    <a:pt x="54242" y="51026"/>
                  </a:lnTo>
                  <a:lnTo>
                    <a:pt x="54133" y="48416"/>
                  </a:lnTo>
                  <a:lnTo>
                    <a:pt x="66144" y="55354"/>
                  </a:lnTo>
                  <a:lnTo>
                    <a:pt x="73144" y="64920"/>
                  </a:lnTo>
                  <a:lnTo>
                    <a:pt x="79569" y="61722"/>
                  </a:lnTo>
                  <a:lnTo>
                    <a:pt x="86590" y="65105"/>
                  </a:lnTo>
                  <a:lnTo>
                    <a:pt x="93926" y="53958"/>
                  </a:lnTo>
                  <a:lnTo>
                    <a:pt x="80433" y="24280"/>
                  </a:lnTo>
                  <a:lnTo>
                    <a:pt x="92576" y="21007"/>
                  </a:lnTo>
                  <a:lnTo>
                    <a:pt x="99696" y="10877"/>
                  </a:lnTo>
                  <a:lnTo>
                    <a:pt x="97457" y="6124"/>
                  </a:lnTo>
                  <a:close/>
                </a:path>
                <a:path w="99695" h="65405">
                  <a:moveTo>
                    <a:pt x="89430" y="39303"/>
                  </a:moveTo>
                  <a:lnTo>
                    <a:pt x="88429" y="39276"/>
                  </a:lnTo>
                  <a:lnTo>
                    <a:pt x="88866" y="40080"/>
                  </a:lnTo>
                  <a:lnTo>
                    <a:pt x="89430" y="39303"/>
                  </a:lnTo>
                  <a:close/>
                </a:path>
                <a:path w="99695" h="65405">
                  <a:moveTo>
                    <a:pt x="41759" y="1905"/>
                  </a:moveTo>
                  <a:lnTo>
                    <a:pt x="41376" y="3460"/>
                  </a:lnTo>
                  <a:lnTo>
                    <a:pt x="42392" y="3644"/>
                  </a:lnTo>
                  <a:lnTo>
                    <a:pt x="41759" y="1905"/>
                  </a:lnTo>
                  <a:close/>
                </a:path>
                <a:path w="99695" h="65405">
                  <a:moveTo>
                    <a:pt x="33746" y="46168"/>
                  </a:moveTo>
                  <a:lnTo>
                    <a:pt x="32944" y="47341"/>
                  </a:lnTo>
                  <a:lnTo>
                    <a:pt x="33872" y="47400"/>
                  </a:lnTo>
                  <a:lnTo>
                    <a:pt x="33746" y="46168"/>
                  </a:lnTo>
                  <a:close/>
                </a:path>
                <a:path w="99695" h="65405">
                  <a:moveTo>
                    <a:pt x="33646" y="9940"/>
                  </a:moveTo>
                  <a:lnTo>
                    <a:pt x="32836" y="10033"/>
                  </a:lnTo>
                  <a:lnTo>
                    <a:pt x="33801" y="10970"/>
                  </a:lnTo>
                  <a:lnTo>
                    <a:pt x="33646" y="9940"/>
                  </a:lnTo>
                  <a:close/>
                </a:path>
                <a:path w="99695" h="65405">
                  <a:moveTo>
                    <a:pt x="32309" y="9927"/>
                  </a:moveTo>
                  <a:lnTo>
                    <a:pt x="31760" y="10389"/>
                  </a:lnTo>
                  <a:lnTo>
                    <a:pt x="32699" y="10509"/>
                  </a:lnTo>
                  <a:lnTo>
                    <a:pt x="32309" y="9927"/>
                  </a:lnTo>
                  <a:close/>
                </a:path>
                <a:path w="99695" h="65405">
                  <a:moveTo>
                    <a:pt x="1891" y="40766"/>
                  </a:moveTo>
                  <a:lnTo>
                    <a:pt x="0" y="43028"/>
                  </a:lnTo>
                  <a:lnTo>
                    <a:pt x="5504" y="46150"/>
                  </a:lnTo>
                  <a:lnTo>
                    <a:pt x="2551" y="53462"/>
                  </a:lnTo>
                  <a:lnTo>
                    <a:pt x="6988" y="44644"/>
                  </a:lnTo>
                  <a:lnTo>
                    <a:pt x="22756" y="38013"/>
                  </a:lnTo>
                  <a:lnTo>
                    <a:pt x="19897" y="34718"/>
                  </a:lnTo>
                  <a:lnTo>
                    <a:pt x="24196" y="34670"/>
                  </a:lnTo>
                  <a:lnTo>
                    <a:pt x="23399" y="31377"/>
                  </a:lnTo>
                  <a:lnTo>
                    <a:pt x="20095" y="30673"/>
                  </a:lnTo>
                  <a:lnTo>
                    <a:pt x="19921" y="34159"/>
                  </a:lnTo>
                  <a:lnTo>
                    <a:pt x="10544" y="31662"/>
                  </a:lnTo>
                  <a:lnTo>
                    <a:pt x="3323" y="38284"/>
                  </a:lnTo>
                  <a:lnTo>
                    <a:pt x="795" y="35335"/>
                  </a:lnTo>
                  <a:lnTo>
                    <a:pt x="1891" y="40766"/>
                  </a:lnTo>
                  <a:close/>
                </a:path>
                <a:path w="99695" h="65405">
                  <a:moveTo>
                    <a:pt x="20898" y="19066"/>
                  </a:moveTo>
                  <a:lnTo>
                    <a:pt x="20895" y="21874"/>
                  </a:lnTo>
                  <a:lnTo>
                    <a:pt x="24083" y="20817"/>
                  </a:lnTo>
                  <a:lnTo>
                    <a:pt x="20898" y="19066"/>
                  </a:lnTo>
                  <a:close/>
                </a:path>
                <a:path w="99695" h="65405">
                  <a:moveTo>
                    <a:pt x="21571" y="56113"/>
                  </a:moveTo>
                  <a:lnTo>
                    <a:pt x="21317" y="57135"/>
                  </a:lnTo>
                  <a:lnTo>
                    <a:pt x="22122" y="56557"/>
                  </a:lnTo>
                  <a:lnTo>
                    <a:pt x="21571" y="56113"/>
                  </a:lnTo>
                  <a:close/>
                </a:path>
                <a:path w="99695" h="65405">
                  <a:moveTo>
                    <a:pt x="16063" y="25913"/>
                  </a:moveTo>
                  <a:lnTo>
                    <a:pt x="18983" y="25572"/>
                  </a:lnTo>
                  <a:lnTo>
                    <a:pt x="12490" y="17969"/>
                  </a:lnTo>
                  <a:lnTo>
                    <a:pt x="8390" y="22547"/>
                  </a:lnTo>
                  <a:lnTo>
                    <a:pt x="2964" y="22351"/>
                  </a:lnTo>
                  <a:lnTo>
                    <a:pt x="8716" y="24403"/>
                  </a:lnTo>
                  <a:lnTo>
                    <a:pt x="10929" y="30156"/>
                  </a:lnTo>
                  <a:lnTo>
                    <a:pt x="16063" y="25913"/>
                  </a:lnTo>
                  <a:close/>
                </a:path>
                <a:path w="99695" h="65405">
                  <a:moveTo>
                    <a:pt x="10593" y="46369"/>
                  </a:moveTo>
                  <a:lnTo>
                    <a:pt x="10001" y="45567"/>
                  </a:lnTo>
                  <a:lnTo>
                    <a:pt x="10050" y="47128"/>
                  </a:lnTo>
                  <a:lnTo>
                    <a:pt x="10593" y="4636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992916" y="3037090"/>
              <a:ext cx="111760" cy="90805"/>
            </a:xfrm>
            <a:custGeom>
              <a:avLst/>
              <a:gdLst/>
              <a:ahLst/>
              <a:cxnLst/>
              <a:rect l="l" t="t" r="r" b="b"/>
              <a:pathLst>
                <a:path w="111760" h="90805">
                  <a:moveTo>
                    <a:pt x="6350" y="68795"/>
                  </a:moveTo>
                  <a:lnTo>
                    <a:pt x="5257" y="65544"/>
                  </a:lnTo>
                  <a:lnTo>
                    <a:pt x="4838" y="67195"/>
                  </a:lnTo>
                  <a:lnTo>
                    <a:pt x="6350" y="68795"/>
                  </a:lnTo>
                  <a:close/>
                </a:path>
                <a:path w="111760" h="90805">
                  <a:moveTo>
                    <a:pt x="13106" y="23520"/>
                  </a:moveTo>
                  <a:lnTo>
                    <a:pt x="7683" y="29730"/>
                  </a:lnTo>
                  <a:lnTo>
                    <a:pt x="11036" y="30759"/>
                  </a:lnTo>
                  <a:lnTo>
                    <a:pt x="13106" y="23520"/>
                  </a:lnTo>
                  <a:close/>
                </a:path>
                <a:path w="111760" h="90805">
                  <a:moveTo>
                    <a:pt x="15163" y="26390"/>
                  </a:moveTo>
                  <a:lnTo>
                    <a:pt x="13919" y="26644"/>
                  </a:lnTo>
                  <a:lnTo>
                    <a:pt x="15036" y="27190"/>
                  </a:lnTo>
                  <a:lnTo>
                    <a:pt x="15163" y="26390"/>
                  </a:lnTo>
                  <a:close/>
                </a:path>
                <a:path w="111760" h="90805">
                  <a:moveTo>
                    <a:pt x="37084" y="83464"/>
                  </a:moveTo>
                  <a:lnTo>
                    <a:pt x="36766" y="81305"/>
                  </a:lnTo>
                  <a:lnTo>
                    <a:pt x="34213" y="80556"/>
                  </a:lnTo>
                  <a:lnTo>
                    <a:pt x="37084" y="83464"/>
                  </a:lnTo>
                  <a:close/>
                </a:path>
                <a:path w="111760" h="90805">
                  <a:moveTo>
                    <a:pt x="40170" y="57175"/>
                  </a:moveTo>
                  <a:lnTo>
                    <a:pt x="39687" y="52298"/>
                  </a:lnTo>
                  <a:lnTo>
                    <a:pt x="39636" y="52679"/>
                  </a:lnTo>
                  <a:lnTo>
                    <a:pt x="40170" y="57175"/>
                  </a:lnTo>
                  <a:close/>
                </a:path>
                <a:path w="111760" h="90805">
                  <a:moveTo>
                    <a:pt x="40716" y="79032"/>
                  </a:moveTo>
                  <a:lnTo>
                    <a:pt x="40220" y="76949"/>
                  </a:lnTo>
                  <a:lnTo>
                    <a:pt x="38709" y="78562"/>
                  </a:lnTo>
                  <a:lnTo>
                    <a:pt x="40716" y="79032"/>
                  </a:lnTo>
                  <a:close/>
                </a:path>
                <a:path w="111760" h="90805">
                  <a:moveTo>
                    <a:pt x="42087" y="76542"/>
                  </a:moveTo>
                  <a:lnTo>
                    <a:pt x="40132" y="61302"/>
                  </a:lnTo>
                  <a:lnTo>
                    <a:pt x="36626" y="66586"/>
                  </a:lnTo>
                  <a:lnTo>
                    <a:pt x="38481" y="63436"/>
                  </a:lnTo>
                  <a:lnTo>
                    <a:pt x="35471" y="61239"/>
                  </a:lnTo>
                  <a:lnTo>
                    <a:pt x="26047" y="64757"/>
                  </a:lnTo>
                  <a:lnTo>
                    <a:pt x="31623" y="76352"/>
                  </a:lnTo>
                  <a:lnTo>
                    <a:pt x="42087" y="76542"/>
                  </a:lnTo>
                  <a:close/>
                </a:path>
                <a:path w="111760" h="90805">
                  <a:moveTo>
                    <a:pt x="44754" y="77470"/>
                  </a:moveTo>
                  <a:lnTo>
                    <a:pt x="42519" y="78917"/>
                  </a:lnTo>
                  <a:lnTo>
                    <a:pt x="40754" y="83997"/>
                  </a:lnTo>
                  <a:lnTo>
                    <a:pt x="44754" y="77470"/>
                  </a:lnTo>
                  <a:close/>
                </a:path>
                <a:path w="111760" h="90805">
                  <a:moveTo>
                    <a:pt x="45351" y="37604"/>
                  </a:moveTo>
                  <a:lnTo>
                    <a:pt x="35788" y="33642"/>
                  </a:lnTo>
                  <a:lnTo>
                    <a:pt x="33629" y="37122"/>
                  </a:lnTo>
                  <a:lnTo>
                    <a:pt x="35102" y="22466"/>
                  </a:lnTo>
                  <a:lnTo>
                    <a:pt x="33235" y="21386"/>
                  </a:lnTo>
                  <a:lnTo>
                    <a:pt x="35572" y="22288"/>
                  </a:lnTo>
                  <a:lnTo>
                    <a:pt x="39611" y="0"/>
                  </a:lnTo>
                  <a:lnTo>
                    <a:pt x="29692" y="4546"/>
                  </a:lnTo>
                  <a:lnTo>
                    <a:pt x="20916" y="17170"/>
                  </a:lnTo>
                  <a:lnTo>
                    <a:pt x="8001" y="18643"/>
                  </a:lnTo>
                  <a:lnTo>
                    <a:pt x="2654" y="27317"/>
                  </a:lnTo>
                  <a:lnTo>
                    <a:pt x="6908" y="33794"/>
                  </a:lnTo>
                  <a:lnTo>
                    <a:pt x="6210" y="28232"/>
                  </a:lnTo>
                  <a:lnTo>
                    <a:pt x="12230" y="22072"/>
                  </a:lnTo>
                  <a:lnTo>
                    <a:pt x="26885" y="18910"/>
                  </a:lnTo>
                  <a:lnTo>
                    <a:pt x="29565" y="19964"/>
                  </a:lnTo>
                  <a:lnTo>
                    <a:pt x="17373" y="24371"/>
                  </a:lnTo>
                  <a:lnTo>
                    <a:pt x="20345" y="35166"/>
                  </a:lnTo>
                  <a:lnTo>
                    <a:pt x="15481" y="34734"/>
                  </a:lnTo>
                  <a:lnTo>
                    <a:pt x="15633" y="27673"/>
                  </a:lnTo>
                  <a:lnTo>
                    <a:pt x="9664" y="32702"/>
                  </a:lnTo>
                  <a:lnTo>
                    <a:pt x="10248" y="36995"/>
                  </a:lnTo>
                  <a:lnTo>
                    <a:pt x="2133" y="30365"/>
                  </a:lnTo>
                  <a:lnTo>
                    <a:pt x="723" y="34696"/>
                  </a:lnTo>
                  <a:lnTo>
                    <a:pt x="3416" y="41579"/>
                  </a:lnTo>
                  <a:lnTo>
                    <a:pt x="850" y="41262"/>
                  </a:lnTo>
                  <a:lnTo>
                    <a:pt x="317" y="49009"/>
                  </a:lnTo>
                  <a:lnTo>
                    <a:pt x="4737" y="53365"/>
                  </a:lnTo>
                  <a:lnTo>
                    <a:pt x="1066" y="52247"/>
                  </a:lnTo>
                  <a:lnTo>
                    <a:pt x="0" y="62992"/>
                  </a:lnTo>
                  <a:lnTo>
                    <a:pt x="8572" y="66586"/>
                  </a:lnTo>
                  <a:lnTo>
                    <a:pt x="9588" y="74066"/>
                  </a:lnTo>
                  <a:lnTo>
                    <a:pt x="6972" y="72593"/>
                  </a:lnTo>
                  <a:lnTo>
                    <a:pt x="6083" y="75768"/>
                  </a:lnTo>
                  <a:lnTo>
                    <a:pt x="9613" y="74472"/>
                  </a:lnTo>
                  <a:lnTo>
                    <a:pt x="8839" y="80873"/>
                  </a:lnTo>
                  <a:lnTo>
                    <a:pt x="21209" y="83058"/>
                  </a:lnTo>
                  <a:lnTo>
                    <a:pt x="31483" y="81813"/>
                  </a:lnTo>
                  <a:lnTo>
                    <a:pt x="26492" y="76149"/>
                  </a:lnTo>
                  <a:lnTo>
                    <a:pt x="27520" y="80048"/>
                  </a:lnTo>
                  <a:lnTo>
                    <a:pt x="21272" y="77749"/>
                  </a:lnTo>
                  <a:lnTo>
                    <a:pt x="27305" y="61010"/>
                  </a:lnTo>
                  <a:lnTo>
                    <a:pt x="23825" y="58826"/>
                  </a:lnTo>
                  <a:lnTo>
                    <a:pt x="30302" y="59004"/>
                  </a:lnTo>
                  <a:lnTo>
                    <a:pt x="28168" y="54851"/>
                  </a:lnTo>
                  <a:lnTo>
                    <a:pt x="33401" y="55156"/>
                  </a:lnTo>
                  <a:lnTo>
                    <a:pt x="33870" y="45770"/>
                  </a:lnTo>
                  <a:lnTo>
                    <a:pt x="37566" y="42252"/>
                  </a:lnTo>
                  <a:lnTo>
                    <a:pt x="36487" y="45935"/>
                  </a:lnTo>
                  <a:lnTo>
                    <a:pt x="41630" y="46545"/>
                  </a:lnTo>
                  <a:lnTo>
                    <a:pt x="45351" y="37604"/>
                  </a:lnTo>
                  <a:close/>
                </a:path>
                <a:path w="111760" h="90805">
                  <a:moveTo>
                    <a:pt x="49022" y="13182"/>
                  </a:moveTo>
                  <a:lnTo>
                    <a:pt x="46291" y="13042"/>
                  </a:lnTo>
                  <a:lnTo>
                    <a:pt x="45897" y="15608"/>
                  </a:lnTo>
                  <a:lnTo>
                    <a:pt x="49022" y="13182"/>
                  </a:lnTo>
                  <a:close/>
                </a:path>
                <a:path w="111760" h="90805">
                  <a:moveTo>
                    <a:pt x="49403" y="72948"/>
                  </a:moveTo>
                  <a:lnTo>
                    <a:pt x="48895" y="71513"/>
                  </a:lnTo>
                  <a:lnTo>
                    <a:pt x="48895" y="72961"/>
                  </a:lnTo>
                  <a:lnTo>
                    <a:pt x="49403" y="72948"/>
                  </a:lnTo>
                  <a:close/>
                </a:path>
                <a:path w="111760" h="90805">
                  <a:moveTo>
                    <a:pt x="52768" y="79413"/>
                  </a:moveTo>
                  <a:lnTo>
                    <a:pt x="52158" y="79667"/>
                  </a:lnTo>
                  <a:lnTo>
                    <a:pt x="52489" y="80606"/>
                  </a:lnTo>
                  <a:lnTo>
                    <a:pt x="52768" y="79413"/>
                  </a:lnTo>
                  <a:close/>
                </a:path>
                <a:path w="111760" h="90805">
                  <a:moveTo>
                    <a:pt x="55105" y="79197"/>
                  </a:moveTo>
                  <a:lnTo>
                    <a:pt x="54330" y="78663"/>
                  </a:lnTo>
                  <a:lnTo>
                    <a:pt x="54648" y="79895"/>
                  </a:lnTo>
                  <a:lnTo>
                    <a:pt x="55105" y="79197"/>
                  </a:lnTo>
                  <a:close/>
                </a:path>
                <a:path w="111760" h="90805">
                  <a:moveTo>
                    <a:pt x="56413" y="29527"/>
                  </a:moveTo>
                  <a:lnTo>
                    <a:pt x="54622" y="29870"/>
                  </a:lnTo>
                  <a:lnTo>
                    <a:pt x="55283" y="30899"/>
                  </a:lnTo>
                  <a:lnTo>
                    <a:pt x="56413" y="29527"/>
                  </a:lnTo>
                  <a:close/>
                </a:path>
                <a:path w="111760" h="90805">
                  <a:moveTo>
                    <a:pt x="59601" y="87337"/>
                  </a:moveTo>
                  <a:lnTo>
                    <a:pt x="56553" y="81153"/>
                  </a:lnTo>
                  <a:lnTo>
                    <a:pt x="53911" y="83070"/>
                  </a:lnTo>
                  <a:lnTo>
                    <a:pt x="50380" y="79654"/>
                  </a:lnTo>
                  <a:lnTo>
                    <a:pt x="45923" y="84416"/>
                  </a:lnTo>
                  <a:lnTo>
                    <a:pt x="53403" y="89141"/>
                  </a:lnTo>
                  <a:lnTo>
                    <a:pt x="59601" y="87337"/>
                  </a:lnTo>
                  <a:close/>
                </a:path>
                <a:path w="111760" h="90805">
                  <a:moveTo>
                    <a:pt x="63080" y="80962"/>
                  </a:moveTo>
                  <a:lnTo>
                    <a:pt x="61861" y="79654"/>
                  </a:lnTo>
                  <a:lnTo>
                    <a:pt x="62064" y="80251"/>
                  </a:lnTo>
                  <a:lnTo>
                    <a:pt x="63080" y="80962"/>
                  </a:lnTo>
                  <a:close/>
                </a:path>
                <a:path w="111760" h="90805">
                  <a:moveTo>
                    <a:pt x="64401" y="82638"/>
                  </a:moveTo>
                  <a:lnTo>
                    <a:pt x="57886" y="81102"/>
                  </a:lnTo>
                  <a:lnTo>
                    <a:pt x="61468" y="90500"/>
                  </a:lnTo>
                  <a:lnTo>
                    <a:pt x="64401" y="82638"/>
                  </a:lnTo>
                  <a:close/>
                </a:path>
                <a:path w="111760" h="90805">
                  <a:moveTo>
                    <a:pt x="68008" y="79387"/>
                  </a:moveTo>
                  <a:lnTo>
                    <a:pt x="66916" y="77673"/>
                  </a:lnTo>
                  <a:lnTo>
                    <a:pt x="64249" y="79997"/>
                  </a:lnTo>
                  <a:lnTo>
                    <a:pt x="68008" y="79387"/>
                  </a:lnTo>
                  <a:close/>
                </a:path>
                <a:path w="111760" h="90805">
                  <a:moveTo>
                    <a:pt x="71386" y="59334"/>
                  </a:moveTo>
                  <a:lnTo>
                    <a:pt x="70815" y="52552"/>
                  </a:lnTo>
                  <a:lnTo>
                    <a:pt x="70446" y="48298"/>
                  </a:lnTo>
                  <a:lnTo>
                    <a:pt x="59639" y="51219"/>
                  </a:lnTo>
                  <a:lnTo>
                    <a:pt x="60807" y="54254"/>
                  </a:lnTo>
                  <a:lnTo>
                    <a:pt x="58940" y="59982"/>
                  </a:lnTo>
                  <a:lnTo>
                    <a:pt x="56413" y="56959"/>
                  </a:lnTo>
                  <a:lnTo>
                    <a:pt x="58407" y="51206"/>
                  </a:lnTo>
                  <a:lnTo>
                    <a:pt x="50838" y="50774"/>
                  </a:lnTo>
                  <a:lnTo>
                    <a:pt x="54102" y="54673"/>
                  </a:lnTo>
                  <a:lnTo>
                    <a:pt x="44945" y="57619"/>
                  </a:lnTo>
                  <a:lnTo>
                    <a:pt x="50215" y="72885"/>
                  </a:lnTo>
                  <a:lnTo>
                    <a:pt x="57581" y="73406"/>
                  </a:lnTo>
                  <a:lnTo>
                    <a:pt x="62712" y="79463"/>
                  </a:lnTo>
                  <a:lnTo>
                    <a:pt x="62382" y="73888"/>
                  </a:lnTo>
                  <a:lnTo>
                    <a:pt x="69075" y="70573"/>
                  </a:lnTo>
                  <a:lnTo>
                    <a:pt x="65049" y="66052"/>
                  </a:lnTo>
                  <a:lnTo>
                    <a:pt x="70383" y="60401"/>
                  </a:lnTo>
                  <a:lnTo>
                    <a:pt x="71386" y="59334"/>
                  </a:lnTo>
                  <a:close/>
                </a:path>
                <a:path w="111760" h="90805">
                  <a:moveTo>
                    <a:pt x="72669" y="62115"/>
                  </a:moveTo>
                  <a:lnTo>
                    <a:pt x="71869" y="59067"/>
                  </a:lnTo>
                  <a:lnTo>
                    <a:pt x="70027" y="61417"/>
                  </a:lnTo>
                  <a:lnTo>
                    <a:pt x="72669" y="62115"/>
                  </a:lnTo>
                  <a:close/>
                </a:path>
                <a:path w="111760" h="90805">
                  <a:moveTo>
                    <a:pt x="74460" y="61468"/>
                  </a:moveTo>
                  <a:lnTo>
                    <a:pt x="74079" y="59791"/>
                  </a:lnTo>
                  <a:lnTo>
                    <a:pt x="73507" y="60794"/>
                  </a:lnTo>
                  <a:lnTo>
                    <a:pt x="74460" y="61468"/>
                  </a:lnTo>
                  <a:close/>
                </a:path>
                <a:path w="111760" h="90805">
                  <a:moveTo>
                    <a:pt x="111760" y="76174"/>
                  </a:moveTo>
                  <a:lnTo>
                    <a:pt x="105778" y="70408"/>
                  </a:lnTo>
                  <a:lnTo>
                    <a:pt x="104571" y="75184"/>
                  </a:lnTo>
                  <a:lnTo>
                    <a:pt x="110502" y="78790"/>
                  </a:lnTo>
                  <a:lnTo>
                    <a:pt x="111760" y="76174"/>
                  </a:lnTo>
                  <a:close/>
                </a:path>
              </a:pathLst>
            </a:custGeom>
            <a:solidFill>
              <a:srgbClr val="EE574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992920" y="3037078"/>
              <a:ext cx="112395" cy="90805"/>
            </a:xfrm>
            <a:custGeom>
              <a:avLst/>
              <a:gdLst/>
              <a:ahLst/>
              <a:cxnLst/>
              <a:rect l="l" t="t" r="r" b="b"/>
              <a:pathLst>
                <a:path w="112395" h="90805">
                  <a:moveTo>
                    <a:pt x="104571" y="75188"/>
                  </a:moveTo>
                  <a:lnTo>
                    <a:pt x="110502" y="78802"/>
                  </a:lnTo>
                  <a:lnTo>
                    <a:pt x="111767" y="76176"/>
                  </a:lnTo>
                  <a:lnTo>
                    <a:pt x="105776" y="70408"/>
                  </a:lnTo>
                  <a:lnTo>
                    <a:pt x="104571" y="75188"/>
                  </a:lnTo>
                  <a:close/>
                </a:path>
                <a:path w="112395" h="90805">
                  <a:moveTo>
                    <a:pt x="74082" y="59796"/>
                  </a:moveTo>
                  <a:lnTo>
                    <a:pt x="73515" y="60801"/>
                  </a:lnTo>
                  <a:lnTo>
                    <a:pt x="74457" y="61472"/>
                  </a:lnTo>
                  <a:lnTo>
                    <a:pt x="74082" y="59796"/>
                  </a:lnTo>
                  <a:close/>
                </a:path>
                <a:path w="112395" h="90805">
                  <a:moveTo>
                    <a:pt x="70029" y="61419"/>
                  </a:moveTo>
                  <a:lnTo>
                    <a:pt x="72667" y="62120"/>
                  </a:lnTo>
                  <a:lnTo>
                    <a:pt x="71867" y="59077"/>
                  </a:lnTo>
                  <a:lnTo>
                    <a:pt x="70029" y="61419"/>
                  </a:lnTo>
                  <a:close/>
                </a:path>
                <a:path w="112395" h="90805">
                  <a:moveTo>
                    <a:pt x="57583" y="73415"/>
                  </a:moveTo>
                  <a:lnTo>
                    <a:pt x="62720" y="79473"/>
                  </a:lnTo>
                  <a:lnTo>
                    <a:pt x="62383" y="73896"/>
                  </a:lnTo>
                  <a:lnTo>
                    <a:pt x="69071" y="70580"/>
                  </a:lnTo>
                  <a:lnTo>
                    <a:pt x="65048" y="66052"/>
                  </a:lnTo>
                  <a:lnTo>
                    <a:pt x="71393" y="59334"/>
                  </a:lnTo>
                  <a:lnTo>
                    <a:pt x="70446" y="48306"/>
                  </a:lnTo>
                  <a:lnTo>
                    <a:pt x="59638" y="51227"/>
                  </a:lnTo>
                  <a:lnTo>
                    <a:pt x="63196" y="60406"/>
                  </a:lnTo>
                  <a:lnTo>
                    <a:pt x="61367" y="52555"/>
                  </a:lnTo>
                  <a:lnTo>
                    <a:pt x="58943" y="59984"/>
                  </a:lnTo>
                  <a:lnTo>
                    <a:pt x="56419" y="56960"/>
                  </a:lnTo>
                  <a:lnTo>
                    <a:pt x="58408" y="51216"/>
                  </a:lnTo>
                  <a:lnTo>
                    <a:pt x="50837" y="50781"/>
                  </a:lnTo>
                  <a:lnTo>
                    <a:pt x="54106" y="54675"/>
                  </a:lnTo>
                  <a:lnTo>
                    <a:pt x="44945" y="57619"/>
                  </a:lnTo>
                  <a:lnTo>
                    <a:pt x="50212" y="72892"/>
                  </a:lnTo>
                  <a:lnTo>
                    <a:pt x="57583" y="73415"/>
                  </a:lnTo>
                  <a:close/>
                </a:path>
                <a:path w="112395" h="90805">
                  <a:moveTo>
                    <a:pt x="64251" y="80009"/>
                  </a:moveTo>
                  <a:lnTo>
                    <a:pt x="68015" y="79396"/>
                  </a:lnTo>
                  <a:lnTo>
                    <a:pt x="66924" y="77681"/>
                  </a:lnTo>
                  <a:lnTo>
                    <a:pt x="64251" y="80009"/>
                  </a:lnTo>
                  <a:close/>
                </a:path>
                <a:path w="112395" h="90805">
                  <a:moveTo>
                    <a:pt x="57889" y="81105"/>
                  </a:moveTo>
                  <a:lnTo>
                    <a:pt x="61465" y="90505"/>
                  </a:lnTo>
                  <a:lnTo>
                    <a:pt x="64404" y="82647"/>
                  </a:lnTo>
                  <a:lnTo>
                    <a:pt x="57889" y="81105"/>
                  </a:lnTo>
                  <a:close/>
                </a:path>
                <a:path w="112395" h="90805">
                  <a:moveTo>
                    <a:pt x="61862" y="79662"/>
                  </a:moveTo>
                  <a:lnTo>
                    <a:pt x="63081" y="80970"/>
                  </a:lnTo>
                  <a:lnTo>
                    <a:pt x="62068" y="80253"/>
                  </a:lnTo>
                  <a:lnTo>
                    <a:pt x="61862" y="79662"/>
                  </a:lnTo>
                  <a:close/>
                </a:path>
                <a:path w="112395" h="90805">
                  <a:moveTo>
                    <a:pt x="45919" y="84422"/>
                  </a:moveTo>
                  <a:lnTo>
                    <a:pt x="53404" y="89148"/>
                  </a:lnTo>
                  <a:lnTo>
                    <a:pt x="59600" y="87348"/>
                  </a:lnTo>
                  <a:lnTo>
                    <a:pt x="56549" y="81154"/>
                  </a:lnTo>
                  <a:lnTo>
                    <a:pt x="53907" y="83080"/>
                  </a:lnTo>
                  <a:lnTo>
                    <a:pt x="50384" y="79654"/>
                  </a:lnTo>
                  <a:lnTo>
                    <a:pt x="45919" y="84422"/>
                  </a:lnTo>
                  <a:close/>
                </a:path>
                <a:path w="112395" h="90805">
                  <a:moveTo>
                    <a:pt x="56413" y="29538"/>
                  </a:moveTo>
                  <a:lnTo>
                    <a:pt x="54618" y="29878"/>
                  </a:lnTo>
                  <a:lnTo>
                    <a:pt x="55290" y="30899"/>
                  </a:lnTo>
                  <a:lnTo>
                    <a:pt x="56413" y="29538"/>
                  </a:lnTo>
                  <a:close/>
                </a:path>
                <a:path w="112395" h="90805">
                  <a:moveTo>
                    <a:pt x="54335" y="78675"/>
                  </a:moveTo>
                  <a:lnTo>
                    <a:pt x="54645" y="79904"/>
                  </a:lnTo>
                  <a:lnTo>
                    <a:pt x="55106" y="79198"/>
                  </a:lnTo>
                  <a:lnTo>
                    <a:pt x="54335" y="78675"/>
                  </a:lnTo>
                  <a:close/>
                </a:path>
                <a:path w="112395" h="90805">
                  <a:moveTo>
                    <a:pt x="52775" y="79415"/>
                  </a:moveTo>
                  <a:lnTo>
                    <a:pt x="52164" y="79668"/>
                  </a:lnTo>
                  <a:lnTo>
                    <a:pt x="52488" y="80613"/>
                  </a:lnTo>
                  <a:lnTo>
                    <a:pt x="52775" y="79415"/>
                  </a:lnTo>
                  <a:close/>
                </a:path>
                <a:path w="112395" h="90805">
                  <a:moveTo>
                    <a:pt x="48900" y="71519"/>
                  </a:moveTo>
                  <a:lnTo>
                    <a:pt x="48898" y="72964"/>
                  </a:lnTo>
                  <a:lnTo>
                    <a:pt x="49407" y="72953"/>
                  </a:lnTo>
                  <a:lnTo>
                    <a:pt x="48900" y="71519"/>
                  </a:lnTo>
                  <a:close/>
                </a:path>
                <a:path w="112395" h="90805">
                  <a:moveTo>
                    <a:pt x="45894" y="15618"/>
                  </a:moveTo>
                  <a:lnTo>
                    <a:pt x="49023" y="13184"/>
                  </a:lnTo>
                  <a:lnTo>
                    <a:pt x="46295" y="13052"/>
                  </a:lnTo>
                  <a:lnTo>
                    <a:pt x="45894" y="15618"/>
                  </a:lnTo>
                  <a:close/>
                </a:path>
                <a:path w="112395" h="90805">
                  <a:moveTo>
                    <a:pt x="40752" y="84006"/>
                  </a:moveTo>
                  <a:lnTo>
                    <a:pt x="44754" y="77476"/>
                  </a:lnTo>
                  <a:lnTo>
                    <a:pt x="42527" y="78917"/>
                  </a:lnTo>
                  <a:lnTo>
                    <a:pt x="40752" y="84006"/>
                  </a:lnTo>
                  <a:close/>
                </a:path>
                <a:path w="112395" h="90805">
                  <a:moveTo>
                    <a:pt x="21208" y="83058"/>
                  </a:moveTo>
                  <a:lnTo>
                    <a:pt x="31482" y="81824"/>
                  </a:lnTo>
                  <a:lnTo>
                    <a:pt x="26490" y="76149"/>
                  </a:lnTo>
                  <a:lnTo>
                    <a:pt x="27519" y="80047"/>
                  </a:lnTo>
                  <a:lnTo>
                    <a:pt x="21277" y="77758"/>
                  </a:lnTo>
                  <a:lnTo>
                    <a:pt x="27311" y="61013"/>
                  </a:lnTo>
                  <a:lnTo>
                    <a:pt x="23822" y="58836"/>
                  </a:lnTo>
                  <a:lnTo>
                    <a:pt x="30303" y="59015"/>
                  </a:lnTo>
                  <a:lnTo>
                    <a:pt x="28165" y="54861"/>
                  </a:lnTo>
                  <a:lnTo>
                    <a:pt x="33402" y="55165"/>
                  </a:lnTo>
                  <a:lnTo>
                    <a:pt x="33875" y="45771"/>
                  </a:lnTo>
                  <a:lnTo>
                    <a:pt x="37565" y="42252"/>
                  </a:lnTo>
                  <a:lnTo>
                    <a:pt x="36488" y="45941"/>
                  </a:lnTo>
                  <a:lnTo>
                    <a:pt x="41630" y="46556"/>
                  </a:lnTo>
                  <a:lnTo>
                    <a:pt x="45357" y="37611"/>
                  </a:lnTo>
                  <a:lnTo>
                    <a:pt x="35789" y="33647"/>
                  </a:lnTo>
                  <a:lnTo>
                    <a:pt x="33632" y="37125"/>
                  </a:lnTo>
                  <a:lnTo>
                    <a:pt x="35103" y="22466"/>
                  </a:lnTo>
                  <a:lnTo>
                    <a:pt x="30328" y="19690"/>
                  </a:lnTo>
                  <a:lnTo>
                    <a:pt x="17373" y="24371"/>
                  </a:lnTo>
                  <a:lnTo>
                    <a:pt x="20347" y="35171"/>
                  </a:lnTo>
                  <a:lnTo>
                    <a:pt x="15483" y="34741"/>
                  </a:lnTo>
                  <a:lnTo>
                    <a:pt x="15637" y="27674"/>
                  </a:lnTo>
                  <a:lnTo>
                    <a:pt x="9664" y="32703"/>
                  </a:lnTo>
                  <a:lnTo>
                    <a:pt x="10250" y="37005"/>
                  </a:lnTo>
                  <a:lnTo>
                    <a:pt x="2139" y="30373"/>
                  </a:lnTo>
                  <a:lnTo>
                    <a:pt x="729" y="34696"/>
                  </a:lnTo>
                  <a:lnTo>
                    <a:pt x="3419" y="41586"/>
                  </a:lnTo>
                  <a:lnTo>
                    <a:pt x="858" y="41273"/>
                  </a:lnTo>
                  <a:lnTo>
                    <a:pt x="318" y="49016"/>
                  </a:lnTo>
                  <a:lnTo>
                    <a:pt x="4742" y="53367"/>
                  </a:lnTo>
                  <a:lnTo>
                    <a:pt x="1062" y="52257"/>
                  </a:lnTo>
                  <a:lnTo>
                    <a:pt x="0" y="62997"/>
                  </a:lnTo>
                  <a:lnTo>
                    <a:pt x="8575" y="66597"/>
                  </a:lnTo>
                  <a:lnTo>
                    <a:pt x="9589" y="74070"/>
                  </a:lnTo>
                  <a:lnTo>
                    <a:pt x="6976" y="72599"/>
                  </a:lnTo>
                  <a:lnTo>
                    <a:pt x="6084" y="75768"/>
                  </a:lnTo>
                  <a:lnTo>
                    <a:pt x="9611" y="74473"/>
                  </a:lnTo>
                  <a:lnTo>
                    <a:pt x="8847" y="80877"/>
                  </a:lnTo>
                  <a:lnTo>
                    <a:pt x="21208" y="83058"/>
                  </a:lnTo>
                  <a:close/>
                </a:path>
                <a:path w="112395" h="90805">
                  <a:moveTo>
                    <a:pt x="36633" y="66589"/>
                  </a:moveTo>
                  <a:lnTo>
                    <a:pt x="38487" y="63441"/>
                  </a:lnTo>
                  <a:lnTo>
                    <a:pt x="35478" y="61245"/>
                  </a:lnTo>
                  <a:lnTo>
                    <a:pt x="26045" y="64762"/>
                  </a:lnTo>
                  <a:lnTo>
                    <a:pt x="31621" y="76353"/>
                  </a:lnTo>
                  <a:lnTo>
                    <a:pt x="42096" y="76551"/>
                  </a:lnTo>
                  <a:lnTo>
                    <a:pt x="40128" y="61304"/>
                  </a:lnTo>
                  <a:lnTo>
                    <a:pt x="36633" y="66589"/>
                  </a:lnTo>
                  <a:close/>
                </a:path>
                <a:path w="112395" h="90805">
                  <a:moveTo>
                    <a:pt x="38706" y="78573"/>
                  </a:moveTo>
                  <a:lnTo>
                    <a:pt x="40716" y="79035"/>
                  </a:lnTo>
                  <a:lnTo>
                    <a:pt x="40226" y="76948"/>
                  </a:lnTo>
                  <a:lnTo>
                    <a:pt x="38706" y="78573"/>
                  </a:lnTo>
                  <a:close/>
                </a:path>
                <a:path w="112395" h="90805">
                  <a:moveTo>
                    <a:pt x="39693" y="52307"/>
                  </a:moveTo>
                  <a:lnTo>
                    <a:pt x="39633" y="52685"/>
                  </a:lnTo>
                  <a:lnTo>
                    <a:pt x="40171" y="57187"/>
                  </a:lnTo>
                  <a:lnTo>
                    <a:pt x="39693" y="52307"/>
                  </a:lnTo>
                  <a:close/>
                </a:path>
                <a:path w="112395" h="90805">
                  <a:moveTo>
                    <a:pt x="2660" y="27326"/>
                  </a:moveTo>
                  <a:lnTo>
                    <a:pt x="6909" y="33796"/>
                  </a:lnTo>
                  <a:lnTo>
                    <a:pt x="6212" y="28242"/>
                  </a:lnTo>
                  <a:lnTo>
                    <a:pt x="12230" y="22081"/>
                  </a:lnTo>
                  <a:lnTo>
                    <a:pt x="26890" y="18911"/>
                  </a:lnTo>
                  <a:lnTo>
                    <a:pt x="35580" y="22292"/>
                  </a:lnTo>
                  <a:lnTo>
                    <a:pt x="39615" y="0"/>
                  </a:lnTo>
                  <a:lnTo>
                    <a:pt x="29698" y="4552"/>
                  </a:lnTo>
                  <a:lnTo>
                    <a:pt x="20917" y="17177"/>
                  </a:lnTo>
                  <a:lnTo>
                    <a:pt x="8002" y="18644"/>
                  </a:lnTo>
                  <a:lnTo>
                    <a:pt x="2660" y="27326"/>
                  </a:lnTo>
                  <a:close/>
                </a:path>
                <a:path w="112395" h="90805">
                  <a:moveTo>
                    <a:pt x="34210" y="80564"/>
                  </a:moveTo>
                  <a:lnTo>
                    <a:pt x="37080" y="83475"/>
                  </a:lnTo>
                  <a:lnTo>
                    <a:pt x="36764" y="81316"/>
                  </a:lnTo>
                  <a:lnTo>
                    <a:pt x="34210" y="80564"/>
                  </a:lnTo>
                  <a:close/>
                </a:path>
                <a:path w="112395" h="90805">
                  <a:moveTo>
                    <a:pt x="15168" y="26402"/>
                  </a:moveTo>
                  <a:lnTo>
                    <a:pt x="13920" y="26653"/>
                  </a:lnTo>
                  <a:lnTo>
                    <a:pt x="15045" y="27193"/>
                  </a:lnTo>
                  <a:lnTo>
                    <a:pt x="15168" y="26402"/>
                  </a:lnTo>
                  <a:close/>
                </a:path>
                <a:path w="112395" h="90805">
                  <a:moveTo>
                    <a:pt x="7689" y="29737"/>
                  </a:moveTo>
                  <a:lnTo>
                    <a:pt x="11038" y="30761"/>
                  </a:lnTo>
                  <a:lnTo>
                    <a:pt x="13111" y="23529"/>
                  </a:lnTo>
                  <a:lnTo>
                    <a:pt x="7689" y="29737"/>
                  </a:lnTo>
                  <a:close/>
                </a:path>
                <a:path w="112395" h="90805">
                  <a:moveTo>
                    <a:pt x="6357" y="68801"/>
                  </a:moveTo>
                  <a:lnTo>
                    <a:pt x="5253" y="65554"/>
                  </a:lnTo>
                  <a:lnTo>
                    <a:pt x="4843" y="67198"/>
                  </a:lnTo>
                  <a:lnTo>
                    <a:pt x="6357" y="6880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056393" y="3219173"/>
              <a:ext cx="106680" cy="60960"/>
            </a:xfrm>
            <a:custGeom>
              <a:avLst/>
              <a:gdLst/>
              <a:ahLst/>
              <a:cxnLst/>
              <a:rect l="l" t="t" r="r" b="b"/>
              <a:pathLst>
                <a:path w="106679" h="60960">
                  <a:moveTo>
                    <a:pt x="41091" y="60510"/>
                  </a:moveTo>
                  <a:lnTo>
                    <a:pt x="30700" y="59784"/>
                  </a:lnTo>
                  <a:lnTo>
                    <a:pt x="8812" y="39996"/>
                  </a:lnTo>
                  <a:lnTo>
                    <a:pt x="4822" y="32029"/>
                  </a:lnTo>
                  <a:lnTo>
                    <a:pt x="7104" y="28146"/>
                  </a:lnTo>
                  <a:lnTo>
                    <a:pt x="0" y="19736"/>
                  </a:lnTo>
                  <a:lnTo>
                    <a:pt x="3547" y="21978"/>
                  </a:lnTo>
                  <a:lnTo>
                    <a:pt x="6581" y="16402"/>
                  </a:lnTo>
                  <a:lnTo>
                    <a:pt x="36156" y="3891"/>
                  </a:lnTo>
                  <a:lnTo>
                    <a:pt x="34792" y="0"/>
                  </a:lnTo>
                  <a:lnTo>
                    <a:pt x="43030" y="4617"/>
                  </a:lnTo>
                  <a:lnTo>
                    <a:pt x="48098" y="1039"/>
                  </a:lnTo>
                  <a:lnTo>
                    <a:pt x="52033" y="6971"/>
                  </a:lnTo>
                  <a:lnTo>
                    <a:pt x="61997" y="11401"/>
                  </a:lnTo>
                  <a:lnTo>
                    <a:pt x="67022" y="9836"/>
                  </a:lnTo>
                  <a:lnTo>
                    <a:pt x="65102" y="16157"/>
                  </a:lnTo>
                  <a:lnTo>
                    <a:pt x="72751" y="23821"/>
                  </a:lnTo>
                  <a:lnTo>
                    <a:pt x="77839" y="20533"/>
                  </a:lnTo>
                  <a:lnTo>
                    <a:pt x="75938" y="15106"/>
                  </a:lnTo>
                  <a:lnTo>
                    <a:pt x="84332" y="20000"/>
                  </a:lnTo>
                  <a:lnTo>
                    <a:pt x="88743" y="18303"/>
                  </a:lnTo>
                  <a:lnTo>
                    <a:pt x="86749" y="22259"/>
                  </a:lnTo>
                  <a:lnTo>
                    <a:pt x="89670" y="25702"/>
                  </a:lnTo>
                  <a:lnTo>
                    <a:pt x="102224" y="28119"/>
                  </a:lnTo>
                  <a:lnTo>
                    <a:pt x="106612" y="37997"/>
                  </a:lnTo>
                  <a:lnTo>
                    <a:pt x="96082" y="43579"/>
                  </a:lnTo>
                  <a:lnTo>
                    <a:pt x="91365" y="52241"/>
                  </a:lnTo>
                  <a:lnTo>
                    <a:pt x="80431" y="53519"/>
                  </a:lnTo>
                  <a:lnTo>
                    <a:pt x="76445" y="59693"/>
                  </a:lnTo>
                  <a:lnTo>
                    <a:pt x="70140" y="54970"/>
                  </a:lnTo>
                  <a:lnTo>
                    <a:pt x="63800" y="56681"/>
                  </a:lnTo>
                  <a:lnTo>
                    <a:pt x="46146" y="50014"/>
                  </a:lnTo>
                  <a:lnTo>
                    <a:pt x="41091" y="60510"/>
                  </a:lnTo>
                  <a:close/>
                </a:path>
              </a:pathLst>
            </a:custGeom>
            <a:solidFill>
              <a:srgbClr val="BFD6B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056393" y="3219173"/>
              <a:ext cx="106680" cy="60960"/>
            </a:xfrm>
            <a:custGeom>
              <a:avLst/>
              <a:gdLst/>
              <a:ahLst/>
              <a:cxnLst/>
              <a:rect l="l" t="t" r="r" b="b"/>
              <a:pathLst>
                <a:path w="106679" h="60960">
                  <a:moveTo>
                    <a:pt x="43030" y="4617"/>
                  </a:moveTo>
                  <a:lnTo>
                    <a:pt x="34792" y="0"/>
                  </a:lnTo>
                  <a:lnTo>
                    <a:pt x="36156" y="3891"/>
                  </a:lnTo>
                  <a:lnTo>
                    <a:pt x="6581" y="16402"/>
                  </a:lnTo>
                  <a:lnTo>
                    <a:pt x="3547" y="21978"/>
                  </a:lnTo>
                  <a:lnTo>
                    <a:pt x="0" y="19736"/>
                  </a:lnTo>
                  <a:lnTo>
                    <a:pt x="7104" y="28146"/>
                  </a:lnTo>
                  <a:lnTo>
                    <a:pt x="4822" y="32029"/>
                  </a:lnTo>
                  <a:lnTo>
                    <a:pt x="8812" y="39996"/>
                  </a:lnTo>
                  <a:lnTo>
                    <a:pt x="30700" y="59784"/>
                  </a:lnTo>
                  <a:lnTo>
                    <a:pt x="41091" y="60510"/>
                  </a:lnTo>
                  <a:lnTo>
                    <a:pt x="46146" y="50014"/>
                  </a:lnTo>
                  <a:lnTo>
                    <a:pt x="63800" y="56681"/>
                  </a:lnTo>
                  <a:lnTo>
                    <a:pt x="70140" y="54970"/>
                  </a:lnTo>
                  <a:lnTo>
                    <a:pt x="76445" y="59693"/>
                  </a:lnTo>
                  <a:lnTo>
                    <a:pt x="80431" y="53519"/>
                  </a:lnTo>
                  <a:lnTo>
                    <a:pt x="91365" y="52241"/>
                  </a:lnTo>
                  <a:lnTo>
                    <a:pt x="96082" y="43579"/>
                  </a:lnTo>
                  <a:lnTo>
                    <a:pt x="106612" y="37997"/>
                  </a:lnTo>
                  <a:lnTo>
                    <a:pt x="102223" y="28119"/>
                  </a:lnTo>
                  <a:lnTo>
                    <a:pt x="89670" y="25702"/>
                  </a:lnTo>
                  <a:lnTo>
                    <a:pt x="86749" y="22259"/>
                  </a:lnTo>
                  <a:lnTo>
                    <a:pt x="88743" y="18303"/>
                  </a:lnTo>
                  <a:lnTo>
                    <a:pt x="84332" y="20000"/>
                  </a:lnTo>
                  <a:lnTo>
                    <a:pt x="75938" y="15106"/>
                  </a:lnTo>
                  <a:lnTo>
                    <a:pt x="77839" y="20533"/>
                  </a:lnTo>
                  <a:lnTo>
                    <a:pt x="72751" y="23821"/>
                  </a:lnTo>
                  <a:lnTo>
                    <a:pt x="65102" y="16157"/>
                  </a:lnTo>
                  <a:lnTo>
                    <a:pt x="67022" y="9836"/>
                  </a:lnTo>
                  <a:lnTo>
                    <a:pt x="61997" y="11401"/>
                  </a:lnTo>
                  <a:lnTo>
                    <a:pt x="52033" y="6971"/>
                  </a:lnTo>
                  <a:lnTo>
                    <a:pt x="48098" y="1039"/>
                  </a:lnTo>
                  <a:lnTo>
                    <a:pt x="43030" y="461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5374845" y="3555603"/>
              <a:ext cx="36830" cy="22225"/>
            </a:xfrm>
            <a:custGeom>
              <a:avLst/>
              <a:gdLst/>
              <a:ahLst/>
              <a:cxnLst/>
              <a:rect l="l" t="t" r="r" b="b"/>
              <a:pathLst>
                <a:path w="36829" h="22225">
                  <a:moveTo>
                    <a:pt x="12099" y="21769"/>
                  </a:moveTo>
                  <a:lnTo>
                    <a:pt x="2057" y="18170"/>
                  </a:lnTo>
                  <a:lnTo>
                    <a:pt x="0" y="12148"/>
                  </a:lnTo>
                  <a:lnTo>
                    <a:pt x="9298" y="10510"/>
                  </a:lnTo>
                  <a:lnTo>
                    <a:pt x="10283" y="5638"/>
                  </a:lnTo>
                  <a:lnTo>
                    <a:pt x="21838" y="6521"/>
                  </a:lnTo>
                  <a:lnTo>
                    <a:pt x="36580" y="0"/>
                  </a:lnTo>
                  <a:lnTo>
                    <a:pt x="26403" y="7589"/>
                  </a:lnTo>
                  <a:lnTo>
                    <a:pt x="28385" y="14235"/>
                  </a:lnTo>
                  <a:lnTo>
                    <a:pt x="22232" y="14006"/>
                  </a:lnTo>
                  <a:lnTo>
                    <a:pt x="12099" y="21769"/>
                  </a:lnTo>
                  <a:close/>
                </a:path>
              </a:pathLst>
            </a:custGeom>
            <a:solidFill>
              <a:srgbClr val="92D28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374845" y="3555603"/>
              <a:ext cx="36830" cy="22225"/>
            </a:xfrm>
            <a:custGeom>
              <a:avLst/>
              <a:gdLst/>
              <a:ahLst/>
              <a:cxnLst/>
              <a:rect l="l" t="t" r="r" b="b"/>
              <a:pathLst>
                <a:path w="36829" h="22225">
                  <a:moveTo>
                    <a:pt x="0" y="12148"/>
                  </a:moveTo>
                  <a:lnTo>
                    <a:pt x="2057" y="18170"/>
                  </a:lnTo>
                  <a:lnTo>
                    <a:pt x="12099" y="21769"/>
                  </a:lnTo>
                  <a:lnTo>
                    <a:pt x="22232" y="14006"/>
                  </a:lnTo>
                  <a:lnTo>
                    <a:pt x="28385" y="14235"/>
                  </a:lnTo>
                  <a:lnTo>
                    <a:pt x="26403" y="7589"/>
                  </a:lnTo>
                  <a:lnTo>
                    <a:pt x="36580" y="0"/>
                  </a:lnTo>
                  <a:lnTo>
                    <a:pt x="21838" y="6521"/>
                  </a:lnTo>
                  <a:lnTo>
                    <a:pt x="10283" y="5638"/>
                  </a:lnTo>
                  <a:lnTo>
                    <a:pt x="9298" y="10510"/>
                  </a:lnTo>
                  <a:lnTo>
                    <a:pt x="0" y="1214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671278" y="4440211"/>
              <a:ext cx="144780" cy="791210"/>
            </a:xfrm>
            <a:custGeom>
              <a:avLst/>
              <a:gdLst/>
              <a:ahLst/>
              <a:cxnLst/>
              <a:rect l="l" t="t" r="r" b="b"/>
              <a:pathLst>
                <a:path w="144779" h="791210">
                  <a:moveTo>
                    <a:pt x="19824" y="557530"/>
                  </a:moveTo>
                  <a:lnTo>
                    <a:pt x="18072" y="557047"/>
                  </a:lnTo>
                  <a:lnTo>
                    <a:pt x="15506" y="557530"/>
                  </a:lnTo>
                  <a:lnTo>
                    <a:pt x="19824" y="557530"/>
                  </a:lnTo>
                  <a:close/>
                </a:path>
                <a:path w="144779" h="791210">
                  <a:moveTo>
                    <a:pt x="48120" y="740727"/>
                  </a:moveTo>
                  <a:lnTo>
                    <a:pt x="47866" y="739292"/>
                  </a:lnTo>
                  <a:lnTo>
                    <a:pt x="46888" y="740105"/>
                  </a:lnTo>
                  <a:lnTo>
                    <a:pt x="48120" y="740727"/>
                  </a:lnTo>
                  <a:close/>
                </a:path>
                <a:path w="144779" h="791210">
                  <a:moveTo>
                    <a:pt x="49885" y="454380"/>
                  </a:moveTo>
                  <a:lnTo>
                    <a:pt x="49225" y="452894"/>
                  </a:lnTo>
                  <a:lnTo>
                    <a:pt x="48247" y="454088"/>
                  </a:lnTo>
                  <a:lnTo>
                    <a:pt x="49885" y="454380"/>
                  </a:lnTo>
                  <a:close/>
                </a:path>
                <a:path w="144779" h="791210">
                  <a:moveTo>
                    <a:pt x="49923" y="743534"/>
                  </a:moveTo>
                  <a:lnTo>
                    <a:pt x="48933" y="743140"/>
                  </a:lnTo>
                  <a:lnTo>
                    <a:pt x="49491" y="744359"/>
                  </a:lnTo>
                  <a:lnTo>
                    <a:pt x="49923" y="743534"/>
                  </a:lnTo>
                  <a:close/>
                </a:path>
                <a:path w="144779" h="791210">
                  <a:moveTo>
                    <a:pt x="50215" y="451040"/>
                  </a:moveTo>
                  <a:lnTo>
                    <a:pt x="49377" y="452488"/>
                  </a:lnTo>
                  <a:lnTo>
                    <a:pt x="50177" y="451891"/>
                  </a:lnTo>
                  <a:lnTo>
                    <a:pt x="50215" y="451040"/>
                  </a:lnTo>
                  <a:close/>
                </a:path>
                <a:path w="144779" h="791210">
                  <a:moveTo>
                    <a:pt x="51435" y="703453"/>
                  </a:moveTo>
                  <a:lnTo>
                    <a:pt x="51308" y="702551"/>
                  </a:lnTo>
                  <a:lnTo>
                    <a:pt x="49707" y="703199"/>
                  </a:lnTo>
                  <a:lnTo>
                    <a:pt x="51435" y="703453"/>
                  </a:lnTo>
                  <a:close/>
                </a:path>
                <a:path w="144779" h="791210">
                  <a:moveTo>
                    <a:pt x="52247" y="746074"/>
                  </a:moveTo>
                  <a:lnTo>
                    <a:pt x="50825" y="744816"/>
                  </a:lnTo>
                  <a:lnTo>
                    <a:pt x="49022" y="746683"/>
                  </a:lnTo>
                  <a:lnTo>
                    <a:pt x="52247" y="746074"/>
                  </a:lnTo>
                  <a:close/>
                </a:path>
                <a:path w="144779" h="791210">
                  <a:moveTo>
                    <a:pt x="52654" y="741895"/>
                  </a:moveTo>
                  <a:lnTo>
                    <a:pt x="52336" y="737768"/>
                  </a:lnTo>
                  <a:lnTo>
                    <a:pt x="49453" y="743267"/>
                  </a:lnTo>
                  <a:lnTo>
                    <a:pt x="52654" y="741895"/>
                  </a:lnTo>
                  <a:close/>
                </a:path>
                <a:path w="144779" h="791210">
                  <a:moveTo>
                    <a:pt x="53200" y="726160"/>
                  </a:moveTo>
                  <a:lnTo>
                    <a:pt x="50812" y="724484"/>
                  </a:lnTo>
                  <a:lnTo>
                    <a:pt x="52425" y="727405"/>
                  </a:lnTo>
                  <a:lnTo>
                    <a:pt x="53200" y="726160"/>
                  </a:lnTo>
                  <a:close/>
                </a:path>
                <a:path w="144779" h="791210">
                  <a:moveTo>
                    <a:pt x="53365" y="745197"/>
                  </a:moveTo>
                  <a:lnTo>
                    <a:pt x="52755" y="743877"/>
                  </a:lnTo>
                  <a:lnTo>
                    <a:pt x="52019" y="744766"/>
                  </a:lnTo>
                  <a:lnTo>
                    <a:pt x="53365" y="745197"/>
                  </a:lnTo>
                  <a:close/>
                </a:path>
                <a:path w="144779" h="791210">
                  <a:moveTo>
                    <a:pt x="54076" y="748512"/>
                  </a:moveTo>
                  <a:lnTo>
                    <a:pt x="52197" y="746785"/>
                  </a:lnTo>
                  <a:lnTo>
                    <a:pt x="52616" y="749046"/>
                  </a:lnTo>
                  <a:lnTo>
                    <a:pt x="54076" y="748512"/>
                  </a:lnTo>
                  <a:close/>
                </a:path>
                <a:path w="144779" h="791210">
                  <a:moveTo>
                    <a:pt x="54673" y="743343"/>
                  </a:moveTo>
                  <a:lnTo>
                    <a:pt x="54267" y="742010"/>
                  </a:lnTo>
                  <a:lnTo>
                    <a:pt x="54076" y="744118"/>
                  </a:lnTo>
                  <a:lnTo>
                    <a:pt x="54673" y="743343"/>
                  </a:lnTo>
                  <a:close/>
                </a:path>
                <a:path w="144779" h="791210">
                  <a:moveTo>
                    <a:pt x="54991" y="730313"/>
                  </a:moveTo>
                  <a:lnTo>
                    <a:pt x="41186" y="719683"/>
                  </a:lnTo>
                  <a:lnTo>
                    <a:pt x="38100" y="723760"/>
                  </a:lnTo>
                  <a:lnTo>
                    <a:pt x="34950" y="721969"/>
                  </a:lnTo>
                  <a:lnTo>
                    <a:pt x="43878" y="729005"/>
                  </a:lnTo>
                  <a:lnTo>
                    <a:pt x="41008" y="733793"/>
                  </a:lnTo>
                  <a:lnTo>
                    <a:pt x="44754" y="730948"/>
                  </a:lnTo>
                  <a:lnTo>
                    <a:pt x="45021" y="736307"/>
                  </a:lnTo>
                  <a:lnTo>
                    <a:pt x="40436" y="738593"/>
                  </a:lnTo>
                  <a:lnTo>
                    <a:pt x="48996" y="739013"/>
                  </a:lnTo>
                  <a:lnTo>
                    <a:pt x="54991" y="730313"/>
                  </a:lnTo>
                  <a:close/>
                </a:path>
                <a:path w="144779" h="791210">
                  <a:moveTo>
                    <a:pt x="55740" y="747356"/>
                  </a:moveTo>
                  <a:lnTo>
                    <a:pt x="54356" y="746175"/>
                  </a:lnTo>
                  <a:lnTo>
                    <a:pt x="54165" y="747204"/>
                  </a:lnTo>
                  <a:lnTo>
                    <a:pt x="55740" y="747356"/>
                  </a:lnTo>
                  <a:close/>
                </a:path>
                <a:path w="144779" h="791210">
                  <a:moveTo>
                    <a:pt x="57213" y="743953"/>
                  </a:moveTo>
                  <a:lnTo>
                    <a:pt x="57099" y="742848"/>
                  </a:lnTo>
                  <a:lnTo>
                    <a:pt x="56108" y="743445"/>
                  </a:lnTo>
                  <a:lnTo>
                    <a:pt x="57213" y="743953"/>
                  </a:lnTo>
                  <a:close/>
                </a:path>
                <a:path w="144779" h="791210">
                  <a:moveTo>
                    <a:pt x="57607" y="751408"/>
                  </a:moveTo>
                  <a:lnTo>
                    <a:pt x="57073" y="750443"/>
                  </a:lnTo>
                  <a:lnTo>
                    <a:pt x="56476" y="751395"/>
                  </a:lnTo>
                  <a:lnTo>
                    <a:pt x="57607" y="751408"/>
                  </a:lnTo>
                  <a:close/>
                </a:path>
                <a:path w="144779" h="791210">
                  <a:moveTo>
                    <a:pt x="58331" y="754583"/>
                  </a:moveTo>
                  <a:lnTo>
                    <a:pt x="56807" y="752729"/>
                  </a:lnTo>
                  <a:lnTo>
                    <a:pt x="57619" y="754837"/>
                  </a:lnTo>
                  <a:lnTo>
                    <a:pt x="58331" y="754583"/>
                  </a:lnTo>
                  <a:close/>
                </a:path>
                <a:path w="144779" h="791210">
                  <a:moveTo>
                    <a:pt x="60477" y="755929"/>
                  </a:moveTo>
                  <a:lnTo>
                    <a:pt x="59702" y="755332"/>
                  </a:lnTo>
                  <a:lnTo>
                    <a:pt x="59550" y="756107"/>
                  </a:lnTo>
                  <a:lnTo>
                    <a:pt x="60477" y="755929"/>
                  </a:lnTo>
                  <a:close/>
                </a:path>
                <a:path w="144779" h="791210">
                  <a:moveTo>
                    <a:pt x="63004" y="744385"/>
                  </a:moveTo>
                  <a:lnTo>
                    <a:pt x="62217" y="743508"/>
                  </a:lnTo>
                  <a:lnTo>
                    <a:pt x="61595" y="744804"/>
                  </a:lnTo>
                  <a:lnTo>
                    <a:pt x="63004" y="744385"/>
                  </a:lnTo>
                  <a:close/>
                </a:path>
                <a:path w="144779" h="791210">
                  <a:moveTo>
                    <a:pt x="64744" y="755878"/>
                  </a:moveTo>
                  <a:lnTo>
                    <a:pt x="63436" y="754799"/>
                  </a:lnTo>
                  <a:lnTo>
                    <a:pt x="63715" y="757021"/>
                  </a:lnTo>
                  <a:lnTo>
                    <a:pt x="64744" y="755878"/>
                  </a:lnTo>
                  <a:close/>
                </a:path>
                <a:path w="144779" h="791210">
                  <a:moveTo>
                    <a:pt x="69900" y="755497"/>
                  </a:moveTo>
                  <a:lnTo>
                    <a:pt x="68529" y="755637"/>
                  </a:lnTo>
                  <a:lnTo>
                    <a:pt x="69430" y="756285"/>
                  </a:lnTo>
                  <a:lnTo>
                    <a:pt x="69900" y="755497"/>
                  </a:lnTo>
                  <a:close/>
                </a:path>
                <a:path w="144779" h="791210">
                  <a:moveTo>
                    <a:pt x="70104" y="761898"/>
                  </a:moveTo>
                  <a:lnTo>
                    <a:pt x="68694" y="762762"/>
                  </a:lnTo>
                  <a:lnTo>
                    <a:pt x="70002" y="764197"/>
                  </a:lnTo>
                  <a:lnTo>
                    <a:pt x="70104" y="761898"/>
                  </a:lnTo>
                  <a:close/>
                </a:path>
                <a:path w="144779" h="791210">
                  <a:moveTo>
                    <a:pt x="71450" y="762901"/>
                  </a:moveTo>
                  <a:lnTo>
                    <a:pt x="70497" y="762393"/>
                  </a:lnTo>
                  <a:lnTo>
                    <a:pt x="70243" y="763828"/>
                  </a:lnTo>
                  <a:lnTo>
                    <a:pt x="71450" y="762901"/>
                  </a:lnTo>
                  <a:close/>
                </a:path>
                <a:path w="144779" h="791210">
                  <a:moveTo>
                    <a:pt x="73164" y="738593"/>
                  </a:moveTo>
                  <a:lnTo>
                    <a:pt x="70269" y="741045"/>
                  </a:lnTo>
                  <a:lnTo>
                    <a:pt x="63881" y="734377"/>
                  </a:lnTo>
                  <a:lnTo>
                    <a:pt x="63207" y="738339"/>
                  </a:lnTo>
                  <a:lnTo>
                    <a:pt x="58864" y="732040"/>
                  </a:lnTo>
                  <a:lnTo>
                    <a:pt x="56324" y="732866"/>
                  </a:lnTo>
                  <a:lnTo>
                    <a:pt x="56210" y="731481"/>
                  </a:lnTo>
                  <a:lnTo>
                    <a:pt x="54025" y="732967"/>
                  </a:lnTo>
                  <a:lnTo>
                    <a:pt x="54825" y="733348"/>
                  </a:lnTo>
                  <a:lnTo>
                    <a:pt x="53022" y="733920"/>
                  </a:lnTo>
                  <a:lnTo>
                    <a:pt x="53187" y="737882"/>
                  </a:lnTo>
                  <a:lnTo>
                    <a:pt x="60629" y="745451"/>
                  </a:lnTo>
                  <a:lnTo>
                    <a:pt x="58674" y="737704"/>
                  </a:lnTo>
                  <a:lnTo>
                    <a:pt x="61328" y="740752"/>
                  </a:lnTo>
                  <a:lnTo>
                    <a:pt x="63106" y="738949"/>
                  </a:lnTo>
                  <a:lnTo>
                    <a:pt x="62623" y="741870"/>
                  </a:lnTo>
                  <a:lnTo>
                    <a:pt x="66014" y="745350"/>
                  </a:lnTo>
                  <a:lnTo>
                    <a:pt x="65671" y="741387"/>
                  </a:lnTo>
                  <a:lnTo>
                    <a:pt x="69672" y="742848"/>
                  </a:lnTo>
                  <a:lnTo>
                    <a:pt x="67576" y="744766"/>
                  </a:lnTo>
                  <a:lnTo>
                    <a:pt x="71386" y="747090"/>
                  </a:lnTo>
                  <a:lnTo>
                    <a:pt x="73164" y="738593"/>
                  </a:lnTo>
                  <a:close/>
                </a:path>
                <a:path w="144779" h="791210">
                  <a:moveTo>
                    <a:pt x="74066" y="761276"/>
                  </a:moveTo>
                  <a:lnTo>
                    <a:pt x="68656" y="758469"/>
                  </a:lnTo>
                  <a:lnTo>
                    <a:pt x="66116" y="761682"/>
                  </a:lnTo>
                  <a:lnTo>
                    <a:pt x="74066" y="761276"/>
                  </a:lnTo>
                  <a:close/>
                </a:path>
                <a:path w="144779" h="791210">
                  <a:moveTo>
                    <a:pt x="79108" y="705294"/>
                  </a:moveTo>
                  <a:lnTo>
                    <a:pt x="76631" y="706843"/>
                  </a:lnTo>
                  <a:lnTo>
                    <a:pt x="77558" y="707288"/>
                  </a:lnTo>
                  <a:lnTo>
                    <a:pt x="79108" y="705294"/>
                  </a:lnTo>
                  <a:close/>
                </a:path>
                <a:path w="144779" h="791210">
                  <a:moveTo>
                    <a:pt x="83172" y="764006"/>
                  </a:moveTo>
                  <a:lnTo>
                    <a:pt x="82003" y="764286"/>
                  </a:lnTo>
                  <a:lnTo>
                    <a:pt x="82880" y="764514"/>
                  </a:lnTo>
                  <a:lnTo>
                    <a:pt x="83172" y="764006"/>
                  </a:lnTo>
                  <a:close/>
                </a:path>
                <a:path w="144779" h="791210">
                  <a:moveTo>
                    <a:pt x="84061" y="737362"/>
                  </a:moveTo>
                  <a:lnTo>
                    <a:pt x="81343" y="737857"/>
                  </a:lnTo>
                  <a:lnTo>
                    <a:pt x="83197" y="740435"/>
                  </a:lnTo>
                  <a:lnTo>
                    <a:pt x="84061" y="737362"/>
                  </a:lnTo>
                  <a:close/>
                </a:path>
                <a:path w="144779" h="791210">
                  <a:moveTo>
                    <a:pt x="84696" y="743966"/>
                  </a:moveTo>
                  <a:lnTo>
                    <a:pt x="78447" y="735177"/>
                  </a:lnTo>
                  <a:lnTo>
                    <a:pt x="83794" y="736485"/>
                  </a:lnTo>
                  <a:lnTo>
                    <a:pt x="81622" y="724674"/>
                  </a:lnTo>
                  <a:lnTo>
                    <a:pt x="75107" y="737844"/>
                  </a:lnTo>
                  <a:lnTo>
                    <a:pt x="84696" y="743966"/>
                  </a:lnTo>
                  <a:close/>
                </a:path>
                <a:path w="144779" h="791210">
                  <a:moveTo>
                    <a:pt x="85077" y="762749"/>
                  </a:moveTo>
                  <a:lnTo>
                    <a:pt x="83235" y="760666"/>
                  </a:lnTo>
                  <a:lnTo>
                    <a:pt x="73240" y="762215"/>
                  </a:lnTo>
                  <a:lnTo>
                    <a:pt x="72961" y="765200"/>
                  </a:lnTo>
                  <a:lnTo>
                    <a:pt x="78028" y="767905"/>
                  </a:lnTo>
                  <a:lnTo>
                    <a:pt x="77749" y="768083"/>
                  </a:lnTo>
                  <a:lnTo>
                    <a:pt x="78295" y="768045"/>
                  </a:lnTo>
                  <a:lnTo>
                    <a:pt x="81343" y="769645"/>
                  </a:lnTo>
                  <a:lnTo>
                    <a:pt x="84963" y="766813"/>
                  </a:lnTo>
                  <a:lnTo>
                    <a:pt x="80213" y="763917"/>
                  </a:lnTo>
                  <a:lnTo>
                    <a:pt x="81165" y="763727"/>
                  </a:lnTo>
                  <a:lnTo>
                    <a:pt x="80010" y="763587"/>
                  </a:lnTo>
                  <a:lnTo>
                    <a:pt x="79883" y="763727"/>
                  </a:lnTo>
                  <a:lnTo>
                    <a:pt x="79489" y="763473"/>
                  </a:lnTo>
                  <a:lnTo>
                    <a:pt x="85077" y="762749"/>
                  </a:lnTo>
                  <a:close/>
                </a:path>
                <a:path w="144779" h="791210">
                  <a:moveTo>
                    <a:pt x="88252" y="770369"/>
                  </a:moveTo>
                  <a:lnTo>
                    <a:pt x="87325" y="768997"/>
                  </a:lnTo>
                  <a:lnTo>
                    <a:pt x="87579" y="769416"/>
                  </a:lnTo>
                  <a:lnTo>
                    <a:pt x="88252" y="770369"/>
                  </a:lnTo>
                  <a:close/>
                </a:path>
                <a:path w="144779" h="791210">
                  <a:moveTo>
                    <a:pt x="89204" y="764044"/>
                  </a:moveTo>
                  <a:lnTo>
                    <a:pt x="87490" y="764997"/>
                  </a:lnTo>
                  <a:lnTo>
                    <a:pt x="88430" y="765695"/>
                  </a:lnTo>
                  <a:lnTo>
                    <a:pt x="89204" y="764044"/>
                  </a:lnTo>
                  <a:close/>
                </a:path>
                <a:path w="144779" h="791210">
                  <a:moveTo>
                    <a:pt x="89789" y="762152"/>
                  </a:moveTo>
                  <a:lnTo>
                    <a:pt x="87071" y="761111"/>
                  </a:lnTo>
                  <a:lnTo>
                    <a:pt x="86410" y="764146"/>
                  </a:lnTo>
                  <a:lnTo>
                    <a:pt x="89789" y="762152"/>
                  </a:lnTo>
                  <a:close/>
                </a:path>
                <a:path w="144779" h="791210">
                  <a:moveTo>
                    <a:pt x="89877" y="773658"/>
                  </a:moveTo>
                  <a:lnTo>
                    <a:pt x="89547" y="772109"/>
                  </a:lnTo>
                  <a:lnTo>
                    <a:pt x="87782" y="773912"/>
                  </a:lnTo>
                  <a:lnTo>
                    <a:pt x="89877" y="773658"/>
                  </a:lnTo>
                  <a:close/>
                </a:path>
                <a:path w="144779" h="791210">
                  <a:moveTo>
                    <a:pt x="90093" y="764844"/>
                  </a:moveTo>
                  <a:lnTo>
                    <a:pt x="89979" y="764146"/>
                  </a:lnTo>
                  <a:lnTo>
                    <a:pt x="88861" y="765263"/>
                  </a:lnTo>
                  <a:lnTo>
                    <a:pt x="90093" y="764844"/>
                  </a:lnTo>
                  <a:close/>
                </a:path>
                <a:path w="144779" h="791210">
                  <a:moveTo>
                    <a:pt x="94805" y="774509"/>
                  </a:moveTo>
                  <a:lnTo>
                    <a:pt x="92837" y="773760"/>
                  </a:lnTo>
                  <a:lnTo>
                    <a:pt x="93827" y="776389"/>
                  </a:lnTo>
                  <a:lnTo>
                    <a:pt x="94805" y="774509"/>
                  </a:lnTo>
                  <a:close/>
                </a:path>
                <a:path w="144779" h="791210">
                  <a:moveTo>
                    <a:pt x="102654" y="762571"/>
                  </a:moveTo>
                  <a:lnTo>
                    <a:pt x="94284" y="760095"/>
                  </a:lnTo>
                  <a:lnTo>
                    <a:pt x="89941" y="761263"/>
                  </a:lnTo>
                  <a:lnTo>
                    <a:pt x="90246" y="765251"/>
                  </a:lnTo>
                  <a:lnTo>
                    <a:pt x="102654" y="762571"/>
                  </a:lnTo>
                  <a:close/>
                </a:path>
                <a:path w="144779" h="791210">
                  <a:moveTo>
                    <a:pt x="104622" y="775411"/>
                  </a:moveTo>
                  <a:lnTo>
                    <a:pt x="102374" y="772629"/>
                  </a:lnTo>
                  <a:lnTo>
                    <a:pt x="104317" y="775436"/>
                  </a:lnTo>
                  <a:lnTo>
                    <a:pt x="104622" y="775411"/>
                  </a:lnTo>
                  <a:close/>
                </a:path>
                <a:path w="144779" h="791210">
                  <a:moveTo>
                    <a:pt x="105257" y="780821"/>
                  </a:moveTo>
                  <a:lnTo>
                    <a:pt x="104559" y="779157"/>
                  </a:lnTo>
                  <a:lnTo>
                    <a:pt x="104495" y="780542"/>
                  </a:lnTo>
                  <a:lnTo>
                    <a:pt x="105257" y="780821"/>
                  </a:lnTo>
                  <a:close/>
                </a:path>
                <a:path w="144779" h="791210">
                  <a:moveTo>
                    <a:pt x="105651" y="772718"/>
                  </a:moveTo>
                  <a:lnTo>
                    <a:pt x="105270" y="771372"/>
                  </a:lnTo>
                  <a:lnTo>
                    <a:pt x="104559" y="771715"/>
                  </a:lnTo>
                  <a:lnTo>
                    <a:pt x="105651" y="772718"/>
                  </a:lnTo>
                  <a:close/>
                </a:path>
                <a:path w="144779" h="791210">
                  <a:moveTo>
                    <a:pt x="107035" y="770115"/>
                  </a:moveTo>
                  <a:lnTo>
                    <a:pt x="105676" y="771448"/>
                  </a:lnTo>
                  <a:lnTo>
                    <a:pt x="106502" y="773112"/>
                  </a:lnTo>
                  <a:lnTo>
                    <a:pt x="107035" y="770115"/>
                  </a:lnTo>
                  <a:close/>
                </a:path>
                <a:path w="144779" h="791210">
                  <a:moveTo>
                    <a:pt x="107950" y="778370"/>
                  </a:moveTo>
                  <a:lnTo>
                    <a:pt x="107010" y="778027"/>
                  </a:lnTo>
                  <a:lnTo>
                    <a:pt x="106883" y="778776"/>
                  </a:lnTo>
                  <a:lnTo>
                    <a:pt x="107950" y="778370"/>
                  </a:lnTo>
                  <a:close/>
                </a:path>
                <a:path w="144779" h="791210">
                  <a:moveTo>
                    <a:pt x="110769" y="779614"/>
                  </a:moveTo>
                  <a:lnTo>
                    <a:pt x="109702" y="777887"/>
                  </a:lnTo>
                  <a:lnTo>
                    <a:pt x="109296" y="777798"/>
                  </a:lnTo>
                  <a:lnTo>
                    <a:pt x="110769" y="779614"/>
                  </a:lnTo>
                  <a:close/>
                </a:path>
                <a:path w="144779" h="791210">
                  <a:moveTo>
                    <a:pt x="110896" y="700532"/>
                  </a:moveTo>
                  <a:lnTo>
                    <a:pt x="108788" y="697928"/>
                  </a:lnTo>
                  <a:lnTo>
                    <a:pt x="102539" y="701751"/>
                  </a:lnTo>
                  <a:lnTo>
                    <a:pt x="98450" y="695477"/>
                  </a:lnTo>
                  <a:lnTo>
                    <a:pt x="90652" y="705383"/>
                  </a:lnTo>
                  <a:lnTo>
                    <a:pt x="82397" y="704049"/>
                  </a:lnTo>
                  <a:lnTo>
                    <a:pt x="87617" y="707847"/>
                  </a:lnTo>
                  <a:lnTo>
                    <a:pt x="82435" y="709993"/>
                  </a:lnTo>
                  <a:lnTo>
                    <a:pt x="81940" y="719632"/>
                  </a:lnTo>
                  <a:lnTo>
                    <a:pt x="85445" y="722236"/>
                  </a:lnTo>
                  <a:lnTo>
                    <a:pt x="99377" y="719620"/>
                  </a:lnTo>
                  <a:lnTo>
                    <a:pt x="99263" y="723430"/>
                  </a:lnTo>
                  <a:lnTo>
                    <a:pt x="86271" y="731799"/>
                  </a:lnTo>
                  <a:lnTo>
                    <a:pt x="88607" y="739000"/>
                  </a:lnTo>
                  <a:lnTo>
                    <a:pt x="104609" y="747712"/>
                  </a:lnTo>
                  <a:lnTo>
                    <a:pt x="102781" y="751611"/>
                  </a:lnTo>
                  <a:lnTo>
                    <a:pt x="98399" y="753757"/>
                  </a:lnTo>
                  <a:lnTo>
                    <a:pt x="101511" y="748449"/>
                  </a:lnTo>
                  <a:lnTo>
                    <a:pt x="97624" y="745553"/>
                  </a:lnTo>
                  <a:lnTo>
                    <a:pt x="94856" y="749007"/>
                  </a:lnTo>
                  <a:lnTo>
                    <a:pt x="91478" y="743966"/>
                  </a:lnTo>
                  <a:lnTo>
                    <a:pt x="91401" y="749795"/>
                  </a:lnTo>
                  <a:lnTo>
                    <a:pt x="89217" y="743458"/>
                  </a:lnTo>
                  <a:lnTo>
                    <a:pt x="87223" y="747776"/>
                  </a:lnTo>
                  <a:lnTo>
                    <a:pt x="74676" y="739533"/>
                  </a:lnTo>
                  <a:lnTo>
                    <a:pt x="86855" y="751382"/>
                  </a:lnTo>
                  <a:lnTo>
                    <a:pt x="80238" y="747052"/>
                  </a:lnTo>
                  <a:lnTo>
                    <a:pt x="77736" y="751116"/>
                  </a:lnTo>
                  <a:lnTo>
                    <a:pt x="79756" y="745477"/>
                  </a:lnTo>
                  <a:lnTo>
                    <a:pt x="75692" y="745083"/>
                  </a:lnTo>
                  <a:lnTo>
                    <a:pt x="73596" y="748576"/>
                  </a:lnTo>
                  <a:lnTo>
                    <a:pt x="63385" y="747331"/>
                  </a:lnTo>
                  <a:lnTo>
                    <a:pt x="62941" y="746836"/>
                  </a:lnTo>
                  <a:lnTo>
                    <a:pt x="62979" y="747280"/>
                  </a:lnTo>
                  <a:lnTo>
                    <a:pt x="60680" y="746988"/>
                  </a:lnTo>
                  <a:lnTo>
                    <a:pt x="62001" y="751052"/>
                  </a:lnTo>
                  <a:lnTo>
                    <a:pt x="57556" y="748449"/>
                  </a:lnTo>
                  <a:lnTo>
                    <a:pt x="58242" y="753135"/>
                  </a:lnTo>
                  <a:lnTo>
                    <a:pt x="61531" y="753821"/>
                  </a:lnTo>
                  <a:lnTo>
                    <a:pt x="61099" y="754697"/>
                  </a:lnTo>
                  <a:lnTo>
                    <a:pt x="62153" y="755015"/>
                  </a:lnTo>
                  <a:lnTo>
                    <a:pt x="61709" y="753859"/>
                  </a:lnTo>
                  <a:lnTo>
                    <a:pt x="65773" y="754697"/>
                  </a:lnTo>
                  <a:lnTo>
                    <a:pt x="67754" y="750150"/>
                  </a:lnTo>
                  <a:lnTo>
                    <a:pt x="69265" y="754659"/>
                  </a:lnTo>
                  <a:lnTo>
                    <a:pt x="73634" y="753414"/>
                  </a:lnTo>
                  <a:lnTo>
                    <a:pt x="72580" y="757250"/>
                  </a:lnTo>
                  <a:lnTo>
                    <a:pt x="82054" y="753364"/>
                  </a:lnTo>
                  <a:lnTo>
                    <a:pt x="76619" y="759206"/>
                  </a:lnTo>
                  <a:lnTo>
                    <a:pt x="79375" y="759256"/>
                  </a:lnTo>
                  <a:lnTo>
                    <a:pt x="78409" y="761009"/>
                  </a:lnTo>
                  <a:lnTo>
                    <a:pt x="83045" y="760222"/>
                  </a:lnTo>
                  <a:lnTo>
                    <a:pt x="81114" y="759294"/>
                  </a:lnTo>
                  <a:lnTo>
                    <a:pt x="83312" y="759320"/>
                  </a:lnTo>
                  <a:lnTo>
                    <a:pt x="85064" y="755205"/>
                  </a:lnTo>
                  <a:lnTo>
                    <a:pt x="85699" y="759980"/>
                  </a:lnTo>
                  <a:lnTo>
                    <a:pt x="95275" y="757148"/>
                  </a:lnTo>
                  <a:lnTo>
                    <a:pt x="103581" y="762393"/>
                  </a:lnTo>
                  <a:lnTo>
                    <a:pt x="110566" y="760526"/>
                  </a:lnTo>
                  <a:lnTo>
                    <a:pt x="110896" y="700532"/>
                  </a:lnTo>
                  <a:close/>
                </a:path>
                <a:path w="144779" h="791210">
                  <a:moveTo>
                    <a:pt x="111099" y="777887"/>
                  </a:moveTo>
                  <a:lnTo>
                    <a:pt x="110502" y="776566"/>
                  </a:lnTo>
                  <a:lnTo>
                    <a:pt x="110045" y="777468"/>
                  </a:lnTo>
                  <a:lnTo>
                    <a:pt x="111099" y="777887"/>
                  </a:lnTo>
                  <a:close/>
                </a:path>
                <a:path w="144779" h="791210">
                  <a:moveTo>
                    <a:pt x="112153" y="778383"/>
                  </a:moveTo>
                  <a:lnTo>
                    <a:pt x="111836" y="777786"/>
                  </a:lnTo>
                  <a:lnTo>
                    <a:pt x="111302" y="777836"/>
                  </a:lnTo>
                  <a:lnTo>
                    <a:pt x="112153" y="778383"/>
                  </a:lnTo>
                  <a:close/>
                </a:path>
                <a:path w="144779" h="791210">
                  <a:moveTo>
                    <a:pt x="117386" y="769061"/>
                  </a:moveTo>
                  <a:lnTo>
                    <a:pt x="116192" y="767753"/>
                  </a:lnTo>
                  <a:lnTo>
                    <a:pt x="115671" y="768985"/>
                  </a:lnTo>
                  <a:lnTo>
                    <a:pt x="117386" y="769061"/>
                  </a:lnTo>
                  <a:close/>
                </a:path>
                <a:path w="144779" h="791210">
                  <a:moveTo>
                    <a:pt x="118681" y="775157"/>
                  </a:moveTo>
                  <a:lnTo>
                    <a:pt x="118491" y="774166"/>
                  </a:lnTo>
                  <a:lnTo>
                    <a:pt x="111556" y="772160"/>
                  </a:lnTo>
                  <a:lnTo>
                    <a:pt x="117589" y="771474"/>
                  </a:lnTo>
                  <a:lnTo>
                    <a:pt x="116014" y="769493"/>
                  </a:lnTo>
                  <a:lnTo>
                    <a:pt x="115176" y="768426"/>
                  </a:lnTo>
                  <a:lnTo>
                    <a:pt x="113474" y="767969"/>
                  </a:lnTo>
                  <a:lnTo>
                    <a:pt x="111734" y="767486"/>
                  </a:lnTo>
                  <a:lnTo>
                    <a:pt x="115430" y="765619"/>
                  </a:lnTo>
                  <a:lnTo>
                    <a:pt x="115341" y="765352"/>
                  </a:lnTo>
                  <a:lnTo>
                    <a:pt x="114160" y="761949"/>
                  </a:lnTo>
                  <a:lnTo>
                    <a:pt x="88519" y="767549"/>
                  </a:lnTo>
                  <a:lnTo>
                    <a:pt x="96240" y="775627"/>
                  </a:lnTo>
                  <a:lnTo>
                    <a:pt x="95986" y="776617"/>
                  </a:lnTo>
                  <a:lnTo>
                    <a:pt x="97586" y="777595"/>
                  </a:lnTo>
                  <a:lnTo>
                    <a:pt x="96685" y="776084"/>
                  </a:lnTo>
                  <a:lnTo>
                    <a:pt x="99110" y="778611"/>
                  </a:lnTo>
                  <a:lnTo>
                    <a:pt x="102984" y="778306"/>
                  </a:lnTo>
                  <a:lnTo>
                    <a:pt x="98513" y="770839"/>
                  </a:lnTo>
                  <a:lnTo>
                    <a:pt x="107162" y="769493"/>
                  </a:lnTo>
                  <a:lnTo>
                    <a:pt x="106438" y="775157"/>
                  </a:lnTo>
                  <a:lnTo>
                    <a:pt x="112191" y="775157"/>
                  </a:lnTo>
                  <a:lnTo>
                    <a:pt x="118681" y="775157"/>
                  </a:lnTo>
                  <a:close/>
                </a:path>
                <a:path w="144779" h="791210">
                  <a:moveTo>
                    <a:pt x="120167" y="782828"/>
                  </a:moveTo>
                  <a:lnTo>
                    <a:pt x="118910" y="776338"/>
                  </a:lnTo>
                  <a:lnTo>
                    <a:pt x="113411" y="776338"/>
                  </a:lnTo>
                  <a:lnTo>
                    <a:pt x="120167" y="782828"/>
                  </a:lnTo>
                  <a:close/>
                </a:path>
                <a:path w="144779" h="791210">
                  <a:moveTo>
                    <a:pt x="126072" y="780364"/>
                  </a:moveTo>
                  <a:lnTo>
                    <a:pt x="125933" y="777290"/>
                  </a:lnTo>
                  <a:lnTo>
                    <a:pt x="125298" y="779564"/>
                  </a:lnTo>
                  <a:lnTo>
                    <a:pt x="126072" y="780364"/>
                  </a:lnTo>
                  <a:close/>
                </a:path>
                <a:path w="144779" h="791210">
                  <a:moveTo>
                    <a:pt x="127063" y="785634"/>
                  </a:moveTo>
                  <a:lnTo>
                    <a:pt x="121945" y="786676"/>
                  </a:lnTo>
                  <a:lnTo>
                    <a:pt x="126657" y="788847"/>
                  </a:lnTo>
                  <a:lnTo>
                    <a:pt x="127063" y="785634"/>
                  </a:lnTo>
                  <a:close/>
                </a:path>
                <a:path w="144779" h="791210">
                  <a:moveTo>
                    <a:pt x="127190" y="780288"/>
                  </a:moveTo>
                  <a:lnTo>
                    <a:pt x="126479" y="781405"/>
                  </a:lnTo>
                  <a:lnTo>
                    <a:pt x="127101" y="782421"/>
                  </a:lnTo>
                  <a:lnTo>
                    <a:pt x="127190" y="780288"/>
                  </a:lnTo>
                  <a:close/>
                </a:path>
                <a:path w="144779" h="791210">
                  <a:moveTo>
                    <a:pt x="131914" y="785355"/>
                  </a:moveTo>
                  <a:lnTo>
                    <a:pt x="130543" y="779170"/>
                  </a:lnTo>
                  <a:lnTo>
                    <a:pt x="127457" y="782612"/>
                  </a:lnTo>
                  <a:lnTo>
                    <a:pt x="131914" y="785355"/>
                  </a:lnTo>
                  <a:close/>
                </a:path>
                <a:path w="144779" h="791210">
                  <a:moveTo>
                    <a:pt x="132473" y="789482"/>
                  </a:moveTo>
                  <a:lnTo>
                    <a:pt x="131305" y="789000"/>
                  </a:lnTo>
                  <a:lnTo>
                    <a:pt x="132003" y="790765"/>
                  </a:lnTo>
                  <a:lnTo>
                    <a:pt x="132473" y="789482"/>
                  </a:lnTo>
                  <a:close/>
                </a:path>
                <a:path w="144779" h="791210">
                  <a:moveTo>
                    <a:pt x="133070" y="788187"/>
                  </a:moveTo>
                  <a:lnTo>
                    <a:pt x="131826" y="785914"/>
                  </a:lnTo>
                  <a:lnTo>
                    <a:pt x="131305" y="787742"/>
                  </a:lnTo>
                  <a:lnTo>
                    <a:pt x="133070" y="788187"/>
                  </a:lnTo>
                  <a:close/>
                </a:path>
                <a:path w="144779" h="791210">
                  <a:moveTo>
                    <a:pt x="133350" y="784593"/>
                  </a:moveTo>
                  <a:lnTo>
                    <a:pt x="132613" y="784834"/>
                  </a:lnTo>
                  <a:lnTo>
                    <a:pt x="133019" y="785825"/>
                  </a:lnTo>
                  <a:lnTo>
                    <a:pt x="133350" y="784593"/>
                  </a:lnTo>
                  <a:close/>
                </a:path>
                <a:path w="144779" h="791210">
                  <a:moveTo>
                    <a:pt x="135064" y="786155"/>
                  </a:moveTo>
                  <a:lnTo>
                    <a:pt x="133604" y="787184"/>
                  </a:lnTo>
                  <a:lnTo>
                    <a:pt x="134835" y="788733"/>
                  </a:lnTo>
                  <a:lnTo>
                    <a:pt x="135064" y="786155"/>
                  </a:lnTo>
                  <a:close/>
                </a:path>
                <a:path w="144779" h="791210">
                  <a:moveTo>
                    <a:pt x="135445" y="765937"/>
                  </a:moveTo>
                  <a:lnTo>
                    <a:pt x="131165" y="761428"/>
                  </a:lnTo>
                  <a:lnTo>
                    <a:pt x="115074" y="761352"/>
                  </a:lnTo>
                  <a:lnTo>
                    <a:pt x="116433" y="764273"/>
                  </a:lnTo>
                  <a:lnTo>
                    <a:pt x="116446" y="764400"/>
                  </a:lnTo>
                  <a:lnTo>
                    <a:pt x="118795" y="769277"/>
                  </a:lnTo>
                  <a:lnTo>
                    <a:pt x="121564" y="769442"/>
                  </a:lnTo>
                  <a:lnTo>
                    <a:pt x="121272" y="769607"/>
                  </a:lnTo>
                  <a:lnTo>
                    <a:pt x="121666" y="770280"/>
                  </a:lnTo>
                  <a:lnTo>
                    <a:pt x="121920" y="769467"/>
                  </a:lnTo>
                  <a:lnTo>
                    <a:pt x="122504" y="769493"/>
                  </a:lnTo>
                  <a:lnTo>
                    <a:pt x="128816" y="768400"/>
                  </a:lnTo>
                  <a:lnTo>
                    <a:pt x="132295" y="772541"/>
                  </a:lnTo>
                  <a:lnTo>
                    <a:pt x="135445" y="765937"/>
                  </a:lnTo>
                  <a:close/>
                </a:path>
                <a:path w="144779" h="791210">
                  <a:moveTo>
                    <a:pt x="136347" y="91440"/>
                  </a:moveTo>
                  <a:lnTo>
                    <a:pt x="133527" y="88900"/>
                  </a:lnTo>
                  <a:lnTo>
                    <a:pt x="122745" y="88900"/>
                  </a:lnTo>
                  <a:lnTo>
                    <a:pt x="117767" y="63500"/>
                  </a:lnTo>
                  <a:lnTo>
                    <a:pt x="108902" y="48260"/>
                  </a:lnTo>
                  <a:lnTo>
                    <a:pt x="108559" y="41910"/>
                  </a:lnTo>
                  <a:lnTo>
                    <a:pt x="112433" y="39370"/>
                  </a:lnTo>
                  <a:lnTo>
                    <a:pt x="109880" y="36830"/>
                  </a:lnTo>
                  <a:lnTo>
                    <a:pt x="113715" y="31750"/>
                  </a:lnTo>
                  <a:lnTo>
                    <a:pt x="106502" y="25400"/>
                  </a:lnTo>
                  <a:lnTo>
                    <a:pt x="103911" y="8890"/>
                  </a:lnTo>
                  <a:lnTo>
                    <a:pt x="97421" y="0"/>
                  </a:lnTo>
                  <a:lnTo>
                    <a:pt x="91516" y="3810"/>
                  </a:lnTo>
                  <a:lnTo>
                    <a:pt x="92659" y="10160"/>
                  </a:lnTo>
                  <a:lnTo>
                    <a:pt x="83070" y="13970"/>
                  </a:lnTo>
                  <a:lnTo>
                    <a:pt x="88150" y="64770"/>
                  </a:lnTo>
                  <a:lnTo>
                    <a:pt x="84455" y="90170"/>
                  </a:lnTo>
                  <a:lnTo>
                    <a:pt x="79895" y="93980"/>
                  </a:lnTo>
                  <a:lnTo>
                    <a:pt x="79400" y="100330"/>
                  </a:lnTo>
                  <a:lnTo>
                    <a:pt x="82816" y="102870"/>
                  </a:lnTo>
                  <a:lnTo>
                    <a:pt x="79108" y="149860"/>
                  </a:lnTo>
                  <a:lnTo>
                    <a:pt x="73698" y="165100"/>
                  </a:lnTo>
                  <a:lnTo>
                    <a:pt x="74841" y="172720"/>
                  </a:lnTo>
                  <a:lnTo>
                    <a:pt x="65049" y="195580"/>
                  </a:lnTo>
                  <a:lnTo>
                    <a:pt x="68884" y="214630"/>
                  </a:lnTo>
                  <a:lnTo>
                    <a:pt x="61937" y="226060"/>
                  </a:lnTo>
                  <a:lnTo>
                    <a:pt x="66560" y="260350"/>
                  </a:lnTo>
                  <a:lnTo>
                    <a:pt x="61633" y="273050"/>
                  </a:lnTo>
                  <a:lnTo>
                    <a:pt x="63563" y="281940"/>
                  </a:lnTo>
                  <a:lnTo>
                    <a:pt x="41757" y="342900"/>
                  </a:lnTo>
                  <a:lnTo>
                    <a:pt x="39801" y="340360"/>
                  </a:lnTo>
                  <a:lnTo>
                    <a:pt x="38620" y="344170"/>
                  </a:lnTo>
                  <a:lnTo>
                    <a:pt x="39255" y="350520"/>
                  </a:lnTo>
                  <a:lnTo>
                    <a:pt x="32410" y="351790"/>
                  </a:lnTo>
                  <a:lnTo>
                    <a:pt x="30975" y="354330"/>
                  </a:lnTo>
                  <a:lnTo>
                    <a:pt x="38442" y="396240"/>
                  </a:lnTo>
                  <a:lnTo>
                    <a:pt x="36055" y="407670"/>
                  </a:lnTo>
                  <a:lnTo>
                    <a:pt x="30975" y="407670"/>
                  </a:lnTo>
                  <a:lnTo>
                    <a:pt x="27025" y="431800"/>
                  </a:lnTo>
                  <a:lnTo>
                    <a:pt x="29311" y="441960"/>
                  </a:lnTo>
                  <a:lnTo>
                    <a:pt x="33528" y="441960"/>
                  </a:lnTo>
                  <a:lnTo>
                    <a:pt x="30327" y="444500"/>
                  </a:lnTo>
                  <a:lnTo>
                    <a:pt x="34124" y="445770"/>
                  </a:lnTo>
                  <a:lnTo>
                    <a:pt x="39141" y="445770"/>
                  </a:lnTo>
                  <a:lnTo>
                    <a:pt x="42926" y="439420"/>
                  </a:lnTo>
                  <a:lnTo>
                    <a:pt x="50520" y="443230"/>
                  </a:lnTo>
                  <a:lnTo>
                    <a:pt x="52438" y="439420"/>
                  </a:lnTo>
                  <a:lnTo>
                    <a:pt x="53086" y="438150"/>
                  </a:lnTo>
                  <a:lnTo>
                    <a:pt x="52400" y="443230"/>
                  </a:lnTo>
                  <a:lnTo>
                    <a:pt x="44094" y="449580"/>
                  </a:lnTo>
                  <a:lnTo>
                    <a:pt x="50723" y="449580"/>
                  </a:lnTo>
                  <a:lnTo>
                    <a:pt x="50939" y="461010"/>
                  </a:lnTo>
                  <a:lnTo>
                    <a:pt x="48272" y="454660"/>
                  </a:lnTo>
                  <a:lnTo>
                    <a:pt x="44462" y="457200"/>
                  </a:lnTo>
                  <a:lnTo>
                    <a:pt x="49491" y="462280"/>
                  </a:lnTo>
                  <a:lnTo>
                    <a:pt x="44526" y="462280"/>
                  </a:lnTo>
                  <a:lnTo>
                    <a:pt x="45796" y="473710"/>
                  </a:lnTo>
                  <a:lnTo>
                    <a:pt x="40220" y="481330"/>
                  </a:lnTo>
                  <a:lnTo>
                    <a:pt x="40919" y="487680"/>
                  </a:lnTo>
                  <a:lnTo>
                    <a:pt x="44234" y="488950"/>
                  </a:lnTo>
                  <a:lnTo>
                    <a:pt x="37338" y="496570"/>
                  </a:lnTo>
                  <a:lnTo>
                    <a:pt x="48260" y="505460"/>
                  </a:lnTo>
                  <a:lnTo>
                    <a:pt x="33693" y="520700"/>
                  </a:lnTo>
                  <a:lnTo>
                    <a:pt x="37820" y="522579"/>
                  </a:lnTo>
                  <a:lnTo>
                    <a:pt x="33997" y="525780"/>
                  </a:lnTo>
                  <a:lnTo>
                    <a:pt x="33096" y="533400"/>
                  </a:lnTo>
                  <a:lnTo>
                    <a:pt x="39331" y="530860"/>
                  </a:lnTo>
                  <a:lnTo>
                    <a:pt x="33299" y="534670"/>
                  </a:lnTo>
                  <a:lnTo>
                    <a:pt x="31076" y="546100"/>
                  </a:lnTo>
                  <a:lnTo>
                    <a:pt x="36195" y="539750"/>
                  </a:lnTo>
                  <a:lnTo>
                    <a:pt x="28943" y="551180"/>
                  </a:lnTo>
                  <a:lnTo>
                    <a:pt x="28829" y="549910"/>
                  </a:lnTo>
                  <a:lnTo>
                    <a:pt x="28181" y="542290"/>
                  </a:lnTo>
                  <a:lnTo>
                    <a:pt x="28067" y="541020"/>
                  </a:lnTo>
                  <a:lnTo>
                    <a:pt x="25971" y="541312"/>
                  </a:lnTo>
                  <a:lnTo>
                    <a:pt x="24663" y="534670"/>
                  </a:lnTo>
                  <a:lnTo>
                    <a:pt x="19151" y="534670"/>
                  </a:lnTo>
                  <a:lnTo>
                    <a:pt x="19418" y="539750"/>
                  </a:lnTo>
                  <a:lnTo>
                    <a:pt x="17614" y="534670"/>
                  </a:lnTo>
                  <a:lnTo>
                    <a:pt x="8763" y="535940"/>
                  </a:lnTo>
                  <a:lnTo>
                    <a:pt x="9867" y="541020"/>
                  </a:lnTo>
                  <a:lnTo>
                    <a:pt x="15074" y="539750"/>
                  </a:lnTo>
                  <a:lnTo>
                    <a:pt x="584" y="552450"/>
                  </a:lnTo>
                  <a:lnTo>
                    <a:pt x="0" y="556260"/>
                  </a:lnTo>
                  <a:lnTo>
                    <a:pt x="3784" y="560070"/>
                  </a:lnTo>
                  <a:lnTo>
                    <a:pt x="4445" y="556260"/>
                  </a:lnTo>
                  <a:lnTo>
                    <a:pt x="4673" y="554990"/>
                  </a:lnTo>
                  <a:lnTo>
                    <a:pt x="1003" y="556260"/>
                  </a:lnTo>
                  <a:lnTo>
                    <a:pt x="10871" y="549910"/>
                  </a:lnTo>
                  <a:lnTo>
                    <a:pt x="10731" y="554990"/>
                  </a:lnTo>
                  <a:lnTo>
                    <a:pt x="18072" y="557047"/>
                  </a:lnTo>
                  <a:lnTo>
                    <a:pt x="22161" y="556260"/>
                  </a:lnTo>
                  <a:lnTo>
                    <a:pt x="25768" y="560070"/>
                  </a:lnTo>
                  <a:lnTo>
                    <a:pt x="18262" y="571500"/>
                  </a:lnTo>
                  <a:lnTo>
                    <a:pt x="25374" y="575310"/>
                  </a:lnTo>
                  <a:lnTo>
                    <a:pt x="22009" y="577850"/>
                  </a:lnTo>
                  <a:lnTo>
                    <a:pt x="17932" y="572770"/>
                  </a:lnTo>
                  <a:lnTo>
                    <a:pt x="15214" y="577850"/>
                  </a:lnTo>
                  <a:lnTo>
                    <a:pt x="27813" y="580390"/>
                  </a:lnTo>
                  <a:lnTo>
                    <a:pt x="29845" y="577850"/>
                  </a:lnTo>
                  <a:lnTo>
                    <a:pt x="30861" y="576580"/>
                  </a:lnTo>
                  <a:lnTo>
                    <a:pt x="36830" y="584200"/>
                  </a:lnTo>
                  <a:lnTo>
                    <a:pt x="32194" y="581660"/>
                  </a:lnTo>
                  <a:lnTo>
                    <a:pt x="32346" y="584200"/>
                  </a:lnTo>
                  <a:lnTo>
                    <a:pt x="36068" y="588518"/>
                  </a:lnTo>
                  <a:lnTo>
                    <a:pt x="33718" y="590550"/>
                  </a:lnTo>
                  <a:lnTo>
                    <a:pt x="24739" y="584200"/>
                  </a:lnTo>
                  <a:lnTo>
                    <a:pt x="21894" y="584200"/>
                  </a:lnTo>
                  <a:lnTo>
                    <a:pt x="23609" y="590550"/>
                  </a:lnTo>
                  <a:lnTo>
                    <a:pt x="21361" y="584200"/>
                  </a:lnTo>
                  <a:lnTo>
                    <a:pt x="16433" y="584200"/>
                  </a:lnTo>
                  <a:lnTo>
                    <a:pt x="27203" y="598170"/>
                  </a:lnTo>
                  <a:lnTo>
                    <a:pt x="23533" y="595630"/>
                  </a:lnTo>
                  <a:lnTo>
                    <a:pt x="20332" y="599440"/>
                  </a:lnTo>
                  <a:lnTo>
                    <a:pt x="26327" y="601980"/>
                  </a:lnTo>
                  <a:lnTo>
                    <a:pt x="19494" y="604520"/>
                  </a:lnTo>
                  <a:lnTo>
                    <a:pt x="19723" y="618490"/>
                  </a:lnTo>
                  <a:lnTo>
                    <a:pt x="23075" y="622300"/>
                  </a:lnTo>
                  <a:lnTo>
                    <a:pt x="25831" y="613410"/>
                  </a:lnTo>
                  <a:lnTo>
                    <a:pt x="28435" y="617220"/>
                  </a:lnTo>
                  <a:lnTo>
                    <a:pt x="25793" y="614680"/>
                  </a:lnTo>
                  <a:lnTo>
                    <a:pt x="24714" y="621030"/>
                  </a:lnTo>
                  <a:lnTo>
                    <a:pt x="29997" y="624840"/>
                  </a:lnTo>
                  <a:lnTo>
                    <a:pt x="25285" y="622300"/>
                  </a:lnTo>
                  <a:lnTo>
                    <a:pt x="21031" y="624840"/>
                  </a:lnTo>
                  <a:lnTo>
                    <a:pt x="20726" y="629920"/>
                  </a:lnTo>
                  <a:lnTo>
                    <a:pt x="26797" y="631190"/>
                  </a:lnTo>
                  <a:lnTo>
                    <a:pt x="20243" y="632460"/>
                  </a:lnTo>
                  <a:lnTo>
                    <a:pt x="26428" y="640080"/>
                  </a:lnTo>
                  <a:lnTo>
                    <a:pt x="24930" y="638810"/>
                  </a:lnTo>
                  <a:lnTo>
                    <a:pt x="18973" y="633730"/>
                  </a:lnTo>
                  <a:lnTo>
                    <a:pt x="14744" y="637540"/>
                  </a:lnTo>
                  <a:lnTo>
                    <a:pt x="20027" y="642620"/>
                  </a:lnTo>
                  <a:lnTo>
                    <a:pt x="21234" y="638810"/>
                  </a:lnTo>
                  <a:lnTo>
                    <a:pt x="20739" y="642620"/>
                  </a:lnTo>
                  <a:lnTo>
                    <a:pt x="25844" y="645160"/>
                  </a:lnTo>
                  <a:lnTo>
                    <a:pt x="21551" y="645160"/>
                  </a:lnTo>
                  <a:lnTo>
                    <a:pt x="25234" y="654050"/>
                  </a:lnTo>
                  <a:lnTo>
                    <a:pt x="32435" y="643890"/>
                  </a:lnTo>
                  <a:lnTo>
                    <a:pt x="27825" y="654050"/>
                  </a:lnTo>
                  <a:lnTo>
                    <a:pt x="30632" y="656590"/>
                  </a:lnTo>
                  <a:lnTo>
                    <a:pt x="22085" y="656590"/>
                  </a:lnTo>
                  <a:lnTo>
                    <a:pt x="24130" y="662940"/>
                  </a:lnTo>
                  <a:lnTo>
                    <a:pt x="30683" y="662940"/>
                  </a:lnTo>
                  <a:lnTo>
                    <a:pt x="31851" y="673100"/>
                  </a:lnTo>
                  <a:lnTo>
                    <a:pt x="28740" y="668020"/>
                  </a:lnTo>
                  <a:lnTo>
                    <a:pt x="26276" y="670560"/>
                  </a:lnTo>
                  <a:lnTo>
                    <a:pt x="32461" y="676910"/>
                  </a:lnTo>
                  <a:lnTo>
                    <a:pt x="33667" y="684530"/>
                  </a:lnTo>
                  <a:lnTo>
                    <a:pt x="37426" y="687070"/>
                  </a:lnTo>
                  <a:lnTo>
                    <a:pt x="36271" y="675640"/>
                  </a:lnTo>
                  <a:lnTo>
                    <a:pt x="38049" y="685800"/>
                  </a:lnTo>
                  <a:lnTo>
                    <a:pt x="43040" y="679450"/>
                  </a:lnTo>
                  <a:lnTo>
                    <a:pt x="40373" y="679450"/>
                  </a:lnTo>
                  <a:lnTo>
                    <a:pt x="38658" y="675640"/>
                  </a:lnTo>
                  <a:lnTo>
                    <a:pt x="37515" y="673100"/>
                  </a:lnTo>
                  <a:lnTo>
                    <a:pt x="36944" y="671830"/>
                  </a:lnTo>
                  <a:lnTo>
                    <a:pt x="46380" y="675894"/>
                  </a:lnTo>
                  <a:lnTo>
                    <a:pt x="50215" y="680720"/>
                  </a:lnTo>
                  <a:lnTo>
                    <a:pt x="47040" y="681990"/>
                  </a:lnTo>
                  <a:lnTo>
                    <a:pt x="49314" y="692150"/>
                  </a:lnTo>
                  <a:lnTo>
                    <a:pt x="42976" y="695960"/>
                  </a:lnTo>
                  <a:lnTo>
                    <a:pt x="48183" y="692150"/>
                  </a:lnTo>
                  <a:lnTo>
                    <a:pt x="47866" y="690880"/>
                  </a:lnTo>
                  <a:lnTo>
                    <a:pt x="46304" y="684530"/>
                  </a:lnTo>
                  <a:lnTo>
                    <a:pt x="45681" y="681990"/>
                  </a:lnTo>
                  <a:lnTo>
                    <a:pt x="42379" y="684530"/>
                  </a:lnTo>
                  <a:lnTo>
                    <a:pt x="42938" y="688340"/>
                  </a:lnTo>
                  <a:lnTo>
                    <a:pt x="45593" y="684530"/>
                  </a:lnTo>
                  <a:lnTo>
                    <a:pt x="42824" y="690880"/>
                  </a:lnTo>
                  <a:lnTo>
                    <a:pt x="39674" y="688340"/>
                  </a:lnTo>
                  <a:lnTo>
                    <a:pt x="41465" y="684530"/>
                  </a:lnTo>
                  <a:lnTo>
                    <a:pt x="35915" y="688340"/>
                  </a:lnTo>
                  <a:lnTo>
                    <a:pt x="30111" y="684530"/>
                  </a:lnTo>
                  <a:lnTo>
                    <a:pt x="33210" y="694690"/>
                  </a:lnTo>
                  <a:lnTo>
                    <a:pt x="30695" y="703580"/>
                  </a:lnTo>
                  <a:lnTo>
                    <a:pt x="37795" y="702310"/>
                  </a:lnTo>
                  <a:lnTo>
                    <a:pt x="29044" y="707390"/>
                  </a:lnTo>
                  <a:lnTo>
                    <a:pt x="36817" y="707390"/>
                  </a:lnTo>
                  <a:lnTo>
                    <a:pt x="34607" y="709930"/>
                  </a:lnTo>
                  <a:lnTo>
                    <a:pt x="40220" y="711200"/>
                  </a:lnTo>
                  <a:lnTo>
                    <a:pt x="43002" y="706920"/>
                  </a:lnTo>
                  <a:lnTo>
                    <a:pt x="45834" y="714921"/>
                  </a:lnTo>
                  <a:lnTo>
                    <a:pt x="36728" y="714006"/>
                  </a:lnTo>
                  <a:lnTo>
                    <a:pt x="51346" y="723531"/>
                  </a:lnTo>
                  <a:lnTo>
                    <a:pt x="50927" y="721347"/>
                  </a:lnTo>
                  <a:lnTo>
                    <a:pt x="55105" y="726440"/>
                  </a:lnTo>
                  <a:lnTo>
                    <a:pt x="69621" y="732790"/>
                  </a:lnTo>
                  <a:lnTo>
                    <a:pt x="73647" y="730250"/>
                  </a:lnTo>
                  <a:lnTo>
                    <a:pt x="74028" y="723900"/>
                  </a:lnTo>
                  <a:lnTo>
                    <a:pt x="75311" y="702310"/>
                  </a:lnTo>
                  <a:lnTo>
                    <a:pt x="80035" y="701040"/>
                  </a:lnTo>
                  <a:lnTo>
                    <a:pt x="67424" y="701040"/>
                  </a:lnTo>
                  <a:lnTo>
                    <a:pt x="71412" y="706120"/>
                  </a:lnTo>
                  <a:lnTo>
                    <a:pt x="61620" y="715010"/>
                  </a:lnTo>
                  <a:lnTo>
                    <a:pt x="60286" y="722630"/>
                  </a:lnTo>
                  <a:lnTo>
                    <a:pt x="57531" y="723900"/>
                  </a:lnTo>
                  <a:lnTo>
                    <a:pt x="58470" y="720090"/>
                  </a:lnTo>
                  <a:lnTo>
                    <a:pt x="59740" y="715010"/>
                  </a:lnTo>
                  <a:lnTo>
                    <a:pt x="55930" y="720090"/>
                  </a:lnTo>
                  <a:lnTo>
                    <a:pt x="55206" y="716280"/>
                  </a:lnTo>
                  <a:lnTo>
                    <a:pt x="50609" y="719594"/>
                  </a:lnTo>
                  <a:lnTo>
                    <a:pt x="49745" y="714959"/>
                  </a:lnTo>
                  <a:lnTo>
                    <a:pt x="53936" y="715124"/>
                  </a:lnTo>
                  <a:lnTo>
                    <a:pt x="51244" y="710996"/>
                  </a:lnTo>
                  <a:lnTo>
                    <a:pt x="56896" y="713244"/>
                  </a:lnTo>
                  <a:lnTo>
                    <a:pt x="67081" y="704469"/>
                  </a:lnTo>
                  <a:lnTo>
                    <a:pt x="65722" y="700430"/>
                  </a:lnTo>
                  <a:lnTo>
                    <a:pt x="57683" y="700659"/>
                  </a:lnTo>
                  <a:lnTo>
                    <a:pt x="50444" y="706653"/>
                  </a:lnTo>
                  <a:lnTo>
                    <a:pt x="46126" y="707161"/>
                  </a:lnTo>
                  <a:lnTo>
                    <a:pt x="46507" y="702462"/>
                  </a:lnTo>
                  <a:lnTo>
                    <a:pt x="45364" y="703300"/>
                  </a:lnTo>
                  <a:lnTo>
                    <a:pt x="46012" y="702310"/>
                  </a:lnTo>
                  <a:lnTo>
                    <a:pt x="46837" y="701040"/>
                  </a:lnTo>
                  <a:lnTo>
                    <a:pt x="44259" y="697230"/>
                  </a:lnTo>
                  <a:lnTo>
                    <a:pt x="51092" y="695960"/>
                  </a:lnTo>
                  <a:lnTo>
                    <a:pt x="50977" y="697230"/>
                  </a:lnTo>
                  <a:lnTo>
                    <a:pt x="52984" y="697230"/>
                  </a:lnTo>
                  <a:lnTo>
                    <a:pt x="64439" y="697230"/>
                  </a:lnTo>
                  <a:lnTo>
                    <a:pt x="94221" y="697230"/>
                  </a:lnTo>
                  <a:lnTo>
                    <a:pt x="101206" y="688340"/>
                  </a:lnTo>
                  <a:lnTo>
                    <a:pt x="113906" y="693420"/>
                  </a:lnTo>
                  <a:lnTo>
                    <a:pt x="101473" y="688340"/>
                  </a:lnTo>
                  <a:lnTo>
                    <a:pt x="89027" y="683260"/>
                  </a:lnTo>
                  <a:lnTo>
                    <a:pt x="57404" y="681990"/>
                  </a:lnTo>
                  <a:lnTo>
                    <a:pt x="53936" y="676910"/>
                  </a:lnTo>
                  <a:lnTo>
                    <a:pt x="50457" y="671830"/>
                  </a:lnTo>
                  <a:lnTo>
                    <a:pt x="50850" y="668020"/>
                  </a:lnTo>
                  <a:lnTo>
                    <a:pt x="52425" y="652780"/>
                  </a:lnTo>
                  <a:lnTo>
                    <a:pt x="52819" y="648970"/>
                  </a:lnTo>
                  <a:lnTo>
                    <a:pt x="46062" y="647700"/>
                  </a:lnTo>
                  <a:lnTo>
                    <a:pt x="45935" y="647776"/>
                  </a:lnTo>
                  <a:lnTo>
                    <a:pt x="45935" y="675322"/>
                  </a:lnTo>
                  <a:lnTo>
                    <a:pt x="39712" y="671830"/>
                  </a:lnTo>
                  <a:lnTo>
                    <a:pt x="37452" y="670560"/>
                  </a:lnTo>
                  <a:lnTo>
                    <a:pt x="40144" y="668020"/>
                  </a:lnTo>
                  <a:lnTo>
                    <a:pt x="45935" y="675322"/>
                  </a:lnTo>
                  <a:lnTo>
                    <a:pt x="45935" y="647776"/>
                  </a:lnTo>
                  <a:lnTo>
                    <a:pt x="37439" y="652780"/>
                  </a:lnTo>
                  <a:lnTo>
                    <a:pt x="39001" y="650240"/>
                  </a:lnTo>
                  <a:lnTo>
                    <a:pt x="35534" y="643890"/>
                  </a:lnTo>
                  <a:lnTo>
                    <a:pt x="33439" y="640080"/>
                  </a:lnTo>
                  <a:lnTo>
                    <a:pt x="32753" y="638810"/>
                  </a:lnTo>
                  <a:lnTo>
                    <a:pt x="33553" y="624840"/>
                  </a:lnTo>
                  <a:lnTo>
                    <a:pt x="33997" y="617220"/>
                  </a:lnTo>
                  <a:lnTo>
                    <a:pt x="34226" y="613410"/>
                  </a:lnTo>
                  <a:lnTo>
                    <a:pt x="40386" y="615950"/>
                  </a:lnTo>
                  <a:lnTo>
                    <a:pt x="40957" y="613410"/>
                  </a:lnTo>
                  <a:lnTo>
                    <a:pt x="42405" y="607060"/>
                  </a:lnTo>
                  <a:lnTo>
                    <a:pt x="49047" y="603250"/>
                  </a:lnTo>
                  <a:lnTo>
                    <a:pt x="48323" y="598170"/>
                  </a:lnTo>
                  <a:lnTo>
                    <a:pt x="48145" y="596900"/>
                  </a:lnTo>
                  <a:lnTo>
                    <a:pt x="53721" y="591820"/>
                  </a:lnTo>
                  <a:lnTo>
                    <a:pt x="53314" y="590550"/>
                  </a:lnTo>
                  <a:lnTo>
                    <a:pt x="52895" y="589280"/>
                  </a:lnTo>
                  <a:lnTo>
                    <a:pt x="52057" y="586740"/>
                  </a:lnTo>
                  <a:lnTo>
                    <a:pt x="51231" y="584200"/>
                  </a:lnTo>
                  <a:lnTo>
                    <a:pt x="49568" y="579120"/>
                  </a:lnTo>
                  <a:lnTo>
                    <a:pt x="50393" y="576580"/>
                  </a:lnTo>
                  <a:lnTo>
                    <a:pt x="52044" y="571500"/>
                  </a:lnTo>
                  <a:lnTo>
                    <a:pt x="59550" y="566420"/>
                  </a:lnTo>
                  <a:lnTo>
                    <a:pt x="58254" y="557530"/>
                  </a:lnTo>
                  <a:lnTo>
                    <a:pt x="59867" y="556260"/>
                  </a:lnTo>
                  <a:lnTo>
                    <a:pt x="63068" y="553720"/>
                  </a:lnTo>
                  <a:lnTo>
                    <a:pt x="62306" y="551180"/>
                  </a:lnTo>
                  <a:lnTo>
                    <a:pt x="59245" y="541020"/>
                  </a:lnTo>
                  <a:lnTo>
                    <a:pt x="61391" y="539750"/>
                  </a:lnTo>
                  <a:lnTo>
                    <a:pt x="63538" y="538480"/>
                  </a:lnTo>
                  <a:lnTo>
                    <a:pt x="60756" y="530860"/>
                  </a:lnTo>
                  <a:lnTo>
                    <a:pt x="65011" y="525780"/>
                  </a:lnTo>
                  <a:lnTo>
                    <a:pt x="68199" y="521970"/>
                  </a:lnTo>
                  <a:lnTo>
                    <a:pt x="56553" y="510540"/>
                  </a:lnTo>
                  <a:lnTo>
                    <a:pt x="68630" y="511810"/>
                  </a:lnTo>
                  <a:lnTo>
                    <a:pt x="69405" y="510540"/>
                  </a:lnTo>
                  <a:lnTo>
                    <a:pt x="71729" y="506730"/>
                  </a:lnTo>
                  <a:lnTo>
                    <a:pt x="69418" y="502920"/>
                  </a:lnTo>
                  <a:lnTo>
                    <a:pt x="60579" y="502920"/>
                  </a:lnTo>
                  <a:lnTo>
                    <a:pt x="64071" y="486410"/>
                  </a:lnTo>
                  <a:lnTo>
                    <a:pt x="58547" y="481330"/>
                  </a:lnTo>
                  <a:lnTo>
                    <a:pt x="61722" y="476250"/>
                  </a:lnTo>
                  <a:lnTo>
                    <a:pt x="55206" y="469900"/>
                  </a:lnTo>
                  <a:lnTo>
                    <a:pt x="57264" y="461010"/>
                  </a:lnTo>
                  <a:lnTo>
                    <a:pt x="54483" y="454660"/>
                  </a:lnTo>
                  <a:lnTo>
                    <a:pt x="61722" y="453390"/>
                  </a:lnTo>
                  <a:lnTo>
                    <a:pt x="59791" y="438150"/>
                  </a:lnTo>
                  <a:lnTo>
                    <a:pt x="58026" y="424180"/>
                  </a:lnTo>
                  <a:lnTo>
                    <a:pt x="62649" y="415290"/>
                  </a:lnTo>
                  <a:lnTo>
                    <a:pt x="60147" y="412750"/>
                  </a:lnTo>
                  <a:lnTo>
                    <a:pt x="63881" y="406400"/>
                  </a:lnTo>
                  <a:lnTo>
                    <a:pt x="62230" y="400050"/>
                  </a:lnTo>
                  <a:lnTo>
                    <a:pt x="65862" y="400050"/>
                  </a:lnTo>
                  <a:lnTo>
                    <a:pt x="66509" y="387350"/>
                  </a:lnTo>
                  <a:lnTo>
                    <a:pt x="75869" y="381000"/>
                  </a:lnTo>
                  <a:lnTo>
                    <a:pt x="69926" y="361950"/>
                  </a:lnTo>
                  <a:lnTo>
                    <a:pt x="70662" y="344170"/>
                  </a:lnTo>
                  <a:lnTo>
                    <a:pt x="71056" y="342900"/>
                  </a:lnTo>
                  <a:lnTo>
                    <a:pt x="72644" y="337820"/>
                  </a:lnTo>
                  <a:lnTo>
                    <a:pt x="82384" y="331470"/>
                  </a:lnTo>
                  <a:lnTo>
                    <a:pt x="84035" y="325120"/>
                  </a:lnTo>
                  <a:lnTo>
                    <a:pt x="79806" y="314960"/>
                  </a:lnTo>
                  <a:lnTo>
                    <a:pt x="88544" y="295910"/>
                  </a:lnTo>
                  <a:lnTo>
                    <a:pt x="92087" y="294640"/>
                  </a:lnTo>
                  <a:lnTo>
                    <a:pt x="92659" y="278130"/>
                  </a:lnTo>
                  <a:lnTo>
                    <a:pt x="88417" y="276860"/>
                  </a:lnTo>
                  <a:lnTo>
                    <a:pt x="82905" y="252730"/>
                  </a:lnTo>
                  <a:lnTo>
                    <a:pt x="85750" y="251460"/>
                  </a:lnTo>
                  <a:lnTo>
                    <a:pt x="81864" y="250190"/>
                  </a:lnTo>
                  <a:lnTo>
                    <a:pt x="80429" y="240030"/>
                  </a:lnTo>
                  <a:lnTo>
                    <a:pt x="84772" y="234950"/>
                  </a:lnTo>
                  <a:lnTo>
                    <a:pt x="86702" y="222250"/>
                  </a:lnTo>
                  <a:lnTo>
                    <a:pt x="92036" y="218440"/>
                  </a:lnTo>
                  <a:lnTo>
                    <a:pt x="88633" y="203200"/>
                  </a:lnTo>
                  <a:lnTo>
                    <a:pt x="94754" y="186690"/>
                  </a:lnTo>
                  <a:lnTo>
                    <a:pt x="102857" y="177800"/>
                  </a:lnTo>
                  <a:lnTo>
                    <a:pt x="107492" y="163830"/>
                  </a:lnTo>
                  <a:lnTo>
                    <a:pt x="115951" y="162560"/>
                  </a:lnTo>
                  <a:lnTo>
                    <a:pt x="111315" y="152400"/>
                  </a:lnTo>
                  <a:lnTo>
                    <a:pt x="114630" y="147320"/>
                  </a:lnTo>
                  <a:lnTo>
                    <a:pt x="111302" y="134620"/>
                  </a:lnTo>
                  <a:lnTo>
                    <a:pt x="115176" y="128270"/>
                  </a:lnTo>
                  <a:lnTo>
                    <a:pt x="112179" y="121920"/>
                  </a:lnTo>
                  <a:lnTo>
                    <a:pt x="131279" y="109220"/>
                  </a:lnTo>
                  <a:lnTo>
                    <a:pt x="136347" y="91440"/>
                  </a:lnTo>
                  <a:close/>
                </a:path>
                <a:path w="144779" h="791210">
                  <a:moveTo>
                    <a:pt x="138633" y="764197"/>
                  </a:moveTo>
                  <a:lnTo>
                    <a:pt x="135890" y="763092"/>
                  </a:lnTo>
                  <a:lnTo>
                    <a:pt x="138176" y="765987"/>
                  </a:lnTo>
                  <a:lnTo>
                    <a:pt x="138633" y="764197"/>
                  </a:lnTo>
                  <a:close/>
                </a:path>
                <a:path w="144779" h="791210">
                  <a:moveTo>
                    <a:pt x="138938" y="771652"/>
                  </a:moveTo>
                  <a:lnTo>
                    <a:pt x="137896" y="769391"/>
                  </a:lnTo>
                  <a:lnTo>
                    <a:pt x="135648" y="770674"/>
                  </a:lnTo>
                  <a:lnTo>
                    <a:pt x="138938" y="771652"/>
                  </a:lnTo>
                  <a:close/>
                </a:path>
                <a:path w="144779" h="791210">
                  <a:moveTo>
                    <a:pt x="144729" y="769531"/>
                  </a:moveTo>
                  <a:lnTo>
                    <a:pt x="143852" y="768248"/>
                  </a:lnTo>
                  <a:lnTo>
                    <a:pt x="142189" y="771347"/>
                  </a:lnTo>
                  <a:lnTo>
                    <a:pt x="144729" y="769531"/>
                  </a:lnTo>
                  <a:close/>
                </a:path>
              </a:pathLst>
            </a:custGeom>
            <a:solidFill>
              <a:srgbClr val="DBC9B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686683" y="4789322"/>
              <a:ext cx="33020" cy="400685"/>
            </a:xfrm>
            <a:custGeom>
              <a:avLst/>
              <a:gdLst/>
              <a:ahLst/>
              <a:cxnLst/>
              <a:rect l="l" t="t" r="r" b="b"/>
              <a:pathLst>
                <a:path w="33020" h="400685">
                  <a:moveTo>
                    <a:pt x="13169" y="335292"/>
                  </a:moveTo>
                  <a:lnTo>
                    <a:pt x="3683" y="327698"/>
                  </a:lnTo>
                  <a:lnTo>
                    <a:pt x="10401" y="336245"/>
                  </a:lnTo>
                  <a:lnTo>
                    <a:pt x="13169" y="335292"/>
                  </a:lnTo>
                  <a:close/>
                </a:path>
                <a:path w="33020" h="400685">
                  <a:moveTo>
                    <a:pt x="15328" y="376504"/>
                  </a:moveTo>
                  <a:lnTo>
                    <a:pt x="14516" y="374307"/>
                  </a:lnTo>
                  <a:lnTo>
                    <a:pt x="13258" y="376580"/>
                  </a:lnTo>
                  <a:lnTo>
                    <a:pt x="15328" y="376504"/>
                  </a:lnTo>
                  <a:close/>
                </a:path>
                <a:path w="33020" h="400685">
                  <a:moveTo>
                    <a:pt x="15659" y="190817"/>
                  </a:moveTo>
                  <a:lnTo>
                    <a:pt x="15252" y="185648"/>
                  </a:lnTo>
                  <a:lnTo>
                    <a:pt x="11709" y="188874"/>
                  </a:lnTo>
                  <a:lnTo>
                    <a:pt x="15125" y="187236"/>
                  </a:lnTo>
                  <a:lnTo>
                    <a:pt x="15659" y="190817"/>
                  </a:lnTo>
                  <a:close/>
                </a:path>
                <a:path w="33020" h="400685">
                  <a:moveTo>
                    <a:pt x="15811" y="131254"/>
                  </a:moveTo>
                  <a:lnTo>
                    <a:pt x="14236" y="130429"/>
                  </a:lnTo>
                  <a:lnTo>
                    <a:pt x="14097" y="131762"/>
                  </a:lnTo>
                  <a:lnTo>
                    <a:pt x="15811" y="131254"/>
                  </a:lnTo>
                  <a:close/>
                </a:path>
                <a:path w="33020" h="400685">
                  <a:moveTo>
                    <a:pt x="15811" y="127800"/>
                  </a:moveTo>
                  <a:lnTo>
                    <a:pt x="15392" y="127673"/>
                  </a:lnTo>
                  <a:lnTo>
                    <a:pt x="14503" y="128028"/>
                  </a:lnTo>
                  <a:lnTo>
                    <a:pt x="15811" y="127800"/>
                  </a:lnTo>
                  <a:close/>
                </a:path>
                <a:path w="33020" h="400685">
                  <a:moveTo>
                    <a:pt x="15925" y="149796"/>
                  </a:moveTo>
                  <a:lnTo>
                    <a:pt x="15760" y="148640"/>
                  </a:lnTo>
                  <a:lnTo>
                    <a:pt x="14884" y="149047"/>
                  </a:lnTo>
                  <a:lnTo>
                    <a:pt x="15925" y="149796"/>
                  </a:lnTo>
                  <a:close/>
                </a:path>
                <a:path w="33020" h="400685">
                  <a:moveTo>
                    <a:pt x="15951" y="347395"/>
                  </a:moveTo>
                  <a:lnTo>
                    <a:pt x="14427" y="341795"/>
                  </a:lnTo>
                  <a:lnTo>
                    <a:pt x="6743" y="336689"/>
                  </a:lnTo>
                  <a:lnTo>
                    <a:pt x="13995" y="345528"/>
                  </a:lnTo>
                  <a:lnTo>
                    <a:pt x="9867" y="350062"/>
                  </a:lnTo>
                  <a:lnTo>
                    <a:pt x="11988" y="354076"/>
                  </a:lnTo>
                  <a:lnTo>
                    <a:pt x="15951" y="347395"/>
                  </a:lnTo>
                  <a:close/>
                </a:path>
                <a:path w="33020" h="400685">
                  <a:moveTo>
                    <a:pt x="15951" y="150749"/>
                  </a:moveTo>
                  <a:lnTo>
                    <a:pt x="14579" y="151498"/>
                  </a:lnTo>
                  <a:lnTo>
                    <a:pt x="15481" y="152057"/>
                  </a:lnTo>
                  <a:lnTo>
                    <a:pt x="15951" y="150749"/>
                  </a:lnTo>
                  <a:close/>
                </a:path>
                <a:path w="33020" h="400685">
                  <a:moveTo>
                    <a:pt x="16090" y="191731"/>
                  </a:moveTo>
                  <a:lnTo>
                    <a:pt x="12636" y="190080"/>
                  </a:lnTo>
                  <a:lnTo>
                    <a:pt x="14757" y="194792"/>
                  </a:lnTo>
                  <a:lnTo>
                    <a:pt x="16090" y="191731"/>
                  </a:lnTo>
                  <a:close/>
                </a:path>
                <a:path w="33020" h="400685">
                  <a:moveTo>
                    <a:pt x="16141" y="154508"/>
                  </a:moveTo>
                  <a:lnTo>
                    <a:pt x="15951" y="152831"/>
                  </a:lnTo>
                  <a:lnTo>
                    <a:pt x="14541" y="154444"/>
                  </a:lnTo>
                  <a:lnTo>
                    <a:pt x="16141" y="154508"/>
                  </a:lnTo>
                  <a:close/>
                </a:path>
                <a:path w="33020" h="400685">
                  <a:moveTo>
                    <a:pt x="16319" y="184759"/>
                  </a:moveTo>
                  <a:lnTo>
                    <a:pt x="16294" y="177482"/>
                  </a:lnTo>
                  <a:lnTo>
                    <a:pt x="13766" y="182511"/>
                  </a:lnTo>
                  <a:lnTo>
                    <a:pt x="16319" y="184759"/>
                  </a:lnTo>
                  <a:close/>
                </a:path>
                <a:path w="33020" h="400685">
                  <a:moveTo>
                    <a:pt x="16497" y="234543"/>
                  </a:moveTo>
                  <a:lnTo>
                    <a:pt x="15176" y="233133"/>
                  </a:lnTo>
                  <a:lnTo>
                    <a:pt x="15328" y="235483"/>
                  </a:lnTo>
                  <a:lnTo>
                    <a:pt x="16497" y="234543"/>
                  </a:lnTo>
                  <a:close/>
                </a:path>
                <a:path w="33020" h="400685">
                  <a:moveTo>
                    <a:pt x="16675" y="231698"/>
                  </a:moveTo>
                  <a:lnTo>
                    <a:pt x="15684" y="231813"/>
                  </a:lnTo>
                  <a:lnTo>
                    <a:pt x="16649" y="232257"/>
                  </a:lnTo>
                  <a:lnTo>
                    <a:pt x="16675" y="231698"/>
                  </a:lnTo>
                  <a:close/>
                </a:path>
                <a:path w="33020" h="400685">
                  <a:moveTo>
                    <a:pt x="16776" y="156565"/>
                  </a:moveTo>
                  <a:lnTo>
                    <a:pt x="15659" y="155816"/>
                  </a:lnTo>
                  <a:lnTo>
                    <a:pt x="15709" y="156972"/>
                  </a:lnTo>
                  <a:lnTo>
                    <a:pt x="16776" y="156565"/>
                  </a:lnTo>
                  <a:close/>
                </a:path>
                <a:path w="33020" h="400685">
                  <a:moveTo>
                    <a:pt x="16878" y="163690"/>
                  </a:moveTo>
                  <a:lnTo>
                    <a:pt x="16611" y="161632"/>
                  </a:lnTo>
                  <a:lnTo>
                    <a:pt x="14655" y="162013"/>
                  </a:lnTo>
                  <a:lnTo>
                    <a:pt x="16878" y="163690"/>
                  </a:lnTo>
                  <a:close/>
                </a:path>
                <a:path w="33020" h="400685">
                  <a:moveTo>
                    <a:pt x="16878" y="114325"/>
                  </a:moveTo>
                  <a:lnTo>
                    <a:pt x="14884" y="114884"/>
                  </a:lnTo>
                  <a:lnTo>
                    <a:pt x="16713" y="116052"/>
                  </a:lnTo>
                  <a:lnTo>
                    <a:pt x="16878" y="114325"/>
                  </a:lnTo>
                  <a:close/>
                </a:path>
                <a:path w="33020" h="400685">
                  <a:moveTo>
                    <a:pt x="16891" y="329158"/>
                  </a:moveTo>
                  <a:lnTo>
                    <a:pt x="16675" y="328447"/>
                  </a:lnTo>
                  <a:lnTo>
                    <a:pt x="16408" y="328485"/>
                  </a:lnTo>
                  <a:lnTo>
                    <a:pt x="16891" y="329158"/>
                  </a:lnTo>
                  <a:close/>
                </a:path>
                <a:path w="33020" h="400685">
                  <a:moveTo>
                    <a:pt x="16967" y="128689"/>
                  </a:moveTo>
                  <a:lnTo>
                    <a:pt x="16497" y="127139"/>
                  </a:lnTo>
                  <a:lnTo>
                    <a:pt x="16484" y="128371"/>
                  </a:lnTo>
                  <a:lnTo>
                    <a:pt x="16967" y="128689"/>
                  </a:lnTo>
                  <a:close/>
                </a:path>
                <a:path w="33020" h="400685">
                  <a:moveTo>
                    <a:pt x="17094" y="354050"/>
                  </a:moveTo>
                  <a:lnTo>
                    <a:pt x="16230" y="353606"/>
                  </a:lnTo>
                  <a:lnTo>
                    <a:pt x="16167" y="354101"/>
                  </a:lnTo>
                  <a:lnTo>
                    <a:pt x="17094" y="354050"/>
                  </a:lnTo>
                  <a:close/>
                </a:path>
                <a:path w="33020" h="400685">
                  <a:moveTo>
                    <a:pt x="17170" y="146786"/>
                  </a:moveTo>
                  <a:lnTo>
                    <a:pt x="15748" y="144449"/>
                  </a:lnTo>
                  <a:lnTo>
                    <a:pt x="15748" y="146519"/>
                  </a:lnTo>
                  <a:lnTo>
                    <a:pt x="17170" y="146786"/>
                  </a:lnTo>
                  <a:close/>
                </a:path>
                <a:path w="33020" h="400685">
                  <a:moveTo>
                    <a:pt x="17310" y="156006"/>
                  </a:moveTo>
                  <a:lnTo>
                    <a:pt x="16916" y="154787"/>
                  </a:lnTo>
                  <a:lnTo>
                    <a:pt x="16052" y="155765"/>
                  </a:lnTo>
                  <a:lnTo>
                    <a:pt x="17310" y="156006"/>
                  </a:lnTo>
                  <a:close/>
                </a:path>
                <a:path w="33020" h="400685">
                  <a:moveTo>
                    <a:pt x="17360" y="160972"/>
                  </a:moveTo>
                  <a:lnTo>
                    <a:pt x="15519" y="157060"/>
                  </a:lnTo>
                  <a:lnTo>
                    <a:pt x="12382" y="158432"/>
                  </a:lnTo>
                  <a:lnTo>
                    <a:pt x="14528" y="161950"/>
                  </a:lnTo>
                  <a:lnTo>
                    <a:pt x="17360" y="160972"/>
                  </a:lnTo>
                  <a:close/>
                </a:path>
                <a:path w="33020" h="400685">
                  <a:moveTo>
                    <a:pt x="17729" y="146126"/>
                  </a:moveTo>
                  <a:lnTo>
                    <a:pt x="17195" y="145757"/>
                  </a:lnTo>
                  <a:lnTo>
                    <a:pt x="17018" y="146291"/>
                  </a:lnTo>
                  <a:lnTo>
                    <a:pt x="17729" y="146126"/>
                  </a:lnTo>
                  <a:close/>
                </a:path>
                <a:path w="33020" h="400685">
                  <a:moveTo>
                    <a:pt x="18072" y="377164"/>
                  </a:moveTo>
                  <a:lnTo>
                    <a:pt x="17564" y="376491"/>
                  </a:lnTo>
                  <a:lnTo>
                    <a:pt x="17487" y="377621"/>
                  </a:lnTo>
                  <a:lnTo>
                    <a:pt x="18072" y="377164"/>
                  </a:lnTo>
                  <a:close/>
                </a:path>
                <a:path w="33020" h="400685">
                  <a:moveTo>
                    <a:pt x="18199" y="126898"/>
                  </a:moveTo>
                  <a:lnTo>
                    <a:pt x="17526" y="126555"/>
                  </a:lnTo>
                  <a:lnTo>
                    <a:pt x="17843" y="127787"/>
                  </a:lnTo>
                  <a:lnTo>
                    <a:pt x="18199" y="126898"/>
                  </a:lnTo>
                  <a:close/>
                </a:path>
                <a:path w="33020" h="400685">
                  <a:moveTo>
                    <a:pt x="18351" y="359181"/>
                  </a:moveTo>
                  <a:lnTo>
                    <a:pt x="17068" y="359333"/>
                  </a:lnTo>
                  <a:lnTo>
                    <a:pt x="17170" y="360616"/>
                  </a:lnTo>
                  <a:lnTo>
                    <a:pt x="18351" y="359181"/>
                  </a:lnTo>
                  <a:close/>
                </a:path>
                <a:path w="33020" h="400685">
                  <a:moveTo>
                    <a:pt x="18465" y="228"/>
                  </a:moveTo>
                  <a:lnTo>
                    <a:pt x="18122" y="0"/>
                  </a:lnTo>
                  <a:lnTo>
                    <a:pt x="18072" y="1295"/>
                  </a:lnTo>
                  <a:lnTo>
                    <a:pt x="18465" y="228"/>
                  </a:lnTo>
                  <a:close/>
                </a:path>
                <a:path w="33020" h="400685">
                  <a:moveTo>
                    <a:pt x="18491" y="233299"/>
                  </a:moveTo>
                  <a:lnTo>
                    <a:pt x="18237" y="232422"/>
                  </a:lnTo>
                  <a:lnTo>
                    <a:pt x="17767" y="232943"/>
                  </a:lnTo>
                  <a:lnTo>
                    <a:pt x="18491" y="233299"/>
                  </a:lnTo>
                  <a:close/>
                </a:path>
                <a:path w="33020" h="400685">
                  <a:moveTo>
                    <a:pt x="18516" y="173990"/>
                  </a:moveTo>
                  <a:lnTo>
                    <a:pt x="17716" y="172859"/>
                  </a:lnTo>
                  <a:lnTo>
                    <a:pt x="17157" y="174294"/>
                  </a:lnTo>
                  <a:lnTo>
                    <a:pt x="18516" y="173990"/>
                  </a:lnTo>
                  <a:close/>
                </a:path>
                <a:path w="33020" h="400685">
                  <a:moveTo>
                    <a:pt x="18694" y="175552"/>
                  </a:moveTo>
                  <a:lnTo>
                    <a:pt x="18465" y="174599"/>
                  </a:lnTo>
                  <a:lnTo>
                    <a:pt x="16992" y="174917"/>
                  </a:lnTo>
                  <a:lnTo>
                    <a:pt x="18694" y="175552"/>
                  </a:lnTo>
                  <a:close/>
                </a:path>
                <a:path w="33020" h="400685">
                  <a:moveTo>
                    <a:pt x="18732" y="147878"/>
                  </a:moveTo>
                  <a:lnTo>
                    <a:pt x="18262" y="147561"/>
                  </a:lnTo>
                  <a:lnTo>
                    <a:pt x="18199" y="149110"/>
                  </a:lnTo>
                  <a:lnTo>
                    <a:pt x="18732" y="147878"/>
                  </a:lnTo>
                  <a:close/>
                </a:path>
                <a:path w="33020" h="400685">
                  <a:moveTo>
                    <a:pt x="19024" y="115252"/>
                  </a:moveTo>
                  <a:lnTo>
                    <a:pt x="17932" y="115328"/>
                  </a:lnTo>
                  <a:lnTo>
                    <a:pt x="18935" y="115963"/>
                  </a:lnTo>
                  <a:lnTo>
                    <a:pt x="19024" y="115252"/>
                  </a:lnTo>
                  <a:close/>
                </a:path>
                <a:path w="33020" h="400685">
                  <a:moveTo>
                    <a:pt x="19545" y="378625"/>
                  </a:moveTo>
                  <a:lnTo>
                    <a:pt x="19050" y="378726"/>
                  </a:lnTo>
                  <a:lnTo>
                    <a:pt x="19456" y="379349"/>
                  </a:lnTo>
                  <a:lnTo>
                    <a:pt x="19545" y="378625"/>
                  </a:lnTo>
                  <a:close/>
                </a:path>
                <a:path w="33020" h="400685">
                  <a:moveTo>
                    <a:pt x="19977" y="355257"/>
                  </a:moveTo>
                  <a:lnTo>
                    <a:pt x="19253" y="354660"/>
                  </a:lnTo>
                  <a:lnTo>
                    <a:pt x="19672" y="355714"/>
                  </a:lnTo>
                  <a:lnTo>
                    <a:pt x="19977" y="355257"/>
                  </a:lnTo>
                  <a:close/>
                </a:path>
                <a:path w="33020" h="400685">
                  <a:moveTo>
                    <a:pt x="20586" y="174205"/>
                  </a:moveTo>
                  <a:lnTo>
                    <a:pt x="19545" y="174256"/>
                  </a:lnTo>
                  <a:lnTo>
                    <a:pt x="20281" y="174980"/>
                  </a:lnTo>
                  <a:lnTo>
                    <a:pt x="20586" y="174205"/>
                  </a:lnTo>
                  <a:close/>
                </a:path>
                <a:path w="33020" h="400685">
                  <a:moveTo>
                    <a:pt x="20751" y="105943"/>
                  </a:moveTo>
                  <a:lnTo>
                    <a:pt x="20307" y="104965"/>
                  </a:lnTo>
                  <a:lnTo>
                    <a:pt x="19964" y="105232"/>
                  </a:lnTo>
                  <a:lnTo>
                    <a:pt x="17983" y="98044"/>
                  </a:lnTo>
                  <a:lnTo>
                    <a:pt x="13652" y="99390"/>
                  </a:lnTo>
                  <a:lnTo>
                    <a:pt x="9715" y="98082"/>
                  </a:lnTo>
                  <a:lnTo>
                    <a:pt x="4102" y="128625"/>
                  </a:lnTo>
                  <a:lnTo>
                    <a:pt x="13119" y="132791"/>
                  </a:lnTo>
                  <a:lnTo>
                    <a:pt x="14541" y="126123"/>
                  </a:lnTo>
                  <a:lnTo>
                    <a:pt x="18707" y="126695"/>
                  </a:lnTo>
                  <a:lnTo>
                    <a:pt x="18757" y="122974"/>
                  </a:lnTo>
                  <a:lnTo>
                    <a:pt x="19253" y="123418"/>
                  </a:lnTo>
                  <a:lnTo>
                    <a:pt x="19786" y="122847"/>
                  </a:lnTo>
                  <a:lnTo>
                    <a:pt x="18770" y="122389"/>
                  </a:lnTo>
                  <a:lnTo>
                    <a:pt x="18821" y="119583"/>
                  </a:lnTo>
                  <a:lnTo>
                    <a:pt x="13639" y="113804"/>
                  </a:lnTo>
                  <a:lnTo>
                    <a:pt x="16713" y="111264"/>
                  </a:lnTo>
                  <a:lnTo>
                    <a:pt x="20015" y="114681"/>
                  </a:lnTo>
                  <a:lnTo>
                    <a:pt x="17741" y="112141"/>
                  </a:lnTo>
                  <a:lnTo>
                    <a:pt x="16751" y="111226"/>
                  </a:lnTo>
                  <a:lnTo>
                    <a:pt x="20726" y="107950"/>
                  </a:lnTo>
                  <a:lnTo>
                    <a:pt x="20066" y="105613"/>
                  </a:lnTo>
                  <a:lnTo>
                    <a:pt x="20751" y="105943"/>
                  </a:lnTo>
                  <a:close/>
                </a:path>
                <a:path w="33020" h="400685">
                  <a:moveTo>
                    <a:pt x="20891" y="352183"/>
                  </a:moveTo>
                  <a:lnTo>
                    <a:pt x="19507" y="352996"/>
                  </a:lnTo>
                  <a:lnTo>
                    <a:pt x="20256" y="353542"/>
                  </a:lnTo>
                  <a:lnTo>
                    <a:pt x="20891" y="352183"/>
                  </a:lnTo>
                  <a:close/>
                </a:path>
                <a:path w="33020" h="400685">
                  <a:moveTo>
                    <a:pt x="20980" y="170459"/>
                  </a:moveTo>
                  <a:lnTo>
                    <a:pt x="20218" y="169024"/>
                  </a:lnTo>
                  <a:lnTo>
                    <a:pt x="19621" y="170548"/>
                  </a:lnTo>
                  <a:lnTo>
                    <a:pt x="20980" y="170459"/>
                  </a:lnTo>
                  <a:close/>
                </a:path>
                <a:path w="33020" h="400685">
                  <a:moveTo>
                    <a:pt x="21082" y="375780"/>
                  </a:moveTo>
                  <a:lnTo>
                    <a:pt x="17272" y="370840"/>
                  </a:lnTo>
                  <a:lnTo>
                    <a:pt x="17729" y="374116"/>
                  </a:lnTo>
                  <a:lnTo>
                    <a:pt x="14224" y="373545"/>
                  </a:lnTo>
                  <a:lnTo>
                    <a:pt x="21082" y="375780"/>
                  </a:lnTo>
                  <a:close/>
                </a:path>
                <a:path w="33020" h="400685">
                  <a:moveTo>
                    <a:pt x="21234" y="353758"/>
                  </a:moveTo>
                  <a:lnTo>
                    <a:pt x="21221" y="353123"/>
                  </a:lnTo>
                  <a:lnTo>
                    <a:pt x="20662" y="353148"/>
                  </a:lnTo>
                  <a:lnTo>
                    <a:pt x="21234" y="353758"/>
                  </a:lnTo>
                  <a:close/>
                </a:path>
                <a:path w="33020" h="400685">
                  <a:moveTo>
                    <a:pt x="21297" y="157378"/>
                  </a:moveTo>
                  <a:lnTo>
                    <a:pt x="21107" y="156667"/>
                  </a:lnTo>
                  <a:lnTo>
                    <a:pt x="20472" y="157213"/>
                  </a:lnTo>
                  <a:lnTo>
                    <a:pt x="21297" y="157378"/>
                  </a:lnTo>
                  <a:close/>
                </a:path>
                <a:path w="33020" h="400685">
                  <a:moveTo>
                    <a:pt x="21348" y="112483"/>
                  </a:moveTo>
                  <a:lnTo>
                    <a:pt x="20916" y="111925"/>
                  </a:lnTo>
                  <a:lnTo>
                    <a:pt x="20358" y="111836"/>
                  </a:lnTo>
                  <a:lnTo>
                    <a:pt x="21348" y="112483"/>
                  </a:lnTo>
                  <a:close/>
                </a:path>
                <a:path w="33020" h="400685">
                  <a:moveTo>
                    <a:pt x="22072" y="383946"/>
                  </a:moveTo>
                  <a:lnTo>
                    <a:pt x="21234" y="383527"/>
                  </a:lnTo>
                  <a:lnTo>
                    <a:pt x="21755" y="384441"/>
                  </a:lnTo>
                  <a:lnTo>
                    <a:pt x="22072" y="383946"/>
                  </a:lnTo>
                  <a:close/>
                </a:path>
                <a:path w="33020" h="400685">
                  <a:moveTo>
                    <a:pt x="22288" y="378053"/>
                  </a:moveTo>
                  <a:lnTo>
                    <a:pt x="19926" y="376161"/>
                  </a:lnTo>
                  <a:lnTo>
                    <a:pt x="20116" y="376961"/>
                  </a:lnTo>
                  <a:lnTo>
                    <a:pt x="22288" y="378053"/>
                  </a:lnTo>
                  <a:close/>
                </a:path>
                <a:path w="33020" h="400685">
                  <a:moveTo>
                    <a:pt x="22580" y="115709"/>
                  </a:moveTo>
                  <a:lnTo>
                    <a:pt x="21323" y="115544"/>
                  </a:lnTo>
                  <a:lnTo>
                    <a:pt x="21323" y="116078"/>
                  </a:lnTo>
                  <a:lnTo>
                    <a:pt x="22580" y="115709"/>
                  </a:lnTo>
                  <a:close/>
                </a:path>
                <a:path w="33020" h="400685">
                  <a:moveTo>
                    <a:pt x="22580" y="108597"/>
                  </a:moveTo>
                  <a:lnTo>
                    <a:pt x="21894" y="108254"/>
                  </a:lnTo>
                  <a:lnTo>
                    <a:pt x="21653" y="108902"/>
                  </a:lnTo>
                  <a:lnTo>
                    <a:pt x="22580" y="108597"/>
                  </a:lnTo>
                  <a:close/>
                </a:path>
                <a:path w="33020" h="400685">
                  <a:moveTo>
                    <a:pt x="22631" y="370763"/>
                  </a:moveTo>
                  <a:lnTo>
                    <a:pt x="21336" y="370268"/>
                  </a:lnTo>
                  <a:lnTo>
                    <a:pt x="21678" y="371094"/>
                  </a:lnTo>
                  <a:lnTo>
                    <a:pt x="22631" y="370763"/>
                  </a:lnTo>
                  <a:close/>
                </a:path>
                <a:path w="33020" h="400685">
                  <a:moveTo>
                    <a:pt x="23215" y="384949"/>
                  </a:moveTo>
                  <a:lnTo>
                    <a:pt x="22136" y="384962"/>
                  </a:lnTo>
                  <a:lnTo>
                    <a:pt x="22771" y="386143"/>
                  </a:lnTo>
                  <a:lnTo>
                    <a:pt x="23215" y="384949"/>
                  </a:lnTo>
                  <a:close/>
                </a:path>
                <a:path w="33020" h="400685">
                  <a:moveTo>
                    <a:pt x="23304" y="388785"/>
                  </a:moveTo>
                  <a:lnTo>
                    <a:pt x="20205" y="387019"/>
                  </a:lnTo>
                  <a:lnTo>
                    <a:pt x="20751" y="390715"/>
                  </a:lnTo>
                  <a:lnTo>
                    <a:pt x="23304" y="388785"/>
                  </a:lnTo>
                  <a:close/>
                </a:path>
                <a:path w="33020" h="400685">
                  <a:moveTo>
                    <a:pt x="23469" y="153657"/>
                  </a:moveTo>
                  <a:lnTo>
                    <a:pt x="22567" y="152209"/>
                  </a:lnTo>
                  <a:lnTo>
                    <a:pt x="21678" y="153581"/>
                  </a:lnTo>
                  <a:lnTo>
                    <a:pt x="23469" y="153657"/>
                  </a:lnTo>
                  <a:close/>
                </a:path>
                <a:path w="33020" h="400685">
                  <a:moveTo>
                    <a:pt x="23571" y="378777"/>
                  </a:moveTo>
                  <a:lnTo>
                    <a:pt x="23012" y="378599"/>
                  </a:lnTo>
                  <a:lnTo>
                    <a:pt x="21729" y="379742"/>
                  </a:lnTo>
                  <a:lnTo>
                    <a:pt x="23571" y="378777"/>
                  </a:lnTo>
                  <a:close/>
                </a:path>
                <a:path w="33020" h="400685">
                  <a:moveTo>
                    <a:pt x="23964" y="379857"/>
                  </a:moveTo>
                  <a:lnTo>
                    <a:pt x="23660" y="379183"/>
                  </a:lnTo>
                  <a:lnTo>
                    <a:pt x="23190" y="379564"/>
                  </a:lnTo>
                  <a:lnTo>
                    <a:pt x="23964" y="379857"/>
                  </a:lnTo>
                  <a:close/>
                </a:path>
                <a:path w="33020" h="400685">
                  <a:moveTo>
                    <a:pt x="24409" y="144170"/>
                  </a:moveTo>
                  <a:lnTo>
                    <a:pt x="24193" y="142811"/>
                  </a:lnTo>
                  <a:lnTo>
                    <a:pt x="22110" y="144741"/>
                  </a:lnTo>
                  <a:lnTo>
                    <a:pt x="24409" y="144170"/>
                  </a:lnTo>
                  <a:close/>
                </a:path>
                <a:path w="33020" h="400685">
                  <a:moveTo>
                    <a:pt x="24765" y="370382"/>
                  </a:moveTo>
                  <a:lnTo>
                    <a:pt x="0" y="353339"/>
                  </a:lnTo>
                  <a:lnTo>
                    <a:pt x="5740" y="363994"/>
                  </a:lnTo>
                  <a:lnTo>
                    <a:pt x="12496" y="362623"/>
                  </a:lnTo>
                  <a:lnTo>
                    <a:pt x="17106" y="369620"/>
                  </a:lnTo>
                  <a:lnTo>
                    <a:pt x="24765" y="370382"/>
                  </a:lnTo>
                  <a:close/>
                </a:path>
                <a:path w="33020" h="400685">
                  <a:moveTo>
                    <a:pt x="25146" y="384302"/>
                  </a:moveTo>
                  <a:lnTo>
                    <a:pt x="22580" y="381927"/>
                  </a:lnTo>
                  <a:lnTo>
                    <a:pt x="23088" y="384378"/>
                  </a:lnTo>
                  <a:lnTo>
                    <a:pt x="25146" y="384302"/>
                  </a:lnTo>
                  <a:close/>
                </a:path>
                <a:path w="33020" h="400685">
                  <a:moveTo>
                    <a:pt x="25184" y="107873"/>
                  </a:moveTo>
                  <a:lnTo>
                    <a:pt x="23774" y="108242"/>
                  </a:lnTo>
                  <a:lnTo>
                    <a:pt x="24498" y="109308"/>
                  </a:lnTo>
                  <a:lnTo>
                    <a:pt x="25184" y="107873"/>
                  </a:lnTo>
                  <a:close/>
                </a:path>
                <a:path w="33020" h="400685">
                  <a:moveTo>
                    <a:pt x="26492" y="99148"/>
                  </a:moveTo>
                  <a:lnTo>
                    <a:pt x="25438" y="96634"/>
                  </a:lnTo>
                  <a:lnTo>
                    <a:pt x="24447" y="98056"/>
                  </a:lnTo>
                  <a:lnTo>
                    <a:pt x="26492" y="99148"/>
                  </a:lnTo>
                  <a:close/>
                </a:path>
                <a:path w="33020" h="400685">
                  <a:moveTo>
                    <a:pt x="26593" y="153060"/>
                  </a:moveTo>
                  <a:lnTo>
                    <a:pt x="25641" y="152222"/>
                  </a:lnTo>
                  <a:lnTo>
                    <a:pt x="24917" y="152692"/>
                  </a:lnTo>
                  <a:lnTo>
                    <a:pt x="26593" y="153060"/>
                  </a:lnTo>
                  <a:close/>
                </a:path>
                <a:path w="33020" h="400685">
                  <a:moveTo>
                    <a:pt x="26873" y="93205"/>
                  </a:moveTo>
                  <a:lnTo>
                    <a:pt x="26543" y="92697"/>
                  </a:lnTo>
                  <a:lnTo>
                    <a:pt x="26009" y="92849"/>
                  </a:lnTo>
                  <a:lnTo>
                    <a:pt x="26873" y="93205"/>
                  </a:lnTo>
                  <a:close/>
                </a:path>
                <a:path w="33020" h="400685">
                  <a:moveTo>
                    <a:pt x="26885" y="399122"/>
                  </a:moveTo>
                  <a:lnTo>
                    <a:pt x="25425" y="399529"/>
                  </a:lnTo>
                  <a:lnTo>
                    <a:pt x="26479" y="400342"/>
                  </a:lnTo>
                  <a:lnTo>
                    <a:pt x="26885" y="399122"/>
                  </a:lnTo>
                  <a:close/>
                </a:path>
                <a:path w="33020" h="400685">
                  <a:moveTo>
                    <a:pt x="27216" y="117500"/>
                  </a:moveTo>
                  <a:lnTo>
                    <a:pt x="26504" y="117690"/>
                  </a:lnTo>
                  <a:lnTo>
                    <a:pt x="27038" y="119316"/>
                  </a:lnTo>
                  <a:lnTo>
                    <a:pt x="27216" y="117500"/>
                  </a:lnTo>
                  <a:close/>
                </a:path>
                <a:path w="33020" h="400685">
                  <a:moveTo>
                    <a:pt x="27305" y="392988"/>
                  </a:moveTo>
                  <a:lnTo>
                    <a:pt x="26797" y="392341"/>
                  </a:lnTo>
                  <a:lnTo>
                    <a:pt x="26162" y="393369"/>
                  </a:lnTo>
                  <a:lnTo>
                    <a:pt x="27305" y="392988"/>
                  </a:lnTo>
                  <a:close/>
                </a:path>
                <a:path w="33020" h="400685">
                  <a:moveTo>
                    <a:pt x="27724" y="380860"/>
                  </a:moveTo>
                  <a:lnTo>
                    <a:pt x="25387" y="379399"/>
                  </a:lnTo>
                  <a:lnTo>
                    <a:pt x="24599" y="381304"/>
                  </a:lnTo>
                  <a:lnTo>
                    <a:pt x="27724" y="380860"/>
                  </a:lnTo>
                  <a:close/>
                </a:path>
                <a:path w="33020" h="400685">
                  <a:moveTo>
                    <a:pt x="28054" y="95732"/>
                  </a:moveTo>
                  <a:lnTo>
                    <a:pt x="27165" y="95084"/>
                  </a:lnTo>
                  <a:lnTo>
                    <a:pt x="26250" y="95910"/>
                  </a:lnTo>
                  <a:lnTo>
                    <a:pt x="28054" y="95732"/>
                  </a:lnTo>
                  <a:close/>
                </a:path>
                <a:path w="33020" h="400685">
                  <a:moveTo>
                    <a:pt x="28067" y="331520"/>
                  </a:moveTo>
                  <a:lnTo>
                    <a:pt x="24917" y="333349"/>
                  </a:lnTo>
                  <a:lnTo>
                    <a:pt x="26263" y="336016"/>
                  </a:lnTo>
                  <a:lnTo>
                    <a:pt x="28067" y="331520"/>
                  </a:lnTo>
                  <a:close/>
                </a:path>
                <a:path w="33020" h="400685">
                  <a:moveTo>
                    <a:pt x="31229" y="156997"/>
                  </a:moveTo>
                  <a:lnTo>
                    <a:pt x="26911" y="153543"/>
                  </a:lnTo>
                  <a:lnTo>
                    <a:pt x="19126" y="159512"/>
                  </a:lnTo>
                  <a:lnTo>
                    <a:pt x="21691" y="165658"/>
                  </a:lnTo>
                  <a:lnTo>
                    <a:pt x="31229" y="156997"/>
                  </a:lnTo>
                  <a:close/>
                </a:path>
                <a:path w="33020" h="400685">
                  <a:moveTo>
                    <a:pt x="31737" y="394373"/>
                  </a:moveTo>
                  <a:lnTo>
                    <a:pt x="31724" y="393319"/>
                  </a:lnTo>
                  <a:lnTo>
                    <a:pt x="31026" y="393839"/>
                  </a:lnTo>
                  <a:lnTo>
                    <a:pt x="31737" y="394373"/>
                  </a:lnTo>
                  <a:close/>
                </a:path>
                <a:path w="33020" h="400685">
                  <a:moveTo>
                    <a:pt x="32715" y="391617"/>
                  </a:moveTo>
                  <a:lnTo>
                    <a:pt x="32461" y="390182"/>
                  </a:lnTo>
                  <a:lnTo>
                    <a:pt x="31483" y="390994"/>
                  </a:lnTo>
                  <a:lnTo>
                    <a:pt x="32715" y="391617"/>
                  </a:lnTo>
                  <a:close/>
                </a:path>
              </a:pathLst>
            </a:custGeom>
            <a:solidFill>
              <a:srgbClr val="DBC9B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688346" y="4815446"/>
              <a:ext cx="14604" cy="348615"/>
            </a:xfrm>
            <a:custGeom>
              <a:avLst/>
              <a:gdLst/>
              <a:ahLst/>
              <a:cxnLst/>
              <a:rect l="l" t="t" r="r" b="b"/>
              <a:pathLst>
                <a:path w="14604" h="348614">
                  <a:moveTo>
                    <a:pt x="5207" y="120726"/>
                  </a:moveTo>
                  <a:lnTo>
                    <a:pt x="4102" y="120738"/>
                  </a:lnTo>
                  <a:lnTo>
                    <a:pt x="4229" y="121081"/>
                  </a:lnTo>
                  <a:lnTo>
                    <a:pt x="5207" y="120726"/>
                  </a:lnTo>
                  <a:close/>
                </a:path>
                <a:path w="14604" h="348614">
                  <a:moveTo>
                    <a:pt x="5295" y="221297"/>
                  </a:moveTo>
                  <a:lnTo>
                    <a:pt x="4584" y="216750"/>
                  </a:lnTo>
                  <a:lnTo>
                    <a:pt x="1778" y="218579"/>
                  </a:lnTo>
                  <a:lnTo>
                    <a:pt x="5295" y="221297"/>
                  </a:lnTo>
                  <a:close/>
                </a:path>
                <a:path w="14604" h="348614">
                  <a:moveTo>
                    <a:pt x="5753" y="146329"/>
                  </a:moveTo>
                  <a:lnTo>
                    <a:pt x="2641" y="144919"/>
                  </a:lnTo>
                  <a:lnTo>
                    <a:pt x="4699" y="148336"/>
                  </a:lnTo>
                  <a:lnTo>
                    <a:pt x="5753" y="146329"/>
                  </a:lnTo>
                  <a:close/>
                </a:path>
                <a:path w="14604" h="348614">
                  <a:moveTo>
                    <a:pt x="5943" y="287223"/>
                  </a:moveTo>
                  <a:lnTo>
                    <a:pt x="3937" y="280822"/>
                  </a:lnTo>
                  <a:lnTo>
                    <a:pt x="4546" y="287058"/>
                  </a:lnTo>
                  <a:lnTo>
                    <a:pt x="5943" y="287223"/>
                  </a:lnTo>
                  <a:close/>
                </a:path>
                <a:path w="14604" h="348614">
                  <a:moveTo>
                    <a:pt x="5956" y="121754"/>
                  </a:moveTo>
                  <a:lnTo>
                    <a:pt x="3467" y="121246"/>
                  </a:lnTo>
                  <a:lnTo>
                    <a:pt x="4610" y="121805"/>
                  </a:lnTo>
                  <a:lnTo>
                    <a:pt x="5956" y="121754"/>
                  </a:lnTo>
                  <a:close/>
                </a:path>
                <a:path w="14604" h="348614">
                  <a:moveTo>
                    <a:pt x="5981" y="190741"/>
                  </a:moveTo>
                  <a:lnTo>
                    <a:pt x="5892" y="189877"/>
                  </a:lnTo>
                  <a:lnTo>
                    <a:pt x="5334" y="190500"/>
                  </a:lnTo>
                  <a:lnTo>
                    <a:pt x="5981" y="190741"/>
                  </a:lnTo>
                  <a:close/>
                </a:path>
                <a:path w="14604" h="348614">
                  <a:moveTo>
                    <a:pt x="5994" y="155524"/>
                  </a:moveTo>
                  <a:lnTo>
                    <a:pt x="2667" y="151345"/>
                  </a:lnTo>
                  <a:lnTo>
                    <a:pt x="1765" y="158965"/>
                  </a:lnTo>
                  <a:lnTo>
                    <a:pt x="5994" y="155524"/>
                  </a:lnTo>
                  <a:close/>
                </a:path>
                <a:path w="14604" h="348614">
                  <a:moveTo>
                    <a:pt x="6121" y="119811"/>
                  </a:moveTo>
                  <a:lnTo>
                    <a:pt x="4749" y="119481"/>
                  </a:lnTo>
                  <a:lnTo>
                    <a:pt x="4660" y="120078"/>
                  </a:lnTo>
                  <a:lnTo>
                    <a:pt x="6121" y="119811"/>
                  </a:lnTo>
                  <a:close/>
                </a:path>
                <a:path w="14604" h="348614">
                  <a:moveTo>
                    <a:pt x="6502" y="279260"/>
                  </a:moveTo>
                  <a:lnTo>
                    <a:pt x="368" y="268566"/>
                  </a:lnTo>
                  <a:lnTo>
                    <a:pt x="0" y="275386"/>
                  </a:lnTo>
                  <a:lnTo>
                    <a:pt x="6502" y="279260"/>
                  </a:lnTo>
                  <a:close/>
                </a:path>
                <a:path w="14604" h="348614">
                  <a:moveTo>
                    <a:pt x="6591" y="148882"/>
                  </a:moveTo>
                  <a:lnTo>
                    <a:pt x="6159" y="148628"/>
                  </a:lnTo>
                  <a:lnTo>
                    <a:pt x="5600" y="149948"/>
                  </a:lnTo>
                  <a:lnTo>
                    <a:pt x="6591" y="148882"/>
                  </a:lnTo>
                  <a:close/>
                </a:path>
                <a:path w="14604" h="348614">
                  <a:moveTo>
                    <a:pt x="6629" y="131572"/>
                  </a:moveTo>
                  <a:lnTo>
                    <a:pt x="4051" y="127762"/>
                  </a:lnTo>
                  <a:lnTo>
                    <a:pt x="38" y="129781"/>
                  </a:lnTo>
                  <a:lnTo>
                    <a:pt x="6629" y="131572"/>
                  </a:lnTo>
                  <a:close/>
                </a:path>
                <a:path w="14604" h="348614">
                  <a:moveTo>
                    <a:pt x="6731" y="158318"/>
                  </a:moveTo>
                  <a:lnTo>
                    <a:pt x="4876" y="157238"/>
                  </a:lnTo>
                  <a:lnTo>
                    <a:pt x="3924" y="159207"/>
                  </a:lnTo>
                  <a:lnTo>
                    <a:pt x="6731" y="158318"/>
                  </a:lnTo>
                  <a:close/>
                </a:path>
                <a:path w="14604" h="348614">
                  <a:moveTo>
                    <a:pt x="6985" y="325564"/>
                  </a:moveTo>
                  <a:lnTo>
                    <a:pt x="6426" y="325120"/>
                  </a:lnTo>
                  <a:lnTo>
                    <a:pt x="6337" y="326745"/>
                  </a:lnTo>
                  <a:lnTo>
                    <a:pt x="6985" y="325564"/>
                  </a:lnTo>
                  <a:close/>
                </a:path>
                <a:path w="14604" h="348614">
                  <a:moveTo>
                    <a:pt x="7035" y="125958"/>
                  </a:moveTo>
                  <a:lnTo>
                    <a:pt x="6985" y="124663"/>
                  </a:lnTo>
                  <a:lnTo>
                    <a:pt x="6299" y="124523"/>
                  </a:lnTo>
                  <a:lnTo>
                    <a:pt x="7035" y="125958"/>
                  </a:lnTo>
                  <a:close/>
                </a:path>
                <a:path w="14604" h="348614">
                  <a:moveTo>
                    <a:pt x="7035" y="120294"/>
                  </a:moveTo>
                  <a:lnTo>
                    <a:pt x="6159" y="120396"/>
                  </a:lnTo>
                  <a:lnTo>
                    <a:pt x="6184" y="120777"/>
                  </a:lnTo>
                  <a:lnTo>
                    <a:pt x="7035" y="120294"/>
                  </a:lnTo>
                  <a:close/>
                </a:path>
                <a:path w="14604" h="348614">
                  <a:moveTo>
                    <a:pt x="7277" y="341858"/>
                  </a:moveTo>
                  <a:lnTo>
                    <a:pt x="7213" y="341058"/>
                  </a:lnTo>
                  <a:lnTo>
                    <a:pt x="4597" y="342785"/>
                  </a:lnTo>
                  <a:lnTo>
                    <a:pt x="7277" y="341858"/>
                  </a:lnTo>
                  <a:close/>
                </a:path>
                <a:path w="14604" h="348614">
                  <a:moveTo>
                    <a:pt x="7404" y="128435"/>
                  </a:moveTo>
                  <a:lnTo>
                    <a:pt x="6921" y="126123"/>
                  </a:lnTo>
                  <a:lnTo>
                    <a:pt x="5829" y="127254"/>
                  </a:lnTo>
                  <a:lnTo>
                    <a:pt x="7404" y="128435"/>
                  </a:lnTo>
                  <a:close/>
                </a:path>
                <a:path w="14604" h="348614">
                  <a:moveTo>
                    <a:pt x="7581" y="294284"/>
                  </a:moveTo>
                  <a:lnTo>
                    <a:pt x="6438" y="290182"/>
                  </a:lnTo>
                  <a:lnTo>
                    <a:pt x="5054" y="293204"/>
                  </a:lnTo>
                  <a:lnTo>
                    <a:pt x="7581" y="294284"/>
                  </a:lnTo>
                  <a:close/>
                </a:path>
                <a:path w="14604" h="348614">
                  <a:moveTo>
                    <a:pt x="7620" y="279450"/>
                  </a:moveTo>
                  <a:lnTo>
                    <a:pt x="7327" y="278625"/>
                  </a:lnTo>
                  <a:lnTo>
                    <a:pt x="6540" y="277888"/>
                  </a:lnTo>
                  <a:lnTo>
                    <a:pt x="7620" y="279450"/>
                  </a:lnTo>
                  <a:close/>
                </a:path>
                <a:path w="14604" h="348614">
                  <a:moveTo>
                    <a:pt x="7670" y="120688"/>
                  </a:moveTo>
                  <a:lnTo>
                    <a:pt x="6743" y="121031"/>
                  </a:lnTo>
                  <a:lnTo>
                    <a:pt x="7112" y="121424"/>
                  </a:lnTo>
                  <a:lnTo>
                    <a:pt x="7670" y="120688"/>
                  </a:lnTo>
                  <a:close/>
                </a:path>
                <a:path w="14604" h="348614">
                  <a:moveTo>
                    <a:pt x="7874" y="122174"/>
                  </a:moveTo>
                  <a:lnTo>
                    <a:pt x="7658" y="121653"/>
                  </a:lnTo>
                  <a:lnTo>
                    <a:pt x="6388" y="122758"/>
                  </a:lnTo>
                  <a:lnTo>
                    <a:pt x="7874" y="122174"/>
                  </a:lnTo>
                  <a:close/>
                </a:path>
                <a:path w="14604" h="348614">
                  <a:moveTo>
                    <a:pt x="8026" y="324129"/>
                  </a:moveTo>
                  <a:lnTo>
                    <a:pt x="7048" y="323215"/>
                  </a:lnTo>
                  <a:lnTo>
                    <a:pt x="6070" y="323799"/>
                  </a:lnTo>
                  <a:lnTo>
                    <a:pt x="8026" y="324129"/>
                  </a:lnTo>
                  <a:close/>
                </a:path>
                <a:path w="14604" h="348614">
                  <a:moveTo>
                    <a:pt x="8204" y="160997"/>
                  </a:moveTo>
                  <a:lnTo>
                    <a:pt x="7556" y="160972"/>
                  </a:lnTo>
                  <a:lnTo>
                    <a:pt x="8204" y="161429"/>
                  </a:lnTo>
                  <a:lnTo>
                    <a:pt x="8204" y="160997"/>
                  </a:lnTo>
                  <a:close/>
                </a:path>
                <a:path w="14604" h="348614">
                  <a:moveTo>
                    <a:pt x="8699" y="219532"/>
                  </a:moveTo>
                  <a:lnTo>
                    <a:pt x="6527" y="218478"/>
                  </a:lnTo>
                  <a:lnTo>
                    <a:pt x="6731" y="220395"/>
                  </a:lnTo>
                  <a:lnTo>
                    <a:pt x="8699" y="219532"/>
                  </a:lnTo>
                  <a:close/>
                </a:path>
                <a:path w="14604" h="348614">
                  <a:moveTo>
                    <a:pt x="8953" y="136258"/>
                  </a:moveTo>
                  <a:lnTo>
                    <a:pt x="6248" y="136956"/>
                  </a:lnTo>
                  <a:lnTo>
                    <a:pt x="8953" y="138239"/>
                  </a:lnTo>
                  <a:lnTo>
                    <a:pt x="8953" y="136258"/>
                  </a:lnTo>
                  <a:close/>
                </a:path>
                <a:path w="14604" h="348614">
                  <a:moveTo>
                    <a:pt x="9144" y="338099"/>
                  </a:moveTo>
                  <a:lnTo>
                    <a:pt x="7658" y="338582"/>
                  </a:lnTo>
                  <a:lnTo>
                    <a:pt x="8940" y="339763"/>
                  </a:lnTo>
                  <a:lnTo>
                    <a:pt x="9144" y="338099"/>
                  </a:lnTo>
                  <a:close/>
                </a:path>
                <a:path w="14604" h="348614">
                  <a:moveTo>
                    <a:pt x="9220" y="318541"/>
                  </a:moveTo>
                  <a:lnTo>
                    <a:pt x="4445" y="310883"/>
                  </a:lnTo>
                  <a:lnTo>
                    <a:pt x="1460" y="313385"/>
                  </a:lnTo>
                  <a:lnTo>
                    <a:pt x="9220" y="318541"/>
                  </a:lnTo>
                  <a:close/>
                </a:path>
                <a:path w="14604" h="348614">
                  <a:moveTo>
                    <a:pt x="9550" y="310680"/>
                  </a:moveTo>
                  <a:lnTo>
                    <a:pt x="8483" y="310172"/>
                  </a:lnTo>
                  <a:lnTo>
                    <a:pt x="9271" y="311772"/>
                  </a:lnTo>
                  <a:lnTo>
                    <a:pt x="9550" y="310680"/>
                  </a:lnTo>
                  <a:close/>
                </a:path>
                <a:path w="14604" h="348614">
                  <a:moveTo>
                    <a:pt x="9906" y="160489"/>
                  </a:moveTo>
                  <a:lnTo>
                    <a:pt x="8420" y="157924"/>
                  </a:lnTo>
                  <a:lnTo>
                    <a:pt x="8343" y="160134"/>
                  </a:lnTo>
                  <a:lnTo>
                    <a:pt x="9906" y="160489"/>
                  </a:lnTo>
                  <a:close/>
                </a:path>
                <a:path w="14604" h="348614">
                  <a:moveTo>
                    <a:pt x="9994" y="291592"/>
                  </a:moveTo>
                  <a:lnTo>
                    <a:pt x="8216" y="288861"/>
                  </a:lnTo>
                  <a:lnTo>
                    <a:pt x="7442" y="291604"/>
                  </a:lnTo>
                  <a:lnTo>
                    <a:pt x="9994" y="291592"/>
                  </a:lnTo>
                  <a:close/>
                </a:path>
                <a:path w="14604" h="348614">
                  <a:moveTo>
                    <a:pt x="10058" y="131102"/>
                  </a:moveTo>
                  <a:lnTo>
                    <a:pt x="8953" y="130213"/>
                  </a:lnTo>
                  <a:lnTo>
                    <a:pt x="6311" y="128384"/>
                  </a:lnTo>
                  <a:lnTo>
                    <a:pt x="10058" y="131102"/>
                  </a:lnTo>
                  <a:close/>
                </a:path>
                <a:path w="14604" h="348614">
                  <a:moveTo>
                    <a:pt x="10236" y="127876"/>
                  </a:moveTo>
                  <a:lnTo>
                    <a:pt x="7747" y="126022"/>
                  </a:lnTo>
                  <a:lnTo>
                    <a:pt x="9347" y="128473"/>
                  </a:lnTo>
                  <a:lnTo>
                    <a:pt x="10236" y="127876"/>
                  </a:lnTo>
                  <a:close/>
                </a:path>
                <a:path w="14604" h="348614">
                  <a:moveTo>
                    <a:pt x="10515" y="140500"/>
                  </a:moveTo>
                  <a:lnTo>
                    <a:pt x="6680" y="138303"/>
                  </a:lnTo>
                  <a:lnTo>
                    <a:pt x="2857" y="141554"/>
                  </a:lnTo>
                  <a:lnTo>
                    <a:pt x="10515" y="140500"/>
                  </a:lnTo>
                  <a:close/>
                </a:path>
                <a:path w="14604" h="348614">
                  <a:moveTo>
                    <a:pt x="10553" y="132308"/>
                  </a:moveTo>
                  <a:lnTo>
                    <a:pt x="10248" y="131648"/>
                  </a:lnTo>
                  <a:lnTo>
                    <a:pt x="10350" y="132918"/>
                  </a:lnTo>
                  <a:lnTo>
                    <a:pt x="10553" y="132308"/>
                  </a:lnTo>
                  <a:close/>
                </a:path>
                <a:path w="14604" h="348614">
                  <a:moveTo>
                    <a:pt x="10909" y="1435"/>
                  </a:moveTo>
                  <a:lnTo>
                    <a:pt x="9918" y="0"/>
                  </a:lnTo>
                  <a:lnTo>
                    <a:pt x="9994" y="1816"/>
                  </a:lnTo>
                  <a:lnTo>
                    <a:pt x="10909" y="1435"/>
                  </a:lnTo>
                  <a:close/>
                </a:path>
                <a:path w="14604" h="348614">
                  <a:moveTo>
                    <a:pt x="11112" y="114198"/>
                  </a:moveTo>
                  <a:lnTo>
                    <a:pt x="6604" y="116624"/>
                  </a:lnTo>
                  <a:lnTo>
                    <a:pt x="9728" y="118224"/>
                  </a:lnTo>
                  <a:lnTo>
                    <a:pt x="11112" y="114198"/>
                  </a:lnTo>
                  <a:close/>
                </a:path>
                <a:path w="14604" h="348614">
                  <a:moveTo>
                    <a:pt x="11163" y="320230"/>
                  </a:moveTo>
                  <a:lnTo>
                    <a:pt x="10871" y="319176"/>
                  </a:lnTo>
                  <a:lnTo>
                    <a:pt x="9664" y="319836"/>
                  </a:lnTo>
                  <a:lnTo>
                    <a:pt x="11163" y="320230"/>
                  </a:lnTo>
                  <a:close/>
                </a:path>
                <a:path w="14604" h="348614">
                  <a:moveTo>
                    <a:pt x="11303" y="134696"/>
                  </a:moveTo>
                  <a:lnTo>
                    <a:pt x="7010" y="132245"/>
                  </a:lnTo>
                  <a:lnTo>
                    <a:pt x="2463" y="132816"/>
                  </a:lnTo>
                  <a:lnTo>
                    <a:pt x="3492" y="136359"/>
                  </a:lnTo>
                  <a:lnTo>
                    <a:pt x="11303" y="134696"/>
                  </a:lnTo>
                  <a:close/>
                </a:path>
                <a:path w="14604" h="348614">
                  <a:moveTo>
                    <a:pt x="11379" y="154241"/>
                  </a:moveTo>
                  <a:lnTo>
                    <a:pt x="8623" y="151028"/>
                  </a:lnTo>
                  <a:lnTo>
                    <a:pt x="7200" y="154673"/>
                  </a:lnTo>
                  <a:lnTo>
                    <a:pt x="8826" y="154508"/>
                  </a:lnTo>
                  <a:lnTo>
                    <a:pt x="8267" y="157619"/>
                  </a:lnTo>
                  <a:lnTo>
                    <a:pt x="10985" y="154889"/>
                  </a:lnTo>
                  <a:lnTo>
                    <a:pt x="10299" y="154355"/>
                  </a:lnTo>
                  <a:lnTo>
                    <a:pt x="11379" y="154241"/>
                  </a:lnTo>
                  <a:close/>
                </a:path>
                <a:path w="14604" h="348614">
                  <a:moveTo>
                    <a:pt x="11442" y="130505"/>
                  </a:moveTo>
                  <a:lnTo>
                    <a:pt x="11417" y="129794"/>
                  </a:lnTo>
                  <a:lnTo>
                    <a:pt x="10502" y="130568"/>
                  </a:lnTo>
                  <a:lnTo>
                    <a:pt x="11442" y="130505"/>
                  </a:lnTo>
                  <a:close/>
                </a:path>
                <a:path w="14604" h="348614">
                  <a:moveTo>
                    <a:pt x="11760" y="345186"/>
                  </a:moveTo>
                  <a:lnTo>
                    <a:pt x="10820" y="345135"/>
                  </a:lnTo>
                  <a:lnTo>
                    <a:pt x="10604" y="345846"/>
                  </a:lnTo>
                  <a:lnTo>
                    <a:pt x="11760" y="345186"/>
                  </a:lnTo>
                  <a:close/>
                </a:path>
                <a:path w="14604" h="348614">
                  <a:moveTo>
                    <a:pt x="11849" y="122859"/>
                  </a:moveTo>
                  <a:lnTo>
                    <a:pt x="9918" y="121297"/>
                  </a:lnTo>
                  <a:lnTo>
                    <a:pt x="9512" y="123405"/>
                  </a:lnTo>
                  <a:lnTo>
                    <a:pt x="11849" y="122859"/>
                  </a:lnTo>
                  <a:close/>
                </a:path>
                <a:path w="14604" h="348614">
                  <a:moveTo>
                    <a:pt x="11938" y="348208"/>
                  </a:moveTo>
                  <a:lnTo>
                    <a:pt x="11379" y="346824"/>
                  </a:lnTo>
                  <a:lnTo>
                    <a:pt x="10947" y="346849"/>
                  </a:lnTo>
                  <a:lnTo>
                    <a:pt x="11938" y="348208"/>
                  </a:lnTo>
                  <a:close/>
                </a:path>
                <a:path w="14604" h="348614">
                  <a:moveTo>
                    <a:pt x="11938" y="340766"/>
                  </a:moveTo>
                  <a:lnTo>
                    <a:pt x="10693" y="337324"/>
                  </a:lnTo>
                  <a:lnTo>
                    <a:pt x="10109" y="338785"/>
                  </a:lnTo>
                  <a:lnTo>
                    <a:pt x="11938" y="340766"/>
                  </a:lnTo>
                  <a:close/>
                </a:path>
                <a:path w="14604" h="348614">
                  <a:moveTo>
                    <a:pt x="11950" y="313397"/>
                  </a:moveTo>
                  <a:lnTo>
                    <a:pt x="10426" y="312204"/>
                  </a:lnTo>
                  <a:lnTo>
                    <a:pt x="9931" y="312851"/>
                  </a:lnTo>
                  <a:lnTo>
                    <a:pt x="11950" y="313397"/>
                  </a:lnTo>
                  <a:close/>
                </a:path>
                <a:path w="14604" h="348614">
                  <a:moveTo>
                    <a:pt x="11950" y="124307"/>
                  </a:moveTo>
                  <a:lnTo>
                    <a:pt x="11480" y="123850"/>
                  </a:lnTo>
                  <a:lnTo>
                    <a:pt x="11430" y="124752"/>
                  </a:lnTo>
                  <a:lnTo>
                    <a:pt x="11950" y="124307"/>
                  </a:lnTo>
                  <a:close/>
                </a:path>
                <a:path w="14604" h="348614">
                  <a:moveTo>
                    <a:pt x="12052" y="303745"/>
                  </a:moveTo>
                  <a:lnTo>
                    <a:pt x="11099" y="301764"/>
                  </a:lnTo>
                  <a:lnTo>
                    <a:pt x="9804" y="299554"/>
                  </a:lnTo>
                  <a:lnTo>
                    <a:pt x="12052" y="303745"/>
                  </a:lnTo>
                  <a:close/>
                </a:path>
                <a:path w="14604" h="348614">
                  <a:moveTo>
                    <a:pt x="12077" y="149631"/>
                  </a:moveTo>
                  <a:lnTo>
                    <a:pt x="8064" y="149098"/>
                  </a:lnTo>
                  <a:lnTo>
                    <a:pt x="10325" y="151511"/>
                  </a:lnTo>
                  <a:lnTo>
                    <a:pt x="12077" y="149631"/>
                  </a:lnTo>
                  <a:close/>
                </a:path>
                <a:path w="14604" h="348614">
                  <a:moveTo>
                    <a:pt x="12166" y="127000"/>
                  </a:moveTo>
                  <a:lnTo>
                    <a:pt x="10782" y="125247"/>
                  </a:lnTo>
                  <a:lnTo>
                    <a:pt x="11061" y="124688"/>
                  </a:lnTo>
                  <a:lnTo>
                    <a:pt x="10388" y="124599"/>
                  </a:lnTo>
                  <a:lnTo>
                    <a:pt x="10414" y="124777"/>
                  </a:lnTo>
                  <a:lnTo>
                    <a:pt x="8585" y="122428"/>
                  </a:lnTo>
                  <a:lnTo>
                    <a:pt x="7874" y="125704"/>
                  </a:lnTo>
                  <a:lnTo>
                    <a:pt x="12166" y="127000"/>
                  </a:lnTo>
                  <a:close/>
                </a:path>
                <a:path w="14604" h="348614">
                  <a:moveTo>
                    <a:pt x="12204" y="130606"/>
                  </a:moveTo>
                  <a:lnTo>
                    <a:pt x="12103" y="129844"/>
                  </a:lnTo>
                  <a:lnTo>
                    <a:pt x="11645" y="129946"/>
                  </a:lnTo>
                  <a:lnTo>
                    <a:pt x="12204" y="130606"/>
                  </a:lnTo>
                  <a:close/>
                </a:path>
                <a:path w="14604" h="348614">
                  <a:moveTo>
                    <a:pt x="12230" y="343636"/>
                  </a:moveTo>
                  <a:lnTo>
                    <a:pt x="11163" y="343077"/>
                  </a:lnTo>
                  <a:lnTo>
                    <a:pt x="11049" y="343852"/>
                  </a:lnTo>
                  <a:lnTo>
                    <a:pt x="12230" y="343636"/>
                  </a:lnTo>
                  <a:close/>
                </a:path>
                <a:path w="14604" h="348614">
                  <a:moveTo>
                    <a:pt x="12242" y="118592"/>
                  </a:moveTo>
                  <a:lnTo>
                    <a:pt x="10515" y="117741"/>
                  </a:lnTo>
                  <a:lnTo>
                    <a:pt x="11188" y="119049"/>
                  </a:lnTo>
                  <a:lnTo>
                    <a:pt x="12242" y="118592"/>
                  </a:lnTo>
                  <a:close/>
                </a:path>
                <a:path w="14604" h="348614">
                  <a:moveTo>
                    <a:pt x="12357" y="208495"/>
                  </a:moveTo>
                  <a:lnTo>
                    <a:pt x="7454" y="204889"/>
                  </a:lnTo>
                  <a:lnTo>
                    <a:pt x="1435" y="207594"/>
                  </a:lnTo>
                  <a:lnTo>
                    <a:pt x="12357" y="208495"/>
                  </a:lnTo>
                  <a:close/>
                </a:path>
                <a:path w="14604" h="348614">
                  <a:moveTo>
                    <a:pt x="12560" y="159524"/>
                  </a:moveTo>
                  <a:lnTo>
                    <a:pt x="11569" y="158686"/>
                  </a:lnTo>
                  <a:lnTo>
                    <a:pt x="10972" y="160578"/>
                  </a:lnTo>
                  <a:lnTo>
                    <a:pt x="12560" y="159524"/>
                  </a:lnTo>
                  <a:close/>
                </a:path>
                <a:path w="14604" h="348614">
                  <a:moveTo>
                    <a:pt x="12585" y="128384"/>
                  </a:moveTo>
                  <a:lnTo>
                    <a:pt x="11671" y="127457"/>
                  </a:lnTo>
                  <a:lnTo>
                    <a:pt x="10947" y="129362"/>
                  </a:lnTo>
                  <a:lnTo>
                    <a:pt x="12585" y="128384"/>
                  </a:lnTo>
                  <a:close/>
                </a:path>
                <a:path w="14604" h="348614">
                  <a:moveTo>
                    <a:pt x="12598" y="117157"/>
                  </a:moveTo>
                  <a:lnTo>
                    <a:pt x="11747" y="117335"/>
                  </a:lnTo>
                  <a:lnTo>
                    <a:pt x="12407" y="117919"/>
                  </a:lnTo>
                  <a:lnTo>
                    <a:pt x="12598" y="117157"/>
                  </a:lnTo>
                  <a:close/>
                </a:path>
                <a:path w="14604" h="348614">
                  <a:moveTo>
                    <a:pt x="12649" y="115938"/>
                  </a:moveTo>
                  <a:lnTo>
                    <a:pt x="10579" y="116154"/>
                  </a:lnTo>
                  <a:lnTo>
                    <a:pt x="12573" y="116941"/>
                  </a:lnTo>
                  <a:lnTo>
                    <a:pt x="12649" y="115938"/>
                  </a:lnTo>
                  <a:close/>
                </a:path>
                <a:path w="14604" h="348614">
                  <a:moveTo>
                    <a:pt x="12890" y="309092"/>
                  </a:moveTo>
                  <a:lnTo>
                    <a:pt x="7962" y="296481"/>
                  </a:lnTo>
                  <a:lnTo>
                    <a:pt x="5257" y="301777"/>
                  </a:lnTo>
                  <a:lnTo>
                    <a:pt x="7543" y="303987"/>
                  </a:lnTo>
                  <a:lnTo>
                    <a:pt x="7797" y="304292"/>
                  </a:lnTo>
                  <a:lnTo>
                    <a:pt x="12890" y="309092"/>
                  </a:lnTo>
                  <a:close/>
                </a:path>
                <a:path w="14604" h="348614">
                  <a:moveTo>
                    <a:pt x="12992" y="157060"/>
                  </a:moveTo>
                  <a:lnTo>
                    <a:pt x="12090" y="156552"/>
                  </a:lnTo>
                  <a:lnTo>
                    <a:pt x="12979" y="158686"/>
                  </a:lnTo>
                  <a:lnTo>
                    <a:pt x="12992" y="157060"/>
                  </a:lnTo>
                  <a:close/>
                </a:path>
                <a:path w="14604" h="348614">
                  <a:moveTo>
                    <a:pt x="13068" y="292595"/>
                  </a:moveTo>
                  <a:lnTo>
                    <a:pt x="11950" y="289331"/>
                  </a:lnTo>
                  <a:lnTo>
                    <a:pt x="10833" y="291871"/>
                  </a:lnTo>
                  <a:lnTo>
                    <a:pt x="13068" y="292595"/>
                  </a:lnTo>
                  <a:close/>
                </a:path>
                <a:path w="14604" h="348614">
                  <a:moveTo>
                    <a:pt x="13157" y="139331"/>
                  </a:moveTo>
                  <a:lnTo>
                    <a:pt x="11341" y="136398"/>
                  </a:lnTo>
                  <a:lnTo>
                    <a:pt x="10452" y="138239"/>
                  </a:lnTo>
                  <a:lnTo>
                    <a:pt x="13157" y="139331"/>
                  </a:lnTo>
                  <a:close/>
                </a:path>
                <a:path w="14604" h="348614">
                  <a:moveTo>
                    <a:pt x="13538" y="315709"/>
                  </a:moveTo>
                  <a:lnTo>
                    <a:pt x="13322" y="314248"/>
                  </a:lnTo>
                  <a:lnTo>
                    <a:pt x="12928" y="314058"/>
                  </a:lnTo>
                  <a:lnTo>
                    <a:pt x="13538" y="315709"/>
                  </a:lnTo>
                  <a:close/>
                </a:path>
                <a:path w="14604" h="348614">
                  <a:moveTo>
                    <a:pt x="13550" y="305955"/>
                  </a:moveTo>
                  <a:lnTo>
                    <a:pt x="12941" y="304368"/>
                  </a:lnTo>
                  <a:lnTo>
                    <a:pt x="11976" y="304634"/>
                  </a:lnTo>
                  <a:lnTo>
                    <a:pt x="13550" y="305955"/>
                  </a:lnTo>
                  <a:close/>
                </a:path>
                <a:path w="14604" h="348614">
                  <a:moveTo>
                    <a:pt x="13627" y="130365"/>
                  </a:moveTo>
                  <a:lnTo>
                    <a:pt x="12674" y="129832"/>
                  </a:lnTo>
                  <a:lnTo>
                    <a:pt x="12738" y="130581"/>
                  </a:lnTo>
                  <a:lnTo>
                    <a:pt x="13627" y="130365"/>
                  </a:lnTo>
                  <a:close/>
                </a:path>
                <a:path w="14604" h="348614">
                  <a:moveTo>
                    <a:pt x="13728" y="147751"/>
                  </a:moveTo>
                  <a:lnTo>
                    <a:pt x="11849" y="141008"/>
                  </a:lnTo>
                  <a:lnTo>
                    <a:pt x="5600" y="145300"/>
                  </a:lnTo>
                  <a:lnTo>
                    <a:pt x="8102" y="146062"/>
                  </a:lnTo>
                  <a:lnTo>
                    <a:pt x="7302" y="149034"/>
                  </a:lnTo>
                  <a:lnTo>
                    <a:pt x="12420" y="149352"/>
                  </a:lnTo>
                  <a:lnTo>
                    <a:pt x="8369" y="146151"/>
                  </a:lnTo>
                  <a:lnTo>
                    <a:pt x="13728" y="147751"/>
                  </a:lnTo>
                  <a:close/>
                </a:path>
                <a:path w="14604" h="348614">
                  <a:moveTo>
                    <a:pt x="13957" y="141744"/>
                  </a:moveTo>
                  <a:lnTo>
                    <a:pt x="13703" y="140881"/>
                  </a:lnTo>
                  <a:lnTo>
                    <a:pt x="13296" y="140931"/>
                  </a:lnTo>
                  <a:lnTo>
                    <a:pt x="13957" y="141744"/>
                  </a:lnTo>
                  <a:close/>
                </a:path>
                <a:path w="14604" h="348614">
                  <a:moveTo>
                    <a:pt x="14147" y="101676"/>
                  </a:moveTo>
                  <a:lnTo>
                    <a:pt x="13728" y="101549"/>
                  </a:lnTo>
                  <a:lnTo>
                    <a:pt x="12839" y="101904"/>
                  </a:lnTo>
                  <a:lnTo>
                    <a:pt x="14147" y="101676"/>
                  </a:lnTo>
                  <a:close/>
                </a:path>
              </a:pathLst>
            </a:custGeom>
            <a:solidFill>
              <a:srgbClr val="DBC9B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674237" y="4920538"/>
              <a:ext cx="19685" cy="233679"/>
            </a:xfrm>
            <a:custGeom>
              <a:avLst/>
              <a:gdLst/>
              <a:ahLst/>
              <a:cxnLst/>
              <a:rect l="l" t="t" r="r" b="b"/>
              <a:pathLst>
                <a:path w="19685" h="233679">
                  <a:moveTo>
                    <a:pt x="10426" y="110680"/>
                  </a:moveTo>
                  <a:lnTo>
                    <a:pt x="3810" y="107073"/>
                  </a:lnTo>
                  <a:lnTo>
                    <a:pt x="7759" y="115722"/>
                  </a:lnTo>
                  <a:lnTo>
                    <a:pt x="10426" y="110680"/>
                  </a:lnTo>
                  <a:close/>
                </a:path>
                <a:path w="19685" h="233679">
                  <a:moveTo>
                    <a:pt x="10579" y="189395"/>
                  </a:moveTo>
                  <a:lnTo>
                    <a:pt x="9867" y="189572"/>
                  </a:lnTo>
                  <a:lnTo>
                    <a:pt x="10160" y="190373"/>
                  </a:lnTo>
                  <a:lnTo>
                    <a:pt x="10579" y="189395"/>
                  </a:lnTo>
                  <a:close/>
                </a:path>
                <a:path w="19685" h="233679">
                  <a:moveTo>
                    <a:pt x="10807" y="104952"/>
                  </a:moveTo>
                  <a:lnTo>
                    <a:pt x="9817" y="100368"/>
                  </a:lnTo>
                  <a:lnTo>
                    <a:pt x="8039" y="103632"/>
                  </a:lnTo>
                  <a:lnTo>
                    <a:pt x="7493" y="102031"/>
                  </a:lnTo>
                  <a:lnTo>
                    <a:pt x="5435" y="104228"/>
                  </a:lnTo>
                  <a:lnTo>
                    <a:pt x="9855" y="108839"/>
                  </a:lnTo>
                  <a:lnTo>
                    <a:pt x="8128" y="103886"/>
                  </a:lnTo>
                  <a:lnTo>
                    <a:pt x="10807" y="104952"/>
                  </a:lnTo>
                  <a:close/>
                </a:path>
                <a:path w="19685" h="233679">
                  <a:moveTo>
                    <a:pt x="10833" y="120675"/>
                  </a:moveTo>
                  <a:lnTo>
                    <a:pt x="7962" y="119659"/>
                  </a:lnTo>
                  <a:lnTo>
                    <a:pt x="8191" y="122694"/>
                  </a:lnTo>
                  <a:lnTo>
                    <a:pt x="10833" y="120675"/>
                  </a:lnTo>
                  <a:close/>
                </a:path>
                <a:path w="19685" h="233679">
                  <a:moveTo>
                    <a:pt x="11023" y="108750"/>
                  </a:moveTo>
                  <a:lnTo>
                    <a:pt x="10985" y="108318"/>
                  </a:lnTo>
                  <a:lnTo>
                    <a:pt x="9880" y="109143"/>
                  </a:lnTo>
                  <a:lnTo>
                    <a:pt x="11023" y="108750"/>
                  </a:lnTo>
                  <a:close/>
                </a:path>
                <a:path w="19685" h="233679">
                  <a:moveTo>
                    <a:pt x="11049" y="199021"/>
                  </a:moveTo>
                  <a:lnTo>
                    <a:pt x="9423" y="193890"/>
                  </a:lnTo>
                  <a:lnTo>
                    <a:pt x="7289" y="206806"/>
                  </a:lnTo>
                  <a:lnTo>
                    <a:pt x="11049" y="199021"/>
                  </a:lnTo>
                  <a:close/>
                </a:path>
                <a:path w="19685" h="233679">
                  <a:moveTo>
                    <a:pt x="11290" y="51485"/>
                  </a:moveTo>
                  <a:lnTo>
                    <a:pt x="9931" y="49733"/>
                  </a:lnTo>
                  <a:lnTo>
                    <a:pt x="9309" y="50812"/>
                  </a:lnTo>
                  <a:lnTo>
                    <a:pt x="11290" y="51485"/>
                  </a:lnTo>
                  <a:close/>
                </a:path>
                <a:path w="19685" h="233679">
                  <a:moveTo>
                    <a:pt x="11595" y="27927"/>
                  </a:moveTo>
                  <a:lnTo>
                    <a:pt x="10414" y="26111"/>
                  </a:lnTo>
                  <a:lnTo>
                    <a:pt x="10261" y="27914"/>
                  </a:lnTo>
                  <a:lnTo>
                    <a:pt x="11595" y="27927"/>
                  </a:lnTo>
                  <a:close/>
                </a:path>
                <a:path w="19685" h="233679">
                  <a:moveTo>
                    <a:pt x="11963" y="106997"/>
                  </a:moveTo>
                  <a:lnTo>
                    <a:pt x="11252" y="105587"/>
                  </a:lnTo>
                  <a:lnTo>
                    <a:pt x="11239" y="106883"/>
                  </a:lnTo>
                  <a:lnTo>
                    <a:pt x="11963" y="106997"/>
                  </a:lnTo>
                  <a:close/>
                </a:path>
                <a:path w="19685" h="233679">
                  <a:moveTo>
                    <a:pt x="12103" y="159143"/>
                  </a:moveTo>
                  <a:lnTo>
                    <a:pt x="11506" y="158597"/>
                  </a:lnTo>
                  <a:lnTo>
                    <a:pt x="11163" y="159334"/>
                  </a:lnTo>
                  <a:lnTo>
                    <a:pt x="12103" y="159143"/>
                  </a:lnTo>
                  <a:close/>
                </a:path>
                <a:path w="19685" h="233679">
                  <a:moveTo>
                    <a:pt x="12153" y="155905"/>
                  </a:moveTo>
                  <a:lnTo>
                    <a:pt x="12141" y="155155"/>
                  </a:lnTo>
                  <a:lnTo>
                    <a:pt x="11023" y="155422"/>
                  </a:lnTo>
                  <a:lnTo>
                    <a:pt x="12153" y="155905"/>
                  </a:lnTo>
                  <a:close/>
                </a:path>
                <a:path w="19685" h="233679">
                  <a:moveTo>
                    <a:pt x="12255" y="104597"/>
                  </a:moveTo>
                  <a:lnTo>
                    <a:pt x="11163" y="103098"/>
                  </a:lnTo>
                  <a:lnTo>
                    <a:pt x="11277" y="105486"/>
                  </a:lnTo>
                  <a:lnTo>
                    <a:pt x="12255" y="104597"/>
                  </a:lnTo>
                  <a:close/>
                </a:path>
                <a:path w="19685" h="233679">
                  <a:moveTo>
                    <a:pt x="12395" y="195770"/>
                  </a:moveTo>
                  <a:lnTo>
                    <a:pt x="11455" y="197586"/>
                  </a:lnTo>
                  <a:lnTo>
                    <a:pt x="12217" y="196913"/>
                  </a:lnTo>
                  <a:lnTo>
                    <a:pt x="12395" y="195770"/>
                  </a:lnTo>
                  <a:close/>
                </a:path>
                <a:path w="19685" h="233679">
                  <a:moveTo>
                    <a:pt x="12407" y="211950"/>
                  </a:moveTo>
                  <a:lnTo>
                    <a:pt x="12204" y="209638"/>
                  </a:lnTo>
                  <a:lnTo>
                    <a:pt x="11684" y="209448"/>
                  </a:lnTo>
                  <a:lnTo>
                    <a:pt x="11607" y="209169"/>
                  </a:lnTo>
                  <a:lnTo>
                    <a:pt x="10934" y="209169"/>
                  </a:lnTo>
                  <a:lnTo>
                    <a:pt x="9029" y="208432"/>
                  </a:lnTo>
                  <a:lnTo>
                    <a:pt x="12407" y="211950"/>
                  </a:lnTo>
                  <a:close/>
                </a:path>
                <a:path w="19685" h="233679">
                  <a:moveTo>
                    <a:pt x="12903" y="203149"/>
                  </a:moveTo>
                  <a:lnTo>
                    <a:pt x="12534" y="197459"/>
                  </a:lnTo>
                  <a:lnTo>
                    <a:pt x="9131" y="206311"/>
                  </a:lnTo>
                  <a:lnTo>
                    <a:pt x="12903" y="203149"/>
                  </a:lnTo>
                  <a:close/>
                </a:path>
                <a:path w="19685" h="233679">
                  <a:moveTo>
                    <a:pt x="13106" y="102311"/>
                  </a:moveTo>
                  <a:lnTo>
                    <a:pt x="12776" y="100203"/>
                  </a:lnTo>
                  <a:lnTo>
                    <a:pt x="12014" y="102196"/>
                  </a:lnTo>
                  <a:lnTo>
                    <a:pt x="13106" y="102311"/>
                  </a:lnTo>
                  <a:close/>
                </a:path>
                <a:path w="19685" h="233679">
                  <a:moveTo>
                    <a:pt x="13665" y="167132"/>
                  </a:moveTo>
                  <a:lnTo>
                    <a:pt x="13258" y="165874"/>
                  </a:lnTo>
                  <a:lnTo>
                    <a:pt x="12471" y="167081"/>
                  </a:lnTo>
                  <a:lnTo>
                    <a:pt x="13665" y="167132"/>
                  </a:lnTo>
                  <a:close/>
                </a:path>
                <a:path w="19685" h="233679">
                  <a:moveTo>
                    <a:pt x="13728" y="160515"/>
                  </a:moveTo>
                  <a:lnTo>
                    <a:pt x="12700" y="159994"/>
                  </a:lnTo>
                  <a:lnTo>
                    <a:pt x="11633" y="160108"/>
                  </a:lnTo>
                  <a:lnTo>
                    <a:pt x="13728" y="160515"/>
                  </a:lnTo>
                  <a:close/>
                </a:path>
                <a:path w="19685" h="233679">
                  <a:moveTo>
                    <a:pt x="13779" y="212877"/>
                  </a:moveTo>
                  <a:lnTo>
                    <a:pt x="13208" y="212217"/>
                  </a:lnTo>
                  <a:lnTo>
                    <a:pt x="12001" y="213385"/>
                  </a:lnTo>
                  <a:lnTo>
                    <a:pt x="13779" y="212877"/>
                  </a:lnTo>
                  <a:close/>
                </a:path>
                <a:path w="19685" h="233679">
                  <a:moveTo>
                    <a:pt x="13868" y="5397"/>
                  </a:moveTo>
                  <a:lnTo>
                    <a:pt x="11290" y="3835"/>
                  </a:lnTo>
                  <a:lnTo>
                    <a:pt x="10858" y="7086"/>
                  </a:lnTo>
                  <a:lnTo>
                    <a:pt x="13868" y="5397"/>
                  </a:lnTo>
                  <a:close/>
                </a:path>
                <a:path w="19685" h="233679">
                  <a:moveTo>
                    <a:pt x="13906" y="206438"/>
                  </a:moveTo>
                  <a:lnTo>
                    <a:pt x="11709" y="207124"/>
                  </a:lnTo>
                  <a:lnTo>
                    <a:pt x="11684" y="208991"/>
                  </a:lnTo>
                  <a:lnTo>
                    <a:pt x="13906" y="206438"/>
                  </a:lnTo>
                  <a:close/>
                </a:path>
                <a:path w="19685" h="233679">
                  <a:moveTo>
                    <a:pt x="14173" y="121475"/>
                  </a:moveTo>
                  <a:lnTo>
                    <a:pt x="12153" y="107810"/>
                  </a:lnTo>
                  <a:lnTo>
                    <a:pt x="12331" y="115951"/>
                  </a:lnTo>
                  <a:lnTo>
                    <a:pt x="9601" y="114363"/>
                  </a:lnTo>
                  <a:lnTo>
                    <a:pt x="7912" y="118910"/>
                  </a:lnTo>
                  <a:lnTo>
                    <a:pt x="14173" y="121475"/>
                  </a:lnTo>
                  <a:close/>
                </a:path>
                <a:path w="19685" h="233679">
                  <a:moveTo>
                    <a:pt x="14198" y="187896"/>
                  </a:moveTo>
                  <a:lnTo>
                    <a:pt x="13195" y="182740"/>
                  </a:lnTo>
                  <a:lnTo>
                    <a:pt x="6629" y="190106"/>
                  </a:lnTo>
                  <a:lnTo>
                    <a:pt x="11938" y="188556"/>
                  </a:lnTo>
                  <a:lnTo>
                    <a:pt x="12115" y="189052"/>
                  </a:lnTo>
                  <a:lnTo>
                    <a:pt x="12153" y="188493"/>
                  </a:lnTo>
                  <a:lnTo>
                    <a:pt x="14198" y="187896"/>
                  </a:lnTo>
                  <a:close/>
                </a:path>
                <a:path w="19685" h="233679">
                  <a:moveTo>
                    <a:pt x="14249" y="197040"/>
                  </a:moveTo>
                  <a:lnTo>
                    <a:pt x="14173" y="196278"/>
                  </a:lnTo>
                  <a:lnTo>
                    <a:pt x="13589" y="196532"/>
                  </a:lnTo>
                  <a:lnTo>
                    <a:pt x="14249" y="197040"/>
                  </a:lnTo>
                  <a:close/>
                </a:path>
                <a:path w="19685" h="233679">
                  <a:moveTo>
                    <a:pt x="14376" y="163245"/>
                  </a:moveTo>
                  <a:lnTo>
                    <a:pt x="12153" y="161963"/>
                  </a:lnTo>
                  <a:lnTo>
                    <a:pt x="11074" y="165963"/>
                  </a:lnTo>
                  <a:lnTo>
                    <a:pt x="14376" y="163245"/>
                  </a:lnTo>
                  <a:close/>
                </a:path>
                <a:path w="19685" h="233679">
                  <a:moveTo>
                    <a:pt x="14414" y="209969"/>
                  </a:moveTo>
                  <a:lnTo>
                    <a:pt x="14046" y="209638"/>
                  </a:lnTo>
                  <a:lnTo>
                    <a:pt x="13195" y="211086"/>
                  </a:lnTo>
                  <a:lnTo>
                    <a:pt x="14414" y="209969"/>
                  </a:lnTo>
                  <a:close/>
                </a:path>
                <a:path w="19685" h="233679">
                  <a:moveTo>
                    <a:pt x="14554" y="200685"/>
                  </a:moveTo>
                  <a:lnTo>
                    <a:pt x="14376" y="198894"/>
                  </a:lnTo>
                  <a:lnTo>
                    <a:pt x="12928" y="202057"/>
                  </a:lnTo>
                  <a:lnTo>
                    <a:pt x="14554" y="200685"/>
                  </a:lnTo>
                  <a:close/>
                </a:path>
                <a:path w="19685" h="233679">
                  <a:moveTo>
                    <a:pt x="14668" y="102692"/>
                  </a:moveTo>
                  <a:lnTo>
                    <a:pt x="13462" y="102768"/>
                  </a:lnTo>
                  <a:lnTo>
                    <a:pt x="14020" y="104000"/>
                  </a:lnTo>
                  <a:lnTo>
                    <a:pt x="14668" y="102692"/>
                  </a:lnTo>
                  <a:close/>
                </a:path>
                <a:path w="19685" h="233679">
                  <a:moveTo>
                    <a:pt x="14681" y="100495"/>
                  </a:moveTo>
                  <a:lnTo>
                    <a:pt x="13258" y="101244"/>
                  </a:lnTo>
                  <a:lnTo>
                    <a:pt x="14617" y="102196"/>
                  </a:lnTo>
                  <a:lnTo>
                    <a:pt x="14681" y="100495"/>
                  </a:lnTo>
                  <a:close/>
                </a:path>
                <a:path w="19685" h="233679">
                  <a:moveTo>
                    <a:pt x="14719" y="49199"/>
                  </a:moveTo>
                  <a:lnTo>
                    <a:pt x="12471" y="53187"/>
                  </a:lnTo>
                  <a:lnTo>
                    <a:pt x="14541" y="51435"/>
                  </a:lnTo>
                  <a:lnTo>
                    <a:pt x="14719" y="49199"/>
                  </a:lnTo>
                  <a:close/>
                </a:path>
                <a:path w="19685" h="233679">
                  <a:moveTo>
                    <a:pt x="14884" y="216001"/>
                  </a:moveTo>
                  <a:lnTo>
                    <a:pt x="14211" y="215049"/>
                  </a:lnTo>
                  <a:lnTo>
                    <a:pt x="13893" y="215150"/>
                  </a:lnTo>
                  <a:lnTo>
                    <a:pt x="14884" y="216001"/>
                  </a:lnTo>
                  <a:close/>
                </a:path>
                <a:path w="19685" h="233679">
                  <a:moveTo>
                    <a:pt x="15087" y="52451"/>
                  </a:moveTo>
                  <a:lnTo>
                    <a:pt x="14668" y="51777"/>
                  </a:lnTo>
                  <a:lnTo>
                    <a:pt x="14312" y="52755"/>
                  </a:lnTo>
                  <a:lnTo>
                    <a:pt x="15087" y="52451"/>
                  </a:lnTo>
                  <a:close/>
                </a:path>
                <a:path w="19685" h="233679">
                  <a:moveTo>
                    <a:pt x="15138" y="204177"/>
                  </a:moveTo>
                  <a:lnTo>
                    <a:pt x="14592" y="201612"/>
                  </a:lnTo>
                  <a:lnTo>
                    <a:pt x="11747" y="206400"/>
                  </a:lnTo>
                  <a:lnTo>
                    <a:pt x="15138" y="204177"/>
                  </a:lnTo>
                  <a:close/>
                </a:path>
                <a:path w="19685" h="233679">
                  <a:moveTo>
                    <a:pt x="15214" y="52882"/>
                  </a:moveTo>
                  <a:lnTo>
                    <a:pt x="13817" y="54076"/>
                  </a:lnTo>
                  <a:lnTo>
                    <a:pt x="15036" y="54724"/>
                  </a:lnTo>
                  <a:lnTo>
                    <a:pt x="15214" y="52882"/>
                  </a:lnTo>
                  <a:close/>
                </a:path>
                <a:path w="19685" h="233679">
                  <a:moveTo>
                    <a:pt x="15252" y="41046"/>
                  </a:moveTo>
                  <a:lnTo>
                    <a:pt x="15100" y="39712"/>
                  </a:lnTo>
                  <a:lnTo>
                    <a:pt x="13906" y="40830"/>
                  </a:lnTo>
                  <a:lnTo>
                    <a:pt x="15252" y="41046"/>
                  </a:lnTo>
                  <a:close/>
                </a:path>
                <a:path w="19685" h="233679">
                  <a:moveTo>
                    <a:pt x="15506" y="166611"/>
                  </a:moveTo>
                  <a:lnTo>
                    <a:pt x="14363" y="167487"/>
                  </a:lnTo>
                  <a:lnTo>
                    <a:pt x="15417" y="167005"/>
                  </a:lnTo>
                  <a:lnTo>
                    <a:pt x="15506" y="166611"/>
                  </a:lnTo>
                  <a:close/>
                </a:path>
                <a:path w="19685" h="233679">
                  <a:moveTo>
                    <a:pt x="15735" y="195414"/>
                  </a:moveTo>
                  <a:lnTo>
                    <a:pt x="14528" y="195122"/>
                  </a:lnTo>
                  <a:lnTo>
                    <a:pt x="15621" y="195910"/>
                  </a:lnTo>
                  <a:lnTo>
                    <a:pt x="15735" y="195414"/>
                  </a:lnTo>
                  <a:close/>
                </a:path>
                <a:path w="19685" h="233679">
                  <a:moveTo>
                    <a:pt x="15887" y="51663"/>
                  </a:moveTo>
                  <a:lnTo>
                    <a:pt x="15748" y="51206"/>
                  </a:lnTo>
                  <a:lnTo>
                    <a:pt x="15036" y="51892"/>
                  </a:lnTo>
                  <a:lnTo>
                    <a:pt x="15887" y="51663"/>
                  </a:lnTo>
                  <a:close/>
                </a:path>
                <a:path w="19685" h="233679">
                  <a:moveTo>
                    <a:pt x="15913" y="204063"/>
                  </a:moveTo>
                  <a:lnTo>
                    <a:pt x="14262" y="205460"/>
                  </a:lnTo>
                  <a:lnTo>
                    <a:pt x="15722" y="204914"/>
                  </a:lnTo>
                  <a:lnTo>
                    <a:pt x="15913" y="204063"/>
                  </a:lnTo>
                  <a:close/>
                </a:path>
                <a:path w="19685" h="233679">
                  <a:moveTo>
                    <a:pt x="16078" y="29387"/>
                  </a:moveTo>
                  <a:lnTo>
                    <a:pt x="13436" y="27774"/>
                  </a:lnTo>
                  <a:lnTo>
                    <a:pt x="13385" y="29159"/>
                  </a:lnTo>
                  <a:lnTo>
                    <a:pt x="16078" y="29387"/>
                  </a:lnTo>
                  <a:close/>
                </a:path>
                <a:path w="19685" h="233679">
                  <a:moveTo>
                    <a:pt x="16154" y="46075"/>
                  </a:moveTo>
                  <a:lnTo>
                    <a:pt x="14681" y="47650"/>
                  </a:lnTo>
                  <a:lnTo>
                    <a:pt x="15557" y="49161"/>
                  </a:lnTo>
                  <a:lnTo>
                    <a:pt x="16154" y="46075"/>
                  </a:lnTo>
                  <a:close/>
                </a:path>
                <a:path w="19685" h="233679">
                  <a:moveTo>
                    <a:pt x="16929" y="174294"/>
                  </a:moveTo>
                  <a:lnTo>
                    <a:pt x="13068" y="170903"/>
                  </a:lnTo>
                  <a:lnTo>
                    <a:pt x="13360" y="175793"/>
                  </a:lnTo>
                  <a:lnTo>
                    <a:pt x="11963" y="175590"/>
                  </a:lnTo>
                  <a:lnTo>
                    <a:pt x="10083" y="169545"/>
                  </a:lnTo>
                  <a:lnTo>
                    <a:pt x="8445" y="174764"/>
                  </a:lnTo>
                  <a:lnTo>
                    <a:pt x="11315" y="175488"/>
                  </a:lnTo>
                  <a:lnTo>
                    <a:pt x="8216" y="175018"/>
                  </a:lnTo>
                  <a:lnTo>
                    <a:pt x="7874" y="177749"/>
                  </a:lnTo>
                  <a:lnTo>
                    <a:pt x="12865" y="178130"/>
                  </a:lnTo>
                  <a:lnTo>
                    <a:pt x="11277" y="180251"/>
                  </a:lnTo>
                  <a:lnTo>
                    <a:pt x="12255" y="180924"/>
                  </a:lnTo>
                  <a:lnTo>
                    <a:pt x="11049" y="181495"/>
                  </a:lnTo>
                  <a:lnTo>
                    <a:pt x="12865" y="182168"/>
                  </a:lnTo>
                  <a:lnTo>
                    <a:pt x="13042" y="181444"/>
                  </a:lnTo>
                  <a:lnTo>
                    <a:pt x="16433" y="183718"/>
                  </a:lnTo>
                  <a:lnTo>
                    <a:pt x="16929" y="174294"/>
                  </a:lnTo>
                  <a:close/>
                </a:path>
                <a:path w="19685" h="233679">
                  <a:moveTo>
                    <a:pt x="17233" y="99796"/>
                  </a:moveTo>
                  <a:lnTo>
                    <a:pt x="15544" y="100584"/>
                  </a:lnTo>
                  <a:lnTo>
                    <a:pt x="16141" y="101688"/>
                  </a:lnTo>
                  <a:lnTo>
                    <a:pt x="17233" y="99796"/>
                  </a:lnTo>
                  <a:close/>
                </a:path>
                <a:path w="19685" h="233679">
                  <a:moveTo>
                    <a:pt x="17348" y="192138"/>
                  </a:moveTo>
                  <a:lnTo>
                    <a:pt x="17208" y="191858"/>
                  </a:lnTo>
                  <a:lnTo>
                    <a:pt x="17094" y="192887"/>
                  </a:lnTo>
                  <a:lnTo>
                    <a:pt x="17348" y="192138"/>
                  </a:lnTo>
                  <a:close/>
                </a:path>
                <a:path w="19685" h="233679">
                  <a:moveTo>
                    <a:pt x="17678" y="53594"/>
                  </a:moveTo>
                  <a:lnTo>
                    <a:pt x="16179" y="54038"/>
                  </a:lnTo>
                  <a:lnTo>
                    <a:pt x="17437" y="54025"/>
                  </a:lnTo>
                  <a:lnTo>
                    <a:pt x="17678" y="53594"/>
                  </a:lnTo>
                  <a:close/>
                </a:path>
                <a:path w="19685" h="233679">
                  <a:moveTo>
                    <a:pt x="17754" y="31877"/>
                  </a:moveTo>
                  <a:lnTo>
                    <a:pt x="15684" y="29857"/>
                  </a:lnTo>
                  <a:lnTo>
                    <a:pt x="15887" y="32753"/>
                  </a:lnTo>
                  <a:lnTo>
                    <a:pt x="17754" y="31877"/>
                  </a:lnTo>
                  <a:close/>
                </a:path>
                <a:path w="19685" h="233679">
                  <a:moveTo>
                    <a:pt x="17767" y="209905"/>
                  </a:moveTo>
                  <a:lnTo>
                    <a:pt x="17195" y="209969"/>
                  </a:lnTo>
                  <a:lnTo>
                    <a:pt x="17272" y="210985"/>
                  </a:lnTo>
                  <a:lnTo>
                    <a:pt x="17767" y="209905"/>
                  </a:lnTo>
                  <a:close/>
                </a:path>
                <a:path w="19685" h="233679">
                  <a:moveTo>
                    <a:pt x="18072" y="111340"/>
                  </a:moveTo>
                  <a:lnTo>
                    <a:pt x="14541" y="107734"/>
                  </a:lnTo>
                  <a:lnTo>
                    <a:pt x="15659" y="113220"/>
                  </a:lnTo>
                  <a:lnTo>
                    <a:pt x="18072" y="111340"/>
                  </a:lnTo>
                  <a:close/>
                </a:path>
                <a:path w="19685" h="233679">
                  <a:moveTo>
                    <a:pt x="18161" y="22275"/>
                  </a:moveTo>
                  <a:lnTo>
                    <a:pt x="17881" y="21259"/>
                  </a:lnTo>
                  <a:lnTo>
                    <a:pt x="16522" y="21907"/>
                  </a:lnTo>
                  <a:lnTo>
                    <a:pt x="18161" y="22275"/>
                  </a:lnTo>
                  <a:close/>
                </a:path>
                <a:path w="19685" h="233679">
                  <a:moveTo>
                    <a:pt x="18211" y="205676"/>
                  </a:moveTo>
                  <a:lnTo>
                    <a:pt x="17411" y="204838"/>
                  </a:lnTo>
                  <a:lnTo>
                    <a:pt x="17043" y="205232"/>
                  </a:lnTo>
                  <a:lnTo>
                    <a:pt x="18211" y="205676"/>
                  </a:lnTo>
                  <a:close/>
                </a:path>
                <a:path w="19685" h="233679">
                  <a:moveTo>
                    <a:pt x="18262" y="44437"/>
                  </a:moveTo>
                  <a:lnTo>
                    <a:pt x="16510" y="42557"/>
                  </a:lnTo>
                  <a:lnTo>
                    <a:pt x="15659" y="44780"/>
                  </a:lnTo>
                  <a:lnTo>
                    <a:pt x="18262" y="44437"/>
                  </a:lnTo>
                  <a:close/>
                </a:path>
                <a:path w="19685" h="233679">
                  <a:moveTo>
                    <a:pt x="18326" y="233248"/>
                  </a:moveTo>
                  <a:lnTo>
                    <a:pt x="17424" y="232905"/>
                  </a:lnTo>
                  <a:lnTo>
                    <a:pt x="17081" y="233133"/>
                  </a:lnTo>
                  <a:lnTo>
                    <a:pt x="18326" y="233248"/>
                  </a:lnTo>
                  <a:close/>
                </a:path>
                <a:path w="19685" h="233679">
                  <a:moveTo>
                    <a:pt x="18478" y="83832"/>
                  </a:moveTo>
                  <a:lnTo>
                    <a:pt x="18262" y="82359"/>
                  </a:lnTo>
                  <a:lnTo>
                    <a:pt x="16141" y="84302"/>
                  </a:lnTo>
                  <a:lnTo>
                    <a:pt x="18478" y="83832"/>
                  </a:lnTo>
                  <a:close/>
                </a:path>
                <a:path w="19685" h="233679">
                  <a:moveTo>
                    <a:pt x="18491" y="110337"/>
                  </a:moveTo>
                  <a:lnTo>
                    <a:pt x="18034" y="110185"/>
                  </a:lnTo>
                  <a:lnTo>
                    <a:pt x="17780" y="110591"/>
                  </a:lnTo>
                  <a:lnTo>
                    <a:pt x="18491" y="110337"/>
                  </a:lnTo>
                  <a:close/>
                </a:path>
                <a:path w="19685" h="233679">
                  <a:moveTo>
                    <a:pt x="18618" y="21005"/>
                  </a:moveTo>
                  <a:lnTo>
                    <a:pt x="18186" y="19177"/>
                  </a:lnTo>
                  <a:lnTo>
                    <a:pt x="16865" y="20027"/>
                  </a:lnTo>
                  <a:lnTo>
                    <a:pt x="18618" y="21005"/>
                  </a:lnTo>
                  <a:close/>
                </a:path>
                <a:path w="19685" h="233679">
                  <a:moveTo>
                    <a:pt x="18618" y="16979"/>
                  </a:moveTo>
                  <a:lnTo>
                    <a:pt x="17551" y="16954"/>
                  </a:lnTo>
                  <a:lnTo>
                    <a:pt x="18021" y="17995"/>
                  </a:lnTo>
                  <a:lnTo>
                    <a:pt x="18618" y="16979"/>
                  </a:lnTo>
                  <a:close/>
                </a:path>
                <a:path w="19685" h="233679">
                  <a:moveTo>
                    <a:pt x="18643" y="40043"/>
                  </a:moveTo>
                  <a:lnTo>
                    <a:pt x="17068" y="37223"/>
                  </a:lnTo>
                  <a:lnTo>
                    <a:pt x="16332" y="38823"/>
                  </a:lnTo>
                  <a:lnTo>
                    <a:pt x="18643" y="40043"/>
                  </a:lnTo>
                  <a:close/>
                </a:path>
                <a:path w="19685" h="233679">
                  <a:moveTo>
                    <a:pt x="18656" y="33375"/>
                  </a:moveTo>
                  <a:lnTo>
                    <a:pt x="15697" y="33997"/>
                  </a:lnTo>
                  <a:lnTo>
                    <a:pt x="17881" y="35001"/>
                  </a:lnTo>
                  <a:lnTo>
                    <a:pt x="18656" y="33375"/>
                  </a:lnTo>
                  <a:close/>
                </a:path>
                <a:path w="19685" h="233679">
                  <a:moveTo>
                    <a:pt x="18872" y="43853"/>
                  </a:moveTo>
                  <a:lnTo>
                    <a:pt x="18351" y="43700"/>
                  </a:lnTo>
                  <a:lnTo>
                    <a:pt x="18516" y="44665"/>
                  </a:lnTo>
                  <a:lnTo>
                    <a:pt x="18872" y="43853"/>
                  </a:lnTo>
                  <a:close/>
                </a:path>
                <a:path w="19685" h="233679">
                  <a:moveTo>
                    <a:pt x="19024" y="0"/>
                  </a:moveTo>
                  <a:lnTo>
                    <a:pt x="18618" y="546"/>
                  </a:lnTo>
                  <a:lnTo>
                    <a:pt x="18999" y="1295"/>
                  </a:lnTo>
                  <a:lnTo>
                    <a:pt x="19024" y="0"/>
                  </a:lnTo>
                  <a:close/>
                </a:path>
                <a:path w="19685" h="233679">
                  <a:moveTo>
                    <a:pt x="19202" y="116306"/>
                  </a:moveTo>
                  <a:lnTo>
                    <a:pt x="15938" y="114147"/>
                  </a:lnTo>
                  <a:lnTo>
                    <a:pt x="16611" y="117386"/>
                  </a:lnTo>
                  <a:lnTo>
                    <a:pt x="19202" y="116306"/>
                  </a:lnTo>
                  <a:close/>
                </a:path>
                <a:path w="19685" h="233679">
                  <a:moveTo>
                    <a:pt x="19240" y="142227"/>
                  </a:moveTo>
                  <a:lnTo>
                    <a:pt x="16954" y="138950"/>
                  </a:lnTo>
                  <a:lnTo>
                    <a:pt x="16725" y="140589"/>
                  </a:lnTo>
                  <a:lnTo>
                    <a:pt x="16776" y="136398"/>
                  </a:lnTo>
                  <a:lnTo>
                    <a:pt x="15671" y="122072"/>
                  </a:lnTo>
                  <a:lnTo>
                    <a:pt x="12204" y="120764"/>
                  </a:lnTo>
                  <a:lnTo>
                    <a:pt x="6908" y="124739"/>
                  </a:lnTo>
                  <a:lnTo>
                    <a:pt x="9359" y="135826"/>
                  </a:lnTo>
                  <a:lnTo>
                    <a:pt x="2832" y="134366"/>
                  </a:lnTo>
                  <a:lnTo>
                    <a:pt x="3860" y="139153"/>
                  </a:lnTo>
                  <a:lnTo>
                    <a:pt x="1676" y="134848"/>
                  </a:lnTo>
                  <a:lnTo>
                    <a:pt x="0" y="137160"/>
                  </a:lnTo>
                  <a:lnTo>
                    <a:pt x="6197" y="150888"/>
                  </a:lnTo>
                  <a:lnTo>
                    <a:pt x="10096" y="140296"/>
                  </a:lnTo>
                  <a:lnTo>
                    <a:pt x="8509" y="151676"/>
                  </a:lnTo>
                  <a:lnTo>
                    <a:pt x="12979" y="154635"/>
                  </a:lnTo>
                  <a:lnTo>
                    <a:pt x="16649" y="149517"/>
                  </a:lnTo>
                  <a:lnTo>
                    <a:pt x="16700" y="143497"/>
                  </a:lnTo>
                  <a:lnTo>
                    <a:pt x="19240" y="142227"/>
                  </a:lnTo>
                  <a:close/>
                </a:path>
                <a:path w="19685" h="233679">
                  <a:moveTo>
                    <a:pt x="19316" y="15633"/>
                  </a:moveTo>
                  <a:lnTo>
                    <a:pt x="18211" y="15646"/>
                  </a:lnTo>
                  <a:lnTo>
                    <a:pt x="18338" y="15989"/>
                  </a:lnTo>
                  <a:lnTo>
                    <a:pt x="19316" y="15633"/>
                  </a:lnTo>
                  <a:close/>
                </a:path>
                <a:path w="19685" h="233679">
                  <a:moveTo>
                    <a:pt x="19545" y="209232"/>
                  </a:moveTo>
                  <a:lnTo>
                    <a:pt x="18491" y="209054"/>
                  </a:lnTo>
                  <a:lnTo>
                    <a:pt x="18605" y="210185"/>
                  </a:lnTo>
                  <a:lnTo>
                    <a:pt x="19545" y="209232"/>
                  </a:lnTo>
                  <a:close/>
                </a:path>
              </a:pathLst>
            </a:custGeom>
            <a:solidFill>
              <a:srgbClr val="DBC9B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671430" y="4951564"/>
              <a:ext cx="13970" cy="180340"/>
            </a:xfrm>
            <a:custGeom>
              <a:avLst/>
              <a:gdLst/>
              <a:ahLst/>
              <a:cxnLst/>
              <a:rect l="l" t="t" r="r" b="b"/>
              <a:pathLst>
                <a:path w="13970" h="180339">
                  <a:moveTo>
                    <a:pt x="2070" y="107645"/>
                  </a:moveTo>
                  <a:lnTo>
                    <a:pt x="1816" y="106845"/>
                  </a:lnTo>
                  <a:lnTo>
                    <a:pt x="1320" y="107365"/>
                  </a:lnTo>
                  <a:lnTo>
                    <a:pt x="2070" y="107645"/>
                  </a:lnTo>
                  <a:close/>
                </a:path>
                <a:path w="13970" h="180339">
                  <a:moveTo>
                    <a:pt x="2743" y="110070"/>
                  </a:moveTo>
                  <a:lnTo>
                    <a:pt x="2641" y="109131"/>
                  </a:lnTo>
                  <a:lnTo>
                    <a:pt x="2082" y="108356"/>
                  </a:lnTo>
                  <a:lnTo>
                    <a:pt x="2743" y="110070"/>
                  </a:lnTo>
                  <a:close/>
                </a:path>
                <a:path w="13970" h="180339">
                  <a:moveTo>
                    <a:pt x="2743" y="98907"/>
                  </a:moveTo>
                  <a:lnTo>
                    <a:pt x="25" y="97231"/>
                  </a:lnTo>
                  <a:lnTo>
                    <a:pt x="469" y="98945"/>
                  </a:lnTo>
                  <a:lnTo>
                    <a:pt x="2743" y="98907"/>
                  </a:lnTo>
                  <a:close/>
                </a:path>
                <a:path w="13970" h="180339">
                  <a:moveTo>
                    <a:pt x="4584" y="91592"/>
                  </a:moveTo>
                  <a:lnTo>
                    <a:pt x="2832" y="92583"/>
                  </a:lnTo>
                  <a:lnTo>
                    <a:pt x="4368" y="92367"/>
                  </a:lnTo>
                  <a:lnTo>
                    <a:pt x="4584" y="91592"/>
                  </a:lnTo>
                  <a:close/>
                </a:path>
                <a:path w="13970" h="180339">
                  <a:moveTo>
                    <a:pt x="5854" y="111302"/>
                  </a:moveTo>
                  <a:lnTo>
                    <a:pt x="5067" y="110921"/>
                  </a:lnTo>
                  <a:lnTo>
                    <a:pt x="4699" y="111569"/>
                  </a:lnTo>
                  <a:lnTo>
                    <a:pt x="5854" y="111302"/>
                  </a:lnTo>
                  <a:close/>
                </a:path>
                <a:path w="13970" h="180339">
                  <a:moveTo>
                    <a:pt x="6007" y="88747"/>
                  </a:moveTo>
                  <a:lnTo>
                    <a:pt x="4470" y="85090"/>
                  </a:lnTo>
                  <a:lnTo>
                    <a:pt x="673" y="85204"/>
                  </a:lnTo>
                  <a:lnTo>
                    <a:pt x="1371" y="92367"/>
                  </a:lnTo>
                  <a:lnTo>
                    <a:pt x="6007" y="88747"/>
                  </a:lnTo>
                  <a:close/>
                </a:path>
                <a:path w="13970" h="180339">
                  <a:moveTo>
                    <a:pt x="6032" y="93764"/>
                  </a:moveTo>
                  <a:lnTo>
                    <a:pt x="5588" y="92468"/>
                  </a:lnTo>
                  <a:lnTo>
                    <a:pt x="4673" y="92583"/>
                  </a:lnTo>
                  <a:lnTo>
                    <a:pt x="6032" y="93764"/>
                  </a:lnTo>
                  <a:close/>
                </a:path>
                <a:path w="13970" h="180339">
                  <a:moveTo>
                    <a:pt x="6146" y="88646"/>
                  </a:moveTo>
                  <a:lnTo>
                    <a:pt x="4546" y="90855"/>
                  </a:lnTo>
                  <a:lnTo>
                    <a:pt x="5740" y="90855"/>
                  </a:lnTo>
                  <a:lnTo>
                    <a:pt x="6146" y="88646"/>
                  </a:lnTo>
                  <a:close/>
                </a:path>
                <a:path w="13970" h="180339">
                  <a:moveTo>
                    <a:pt x="6959" y="99047"/>
                  </a:moveTo>
                  <a:lnTo>
                    <a:pt x="6477" y="94221"/>
                  </a:lnTo>
                  <a:lnTo>
                    <a:pt x="2336" y="92837"/>
                  </a:lnTo>
                  <a:lnTo>
                    <a:pt x="520" y="96354"/>
                  </a:lnTo>
                  <a:lnTo>
                    <a:pt x="4940" y="98209"/>
                  </a:lnTo>
                  <a:lnTo>
                    <a:pt x="0" y="102539"/>
                  </a:lnTo>
                  <a:lnTo>
                    <a:pt x="3213" y="103162"/>
                  </a:lnTo>
                  <a:lnTo>
                    <a:pt x="5308" y="98361"/>
                  </a:lnTo>
                  <a:lnTo>
                    <a:pt x="6959" y="99047"/>
                  </a:lnTo>
                  <a:close/>
                </a:path>
                <a:path w="13970" h="180339">
                  <a:moveTo>
                    <a:pt x="7340" y="119265"/>
                  </a:moveTo>
                  <a:lnTo>
                    <a:pt x="2946" y="111899"/>
                  </a:lnTo>
                  <a:lnTo>
                    <a:pt x="812" y="118414"/>
                  </a:lnTo>
                  <a:lnTo>
                    <a:pt x="3949" y="116014"/>
                  </a:lnTo>
                  <a:lnTo>
                    <a:pt x="7340" y="119265"/>
                  </a:lnTo>
                  <a:close/>
                </a:path>
                <a:path w="13970" h="180339">
                  <a:moveTo>
                    <a:pt x="7607" y="43700"/>
                  </a:moveTo>
                  <a:lnTo>
                    <a:pt x="6705" y="43383"/>
                  </a:lnTo>
                  <a:lnTo>
                    <a:pt x="7200" y="44145"/>
                  </a:lnTo>
                  <a:lnTo>
                    <a:pt x="7607" y="43700"/>
                  </a:lnTo>
                  <a:close/>
                </a:path>
                <a:path w="13970" h="180339">
                  <a:moveTo>
                    <a:pt x="7658" y="44589"/>
                  </a:moveTo>
                  <a:lnTo>
                    <a:pt x="6667" y="44196"/>
                  </a:lnTo>
                  <a:lnTo>
                    <a:pt x="6972" y="44970"/>
                  </a:lnTo>
                  <a:lnTo>
                    <a:pt x="7658" y="44589"/>
                  </a:lnTo>
                  <a:close/>
                </a:path>
                <a:path w="13970" h="180339">
                  <a:moveTo>
                    <a:pt x="8801" y="134531"/>
                  </a:moveTo>
                  <a:lnTo>
                    <a:pt x="3670" y="133642"/>
                  </a:lnTo>
                  <a:lnTo>
                    <a:pt x="5651" y="141960"/>
                  </a:lnTo>
                  <a:lnTo>
                    <a:pt x="8801" y="134531"/>
                  </a:lnTo>
                  <a:close/>
                </a:path>
                <a:path w="13970" h="180339">
                  <a:moveTo>
                    <a:pt x="8801" y="74574"/>
                  </a:moveTo>
                  <a:lnTo>
                    <a:pt x="8318" y="74333"/>
                  </a:lnTo>
                  <a:lnTo>
                    <a:pt x="7200" y="74752"/>
                  </a:lnTo>
                  <a:lnTo>
                    <a:pt x="8801" y="74574"/>
                  </a:lnTo>
                  <a:close/>
                </a:path>
                <a:path w="13970" h="180339">
                  <a:moveTo>
                    <a:pt x="9004" y="70561"/>
                  </a:moveTo>
                  <a:lnTo>
                    <a:pt x="8153" y="70599"/>
                  </a:lnTo>
                  <a:lnTo>
                    <a:pt x="8509" y="71437"/>
                  </a:lnTo>
                  <a:lnTo>
                    <a:pt x="9004" y="70561"/>
                  </a:lnTo>
                  <a:close/>
                </a:path>
                <a:path w="13970" h="180339">
                  <a:moveTo>
                    <a:pt x="9131" y="71551"/>
                  </a:moveTo>
                  <a:lnTo>
                    <a:pt x="6578" y="72732"/>
                  </a:lnTo>
                  <a:lnTo>
                    <a:pt x="7924" y="72351"/>
                  </a:lnTo>
                  <a:lnTo>
                    <a:pt x="9131" y="71551"/>
                  </a:lnTo>
                  <a:close/>
                </a:path>
                <a:path w="13970" h="180339">
                  <a:moveTo>
                    <a:pt x="9131" y="69748"/>
                  </a:moveTo>
                  <a:lnTo>
                    <a:pt x="8737" y="66192"/>
                  </a:lnTo>
                  <a:lnTo>
                    <a:pt x="4787" y="68808"/>
                  </a:lnTo>
                  <a:lnTo>
                    <a:pt x="9131" y="69748"/>
                  </a:lnTo>
                  <a:close/>
                </a:path>
                <a:path w="13970" h="180339">
                  <a:moveTo>
                    <a:pt x="9474" y="1651"/>
                  </a:moveTo>
                  <a:lnTo>
                    <a:pt x="7861" y="0"/>
                  </a:lnTo>
                  <a:lnTo>
                    <a:pt x="7658" y="2946"/>
                  </a:lnTo>
                  <a:lnTo>
                    <a:pt x="9474" y="1651"/>
                  </a:lnTo>
                  <a:close/>
                </a:path>
                <a:path w="13970" h="180339">
                  <a:moveTo>
                    <a:pt x="9575" y="84848"/>
                  </a:moveTo>
                  <a:lnTo>
                    <a:pt x="5003" y="74028"/>
                  </a:lnTo>
                  <a:lnTo>
                    <a:pt x="1562" y="76403"/>
                  </a:lnTo>
                  <a:lnTo>
                    <a:pt x="2235" y="82473"/>
                  </a:lnTo>
                  <a:lnTo>
                    <a:pt x="6426" y="83832"/>
                  </a:lnTo>
                  <a:lnTo>
                    <a:pt x="7048" y="90373"/>
                  </a:lnTo>
                  <a:lnTo>
                    <a:pt x="9575" y="84848"/>
                  </a:lnTo>
                  <a:close/>
                </a:path>
                <a:path w="13970" h="180339">
                  <a:moveTo>
                    <a:pt x="9702" y="94805"/>
                  </a:moveTo>
                  <a:lnTo>
                    <a:pt x="6311" y="92290"/>
                  </a:lnTo>
                  <a:lnTo>
                    <a:pt x="7785" y="97764"/>
                  </a:lnTo>
                  <a:lnTo>
                    <a:pt x="9702" y="94805"/>
                  </a:lnTo>
                  <a:close/>
                </a:path>
                <a:path w="13970" h="180339">
                  <a:moveTo>
                    <a:pt x="9880" y="70599"/>
                  </a:moveTo>
                  <a:lnTo>
                    <a:pt x="9690" y="70281"/>
                  </a:lnTo>
                  <a:lnTo>
                    <a:pt x="9232" y="71005"/>
                  </a:lnTo>
                  <a:lnTo>
                    <a:pt x="9880" y="70599"/>
                  </a:lnTo>
                  <a:close/>
                </a:path>
                <a:path w="13970" h="180339">
                  <a:moveTo>
                    <a:pt x="10109" y="89763"/>
                  </a:moveTo>
                  <a:lnTo>
                    <a:pt x="6502" y="92138"/>
                  </a:lnTo>
                  <a:lnTo>
                    <a:pt x="9169" y="93726"/>
                  </a:lnTo>
                  <a:lnTo>
                    <a:pt x="10109" y="89763"/>
                  </a:lnTo>
                  <a:close/>
                </a:path>
                <a:path w="13970" h="180339">
                  <a:moveTo>
                    <a:pt x="10236" y="165201"/>
                  </a:moveTo>
                  <a:lnTo>
                    <a:pt x="8242" y="168300"/>
                  </a:lnTo>
                  <a:lnTo>
                    <a:pt x="10007" y="169824"/>
                  </a:lnTo>
                  <a:lnTo>
                    <a:pt x="10236" y="165201"/>
                  </a:lnTo>
                  <a:close/>
                </a:path>
                <a:path w="13970" h="180339">
                  <a:moveTo>
                    <a:pt x="10274" y="146621"/>
                  </a:moveTo>
                  <a:lnTo>
                    <a:pt x="9372" y="146291"/>
                  </a:lnTo>
                  <a:lnTo>
                    <a:pt x="8928" y="147027"/>
                  </a:lnTo>
                  <a:lnTo>
                    <a:pt x="10274" y="146621"/>
                  </a:lnTo>
                  <a:close/>
                </a:path>
                <a:path w="13970" h="180339">
                  <a:moveTo>
                    <a:pt x="10312" y="155867"/>
                  </a:moveTo>
                  <a:lnTo>
                    <a:pt x="8115" y="153301"/>
                  </a:lnTo>
                  <a:lnTo>
                    <a:pt x="5105" y="162902"/>
                  </a:lnTo>
                  <a:lnTo>
                    <a:pt x="10312" y="155867"/>
                  </a:lnTo>
                  <a:close/>
                </a:path>
                <a:path w="13970" h="180339">
                  <a:moveTo>
                    <a:pt x="10401" y="138379"/>
                  </a:moveTo>
                  <a:lnTo>
                    <a:pt x="8534" y="140500"/>
                  </a:lnTo>
                  <a:lnTo>
                    <a:pt x="10223" y="142836"/>
                  </a:lnTo>
                  <a:lnTo>
                    <a:pt x="10401" y="138379"/>
                  </a:lnTo>
                  <a:close/>
                </a:path>
                <a:path w="13970" h="180339">
                  <a:moveTo>
                    <a:pt x="10629" y="97675"/>
                  </a:moveTo>
                  <a:lnTo>
                    <a:pt x="10248" y="97142"/>
                  </a:lnTo>
                  <a:lnTo>
                    <a:pt x="9321" y="97777"/>
                  </a:lnTo>
                  <a:lnTo>
                    <a:pt x="10629" y="97675"/>
                  </a:lnTo>
                  <a:close/>
                </a:path>
                <a:path w="13970" h="180339">
                  <a:moveTo>
                    <a:pt x="11379" y="152920"/>
                  </a:moveTo>
                  <a:lnTo>
                    <a:pt x="10477" y="153936"/>
                  </a:lnTo>
                  <a:lnTo>
                    <a:pt x="9918" y="154698"/>
                  </a:lnTo>
                  <a:lnTo>
                    <a:pt x="11379" y="152920"/>
                  </a:lnTo>
                  <a:close/>
                </a:path>
                <a:path w="13970" h="180339">
                  <a:moveTo>
                    <a:pt x="11544" y="159321"/>
                  </a:moveTo>
                  <a:lnTo>
                    <a:pt x="10083" y="159575"/>
                  </a:lnTo>
                  <a:lnTo>
                    <a:pt x="10998" y="160997"/>
                  </a:lnTo>
                  <a:lnTo>
                    <a:pt x="11544" y="159321"/>
                  </a:lnTo>
                  <a:close/>
                </a:path>
                <a:path w="13970" h="180339">
                  <a:moveTo>
                    <a:pt x="11595" y="67513"/>
                  </a:moveTo>
                  <a:lnTo>
                    <a:pt x="9372" y="66255"/>
                  </a:lnTo>
                  <a:lnTo>
                    <a:pt x="9575" y="67983"/>
                  </a:lnTo>
                  <a:lnTo>
                    <a:pt x="11595" y="67513"/>
                  </a:lnTo>
                  <a:close/>
                </a:path>
                <a:path w="13970" h="180339">
                  <a:moveTo>
                    <a:pt x="12115" y="146570"/>
                  </a:moveTo>
                  <a:lnTo>
                    <a:pt x="11328" y="147701"/>
                  </a:lnTo>
                  <a:lnTo>
                    <a:pt x="11722" y="148094"/>
                  </a:lnTo>
                  <a:lnTo>
                    <a:pt x="12115" y="146570"/>
                  </a:lnTo>
                  <a:close/>
                </a:path>
                <a:path w="13970" h="180339">
                  <a:moveTo>
                    <a:pt x="12446" y="179920"/>
                  </a:moveTo>
                  <a:lnTo>
                    <a:pt x="11671" y="178841"/>
                  </a:lnTo>
                  <a:lnTo>
                    <a:pt x="11760" y="179857"/>
                  </a:lnTo>
                  <a:lnTo>
                    <a:pt x="12446" y="179920"/>
                  </a:lnTo>
                  <a:close/>
                </a:path>
                <a:path w="13970" h="180339">
                  <a:moveTo>
                    <a:pt x="12446" y="151155"/>
                  </a:moveTo>
                  <a:lnTo>
                    <a:pt x="9779" y="152031"/>
                  </a:lnTo>
                  <a:lnTo>
                    <a:pt x="11836" y="152361"/>
                  </a:lnTo>
                  <a:lnTo>
                    <a:pt x="12446" y="151155"/>
                  </a:lnTo>
                  <a:close/>
                </a:path>
                <a:path w="13970" h="180339">
                  <a:moveTo>
                    <a:pt x="12560" y="158673"/>
                  </a:moveTo>
                  <a:lnTo>
                    <a:pt x="11874" y="158915"/>
                  </a:lnTo>
                  <a:lnTo>
                    <a:pt x="11899" y="159842"/>
                  </a:lnTo>
                  <a:lnTo>
                    <a:pt x="12560" y="158673"/>
                  </a:lnTo>
                  <a:close/>
                </a:path>
                <a:path w="13970" h="180339">
                  <a:moveTo>
                    <a:pt x="12750" y="99999"/>
                  </a:moveTo>
                  <a:lnTo>
                    <a:pt x="9550" y="98526"/>
                  </a:lnTo>
                  <a:lnTo>
                    <a:pt x="6705" y="100914"/>
                  </a:lnTo>
                  <a:lnTo>
                    <a:pt x="8229" y="102031"/>
                  </a:lnTo>
                  <a:lnTo>
                    <a:pt x="6832" y="101739"/>
                  </a:lnTo>
                  <a:lnTo>
                    <a:pt x="7493" y="103695"/>
                  </a:lnTo>
                  <a:lnTo>
                    <a:pt x="8445" y="102196"/>
                  </a:lnTo>
                  <a:lnTo>
                    <a:pt x="12014" y="104775"/>
                  </a:lnTo>
                  <a:lnTo>
                    <a:pt x="12750" y="99999"/>
                  </a:lnTo>
                  <a:close/>
                </a:path>
                <a:path w="13970" h="180339">
                  <a:moveTo>
                    <a:pt x="12839" y="150101"/>
                  </a:moveTo>
                  <a:lnTo>
                    <a:pt x="11163" y="149301"/>
                  </a:lnTo>
                  <a:lnTo>
                    <a:pt x="10871" y="151307"/>
                  </a:lnTo>
                  <a:lnTo>
                    <a:pt x="12839" y="150101"/>
                  </a:lnTo>
                  <a:close/>
                </a:path>
                <a:path w="13970" h="180339">
                  <a:moveTo>
                    <a:pt x="13246" y="125399"/>
                  </a:moveTo>
                  <a:lnTo>
                    <a:pt x="9436" y="124040"/>
                  </a:lnTo>
                  <a:lnTo>
                    <a:pt x="9334" y="122745"/>
                  </a:lnTo>
                  <a:lnTo>
                    <a:pt x="8890" y="122859"/>
                  </a:lnTo>
                  <a:lnTo>
                    <a:pt x="9296" y="123990"/>
                  </a:lnTo>
                  <a:lnTo>
                    <a:pt x="4152" y="122148"/>
                  </a:lnTo>
                  <a:lnTo>
                    <a:pt x="7607" y="126746"/>
                  </a:lnTo>
                  <a:lnTo>
                    <a:pt x="3340" y="126301"/>
                  </a:lnTo>
                  <a:lnTo>
                    <a:pt x="2463" y="132778"/>
                  </a:lnTo>
                  <a:lnTo>
                    <a:pt x="9867" y="132219"/>
                  </a:lnTo>
                  <a:lnTo>
                    <a:pt x="11709" y="128498"/>
                  </a:lnTo>
                  <a:lnTo>
                    <a:pt x="12573" y="128435"/>
                  </a:lnTo>
                  <a:lnTo>
                    <a:pt x="11899" y="128104"/>
                  </a:lnTo>
                  <a:lnTo>
                    <a:pt x="13246" y="125399"/>
                  </a:lnTo>
                  <a:close/>
                </a:path>
                <a:path w="13970" h="180339">
                  <a:moveTo>
                    <a:pt x="13385" y="158369"/>
                  </a:moveTo>
                  <a:lnTo>
                    <a:pt x="12674" y="158546"/>
                  </a:lnTo>
                  <a:lnTo>
                    <a:pt x="12966" y="159346"/>
                  </a:lnTo>
                  <a:lnTo>
                    <a:pt x="13385" y="158369"/>
                  </a:lnTo>
                  <a:close/>
                </a:path>
              </a:pathLst>
            </a:custGeom>
            <a:solidFill>
              <a:srgbClr val="DBC9B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671283" y="4440209"/>
              <a:ext cx="144780" cy="791210"/>
            </a:xfrm>
            <a:custGeom>
              <a:avLst/>
              <a:gdLst/>
              <a:ahLst/>
              <a:cxnLst/>
              <a:rect l="l" t="t" r="r" b="b"/>
              <a:pathLst>
                <a:path w="144779" h="791210">
                  <a:moveTo>
                    <a:pt x="143854" y="768242"/>
                  </a:moveTo>
                  <a:lnTo>
                    <a:pt x="142193" y="771348"/>
                  </a:lnTo>
                  <a:lnTo>
                    <a:pt x="144728" y="769534"/>
                  </a:lnTo>
                  <a:lnTo>
                    <a:pt x="143854" y="768242"/>
                  </a:lnTo>
                  <a:close/>
                </a:path>
                <a:path w="144779" h="791210">
                  <a:moveTo>
                    <a:pt x="135888" y="763087"/>
                  </a:moveTo>
                  <a:lnTo>
                    <a:pt x="138178" y="765983"/>
                  </a:lnTo>
                  <a:lnTo>
                    <a:pt x="138633" y="764191"/>
                  </a:lnTo>
                  <a:lnTo>
                    <a:pt x="135888" y="763087"/>
                  </a:lnTo>
                  <a:close/>
                </a:path>
                <a:path w="144779" h="791210">
                  <a:moveTo>
                    <a:pt x="137902" y="769381"/>
                  </a:moveTo>
                  <a:lnTo>
                    <a:pt x="135648" y="770675"/>
                  </a:lnTo>
                  <a:lnTo>
                    <a:pt x="138939" y="771645"/>
                  </a:lnTo>
                  <a:lnTo>
                    <a:pt x="137902" y="769381"/>
                  </a:lnTo>
                  <a:close/>
                </a:path>
                <a:path w="144779" h="791210">
                  <a:moveTo>
                    <a:pt x="15507" y="557988"/>
                  </a:moveTo>
                  <a:lnTo>
                    <a:pt x="22164" y="556415"/>
                  </a:lnTo>
                  <a:lnTo>
                    <a:pt x="25773" y="560808"/>
                  </a:lnTo>
                  <a:lnTo>
                    <a:pt x="18259" y="572082"/>
                  </a:lnTo>
                  <a:lnTo>
                    <a:pt x="25377" y="576091"/>
                  </a:lnTo>
                  <a:lnTo>
                    <a:pt x="22014" y="578404"/>
                  </a:lnTo>
                  <a:lnTo>
                    <a:pt x="17927" y="574018"/>
                  </a:lnTo>
                  <a:lnTo>
                    <a:pt x="15215" y="578852"/>
                  </a:lnTo>
                  <a:lnTo>
                    <a:pt x="27808" y="581408"/>
                  </a:lnTo>
                  <a:lnTo>
                    <a:pt x="30857" y="577447"/>
                  </a:lnTo>
                  <a:lnTo>
                    <a:pt x="36824" y="584283"/>
                  </a:lnTo>
                  <a:lnTo>
                    <a:pt x="32192" y="582177"/>
                  </a:lnTo>
                  <a:lnTo>
                    <a:pt x="32342" y="585427"/>
                  </a:lnTo>
                  <a:lnTo>
                    <a:pt x="36737" y="589553"/>
                  </a:lnTo>
                  <a:lnTo>
                    <a:pt x="38117" y="587346"/>
                  </a:lnTo>
                  <a:lnTo>
                    <a:pt x="33721" y="591247"/>
                  </a:lnTo>
                  <a:lnTo>
                    <a:pt x="24741" y="584620"/>
                  </a:lnTo>
                  <a:lnTo>
                    <a:pt x="21894" y="585361"/>
                  </a:lnTo>
                  <a:lnTo>
                    <a:pt x="23604" y="590880"/>
                  </a:lnTo>
                  <a:lnTo>
                    <a:pt x="21359" y="585431"/>
                  </a:lnTo>
                  <a:lnTo>
                    <a:pt x="16435" y="585049"/>
                  </a:lnTo>
                  <a:lnTo>
                    <a:pt x="27202" y="598609"/>
                  </a:lnTo>
                  <a:lnTo>
                    <a:pt x="23539" y="596471"/>
                  </a:lnTo>
                  <a:lnTo>
                    <a:pt x="20333" y="599809"/>
                  </a:lnTo>
                  <a:lnTo>
                    <a:pt x="26321" y="602625"/>
                  </a:lnTo>
                  <a:lnTo>
                    <a:pt x="19495" y="604536"/>
                  </a:lnTo>
                  <a:lnTo>
                    <a:pt x="19719" y="618653"/>
                  </a:lnTo>
                  <a:lnTo>
                    <a:pt x="23077" y="622440"/>
                  </a:lnTo>
                  <a:lnTo>
                    <a:pt x="25827" y="614349"/>
                  </a:lnTo>
                  <a:lnTo>
                    <a:pt x="28437" y="617667"/>
                  </a:lnTo>
                  <a:lnTo>
                    <a:pt x="25797" y="615425"/>
                  </a:lnTo>
                  <a:lnTo>
                    <a:pt x="24712" y="621421"/>
                  </a:lnTo>
                  <a:lnTo>
                    <a:pt x="29992" y="625883"/>
                  </a:lnTo>
                  <a:lnTo>
                    <a:pt x="25290" y="622338"/>
                  </a:lnTo>
                  <a:lnTo>
                    <a:pt x="21036" y="624930"/>
                  </a:lnTo>
                  <a:lnTo>
                    <a:pt x="20726" y="630676"/>
                  </a:lnTo>
                  <a:lnTo>
                    <a:pt x="26793" y="631698"/>
                  </a:lnTo>
                  <a:lnTo>
                    <a:pt x="20248" y="633448"/>
                  </a:lnTo>
                  <a:lnTo>
                    <a:pt x="26429" y="640453"/>
                  </a:lnTo>
                  <a:lnTo>
                    <a:pt x="18969" y="633934"/>
                  </a:lnTo>
                  <a:lnTo>
                    <a:pt x="14749" y="638488"/>
                  </a:lnTo>
                  <a:lnTo>
                    <a:pt x="20033" y="643178"/>
                  </a:lnTo>
                  <a:lnTo>
                    <a:pt x="21241" y="639460"/>
                  </a:lnTo>
                  <a:lnTo>
                    <a:pt x="20744" y="643528"/>
                  </a:lnTo>
                  <a:lnTo>
                    <a:pt x="25844" y="646275"/>
                  </a:lnTo>
                  <a:lnTo>
                    <a:pt x="21555" y="645359"/>
                  </a:lnTo>
                  <a:lnTo>
                    <a:pt x="25232" y="654385"/>
                  </a:lnTo>
                  <a:lnTo>
                    <a:pt x="32431" y="644898"/>
                  </a:lnTo>
                  <a:lnTo>
                    <a:pt x="27821" y="654485"/>
                  </a:lnTo>
                  <a:lnTo>
                    <a:pt x="30633" y="657288"/>
                  </a:lnTo>
                  <a:lnTo>
                    <a:pt x="22082" y="656922"/>
                  </a:lnTo>
                  <a:lnTo>
                    <a:pt x="24125" y="663236"/>
                  </a:lnTo>
                  <a:lnTo>
                    <a:pt x="30680" y="663198"/>
                  </a:lnTo>
                  <a:lnTo>
                    <a:pt x="31848" y="673852"/>
                  </a:lnTo>
                  <a:lnTo>
                    <a:pt x="28737" y="668184"/>
                  </a:lnTo>
                  <a:lnTo>
                    <a:pt x="26275" y="670633"/>
                  </a:lnTo>
                  <a:lnTo>
                    <a:pt x="32461" y="677006"/>
                  </a:lnTo>
                  <a:lnTo>
                    <a:pt x="33667" y="685404"/>
                  </a:lnTo>
                  <a:lnTo>
                    <a:pt x="37423" y="687851"/>
                  </a:lnTo>
                  <a:lnTo>
                    <a:pt x="36270" y="676779"/>
                  </a:lnTo>
                  <a:lnTo>
                    <a:pt x="38056" y="686310"/>
                  </a:lnTo>
                  <a:lnTo>
                    <a:pt x="43035" y="679847"/>
                  </a:lnTo>
                  <a:lnTo>
                    <a:pt x="40378" y="680604"/>
                  </a:lnTo>
                  <a:lnTo>
                    <a:pt x="36946" y="673074"/>
                  </a:lnTo>
                  <a:lnTo>
                    <a:pt x="48759" y="678052"/>
                  </a:lnTo>
                  <a:lnTo>
                    <a:pt x="37456" y="670739"/>
                  </a:lnTo>
                  <a:lnTo>
                    <a:pt x="40146" y="668827"/>
                  </a:lnTo>
                  <a:lnTo>
                    <a:pt x="50213" y="680750"/>
                  </a:lnTo>
                  <a:lnTo>
                    <a:pt x="47043" y="682301"/>
                  </a:lnTo>
                  <a:lnTo>
                    <a:pt x="49313" y="692681"/>
                  </a:lnTo>
                  <a:lnTo>
                    <a:pt x="42973" y="696160"/>
                  </a:lnTo>
                  <a:lnTo>
                    <a:pt x="48181" y="692195"/>
                  </a:lnTo>
                  <a:lnTo>
                    <a:pt x="45687" y="682828"/>
                  </a:lnTo>
                  <a:lnTo>
                    <a:pt x="42384" y="684846"/>
                  </a:lnTo>
                  <a:lnTo>
                    <a:pt x="42939" y="689308"/>
                  </a:lnTo>
                  <a:lnTo>
                    <a:pt x="45588" y="685709"/>
                  </a:lnTo>
                  <a:lnTo>
                    <a:pt x="42822" y="690997"/>
                  </a:lnTo>
                  <a:lnTo>
                    <a:pt x="39671" y="689448"/>
                  </a:lnTo>
                  <a:lnTo>
                    <a:pt x="41461" y="685288"/>
                  </a:lnTo>
                  <a:lnTo>
                    <a:pt x="35913" y="689409"/>
                  </a:lnTo>
                  <a:lnTo>
                    <a:pt x="30115" y="684831"/>
                  </a:lnTo>
                  <a:lnTo>
                    <a:pt x="33214" y="695849"/>
                  </a:lnTo>
                  <a:lnTo>
                    <a:pt x="30694" y="704324"/>
                  </a:lnTo>
                  <a:lnTo>
                    <a:pt x="37800" y="702406"/>
                  </a:lnTo>
                  <a:lnTo>
                    <a:pt x="29041" y="707681"/>
                  </a:lnTo>
                  <a:lnTo>
                    <a:pt x="36812" y="707566"/>
                  </a:lnTo>
                  <a:lnTo>
                    <a:pt x="34609" y="710216"/>
                  </a:lnTo>
                  <a:lnTo>
                    <a:pt x="40220" y="712412"/>
                  </a:lnTo>
                  <a:lnTo>
                    <a:pt x="46844" y="701322"/>
                  </a:lnTo>
                  <a:lnTo>
                    <a:pt x="44260" y="697737"/>
                  </a:lnTo>
                  <a:lnTo>
                    <a:pt x="51088" y="696837"/>
                  </a:lnTo>
                  <a:lnTo>
                    <a:pt x="50652" y="701169"/>
                  </a:lnTo>
                  <a:lnTo>
                    <a:pt x="52985" y="697356"/>
                  </a:lnTo>
                  <a:lnTo>
                    <a:pt x="64439" y="698269"/>
                  </a:lnTo>
                  <a:lnTo>
                    <a:pt x="71409" y="707309"/>
                  </a:lnTo>
                  <a:lnTo>
                    <a:pt x="61615" y="715224"/>
                  </a:lnTo>
                  <a:lnTo>
                    <a:pt x="60292" y="723410"/>
                  </a:lnTo>
                  <a:lnTo>
                    <a:pt x="57530" y="724632"/>
                  </a:lnTo>
                  <a:lnTo>
                    <a:pt x="59739" y="715791"/>
                  </a:lnTo>
                  <a:lnTo>
                    <a:pt x="55928" y="720591"/>
                  </a:lnTo>
                  <a:lnTo>
                    <a:pt x="55203" y="716395"/>
                  </a:lnTo>
                  <a:lnTo>
                    <a:pt x="49916" y="720098"/>
                  </a:lnTo>
                  <a:lnTo>
                    <a:pt x="55107" y="727299"/>
                  </a:lnTo>
                  <a:lnTo>
                    <a:pt x="69622" y="733147"/>
                  </a:lnTo>
                  <a:lnTo>
                    <a:pt x="73647" y="730466"/>
                  </a:lnTo>
                  <a:lnTo>
                    <a:pt x="75310" y="702761"/>
                  </a:lnTo>
                  <a:lnTo>
                    <a:pt x="94226" y="697607"/>
                  </a:lnTo>
                  <a:lnTo>
                    <a:pt x="101202" y="688852"/>
                  </a:lnTo>
                  <a:lnTo>
                    <a:pt x="113904" y="693863"/>
                  </a:lnTo>
                  <a:lnTo>
                    <a:pt x="89032" y="683720"/>
                  </a:lnTo>
                  <a:lnTo>
                    <a:pt x="57411" y="683205"/>
                  </a:lnTo>
                  <a:lnTo>
                    <a:pt x="50461" y="673023"/>
                  </a:lnTo>
                  <a:lnTo>
                    <a:pt x="52826" y="649706"/>
                  </a:lnTo>
                  <a:lnTo>
                    <a:pt x="46063" y="648878"/>
                  </a:lnTo>
                  <a:lnTo>
                    <a:pt x="37442" y="653902"/>
                  </a:lnTo>
                  <a:lnTo>
                    <a:pt x="39006" y="650274"/>
                  </a:lnTo>
                  <a:lnTo>
                    <a:pt x="32748" y="639964"/>
                  </a:lnTo>
                  <a:lnTo>
                    <a:pt x="34224" y="614112"/>
                  </a:lnTo>
                  <a:lnTo>
                    <a:pt x="40389" y="616066"/>
                  </a:lnTo>
                  <a:lnTo>
                    <a:pt x="42402" y="608067"/>
                  </a:lnTo>
                  <a:lnTo>
                    <a:pt x="49043" y="604402"/>
                  </a:lnTo>
                  <a:lnTo>
                    <a:pt x="48140" y="597072"/>
                  </a:lnTo>
                  <a:lnTo>
                    <a:pt x="53726" y="593076"/>
                  </a:lnTo>
                  <a:lnTo>
                    <a:pt x="49564" y="580092"/>
                  </a:lnTo>
                  <a:lnTo>
                    <a:pt x="52046" y="572617"/>
                  </a:lnTo>
                  <a:lnTo>
                    <a:pt x="59550" y="567470"/>
                  </a:lnTo>
                  <a:lnTo>
                    <a:pt x="58260" y="557646"/>
                  </a:lnTo>
                  <a:lnTo>
                    <a:pt x="63070" y="554658"/>
                  </a:lnTo>
                  <a:lnTo>
                    <a:pt x="59240" y="541975"/>
                  </a:lnTo>
                  <a:lnTo>
                    <a:pt x="63544" y="538502"/>
                  </a:lnTo>
                  <a:lnTo>
                    <a:pt x="60757" y="531486"/>
                  </a:lnTo>
                  <a:lnTo>
                    <a:pt x="68196" y="523133"/>
                  </a:lnTo>
                  <a:lnTo>
                    <a:pt x="56553" y="511157"/>
                  </a:lnTo>
                  <a:lnTo>
                    <a:pt x="68635" y="512420"/>
                  </a:lnTo>
                  <a:lnTo>
                    <a:pt x="71736" y="507365"/>
                  </a:lnTo>
                  <a:lnTo>
                    <a:pt x="69421" y="503626"/>
                  </a:lnTo>
                  <a:lnTo>
                    <a:pt x="60579" y="503690"/>
                  </a:lnTo>
                  <a:lnTo>
                    <a:pt x="64077" y="486825"/>
                  </a:lnTo>
                  <a:lnTo>
                    <a:pt x="58553" y="482586"/>
                  </a:lnTo>
                  <a:lnTo>
                    <a:pt x="61720" y="476989"/>
                  </a:lnTo>
                  <a:lnTo>
                    <a:pt x="55203" y="470488"/>
                  </a:lnTo>
                  <a:lnTo>
                    <a:pt x="57267" y="461714"/>
                  </a:lnTo>
                  <a:lnTo>
                    <a:pt x="54479" y="454725"/>
                  </a:lnTo>
                  <a:lnTo>
                    <a:pt x="61724" y="453869"/>
                  </a:lnTo>
                  <a:lnTo>
                    <a:pt x="58026" y="424782"/>
                  </a:lnTo>
                  <a:lnTo>
                    <a:pt x="62653" y="416539"/>
                  </a:lnTo>
                  <a:lnTo>
                    <a:pt x="60143" y="413782"/>
                  </a:lnTo>
                  <a:lnTo>
                    <a:pt x="63882" y="407399"/>
                  </a:lnTo>
                  <a:lnTo>
                    <a:pt x="62227" y="400952"/>
                  </a:lnTo>
                  <a:lnTo>
                    <a:pt x="65861" y="400950"/>
                  </a:lnTo>
                  <a:lnTo>
                    <a:pt x="66512" y="387375"/>
                  </a:lnTo>
                  <a:lnTo>
                    <a:pt x="75864" y="381147"/>
                  </a:lnTo>
                  <a:lnTo>
                    <a:pt x="69928" y="362750"/>
                  </a:lnTo>
                  <a:lnTo>
                    <a:pt x="70662" y="345360"/>
                  </a:lnTo>
                  <a:lnTo>
                    <a:pt x="72643" y="338591"/>
                  </a:lnTo>
                  <a:lnTo>
                    <a:pt x="82389" y="332296"/>
                  </a:lnTo>
                  <a:lnTo>
                    <a:pt x="84037" y="325717"/>
                  </a:lnTo>
                  <a:lnTo>
                    <a:pt x="79812" y="315257"/>
                  </a:lnTo>
                  <a:lnTo>
                    <a:pt x="88550" y="296208"/>
                  </a:lnTo>
                  <a:lnTo>
                    <a:pt x="92084" y="295434"/>
                  </a:lnTo>
                  <a:lnTo>
                    <a:pt x="92657" y="278393"/>
                  </a:lnTo>
                  <a:lnTo>
                    <a:pt x="88422" y="276862"/>
                  </a:lnTo>
                  <a:lnTo>
                    <a:pt x="82908" y="253858"/>
                  </a:lnTo>
                  <a:lnTo>
                    <a:pt x="85750" y="252625"/>
                  </a:lnTo>
                  <a:lnTo>
                    <a:pt x="81860" y="250252"/>
                  </a:lnTo>
                  <a:lnTo>
                    <a:pt x="80426" y="240212"/>
                  </a:lnTo>
                  <a:lnTo>
                    <a:pt x="84776" y="235348"/>
                  </a:lnTo>
                  <a:lnTo>
                    <a:pt x="86710" y="222440"/>
                  </a:lnTo>
                  <a:lnTo>
                    <a:pt x="92042" y="219035"/>
                  </a:lnTo>
                  <a:lnTo>
                    <a:pt x="88629" y="203910"/>
                  </a:lnTo>
                  <a:lnTo>
                    <a:pt x="94753" y="187070"/>
                  </a:lnTo>
                  <a:lnTo>
                    <a:pt x="102853" y="178601"/>
                  </a:lnTo>
                  <a:lnTo>
                    <a:pt x="107488" y="164957"/>
                  </a:lnTo>
                  <a:lnTo>
                    <a:pt x="115953" y="162951"/>
                  </a:lnTo>
                  <a:lnTo>
                    <a:pt x="111322" y="153332"/>
                  </a:lnTo>
                  <a:lnTo>
                    <a:pt x="114631" y="147903"/>
                  </a:lnTo>
                  <a:lnTo>
                    <a:pt x="111301" y="135006"/>
                  </a:lnTo>
                  <a:lnTo>
                    <a:pt x="115170" y="129072"/>
                  </a:lnTo>
                  <a:lnTo>
                    <a:pt x="112179" y="122134"/>
                  </a:lnTo>
                  <a:lnTo>
                    <a:pt x="131279" y="110421"/>
                  </a:lnTo>
                  <a:lnTo>
                    <a:pt x="136347" y="92536"/>
                  </a:lnTo>
                  <a:lnTo>
                    <a:pt x="133531" y="89340"/>
                  </a:lnTo>
                  <a:lnTo>
                    <a:pt x="122740" y="89748"/>
                  </a:lnTo>
                  <a:lnTo>
                    <a:pt x="117771" y="63703"/>
                  </a:lnTo>
                  <a:lnTo>
                    <a:pt x="108903" y="49324"/>
                  </a:lnTo>
                  <a:lnTo>
                    <a:pt x="108564" y="42987"/>
                  </a:lnTo>
                  <a:lnTo>
                    <a:pt x="112433" y="40426"/>
                  </a:lnTo>
                  <a:lnTo>
                    <a:pt x="109885" y="36983"/>
                  </a:lnTo>
                  <a:lnTo>
                    <a:pt x="113712" y="32566"/>
                  </a:lnTo>
                  <a:lnTo>
                    <a:pt x="106507" y="25663"/>
                  </a:lnTo>
                  <a:lnTo>
                    <a:pt x="103910" y="9332"/>
                  </a:lnTo>
                  <a:lnTo>
                    <a:pt x="97418" y="0"/>
                  </a:lnTo>
                  <a:lnTo>
                    <a:pt x="91521" y="3884"/>
                  </a:lnTo>
                  <a:lnTo>
                    <a:pt x="92664" y="10275"/>
                  </a:lnTo>
                  <a:lnTo>
                    <a:pt x="83077" y="14155"/>
                  </a:lnTo>
                  <a:lnTo>
                    <a:pt x="88146" y="65989"/>
                  </a:lnTo>
                  <a:lnTo>
                    <a:pt x="84458" y="91156"/>
                  </a:lnTo>
                  <a:lnTo>
                    <a:pt x="79896" y="94070"/>
                  </a:lnTo>
                  <a:lnTo>
                    <a:pt x="79405" y="101311"/>
                  </a:lnTo>
                  <a:lnTo>
                    <a:pt x="82823" y="103268"/>
                  </a:lnTo>
                  <a:lnTo>
                    <a:pt x="79103" y="150792"/>
                  </a:lnTo>
                  <a:lnTo>
                    <a:pt x="73703" y="165720"/>
                  </a:lnTo>
                  <a:lnTo>
                    <a:pt x="74841" y="173356"/>
                  </a:lnTo>
                  <a:lnTo>
                    <a:pt x="65055" y="196542"/>
                  </a:lnTo>
                  <a:lnTo>
                    <a:pt x="68880" y="214730"/>
                  </a:lnTo>
                  <a:lnTo>
                    <a:pt x="61943" y="227270"/>
                  </a:lnTo>
                  <a:lnTo>
                    <a:pt x="66559" y="260714"/>
                  </a:lnTo>
                  <a:lnTo>
                    <a:pt x="61635" y="273991"/>
                  </a:lnTo>
                  <a:lnTo>
                    <a:pt x="63567" y="282785"/>
                  </a:lnTo>
                  <a:lnTo>
                    <a:pt x="41756" y="343661"/>
                  </a:lnTo>
                  <a:lnTo>
                    <a:pt x="39797" y="341305"/>
                  </a:lnTo>
                  <a:lnTo>
                    <a:pt x="38626" y="344580"/>
                  </a:lnTo>
                  <a:lnTo>
                    <a:pt x="39255" y="351205"/>
                  </a:lnTo>
                  <a:lnTo>
                    <a:pt x="32412" y="351849"/>
                  </a:lnTo>
                  <a:lnTo>
                    <a:pt x="30978" y="355428"/>
                  </a:lnTo>
                  <a:lnTo>
                    <a:pt x="38447" y="396419"/>
                  </a:lnTo>
                  <a:lnTo>
                    <a:pt x="36054" y="407695"/>
                  </a:lnTo>
                  <a:lnTo>
                    <a:pt x="30977" y="408727"/>
                  </a:lnTo>
                  <a:lnTo>
                    <a:pt x="27032" y="432484"/>
                  </a:lnTo>
                  <a:lnTo>
                    <a:pt x="29313" y="442006"/>
                  </a:lnTo>
                  <a:lnTo>
                    <a:pt x="33533" y="442878"/>
                  </a:lnTo>
                  <a:lnTo>
                    <a:pt x="30326" y="445462"/>
                  </a:lnTo>
                  <a:lnTo>
                    <a:pt x="34122" y="447024"/>
                  </a:lnTo>
                  <a:lnTo>
                    <a:pt x="39142" y="446840"/>
                  </a:lnTo>
                  <a:lnTo>
                    <a:pt x="42928" y="440178"/>
                  </a:lnTo>
                  <a:lnTo>
                    <a:pt x="50526" y="444464"/>
                  </a:lnTo>
                  <a:lnTo>
                    <a:pt x="53083" y="438395"/>
                  </a:lnTo>
                  <a:lnTo>
                    <a:pt x="52397" y="443723"/>
                  </a:lnTo>
                  <a:lnTo>
                    <a:pt x="44099" y="449638"/>
                  </a:lnTo>
                  <a:lnTo>
                    <a:pt x="50726" y="450803"/>
                  </a:lnTo>
                  <a:lnTo>
                    <a:pt x="50939" y="461119"/>
                  </a:lnTo>
                  <a:lnTo>
                    <a:pt x="48270" y="455281"/>
                  </a:lnTo>
                  <a:lnTo>
                    <a:pt x="44464" y="457522"/>
                  </a:lnTo>
                  <a:lnTo>
                    <a:pt x="49496" y="463441"/>
                  </a:lnTo>
                  <a:lnTo>
                    <a:pt x="44527" y="462534"/>
                  </a:lnTo>
                  <a:lnTo>
                    <a:pt x="45798" y="474490"/>
                  </a:lnTo>
                  <a:lnTo>
                    <a:pt x="40218" y="482099"/>
                  </a:lnTo>
                  <a:lnTo>
                    <a:pt x="40926" y="488712"/>
                  </a:lnTo>
                  <a:lnTo>
                    <a:pt x="44233" y="489407"/>
                  </a:lnTo>
                  <a:lnTo>
                    <a:pt x="37336" y="497217"/>
                  </a:lnTo>
                  <a:lnTo>
                    <a:pt x="48260" y="505524"/>
                  </a:lnTo>
                  <a:lnTo>
                    <a:pt x="33691" y="520927"/>
                  </a:lnTo>
                  <a:lnTo>
                    <a:pt x="44858" y="526263"/>
                  </a:lnTo>
                  <a:lnTo>
                    <a:pt x="38558" y="523120"/>
                  </a:lnTo>
                  <a:lnTo>
                    <a:pt x="33994" y="526855"/>
                  </a:lnTo>
                  <a:lnTo>
                    <a:pt x="33100" y="534139"/>
                  </a:lnTo>
                  <a:lnTo>
                    <a:pt x="39334" y="531714"/>
                  </a:lnTo>
                  <a:lnTo>
                    <a:pt x="33294" y="535133"/>
                  </a:lnTo>
                  <a:lnTo>
                    <a:pt x="31073" y="546608"/>
                  </a:lnTo>
                  <a:lnTo>
                    <a:pt x="36196" y="539927"/>
                  </a:lnTo>
                  <a:lnTo>
                    <a:pt x="28942" y="552258"/>
                  </a:lnTo>
                  <a:lnTo>
                    <a:pt x="28069" y="542178"/>
                  </a:lnTo>
                  <a:lnTo>
                    <a:pt x="18844" y="543559"/>
                  </a:lnTo>
                  <a:lnTo>
                    <a:pt x="26165" y="542447"/>
                  </a:lnTo>
                  <a:lnTo>
                    <a:pt x="24667" y="534832"/>
                  </a:lnTo>
                  <a:lnTo>
                    <a:pt x="19151" y="535140"/>
                  </a:lnTo>
                  <a:lnTo>
                    <a:pt x="19419" y="539804"/>
                  </a:lnTo>
                  <a:lnTo>
                    <a:pt x="17611" y="535459"/>
                  </a:lnTo>
                  <a:lnTo>
                    <a:pt x="8764" y="536917"/>
                  </a:lnTo>
                  <a:lnTo>
                    <a:pt x="9871" y="541672"/>
                  </a:lnTo>
                  <a:lnTo>
                    <a:pt x="15071" y="540131"/>
                  </a:lnTo>
                  <a:lnTo>
                    <a:pt x="585" y="552768"/>
                  </a:lnTo>
                  <a:lnTo>
                    <a:pt x="0" y="557494"/>
                  </a:lnTo>
                  <a:lnTo>
                    <a:pt x="3782" y="561167"/>
                  </a:lnTo>
                  <a:lnTo>
                    <a:pt x="4674" y="555558"/>
                  </a:lnTo>
                  <a:lnTo>
                    <a:pt x="1010" y="557217"/>
                  </a:lnTo>
                  <a:lnTo>
                    <a:pt x="10867" y="550464"/>
                  </a:lnTo>
                  <a:lnTo>
                    <a:pt x="10728" y="556210"/>
                  </a:lnTo>
                  <a:lnTo>
                    <a:pt x="19823" y="558546"/>
                  </a:lnTo>
                  <a:lnTo>
                    <a:pt x="15507" y="557988"/>
                  </a:lnTo>
                  <a:close/>
                </a:path>
                <a:path w="144779" h="791210">
                  <a:moveTo>
                    <a:pt x="122507" y="769487"/>
                  </a:moveTo>
                  <a:lnTo>
                    <a:pt x="128810" y="768399"/>
                  </a:lnTo>
                  <a:lnTo>
                    <a:pt x="132299" y="772544"/>
                  </a:lnTo>
                  <a:lnTo>
                    <a:pt x="135444" y="765930"/>
                  </a:lnTo>
                  <a:lnTo>
                    <a:pt x="131161" y="761424"/>
                  </a:lnTo>
                  <a:lnTo>
                    <a:pt x="115080" y="761347"/>
                  </a:lnTo>
                  <a:lnTo>
                    <a:pt x="118790" y="769279"/>
                  </a:lnTo>
                  <a:lnTo>
                    <a:pt x="122507" y="769487"/>
                  </a:lnTo>
                  <a:close/>
                </a:path>
                <a:path w="144779" h="791210">
                  <a:moveTo>
                    <a:pt x="135065" y="786152"/>
                  </a:moveTo>
                  <a:lnTo>
                    <a:pt x="133602" y="787178"/>
                  </a:lnTo>
                  <a:lnTo>
                    <a:pt x="134833" y="788729"/>
                  </a:lnTo>
                  <a:lnTo>
                    <a:pt x="135065" y="786152"/>
                  </a:lnTo>
                  <a:close/>
                </a:path>
                <a:path w="144779" h="791210">
                  <a:moveTo>
                    <a:pt x="133351" y="784591"/>
                  </a:moveTo>
                  <a:lnTo>
                    <a:pt x="132612" y="784835"/>
                  </a:lnTo>
                  <a:lnTo>
                    <a:pt x="133018" y="785823"/>
                  </a:lnTo>
                  <a:lnTo>
                    <a:pt x="133351" y="784591"/>
                  </a:lnTo>
                  <a:close/>
                </a:path>
                <a:path w="144779" h="791210">
                  <a:moveTo>
                    <a:pt x="131830" y="785907"/>
                  </a:moveTo>
                  <a:lnTo>
                    <a:pt x="131308" y="787735"/>
                  </a:lnTo>
                  <a:lnTo>
                    <a:pt x="133071" y="788188"/>
                  </a:lnTo>
                  <a:lnTo>
                    <a:pt x="131830" y="785907"/>
                  </a:lnTo>
                  <a:close/>
                </a:path>
                <a:path w="144779" h="791210">
                  <a:moveTo>
                    <a:pt x="131305" y="788994"/>
                  </a:moveTo>
                  <a:lnTo>
                    <a:pt x="131999" y="790756"/>
                  </a:lnTo>
                  <a:lnTo>
                    <a:pt x="132468" y="789475"/>
                  </a:lnTo>
                  <a:lnTo>
                    <a:pt x="131305" y="788994"/>
                  </a:lnTo>
                  <a:close/>
                </a:path>
                <a:path w="144779" h="791210">
                  <a:moveTo>
                    <a:pt x="130542" y="779160"/>
                  </a:moveTo>
                  <a:lnTo>
                    <a:pt x="127464" y="782603"/>
                  </a:lnTo>
                  <a:lnTo>
                    <a:pt x="131914" y="785348"/>
                  </a:lnTo>
                  <a:lnTo>
                    <a:pt x="130542" y="779160"/>
                  </a:lnTo>
                  <a:close/>
                </a:path>
                <a:path w="144779" h="791210">
                  <a:moveTo>
                    <a:pt x="127068" y="785632"/>
                  </a:moveTo>
                  <a:lnTo>
                    <a:pt x="121946" y="786672"/>
                  </a:lnTo>
                  <a:lnTo>
                    <a:pt x="126654" y="788841"/>
                  </a:lnTo>
                  <a:lnTo>
                    <a:pt x="127068" y="785632"/>
                  </a:lnTo>
                  <a:close/>
                </a:path>
                <a:path w="144779" h="791210">
                  <a:moveTo>
                    <a:pt x="127194" y="780281"/>
                  </a:moveTo>
                  <a:lnTo>
                    <a:pt x="126475" y="781408"/>
                  </a:lnTo>
                  <a:lnTo>
                    <a:pt x="127104" y="782424"/>
                  </a:lnTo>
                  <a:lnTo>
                    <a:pt x="127194" y="780281"/>
                  </a:lnTo>
                  <a:close/>
                </a:path>
                <a:path w="144779" h="791210">
                  <a:moveTo>
                    <a:pt x="125936" y="777283"/>
                  </a:moveTo>
                  <a:lnTo>
                    <a:pt x="125293" y="779557"/>
                  </a:lnTo>
                  <a:lnTo>
                    <a:pt x="126068" y="780356"/>
                  </a:lnTo>
                  <a:lnTo>
                    <a:pt x="125936" y="777283"/>
                  </a:lnTo>
                  <a:close/>
                </a:path>
                <a:path w="144779" h="791210">
                  <a:moveTo>
                    <a:pt x="122011" y="769188"/>
                  </a:moveTo>
                  <a:lnTo>
                    <a:pt x="121272" y="769606"/>
                  </a:lnTo>
                  <a:lnTo>
                    <a:pt x="121662" y="770273"/>
                  </a:lnTo>
                  <a:lnTo>
                    <a:pt x="122011" y="769188"/>
                  </a:lnTo>
                  <a:close/>
                </a:path>
                <a:path w="144779" h="791210">
                  <a:moveTo>
                    <a:pt x="98518" y="770841"/>
                  </a:moveTo>
                  <a:lnTo>
                    <a:pt x="107165" y="769487"/>
                  </a:lnTo>
                  <a:lnTo>
                    <a:pt x="106293" y="776336"/>
                  </a:lnTo>
                  <a:lnTo>
                    <a:pt x="112190" y="775150"/>
                  </a:lnTo>
                  <a:lnTo>
                    <a:pt x="120162" y="782830"/>
                  </a:lnTo>
                  <a:lnTo>
                    <a:pt x="118486" y="774166"/>
                  </a:lnTo>
                  <a:lnTo>
                    <a:pt x="111555" y="772158"/>
                  </a:lnTo>
                  <a:lnTo>
                    <a:pt x="117591" y="771467"/>
                  </a:lnTo>
                  <a:lnTo>
                    <a:pt x="114162" y="761951"/>
                  </a:lnTo>
                  <a:lnTo>
                    <a:pt x="88522" y="767543"/>
                  </a:lnTo>
                  <a:lnTo>
                    <a:pt x="99107" y="778605"/>
                  </a:lnTo>
                  <a:lnTo>
                    <a:pt x="102989" y="778304"/>
                  </a:lnTo>
                  <a:lnTo>
                    <a:pt x="98518" y="770841"/>
                  </a:lnTo>
                  <a:close/>
                </a:path>
                <a:path w="144779" h="791210">
                  <a:moveTo>
                    <a:pt x="116193" y="767744"/>
                  </a:moveTo>
                  <a:lnTo>
                    <a:pt x="115668" y="768980"/>
                  </a:lnTo>
                  <a:lnTo>
                    <a:pt x="117382" y="769063"/>
                  </a:lnTo>
                  <a:lnTo>
                    <a:pt x="116193" y="767744"/>
                  </a:lnTo>
                  <a:close/>
                </a:path>
                <a:path w="144779" h="791210">
                  <a:moveTo>
                    <a:pt x="116427" y="763596"/>
                  </a:moveTo>
                  <a:lnTo>
                    <a:pt x="116448" y="764400"/>
                  </a:lnTo>
                  <a:lnTo>
                    <a:pt x="117019" y="763662"/>
                  </a:lnTo>
                  <a:lnTo>
                    <a:pt x="116427" y="763596"/>
                  </a:lnTo>
                  <a:close/>
                </a:path>
                <a:path w="144779" h="791210">
                  <a:moveTo>
                    <a:pt x="111833" y="777782"/>
                  </a:moveTo>
                  <a:lnTo>
                    <a:pt x="111298" y="777835"/>
                  </a:lnTo>
                  <a:lnTo>
                    <a:pt x="112149" y="778379"/>
                  </a:lnTo>
                  <a:lnTo>
                    <a:pt x="111833" y="777782"/>
                  </a:lnTo>
                  <a:close/>
                </a:path>
                <a:path w="144779" h="791210">
                  <a:moveTo>
                    <a:pt x="110497" y="776561"/>
                  </a:moveTo>
                  <a:lnTo>
                    <a:pt x="110044" y="777467"/>
                  </a:lnTo>
                  <a:lnTo>
                    <a:pt x="111094" y="777882"/>
                  </a:lnTo>
                  <a:lnTo>
                    <a:pt x="110497" y="776561"/>
                  </a:lnTo>
                  <a:close/>
                </a:path>
                <a:path w="144779" h="791210">
                  <a:moveTo>
                    <a:pt x="110895" y="700523"/>
                  </a:moveTo>
                  <a:lnTo>
                    <a:pt x="108785" y="697921"/>
                  </a:lnTo>
                  <a:lnTo>
                    <a:pt x="102536" y="701750"/>
                  </a:lnTo>
                  <a:lnTo>
                    <a:pt x="98447" y="695476"/>
                  </a:lnTo>
                  <a:lnTo>
                    <a:pt x="90647" y="705376"/>
                  </a:lnTo>
                  <a:lnTo>
                    <a:pt x="82403" y="704049"/>
                  </a:lnTo>
                  <a:lnTo>
                    <a:pt x="87613" y="707838"/>
                  </a:lnTo>
                  <a:lnTo>
                    <a:pt x="82441" y="709996"/>
                  </a:lnTo>
                  <a:lnTo>
                    <a:pt x="81944" y="719625"/>
                  </a:lnTo>
                  <a:lnTo>
                    <a:pt x="85445" y="722237"/>
                  </a:lnTo>
                  <a:lnTo>
                    <a:pt x="99376" y="719619"/>
                  </a:lnTo>
                  <a:lnTo>
                    <a:pt x="99265" y="723421"/>
                  </a:lnTo>
                  <a:lnTo>
                    <a:pt x="86275" y="731798"/>
                  </a:lnTo>
                  <a:lnTo>
                    <a:pt x="88606" y="738999"/>
                  </a:lnTo>
                  <a:lnTo>
                    <a:pt x="104610" y="747705"/>
                  </a:lnTo>
                  <a:lnTo>
                    <a:pt x="102782" y="751612"/>
                  </a:lnTo>
                  <a:lnTo>
                    <a:pt x="98397" y="753749"/>
                  </a:lnTo>
                  <a:lnTo>
                    <a:pt x="101510" y="748449"/>
                  </a:lnTo>
                  <a:lnTo>
                    <a:pt x="97628" y="745545"/>
                  </a:lnTo>
                  <a:lnTo>
                    <a:pt x="94859" y="749009"/>
                  </a:lnTo>
                  <a:lnTo>
                    <a:pt x="91480" y="743959"/>
                  </a:lnTo>
                  <a:lnTo>
                    <a:pt x="91403" y="749792"/>
                  </a:lnTo>
                  <a:lnTo>
                    <a:pt x="89221" y="743450"/>
                  </a:lnTo>
                  <a:lnTo>
                    <a:pt x="87220" y="747773"/>
                  </a:lnTo>
                  <a:lnTo>
                    <a:pt x="74675" y="739524"/>
                  </a:lnTo>
                  <a:lnTo>
                    <a:pt x="86856" y="751375"/>
                  </a:lnTo>
                  <a:lnTo>
                    <a:pt x="80239" y="747052"/>
                  </a:lnTo>
                  <a:lnTo>
                    <a:pt x="77733" y="751116"/>
                  </a:lnTo>
                  <a:lnTo>
                    <a:pt x="79751" y="745480"/>
                  </a:lnTo>
                  <a:lnTo>
                    <a:pt x="75698" y="745074"/>
                  </a:lnTo>
                  <a:lnTo>
                    <a:pt x="73603" y="748569"/>
                  </a:lnTo>
                  <a:lnTo>
                    <a:pt x="60677" y="746987"/>
                  </a:lnTo>
                  <a:lnTo>
                    <a:pt x="62000" y="751046"/>
                  </a:lnTo>
                  <a:lnTo>
                    <a:pt x="57562" y="748447"/>
                  </a:lnTo>
                  <a:lnTo>
                    <a:pt x="58241" y="753135"/>
                  </a:lnTo>
                  <a:lnTo>
                    <a:pt x="65768" y="754699"/>
                  </a:lnTo>
                  <a:lnTo>
                    <a:pt x="67760" y="750145"/>
                  </a:lnTo>
                  <a:lnTo>
                    <a:pt x="69263" y="754650"/>
                  </a:lnTo>
                  <a:lnTo>
                    <a:pt x="73632" y="753413"/>
                  </a:lnTo>
                  <a:lnTo>
                    <a:pt x="72587" y="757244"/>
                  </a:lnTo>
                  <a:lnTo>
                    <a:pt x="82054" y="753364"/>
                  </a:lnTo>
                  <a:lnTo>
                    <a:pt x="76617" y="759203"/>
                  </a:lnTo>
                  <a:lnTo>
                    <a:pt x="83312" y="759318"/>
                  </a:lnTo>
                  <a:lnTo>
                    <a:pt x="85066" y="755207"/>
                  </a:lnTo>
                  <a:lnTo>
                    <a:pt x="85702" y="759982"/>
                  </a:lnTo>
                  <a:lnTo>
                    <a:pt x="95274" y="757143"/>
                  </a:lnTo>
                  <a:lnTo>
                    <a:pt x="103576" y="762391"/>
                  </a:lnTo>
                  <a:lnTo>
                    <a:pt x="110565" y="760523"/>
                  </a:lnTo>
                  <a:lnTo>
                    <a:pt x="110895" y="700523"/>
                  </a:lnTo>
                  <a:close/>
                </a:path>
                <a:path w="144779" h="791210">
                  <a:moveTo>
                    <a:pt x="109296" y="777796"/>
                  </a:moveTo>
                  <a:lnTo>
                    <a:pt x="110771" y="779610"/>
                  </a:lnTo>
                  <a:lnTo>
                    <a:pt x="109708" y="777880"/>
                  </a:lnTo>
                  <a:lnTo>
                    <a:pt x="109296" y="777796"/>
                  </a:lnTo>
                  <a:close/>
                </a:path>
                <a:path w="144779" h="791210">
                  <a:moveTo>
                    <a:pt x="107013" y="778025"/>
                  </a:moveTo>
                  <a:lnTo>
                    <a:pt x="106887" y="778772"/>
                  </a:lnTo>
                  <a:lnTo>
                    <a:pt x="107954" y="778368"/>
                  </a:lnTo>
                  <a:lnTo>
                    <a:pt x="107013" y="778025"/>
                  </a:lnTo>
                  <a:close/>
                </a:path>
                <a:path w="144779" h="791210">
                  <a:moveTo>
                    <a:pt x="107042" y="770115"/>
                  </a:moveTo>
                  <a:lnTo>
                    <a:pt x="105679" y="771451"/>
                  </a:lnTo>
                  <a:lnTo>
                    <a:pt x="106499" y="773104"/>
                  </a:lnTo>
                  <a:lnTo>
                    <a:pt x="107042" y="770115"/>
                  </a:lnTo>
                  <a:close/>
                </a:path>
                <a:path w="144779" h="791210">
                  <a:moveTo>
                    <a:pt x="105274" y="771373"/>
                  </a:moveTo>
                  <a:lnTo>
                    <a:pt x="104555" y="771706"/>
                  </a:lnTo>
                  <a:lnTo>
                    <a:pt x="105648" y="772713"/>
                  </a:lnTo>
                  <a:lnTo>
                    <a:pt x="105274" y="771373"/>
                  </a:lnTo>
                  <a:close/>
                </a:path>
                <a:path w="144779" h="791210">
                  <a:moveTo>
                    <a:pt x="102372" y="772627"/>
                  </a:moveTo>
                  <a:lnTo>
                    <a:pt x="104318" y="775431"/>
                  </a:lnTo>
                  <a:lnTo>
                    <a:pt x="104622" y="775411"/>
                  </a:lnTo>
                  <a:lnTo>
                    <a:pt x="102372" y="772627"/>
                  </a:lnTo>
                  <a:close/>
                </a:path>
                <a:path w="144779" h="791210">
                  <a:moveTo>
                    <a:pt x="104563" y="779152"/>
                  </a:moveTo>
                  <a:lnTo>
                    <a:pt x="104491" y="780532"/>
                  </a:lnTo>
                  <a:lnTo>
                    <a:pt x="105261" y="780820"/>
                  </a:lnTo>
                  <a:lnTo>
                    <a:pt x="104563" y="779152"/>
                  </a:lnTo>
                  <a:close/>
                </a:path>
                <a:path w="144779" h="791210">
                  <a:moveTo>
                    <a:pt x="94279" y="760097"/>
                  </a:moveTo>
                  <a:lnTo>
                    <a:pt x="89943" y="761264"/>
                  </a:lnTo>
                  <a:lnTo>
                    <a:pt x="90241" y="765249"/>
                  </a:lnTo>
                  <a:lnTo>
                    <a:pt x="102651" y="762567"/>
                  </a:lnTo>
                  <a:lnTo>
                    <a:pt x="94279" y="760097"/>
                  </a:lnTo>
                  <a:close/>
                </a:path>
                <a:path w="144779" h="791210">
                  <a:moveTo>
                    <a:pt x="96310" y="775436"/>
                  </a:moveTo>
                  <a:lnTo>
                    <a:pt x="95984" y="776620"/>
                  </a:lnTo>
                  <a:lnTo>
                    <a:pt x="97585" y="777590"/>
                  </a:lnTo>
                  <a:lnTo>
                    <a:pt x="96310" y="775436"/>
                  </a:lnTo>
                  <a:close/>
                </a:path>
                <a:path w="144779" h="791210">
                  <a:moveTo>
                    <a:pt x="92843" y="773751"/>
                  </a:moveTo>
                  <a:lnTo>
                    <a:pt x="93825" y="776389"/>
                  </a:lnTo>
                  <a:lnTo>
                    <a:pt x="94807" y="774507"/>
                  </a:lnTo>
                  <a:lnTo>
                    <a:pt x="92843" y="773751"/>
                  </a:lnTo>
                  <a:close/>
                </a:path>
                <a:path w="144779" h="791210">
                  <a:moveTo>
                    <a:pt x="89978" y="764141"/>
                  </a:moveTo>
                  <a:lnTo>
                    <a:pt x="88857" y="765263"/>
                  </a:lnTo>
                  <a:lnTo>
                    <a:pt x="90099" y="764841"/>
                  </a:lnTo>
                  <a:lnTo>
                    <a:pt x="89978" y="764141"/>
                  </a:lnTo>
                  <a:close/>
                </a:path>
                <a:path w="144779" h="791210">
                  <a:moveTo>
                    <a:pt x="89554" y="772108"/>
                  </a:moveTo>
                  <a:lnTo>
                    <a:pt x="87786" y="773913"/>
                  </a:lnTo>
                  <a:lnTo>
                    <a:pt x="89880" y="773660"/>
                  </a:lnTo>
                  <a:lnTo>
                    <a:pt x="89554" y="772108"/>
                  </a:lnTo>
                  <a:close/>
                </a:path>
                <a:path w="144779" h="791210">
                  <a:moveTo>
                    <a:pt x="87071" y="761108"/>
                  </a:moveTo>
                  <a:lnTo>
                    <a:pt x="86410" y="764141"/>
                  </a:lnTo>
                  <a:lnTo>
                    <a:pt x="89786" y="762149"/>
                  </a:lnTo>
                  <a:lnTo>
                    <a:pt x="87071" y="761108"/>
                  </a:lnTo>
                  <a:close/>
                </a:path>
                <a:path w="144779" h="791210">
                  <a:moveTo>
                    <a:pt x="89202" y="764039"/>
                  </a:moveTo>
                  <a:lnTo>
                    <a:pt x="87488" y="764987"/>
                  </a:lnTo>
                  <a:lnTo>
                    <a:pt x="88437" y="765690"/>
                  </a:lnTo>
                  <a:lnTo>
                    <a:pt x="89202" y="764039"/>
                  </a:lnTo>
                  <a:close/>
                </a:path>
                <a:path w="144779" h="791210">
                  <a:moveTo>
                    <a:pt x="87330" y="768989"/>
                  </a:moveTo>
                  <a:lnTo>
                    <a:pt x="88249" y="770361"/>
                  </a:lnTo>
                  <a:lnTo>
                    <a:pt x="87584" y="769409"/>
                  </a:lnTo>
                  <a:lnTo>
                    <a:pt x="87330" y="768989"/>
                  </a:lnTo>
                  <a:close/>
                </a:path>
                <a:path w="144779" h="791210">
                  <a:moveTo>
                    <a:pt x="81625" y="724675"/>
                  </a:moveTo>
                  <a:lnTo>
                    <a:pt x="75103" y="737844"/>
                  </a:lnTo>
                  <a:lnTo>
                    <a:pt x="84690" y="743961"/>
                  </a:lnTo>
                  <a:lnTo>
                    <a:pt x="78444" y="735179"/>
                  </a:lnTo>
                  <a:lnTo>
                    <a:pt x="83800" y="736479"/>
                  </a:lnTo>
                  <a:lnTo>
                    <a:pt x="81625" y="724675"/>
                  </a:lnTo>
                  <a:close/>
                </a:path>
                <a:path w="144779" h="791210">
                  <a:moveTo>
                    <a:pt x="83232" y="760660"/>
                  </a:moveTo>
                  <a:lnTo>
                    <a:pt x="73245" y="762210"/>
                  </a:lnTo>
                  <a:lnTo>
                    <a:pt x="72956" y="765191"/>
                  </a:lnTo>
                  <a:lnTo>
                    <a:pt x="81347" y="769639"/>
                  </a:lnTo>
                  <a:lnTo>
                    <a:pt x="84959" y="766814"/>
                  </a:lnTo>
                  <a:lnTo>
                    <a:pt x="79490" y="763472"/>
                  </a:lnTo>
                  <a:lnTo>
                    <a:pt x="85076" y="762746"/>
                  </a:lnTo>
                  <a:lnTo>
                    <a:pt x="83232" y="760660"/>
                  </a:lnTo>
                  <a:close/>
                </a:path>
                <a:path w="144779" h="791210">
                  <a:moveTo>
                    <a:pt x="84056" y="737363"/>
                  </a:moveTo>
                  <a:lnTo>
                    <a:pt x="81340" y="737858"/>
                  </a:lnTo>
                  <a:lnTo>
                    <a:pt x="83199" y="740427"/>
                  </a:lnTo>
                  <a:lnTo>
                    <a:pt x="84056" y="737363"/>
                  </a:lnTo>
                  <a:close/>
                </a:path>
                <a:path w="144779" h="791210">
                  <a:moveTo>
                    <a:pt x="83175" y="764006"/>
                  </a:moveTo>
                  <a:lnTo>
                    <a:pt x="82005" y="764282"/>
                  </a:lnTo>
                  <a:lnTo>
                    <a:pt x="82878" y="764511"/>
                  </a:lnTo>
                  <a:lnTo>
                    <a:pt x="83175" y="764006"/>
                  </a:lnTo>
                  <a:close/>
                </a:path>
                <a:path w="144779" h="791210">
                  <a:moveTo>
                    <a:pt x="79725" y="758600"/>
                  </a:moveTo>
                  <a:lnTo>
                    <a:pt x="78410" y="761009"/>
                  </a:lnTo>
                  <a:lnTo>
                    <a:pt x="83044" y="760224"/>
                  </a:lnTo>
                  <a:lnTo>
                    <a:pt x="79725" y="758600"/>
                  </a:lnTo>
                  <a:close/>
                </a:path>
                <a:path w="144779" h="791210">
                  <a:moveTo>
                    <a:pt x="80008" y="763585"/>
                  </a:moveTo>
                  <a:lnTo>
                    <a:pt x="79629" y="764026"/>
                  </a:lnTo>
                  <a:lnTo>
                    <a:pt x="81160" y="763726"/>
                  </a:lnTo>
                  <a:lnTo>
                    <a:pt x="80008" y="763585"/>
                  </a:lnTo>
                  <a:close/>
                </a:path>
                <a:path w="144779" h="791210">
                  <a:moveTo>
                    <a:pt x="79111" y="705290"/>
                  </a:moveTo>
                  <a:lnTo>
                    <a:pt x="76628" y="706835"/>
                  </a:lnTo>
                  <a:lnTo>
                    <a:pt x="77564" y="707280"/>
                  </a:lnTo>
                  <a:lnTo>
                    <a:pt x="79111" y="705290"/>
                  </a:lnTo>
                  <a:close/>
                </a:path>
                <a:path w="144779" h="791210">
                  <a:moveTo>
                    <a:pt x="79078" y="767222"/>
                  </a:moveTo>
                  <a:lnTo>
                    <a:pt x="77752" y="768084"/>
                  </a:lnTo>
                  <a:lnTo>
                    <a:pt x="78597" y="767999"/>
                  </a:lnTo>
                  <a:lnTo>
                    <a:pt x="79078" y="767222"/>
                  </a:lnTo>
                  <a:close/>
                </a:path>
                <a:path w="144779" h="791210">
                  <a:moveTo>
                    <a:pt x="68651" y="758460"/>
                  </a:moveTo>
                  <a:lnTo>
                    <a:pt x="66114" y="761676"/>
                  </a:lnTo>
                  <a:lnTo>
                    <a:pt x="74071" y="761275"/>
                  </a:lnTo>
                  <a:lnTo>
                    <a:pt x="68651" y="758460"/>
                  </a:lnTo>
                  <a:close/>
                </a:path>
                <a:path w="144779" h="791210">
                  <a:moveTo>
                    <a:pt x="63882" y="734374"/>
                  </a:moveTo>
                  <a:lnTo>
                    <a:pt x="62630" y="741867"/>
                  </a:lnTo>
                  <a:lnTo>
                    <a:pt x="66021" y="745344"/>
                  </a:lnTo>
                  <a:lnTo>
                    <a:pt x="65672" y="741382"/>
                  </a:lnTo>
                  <a:lnTo>
                    <a:pt x="69679" y="742850"/>
                  </a:lnTo>
                  <a:lnTo>
                    <a:pt x="67577" y="744762"/>
                  </a:lnTo>
                  <a:lnTo>
                    <a:pt x="71385" y="747084"/>
                  </a:lnTo>
                  <a:lnTo>
                    <a:pt x="73171" y="738590"/>
                  </a:lnTo>
                  <a:lnTo>
                    <a:pt x="70269" y="741044"/>
                  </a:lnTo>
                  <a:lnTo>
                    <a:pt x="63882" y="734374"/>
                  </a:lnTo>
                  <a:close/>
                </a:path>
                <a:path w="144779" h="791210">
                  <a:moveTo>
                    <a:pt x="70495" y="762386"/>
                  </a:moveTo>
                  <a:lnTo>
                    <a:pt x="70244" y="763827"/>
                  </a:lnTo>
                  <a:lnTo>
                    <a:pt x="71451" y="762900"/>
                  </a:lnTo>
                  <a:lnTo>
                    <a:pt x="70495" y="762386"/>
                  </a:lnTo>
                  <a:close/>
                </a:path>
                <a:path w="144779" h="791210">
                  <a:moveTo>
                    <a:pt x="70102" y="761891"/>
                  </a:moveTo>
                  <a:lnTo>
                    <a:pt x="68693" y="762757"/>
                  </a:lnTo>
                  <a:lnTo>
                    <a:pt x="70002" y="764196"/>
                  </a:lnTo>
                  <a:lnTo>
                    <a:pt x="70102" y="761891"/>
                  </a:lnTo>
                  <a:close/>
                </a:path>
                <a:path w="144779" h="791210">
                  <a:moveTo>
                    <a:pt x="69900" y="755491"/>
                  </a:moveTo>
                  <a:lnTo>
                    <a:pt x="68536" y="755631"/>
                  </a:lnTo>
                  <a:lnTo>
                    <a:pt x="69431" y="756276"/>
                  </a:lnTo>
                  <a:lnTo>
                    <a:pt x="69900" y="755491"/>
                  </a:lnTo>
                  <a:close/>
                </a:path>
                <a:path w="144779" h="791210">
                  <a:moveTo>
                    <a:pt x="57685" y="700651"/>
                  </a:moveTo>
                  <a:lnTo>
                    <a:pt x="50439" y="706655"/>
                  </a:lnTo>
                  <a:lnTo>
                    <a:pt x="46124" y="707157"/>
                  </a:lnTo>
                  <a:lnTo>
                    <a:pt x="46508" y="702464"/>
                  </a:lnTo>
                  <a:lnTo>
                    <a:pt x="42484" y="705410"/>
                  </a:lnTo>
                  <a:lnTo>
                    <a:pt x="45829" y="714921"/>
                  </a:lnTo>
                  <a:lnTo>
                    <a:pt x="36730" y="714002"/>
                  </a:lnTo>
                  <a:lnTo>
                    <a:pt x="51350" y="723522"/>
                  </a:lnTo>
                  <a:lnTo>
                    <a:pt x="49746" y="714950"/>
                  </a:lnTo>
                  <a:lnTo>
                    <a:pt x="53937" y="715124"/>
                  </a:lnTo>
                  <a:lnTo>
                    <a:pt x="51244" y="710993"/>
                  </a:lnTo>
                  <a:lnTo>
                    <a:pt x="56897" y="713246"/>
                  </a:lnTo>
                  <a:lnTo>
                    <a:pt x="67088" y="704462"/>
                  </a:lnTo>
                  <a:lnTo>
                    <a:pt x="65721" y="700430"/>
                  </a:lnTo>
                  <a:lnTo>
                    <a:pt x="57685" y="700651"/>
                  </a:lnTo>
                  <a:close/>
                </a:path>
                <a:path w="144779" h="791210">
                  <a:moveTo>
                    <a:pt x="63443" y="754789"/>
                  </a:moveTo>
                  <a:lnTo>
                    <a:pt x="63714" y="757020"/>
                  </a:lnTo>
                  <a:lnTo>
                    <a:pt x="64742" y="755874"/>
                  </a:lnTo>
                  <a:lnTo>
                    <a:pt x="63443" y="754789"/>
                  </a:lnTo>
                  <a:close/>
                </a:path>
                <a:path w="144779" h="791210">
                  <a:moveTo>
                    <a:pt x="62936" y="746829"/>
                  </a:moveTo>
                  <a:lnTo>
                    <a:pt x="63070" y="747974"/>
                  </a:lnTo>
                  <a:lnTo>
                    <a:pt x="63662" y="747621"/>
                  </a:lnTo>
                  <a:lnTo>
                    <a:pt x="62936" y="746829"/>
                  </a:lnTo>
                  <a:close/>
                </a:path>
                <a:path w="144779" h="791210">
                  <a:moveTo>
                    <a:pt x="58866" y="732031"/>
                  </a:moveTo>
                  <a:lnTo>
                    <a:pt x="53019" y="733913"/>
                  </a:lnTo>
                  <a:lnTo>
                    <a:pt x="53184" y="737885"/>
                  </a:lnTo>
                  <a:lnTo>
                    <a:pt x="60636" y="745450"/>
                  </a:lnTo>
                  <a:lnTo>
                    <a:pt x="58675" y="737696"/>
                  </a:lnTo>
                  <a:lnTo>
                    <a:pt x="61324" y="740748"/>
                  </a:lnTo>
                  <a:lnTo>
                    <a:pt x="63424" y="738633"/>
                  </a:lnTo>
                  <a:lnTo>
                    <a:pt x="58866" y="732031"/>
                  </a:lnTo>
                  <a:close/>
                </a:path>
                <a:path w="144779" h="791210">
                  <a:moveTo>
                    <a:pt x="62224" y="743507"/>
                  </a:moveTo>
                  <a:lnTo>
                    <a:pt x="61596" y="744806"/>
                  </a:lnTo>
                  <a:lnTo>
                    <a:pt x="62999" y="744381"/>
                  </a:lnTo>
                  <a:lnTo>
                    <a:pt x="62224" y="743507"/>
                  </a:lnTo>
                  <a:close/>
                </a:path>
                <a:path w="144779" h="791210">
                  <a:moveTo>
                    <a:pt x="61100" y="754691"/>
                  </a:moveTo>
                  <a:lnTo>
                    <a:pt x="62153" y="755013"/>
                  </a:lnTo>
                  <a:lnTo>
                    <a:pt x="61637" y="753629"/>
                  </a:lnTo>
                  <a:lnTo>
                    <a:pt x="61100" y="754691"/>
                  </a:lnTo>
                  <a:close/>
                </a:path>
                <a:path w="144779" h="791210">
                  <a:moveTo>
                    <a:pt x="59700" y="755330"/>
                  </a:moveTo>
                  <a:lnTo>
                    <a:pt x="59553" y="756106"/>
                  </a:lnTo>
                  <a:lnTo>
                    <a:pt x="60478" y="755920"/>
                  </a:lnTo>
                  <a:lnTo>
                    <a:pt x="59700" y="755330"/>
                  </a:lnTo>
                  <a:close/>
                </a:path>
                <a:path w="144779" h="791210">
                  <a:moveTo>
                    <a:pt x="56809" y="752726"/>
                  </a:moveTo>
                  <a:lnTo>
                    <a:pt x="57614" y="754830"/>
                  </a:lnTo>
                  <a:lnTo>
                    <a:pt x="58336" y="754582"/>
                  </a:lnTo>
                  <a:lnTo>
                    <a:pt x="56809" y="752726"/>
                  </a:lnTo>
                  <a:close/>
                </a:path>
                <a:path w="144779" h="791210">
                  <a:moveTo>
                    <a:pt x="57106" y="742840"/>
                  </a:moveTo>
                  <a:lnTo>
                    <a:pt x="56107" y="743442"/>
                  </a:lnTo>
                  <a:lnTo>
                    <a:pt x="57215" y="743953"/>
                  </a:lnTo>
                  <a:lnTo>
                    <a:pt x="57106" y="742840"/>
                  </a:lnTo>
                  <a:close/>
                </a:path>
                <a:path w="144779" h="791210">
                  <a:moveTo>
                    <a:pt x="57071" y="750439"/>
                  </a:moveTo>
                  <a:lnTo>
                    <a:pt x="56476" y="751386"/>
                  </a:lnTo>
                  <a:lnTo>
                    <a:pt x="57608" y="751408"/>
                  </a:lnTo>
                  <a:lnTo>
                    <a:pt x="57071" y="750439"/>
                  </a:lnTo>
                  <a:close/>
                </a:path>
                <a:path w="144779" h="791210">
                  <a:moveTo>
                    <a:pt x="56212" y="731477"/>
                  </a:moveTo>
                  <a:lnTo>
                    <a:pt x="54027" y="732968"/>
                  </a:lnTo>
                  <a:lnTo>
                    <a:pt x="56430" y="734050"/>
                  </a:lnTo>
                  <a:lnTo>
                    <a:pt x="56212" y="731477"/>
                  </a:lnTo>
                  <a:close/>
                </a:path>
                <a:path w="144779" h="791210">
                  <a:moveTo>
                    <a:pt x="54362" y="746171"/>
                  </a:moveTo>
                  <a:lnTo>
                    <a:pt x="54168" y="747201"/>
                  </a:lnTo>
                  <a:lnTo>
                    <a:pt x="55747" y="747347"/>
                  </a:lnTo>
                  <a:lnTo>
                    <a:pt x="54362" y="746171"/>
                  </a:lnTo>
                  <a:close/>
                </a:path>
                <a:path w="144779" h="791210">
                  <a:moveTo>
                    <a:pt x="41189" y="719675"/>
                  </a:moveTo>
                  <a:lnTo>
                    <a:pt x="38100" y="723761"/>
                  </a:lnTo>
                  <a:lnTo>
                    <a:pt x="34957" y="721964"/>
                  </a:lnTo>
                  <a:lnTo>
                    <a:pt x="43883" y="729003"/>
                  </a:lnTo>
                  <a:lnTo>
                    <a:pt x="41009" y="733787"/>
                  </a:lnTo>
                  <a:lnTo>
                    <a:pt x="44749" y="730950"/>
                  </a:lnTo>
                  <a:lnTo>
                    <a:pt x="45022" y="736301"/>
                  </a:lnTo>
                  <a:lnTo>
                    <a:pt x="40441" y="738584"/>
                  </a:lnTo>
                  <a:lnTo>
                    <a:pt x="48994" y="739012"/>
                  </a:lnTo>
                  <a:lnTo>
                    <a:pt x="54986" y="730306"/>
                  </a:lnTo>
                  <a:lnTo>
                    <a:pt x="41189" y="719675"/>
                  </a:lnTo>
                  <a:close/>
                </a:path>
                <a:path w="144779" h="791210">
                  <a:moveTo>
                    <a:pt x="54274" y="742002"/>
                  </a:moveTo>
                  <a:lnTo>
                    <a:pt x="54073" y="744118"/>
                  </a:lnTo>
                  <a:lnTo>
                    <a:pt x="54670" y="743337"/>
                  </a:lnTo>
                  <a:lnTo>
                    <a:pt x="54274" y="742002"/>
                  </a:lnTo>
                  <a:close/>
                </a:path>
                <a:path w="144779" h="791210">
                  <a:moveTo>
                    <a:pt x="52199" y="746778"/>
                  </a:moveTo>
                  <a:lnTo>
                    <a:pt x="52616" y="749036"/>
                  </a:lnTo>
                  <a:lnTo>
                    <a:pt x="54076" y="748506"/>
                  </a:lnTo>
                  <a:lnTo>
                    <a:pt x="52199" y="746778"/>
                  </a:lnTo>
                  <a:close/>
                </a:path>
                <a:path w="144779" h="791210">
                  <a:moveTo>
                    <a:pt x="52343" y="737766"/>
                  </a:moveTo>
                  <a:lnTo>
                    <a:pt x="49459" y="743269"/>
                  </a:lnTo>
                  <a:lnTo>
                    <a:pt x="52649" y="741889"/>
                  </a:lnTo>
                  <a:lnTo>
                    <a:pt x="52343" y="737766"/>
                  </a:lnTo>
                  <a:close/>
                </a:path>
                <a:path w="144779" h="791210">
                  <a:moveTo>
                    <a:pt x="50816" y="724475"/>
                  </a:moveTo>
                  <a:lnTo>
                    <a:pt x="52420" y="727400"/>
                  </a:lnTo>
                  <a:lnTo>
                    <a:pt x="53195" y="726162"/>
                  </a:lnTo>
                  <a:lnTo>
                    <a:pt x="50816" y="724475"/>
                  </a:lnTo>
                  <a:close/>
                </a:path>
                <a:path w="144779" h="791210">
                  <a:moveTo>
                    <a:pt x="52760" y="743872"/>
                  </a:moveTo>
                  <a:lnTo>
                    <a:pt x="52019" y="744757"/>
                  </a:lnTo>
                  <a:lnTo>
                    <a:pt x="53371" y="745195"/>
                  </a:lnTo>
                  <a:lnTo>
                    <a:pt x="52760" y="743872"/>
                  </a:lnTo>
                  <a:close/>
                </a:path>
                <a:path w="144779" h="791210">
                  <a:moveTo>
                    <a:pt x="50827" y="744816"/>
                  </a:moveTo>
                  <a:lnTo>
                    <a:pt x="49020" y="746675"/>
                  </a:lnTo>
                  <a:lnTo>
                    <a:pt x="52253" y="746070"/>
                  </a:lnTo>
                  <a:lnTo>
                    <a:pt x="50827" y="744816"/>
                  </a:lnTo>
                  <a:close/>
                </a:path>
                <a:path w="144779" h="791210">
                  <a:moveTo>
                    <a:pt x="51303" y="702544"/>
                  </a:moveTo>
                  <a:lnTo>
                    <a:pt x="49710" y="703194"/>
                  </a:lnTo>
                  <a:lnTo>
                    <a:pt x="51441" y="703444"/>
                  </a:lnTo>
                  <a:lnTo>
                    <a:pt x="51303" y="702544"/>
                  </a:lnTo>
                  <a:close/>
                </a:path>
                <a:path w="144779" h="791210">
                  <a:moveTo>
                    <a:pt x="50216" y="451037"/>
                  </a:moveTo>
                  <a:lnTo>
                    <a:pt x="49377" y="452482"/>
                  </a:lnTo>
                  <a:lnTo>
                    <a:pt x="50177" y="451885"/>
                  </a:lnTo>
                  <a:lnTo>
                    <a:pt x="50216" y="451037"/>
                  </a:lnTo>
                  <a:close/>
                </a:path>
                <a:path w="144779" h="791210">
                  <a:moveTo>
                    <a:pt x="48939" y="743131"/>
                  </a:moveTo>
                  <a:lnTo>
                    <a:pt x="49495" y="744351"/>
                  </a:lnTo>
                  <a:lnTo>
                    <a:pt x="49918" y="743534"/>
                  </a:lnTo>
                  <a:lnTo>
                    <a:pt x="48939" y="743131"/>
                  </a:lnTo>
                  <a:close/>
                </a:path>
                <a:path w="144779" h="791210">
                  <a:moveTo>
                    <a:pt x="49227" y="452888"/>
                  </a:moveTo>
                  <a:lnTo>
                    <a:pt x="48252" y="454082"/>
                  </a:lnTo>
                  <a:lnTo>
                    <a:pt x="49888" y="454374"/>
                  </a:lnTo>
                  <a:lnTo>
                    <a:pt x="49227" y="452888"/>
                  </a:lnTo>
                  <a:close/>
                </a:path>
                <a:path w="144779" h="791210">
                  <a:moveTo>
                    <a:pt x="47866" y="739295"/>
                  </a:moveTo>
                  <a:lnTo>
                    <a:pt x="46885" y="740101"/>
                  </a:lnTo>
                  <a:lnTo>
                    <a:pt x="48121" y="740723"/>
                  </a:lnTo>
                  <a:lnTo>
                    <a:pt x="47866" y="739295"/>
                  </a:lnTo>
                  <a:close/>
                </a:path>
                <a:path w="144779" h="791210">
                  <a:moveTo>
                    <a:pt x="47127" y="742432"/>
                  </a:moveTo>
                  <a:lnTo>
                    <a:pt x="46432" y="742942"/>
                  </a:lnTo>
                  <a:lnTo>
                    <a:pt x="47138" y="743475"/>
                  </a:lnTo>
                  <a:lnTo>
                    <a:pt x="47127" y="742432"/>
                  </a:lnTo>
                  <a:close/>
                </a:path>
                <a:path w="144779" h="791210">
                  <a:moveTo>
                    <a:pt x="42323" y="502652"/>
                  </a:moveTo>
                  <a:lnTo>
                    <a:pt x="34530" y="508620"/>
                  </a:lnTo>
                  <a:lnTo>
                    <a:pt x="37093" y="514765"/>
                  </a:lnTo>
                  <a:lnTo>
                    <a:pt x="46639" y="506106"/>
                  </a:lnTo>
                  <a:lnTo>
                    <a:pt x="42323" y="502652"/>
                  </a:lnTo>
                  <a:close/>
                </a:path>
                <a:path w="144779" h="791210">
                  <a:moveTo>
                    <a:pt x="40795" y="728504"/>
                  </a:moveTo>
                  <a:lnTo>
                    <a:pt x="40010" y="730408"/>
                  </a:lnTo>
                  <a:lnTo>
                    <a:pt x="43131" y="729961"/>
                  </a:lnTo>
                  <a:lnTo>
                    <a:pt x="40795" y="728504"/>
                  </a:lnTo>
                  <a:close/>
                </a:path>
                <a:path w="144779" h="791210">
                  <a:moveTo>
                    <a:pt x="43475" y="680627"/>
                  </a:moveTo>
                  <a:lnTo>
                    <a:pt x="40326" y="682457"/>
                  </a:lnTo>
                  <a:lnTo>
                    <a:pt x="41674" y="685121"/>
                  </a:lnTo>
                  <a:lnTo>
                    <a:pt x="43475" y="680627"/>
                  </a:lnTo>
                  <a:close/>
                </a:path>
                <a:path w="144779" h="791210">
                  <a:moveTo>
                    <a:pt x="42566" y="444196"/>
                  </a:moveTo>
                  <a:lnTo>
                    <a:pt x="41652" y="445018"/>
                  </a:lnTo>
                  <a:lnTo>
                    <a:pt x="43466" y="444841"/>
                  </a:lnTo>
                  <a:lnTo>
                    <a:pt x="42566" y="444196"/>
                  </a:lnTo>
                  <a:close/>
                </a:path>
                <a:path w="144779" h="791210">
                  <a:moveTo>
                    <a:pt x="41916" y="466796"/>
                  </a:moveTo>
                  <a:lnTo>
                    <a:pt x="42448" y="468423"/>
                  </a:lnTo>
                  <a:lnTo>
                    <a:pt x="42620" y="466604"/>
                  </a:lnTo>
                  <a:lnTo>
                    <a:pt x="41916" y="466796"/>
                  </a:lnTo>
                  <a:close/>
                </a:path>
                <a:path w="144779" h="791210">
                  <a:moveTo>
                    <a:pt x="42706" y="742097"/>
                  </a:moveTo>
                  <a:lnTo>
                    <a:pt x="42204" y="741449"/>
                  </a:lnTo>
                  <a:lnTo>
                    <a:pt x="41564" y="742472"/>
                  </a:lnTo>
                  <a:lnTo>
                    <a:pt x="42706" y="742097"/>
                  </a:lnTo>
                  <a:close/>
                </a:path>
                <a:path w="144779" h="791210">
                  <a:moveTo>
                    <a:pt x="42287" y="748232"/>
                  </a:moveTo>
                  <a:lnTo>
                    <a:pt x="40829" y="748637"/>
                  </a:lnTo>
                  <a:lnTo>
                    <a:pt x="41886" y="749449"/>
                  </a:lnTo>
                  <a:lnTo>
                    <a:pt x="42287" y="748232"/>
                  </a:lnTo>
                  <a:close/>
                </a:path>
                <a:path w="144779" h="791210">
                  <a:moveTo>
                    <a:pt x="41949" y="441808"/>
                  </a:moveTo>
                  <a:lnTo>
                    <a:pt x="41418" y="441962"/>
                  </a:lnTo>
                  <a:lnTo>
                    <a:pt x="42285" y="442310"/>
                  </a:lnTo>
                  <a:lnTo>
                    <a:pt x="41949" y="441808"/>
                  </a:lnTo>
                  <a:close/>
                </a:path>
                <a:path w="144779" h="791210">
                  <a:moveTo>
                    <a:pt x="41050" y="501328"/>
                  </a:moveTo>
                  <a:lnTo>
                    <a:pt x="40320" y="501804"/>
                  </a:lnTo>
                  <a:lnTo>
                    <a:pt x="42004" y="502166"/>
                  </a:lnTo>
                  <a:lnTo>
                    <a:pt x="41050" y="501328"/>
                  </a:lnTo>
                  <a:close/>
                </a:path>
                <a:path w="144779" h="791210">
                  <a:moveTo>
                    <a:pt x="40850" y="445742"/>
                  </a:moveTo>
                  <a:lnTo>
                    <a:pt x="39854" y="447166"/>
                  </a:lnTo>
                  <a:lnTo>
                    <a:pt x="41898" y="448260"/>
                  </a:lnTo>
                  <a:lnTo>
                    <a:pt x="40850" y="445742"/>
                  </a:lnTo>
                  <a:close/>
                </a:path>
                <a:path w="144779" h="791210">
                  <a:moveTo>
                    <a:pt x="40596" y="456978"/>
                  </a:moveTo>
                  <a:lnTo>
                    <a:pt x="39178" y="457349"/>
                  </a:lnTo>
                  <a:lnTo>
                    <a:pt x="39898" y="458415"/>
                  </a:lnTo>
                  <a:lnTo>
                    <a:pt x="40596" y="456978"/>
                  </a:lnTo>
                  <a:close/>
                </a:path>
                <a:path w="144779" h="791210">
                  <a:moveTo>
                    <a:pt x="37991" y="731038"/>
                  </a:moveTo>
                  <a:lnTo>
                    <a:pt x="38498" y="733485"/>
                  </a:lnTo>
                  <a:lnTo>
                    <a:pt x="40547" y="733404"/>
                  </a:lnTo>
                  <a:lnTo>
                    <a:pt x="37991" y="731038"/>
                  </a:lnTo>
                  <a:close/>
                </a:path>
                <a:path w="144779" h="791210">
                  <a:moveTo>
                    <a:pt x="15400" y="702445"/>
                  </a:moveTo>
                  <a:lnTo>
                    <a:pt x="21149" y="713101"/>
                  </a:lnTo>
                  <a:lnTo>
                    <a:pt x="27897" y="711734"/>
                  </a:lnTo>
                  <a:lnTo>
                    <a:pt x="32507" y="718730"/>
                  </a:lnTo>
                  <a:lnTo>
                    <a:pt x="40170" y="719495"/>
                  </a:lnTo>
                  <a:lnTo>
                    <a:pt x="15400" y="702445"/>
                  </a:lnTo>
                  <a:close/>
                </a:path>
                <a:path w="144779" h="791210">
                  <a:moveTo>
                    <a:pt x="39593" y="491912"/>
                  </a:moveTo>
                  <a:lnTo>
                    <a:pt x="37513" y="493848"/>
                  </a:lnTo>
                  <a:lnTo>
                    <a:pt x="39821" y="493280"/>
                  </a:lnTo>
                  <a:lnTo>
                    <a:pt x="39593" y="491912"/>
                  </a:lnTo>
                  <a:close/>
                </a:path>
                <a:path w="144779" h="791210">
                  <a:moveTo>
                    <a:pt x="39066" y="728293"/>
                  </a:moveTo>
                  <a:lnTo>
                    <a:pt x="38602" y="728667"/>
                  </a:lnTo>
                  <a:lnTo>
                    <a:pt x="39364" y="728960"/>
                  </a:lnTo>
                  <a:lnTo>
                    <a:pt x="39066" y="728293"/>
                  </a:lnTo>
                  <a:close/>
                </a:path>
                <a:path w="144779" h="791210">
                  <a:moveTo>
                    <a:pt x="38419" y="727701"/>
                  </a:moveTo>
                  <a:lnTo>
                    <a:pt x="37140" y="728851"/>
                  </a:lnTo>
                  <a:lnTo>
                    <a:pt x="38978" y="727888"/>
                  </a:lnTo>
                  <a:lnTo>
                    <a:pt x="38419" y="727701"/>
                  </a:lnTo>
                  <a:close/>
                </a:path>
                <a:path w="144779" h="791210">
                  <a:moveTo>
                    <a:pt x="37974" y="501321"/>
                  </a:moveTo>
                  <a:lnTo>
                    <a:pt x="37078" y="502687"/>
                  </a:lnTo>
                  <a:lnTo>
                    <a:pt x="38873" y="502760"/>
                  </a:lnTo>
                  <a:lnTo>
                    <a:pt x="37974" y="501321"/>
                  </a:lnTo>
                  <a:close/>
                </a:path>
                <a:path w="144779" h="791210">
                  <a:moveTo>
                    <a:pt x="37536" y="734063"/>
                  </a:moveTo>
                  <a:lnTo>
                    <a:pt x="38182" y="735252"/>
                  </a:lnTo>
                  <a:lnTo>
                    <a:pt x="38618" y="734058"/>
                  </a:lnTo>
                  <a:lnTo>
                    <a:pt x="37536" y="734063"/>
                  </a:lnTo>
                  <a:close/>
                </a:path>
                <a:path w="144779" h="791210">
                  <a:moveTo>
                    <a:pt x="35609" y="736132"/>
                  </a:moveTo>
                  <a:lnTo>
                    <a:pt x="36160" y="739823"/>
                  </a:lnTo>
                  <a:lnTo>
                    <a:pt x="38716" y="737890"/>
                  </a:lnTo>
                  <a:lnTo>
                    <a:pt x="35609" y="736132"/>
                  </a:lnTo>
                  <a:close/>
                </a:path>
                <a:path w="144779" h="791210">
                  <a:moveTo>
                    <a:pt x="36747" y="719381"/>
                  </a:moveTo>
                  <a:lnTo>
                    <a:pt x="37080" y="720202"/>
                  </a:lnTo>
                  <a:lnTo>
                    <a:pt x="38035" y="719876"/>
                  </a:lnTo>
                  <a:lnTo>
                    <a:pt x="36747" y="719381"/>
                  </a:lnTo>
                  <a:close/>
                </a:path>
                <a:path w="144779" h="791210">
                  <a:moveTo>
                    <a:pt x="36726" y="464650"/>
                  </a:moveTo>
                  <a:lnTo>
                    <a:pt x="36728" y="465178"/>
                  </a:lnTo>
                  <a:lnTo>
                    <a:pt x="37985" y="464822"/>
                  </a:lnTo>
                  <a:lnTo>
                    <a:pt x="36726" y="464650"/>
                  </a:lnTo>
                  <a:close/>
                </a:path>
                <a:path w="144779" h="791210">
                  <a:moveTo>
                    <a:pt x="37983" y="457708"/>
                  </a:moveTo>
                  <a:lnTo>
                    <a:pt x="37306" y="457356"/>
                  </a:lnTo>
                  <a:lnTo>
                    <a:pt x="37056" y="458009"/>
                  </a:lnTo>
                  <a:lnTo>
                    <a:pt x="37983" y="457708"/>
                  </a:lnTo>
                  <a:close/>
                </a:path>
                <a:path w="144779" h="791210">
                  <a:moveTo>
                    <a:pt x="35331" y="725265"/>
                  </a:moveTo>
                  <a:lnTo>
                    <a:pt x="35525" y="726074"/>
                  </a:lnTo>
                  <a:lnTo>
                    <a:pt x="37697" y="727160"/>
                  </a:lnTo>
                  <a:lnTo>
                    <a:pt x="35331" y="725265"/>
                  </a:lnTo>
                  <a:close/>
                </a:path>
                <a:path w="144779" h="791210">
                  <a:moveTo>
                    <a:pt x="36636" y="732633"/>
                  </a:moveTo>
                  <a:lnTo>
                    <a:pt x="37167" y="733546"/>
                  </a:lnTo>
                  <a:lnTo>
                    <a:pt x="37478" y="733048"/>
                  </a:lnTo>
                  <a:lnTo>
                    <a:pt x="36636" y="732633"/>
                  </a:lnTo>
                  <a:close/>
                </a:path>
                <a:path w="144779" h="791210">
                  <a:moveTo>
                    <a:pt x="36321" y="461038"/>
                  </a:moveTo>
                  <a:lnTo>
                    <a:pt x="35770" y="460941"/>
                  </a:lnTo>
                  <a:lnTo>
                    <a:pt x="36758" y="461596"/>
                  </a:lnTo>
                  <a:lnTo>
                    <a:pt x="36321" y="461038"/>
                  </a:lnTo>
                  <a:close/>
                </a:path>
                <a:path w="144779" h="791210">
                  <a:moveTo>
                    <a:pt x="36507" y="505777"/>
                  </a:moveTo>
                  <a:lnTo>
                    <a:pt x="35882" y="506326"/>
                  </a:lnTo>
                  <a:lnTo>
                    <a:pt x="36706" y="506490"/>
                  </a:lnTo>
                  <a:lnTo>
                    <a:pt x="36507" y="505777"/>
                  </a:lnTo>
                  <a:close/>
                </a:path>
                <a:path w="144779" h="791210">
                  <a:moveTo>
                    <a:pt x="36627" y="702234"/>
                  </a:moveTo>
                  <a:lnTo>
                    <a:pt x="36066" y="702250"/>
                  </a:lnTo>
                  <a:lnTo>
                    <a:pt x="36640" y="702862"/>
                  </a:lnTo>
                  <a:lnTo>
                    <a:pt x="36627" y="702234"/>
                  </a:lnTo>
                  <a:close/>
                </a:path>
                <a:path w="144779" h="791210">
                  <a:moveTo>
                    <a:pt x="32909" y="470900"/>
                  </a:moveTo>
                  <a:lnTo>
                    <a:pt x="34658" y="472529"/>
                  </a:lnTo>
                  <a:lnTo>
                    <a:pt x="35193" y="471955"/>
                  </a:lnTo>
                  <a:lnTo>
                    <a:pt x="32909" y="470900"/>
                  </a:lnTo>
                  <a:close/>
                </a:path>
                <a:path w="144779" h="791210">
                  <a:moveTo>
                    <a:pt x="36295" y="701291"/>
                  </a:moveTo>
                  <a:lnTo>
                    <a:pt x="34909" y="702104"/>
                  </a:lnTo>
                  <a:lnTo>
                    <a:pt x="35658" y="702649"/>
                  </a:lnTo>
                  <a:lnTo>
                    <a:pt x="36295" y="701291"/>
                  </a:lnTo>
                  <a:close/>
                </a:path>
                <a:path w="144779" h="791210">
                  <a:moveTo>
                    <a:pt x="32677" y="719948"/>
                  </a:moveTo>
                  <a:lnTo>
                    <a:pt x="33136" y="723219"/>
                  </a:lnTo>
                  <a:lnTo>
                    <a:pt x="29629" y="722648"/>
                  </a:lnTo>
                  <a:lnTo>
                    <a:pt x="36486" y="724893"/>
                  </a:lnTo>
                  <a:lnTo>
                    <a:pt x="32677" y="719948"/>
                  </a:lnTo>
                  <a:close/>
                </a:path>
                <a:path w="144779" h="791210">
                  <a:moveTo>
                    <a:pt x="35620" y="518130"/>
                  </a:moveTo>
                  <a:lnTo>
                    <a:pt x="35031" y="519657"/>
                  </a:lnTo>
                  <a:lnTo>
                    <a:pt x="36385" y="519563"/>
                  </a:lnTo>
                  <a:lnTo>
                    <a:pt x="35620" y="518130"/>
                  </a:lnTo>
                  <a:close/>
                </a:path>
                <a:path w="144779" h="791210">
                  <a:moveTo>
                    <a:pt x="35711" y="454074"/>
                  </a:moveTo>
                  <a:lnTo>
                    <a:pt x="35132" y="454529"/>
                  </a:lnTo>
                  <a:lnTo>
                    <a:pt x="36163" y="455053"/>
                  </a:lnTo>
                  <a:lnTo>
                    <a:pt x="35711" y="454074"/>
                  </a:lnTo>
                  <a:close/>
                </a:path>
                <a:path w="144779" h="791210">
                  <a:moveTo>
                    <a:pt x="29059" y="448501"/>
                  </a:moveTo>
                  <a:lnTo>
                    <a:pt x="25123" y="447185"/>
                  </a:lnTo>
                  <a:lnTo>
                    <a:pt x="19503" y="477732"/>
                  </a:lnTo>
                  <a:lnTo>
                    <a:pt x="28519" y="481899"/>
                  </a:lnTo>
                  <a:lnTo>
                    <a:pt x="29941" y="475225"/>
                  </a:lnTo>
                  <a:lnTo>
                    <a:pt x="34110" y="475796"/>
                  </a:lnTo>
                  <a:lnTo>
                    <a:pt x="34223" y="468686"/>
                  </a:lnTo>
                  <a:lnTo>
                    <a:pt x="29044" y="462909"/>
                  </a:lnTo>
                  <a:lnTo>
                    <a:pt x="36131" y="457051"/>
                  </a:lnTo>
                  <a:lnTo>
                    <a:pt x="33394" y="447147"/>
                  </a:lnTo>
                  <a:lnTo>
                    <a:pt x="29059" y="448501"/>
                  </a:lnTo>
                  <a:close/>
                </a:path>
                <a:path w="144779" h="791210">
                  <a:moveTo>
                    <a:pt x="35988" y="523313"/>
                  </a:moveTo>
                  <a:lnTo>
                    <a:pt x="34949" y="523360"/>
                  </a:lnTo>
                  <a:lnTo>
                    <a:pt x="35684" y="524083"/>
                  </a:lnTo>
                  <a:lnTo>
                    <a:pt x="35988" y="523313"/>
                  </a:lnTo>
                  <a:close/>
                </a:path>
                <a:path w="144779" h="791210">
                  <a:moveTo>
                    <a:pt x="33154" y="461254"/>
                  </a:moveTo>
                  <a:lnTo>
                    <a:pt x="35422" y="463792"/>
                  </a:lnTo>
                  <a:lnTo>
                    <a:pt x="31327" y="459549"/>
                  </a:lnTo>
                  <a:lnTo>
                    <a:pt x="33154" y="461254"/>
                  </a:lnTo>
                  <a:close/>
                </a:path>
                <a:path w="144779" h="791210">
                  <a:moveTo>
                    <a:pt x="34660" y="703768"/>
                  </a:moveTo>
                  <a:lnTo>
                    <a:pt x="35078" y="704822"/>
                  </a:lnTo>
                  <a:lnTo>
                    <a:pt x="35388" y="704360"/>
                  </a:lnTo>
                  <a:lnTo>
                    <a:pt x="34660" y="703768"/>
                  </a:lnTo>
                  <a:close/>
                </a:path>
                <a:path w="144779" h="791210">
                  <a:moveTo>
                    <a:pt x="34953" y="727733"/>
                  </a:moveTo>
                  <a:lnTo>
                    <a:pt x="34451" y="727829"/>
                  </a:lnTo>
                  <a:lnTo>
                    <a:pt x="34867" y="728456"/>
                  </a:lnTo>
                  <a:lnTo>
                    <a:pt x="34953" y="727733"/>
                  </a:lnTo>
                  <a:close/>
                </a:path>
                <a:path w="144779" h="791210">
                  <a:moveTo>
                    <a:pt x="33866" y="523710"/>
                  </a:moveTo>
                  <a:lnTo>
                    <a:pt x="32394" y="524022"/>
                  </a:lnTo>
                  <a:lnTo>
                    <a:pt x="34098" y="524653"/>
                  </a:lnTo>
                  <a:lnTo>
                    <a:pt x="33866" y="523710"/>
                  </a:lnTo>
                  <a:close/>
                </a:path>
                <a:path w="144779" h="791210">
                  <a:moveTo>
                    <a:pt x="34434" y="464354"/>
                  </a:moveTo>
                  <a:lnTo>
                    <a:pt x="33338" y="464438"/>
                  </a:lnTo>
                  <a:lnTo>
                    <a:pt x="34339" y="465065"/>
                  </a:lnTo>
                  <a:lnTo>
                    <a:pt x="34434" y="464354"/>
                  </a:lnTo>
                  <a:close/>
                </a:path>
                <a:path w="144779" h="791210">
                  <a:moveTo>
                    <a:pt x="33665" y="496663"/>
                  </a:moveTo>
                  <a:lnTo>
                    <a:pt x="33601" y="498214"/>
                  </a:lnTo>
                  <a:lnTo>
                    <a:pt x="34133" y="496984"/>
                  </a:lnTo>
                  <a:lnTo>
                    <a:pt x="33665" y="496663"/>
                  </a:lnTo>
                  <a:close/>
                </a:path>
                <a:path w="144779" h="791210">
                  <a:moveTo>
                    <a:pt x="33121" y="521971"/>
                  </a:moveTo>
                  <a:lnTo>
                    <a:pt x="32562" y="523407"/>
                  </a:lnTo>
                  <a:lnTo>
                    <a:pt x="33921" y="523090"/>
                  </a:lnTo>
                  <a:lnTo>
                    <a:pt x="33121" y="521971"/>
                  </a:lnTo>
                  <a:close/>
                </a:path>
                <a:path w="144779" h="791210">
                  <a:moveTo>
                    <a:pt x="33901" y="582406"/>
                  </a:moveTo>
                  <a:lnTo>
                    <a:pt x="33638" y="581535"/>
                  </a:lnTo>
                  <a:lnTo>
                    <a:pt x="33177" y="582050"/>
                  </a:lnTo>
                  <a:lnTo>
                    <a:pt x="33901" y="582406"/>
                  </a:lnTo>
                  <a:close/>
                </a:path>
                <a:path w="144779" h="791210">
                  <a:moveTo>
                    <a:pt x="33871" y="349330"/>
                  </a:moveTo>
                  <a:lnTo>
                    <a:pt x="33526" y="349104"/>
                  </a:lnTo>
                  <a:lnTo>
                    <a:pt x="33479" y="350398"/>
                  </a:lnTo>
                  <a:lnTo>
                    <a:pt x="33871" y="349330"/>
                  </a:lnTo>
                  <a:close/>
                </a:path>
                <a:path w="144779" h="791210">
                  <a:moveTo>
                    <a:pt x="33599" y="476004"/>
                  </a:moveTo>
                  <a:lnTo>
                    <a:pt x="32930" y="475658"/>
                  </a:lnTo>
                  <a:lnTo>
                    <a:pt x="33253" y="476894"/>
                  </a:lnTo>
                  <a:lnTo>
                    <a:pt x="33599" y="476004"/>
                  </a:lnTo>
                  <a:close/>
                </a:path>
                <a:path w="144779" h="791210">
                  <a:moveTo>
                    <a:pt x="33758" y="708289"/>
                  </a:moveTo>
                  <a:lnTo>
                    <a:pt x="32475" y="708438"/>
                  </a:lnTo>
                  <a:lnTo>
                    <a:pt x="32579" y="709717"/>
                  </a:lnTo>
                  <a:lnTo>
                    <a:pt x="33758" y="708289"/>
                  </a:lnTo>
                  <a:close/>
                </a:path>
                <a:path w="144779" h="791210">
                  <a:moveTo>
                    <a:pt x="32975" y="725592"/>
                  </a:moveTo>
                  <a:lnTo>
                    <a:pt x="32896" y="726734"/>
                  </a:lnTo>
                  <a:lnTo>
                    <a:pt x="33474" y="726268"/>
                  </a:lnTo>
                  <a:lnTo>
                    <a:pt x="32975" y="725592"/>
                  </a:lnTo>
                  <a:close/>
                </a:path>
                <a:path w="144779" h="791210">
                  <a:moveTo>
                    <a:pt x="32598" y="494870"/>
                  </a:moveTo>
                  <a:lnTo>
                    <a:pt x="32429" y="495397"/>
                  </a:lnTo>
                  <a:lnTo>
                    <a:pt x="33129" y="495233"/>
                  </a:lnTo>
                  <a:lnTo>
                    <a:pt x="32598" y="494870"/>
                  </a:lnTo>
                  <a:close/>
                </a:path>
                <a:path w="144779" h="791210">
                  <a:moveTo>
                    <a:pt x="31705" y="526589"/>
                  </a:moveTo>
                  <a:lnTo>
                    <a:pt x="29169" y="531615"/>
                  </a:lnTo>
                  <a:lnTo>
                    <a:pt x="31727" y="533863"/>
                  </a:lnTo>
                  <a:lnTo>
                    <a:pt x="31705" y="526589"/>
                  </a:lnTo>
                  <a:close/>
                </a:path>
                <a:path w="144779" h="791210">
                  <a:moveTo>
                    <a:pt x="30928" y="506162"/>
                  </a:moveTo>
                  <a:lnTo>
                    <a:pt x="27789" y="507536"/>
                  </a:lnTo>
                  <a:lnTo>
                    <a:pt x="29930" y="511054"/>
                  </a:lnTo>
                  <a:lnTo>
                    <a:pt x="32772" y="510079"/>
                  </a:lnTo>
                  <a:lnTo>
                    <a:pt x="30928" y="506162"/>
                  </a:lnTo>
                  <a:close/>
                </a:path>
                <a:path w="144779" h="791210">
                  <a:moveTo>
                    <a:pt x="32319" y="503894"/>
                  </a:moveTo>
                  <a:lnTo>
                    <a:pt x="31465" y="504876"/>
                  </a:lnTo>
                  <a:lnTo>
                    <a:pt x="32720" y="505108"/>
                  </a:lnTo>
                  <a:lnTo>
                    <a:pt x="32319" y="503894"/>
                  </a:lnTo>
                  <a:close/>
                </a:path>
                <a:path w="144779" h="791210">
                  <a:moveTo>
                    <a:pt x="32289" y="463426"/>
                  </a:moveTo>
                  <a:lnTo>
                    <a:pt x="30296" y="463990"/>
                  </a:lnTo>
                  <a:lnTo>
                    <a:pt x="32115" y="465157"/>
                  </a:lnTo>
                  <a:lnTo>
                    <a:pt x="32289" y="463426"/>
                  </a:lnTo>
                  <a:close/>
                </a:path>
                <a:path w="144779" h="791210">
                  <a:moveTo>
                    <a:pt x="31147" y="493552"/>
                  </a:moveTo>
                  <a:lnTo>
                    <a:pt x="31152" y="495621"/>
                  </a:lnTo>
                  <a:lnTo>
                    <a:pt x="32578" y="495896"/>
                  </a:lnTo>
                  <a:lnTo>
                    <a:pt x="31147" y="493552"/>
                  </a:lnTo>
                  <a:close/>
                </a:path>
                <a:path w="144779" h="791210">
                  <a:moveTo>
                    <a:pt x="32019" y="510734"/>
                  </a:moveTo>
                  <a:lnTo>
                    <a:pt x="30061" y="511119"/>
                  </a:lnTo>
                  <a:lnTo>
                    <a:pt x="32279" y="512796"/>
                  </a:lnTo>
                  <a:lnTo>
                    <a:pt x="32019" y="510734"/>
                  </a:lnTo>
                  <a:close/>
                </a:path>
                <a:path w="144779" h="791210">
                  <a:moveTo>
                    <a:pt x="31640" y="702711"/>
                  </a:moveTo>
                  <a:lnTo>
                    <a:pt x="31570" y="703212"/>
                  </a:lnTo>
                  <a:lnTo>
                    <a:pt x="32502" y="703160"/>
                  </a:lnTo>
                  <a:lnTo>
                    <a:pt x="31640" y="702711"/>
                  </a:lnTo>
                  <a:close/>
                </a:path>
                <a:path w="144779" h="791210">
                  <a:moveTo>
                    <a:pt x="32371" y="477793"/>
                  </a:moveTo>
                  <a:lnTo>
                    <a:pt x="31908" y="476251"/>
                  </a:lnTo>
                  <a:lnTo>
                    <a:pt x="31896" y="477478"/>
                  </a:lnTo>
                  <a:lnTo>
                    <a:pt x="32371" y="477793"/>
                  </a:lnTo>
                  <a:close/>
                </a:path>
                <a:path w="144779" h="791210">
                  <a:moveTo>
                    <a:pt x="32079" y="677560"/>
                  </a:moveTo>
                  <a:lnTo>
                    <a:pt x="31810" y="677595"/>
                  </a:lnTo>
                  <a:lnTo>
                    <a:pt x="32292" y="678271"/>
                  </a:lnTo>
                  <a:lnTo>
                    <a:pt x="32079" y="677560"/>
                  </a:lnTo>
                  <a:close/>
                </a:path>
                <a:path w="144779" h="791210">
                  <a:moveTo>
                    <a:pt x="31060" y="504927"/>
                  </a:moveTo>
                  <a:lnTo>
                    <a:pt x="31116" y="506080"/>
                  </a:lnTo>
                  <a:lnTo>
                    <a:pt x="32181" y="505677"/>
                  </a:lnTo>
                  <a:lnTo>
                    <a:pt x="31060" y="504927"/>
                  </a:lnTo>
                  <a:close/>
                </a:path>
                <a:path w="144779" h="791210">
                  <a:moveTo>
                    <a:pt x="32080" y="580811"/>
                  </a:moveTo>
                  <a:lnTo>
                    <a:pt x="31095" y="580914"/>
                  </a:lnTo>
                  <a:lnTo>
                    <a:pt x="32055" y="581361"/>
                  </a:lnTo>
                  <a:lnTo>
                    <a:pt x="32080" y="580811"/>
                  </a:lnTo>
                  <a:close/>
                </a:path>
                <a:path w="144779" h="791210">
                  <a:moveTo>
                    <a:pt x="30577" y="582241"/>
                  </a:moveTo>
                  <a:lnTo>
                    <a:pt x="30734" y="584592"/>
                  </a:lnTo>
                  <a:lnTo>
                    <a:pt x="31900" y="583644"/>
                  </a:lnTo>
                  <a:lnTo>
                    <a:pt x="30577" y="582241"/>
                  </a:lnTo>
                  <a:close/>
                </a:path>
                <a:path w="144779" h="791210">
                  <a:moveTo>
                    <a:pt x="31356" y="501939"/>
                  </a:moveTo>
                  <a:lnTo>
                    <a:pt x="29944" y="503547"/>
                  </a:lnTo>
                  <a:lnTo>
                    <a:pt x="31548" y="503609"/>
                  </a:lnTo>
                  <a:lnTo>
                    <a:pt x="31356" y="501939"/>
                  </a:lnTo>
                  <a:close/>
                </a:path>
                <a:path w="144779" h="791210">
                  <a:moveTo>
                    <a:pt x="31359" y="499857"/>
                  </a:moveTo>
                  <a:lnTo>
                    <a:pt x="29988" y="500606"/>
                  </a:lnTo>
                  <a:lnTo>
                    <a:pt x="30885" y="501160"/>
                  </a:lnTo>
                  <a:lnTo>
                    <a:pt x="31359" y="499857"/>
                  </a:lnTo>
                  <a:close/>
                </a:path>
                <a:path w="144779" h="791210">
                  <a:moveTo>
                    <a:pt x="19083" y="676800"/>
                  </a:moveTo>
                  <a:lnTo>
                    <a:pt x="25810" y="685355"/>
                  </a:lnTo>
                  <a:lnTo>
                    <a:pt x="28572" y="684405"/>
                  </a:lnTo>
                  <a:lnTo>
                    <a:pt x="19083" y="676800"/>
                  </a:lnTo>
                  <a:close/>
                </a:path>
                <a:path w="144779" h="791210">
                  <a:moveTo>
                    <a:pt x="28037" y="539188"/>
                  </a:moveTo>
                  <a:lnTo>
                    <a:pt x="30161" y="543894"/>
                  </a:lnTo>
                  <a:lnTo>
                    <a:pt x="31499" y="540839"/>
                  </a:lnTo>
                  <a:lnTo>
                    <a:pt x="28037" y="539188"/>
                  </a:lnTo>
                  <a:close/>
                </a:path>
                <a:path w="144779" h="791210">
                  <a:moveTo>
                    <a:pt x="31173" y="497752"/>
                  </a:moveTo>
                  <a:lnTo>
                    <a:pt x="30287" y="498154"/>
                  </a:lnTo>
                  <a:lnTo>
                    <a:pt x="31329" y="498898"/>
                  </a:lnTo>
                  <a:lnTo>
                    <a:pt x="31173" y="497752"/>
                  </a:lnTo>
                  <a:close/>
                </a:path>
                <a:path w="144779" h="791210">
                  <a:moveTo>
                    <a:pt x="29924" y="723407"/>
                  </a:moveTo>
                  <a:lnTo>
                    <a:pt x="28661" y="725688"/>
                  </a:lnTo>
                  <a:lnTo>
                    <a:pt x="30737" y="725611"/>
                  </a:lnTo>
                  <a:lnTo>
                    <a:pt x="29924" y="723407"/>
                  </a:lnTo>
                  <a:close/>
                </a:path>
                <a:path w="144779" h="791210">
                  <a:moveTo>
                    <a:pt x="22150" y="685797"/>
                  </a:moveTo>
                  <a:lnTo>
                    <a:pt x="29401" y="694634"/>
                  </a:lnTo>
                  <a:lnTo>
                    <a:pt x="25268" y="699166"/>
                  </a:lnTo>
                  <a:lnTo>
                    <a:pt x="27398" y="703186"/>
                  </a:lnTo>
                  <a:lnTo>
                    <a:pt x="31356" y="696497"/>
                  </a:lnTo>
                  <a:lnTo>
                    <a:pt x="29839" y="690907"/>
                  </a:lnTo>
                  <a:lnTo>
                    <a:pt x="22150" y="685797"/>
                  </a:lnTo>
                  <a:close/>
                </a:path>
                <a:path w="144779" h="791210">
                  <a:moveTo>
                    <a:pt x="30661" y="534757"/>
                  </a:moveTo>
                  <a:lnTo>
                    <a:pt x="27120" y="537977"/>
                  </a:lnTo>
                  <a:lnTo>
                    <a:pt x="30527" y="536348"/>
                  </a:lnTo>
                  <a:lnTo>
                    <a:pt x="31059" y="539924"/>
                  </a:lnTo>
                  <a:lnTo>
                    <a:pt x="30661" y="534757"/>
                  </a:lnTo>
                  <a:close/>
                </a:path>
                <a:path w="144779" h="791210">
                  <a:moveTo>
                    <a:pt x="29646" y="479529"/>
                  </a:moveTo>
                  <a:lnTo>
                    <a:pt x="29507" y="480873"/>
                  </a:lnTo>
                  <a:lnTo>
                    <a:pt x="31223" y="480356"/>
                  </a:lnTo>
                  <a:lnTo>
                    <a:pt x="29646" y="479529"/>
                  </a:lnTo>
                  <a:close/>
                </a:path>
                <a:path w="144779" h="791210">
                  <a:moveTo>
                    <a:pt x="30802" y="476781"/>
                  </a:moveTo>
                  <a:lnTo>
                    <a:pt x="29910" y="477136"/>
                  </a:lnTo>
                  <a:lnTo>
                    <a:pt x="31218" y="476902"/>
                  </a:lnTo>
                  <a:lnTo>
                    <a:pt x="30802" y="476781"/>
                  </a:lnTo>
                  <a:close/>
                </a:path>
                <a:path w="144779" h="791210">
                  <a:moveTo>
                    <a:pt x="30767" y="516117"/>
                  </a:moveTo>
                  <a:lnTo>
                    <a:pt x="30366" y="516168"/>
                  </a:lnTo>
                  <a:lnTo>
                    <a:pt x="31029" y="516974"/>
                  </a:lnTo>
                  <a:lnTo>
                    <a:pt x="30767" y="516117"/>
                  </a:lnTo>
                  <a:close/>
                </a:path>
                <a:path w="144779" h="791210">
                  <a:moveTo>
                    <a:pt x="28923" y="516235"/>
                  </a:moveTo>
                  <a:lnTo>
                    <a:pt x="22670" y="520526"/>
                  </a:lnTo>
                  <a:lnTo>
                    <a:pt x="30800" y="522987"/>
                  </a:lnTo>
                  <a:lnTo>
                    <a:pt x="28923" y="516235"/>
                  </a:lnTo>
                  <a:close/>
                </a:path>
                <a:path w="144779" h="791210">
                  <a:moveTo>
                    <a:pt x="30003" y="689288"/>
                  </a:moveTo>
                  <a:lnTo>
                    <a:pt x="30606" y="690941"/>
                  </a:lnTo>
                  <a:lnTo>
                    <a:pt x="30388" y="689481"/>
                  </a:lnTo>
                  <a:lnTo>
                    <a:pt x="30003" y="689288"/>
                  </a:lnTo>
                  <a:close/>
                </a:path>
                <a:path w="144779" h="791210">
                  <a:moveTo>
                    <a:pt x="25038" y="671711"/>
                  </a:moveTo>
                  <a:lnTo>
                    <a:pt x="22322" y="677004"/>
                  </a:lnTo>
                  <a:lnTo>
                    <a:pt x="29955" y="684320"/>
                  </a:lnTo>
                  <a:lnTo>
                    <a:pt x="25038" y="671711"/>
                  </a:lnTo>
                  <a:close/>
                </a:path>
                <a:path w="144779" h="791210">
                  <a:moveTo>
                    <a:pt x="29745" y="505066"/>
                  </a:moveTo>
                  <a:lnTo>
                    <a:pt x="29810" y="505814"/>
                  </a:lnTo>
                  <a:lnTo>
                    <a:pt x="30700" y="505597"/>
                  </a:lnTo>
                  <a:lnTo>
                    <a:pt x="29745" y="505066"/>
                  </a:lnTo>
                  <a:close/>
                </a:path>
                <a:path w="144779" h="791210">
                  <a:moveTo>
                    <a:pt x="30007" y="679599"/>
                  </a:moveTo>
                  <a:lnTo>
                    <a:pt x="29049" y="679870"/>
                  </a:lnTo>
                  <a:lnTo>
                    <a:pt x="30625" y="681184"/>
                  </a:lnTo>
                  <a:lnTo>
                    <a:pt x="30007" y="679599"/>
                  </a:lnTo>
                  <a:close/>
                </a:path>
                <a:path w="144779" h="791210">
                  <a:moveTo>
                    <a:pt x="29158" y="531780"/>
                  </a:moveTo>
                  <a:lnTo>
                    <a:pt x="30055" y="533919"/>
                  </a:lnTo>
                  <a:lnTo>
                    <a:pt x="30066" y="532291"/>
                  </a:lnTo>
                  <a:lnTo>
                    <a:pt x="29158" y="531780"/>
                  </a:lnTo>
                  <a:close/>
                </a:path>
                <a:path w="144779" h="791210">
                  <a:moveTo>
                    <a:pt x="28410" y="511630"/>
                  </a:moveTo>
                  <a:lnTo>
                    <a:pt x="27521" y="513471"/>
                  </a:lnTo>
                  <a:lnTo>
                    <a:pt x="30228" y="514558"/>
                  </a:lnTo>
                  <a:lnTo>
                    <a:pt x="28410" y="511630"/>
                  </a:lnTo>
                  <a:close/>
                </a:path>
                <a:path w="144779" h="791210">
                  <a:moveTo>
                    <a:pt x="29022" y="664564"/>
                  </a:moveTo>
                  <a:lnTo>
                    <a:pt x="27897" y="667104"/>
                  </a:lnTo>
                  <a:lnTo>
                    <a:pt x="30137" y="667830"/>
                  </a:lnTo>
                  <a:lnTo>
                    <a:pt x="29022" y="664564"/>
                  </a:lnTo>
                  <a:close/>
                </a:path>
                <a:path w="144779" h="791210">
                  <a:moveTo>
                    <a:pt x="29714" y="491170"/>
                  </a:moveTo>
                  <a:lnTo>
                    <a:pt x="27644" y="491380"/>
                  </a:lnTo>
                  <a:lnTo>
                    <a:pt x="29647" y="492166"/>
                  </a:lnTo>
                  <a:lnTo>
                    <a:pt x="29714" y="491170"/>
                  </a:lnTo>
                  <a:close/>
                </a:path>
                <a:path w="144779" h="791210">
                  <a:moveTo>
                    <a:pt x="24518" y="580125"/>
                  </a:moveTo>
                  <a:lnTo>
                    <a:pt x="18505" y="582820"/>
                  </a:lnTo>
                  <a:lnTo>
                    <a:pt x="29428" y="583727"/>
                  </a:lnTo>
                  <a:lnTo>
                    <a:pt x="24518" y="580125"/>
                  </a:lnTo>
                  <a:close/>
                </a:path>
                <a:path w="144779" h="791210">
                  <a:moveTo>
                    <a:pt x="26875" y="674785"/>
                  </a:moveTo>
                  <a:lnTo>
                    <a:pt x="29122" y="678976"/>
                  </a:lnTo>
                  <a:lnTo>
                    <a:pt x="28173" y="677001"/>
                  </a:lnTo>
                  <a:lnTo>
                    <a:pt x="26875" y="674785"/>
                  </a:lnTo>
                  <a:close/>
                </a:path>
                <a:path w="144779" h="791210">
                  <a:moveTo>
                    <a:pt x="25213" y="521176"/>
                  </a:moveTo>
                  <a:lnTo>
                    <a:pt x="24367" y="524260"/>
                  </a:lnTo>
                  <a:lnTo>
                    <a:pt x="29488" y="524586"/>
                  </a:lnTo>
                  <a:lnTo>
                    <a:pt x="25213" y="521176"/>
                  </a:lnTo>
                  <a:close/>
                </a:path>
                <a:path w="144779" h="791210">
                  <a:moveTo>
                    <a:pt x="29663" y="492383"/>
                  </a:moveTo>
                  <a:lnTo>
                    <a:pt x="28814" y="492567"/>
                  </a:lnTo>
                  <a:lnTo>
                    <a:pt x="29475" y="493144"/>
                  </a:lnTo>
                  <a:lnTo>
                    <a:pt x="29663" y="492383"/>
                  </a:lnTo>
                  <a:close/>
                </a:path>
                <a:path w="144779" h="791210">
                  <a:moveTo>
                    <a:pt x="28740" y="502687"/>
                  </a:moveTo>
                  <a:lnTo>
                    <a:pt x="28020" y="504590"/>
                  </a:lnTo>
                  <a:lnTo>
                    <a:pt x="29651" y="503613"/>
                  </a:lnTo>
                  <a:lnTo>
                    <a:pt x="28740" y="502687"/>
                  </a:lnTo>
                  <a:close/>
                </a:path>
                <a:path w="144779" h="791210">
                  <a:moveTo>
                    <a:pt x="25650" y="497653"/>
                  </a:moveTo>
                  <a:lnTo>
                    <a:pt x="24938" y="500939"/>
                  </a:lnTo>
                  <a:lnTo>
                    <a:pt x="29242" y="502235"/>
                  </a:lnTo>
                  <a:lnTo>
                    <a:pt x="25650" y="497653"/>
                  </a:lnTo>
                  <a:close/>
                </a:path>
                <a:path w="144779" h="791210">
                  <a:moveTo>
                    <a:pt x="28639" y="533917"/>
                  </a:moveTo>
                  <a:lnTo>
                    <a:pt x="28037" y="535806"/>
                  </a:lnTo>
                  <a:lnTo>
                    <a:pt x="29627" y="534750"/>
                  </a:lnTo>
                  <a:lnTo>
                    <a:pt x="28639" y="533917"/>
                  </a:lnTo>
                  <a:close/>
                </a:path>
                <a:path w="144779" h="791210">
                  <a:moveTo>
                    <a:pt x="25694" y="526256"/>
                  </a:moveTo>
                  <a:lnTo>
                    <a:pt x="24266" y="529906"/>
                  </a:lnTo>
                  <a:lnTo>
                    <a:pt x="28443" y="529475"/>
                  </a:lnTo>
                  <a:lnTo>
                    <a:pt x="25694" y="526256"/>
                  </a:lnTo>
                  <a:close/>
                </a:path>
                <a:path w="144779" h="791210">
                  <a:moveTo>
                    <a:pt x="27759" y="712557"/>
                  </a:moveTo>
                  <a:lnTo>
                    <a:pt x="27178" y="714012"/>
                  </a:lnTo>
                  <a:lnTo>
                    <a:pt x="29011" y="715997"/>
                  </a:lnTo>
                  <a:lnTo>
                    <a:pt x="27759" y="712557"/>
                  </a:lnTo>
                  <a:close/>
                </a:path>
                <a:path w="144779" h="791210">
                  <a:moveTo>
                    <a:pt x="28187" y="489435"/>
                  </a:moveTo>
                  <a:lnTo>
                    <a:pt x="23674" y="491860"/>
                  </a:lnTo>
                  <a:lnTo>
                    <a:pt x="26795" y="493455"/>
                  </a:lnTo>
                  <a:lnTo>
                    <a:pt x="28187" y="489435"/>
                  </a:lnTo>
                  <a:close/>
                </a:path>
                <a:path w="144779" h="791210">
                  <a:moveTo>
                    <a:pt x="27581" y="492971"/>
                  </a:moveTo>
                  <a:lnTo>
                    <a:pt x="28258" y="494287"/>
                  </a:lnTo>
                  <a:lnTo>
                    <a:pt x="29308" y="493819"/>
                  </a:lnTo>
                  <a:lnTo>
                    <a:pt x="27581" y="492971"/>
                  </a:lnTo>
                  <a:close/>
                </a:path>
                <a:path w="144779" h="791210">
                  <a:moveTo>
                    <a:pt x="28236" y="718310"/>
                  </a:moveTo>
                  <a:lnTo>
                    <a:pt x="28113" y="719080"/>
                  </a:lnTo>
                  <a:lnTo>
                    <a:pt x="29295" y="718865"/>
                  </a:lnTo>
                  <a:lnTo>
                    <a:pt x="28236" y="718310"/>
                  </a:lnTo>
                  <a:close/>
                </a:path>
                <a:path w="144779" h="791210">
                  <a:moveTo>
                    <a:pt x="25137" y="524330"/>
                  </a:moveTo>
                  <a:lnTo>
                    <a:pt x="27399" y="526742"/>
                  </a:lnTo>
                  <a:lnTo>
                    <a:pt x="29145" y="524865"/>
                  </a:lnTo>
                  <a:lnTo>
                    <a:pt x="25137" y="524330"/>
                  </a:lnTo>
                  <a:close/>
                </a:path>
                <a:path w="144779" h="791210">
                  <a:moveTo>
                    <a:pt x="29171" y="505075"/>
                  </a:moveTo>
                  <a:lnTo>
                    <a:pt x="28719" y="505179"/>
                  </a:lnTo>
                  <a:lnTo>
                    <a:pt x="29269" y="505843"/>
                  </a:lnTo>
                  <a:lnTo>
                    <a:pt x="29171" y="505075"/>
                  </a:lnTo>
                  <a:close/>
                </a:path>
                <a:path w="144779" h="791210">
                  <a:moveTo>
                    <a:pt x="27493" y="687432"/>
                  </a:moveTo>
                  <a:lnTo>
                    <a:pt x="26995" y="688085"/>
                  </a:lnTo>
                  <a:lnTo>
                    <a:pt x="29018" y="688631"/>
                  </a:lnTo>
                  <a:lnTo>
                    <a:pt x="27493" y="687432"/>
                  </a:lnTo>
                  <a:close/>
                </a:path>
                <a:path w="144779" h="791210">
                  <a:moveTo>
                    <a:pt x="26992" y="496533"/>
                  </a:moveTo>
                  <a:lnTo>
                    <a:pt x="26586" y="498639"/>
                  </a:lnTo>
                  <a:lnTo>
                    <a:pt x="28923" y="498088"/>
                  </a:lnTo>
                  <a:lnTo>
                    <a:pt x="26992" y="496533"/>
                  </a:lnTo>
                  <a:close/>
                </a:path>
                <a:path w="144779" h="791210">
                  <a:moveTo>
                    <a:pt x="28547" y="499075"/>
                  </a:moveTo>
                  <a:lnTo>
                    <a:pt x="28497" y="499982"/>
                  </a:lnTo>
                  <a:lnTo>
                    <a:pt x="29024" y="499539"/>
                  </a:lnTo>
                  <a:lnTo>
                    <a:pt x="28547" y="499075"/>
                  </a:lnTo>
                  <a:close/>
                </a:path>
                <a:path w="144779" h="791210">
                  <a:moveTo>
                    <a:pt x="28451" y="722059"/>
                  </a:moveTo>
                  <a:lnTo>
                    <a:pt x="28015" y="722083"/>
                  </a:lnTo>
                  <a:lnTo>
                    <a:pt x="29013" y="723439"/>
                  </a:lnTo>
                  <a:lnTo>
                    <a:pt x="28451" y="722059"/>
                  </a:lnTo>
                  <a:close/>
                </a:path>
                <a:path w="144779" h="791210">
                  <a:moveTo>
                    <a:pt x="27889" y="720369"/>
                  </a:moveTo>
                  <a:lnTo>
                    <a:pt x="27676" y="721073"/>
                  </a:lnTo>
                  <a:lnTo>
                    <a:pt x="28834" y="720411"/>
                  </a:lnTo>
                  <a:lnTo>
                    <a:pt x="27889" y="720369"/>
                  </a:lnTo>
                  <a:close/>
                </a:path>
                <a:path w="144779" h="791210">
                  <a:moveTo>
                    <a:pt x="28492" y="505031"/>
                  </a:moveTo>
                  <a:lnTo>
                    <a:pt x="27578" y="505796"/>
                  </a:lnTo>
                  <a:lnTo>
                    <a:pt x="28516" y="505737"/>
                  </a:lnTo>
                  <a:lnTo>
                    <a:pt x="28492" y="505031"/>
                  </a:lnTo>
                  <a:close/>
                </a:path>
                <a:path w="144779" h="791210">
                  <a:moveTo>
                    <a:pt x="24086" y="507478"/>
                  </a:moveTo>
                  <a:lnTo>
                    <a:pt x="19534" y="508041"/>
                  </a:lnTo>
                  <a:lnTo>
                    <a:pt x="20559" y="511592"/>
                  </a:lnTo>
                  <a:lnTo>
                    <a:pt x="28372" y="509932"/>
                  </a:lnTo>
                  <a:lnTo>
                    <a:pt x="24086" y="507478"/>
                  </a:lnTo>
                  <a:close/>
                </a:path>
                <a:path w="144779" h="791210">
                  <a:moveTo>
                    <a:pt x="27936" y="694404"/>
                  </a:moveTo>
                  <a:lnTo>
                    <a:pt x="26732" y="695064"/>
                  </a:lnTo>
                  <a:lnTo>
                    <a:pt x="28236" y="695463"/>
                  </a:lnTo>
                  <a:lnTo>
                    <a:pt x="27936" y="694404"/>
                  </a:lnTo>
                  <a:close/>
                </a:path>
                <a:path w="144779" h="791210">
                  <a:moveTo>
                    <a:pt x="27461" y="499835"/>
                  </a:moveTo>
                  <a:lnTo>
                    <a:pt x="27666" y="500875"/>
                  </a:lnTo>
                  <a:lnTo>
                    <a:pt x="28129" y="499923"/>
                  </a:lnTo>
                  <a:lnTo>
                    <a:pt x="27461" y="499835"/>
                  </a:lnTo>
                  <a:close/>
                </a:path>
                <a:path w="144779" h="791210">
                  <a:moveTo>
                    <a:pt x="26116" y="528569"/>
                  </a:moveTo>
                  <a:lnTo>
                    <a:pt x="25334" y="532847"/>
                  </a:lnTo>
                  <a:lnTo>
                    <a:pt x="28061" y="530114"/>
                  </a:lnTo>
                  <a:lnTo>
                    <a:pt x="26116" y="528569"/>
                  </a:lnTo>
                  <a:close/>
                </a:path>
                <a:path w="144779" h="791210">
                  <a:moveTo>
                    <a:pt x="26987" y="375225"/>
                  </a:moveTo>
                  <a:lnTo>
                    <a:pt x="27063" y="377043"/>
                  </a:lnTo>
                  <a:lnTo>
                    <a:pt x="27974" y="376661"/>
                  </a:lnTo>
                  <a:lnTo>
                    <a:pt x="26987" y="375225"/>
                  </a:lnTo>
                  <a:close/>
                </a:path>
                <a:path w="144779" h="791210">
                  <a:moveTo>
                    <a:pt x="27619" y="507542"/>
                  </a:moveTo>
                  <a:lnTo>
                    <a:pt x="27322" y="506875"/>
                  </a:lnTo>
                  <a:lnTo>
                    <a:pt x="27420" y="508143"/>
                  </a:lnTo>
                  <a:lnTo>
                    <a:pt x="27619" y="507542"/>
                  </a:lnTo>
                  <a:close/>
                </a:path>
                <a:path w="144779" h="791210">
                  <a:moveTo>
                    <a:pt x="23748" y="513533"/>
                  </a:moveTo>
                  <a:lnTo>
                    <a:pt x="19931" y="516787"/>
                  </a:lnTo>
                  <a:lnTo>
                    <a:pt x="27590" y="515729"/>
                  </a:lnTo>
                  <a:lnTo>
                    <a:pt x="23748" y="513533"/>
                  </a:lnTo>
                  <a:close/>
                </a:path>
                <a:path w="144779" h="791210">
                  <a:moveTo>
                    <a:pt x="21511" y="686115"/>
                  </a:moveTo>
                  <a:lnTo>
                    <a:pt x="18530" y="688610"/>
                  </a:lnTo>
                  <a:lnTo>
                    <a:pt x="26286" y="693778"/>
                  </a:lnTo>
                  <a:lnTo>
                    <a:pt x="21511" y="686115"/>
                  </a:lnTo>
                  <a:close/>
                </a:path>
                <a:path w="144779" h="791210">
                  <a:moveTo>
                    <a:pt x="24812" y="501250"/>
                  </a:moveTo>
                  <a:lnTo>
                    <a:pt x="26417" y="503702"/>
                  </a:lnTo>
                  <a:lnTo>
                    <a:pt x="27309" y="503103"/>
                  </a:lnTo>
                  <a:lnTo>
                    <a:pt x="24812" y="501250"/>
                  </a:lnTo>
                  <a:close/>
                </a:path>
                <a:path w="144779" h="791210">
                  <a:moveTo>
                    <a:pt x="25548" y="685406"/>
                  </a:moveTo>
                  <a:lnTo>
                    <a:pt x="26346" y="686999"/>
                  </a:lnTo>
                  <a:lnTo>
                    <a:pt x="26624" y="685912"/>
                  </a:lnTo>
                  <a:lnTo>
                    <a:pt x="25548" y="685406"/>
                  </a:lnTo>
                  <a:close/>
                </a:path>
                <a:path w="144779" h="791210">
                  <a:moveTo>
                    <a:pt x="23377" y="503618"/>
                  </a:moveTo>
                  <a:lnTo>
                    <a:pt x="26021" y="505447"/>
                  </a:lnTo>
                  <a:lnTo>
                    <a:pt x="27123" y="506337"/>
                  </a:lnTo>
                  <a:lnTo>
                    <a:pt x="23377" y="503618"/>
                  </a:lnTo>
                  <a:close/>
                </a:path>
                <a:path w="144779" h="791210">
                  <a:moveTo>
                    <a:pt x="25489" y="533154"/>
                  </a:moveTo>
                  <a:lnTo>
                    <a:pt x="25407" y="535366"/>
                  </a:lnTo>
                  <a:lnTo>
                    <a:pt x="26979" y="535715"/>
                  </a:lnTo>
                  <a:lnTo>
                    <a:pt x="25489" y="533154"/>
                  </a:lnTo>
                  <a:close/>
                </a:path>
                <a:path w="144779" h="791210">
                  <a:moveTo>
                    <a:pt x="25286" y="664090"/>
                  </a:moveTo>
                  <a:lnTo>
                    <a:pt x="24509" y="666841"/>
                  </a:lnTo>
                  <a:lnTo>
                    <a:pt x="27069" y="666824"/>
                  </a:lnTo>
                  <a:lnTo>
                    <a:pt x="25286" y="664090"/>
                  </a:lnTo>
                  <a:close/>
                </a:path>
                <a:path w="144779" h="791210">
                  <a:moveTo>
                    <a:pt x="26020" y="511483"/>
                  </a:moveTo>
                  <a:lnTo>
                    <a:pt x="23312" y="512188"/>
                  </a:lnTo>
                  <a:lnTo>
                    <a:pt x="26020" y="513464"/>
                  </a:lnTo>
                  <a:lnTo>
                    <a:pt x="26020" y="511483"/>
                  </a:lnTo>
                  <a:close/>
                </a:path>
                <a:path w="144779" h="791210">
                  <a:moveTo>
                    <a:pt x="26209" y="713328"/>
                  </a:moveTo>
                  <a:lnTo>
                    <a:pt x="24730" y="713809"/>
                  </a:lnTo>
                  <a:lnTo>
                    <a:pt x="26007" y="714998"/>
                  </a:lnTo>
                  <a:lnTo>
                    <a:pt x="26209" y="713328"/>
                  </a:lnTo>
                  <a:close/>
                </a:path>
                <a:path w="144779" h="791210">
                  <a:moveTo>
                    <a:pt x="23603" y="593713"/>
                  </a:moveTo>
                  <a:lnTo>
                    <a:pt x="23797" y="595631"/>
                  </a:lnTo>
                  <a:lnTo>
                    <a:pt x="25775" y="594758"/>
                  </a:lnTo>
                  <a:lnTo>
                    <a:pt x="23603" y="593713"/>
                  </a:lnTo>
                  <a:close/>
                </a:path>
                <a:path w="144779" h="791210">
                  <a:moveTo>
                    <a:pt x="23506" y="677774"/>
                  </a:moveTo>
                  <a:lnTo>
                    <a:pt x="24869" y="679525"/>
                  </a:lnTo>
                  <a:lnTo>
                    <a:pt x="24544" y="678610"/>
                  </a:lnTo>
                  <a:lnTo>
                    <a:pt x="23506" y="677774"/>
                  </a:lnTo>
                  <a:close/>
                </a:path>
                <a:path w="144779" h="791210">
                  <a:moveTo>
                    <a:pt x="25270" y="536232"/>
                  </a:moveTo>
                  <a:lnTo>
                    <a:pt x="24621" y="536205"/>
                  </a:lnTo>
                  <a:lnTo>
                    <a:pt x="25270" y="536665"/>
                  </a:lnTo>
                  <a:lnTo>
                    <a:pt x="25270" y="536232"/>
                  </a:lnTo>
                  <a:close/>
                </a:path>
                <a:path w="144779" h="791210">
                  <a:moveTo>
                    <a:pt x="24113" y="698443"/>
                  </a:moveTo>
                  <a:lnTo>
                    <a:pt x="23135" y="699036"/>
                  </a:lnTo>
                  <a:lnTo>
                    <a:pt x="25101" y="699366"/>
                  </a:lnTo>
                  <a:lnTo>
                    <a:pt x="24113" y="698443"/>
                  </a:lnTo>
                  <a:close/>
                </a:path>
                <a:path w="144779" h="791210">
                  <a:moveTo>
                    <a:pt x="24281" y="716292"/>
                  </a:moveTo>
                  <a:lnTo>
                    <a:pt x="21667" y="718022"/>
                  </a:lnTo>
                  <a:lnTo>
                    <a:pt x="24341" y="717087"/>
                  </a:lnTo>
                  <a:lnTo>
                    <a:pt x="24281" y="716292"/>
                  </a:lnTo>
                  <a:close/>
                </a:path>
                <a:path w="144779" h="791210">
                  <a:moveTo>
                    <a:pt x="24725" y="496883"/>
                  </a:moveTo>
                  <a:lnTo>
                    <a:pt x="23462" y="497992"/>
                  </a:lnTo>
                  <a:lnTo>
                    <a:pt x="24948" y="497402"/>
                  </a:lnTo>
                  <a:lnTo>
                    <a:pt x="24725" y="496883"/>
                  </a:lnTo>
                  <a:close/>
                </a:path>
                <a:path w="144779" h="791210">
                  <a:moveTo>
                    <a:pt x="24744" y="495916"/>
                  </a:moveTo>
                  <a:lnTo>
                    <a:pt x="23817" y="496263"/>
                  </a:lnTo>
                  <a:lnTo>
                    <a:pt x="24184" y="496661"/>
                  </a:lnTo>
                  <a:lnTo>
                    <a:pt x="24744" y="495916"/>
                  </a:lnTo>
                  <a:close/>
                </a:path>
                <a:path w="144779" h="791210">
                  <a:moveTo>
                    <a:pt x="24397" y="653857"/>
                  </a:moveTo>
                  <a:lnTo>
                    <a:pt x="23611" y="653123"/>
                  </a:lnTo>
                  <a:lnTo>
                    <a:pt x="24687" y="654687"/>
                  </a:lnTo>
                  <a:lnTo>
                    <a:pt x="24397" y="653857"/>
                  </a:lnTo>
                  <a:close/>
                </a:path>
                <a:path w="144779" h="791210">
                  <a:moveTo>
                    <a:pt x="23513" y="665407"/>
                  </a:moveTo>
                  <a:lnTo>
                    <a:pt x="22125" y="668434"/>
                  </a:lnTo>
                  <a:lnTo>
                    <a:pt x="24649" y="669513"/>
                  </a:lnTo>
                  <a:lnTo>
                    <a:pt x="23513" y="665407"/>
                  </a:lnTo>
                  <a:close/>
                </a:path>
                <a:path w="144779" h="791210">
                  <a:moveTo>
                    <a:pt x="23986" y="501354"/>
                  </a:moveTo>
                  <a:lnTo>
                    <a:pt x="22900" y="502480"/>
                  </a:lnTo>
                  <a:lnTo>
                    <a:pt x="24479" y="503671"/>
                  </a:lnTo>
                  <a:lnTo>
                    <a:pt x="23986" y="501354"/>
                  </a:lnTo>
                  <a:close/>
                </a:path>
                <a:path w="144779" h="791210">
                  <a:moveTo>
                    <a:pt x="23502" y="700346"/>
                  </a:moveTo>
                  <a:lnTo>
                    <a:pt x="23405" y="701979"/>
                  </a:lnTo>
                  <a:lnTo>
                    <a:pt x="24060" y="700796"/>
                  </a:lnTo>
                  <a:lnTo>
                    <a:pt x="23502" y="700346"/>
                  </a:lnTo>
                  <a:close/>
                </a:path>
                <a:path w="144779" h="791210">
                  <a:moveTo>
                    <a:pt x="24059" y="499896"/>
                  </a:moveTo>
                  <a:lnTo>
                    <a:pt x="23366" y="499758"/>
                  </a:lnTo>
                  <a:lnTo>
                    <a:pt x="24109" y="501186"/>
                  </a:lnTo>
                  <a:lnTo>
                    <a:pt x="24059" y="499896"/>
                  </a:lnTo>
                  <a:close/>
                </a:path>
                <a:path w="144779" h="791210">
                  <a:moveTo>
                    <a:pt x="24109" y="495520"/>
                  </a:moveTo>
                  <a:lnTo>
                    <a:pt x="23227" y="495630"/>
                  </a:lnTo>
                  <a:lnTo>
                    <a:pt x="23260" y="496006"/>
                  </a:lnTo>
                  <a:lnTo>
                    <a:pt x="24109" y="495520"/>
                  </a:lnTo>
                  <a:close/>
                </a:path>
                <a:path w="144779" h="791210">
                  <a:moveTo>
                    <a:pt x="21950" y="532474"/>
                  </a:moveTo>
                  <a:lnTo>
                    <a:pt x="20998" y="534442"/>
                  </a:lnTo>
                  <a:lnTo>
                    <a:pt x="23805" y="533546"/>
                  </a:lnTo>
                  <a:lnTo>
                    <a:pt x="21950" y="532474"/>
                  </a:lnTo>
                  <a:close/>
                </a:path>
                <a:path w="144779" h="791210">
                  <a:moveTo>
                    <a:pt x="23232" y="523858"/>
                  </a:moveTo>
                  <a:lnTo>
                    <a:pt x="22676" y="525184"/>
                  </a:lnTo>
                  <a:lnTo>
                    <a:pt x="23658" y="524112"/>
                  </a:lnTo>
                  <a:lnTo>
                    <a:pt x="23232" y="523858"/>
                  </a:lnTo>
                  <a:close/>
                </a:path>
                <a:path w="144779" h="791210">
                  <a:moveTo>
                    <a:pt x="21126" y="502988"/>
                  </a:moveTo>
                  <a:lnTo>
                    <a:pt x="17106" y="505013"/>
                  </a:lnTo>
                  <a:lnTo>
                    <a:pt x="23699" y="506804"/>
                  </a:lnTo>
                  <a:lnTo>
                    <a:pt x="21126" y="502988"/>
                  </a:lnTo>
                  <a:close/>
                </a:path>
                <a:path w="144779" h="791210">
                  <a:moveTo>
                    <a:pt x="21650" y="591982"/>
                  </a:moveTo>
                  <a:lnTo>
                    <a:pt x="18849" y="593810"/>
                  </a:lnTo>
                  <a:lnTo>
                    <a:pt x="22368" y="596526"/>
                  </a:lnTo>
                  <a:lnTo>
                    <a:pt x="21650" y="591982"/>
                  </a:lnTo>
                  <a:close/>
                </a:path>
                <a:path w="144779" h="791210">
                  <a:moveTo>
                    <a:pt x="17433" y="643798"/>
                  </a:moveTo>
                  <a:lnTo>
                    <a:pt x="17065" y="650623"/>
                  </a:lnTo>
                  <a:lnTo>
                    <a:pt x="23569" y="654495"/>
                  </a:lnTo>
                  <a:lnTo>
                    <a:pt x="17433" y="643798"/>
                  </a:lnTo>
                  <a:close/>
                </a:path>
                <a:path w="144779" h="791210">
                  <a:moveTo>
                    <a:pt x="21006" y="656051"/>
                  </a:moveTo>
                  <a:lnTo>
                    <a:pt x="21612" y="662289"/>
                  </a:lnTo>
                  <a:lnTo>
                    <a:pt x="23012" y="662448"/>
                  </a:lnTo>
                  <a:lnTo>
                    <a:pt x="21006" y="656051"/>
                  </a:lnTo>
                  <a:close/>
                </a:path>
                <a:path w="144779" h="791210">
                  <a:moveTo>
                    <a:pt x="21822" y="494712"/>
                  </a:moveTo>
                  <a:lnTo>
                    <a:pt x="21733" y="495303"/>
                  </a:lnTo>
                  <a:lnTo>
                    <a:pt x="23189" y="495046"/>
                  </a:lnTo>
                  <a:lnTo>
                    <a:pt x="21822" y="494712"/>
                  </a:lnTo>
                  <a:close/>
                </a:path>
                <a:path w="144779" h="791210">
                  <a:moveTo>
                    <a:pt x="19732" y="526571"/>
                  </a:moveTo>
                  <a:lnTo>
                    <a:pt x="18835" y="534200"/>
                  </a:lnTo>
                  <a:lnTo>
                    <a:pt x="23060" y="530755"/>
                  </a:lnTo>
                  <a:lnTo>
                    <a:pt x="19732" y="526571"/>
                  </a:lnTo>
                  <a:close/>
                </a:path>
                <a:path w="144779" h="791210">
                  <a:moveTo>
                    <a:pt x="22968" y="565112"/>
                  </a:moveTo>
                  <a:lnTo>
                    <a:pt x="22406" y="565737"/>
                  </a:lnTo>
                  <a:lnTo>
                    <a:pt x="23055" y="565976"/>
                  </a:lnTo>
                  <a:lnTo>
                    <a:pt x="22968" y="565112"/>
                  </a:lnTo>
                  <a:close/>
                </a:path>
                <a:path w="144779" h="791210">
                  <a:moveTo>
                    <a:pt x="19705" y="520156"/>
                  </a:moveTo>
                  <a:lnTo>
                    <a:pt x="21765" y="523571"/>
                  </a:lnTo>
                  <a:lnTo>
                    <a:pt x="22821" y="521561"/>
                  </a:lnTo>
                  <a:lnTo>
                    <a:pt x="19705" y="520156"/>
                  </a:lnTo>
                  <a:close/>
                </a:path>
                <a:path w="144779" h="791210">
                  <a:moveTo>
                    <a:pt x="20532" y="496476"/>
                  </a:moveTo>
                  <a:lnTo>
                    <a:pt x="21680" y="497041"/>
                  </a:lnTo>
                  <a:lnTo>
                    <a:pt x="23022" y="496984"/>
                  </a:lnTo>
                  <a:lnTo>
                    <a:pt x="20532" y="496476"/>
                  </a:lnTo>
                  <a:close/>
                </a:path>
                <a:path w="144779" h="791210">
                  <a:moveTo>
                    <a:pt x="21175" y="495968"/>
                  </a:moveTo>
                  <a:lnTo>
                    <a:pt x="21295" y="496307"/>
                  </a:lnTo>
                  <a:lnTo>
                    <a:pt x="22275" y="495955"/>
                  </a:lnTo>
                  <a:lnTo>
                    <a:pt x="21175" y="495968"/>
                  </a:lnTo>
                  <a:close/>
                </a:path>
                <a:path w="144779" h="791210">
                  <a:moveTo>
                    <a:pt x="22507" y="689551"/>
                  </a:moveTo>
                  <a:lnTo>
                    <a:pt x="21452" y="689373"/>
                  </a:lnTo>
                  <a:lnTo>
                    <a:pt x="21568" y="690507"/>
                  </a:lnTo>
                  <a:lnTo>
                    <a:pt x="22507" y="689551"/>
                  </a:lnTo>
                  <a:close/>
                </a:path>
                <a:path w="144779" h="791210">
                  <a:moveTo>
                    <a:pt x="21306" y="524020"/>
                  </a:moveTo>
                  <a:lnTo>
                    <a:pt x="21478" y="524986"/>
                  </a:lnTo>
                  <a:lnTo>
                    <a:pt x="21828" y="524170"/>
                  </a:lnTo>
                  <a:lnTo>
                    <a:pt x="21306" y="524020"/>
                  </a:lnTo>
                  <a:close/>
                </a:path>
                <a:path w="144779" h="791210">
                  <a:moveTo>
                    <a:pt x="21149" y="499500"/>
                  </a:moveTo>
                  <a:lnTo>
                    <a:pt x="19828" y="500351"/>
                  </a:lnTo>
                  <a:lnTo>
                    <a:pt x="21582" y="501325"/>
                  </a:lnTo>
                  <a:lnTo>
                    <a:pt x="21149" y="499500"/>
                  </a:lnTo>
                  <a:close/>
                </a:path>
                <a:path w="144779" h="791210">
                  <a:moveTo>
                    <a:pt x="19920" y="619279"/>
                  </a:moveTo>
                  <a:lnTo>
                    <a:pt x="19285" y="624013"/>
                  </a:lnTo>
                  <a:lnTo>
                    <a:pt x="22202" y="622550"/>
                  </a:lnTo>
                  <a:lnTo>
                    <a:pt x="19920" y="619279"/>
                  </a:lnTo>
                  <a:close/>
                </a:path>
                <a:path w="144779" h="791210">
                  <a:moveTo>
                    <a:pt x="18904" y="594475"/>
                  </a:moveTo>
                  <a:lnTo>
                    <a:pt x="19575" y="597715"/>
                  </a:lnTo>
                  <a:lnTo>
                    <a:pt x="22161" y="596624"/>
                  </a:lnTo>
                  <a:lnTo>
                    <a:pt x="18904" y="594475"/>
                  </a:lnTo>
                  <a:close/>
                </a:path>
                <a:path w="144779" h="791210">
                  <a:moveTo>
                    <a:pt x="20507" y="497276"/>
                  </a:moveTo>
                  <a:lnTo>
                    <a:pt x="20984" y="498319"/>
                  </a:lnTo>
                  <a:lnTo>
                    <a:pt x="21576" y="497307"/>
                  </a:lnTo>
                  <a:lnTo>
                    <a:pt x="20507" y="497276"/>
                  </a:lnTo>
                  <a:close/>
                </a:path>
                <a:path w="144779" h="791210">
                  <a:moveTo>
                    <a:pt x="20846" y="501581"/>
                  </a:moveTo>
                  <a:lnTo>
                    <a:pt x="19484" y="502228"/>
                  </a:lnTo>
                  <a:lnTo>
                    <a:pt x="21119" y="502595"/>
                  </a:lnTo>
                  <a:lnTo>
                    <a:pt x="20846" y="501581"/>
                  </a:lnTo>
                  <a:close/>
                </a:path>
                <a:path w="144779" h="791210">
                  <a:moveTo>
                    <a:pt x="21988" y="480320"/>
                  </a:moveTo>
                  <a:lnTo>
                    <a:pt x="21574" y="480873"/>
                  </a:lnTo>
                  <a:lnTo>
                    <a:pt x="21962" y="481614"/>
                  </a:lnTo>
                  <a:lnTo>
                    <a:pt x="21988" y="480320"/>
                  </a:lnTo>
                  <a:close/>
                </a:path>
                <a:path w="144779" h="791210">
                  <a:moveTo>
                    <a:pt x="20025" y="517542"/>
                  </a:moveTo>
                  <a:lnTo>
                    <a:pt x="19294" y="519143"/>
                  </a:lnTo>
                  <a:lnTo>
                    <a:pt x="21609" y="520371"/>
                  </a:lnTo>
                  <a:lnTo>
                    <a:pt x="20025" y="517542"/>
                  </a:lnTo>
                  <a:close/>
                </a:path>
                <a:path w="144779" h="791210">
                  <a:moveTo>
                    <a:pt x="21219" y="562685"/>
                  </a:moveTo>
                  <a:lnTo>
                    <a:pt x="19103" y="564620"/>
                  </a:lnTo>
                  <a:lnTo>
                    <a:pt x="21435" y="564159"/>
                  </a:lnTo>
                  <a:lnTo>
                    <a:pt x="21219" y="562685"/>
                  </a:lnTo>
                  <a:close/>
                </a:path>
                <a:path w="144779" h="791210">
                  <a:moveTo>
                    <a:pt x="21618" y="513702"/>
                  </a:moveTo>
                  <a:lnTo>
                    <a:pt x="18661" y="514320"/>
                  </a:lnTo>
                  <a:lnTo>
                    <a:pt x="20838" y="515325"/>
                  </a:lnTo>
                  <a:lnTo>
                    <a:pt x="21618" y="513702"/>
                  </a:lnTo>
                  <a:close/>
                </a:path>
                <a:path w="144779" h="791210">
                  <a:moveTo>
                    <a:pt x="19476" y="522886"/>
                  </a:moveTo>
                  <a:lnTo>
                    <a:pt x="18623" y="525103"/>
                  </a:lnTo>
                  <a:lnTo>
                    <a:pt x="21220" y="524759"/>
                  </a:lnTo>
                  <a:lnTo>
                    <a:pt x="19476" y="522886"/>
                  </a:lnTo>
                  <a:close/>
                </a:path>
                <a:path w="144779" h="791210">
                  <a:moveTo>
                    <a:pt x="20990" y="590510"/>
                  </a:moveTo>
                  <a:lnTo>
                    <a:pt x="20737" y="590913"/>
                  </a:lnTo>
                  <a:lnTo>
                    <a:pt x="21452" y="590662"/>
                  </a:lnTo>
                  <a:lnTo>
                    <a:pt x="20990" y="590510"/>
                  </a:lnTo>
                  <a:close/>
                </a:path>
                <a:path w="144779" h="791210">
                  <a:moveTo>
                    <a:pt x="20387" y="713228"/>
                  </a:moveTo>
                  <a:lnTo>
                    <a:pt x="20044" y="713454"/>
                  </a:lnTo>
                  <a:lnTo>
                    <a:pt x="21287" y="713573"/>
                  </a:lnTo>
                  <a:lnTo>
                    <a:pt x="20387" y="713228"/>
                  </a:lnTo>
                  <a:close/>
                </a:path>
                <a:path w="144779" h="791210">
                  <a:moveTo>
                    <a:pt x="20366" y="685160"/>
                  </a:moveTo>
                  <a:lnTo>
                    <a:pt x="20000" y="685560"/>
                  </a:lnTo>
                  <a:lnTo>
                    <a:pt x="21165" y="686002"/>
                  </a:lnTo>
                  <a:lnTo>
                    <a:pt x="20366" y="685160"/>
                  </a:lnTo>
                  <a:close/>
                </a:path>
                <a:path w="144779" h="791210">
                  <a:moveTo>
                    <a:pt x="18639" y="510183"/>
                  </a:moveTo>
                  <a:lnTo>
                    <a:pt x="18843" y="513081"/>
                  </a:lnTo>
                  <a:lnTo>
                    <a:pt x="20720" y="512202"/>
                  </a:lnTo>
                  <a:lnTo>
                    <a:pt x="18639" y="510183"/>
                  </a:lnTo>
                  <a:close/>
                </a:path>
                <a:path w="144779" h="791210">
                  <a:moveTo>
                    <a:pt x="17506" y="588053"/>
                  </a:moveTo>
                  <a:lnTo>
                    <a:pt x="18617" y="593549"/>
                  </a:lnTo>
                  <a:lnTo>
                    <a:pt x="21034" y="591667"/>
                  </a:lnTo>
                  <a:lnTo>
                    <a:pt x="17506" y="588053"/>
                  </a:lnTo>
                  <a:close/>
                </a:path>
                <a:path w="144779" h="791210">
                  <a:moveTo>
                    <a:pt x="20723" y="690224"/>
                  </a:moveTo>
                  <a:lnTo>
                    <a:pt x="20160" y="690298"/>
                  </a:lnTo>
                  <a:lnTo>
                    <a:pt x="20235" y="691302"/>
                  </a:lnTo>
                  <a:lnTo>
                    <a:pt x="20723" y="690224"/>
                  </a:lnTo>
                  <a:close/>
                </a:path>
                <a:path w="144779" h="791210">
                  <a:moveTo>
                    <a:pt x="20636" y="533915"/>
                  </a:moveTo>
                  <a:lnTo>
                    <a:pt x="19141" y="534356"/>
                  </a:lnTo>
                  <a:lnTo>
                    <a:pt x="20401" y="534345"/>
                  </a:lnTo>
                  <a:lnTo>
                    <a:pt x="20636" y="533915"/>
                  </a:lnTo>
                  <a:close/>
                </a:path>
                <a:path w="144779" h="791210">
                  <a:moveTo>
                    <a:pt x="20306" y="672462"/>
                  </a:moveTo>
                  <a:lnTo>
                    <a:pt x="20169" y="672180"/>
                  </a:lnTo>
                  <a:lnTo>
                    <a:pt x="20057" y="673206"/>
                  </a:lnTo>
                  <a:lnTo>
                    <a:pt x="20306" y="672462"/>
                  </a:lnTo>
                  <a:close/>
                </a:path>
                <a:path w="144779" h="791210">
                  <a:moveTo>
                    <a:pt x="16025" y="651224"/>
                  </a:moveTo>
                  <a:lnTo>
                    <a:pt x="16314" y="656116"/>
                  </a:lnTo>
                  <a:lnTo>
                    <a:pt x="11170" y="655340"/>
                  </a:lnTo>
                  <a:lnTo>
                    <a:pt x="10837" y="658070"/>
                  </a:lnTo>
                  <a:lnTo>
                    <a:pt x="15821" y="658457"/>
                  </a:lnTo>
                  <a:lnTo>
                    <a:pt x="14233" y="660574"/>
                  </a:lnTo>
                  <a:lnTo>
                    <a:pt x="19389" y="664047"/>
                  </a:lnTo>
                  <a:lnTo>
                    <a:pt x="19888" y="654620"/>
                  </a:lnTo>
                  <a:lnTo>
                    <a:pt x="16025" y="651224"/>
                  </a:lnTo>
                  <a:close/>
                </a:path>
                <a:path w="144779" h="791210">
                  <a:moveTo>
                    <a:pt x="20191" y="580120"/>
                  </a:moveTo>
                  <a:lnTo>
                    <a:pt x="18505" y="580905"/>
                  </a:lnTo>
                  <a:lnTo>
                    <a:pt x="19100" y="582008"/>
                  </a:lnTo>
                  <a:lnTo>
                    <a:pt x="20191" y="580120"/>
                  </a:lnTo>
                  <a:close/>
                </a:path>
                <a:path w="144779" h="791210">
                  <a:moveTo>
                    <a:pt x="15160" y="601092"/>
                  </a:moveTo>
                  <a:lnTo>
                    <a:pt x="9873" y="605057"/>
                  </a:lnTo>
                  <a:lnTo>
                    <a:pt x="12318" y="616150"/>
                  </a:lnTo>
                  <a:lnTo>
                    <a:pt x="5785" y="614692"/>
                  </a:lnTo>
                  <a:lnTo>
                    <a:pt x="6815" y="619481"/>
                  </a:lnTo>
                  <a:lnTo>
                    <a:pt x="4636" y="615171"/>
                  </a:lnTo>
                  <a:lnTo>
                    <a:pt x="2966" y="617480"/>
                  </a:lnTo>
                  <a:lnTo>
                    <a:pt x="9156" y="631213"/>
                  </a:lnTo>
                  <a:lnTo>
                    <a:pt x="13052" y="620617"/>
                  </a:lnTo>
                  <a:lnTo>
                    <a:pt x="11469" y="632005"/>
                  </a:lnTo>
                  <a:lnTo>
                    <a:pt x="15935" y="634959"/>
                  </a:lnTo>
                  <a:lnTo>
                    <a:pt x="19610" y="629836"/>
                  </a:lnTo>
                  <a:lnTo>
                    <a:pt x="19741" y="616719"/>
                  </a:lnTo>
                  <a:lnTo>
                    <a:pt x="18634" y="602391"/>
                  </a:lnTo>
                  <a:lnTo>
                    <a:pt x="15160" y="601092"/>
                  </a:lnTo>
                  <a:close/>
                </a:path>
                <a:path w="144779" h="791210">
                  <a:moveTo>
                    <a:pt x="18693" y="621550"/>
                  </a:moveTo>
                  <a:lnTo>
                    <a:pt x="18936" y="623619"/>
                  </a:lnTo>
                  <a:lnTo>
                    <a:pt x="19266" y="622183"/>
                  </a:lnTo>
                  <a:lnTo>
                    <a:pt x="18693" y="621550"/>
                  </a:lnTo>
                  <a:close/>
                </a:path>
                <a:path w="144779" h="791210">
                  <a:moveTo>
                    <a:pt x="15111" y="588136"/>
                  </a:moveTo>
                  <a:lnTo>
                    <a:pt x="15292" y="596279"/>
                  </a:lnTo>
                  <a:lnTo>
                    <a:pt x="12564" y="594692"/>
                  </a:lnTo>
                  <a:lnTo>
                    <a:pt x="10877" y="599229"/>
                  </a:lnTo>
                  <a:lnTo>
                    <a:pt x="17135" y="601795"/>
                  </a:lnTo>
                  <a:lnTo>
                    <a:pt x="15111" y="588136"/>
                  </a:lnTo>
                  <a:close/>
                </a:path>
                <a:path w="144779" h="791210">
                  <a:moveTo>
                    <a:pt x="19114" y="526396"/>
                  </a:moveTo>
                  <a:lnTo>
                    <a:pt x="17641" y="527967"/>
                  </a:lnTo>
                  <a:lnTo>
                    <a:pt x="18511" y="529482"/>
                  </a:lnTo>
                  <a:lnTo>
                    <a:pt x="19114" y="526396"/>
                  </a:lnTo>
                  <a:close/>
                </a:path>
                <a:path w="144779" h="791210">
                  <a:moveTo>
                    <a:pt x="16401" y="508092"/>
                  </a:moveTo>
                  <a:lnTo>
                    <a:pt x="16352" y="509479"/>
                  </a:lnTo>
                  <a:lnTo>
                    <a:pt x="19039" y="509710"/>
                  </a:lnTo>
                  <a:lnTo>
                    <a:pt x="16401" y="508092"/>
                  </a:lnTo>
                  <a:close/>
                </a:path>
                <a:path w="144779" h="791210">
                  <a:moveTo>
                    <a:pt x="18868" y="684387"/>
                  </a:moveTo>
                  <a:lnTo>
                    <a:pt x="17217" y="685786"/>
                  </a:lnTo>
                  <a:lnTo>
                    <a:pt x="18683" y="685232"/>
                  </a:lnTo>
                  <a:lnTo>
                    <a:pt x="18868" y="684387"/>
                  </a:lnTo>
                  <a:close/>
                </a:path>
                <a:path w="144779" h="791210">
                  <a:moveTo>
                    <a:pt x="18706" y="531527"/>
                  </a:moveTo>
                  <a:lnTo>
                    <a:pt x="18000" y="532221"/>
                  </a:lnTo>
                  <a:lnTo>
                    <a:pt x="18849" y="531992"/>
                  </a:lnTo>
                  <a:lnTo>
                    <a:pt x="18706" y="531527"/>
                  </a:lnTo>
                  <a:close/>
                </a:path>
                <a:path w="144779" h="791210">
                  <a:moveTo>
                    <a:pt x="17551" y="681932"/>
                  </a:moveTo>
                  <a:lnTo>
                    <a:pt x="14711" y="686722"/>
                  </a:lnTo>
                  <a:lnTo>
                    <a:pt x="18096" y="684503"/>
                  </a:lnTo>
                  <a:lnTo>
                    <a:pt x="17551" y="681932"/>
                  </a:lnTo>
                  <a:close/>
                </a:path>
                <a:path w="144779" h="791210">
                  <a:moveTo>
                    <a:pt x="17484" y="675447"/>
                  </a:moveTo>
                  <a:lnTo>
                    <a:pt x="18576" y="676234"/>
                  </a:lnTo>
                  <a:lnTo>
                    <a:pt x="18694" y="675732"/>
                  </a:lnTo>
                  <a:lnTo>
                    <a:pt x="17484" y="675447"/>
                  </a:lnTo>
                  <a:close/>
                </a:path>
                <a:path w="144779" h="791210">
                  <a:moveTo>
                    <a:pt x="18172" y="533209"/>
                  </a:moveTo>
                  <a:lnTo>
                    <a:pt x="16773" y="534397"/>
                  </a:lnTo>
                  <a:lnTo>
                    <a:pt x="17990" y="535051"/>
                  </a:lnTo>
                  <a:lnTo>
                    <a:pt x="18172" y="533209"/>
                  </a:lnTo>
                  <a:close/>
                </a:path>
                <a:path w="144779" h="791210">
                  <a:moveTo>
                    <a:pt x="18469" y="646931"/>
                  </a:moveTo>
                  <a:lnTo>
                    <a:pt x="17324" y="647806"/>
                  </a:lnTo>
                  <a:lnTo>
                    <a:pt x="18374" y="647331"/>
                  </a:lnTo>
                  <a:lnTo>
                    <a:pt x="18469" y="646931"/>
                  </a:lnTo>
                  <a:close/>
                </a:path>
                <a:path w="144779" h="791210">
                  <a:moveTo>
                    <a:pt x="18061" y="520036"/>
                  </a:moveTo>
                  <a:lnTo>
                    <a:pt x="16866" y="521155"/>
                  </a:lnTo>
                  <a:lnTo>
                    <a:pt x="18216" y="521364"/>
                  </a:lnTo>
                  <a:lnTo>
                    <a:pt x="18061" y="520036"/>
                  </a:lnTo>
                  <a:close/>
                </a:path>
                <a:path w="144779" h="791210">
                  <a:moveTo>
                    <a:pt x="17630" y="532103"/>
                  </a:moveTo>
                  <a:lnTo>
                    <a:pt x="17269" y="533084"/>
                  </a:lnTo>
                  <a:lnTo>
                    <a:pt x="18054" y="532770"/>
                  </a:lnTo>
                  <a:lnTo>
                    <a:pt x="17630" y="532103"/>
                  </a:lnTo>
                  <a:close/>
                </a:path>
                <a:path w="144779" h="791210">
                  <a:moveTo>
                    <a:pt x="16153" y="663070"/>
                  </a:moveTo>
                  <a:lnTo>
                    <a:pt x="9584" y="670433"/>
                  </a:lnTo>
                  <a:lnTo>
                    <a:pt x="17162" y="668214"/>
                  </a:lnTo>
                  <a:lnTo>
                    <a:pt x="16153" y="663070"/>
                  </a:lnTo>
                  <a:close/>
                </a:path>
                <a:path w="144779" h="791210">
                  <a:moveTo>
                    <a:pt x="16857" y="695476"/>
                  </a:moveTo>
                  <a:lnTo>
                    <a:pt x="17839" y="696326"/>
                  </a:lnTo>
                  <a:lnTo>
                    <a:pt x="17174" y="695370"/>
                  </a:lnTo>
                  <a:lnTo>
                    <a:pt x="16857" y="695476"/>
                  </a:lnTo>
                  <a:close/>
                </a:path>
                <a:path w="144779" h="791210">
                  <a:moveTo>
                    <a:pt x="17681" y="529525"/>
                  </a:moveTo>
                  <a:lnTo>
                    <a:pt x="15433" y="533505"/>
                  </a:lnTo>
                  <a:lnTo>
                    <a:pt x="17507" y="531757"/>
                  </a:lnTo>
                  <a:lnTo>
                    <a:pt x="17681" y="529525"/>
                  </a:lnTo>
                  <a:close/>
                </a:path>
                <a:path w="144779" h="791210">
                  <a:moveTo>
                    <a:pt x="17646" y="580813"/>
                  </a:moveTo>
                  <a:lnTo>
                    <a:pt x="16219" y="581568"/>
                  </a:lnTo>
                  <a:lnTo>
                    <a:pt x="17574" y="582521"/>
                  </a:lnTo>
                  <a:lnTo>
                    <a:pt x="17646" y="580813"/>
                  </a:lnTo>
                  <a:close/>
                </a:path>
                <a:path w="144779" h="791210">
                  <a:moveTo>
                    <a:pt x="17632" y="583020"/>
                  </a:moveTo>
                  <a:lnTo>
                    <a:pt x="16424" y="583093"/>
                  </a:lnTo>
                  <a:lnTo>
                    <a:pt x="16977" y="584323"/>
                  </a:lnTo>
                  <a:lnTo>
                    <a:pt x="17632" y="583020"/>
                  </a:lnTo>
                  <a:close/>
                </a:path>
                <a:path w="144779" h="791210">
                  <a:moveTo>
                    <a:pt x="17338" y="679216"/>
                  </a:moveTo>
                  <a:lnTo>
                    <a:pt x="15891" y="682375"/>
                  </a:lnTo>
                  <a:lnTo>
                    <a:pt x="17514" y="681005"/>
                  </a:lnTo>
                  <a:lnTo>
                    <a:pt x="17338" y="679216"/>
                  </a:lnTo>
                  <a:close/>
                </a:path>
                <a:path w="144779" h="791210">
                  <a:moveTo>
                    <a:pt x="17008" y="689958"/>
                  </a:moveTo>
                  <a:lnTo>
                    <a:pt x="16151" y="691408"/>
                  </a:lnTo>
                  <a:lnTo>
                    <a:pt x="17378" y="690288"/>
                  </a:lnTo>
                  <a:lnTo>
                    <a:pt x="17008" y="689958"/>
                  </a:lnTo>
                  <a:close/>
                </a:path>
                <a:path w="144779" h="791210">
                  <a:moveTo>
                    <a:pt x="15112" y="642292"/>
                  </a:moveTo>
                  <a:lnTo>
                    <a:pt x="14033" y="646285"/>
                  </a:lnTo>
                  <a:lnTo>
                    <a:pt x="17342" y="643567"/>
                  </a:lnTo>
                  <a:lnTo>
                    <a:pt x="15112" y="642292"/>
                  </a:lnTo>
                  <a:close/>
                </a:path>
                <a:path w="144779" h="791210">
                  <a:moveTo>
                    <a:pt x="17138" y="676596"/>
                  </a:moveTo>
                  <a:lnTo>
                    <a:pt x="16547" y="676851"/>
                  </a:lnTo>
                  <a:lnTo>
                    <a:pt x="17215" y="677358"/>
                  </a:lnTo>
                  <a:lnTo>
                    <a:pt x="17138" y="676596"/>
                  </a:lnTo>
                  <a:close/>
                </a:path>
                <a:path w="144779" h="791210">
                  <a:moveTo>
                    <a:pt x="16274" y="660742"/>
                  </a:moveTo>
                  <a:lnTo>
                    <a:pt x="14006" y="661816"/>
                  </a:lnTo>
                  <a:lnTo>
                    <a:pt x="15826" y="662490"/>
                  </a:lnTo>
                  <a:lnTo>
                    <a:pt x="16274" y="660742"/>
                  </a:lnTo>
                  <a:close/>
                </a:path>
                <a:path w="144779" h="791210">
                  <a:moveTo>
                    <a:pt x="16860" y="686758"/>
                  </a:moveTo>
                  <a:lnTo>
                    <a:pt x="14670" y="687442"/>
                  </a:lnTo>
                  <a:lnTo>
                    <a:pt x="14647" y="689308"/>
                  </a:lnTo>
                  <a:lnTo>
                    <a:pt x="16860" y="686758"/>
                  </a:lnTo>
                  <a:close/>
                </a:path>
                <a:path w="144779" h="791210">
                  <a:moveTo>
                    <a:pt x="14244" y="484153"/>
                  </a:moveTo>
                  <a:lnTo>
                    <a:pt x="13824" y="487403"/>
                  </a:lnTo>
                  <a:lnTo>
                    <a:pt x="16827" y="485717"/>
                  </a:lnTo>
                  <a:lnTo>
                    <a:pt x="14244" y="484153"/>
                  </a:lnTo>
                  <a:close/>
                </a:path>
                <a:path w="144779" h="791210">
                  <a:moveTo>
                    <a:pt x="15494" y="677776"/>
                  </a:moveTo>
                  <a:lnTo>
                    <a:pt x="12095" y="686634"/>
                  </a:lnTo>
                  <a:lnTo>
                    <a:pt x="15864" y="683477"/>
                  </a:lnTo>
                  <a:lnTo>
                    <a:pt x="15494" y="677776"/>
                  </a:lnTo>
                  <a:close/>
                </a:path>
                <a:path w="144779" h="791210">
                  <a:moveTo>
                    <a:pt x="16224" y="646201"/>
                  </a:moveTo>
                  <a:lnTo>
                    <a:pt x="15427" y="647408"/>
                  </a:lnTo>
                  <a:lnTo>
                    <a:pt x="16630" y="647458"/>
                  </a:lnTo>
                  <a:lnTo>
                    <a:pt x="16224" y="646201"/>
                  </a:lnTo>
                  <a:close/>
                </a:path>
                <a:path w="144779" h="791210">
                  <a:moveTo>
                    <a:pt x="16165" y="692542"/>
                  </a:moveTo>
                  <a:lnTo>
                    <a:pt x="14964" y="693708"/>
                  </a:lnTo>
                  <a:lnTo>
                    <a:pt x="16737" y="693203"/>
                  </a:lnTo>
                  <a:lnTo>
                    <a:pt x="16165" y="692542"/>
                  </a:lnTo>
                  <a:close/>
                </a:path>
                <a:path w="144779" h="791210">
                  <a:moveTo>
                    <a:pt x="15660" y="640312"/>
                  </a:moveTo>
                  <a:lnTo>
                    <a:pt x="14588" y="640426"/>
                  </a:lnTo>
                  <a:lnTo>
                    <a:pt x="16686" y="640841"/>
                  </a:lnTo>
                  <a:lnTo>
                    <a:pt x="15660" y="640312"/>
                  </a:lnTo>
                  <a:close/>
                </a:path>
                <a:path w="144779" h="791210">
                  <a:moveTo>
                    <a:pt x="11983" y="688760"/>
                  </a:moveTo>
                  <a:lnTo>
                    <a:pt x="15365" y="692276"/>
                  </a:lnTo>
                  <a:lnTo>
                    <a:pt x="15168" y="689958"/>
                  </a:lnTo>
                  <a:lnTo>
                    <a:pt x="11983" y="688760"/>
                  </a:lnTo>
                  <a:close/>
                </a:path>
                <a:path w="144779" h="791210">
                  <a:moveTo>
                    <a:pt x="15731" y="580527"/>
                  </a:moveTo>
                  <a:lnTo>
                    <a:pt x="14973" y="582516"/>
                  </a:lnTo>
                  <a:lnTo>
                    <a:pt x="16063" y="582636"/>
                  </a:lnTo>
                  <a:lnTo>
                    <a:pt x="15731" y="580527"/>
                  </a:lnTo>
                  <a:close/>
                </a:path>
                <a:path w="144779" h="791210">
                  <a:moveTo>
                    <a:pt x="13043" y="649866"/>
                  </a:moveTo>
                  <a:lnTo>
                    <a:pt x="11402" y="655085"/>
                  </a:lnTo>
                  <a:lnTo>
                    <a:pt x="14943" y="655971"/>
                  </a:lnTo>
                  <a:lnTo>
                    <a:pt x="13043" y="649866"/>
                  </a:lnTo>
                  <a:close/>
                </a:path>
                <a:path w="144779" h="791210">
                  <a:moveTo>
                    <a:pt x="15351" y="676094"/>
                  </a:moveTo>
                  <a:lnTo>
                    <a:pt x="14413" y="677906"/>
                  </a:lnTo>
                  <a:lnTo>
                    <a:pt x="15182" y="677238"/>
                  </a:lnTo>
                  <a:lnTo>
                    <a:pt x="15351" y="676094"/>
                  </a:lnTo>
                  <a:close/>
                </a:path>
                <a:path w="144779" h="791210">
                  <a:moveTo>
                    <a:pt x="15267" y="666995"/>
                  </a:moveTo>
                  <a:lnTo>
                    <a:pt x="14661" y="668189"/>
                  </a:lnTo>
                  <a:lnTo>
                    <a:pt x="15075" y="669373"/>
                  </a:lnTo>
                  <a:lnTo>
                    <a:pt x="15267" y="666995"/>
                  </a:lnTo>
                  <a:close/>
                </a:path>
                <a:path w="144779" h="791210">
                  <a:moveTo>
                    <a:pt x="14129" y="583418"/>
                  </a:moveTo>
                  <a:lnTo>
                    <a:pt x="14238" y="585807"/>
                  </a:lnTo>
                  <a:lnTo>
                    <a:pt x="15213" y="584919"/>
                  </a:lnTo>
                  <a:lnTo>
                    <a:pt x="14129" y="583418"/>
                  </a:lnTo>
                  <a:close/>
                </a:path>
                <a:path w="144779" h="791210">
                  <a:moveTo>
                    <a:pt x="14471" y="638915"/>
                  </a:moveTo>
                  <a:lnTo>
                    <a:pt x="14119" y="639653"/>
                  </a:lnTo>
                  <a:lnTo>
                    <a:pt x="15067" y="639467"/>
                  </a:lnTo>
                  <a:lnTo>
                    <a:pt x="14471" y="638915"/>
                  </a:lnTo>
                  <a:close/>
                </a:path>
                <a:path w="144779" h="791210">
                  <a:moveTo>
                    <a:pt x="15100" y="635483"/>
                  </a:moveTo>
                  <a:lnTo>
                    <a:pt x="13987" y="635744"/>
                  </a:lnTo>
                  <a:lnTo>
                    <a:pt x="15114" y="636226"/>
                  </a:lnTo>
                  <a:lnTo>
                    <a:pt x="15100" y="635483"/>
                  </a:lnTo>
                  <a:close/>
                </a:path>
                <a:path w="144779" h="791210">
                  <a:moveTo>
                    <a:pt x="14208" y="585910"/>
                  </a:moveTo>
                  <a:lnTo>
                    <a:pt x="14197" y="587209"/>
                  </a:lnTo>
                  <a:lnTo>
                    <a:pt x="14921" y="587320"/>
                  </a:lnTo>
                  <a:lnTo>
                    <a:pt x="14208" y="585910"/>
                  </a:lnTo>
                  <a:close/>
                </a:path>
                <a:path w="144779" h="791210">
                  <a:moveTo>
                    <a:pt x="14572" y="689489"/>
                  </a:moveTo>
                  <a:lnTo>
                    <a:pt x="13860" y="689476"/>
                  </a:lnTo>
                  <a:lnTo>
                    <a:pt x="14819" y="690345"/>
                  </a:lnTo>
                  <a:lnTo>
                    <a:pt x="14572" y="689489"/>
                  </a:lnTo>
                  <a:close/>
                </a:path>
                <a:path w="144779" h="791210">
                  <a:moveTo>
                    <a:pt x="13370" y="506434"/>
                  </a:moveTo>
                  <a:lnTo>
                    <a:pt x="13223" y="508240"/>
                  </a:lnTo>
                  <a:lnTo>
                    <a:pt x="14554" y="508252"/>
                  </a:lnTo>
                  <a:lnTo>
                    <a:pt x="13370" y="506434"/>
                  </a:lnTo>
                  <a:close/>
                </a:path>
                <a:path w="144779" h="791210">
                  <a:moveTo>
                    <a:pt x="13392" y="591005"/>
                  </a:moveTo>
                  <a:lnTo>
                    <a:pt x="6774" y="587401"/>
                  </a:lnTo>
                  <a:lnTo>
                    <a:pt x="10720" y="596040"/>
                  </a:lnTo>
                  <a:lnTo>
                    <a:pt x="13392" y="591005"/>
                  </a:lnTo>
                  <a:close/>
                </a:path>
                <a:path w="144779" h="791210">
                  <a:moveTo>
                    <a:pt x="12890" y="530050"/>
                  </a:moveTo>
                  <a:lnTo>
                    <a:pt x="12263" y="531134"/>
                  </a:lnTo>
                  <a:lnTo>
                    <a:pt x="14250" y="531802"/>
                  </a:lnTo>
                  <a:lnTo>
                    <a:pt x="12890" y="530050"/>
                  </a:lnTo>
                  <a:close/>
                </a:path>
                <a:path w="144779" h="791210">
                  <a:moveTo>
                    <a:pt x="12383" y="674210"/>
                  </a:moveTo>
                  <a:lnTo>
                    <a:pt x="10248" y="687128"/>
                  </a:lnTo>
                  <a:lnTo>
                    <a:pt x="14012" y="679339"/>
                  </a:lnTo>
                  <a:lnTo>
                    <a:pt x="12383" y="674210"/>
                  </a:lnTo>
                  <a:close/>
                </a:path>
                <a:path w="144779" h="791210">
                  <a:moveTo>
                    <a:pt x="8390" y="584549"/>
                  </a:moveTo>
                  <a:lnTo>
                    <a:pt x="12812" y="589158"/>
                  </a:lnTo>
                  <a:lnTo>
                    <a:pt x="10458" y="582359"/>
                  </a:lnTo>
                  <a:lnTo>
                    <a:pt x="8390" y="584549"/>
                  </a:lnTo>
                  <a:close/>
                </a:path>
                <a:path w="144779" h="791210">
                  <a:moveTo>
                    <a:pt x="13943" y="588647"/>
                  </a:moveTo>
                  <a:lnTo>
                    <a:pt x="12841" y="589468"/>
                  </a:lnTo>
                  <a:lnTo>
                    <a:pt x="13988" y="589077"/>
                  </a:lnTo>
                  <a:lnTo>
                    <a:pt x="13943" y="588647"/>
                  </a:lnTo>
                  <a:close/>
                </a:path>
                <a:path w="144779" h="791210">
                  <a:moveTo>
                    <a:pt x="12773" y="580691"/>
                  </a:moveTo>
                  <a:lnTo>
                    <a:pt x="10908" y="584139"/>
                  </a:lnTo>
                  <a:lnTo>
                    <a:pt x="13769" y="585278"/>
                  </a:lnTo>
                  <a:lnTo>
                    <a:pt x="12773" y="580691"/>
                  </a:lnTo>
                  <a:close/>
                </a:path>
                <a:path w="144779" h="791210">
                  <a:moveTo>
                    <a:pt x="10924" y="599976"/>
                  </a:moveTo>
                  <a:lnTo>
                    <a:pt x="11151" y="603018"/>
                  </a:lnTo>
                  <a:lnTo>
                    <a:pt x="13796" y="600999"/>
                  </a:lnTo>
                  <a:lnTo>
                    <a:pt x="10924" y="599976"/>
                  </a:lnTo>
                  <a:close/>
                </a:path>
                <a:path w="144779" h="791210">
                  <a:moveTo>
                    <a:pt x="13543" y="669713"/>
                  </a:moveTo>
                  <a:lnTo>
                    <a:pt x="12830" y="669895"/>
                  </a:lnTo>
                  <a:lnTo>
                    <a:pt x="13123" y="670696"/>
                  </a:lnTo>
                  <a:lnTo>
                    <a:pt x="13543" y="669713"/>
                  </a:lnTo>
                  <a:close/>
                </a:path>
                <a:path w="144779" h="791210">
                  <a:moveTo>
                    <a:pt x="10023" y="643565"/>
                  </a:moveTo>
                  <a:lnTo>
                    <a:pt x="13398" y="636750"/>
                  </a:lnTo>
                  <a:lnTo>
                    <a:pt x="4301" y="633499"/>
                  </a:lnTo>
                  <a:lnTo>
                    <a:pt x="7754" y="638093"/>
                  </a:lnTo>
                  <a:lnTo>
                    <a:pt x="3487" y="637652"/>
                  </a:lnTo>
                  <a:lnTo>
                    <a:pt x="2620" y="644132"/>
                  </a:lnTo>
                  <a:lnTo>
                    <a:pt x="10023" y="643565"/>
                  </a:lnTo>
                  <a:close/>
                </a:path>
                <a:path w="144779" h="791210">
                  <a:moveTo>
                    <a:pt x="12596" y="662510"/>
                  </a:moveTo>
                  <a:lnTo>
                    <a:pt x="9933" y="663384"/>
                  </a:lnTo>
                  <a:lnTo>
                    <a:pt x="11988" y="663707"/>
                  </a:lnTo>
                  <a:lnTo>
                    <a:pt x="12596" y="662510"/>
                  </a:lnTo>
                  <a:close/>
                </a:path>
                <a:path w="144779" h="791210">
                  <a:moveTo>
                    <a:pt x="11317" y="660644"/>
                  </a:moveTo>
                  <a:lnTo>
                    <a:pt x="11027" y="662654"/>
                  </a:lnTo>
                  <a:lnTo>
                    <a:pt x="12995" y="661456"/>
                  </a:lnTo>
                  <a:lnTo>
                    <a:pt x="11317" y="660644"/>
                  </a:lnTo>
                  <a:close/>
                </a:path>
                <a:path w="144779" h="791210">
                  <a:moveTo>
                    <a:pt x="9707" y="609879"/>
                  </a:moveTo>
                  <a:lnTo>
                    <a:pt x="6854" y="612260"/>
                  </a:lnTo>
                  <a:lnTo>
                    <a:pt x="12165" y="616126"/>
                  </a:lnTo>
                  <a:lnTo>
                    <a:pt x="12904" y="611353"/>
                  </a:lnTo>
                  <a:lnTo>
                    <a:pt x="9707" y="609879"/>
                  </a:lnTo>
                  <a:close/>
                </a:path>
                <a:path w="144779" h="791210">
                  <a:moveTo>
                    <a:pt x="11515" y="639171"/>
                  </a:moveTo>
                  <a:lnTo>
                    <a:pt x="11410" y="639872"/>
                  </a:lnTo>
                  <a:lnTo>
                    <a:pt x="12732" y="639786"/>
                  </a:lnTo>
                  <a:lnTo>
                    <a:pt x="11515" y="639171"/>
                  </a:lnTo>
                  <a:close/>
                </a:path>
                <a:path w="144779" h="791210">
                  <a:moveTo>
                    <a:pt x="12713" y="670027"/>
                  </a:moveTo>
                  <a:lnTo>
                    <a:pt x="12031" y="670270"/>
                  </a:lnTo>
                  <a:lnTo>
                    <a:pt x="12047" y="671193"/>
                  </a:lnTo>
                  <a:lnTo>
                    <a:pt x="12713" y="670027"/>
                  </a:lnTo>
                  <a:close/>
                </a:path>
                <a:path w="144779" h="791210">
                  <a:moveTo>
                    <a:pt x="11827" y="690193"/>
                  </a:moveTo>
                  <a:lnTo>
                    <a:pt x="11911" y="691212"/>
                  </a:lnTo>
                  <a:lnTo>
                    <a:pt x="12596" y="691276"/>
                  </a:lnTo>
                  <a:lnTo>
                    <a:pt x="11827" y="690193"/>
                  </a:lnTo>
                  <a:close/>
                </a:path>
                <a:path w="144779" h="791210">
                  <a:moveTo>
                    <a:pt x="9521" y="577607"/>
                  </a:moveTo>
                  <a:lnTo>
                    <a:pt x="9734" y="579333"/>
                  </a:lnTo>
                  <a:lnTo>
                    <a:pt x="11742" y="578866"/>
                  </a:lnTo>
                  <a:lnTo>
                    <a:pt x="9521" y="577607"/>
                  </a:lnTo>
                  <a:close/>
                </a:path>
                <a:path w="144779" h="791210">
                  <a:moveTo>
                    <a:pt x="12272" y="657925"/>
                  </a:moveTo>
                  <a:lnTo>
                    <a:pt x="11478" y="659052"/>
                  </a:lnTo>
                  <a:lnTo>
                    <a:pt x="11881" y="659443"/>
                  </a:lnTo>
                  <a:lnTo>
                    <a:pt x="12272" y="657925"/>
                  </a:lnTo>
                  <a:close/>
                </a:path>
                <a:path w="144779" h="791210">
                  <a:moveTo>
                    <a:pt x="11537" y="664267"/>
                  </a:moveTo>
                  <a:lnTo>
                    <a:pt x="10627" y="665288"/>
                  </a:lnTo>
                  <a:lnTo>
                    <a:pt x="10076" y="666051"/>
                  </a:lnTo>
                  <a:lnTo>
                    <a:pt x="11537" y="664267"/>
                  </a:lnTo>
                  <a:close/>
                </a:path>
                <a:path w="144779" h="791210">
                  <a:moveTo>
                    <a:pt x="11702" y="670673"/>
                  </a:moveTo>
                  <a:lnTo>
                    <a:pt x="10231" y="670919"/>
                  </a:lnTo>
                  <a:lnTo>
                    <a:pt x="11145" y="672343"/>
                  </a:lnTo>
                  <a:lnTo>
                    <a:pt x="11702" y="670673"/>
                  </a:lnTo>
                  <a:close/>
                </a:path>
                <a:path w="144779" h="791210">
                  <a:moveTo>
                    <a:pt x="10386" y="676547"/>
                  </a:moveTo>
                  <a:lnTo>
                    <a:pt x="8398" y="679655"/>
                  </a:lnTo>
                  <a:lnTo>
                    <a:pt x="10155" y="681179"/>
                  </a:lnTo>
                  <a:lnTo>
                    <a:pt x="10386" y="676547"/>
                  </a:lnTo>
                  <a:close/>
                </a:path>
                <a:path w="144779" h="791210">
                  <a:moveTo>
                    <a:pt x="10406" y="608493"/>
                  </a:moveTo>
                  <a:lnTo>
                    <a:pt x="9469" y="609130"/>
                  </a:lnTo>
                  <a:lnTo>
                    <a:pt x="10779" y="609027"/>
                  </a:lnTo>
                  <a:lnTo>
                    <a:pt x="10406" y="608493"/>
                  </a:lnTo>
                  <a:close/>
                </a:path>
                <a:path w="144779" h="791210">
                  <a:moveTo>
                    <a:pt x="10559" y="649726"/>
                  </a:moveTo>
                  <a:lnTo>
                    <a:pt x="8687" y="651845"/>
                  </a:lnTo>
                  <a:lnTo>
                    <a:pt x="10373" y="654190"/>
                  </a:lnTo>
                  <a:lnTo>
                    <a:pt x="10559" y="649726"/>
                  </a:lnTo>
                  <a:close/>
                </a:path>
                <a:path w="144779" h="791210">
                  <a:moveTo>
                    <a:pt x="8264" y="664655"/>
                  </a:moveTo>
                  <a:lnTo>
                    <a:pt x="5264" y="674249"/>
                  </a:lnTo>
                  <a:lnTo>
                    <a:pt x="10468" y="667215"/>
                  </a:lnTo>
                  <a:lnTo>
                    <a:pt x="8264" y="664655"/>
                  </a:lnTo>
                  <a:close/>
                </a:path>
                <a:path w="144779" h="791210">
                  <a:moveTo>
                    <a:pt x="9527" y="657634"/>
                  </a:moveTo>
                  <a:lnTo>
                    <a:pt x="9075" y="658376"/>
                  </a:lnTo>
                  <a:lnTo>
                    <a:pt x="10425" y="657970"/>
                  </a:lnTo>
                  <a:lnTo>
                    <a:pt x="9527" y="657634"/>
                  </a:lnTo>
                  <a:close/>
                </a:path>
                <a:path w="144779" h="791210">
                  <a:moveTo>
                    <a:pt x="10256" y="601114"/>
                  </a:moveTo>
                  <a:lnTo>
                    <a:pt x="6660" y="603489"/>
                  </a:lnTo>
                  <a:lnTo>
                    <a:pt x="9322" y="605078"/>
                  </a:lnTo>
                  <a:lnTo>
                    <a:pt x="10256" y="601114"/>
                  </a:lnTo>
                  <a:close/>
                </a:path>
                <a:path w="144779" h="791210">
                  <a:moveTo>
                    <a:pt x="5157" y="585372"/>
                  </a:moveTo>
                  <a:lnTo>
                    <a:pt x="1719" y="587755"/>
                  </a:lnTo>
                  <a:lnTo>
                    <a:pt x="2390" y="593820"/>
                  </a:lnTo>
                  <a:lnTo>
                    <a:pt x="6578" y="595179"/>
                  </a:lnTo>
                  <a:lnTo>
                    <a:pt x="7195" y="601718"/>
                  </a:lnTo>
                  <a:lnTo>
                    <a:pt x="9727" y="596193"/>
                  </a:lnTo>
                  <a:lnTo>
                    <a:pt x="5157" y="585372"/>
                  </a:lnTo>
                  <a:close/>
                </a:path>
                <a:path w="144779" h="791210">
                  <a:moveTo>
                    <a:pt x="9838" y="581634"/>
                  </a:moveTo>
                  <a:lnTo>
                    <a:pt x="9391" y="582352"/>
                  </a:lnTo>
                  <a:lnTo>
                    <a:pt x="10032" y="581947"/>
                  </a:lnTo>
                  <a:lnTo>
                    <a:pt x="9838" y="581634"/>
                  </a:lnTo>
                  <a:close/>
                </a:path>
                <a:path w="144779" h="791210">
                  <a:moveTo>
                    <a:pt x="6469" y="603635"/>
                  </a:moveTo>
                  <a:lnTo>
                    <a:pt x="7936" y="609116"/>
                  </a:lnTo>
                  <a:lnTo>
                    <a:pt x="9858" y="606155"/>
                  </a:lnTo>
                  <a:lnTo>
                    <a:pt x="6469" y="603635"/>
                  </a:lnTo>
                  <a:close/>
                </a:path>
                <a:path w="144779" h="791210">
                  <a:moveTo>
                    <a:pt x="8886" y="577537"/>
                  </a:moveTo>
                  <a:lnTo>
                    <a:pt x="4939" y="580160"/>
                  </a:lnTo>
                  <a:lnTo>
                    <a:pt x="9279" y="581095"/>
                  </a:lnTo>
                  <a:lnTo>
                    <a:pt x="8886" y="577537"/>
                  </a:lnTo>
                  <a:close/>
                </a:path>
                <a:path w="144779" h="791210">
                  <a:moveTo>
                    <a:pt x="9486" y="634096"/>
                  </a:moveTo>
                  <a:lnTo>
                    <a:pt x="9049" y="634207"/>
                  </a:lnTo>
                  <a:lnTo>
                    <a:pt x="9628" y="635813"/>
                  </a:lnTo>
                  <a:lnTo>
                    <a:pt x="9486" y="634096"/>
                  </a:lnTo>
                  <a:close/>
                </a:path>
                <a:path w="144779" h="791210">
                  <a:moveTo>
                    <a:pt x="8010" y="511352"/>
                  </a:moveTo>
                  <a:lnTo>
                    <a:pt x="7809" y="514295"/>
                  </a:lnTo>
                  <a:lnTo>
                    <a:pt x="9628" y="513003"/>
                  </a:lnTo>
                  <a:lnTo>
                    <a:pt x="8010" y="511352"/>
                  </a:lnTo>
                  <a:close/>
                </a:path>
                <a:path w="144779" h="791210">
                  <a:moveTo>
                    <a:pt x="6988" y="613083"/>
                  </a:moveTo>
                  <a:lnTo>
                    <a:pt x="7648" y="615047"/>
                  </a:lnTo>
                  <a:lnTo>
                    <a:pt x="8679" y="613431"/>
                  </a:lnTo>
                  <a:lnTo>
                    <a:pt x="6988" y="613083"/>
                  </a:lnTo>
                  <a:close/>
                </a:path>
                <a:path w="144779" h="791210">
                  <a:moveTo>
                    <a:pt x="9284" y="582907"/>
                  </a:moveTo>
                  <a:lnTo>
                    <a:pt x="6734" y="584078"/>
                  </a:lnTo>
                  <a:lnTo>
                    <a:pt x="8075" y="583703"/>
                  </a:lnTo>
                  <a:lnTo>
                    <a:pt x="9284" y="582907"/>
                  </a:lnTo>
                  <a:close/>
                </a:path>
                <a:path w="144779" h="791210">
                  <a:moveTo>
                    <a:pt x="9162" y="581909"/>
                  </a:moveTo>
                  <a:lnTo>
                    <a:pt x="8300" y="581947"/>
                  </a:lnTo>
                  <a:lnTo>
                    <a:pt x="8668" y="582782"/>
                  </a:lnTo>
                  <a:lnTo>
                    <a:pt x="9162" y="581909"/>
                  </a:lnTo>
                  <a:close/>
                </a:path>
                <a:path w="144779" h="791210">
                  <a:moveTo>
                    <a:pt x="3818" y="644995"/>
                  </a:moveTo>
                  <a:lnTo>
                    <a:pt x="5804" y="653315"/>
                  </a:lnTo>
                  <a:lnTo>
                    <a:pt x="8957" y="645878"/>
                  </a:lnTo>
                  <a:lnTo>
                    <a:pt x="3818" y="644995"/>
                  </a:lnTo>
                  <a:close/>
                </a:path>
                <a:path w="144779" h="791210">
                  <a:moveTo>
                    <a:pt x="8474" y="585677"/>
                  </a:moveTo>
                  <a:lnTo>
                    <a:pt x="7350" y="586099"/>
                  </a:lnTo>
                  <a:lnTo>
                    <a:pt x="8952" y="585922"/>
                  </a:lnTo>
                  <a:lnTo>
                    <a:pt x="8474" y="585677"/>
                  </a:lnTo>
                  <a:close/>
                </a:path>
                <a:path w="144779" h="791210">
                  <a:moveTo>
                    <a:pt x="6824" y="555542"/>
                  </a:moveTo>
                  <a:lnTo>
                    <a:pt x="7130" y="556323"/>
                  </a:lnTo>
                  <a:lnTo>
                    <a:pt x="7806" y="555938"/>
                  </a:lnTo>
                  <a:lnTo>
                    <a:pt x="6824" y="555542"/>
                  </a:lnTo>
                  <a:close/>
                </a:path>
                <a:path w="144779" h="791210">
                  <a:moveTo>
                    <a:pt x="2489" y="604182"/>
                  </a:moveTo>
                  <a:lnTo>
                    <a:pt x="678" y="607707"/>
                  </a:lnTo>
                  <a:lnTo>
                    <a:pt x="7113" y="610399"/>
                  </a:lnTo>
                  <a:lnTo>
                    <a:pt x="6625" y="605575"/>
                  </a:lnTo>
                  <a:lnTo>
                    <a:pt x="2489" y="604182"/>
                  </a:lnTo>
                  <a:close/>
                </a:path>
                <a:path w="144779" h="791210">
                  <a:moveTo>
                    <a:pt x="6857" y="554734"/>
                  </a:moveTo>
                  <a:lnTo>
                    <a:pt x="7359" y="555494"/>
                  </a:lnTo>
                  <a:lnTo>
                    <a:pt x="7760" y="555052"/>
                  </a:lnTo>
                  <a:lnTo>
                    <a:pt x="6857" y="554734"/>
                  </a:lnTo>
                  <a:close/>
                </a:path>
                <a:path w="144779" h="791210">
                  <a:moveTo>
                    <a:pt x="3098" y="623249"/>
                  </a:moveTo>
                  <a:lnTo>
                    <a:pt x="959" y="629765"/>
                  </a:lnTo>
                  <a:lnTo>
                    <a:pt x="4098" y="627366"/>
                  </a:lnTo>
                  <a:lnTo>
                    <a:pt x="7492" y="630615"/>
                  </a:lnTo>
                  <a:lnTo>
                    <a:pt x="3098" y="623249"/>
                  </a:lnTo>
                  <a:close/>
                </a:path>
                <a:path w="144779" h="791210">
                  <a:moveTo>
                    <a:pt x="6635" y="638461"/>
                  </a:moveTo>
                  <a:lnTo>
                    <a:pt x="6785" y="639485"/>
                  </a:lnTo>
                  <a:lnTo>
                    <a:pt x="7085" y="638596"/>
                  </a:lnTo>
                  <a:lnTo>
                    <a:pt x="6635" y="638461"/>
                  </a:lnTo>
                  <a:close/>
                </a:path>
                <a:path w="144779" h="791210">
                  <a:moveTo>
                    <a:pt x="6302" y="599993"/>
                  </a:moveTo>
                  <a:lnTo>
                    <a:pt x="4704" y="602204"/>
                  </a:lnTo>
                  <a:lnTo>
                    <a:pt x="5890" y="602209"/>
                  </a:lnTo>
                  <a:lnTo>
                    <a:pt x="6302" y="599993"/>
                  </a:lnTo>
                  <a:close/>
                </a:path>
                <a:path w="144779" h="791210">
                  <a:moveTo>
                    <a:pt x="4622" y="596436"/>
                  </a:moveTo>
                  <a:lnTo>
                    <a:pt x="820" y="596559"/>
                  </a:lnTo>
                  <a:lnTo>
                    <a:pt x="1525" y="603714"/>
                  </a:lnTo>
                  <a:lnTo>
                    <a:pt x="6161" y="600091"/>
                  </a:lnTo>
                  <a:lnTo>
                    <a:pt x="4622" y="596436"/>
                  </a:lnTo>
                  <a:close/>
                </a:path>
                <a:path w="144779" h="791210">
                  <a:moveTo>
                    <a:pt x="5740" y="603822"/>
                  </a:moveTo>
                  <a:lnTo>
                    <a:pt x="4822" y="603937"/>
                  </a:lnTo>
                  <a:lnTo>
                    <a:pt x="6191" y="605119"/>
                  </a:lnTo>
                  <a:lnTo>
                    <a:pt x="5740" y="603822"/>
                  </a:lnTo>
                  <a:close/>
                </a:path>
                <a:path w="144779" h="791210">
                  <a:moveTo>
                    <a:pt x="5815" y="608924"/>
                  </a:moveTo>
                  <a:lnTo>
                    <a:pt x="157" y="613887"/>
                  </a:lnTo>
                  <a:lnTo>
                    <a:pt x="3372" y="614508"/>
                  </a:lnTo>
                  <a:lnTo>
                    <a:pt x="5815" y="608924"/>
                  </a:lnTo>
                  <a:close/>
                </a:path>
                <a:path w="144779" h="791210">
                  <a:moveTo>
                    <a:pt x="5216" y="622268"/>
                  </a:moveTo>
                  <a:lnTo>
                    <a:pt x="4857" y="622922"/>
                  </a:lnTo>
                  <a:lnTo>
                    <a:pt x="6013" y="622657"/>
                  </a:lnTo>
                  <a:lnTo>
                    <a:pt x="5216" y="622268"/>
                  </a:lnTo>
                  <a:close/>
                </a:path>
                <a:path w="144779" h="791210">
                  <a:moveTo>
                    <a:pt x="4762" y="642579"/>
                  </a:moveTo>
                  <a:lnTo>
                    <a:pt x="3896" y="643461"/>
                  </a:lnTo>
                  <a:lnTo>
                    <a:pt x="5133" y="642765"/>
                  </a:lnTo>
                  <a:lnTo>
                    <a:pt x="4762" y="642579"/>
                  </a:lnTo>
                  <a:close/>
                </a:path>
                <a:path w="144779" h="791210">
                  <a:moveTo>
                    <a:pt x="4732" y="602943"/>
                  </a:moveTo>
                  <a:lnTo>
                    <a:pt x="2990" y="603937"/>
                  </a:lnTo>
                  <a:lnTo>
                    <a:pt x="4522" y="603712"/>
                  </a:lnTo>
                  <a:lnTo>
                    <a:pt x="4732" y="602943"/>
                  </a:lnTo>
                  <a:close/>
                </a:path>
                <a:path w="144779" h="791210">
                  <a:moveTo>
                    <a:pt x="3577" y="591567"/>
                  </a:moveTo>
                  <a:lnTo>
                    <a:pt x="2282" y="592366"/>
                  </a:lnTo>
                  <a:lnTo>
                    <a:pt x="3108" y="593024"/>
                  </a:lnTo>
                  <a:lnTo>
                    <a:pt x="3577" y="591567"/>
                  </a:lnTo>
                  <a:close/>
                </a:path>
                <a:path w="144779" h="791210">
                  <a:moveTo>
                    <a:pt x="2237" y="619706"/>
                  </a:moveTo>
                  <a:lnTo>
                    <a:pt x="2892" y="621419"/>
                  </a:lnTo>
                  <a:lnTo>
                    <a:pt x="2792" y="620483"/>
                  </a:lnTo>
                  <a:lnTo>
                    <a:pt x="2237" y="619706"/>
                  </a:lnTo>
                  <a:close/>
                </a:path>
                <a:path w="144779" h="791210">
                  <a:moveTo>
                    <a:pt x="184" y="608580"/>
                  </a:moveTo>
                  <a:lnTo>
                    <a:pt x="625" y="610296"/>
                  </a:lnTo>
                  <a:lnTo>
                    <a:pt x="2893" y="610257"/>
                  </a:lnTo>
                  <a:lnTo>
                    <a:pt x="184" y="608580"/>
                  </a:lnTo>
                  <a:close/>
                </a:path>
                <a:path w="144779" h="791210">
                  <a:moveTo>
                    <a:pt x="1970" y="618193"/>
                  </a:moveTo>
                  <a:lnTo>
                    <a:pt x="1479" y="618719"/>
                  </a:lnTo>
                  <a:lnTo>
                    <a:pt x="2229" y="618998"/>
                  </a:lnTo>
                  <a:lnTo>
                    <a:pt x="1970" y="61819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460" y="3204608"/>
              <a:ext cx="107141" cy="120423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2639250" y="1617649"/>
              <a:ext cx="1348105" cy="1811020"/>
            </a:xfrm>
            <a:custGeom>
              <a:avLst/>
              <a:gdLst/>
              <a:ahLst/>
              <a:cxnLst/>
              <a:rect l="l" t="t" r="r" b="b"/>
              <a:pathLst>
                <a:path w="1348104" h="1811020">
                  <a:moveTo>
                    <a:pt x="113868" y="990600"/>
                  </a:moveTo>
                  <a:lnTo>
                    <a:pt x="112496" y="994359"/>
                  </a:lnTo>
                  <a:lnTo>
                    <a:pt x="112674" y="994410"/>
                  </a:lnTo>
                  <a:lnTo>
                    <a:pt x="113868" y="990600"/>
                  </a:lnTo>
                  <a:close/>
                </a:path>
                <a:path w="1348104" h="1811020">
                  <a:moveTo>
                    <a:pt x="879030" y="979170"/>
                  </a:moveTo>
                  <a:lnTo>
                    <a:pt x="875703" y="977900"/>
                  </a:lnTo>
                  <a:lnTo>
                    <a:pt x="878827" y="979741"/>
                  </a:lnTo>
                  <a:lnTo>
                    <a:pt x="879030" y="979170"/>
                  </a:lnTo>
                  <a:close/>
                </a:path>
                <a:path w="1348104" h="1811020">
                  <a:moveTo>
                    <a:pt x="1119924" y="1710690"/>
                  </a:moveTo>
                  <a:lnTo>
                    <a:pt x="898194" y="1710690"/>
                  </a:lnTo>
                  <a:lnTo>
                    <a:pt x="900734" y="1720850"/>
                  </a:lnTo>
                  <a:lnTo>
                    <a:pt x="906780" y="1719580"/>
                  </a:lnTo>
                  <a:lnTo>
                    <a:pt x="910221" y="1724660"/>
                  </a:lnTo>
                  <a:lnTo>
                    <a:pt x="934745" y="1732280"/>
                  </a:lnTo>
                  <a:lnTo>
                    <a:pt x="941819" y="1744980"/>
                  </a:lnTo>
                  <a:lnTo>
                    <a:pt x="942962" y="1752600"/>
                  </a:lnTo>
                  <a:lnTo>
                    <a:pt x="935443" y="1764030"/>
                  </a:lnTo>
                  <a:lnTo>
                    <a:pt x="936193" y="1779270"/>
                  </a:lnTo>
                  <a:lnTo>
                    <a:pt x="925017" y="1788160"/>
                  </a:lnTo>
                  <a:lnTo>
                    <a:pt x="923353" y="1795780"/>
                  </a:lnTo>
                  <a:lnTo>
                    <a:pt x="913803" y="1804670"/>
                  </a:lnTo>
                  <a:lnTo>
                    <a:pt x="913472" y="1808480"/>
                  </a:lnTo>
                  <a:lnTo>
                    <a:pt x="923594" y="1811020"/>
                  </a:lnTo>
                  <a:lnTo>
                    <a:pt x="941971" y="1795780"/>
                  </a:lnTo>
                  <a:lnTo>
                    <a:pt x="960970" y="1798320"/>
                  </a:lnTo>
                  <a:lnTo>
                    <a:pt x="956017" y="1795780"/>
                  </a:lnTo>
                  <a:lnTo>
                    <a:pt x="959561" y="1793240"/>
                  </a:lnTo>
                  <a:lnTo>
                    <a:pt x="980465" y="1789430"/>
                  </a:lnTo>
                  <a:lnTo>
                    <a:pt x="977976" y="1781810"/>
                  </a:lnTo>
                  <a:lnTo>
                    <a:pt x="966343" y="1781810"/>
                  </a:lnTo>
                  <a:lnTo>
                    <a:pt x="977506" y="1770380"/>
                  </a:lnTo>
                  <a:lnTo>
                    <a:pt x="1000645" y="1765300"/>
                  </a:lnTo>
                  <a:lnTo>
                    <a:pt x="1008100" y="1769110"/>
                  </a:lnTo>
                  <a:lnTo>
                    <a:pt x="1011491" y="1765300"/>
                  </a:lnTo>
                  <a:lnTo>
                    <a:pt x="1014882" y="1761490"/>
                  </a:lnTo>
                  <a:lnTo>
                    <a:pt x="1027709" y="1757680"/>
                  </a:lnTo>
                  <a:lnTo>
                    <a:pt x="1042555" y="1744980"/>
                  </a:lnTo>
                  <a:lnTo>
                    <a:pt x="1097343" y="1743710"/>
                  </a:lnTo>
                  <a:lnTo>
                    <a:pt x="1100797" y="1737360"/>
                  </a:lnTo>
                  <a:lnTo>
                    <a:pt x="1107859" y="1738630"/>
                  </a:lnTo>
                  <a:lnTo>
                    <a:pt x="1108608" y="1737360"/>
                  </a:lnTo>
                  <a:lnTo>
                    <a:pt x="1116965" y="1723390"/>
                  </a:lnTo>
                  <a:lnTo>
                    <a:pt x="1117854" y="1719580"/>
                  </a:lnTo>
                  <a:lnTo>
                    <a:pt x="1119924" y="1710690"/>
                  </a:lnTo>
                  <a:close/>
                </a:path>
                <a:path w="1348104" h="1811020">
                  <a:moveTo>
                    <a:pt x="1186370" y="1752600"/>
                  </a:moveTo>
                  <a:lnTo>
                    <a:pt x="1181049" y="1757680"/>
                  </a:lnTo>
                  <a:lnTo>
                    <a:pt x="1185887" y="1754276"/>
                  </a:lnTo>
                  <a:lnTo>
                    <a:pt x="1186370" y="1752600"/>
                  </a:lnTo>
                  <a:close/>
                </a:path>
                <a:path w="1348104" h="1811020">
                  <a:moveTo>
                    <a:pt x="1240701" y="1155941"/>
                  </a:moveTo>
                  <a:lnTo>
                    <a:pt x="1239939" y="1155052"/>
                  </a:lnTo>
                  <a:lnTo>
                    <a:pt x="1239850" y="1157122"/>
                  </a:lnTo>
                  <a:lnTo>
                    <a:pt x="1240701" y="1155941"/>
                  </a:lnTo>
                  <a:close/>
                </a:path>
                <a:path w="1348104" h="1811020">
                  <a:moveTo>
                    <a:pt x="1241031" y="1093812"/>
                  </a:moveTo>
                  <a:lnTo>
                    <a:pt x="1233576" y="1099210"/>
                  </a:lnTo>
                  <a:lnTo>
                    <a:pt x="1235240" y="1101686"/>
                  </a:lnTo>
                  <a:lnTo>
                    <a:pt x="1241031" y="1093812"/>
                  </a:lnTo>
                  <a:close/>
                </a:path>
                <a:path w="1348104" h="1811020">
                  <a:moveTo>
                    <a:pt x="1242390" y="1099972"/>
                  </a:moveTo>
                  <a:lnTo>
                    <a:pt x="1241894" y="1098626"/>
                  </a:lnTo>
                  <a:lnTo>
                    <a:pt x="1241348" y="1100848"/>
                  </a:lnTo>
                  <a:lnTo>
                    <a:pt x="1242390" y="1099972"/>
                  </a:lnTo>
                  <a:close/>
                </a:path>
                <a:path w="1348104" h="1811020">
                  <a:moveTo>
                    <a:pt x="1243406" y="1156690"/>
                  </a:moveTo>
                  <a:lnTo>
                    <a:pt x="1242352" y="1151216"/>
                  </a:lnTo>
                  <a:lnTo>
                    <a:pt x="1239977" y="1153172"/>
                  </a:lnTo>
                  <a:lnTo>
                    <a:pt x="1243406" y="1156690"/>
                  </a:lnTo>
                  <a:close/>
                </a:path>
                <a:path w="1348104" h="1811020">
                  <a:moveTo>
                    <a:pt x="1244473" y="1411541"/>
                  </a:moveTo>
                  <a:lnTo>
                    <a:pt x="1243672" y="1411947"/>
                  </a:lnTo>
                  <a:lnTo>
                    <a:pt x="1244015" y="1413421"/>
                  </a:lnTo>
                  <a:lnTo>
                    <a:pt x="1244473" y="1411541"/>
                  </a:lnTo>
                  <a:close/>
                </a:path>
                <a:path w="1348104" h="1811020">
                  <a:moveTo>
                    <a:pt x="1244866" y="1133462"/>
                  </a:moveTo>
                  <a:lnTo>
                    <a:pt x="1244815" y="1132865"/>
                  </a:lnTo>
                  <a:lnTo>
                    <a:pt x="1240675" y="1132395"/>
                  </a:lnTo>
                  <a:lnTo>
                    <a:pt x="1244866" y="1133462"/>
                  </a:lnTo>
                  <a:close/>
                </a:path>
                <a:path w="1348104" h="1811020">
                  <a:moveTo>
                    <a:pt x="1245323" y="1144104"/>
                  </a:moveTo>
                  <a:lnTo>
                    <a:pt x="1243215" y="1143596"/>
                  </a:lnTo>
                  <a:lnTo>
                    <a:pt x="1244358" y="1147051"/>
                  </a:lnTo>
                  <a:lnTo>
                    <a:pt x="1245323" y="1144104"/>
                  </a:lnTo>
                  <a:close/>
                </a:path>
                <a:path w="1348104" h="1811020">
                  <a:moveTo>
                    <a:pt x="1245654" y="1096632"/>
                  </a:moveTo>
                  <a:lnTo>
                    <a:pt x="1243380" y="1097318"/>
                  </a:lnTo>
                  <a:lnTo>
                    <a:pt x="1244587" y="1098727"/>
                  </a:lnTo>
                  <a:lnTo>
                    <a:pt x="1245654" y="1096632"/>
                  </a:lnTo>
                  <a:close/>
                </a:path>
                <a:path w="1348104" h="1811020">
                  <a:moveTo>
                    <a:pt x="1246657" y="1130617"/>
                  </a:moveTo>
                  <a:lnTo>
                    <a:pt x="1246022" y="1129792"/>
                  </a:lnTo>
                  <a:lnTo>
                    <a:pt x="1245692" y="1131176"/>
                  </a:lnTo>
                  <a:lnTo>
                    <a:pt x="1246657" y="1130617"/>
                  </a:lnTo>
                  <a:close/>
                </a:path>
                <a:path w="1348104" h="1811020">
                  <a:moveTo>
                    <a:pt x="1247813" y="1711820"/>
                  </a:moveTo>
                  <a:lnTo>
                    <a:pt x="1227556" y="1712988"/>
                  </a:lnTo>
                  <a:lnTo>
                    <a:pt x="1221028" y="1709191"/>
                  </a:lnTo>
                  <a:lnTo>
                    <a:pt x="1219136" y="1712112"/>
                  </a:lnTo>
                  <a:lnTo>
                    <a:pt x="1214272" y="1706245"/>
                  </a:lnTo>
                  <a:lnTo>
                    <a:pt x="1215961" y="1698117"/>
                  </a:lnTo>
                  <a:lnTo>
                    <a:pt x="1209751" y="1708111"/>
                  </a:lnTo>
                  <a:lnTo>
                    <a:pt x="1214450" y="1707692"/>
                  </a:lnTo>
                  <a:lnTo>
                    <a:pt x="1213650" y="1712988"/>
                  </a:lnTo>
                  <a:lnTo>
                    <a:pt x="1219835" y="1713255"/>
                  </a:lnTo>
                  <a:lnTo>
                    <a:pt x="1221295" y="1717128"/>
                  </a:lnTo>
                  <a:lnTo>
                    <a:pt x="1232649" y="1718068"/>
                  </a:lnTo>
                  <a:lnTo>
                    <a:pt x="1230934" y="1720951"/>
                  </a:lnTo>
                  <a:lnTo>
                    <a:pt x="1234262" y="1722970"/>
                  </a:lnTo>
                  <a:lnTo>
                    <a:pt x="1240180" y="1721764"/>
                  </a:lnTo>
                  <a:lnTo>
                    <a:pt x="1238872" y="1717319"/>
                  </a:lnTo>
                  <a:lnTo>
                    <a:pt x="1247813" y="1711820"/>
                  </a:lnTo>
                  <a:close/>
                </a:path>
                <a:path w="1348104" h="1811020">
                  <a:moveTo>
                    <a:pt x="1251445" y="1456956"/>
                  </a:moveTo>
                  <a:lnTo>
                    <a:pt x="1249667" y="1456613"/>
                  </a:lnTo>
                  <a:lnTo>
                    <a:pt x="1249807" y="1457693"/>
                  </a:lnTo>
                  <a:lnTo>
                    <a:pt x="1251445" y="1456956"/>
                  </a:lnTo>
                  <a:close/>
                </a:path>
                <a:path w="1348104" h="1811020">
                  <a:moveTo>
                    <a:pt x="1251889" y="1687055"/>
                  </a:moveTo>
                  <a:lnTo>
                    <a:pt x="1247571" y="1692554"/>
                  </a:lnTo>
                  <a:lnTo>
                    <a:pt x="1248918" y="1693367"/>
                  </a:lnTo>
                  <a:lnTo>
                    <a:pt x="1251889" y="1687055"/>
                  </a:lnTo>
                  <a:close/>
                </a:path>
                <a:path w="1348104" h="1811020">
                  <a:moveTo>
                    <a:pt x="1252194" y="1420660"/>
                  </a:moveTo>
                  <a:lnTo>
                    <a:pt x="1250848" y="1416545"/>
                  </a:lnTo>
                  <a:lnTo>
                    <a:pt x="1248778" y="1419186"/>
                  </a:lnTo>
                  <a:lnTo>
                    <a:pt x="1252194" y="1420660"/>
                  </a:lnTo>
                  <a:close/>
                </a:path>
                <a:path w="1348104" h="1811020">
                  <a:moveTo>
                    <a:pt x="1252397" y="1421371"/>
                  </a:moveTo>
                  <a:lnTo>
                    <a:pt x="1251546" y="1421511"/>
                  </a:lnTo>
                  <a:lnTo>
                    <a:pt x="1252232" y="1422679"/>
                  </a:lnTo>
                  <a:lnTo>
                    <a:pt x="1252397" y="1421371"/>
                  </a:lnTo>
                  <a:close/>
                </a:path>
                <a:path w="1348104" h="1811020">
                  <a:moveTo>
                    <a:pt x="1252562" y="1648841"/>
                  </a:moveTo>
                  <a:lnTo>
                    <a:pt x="1238478" y="1637322"/>
                  </a:lnTo>
                  <a:lnTo>
                    <a:pt x="1213421" y="1628902"/>
                  </a:lnTo>
                  <a:lnTo>
                    <a:pt x="1207516" y="1631061"/>
                  </a:lnTo>
                  <a:lnTo>
                    <a:pt x="1218514" y="1636610"/>
                  </a:lnTo>
                  <a:lnTo>
                    <a:pt x="1222133" y="1642554"/>
                  </a:lnTo>
                  <a:lnTo>
                    <a:pt x="1243482" y="1650542"/>
                  </a:lnTo>
                  <a:lnTo>
                    <a:pt x="1252562" y="1648841"/>
                  </a:lnTo>
                  <a:close/>
                </a:path>
                <a:path w="1348104" h="1811020">
                  <a:moveTo>
                    <a:pt x="1252651" y="1415364"/>
                  </a:moveTo>
                  <a:lnTo>
                    <a:pt x="1252461" y="1414157"/>
                  </a:lnTo>
                  <a:lnTo>
                    <a:pt x="1251331" y="1415148"/>
                  </a:lnTo>
                  <a:lnTo>
                    <a:pt x="1252651" y="1415364"/>
                  </a:lnTo>
                  <a:close/>
                </a:path>
                <a:path w="1348104" h="1811020">
                  <a:moveTo>
                    <a:pt x="1253261" y="1429359"/>
                  </a:moveTo>
                  <a:lnTo>
                    <a:pt x="1251673" y="1425536"/>
                  </a:lnTo>
                  <a:lnTo>
                    <a:pt x="1249832" y="1427518"/>
                  </a:lnTo>
                  <a:lnTo>
                    <a:pt x="1247444" y="1424343"/>
                  </a:lnTo>
                  <a:lnTo>
                    <a:pt x="1247851" y="1428153"/>
                  </a:lnTo>
                  <a:lnTo>
                    <a:pt x="1253261" y="1429359"/>
                  </a:lnTo>
                  <a:close/>
                </a:path>
                <a:path w="1348104" h="1811020">
                  <a:moveTo>
                    <a:pt x="1253464" y="1431798"/>
                  </a:moveTo>
                  <a:lnTo>
                    <a:pt x="1251737" y="1430312"/>
                  </a:lnTo>
                  <a:lnTo>
                    <a:pt x="1251496" y="1432814"/>
                  </a:lnTo>
                  <a:lnTo>
                    <a:pt x="1253464" y="1431798"/>
                  </a:lnTo>
                  <a:close/>
                </a:path>
                <a:path w="1348104" h="1811020">
                  <a:moveTo>
                    <a:pt x="1253769" y="1686242"/>
                  </a:moveTo>
                  <a:lnTo>
                    <a:pt x="1251445" y="1688211"/>
                  </a:lnTo>
                  <a:lnTo>
                    <a:pt x="1251699" y="1688617"/>
                  </a:lnTo>
                  <a:lnTo>
                    <a:pt x="1253769" y="1686242"/>
                  </a:lnTo>
                  <a:close/>
                </a:path>
                <a:path w="1348104" h="1811020">
                  <a:moveTo>
                    <a:pt x="1254620" y="1684731"/>
                  </a:moveTo>
                  <a:lnTo>
                    <a:pt x="1253350" y="1685696"/>
                  </a:lnTo>
                  <a:lnTo>
                    <a:pt x="1252372" y="1686623"/>
                  </a:lnTo>
                  <a:lnTo>
                    <a:pt x="1254620" y="1684731"/>
                  </a:lnTo>
                  <a:close/>
                </a:path>
                <a:path w="1348104" h="1811020">
                  <a:moveTo>
                    <a:pt x="1255420" y="1434541"/>
                  </a:moveTo>
                  <a:lnTo>
                    <a:pt x="1255395" y="1432991"/>
                  </a:lnTo>
                  <a:lnTo>
                    <a:pt x="1254709" y="1433677"/>
                  </a:lnTo>
                  <a:lnTo>
                    <a:pt x="1255420" y="1434541"/>
                  </a:lnTo>
                  <a:close/>
                </a:path>
                <a:path w="1348104" h="1811020">
                  <a:moveTo>
                    <a:pt x="1255788" y="1461198"/>
                  </a:moveTo>
                  <a:lnTo>
                    <a:pt x="1255331" y="1458506"/>
                  </a:lnTo>
                  <a:lnTo>
                    <a:pt x="1251153" y="1458290"/>
                  </a:lnTo>
                  <a:lnTo>
                    <a:pt x="1255788" y="1461198"/>
                  </a:lnTo>
                  <a:close/>
                </a:path>
                <a:path w="1348104" h="1811020">
                  <a:moveTo>
                    <a:pt x="1256398" y="1453349"/>
                  </a:moveTo>
                  <a:lnTo>
                    <a:pt x="1254429" y="1453057"/>
                  </a:lnTo>
                  <a:lnTo>
                    <a:pt x="1254150" y="1453642"/>
                  </a:lnTo>
                  <a:lnTo>
                    <a:pt x="1256398" y="1453349"/>
                  </a:lnTo>
                  <a:close/>
                </a:path>
                <a:path w="1348104" h="1811020">
                  <a:moveTo>
                    <a:pt x="1256652" y="1462493"/>
                  </a:moveTo>
                  <a:lnTo>
                    <a:pt x="1255598" y="1461808"/>
                  </a:lnTo>
                  <a:lnTo>
                    <a:pt x="1255014" y="1462582"/>
                  </a:lnTo>
                  <a:lnTo>
                    <a:pt x="1256652" y="1462493"/>
                  </a:lnTo>
                  <a:close/>
                </a:path>
                <a:path w="1348104" h="1811020">
                  <a:moveTo>
                    <a:pt x="1256766" y="1452740"/>
                  </a:moveTo>
                  <a:lnTo>
                    <a:pt x="1255712" y="1442542"/>
                  </a:lnTo>
                  <a:lnTo>
                    <a:pt x="1252626" y="1450886"/>
                  </a:lnTo>
                  <a:lnTo>
                    <a:pt x="1254061" y="1451533"/>
                  </a:lnTo>
                  <a:lnTo>
                    <a:pt x="1253007" y="1452372"/>
                  </a:lnTo>
                  <a:lnTo>
                    <a:pt x="1254506" y="1452473"/>
                  </a:lnTo>
                  <a:lnTo>
                    <a:pt x="1254404" y="1451686"/>
                  </a:lnTo>
                  <a:lnTo>
                    <a:pt x="1256766" y="1452740"/>
                  </a:lnTo>
                  <a:close/>
                </a:path>
                <a:path w="1348104" h="1811020">
                  <a:moveTo>
                    <a:pt x="1258620" y="1114234"/>
                  </a:moveTo>
                  <a:lnTo>
                    <a:pt x="1255420" y="1111694"/>
                  </a:lnTo>
                  <a:lnTo>
                    <a:pt x="1252220" y="1109154"/>
                  </a:lnTo>
                  <a:lnTo>
                    <a:pt x="1253363" y="1106614"/>
                  </a:lnTo>
                  <a:lnTo>
                    <a:pt x="1248181" y="1105344"/>
                  </a:lnTo>
                  <a:lnTo>
                    <a:pt x="1251686" y="1104074"/>
                  </a:lnTo>
                  <a:lnTo>
                    <a:pt x="1245844" y="1105344"/>
                  </a:lnTo>
                  <a:lnTo>
                    <a:pt x="1247292" y="1098994"/>
                  </a:lnTo>
                  <a:lnTo>
                    <a:pt x="1241933" y="1103249"/>
                  </a:lnTo>
                  <a:lnTo>
                    <a:pt x="1241348" y="1101890"/>
                  </a:lnTo>
                  <a:lnTo>
                    <a:pt x="1240104" y="1103236"/>
                  </a:lnTo>
                  <a:lnTo>
                    <a:pt x="1241742" y="1103401"/>
                  </a:lnTo>
                  <a:lnTo>
                    <a:pt x="1240891" y="1104074"/>
                  </a:lnTo>
                  <a:lnTo>
                    <a:pt x="1242072" y="1111694"/>
                  </a:lnTo>
                  <a:lnTo>
                    <a:pt x="1238402" y="1102804"/>
                  </a:lnTo>
                  <a:lnTo>
                    <a:pt x="1235278" y="1104074"/>
                  </a:lnTo>
                  <a:lnTo>
                    <a:pt x="1232992" y="1115504"/>
                  </a:lnTo>
                  <a:lnTo>
                    <a:pt x="1233119" y="1114234"/>
                  </a:lnTo>
                  <a:lnTo>
                    <a:pt x="1233246" y="1112964"/>
                  </a:lnTo>
                  <a:lnTo>
                    <a:pt x="1234262" y="1102804"/>
                  </a:lnTo>
                  <a:lnTo>
                    <a:pt x="1226451" y="1105344"/>
                  </a:lnTo>
                  <a:lnTo>
                    <a:pt x="1225575" y="1112964"/>
                  </a:lnTo>
                  <a:lnTo>
                    <a:pt x="1225156" y="1107884"/>
                  </a:lnTo>
                  <a:lnTo>
                    <a:pt x="1224864" y="1104442"/>
                  </a:lnTo>
                  <a:lnTo>
                    <a:pt x="1227912" y="1102804"/>
                  </a:lnTo>
                  <a:lnTo>
                    <a:pt x="1227048" y="1096454"/>
                  </a:lnTo>
                  <a:lnTo>
                    <a:pt x="1232293" y="1091374"/>
                  </a:lnTo>
                  <a:lnTo>
                    <a:pt x="1230376" y="1087564"/>
                  </a:lnTo>
                  <a:lnTo>
                    <a:pt x="1219288" y="1104074"/>
                  </a:lnTo>
                  <a:lnTo>
                    <a:pt x="1220851" y="1100264"/>
                  </a:lnTo>
                  <a:lnTo>
                    <a:pt x="1224508" y="1091374"/>
                  </a:lnTo>
                  <a:lnTo>
                    <a:pt x="1206754" y="1096454"/>
                  </a:lnTo>
                  <a:lnTo>
                    <a:pt x="1204480" y="1100264"/>
                  </a:lnTo>
                  <a:lnTo>
                    <a:pt x="1207020" y="1095184"/>
                  </a:lnTo>
                  <a:lnTo>
                    <a:pt x="1211745" y="1092644"/>
                  </a:lnTo>
                  <a:lnTo>
                    <a:pt x="1216469" y="1090104"/>
                  </a:lnTo>
                  <a:lnTo>
                    <a:pt x="1203299" y="1092644"/>
                  </a:lnTo>
                  <a:lnTo>
                    <a:pt x="1212049" y="1088834"/>
                  </a:lnTo>
                  <a:lnTo>
                    <a:pt x="1203363" y="1086294"/>
                  </a:lnTo>
                  <a:lnTo>
                    <a:pt x="1216647" y="1087564"/>
                  </a:lnTo>
                  <a:lnTo>
                    <a:pt x="1215720" y="1086294"/>
                  </a:lnTo>
                  <a:lnTo>
                    <a:pt x="1212938" y="1082484"/>
                  </a:lnTo>
                  <a:lnTo>
                    <a:pt x="1214564" y="1076134"/>
                  </a:lnTo>
                  <a:lnTo>
                    <a:pt x="1213561" y="1074864"/>
                  </a:lnTo>
                  <a:lnTo>
                    <a:pt x="1211580" y="1072324"/>
                  </a:lnTo>
                  <a:lnTo>
                    <a:pt x="1207604" y="1067244"/>
                  </a:lnTo>
                  <a:lnTo>
                    <a:pt x="1203883" y="1067244"/>
                  </a:lnTo>
                  <a:lnTo>
                    <a:pt x="1203274" y="1072324"/>
                  </a:lnTo>
                  <a:lnTo>
                    <a:pt x="1201331" y="1068514"/>
                  </a:lnTo>
                  <a:lnTo>
                    <a:pt x="1196416" y="1074864"/>
                  </a:lnTo>
                  <a:lnTo>
                    <a:pt x="1199197" y="1062164"/>
                  </a:lnTo>
                  <a:lnTo>
                    <a:pt x="1204556" y="1060894"/>
                  </a:lnTo>
                  <a:lnTo>
                    <a:pt x="1198524" y="1058354"/>
                  </a:lnTo>
                  <a:lnTo>
                    <a:pt x="1193279" y="1063434"/>
                  </a:lnTo>
                  <a:lnTo>
                    <a:pt x="1191018" y="1068514"/>
                  </a:lnTo>
                  <a:lnTo>
                    <a:pt x="1194066" y="1076134"/>
                  </a:lnTo>
                  <a:lnTo>
                    <a:pt x="1190091" y="1068514"/>
                  </a:lnTo>
                  <a:lnTo>
                    <a:pt x="1192872" y="1060894"/>
                  </a:lnTo>
                  <a:lnTo>
                    <a:pt x="1189329" y="1059624"/>
                  </a:lnTo>
                  <a:lnTo>
                    <a:pt x="1184021" y="1076134"/>
                  </a:lnTo>
                  <a:lnTo>
                    <a:pt x="1184414" y="1069784"/>
                  </a:lnTo>
                  <a:lnTo>
                    <a:pt x="1185125" y="1058354"/>
                  </a:lnTo>
                  <a:lnTo>
                    <a:pt x="1180846" y="1060526"/>
                  </a:lnTo>
                  <a:lnTo>
                    <a:pt x="1181315" y="1059624"/>
                  </a:lnTo>
                  <a:lnTo>
                    <a:pt x="1179880" y="1058964"/>
                  </a:lnTo>
                  <a:lnTo>
                    <a:pt x="1179880" y="1062393"/>
                  </a:lnTo>
                  <a:lnTo>
                    <a:pt x="1178636" y="1069784"/>
                  </a:lnTo>
                  <a:lnTo>
                    <a:pt x="1173289" y="1064704"/>
                  </a:lnTo>
                  <a:lnTo>
                    <a:pt x="1178026" y="1065974"/>
                  </a:lnTo>
                  <a:lnTo>
                    <a:pt x="1178687" y="1064704"/>
                  </a:lnTo>
                  <a:lnTo>
                    <a:pt x="1179880" y="1062393"/>
                  </a:lnTo>
                  <a:lnTo>
                    <a:pt x="1179880" y="1058964"/>
                  </a:lnTo>
                  <a:lnTo>
                    <a:pt x="1175867" y="1057084"/>
                  </a:lnTo>
                  <a:lnTo>
                    <a:pt x="1179283" y="1054544"/>
                  </a:lnTo>
                  <a:lnTo>
                    <a:pt x="1174496" y="1053274"/>
                  </a:lnTo>
                  <a:lnTo>
                    <a:pt x="1172832" y="1060894"/>
                  </a:lnTo>
                  <a:lnTo>
                    <a:pt x="1172692" y="1059624"/>
                  </a:lnTo>
                  <a:lnTo>
                    <a:pt x="1172121" y="1054544"/>
                  </a:lnTo>
                  <a:lnTo>
                    <a:pt x="1169073" y="1059624"/>
                  </a:lnTo>
                  <a:lnTo>
                    <a:pt x="1171397" y="1052004"/>
                  </a:lnTo>
                  <a:lnTo>
                    <a:pt x="1172184" y="1049464"/>
                  </a:lnTo>
                  <a:lnTo>
                    <a:pt x="1166266" y="1048194"/>
                  </a:lnTo>
                  <a:lnTo>
                    <a:pt x="1163129" y="1052004"/>
                  </a:lnTo>
                  <a:lnTo>
                    <a:pt x="1167231" y="1046924"/>
                  </a:lnTo>
                  <a:lnTo>
                    <a:pt x="1168260" y="1045654"/>
                  </a:lnTo>
                  <a:lnTo>
                    <a:pt x="1154518" y="1046924"/>
                  </a:lnTo>
                  <a:lnTo>
                    <a:pt x="1165821" y="1043114"/>
                  </a:lnTo>
                  <a:lnTo>
                    <a:pt x="1169593" y="1041844"/>
                  </a:lnTo>
                  <a:lnTo>
                    <a:pt x="1173365" y="1040574"/>
                  </a:lnTo>
                  <a:lnTo>
                    <a:pt x="1167142" y="1039304"/>
                  </a:lnTo>
                  <a:lnTo>
                    <a:pt x="1162735" y="1041844"/>
                  </a:lnTo>
                  <a:lnTo>
                    <a:pt x="1162951" y="1038034"/>
                  </a:lnTo>
                  <a:lnTo>
                    <a:pt x="1159383" y="1039304"/>
                  </a:lnTo>
                  <a:lnTo>
                    <a:pt x="1159179" y="1040574"/>
                  </a:lnTo>
                  <a:lnTo>
                    <a:pt x="1159954" y="1035494"/>
                  </a:lnTo>
                  <a:lnTo>
                    <a:pt x="1153871" y="1040574"/>
                  </a:lnTo>
                  <a:lnTo>
                    <a:pt x="1153502" y="1035494"/>
                  </a:lnTo>
                  <a:lnTo>
                    <a:pt x="1141552" y="1035494"/>
                  </a:lnTo>
                  <a:lnTo>
                    <a:pt x="1145082" y="1032954"/>
                  </a:lnTo>
                  <a:lnTo>
                    <a:pt x="1139939" y="1031684"/>
                  </a:lnTo>
                  <a:lnTo>
                    <a:pt x="1151597" y="1030414"/>
                  </a:lnTo>
                  <a:lnTo>
                    <a:pt x="1131760" y="1024064"/>
                  </a:lnTo>
                  <a:lnTo>
                    <a:pt x="1132446" y="1021524"/>
                  </a:lnTo>
                  <a:lnTo>
                    <a:pt x="1156081" y="1026604"/>
                  </a:lnTo>
                  <a:lnTo>
                    <a:pt x="1144473" y="1021524"/>
                  </a:lnTo>
                  <a:lnTo>
                    <a:pt x="1153071" y="1022794"/>
                  </a:lnTo>
                  <a:lnTo>
                    <a:pt x="1151902" y="1021524"/>
                  </a:lnTo>
                  <a:lnTo>
                    <a:pt x="1149578" y="1018984"/>
                  </a:lnTo>
                  <a:lnTo>
                    <a:pt x="1148410" y="1017714"/>
                  </a:lnTo>
                  <a:lnTo>
                    <a:pt x="1147241" y="1016444"/>
                  </a:lnTo>
                  <a:lnTo>
                    <a:pt x="1157147" y="1015174"/>
                  </a:lnTo>
                  <a:lnTo>
                    <a:pt x="1149261" y="1010094"/>
                  </a:lnTo>
                  <a:lnTo>
                    <a:pt x="1140663" y="1011364"/>
                  </a:lnTo>
                  <a:lnTo>
                    <a:pt x="1136675" y="1017714"/>
                  </a:lnTo>
                  <a:lnTo>
                    <a:pt x="1136726" y="1015174"/>
                  </a:lnTo>
                  <a:lnTo>
                    <a:pt x="1136815" y="1011364"/>
                  </a:lnTo>
                  <a:lnTo>
                    <a:pt x="1144587" y="1007554"/>
                  </a:lnTo>
                  <a:lnTo>
                    <a:pt x="1140371" y="1007554"/>
                  </a:lnTo>
                  <a:lnTo>
                    <a:pt x="1151255" y="1006284"/>
                  </a:lnTo>
                  <a:lnTo>
                    <a:pt x="1147864" y="1005014"/>
                  </a:lnTo>
                  <a:lnTo>
                    <a:pt x="1138199" y="1001395"/>
                  </a:lnTo>
                  <a:lnTo>
                    <a:pt x="1149477" y="1002474"/>
                  </a:lnTo>
                  <a:lnTo>
                    <a:pt x="1158189" y="1008824"/>
                  </a:lnTo>
                  <a:lnTo>
                    <a:pt x="1173467" y="1008824"/>
                  </a:lnTo>
                  <a:lnTo>
                    <a:pt x="1172133" y="1002474"/>
                  </a:lnTo>
                  <a:lnTo>
                    <a:pt x="1170444" y="1001204"/>
                  </a:lnTo>
                  <a:lnTo>
                    <a:pt x="1163726" y="996124"/>
                  </a:lnTo>
                  <a:lnTo>
                    <a:pt x="1152639" y="996124"/>
                  </a:lnTo>
                  <a:lnTo>
                    <a:pt x="1147953" y="993584"/>
                  </a:lnTo>
                  <a:lnTo>
                    <a:pt x="1140929" y="989774"/>
                  </a:lnTo>
                  <a:lnTo>
                    <a:pt x="1137539" y="991450"/>
                  </a:lnTo>
                  <a:lnTo>
                    <a:pt x="1137539" y="1001331"/>
                  </a:lnTo>
                  <a:lnTo>
                    <a:pt x="1132967" y="1005014"/>
                  </a:lnTo>
                  <a:lnTo>
                    <a:pt x="1136205" y="1001204"/>
                  </a:lnTo>
                  <a:lnTo>
                    <a:pt x="1137539" y="1001331"/>
                  </a:lnTo>
                  <a:lnTo>
                    <a:pt x="1137539" y="991450"/>
                  </a:lnTo>
                  <a:lnTo>
                    <a:pt x="1133182" y="993584"/>
                  </a:lnTo>
                  <a:lnTo>
                    <a:pt x="1120279" y="992314"/>
                  </a:lnTo>
                  <a:lnTo>
                    <a:pt x="1147838" y="988504"/>
                  </a:lnTo>
                  <a:lnTo>
                    <a:pt x="1154277" y="980884"/>
                  </a:lnTo>
                  <a:lnTo>
                    <a:pt x="1166507" y="983424"/>
                  </a:lnTo>
                  <a:lnTo>
                    <a:pt x="1162024" y="968184"/>
                  </a:lnTo>
                  <a:lnTo>
                    <a:pt x="1151623" y="956754"/>
                  </a:lnTo>
                  <a:lnTo>
                    <a:pt x="1146975" y="961834"/>
                  </a:lnTo>
                  <a:lnTo>
                    <a:pt x="1149007" y="966914"/>
                  </a:lnTo>
                  <a:lnTo>
                    <a:pt x="1130477" y="980884"/>
                  </a:lnTo>
                  <a:lnTo>
                    <a:pt x="1125486" y="979614"/>
                  </a:lnTo>
                  <a:lnTo>
                    <a:pt x="1121613" y="988504"/>
                  </a:lnTo>
                  <a:lnTo>
                    <a:pt x="1124940" y="978344"/>
                  </a:lnTo>
                  <a:lnTo>
                    <a:pt x="1130541" y="979614"/>
                  </a:lnTo>
                  <a:lnTo>
                    <a:pt x="1140612" y="968184"/>
                  </a:lnTo>
                  <a:lnTo>
                    <a:pt x="1141793" y="961834"/>
                  </a:lnTo>
                  <a:lnTo>
                    <a:pt x="1126401" y="965644"/>
                  </a:lnTo>
                  <a:lnTo>
                    <a:pt x="1124445" y="973264"/>
                  </a:lnTo>
                  <a:lnTo>
                    <a:pt x="1114336" y="978344"/>
                  </a:lnTo>
                  <a:lnTo>
                    <a:pt x="1116266" y="977074"/>
                  </a:lnTo>
                  <a:lnTo>
                    <a:pt x="1123988" y="971994"/>
                  </a:lnTo>
                  <a:lnTo>
                    <a:pt x="1118120" y="970724"/>
                  </a:lnTo>
                  <a:lnTo>
                    <a:pt x="1123607" y="964374"/>
                  </a:lnTo>
                  <a:lnTo>
                    <a:pt x="1141514" y="956754"/>
                  </a:lnTo>
                  <a:lnTo>
                    <a:pt x="1143444" y="949134"/>
                  </a:lnTo>
                  <a:lnTo>
                    <a:pt x="1145489" y="954214"/>
                  </a:lnTo>
                  <a:lnTo>
                    <a:pt x="1146302" y="949134"/>
                  </a:lnTo>
                  <a:lnTo>
                    <a:pt x="1146505" y="947864"/>
                  </a:lnTo>
                  <a:lnTo>
                    <a:pt x="1147114" y="944054"/>
                  </a:lnTo>
                  <a:lnTo>
                    <a:pt x="1130173" y="933894"/>
                  </a:lnTo>
                  <a:lnTo>
                    <a:pt x="1120521" y="944054"/>
                  </a:lnTo>
                  <a:lnTo>
                    <a:pt x="1114971" y="942784"/>
                  </a:lnTo>
                  <a:lnTo>
                    <a:pt x="1114475" y="947864"/>
                  </a:lnTo>
                  <a:lnTo>
                    <a:pt x="1113396" y="942784"/>
                  </a:lnTo>
                  <a:lnTo>
                    <a:pt x="1121206" y="937704"/>
                  </a:lnTo>
                  <a:lnTo>
                    <a:pt x="1122807" y="930084"/>
                  </a:lnTo>
                  <a:lnTo>
                    <a:pt x="1105179" y="941514"/>
                  </a:lnTo>
                  <a:lnTo>
                    <a:pt x="1097000" y="970724"/>
                  </a:lnTo>
                  <a:lnTo>
                    <a:pt x="1099604" y="959294"/>
                  </a:lnTo>
                  <a:lnTo>
                    <a:pt x="1099883" y="958024"/>
                  </a:lnTo>
                  <a:lnTo>
                    <a:pt x="1102487" y="946594"/>
                  </a:lnTo>
                  <a:lnTo>
                    <a:pt x="1097280" y="944054"/>
                  </a:lnTo>
                  <a:lnTo>
                    <a:pt x="1092492" y="958024"/>
                  </a:lnTo>
                  <a:lnTo>
                    <a:pt x="1093419" y="951674"/>
                  </a:lnTo>
                  <a:lnTo>
                    <a:pt x="1089888" y="951674"/>
                  </a:lnTo>
                  <a:lnTo>
                    <a:pt x="1094003" y="945324"/>
                  </a:lnTo>
                  <a:lnTo>
                    <a:pt x="1095654" y="942784"/>
                  </a:lnTo>
                  <a:lnTo>
                    <a:pt x="1102131" y="944054"/>
                  </a:lnTo>
                  <a:lnTo>
                    <a:pt x="1103287" y="942784"/>
                  </a:lnTo>
                  <a:lnTo>
                    <a:pt x="1104455" y="941514"/>
                  </a:lnTo>
                  <a:lnTo>
                    <a:pt x="1107935" y="937704"/>
                  </a:lnTo>
                  <a:lnTo>
                    <a:pt x="1112888" y="927544"/>
                  </a:lnTo>
                  <a:lnTo>
                    <a:pt x="1111084" y="921194"/>
                  </a:lnTo>
                  <a:lnTo>
                    <a:pt x="1108786" y="918654"/>
                  </a:lnTo>
                  <a:lnTo>
                    <a:pt x="1102207" y="923734"/>
                  </a:lnTo>
                  <a:lnTo>
                    <a:pt x="1102042" y="931354"/>
                  </a:lnTo>
                  <a:lnTo>
                    <a:pt x="1086878" y="935164"/>
                  </a:lnTo>
                  <a:lnTo>
                    <a:pt x="1079639" y="941514"/>
                  </a:lnTo>
                  <a:lnTo>
                    <a:pt x="1086586" y="932624"/>
                  </a:lnTo>
                  <a:lnTo>
                    <a:pt x="1076998" y="932624"/>
                  </a:lnTo>
                  <a:lnTo>
                    <a:pt x="1084059" y="930084"/>
                  </a:lnTo>
                  <a:lnTo>
                    <a:pt x="1085075" y="927544"/>
                  </a:lnTo>
                  <a:lnTo>
                    <a:pt x="1087081" y="922464"/>
                  </a:lnTo>
                  <a:lnTo>
                    <a:pt x="1087589" y="921194"/>
                  </a:lnTo>
                  <a:lnTo>
                    <a:pt x="1088097" y="919924"/>
                  </a:lnTo>
                  <a:lnTo>
                    <a:pt x="1097915" y="921194"/>
                  </a:lnTo>
                  <a:lnTo>
                    <a:pt x="1098537" y="919924"/>
                  </a:lnTo>
                  <a:lnTo>
                    <a:pt x="1102893" y="911034"/>
                  </a:lnTo>
                  <a:lnTo>
                    <a:pt x="1096264" y="899604"/>
                  </a:lnTo>
                  <a:lnTo>
                    <a:pt x="1080846" y="891984"/>
                  </a:lnTo>
                  <a:lnTo>
                    <a:pt x="1069378" y="921194"/>
                  </a:lnTo>
                  <a:lnTo>
                    <a:pt x="1069619" y="913574"/>
                  </a:lnTo>
                  <a:lnTo>
                    <a:pt x="1073048" y="911034"/>
                  </a:lnTo>
                  <a:lnTo>
                    <a:pt x="1068235" y="907224"/>
                  </a:lnTo>
                  <a:lnTo>
                    <a:pt x="1060094" y="922464"/>
                  </a:lnTo>
                  <a:lnTo>
                    <a:pt x="1063561" y="914844"/>
                  </a:lnTo>
                  <a:lnTo>
                    <a:pt x="1067600" y="905954"/>
                  </a:lnTo>
                  <a:lnTo>
                    <a:pt x="1066469" y="902144"/>
                  </a:lnTo>
                  <a:lnTo>
                    <a:pt x="1063726" y="905954"/>
                  </a:lnTo>
                  <a:lnTo>
                    <a:pt x="1063180" y="894524"/>
                  </a:lnTo>
                  <a:lnTo>
                    <a:pt x="1054696" y="914844"/>
                  </a:lnTo>
                  <a:lnTo>
                    <a:pt x="1056855" y="904684"/>
                  </a:lnTo>
                  <a:lnTo>
                    <a:pt x="1057275" y="902665"/>
                  </a:lnTo>
                  <a:lnTo>
                    <a:pt x="1058341" y="902144"/>
                  </a:lnTo>
                  <a:lnTo>
                    <a:pt x="1062024" y="891984"/>
                  </a:lnTo>
                  <a:lnTo>
                    <a:pt x="1064336" y="885634"/>
                  </a:lnTo>
                  <a:lnTo>
                    <a:pt x="1058468" y="886904"/>
                  </a:lnTo>
                  <a:lnTo>
                    <a:pt x="1055966" y="891984"/>
                  </a:lnTo>
                  <a:lnTo>
                    <a:pt x="1055903" y="886904"/>
                  </a:lnTo>
                  <a:lnTo>
                    <a:pt x="1049489" y="891984"/>
                  </a:lnTo>
                  <a:lnTo>
                    <a:pt x="1046403" y="898334"/>
                  </a:lnTo>
                  <a:lnTo>
                    <a:pt x="1048080" y="905954"/>
                  </a:lnTo>
                  <a:lnTo>
                    <a:pt x="1041488" y="914844"/>
                  </a:lnTo>
                  <a:lnTo>
                    <a:pt x="1043266" y="911034"/>
                  </a:lnTo>
                  <a:lnTo>
                    <a:pt x="1046251" y="904684"/>
                  </a:lnTo>
                  <a:lnTo>
                    <a:pt x="1046848" y="903414"/>
                  </a:lnTo>
                  <a:lnTo>
                    <a:pt x="1045819" y="900874"/>
                  </a:lnTo>
                  <a:lnTo>
                    <a:pt x="1044778" y="898334"/>
                  </a:lnTo>
                  <a:lnTo>
                    <a:pt x="1040244" y="900874"/>
                  </a:lnTo>
                  <a:lnTo>
                    <a:pt x="1041387" y="899604"/>
                  </a:lnTo>
                  <a:lnTo>
                    <a:pt x="1048219" y="891984"/>
                  </a:lnTo>
                  <a:lnTo>
                    <a:pt x="1036383" y="899604"/>
                  </a:lnTo>
                  <a:lnTo>
                    <a:pt x="1043457" y="890714"/>
                  </a:lnTo>
                  <a:lnTo>
                    <a:pt x="1038593" y="889444"/>
                  </a:lnTo>
                  <a:lnTo>
                    <a:pt x="1044765" y="886904"/>
                  </a:lnTo>
                  <a:lnTo>
                    <a:pt x="1054023" y="883094"/>
                  </a:lnTo>
                  <a:lnTo>
                    <a:pt x="1054989" y="875474"/>
                  </a:lnTo>
                  <a:lnTo>
                    <a:pt x="1055306" y="872934"/>
                  </a:lnTo>
                  <a:lnTo>
                    <a:pt x="1054061" y="870394"/>
                  </a:lnTo>
                  <a:lnTo>
                    <a:pt x="1038771" y="867854"/>
                  </a:lnTo>
                  <a:lnTo>
                    <a:pt x="1043254" y="861504"/>
                  </a:lnTo>
                  <a:lnTo>
                    <a:pt x="1040142" y="850074"/>
                  </a:lnTo>
                  <a:lnTo>
                    <a:pt x="1039799" y="848804"/>
                  </a:lnTo>
                  <a:lnTo>
                    <a:pt x="1029474" y="843724"/>
                  </a:lnTo>
                  <a:lnTo>
                    <a:pt x="1025194" y="850074"/>
                  </a:lnTo>
                  <a:lnTo>
                    <a:pt x="1024394" y="843724"/>
                  </a:lnTo>
                  <a:lnTo>
                    <a:pt x="1015911" y="841184"/>
                  </a:lnTo>
                  <a:lnTo>
                    <a:pt x="1014641" y="836104"/>
                  </a:lnTo>
                  <a:lnTo>
                    <a:pt x="1001610" y="834834"/>
                  </a:lnTo>
                  <a:lnTo>
                    <a:pt x="986243" y="847534"/>
                  </a:lnTo>
                  <a:lnTo>
                    <a:pt x="988212" y="853884"/>
                  </a:lnTo>
                  <a:lnTo>
                    <a:pt x="1010297" y="867854"/>
                  </a:lnTo>
                  <a:lnTo>
                    <a:pt x="1000620" y="866584"/>
                  </a:lnTo>
                  <a:lnTo>
                    <a:pt x="999832" y="866025"/>
                  </a:lnTo>
                  <a:lnTo>
                    <a:pt x="999832" y="884364"/>
                  </a:lnTo>
                  <a:lnTo>
                    <a:pt x="998715" y="886904"/>
                  </a:lnTo>
                  <a:lnTo>
                    <a:pt x="998042" y="885634"/>
                  </a:lnTo>
                  <a:lnTo>
                    <a:pt x="996696" y="883107"/>
                  </a:lnTo>
                  <a:lnTo>
                    <a:pt x="996696" y="885634"/>
                  </a:lnTo>
                  <a:lnTo>
                    <a:pt x="991704" y="883094"/>
                  </a:lnTo>
                  <a:lnTo>
                    <a:pt x="991311" y="881824"/>
                  </a:lnTo>
                  <a:lnTo>
                    <a:pt x="987983" y="871207"/>
                  </a:lnTo>
                  <a:lnTo>
                    <a:pt x="992225" y="875906"/>
                  </a:lnTo>
                  <a:lnTo>
                    <a:pt x="990142" y="878014"/>
                  </a:lnTo>
                  <a:lnTo>
                    <a:pt x="996696" y="885634"/>
                  </a:lnTo>
                  <a:lnTo>
                    <a:pt x="996696" y="883107"/>
                  </a:lnTo>
                  <a:lnTo>
                    <a:pt x="993838" y="877709"/>
                  </a:lnTo>
                  <a:lnTo>
                    <a:pt x="999832" y="884364"/>
                  </a:lnTo>
                  <a:lnTo>
                    <a:pt x="999832" y="866025"/>
                  </a:lnTo>
                  <a:lnTo>
                    <a:pt x="997051" y="864044"/>
                  </a:lnTo>
                  <a:lnTo>
                    <a:pt x="988148" y="857694"/>
                  </a:lnTo>
                  <a:lnTo>
                    <a:pt x="988148" y="864044"/>
                  </a:lnTo>
                  <a:lnTo>
                    <a:pt x="986434" y="856424"/>
                  </a:lnTo>
                  <a:lnTo>
                    <a:pt x="982091" y="856424"/>
                  </a:lnTo>
                  <a:lnTo>
                    <a:pt x="981532" y="864044"/>
                  </a:lnTo>
                  <a:lnTo>
                    <a:pt x="984504" y="867346"/>
                  </a:lnTo>
                  <a:lnTo>
                    <a:pt x="981278" y="865314"/>
                  </a:lnTo>
                  <a:lnTo>
                    <a:pt x="980097" y="872934"/>
                  </a:lnTo>
                  <a:lnTo>
                    <a:pt x="986663" y="881824"/>
                  </a:lnTo>
                  <a:lnTo>
                    <a:pt x="984046" y="880554"/>
                  </a:lnTo>
                  <a:lnTo>
                    <a:pt x="976172" y="876744"/>
                  </a:lnTo>
                  <a:lnTo>
                    <a:pt x="978623" y="867854"/>
                  </a:lnTo>
                  <a:lnTo>
                    <a:pt x="979678" y="864044"/>
                  </a:lnTo>
                  <a:lnTo>
                    <a:pt x="980732" y="860234"/>
                  </a:lnTo>
                  <a:lnTo>
                    <a:pt x="973569" y="853884"/>
                  </a:lnTo>
                  <a:lnTo>
                    <a:pt x="972159" y="864044"/>
                  </a:lnTo>
                  <a:lnTo>
                    <a:pt x="971677" y="862774"/>
                  </a:lnTo>
                  <a:lnTo>
                    <a:pt x="970686" y="860234"/>
                  </a:lnTo>
                  <a:lnTo>
                    <a:pt x="967524" y="862774"/>
                  </a:lnTo>
                  <a:lnTo>
                    <a:pt x="969657" y="856424"/>
                  </a:lnTo>
                  <a:lnTo>
                    <a:pt x="966508" y="848804"/>
                  </a:lnTo>
                  <a:lnTo>
                    <a:pt x="960589" y="857694"/>
                  </a:lnTo>
                  <a:lnTo>
                    <a:pt x="968044" y="867854"/>
                  </a:lnTo>
                  <a:lnTo>
                    <a:pt x="959866" y="858964"/>
                  </a:lnTo>
                  <a:lnTo>
                    <a:pt x="959840" y="864044"/>
                  </a:lnTo>
                  <a:lnTo>
                    <a:pt x="955522" y="865314"/>
                  </a:lnTo>
                  <a:lnTo>
                    <a:pt x="957275" y="871664"/>
                  </a:lnTo>
                  <a:lnTo>
                    <a:pt x="948055" y="880554"/>
                  </a:lnTo>
                  <a:lnTo>
                    <a:pt x="949020" y="878014"/>
                  </a:lnTo>
                  <a:lnTo>
                    <a:pt x="950950" y="872934"/>
                  </a:lnTo>
                  <a:lnTo>
                    <a:pt x="946162" y="871664"/>
                  </a:lnTo>
                  <a:lnTo>
                    <a:pt x="954633" y="870394"/>
                  </a:lnTo>
                  <a:lnTo>
                    <a:pt x="949032" y="865314"/>
                  </a:lnTo>
                  <a:lnTo>
                    <a:pt x="951369" y="861504"/>
                  </a:lnTo>
                  <a:lnTo>
                    <a:pt x="955281" y="855154"/>
                  </a:lnTo>
                  <a:lnTo>
                    <a:pt x="955205" y="847534"/>
                  </a:lnTo>
                  <a:lnTo>
                    <a:pt x="941451" y="861504"/>
                  </a:lnTo>
                  <a:lnTo>
                    <a:pt x="945095" y="856424"/>
                  </a:lnTo>
                  <a:lnTo>
                    <a:pt x="949642" y="850074"/>
                  </a:lnTo>
                  <a:lnTo>
                    <a:pt x="959675" y="836104"/>
                  </a:lnTo>
                  <a:lnTo>
                    <a:pt x="957186" y="832294"/>
                  </a:lnTo>
                  <a:lnTo>
                    <a:pt x="953046" y="825944"/>
                  </a:lnTo>
                  <a:lnTo>
                    <a:pt x="953325" y="822134"/>
                  </a:lnTo>
                  <a:lnTo>
                    <a:pt x="953960" y="813244"/>
                  </a:lnTo>
                  <a:lnTo>
                    <a:pt x="946899" y="809434"/>
                  </a:lnTo>
                  <a:lnTo>
                    <a:pt x="944549" y="808164"/>
                  </a:lnTo>
                  <a:lnTo>
                    <a:pt x="944486" y="805624"/>
                  </a:lnTo>
                  <a:lnTo>
                    <a:pt x="944156" y="792924"/>
                  </a:lnTo>
                  <a:lnTo>
                    <a:pt x="937869" y="781494"/>
                  </a:lnTo>
                  <a:lnTo>
                    <a:pt x="918260" y="781494"/>
                  </a:lnTo>
                  <a:lnTo>
                    <a:pt x="905700" y="789114"/>
                  </a:lnTo>
                  <a:lnTo>
                    <a:pt x="899909" y="794194"/>
                  </a:lnTo>
                  <a:lnTo>
                    <a:pt x="905052" y="796734"/>
                  </a:lnTo>
                  <a:lnTo>
                    <a:pt x="906627" y="805624"/>
                  </a:lnTo>
                  <a:lnTo>
                    <a:pt x="903986" y="798004"/>
                  </a:lnTo>
                  <a:lnTo>
                    <a:pt x="897356" y="795464"/>
                  </a:lnTo>
                  <a:lnTo>
                    <a:pt x="890028" y="800544"/>
                  </a:lnTo>
                  <a:lnTo>
                    <a:pt x="894943" y="809434"/>
                  </a:lnTo>
                  <a:lnTo>
                    <a:pt x="888047" y="800544"/>
                  </a:lnTo>
                  <a:lnTo>
                    <a:pt x="882307" y="804354"/>
                  </a:lnTo>
                  <a:lnTo>
                    <a:pt x="881494" y="809434"/>
                  </a:lnTo>
                  <a:lnTo>
                    <a:pt x="906018" y="822134"/>
                  </a:lnTo>
                  <a:lnTo>
                    <a:pt x="898525" y="819594"/>
                  </a:lnTo>
                  <a:lnTo>
                    <a:pt x="883551" y="814514"/>
                  </a:lnTo>
                  <a:lnTo>
                    <a:pt x="880922" y="813244"/>
                  </a:lnTo>
                  <a:lnTo>
                    <a:pt x="882192" y="819594"/>
                  </a:lnTo>
                  <a:lnTo>
                    <a:pt x="878306" y="814514"/>
                  </a:lnTo>
                  <a:lnTo>
                    <a:pt x="876655" y="817054"/>
                  </a:lnTo>
                  <a:lnTo>
                    <a:pt x="875626" y="819594"/>
                  </a:lnTo>
                  <a:lnTo>
                    <a:pt x="882992" y="820864"/>
                  </a:lnTo>
                  <a:lnTo>
                    <a:pt x="896378" y="832294"/>
                  </a:lnTo>
                  <a:lnTo>
                    <a:pt x="879271" y="823404"/>
                  </a:lnTo>
                  <a:lnTo>
                    <a:pt x="873213" y="827214"/>
                  </a:lnTo>
                  <a:lnTo>
                    <a:pt x="876147" y="850074"/>
                  </a:lnTo>
                  <a:lnTo>
                    <a:pt x="884047" y="855154"/>
                  </a:lnTo>
                  <a:lnTo>
                    <a:pt x="887818" y="850074"/>
                  </a:lnTo>
                  <a:lnTo>
                    <a:pt x="884212" y="857694"/>
                  </a:lnTo>
                  <a:lnTo>
                    <a:pt x="887069" y="856424"/>
                  </a:lnTo>
                  <a:lnTo>
                    <a:pt x="885139" y="858964"/>
                  </a:lnTo>
                  <a:lnTo>
                    <a:pt x="897801" y="874204"/>
                  </a:lnTo>
                  <a:lnTo>
                    <a:pt x="896810" y="878014"/>
                  </a:lnTo>
                  <a:lnTo>
                    <a:pt x="891908" y="867854"/>
                  </a:lnTo>
                  <a:lnTo>
                    <a:pt x="880732" y="860234"/>
                  </a:lnTo>
                  <a:lnTo>
                    <a:pt x="876173" y="861504"/>
                  </a:lnTo>
                  <a:lnTo>
                    <a:pt x="876046" y="871664"/>
                  </a:lnTo>
                  <a:lnTo>
                    <a:pt x="867905" y="872934"/>
                  </a:lnTo>
                  <a:lnTo>
                    <a:pt x="875652" y="879284"/>
                  </a:lnTo>
                  <a:lnTo>
                    <a:pt x="879398" y="890714"/>
                  </a:lnTo>
                  <a:lnTo>
                    <a:pt x="890485" y="890714"/>
                  </a:lnTo>
                  <a:lnTo>
                    <a:pt x="891832" y="900874"/>
                  </a:lnTo>
                  <a:lnTo>
                    <a:pt x="886358" y="904684"/>
                  </a:lnTo>
                  <a:lnTo>
                    <a:pt x="876858" y="898334"/>
                  </a:lnTo>
                  <a:lnTo>
                    <a:pt x="865238" y="881824"/>
                  </a:lnTo>
                  <a:lnTo>
                    <a:pt x="861275" y="864044"/>
                  </a:lnTo>
                  <a:lnTo>
                    <a:pt x="864755" y="853884"/>
                  </a:lnTo>
                  <a:lnTo>
                    <a:pt x="856665" y="836104"/>
                  </a:lnTo>
                  <a:lnTo>
                    <a:pt x="869632" y="801814"/>
                  </a:lnTo>
                  <a:lnTo>
                    <a:pt x="886853" y="780224"/>
                  </a:lnTo>
                  <a:lnTo>
                    <a:pt x="877811" y="776414"/>
                  </a:lnTo>
                  <a:lnTo>
                    <a:pt x="859688" y="775144"/>
                  </a:lnTo>
                  <a:lnTo>
                    <a:pt x="836574" y="786574"/>
                  </a:lnTo>
                  <a:lnTo>
                    <a:pt x="821321" y="806894"/>
                  </a:lnTo>
                  <a:lnTo>
                    <a:pt x="823112" y="809434"/>
                  </a:lnTo>
                  <a:lnTo>
                    <a:pt x="819619" y="810704"/>
                  </a:lnTo>
                  <a:lnTo>
                    <a:pt x="815505" y="822134"/>
                  </a:lnTo>
                  <a:lnTo>
                    <a:pt x="817270" y="833564"/>
                  </a:lnTo>
                  <a:lnTo>
                    <a:pt x="812660" y="833564"/>
                  </a:lnTo>
                  <a:lnTo>
                    <a:pt x="812863" y="841184"/>
                  </a:lnTo>
                  <a:lnTo>
                    <a:pt x="809383" y="842454"/>
                  </a:lnTo>
                  <a:lnTo>
                    <a:pt x="806475" y="852614"/>
                  </a:lnTo>
                  <a:lnTo>
                    <a:pt x="806856" y="864044"/>
                  </a:lnTo>
                  <a:lnTo>
                    <a:pt x="812152" y="865314"/>
                  </a:lnTo>
                  <a:lnTo>
                    <a:pt x="805230" y="871664"/>
                  </a:lnTo>
                  <a:lnTo>
                    <a:pt x="803986" y="876744"/>
                  </a:lnTo>
                  <a:lnTo>
                    <a:pt x="808304" y="886904"/>
                  </a:lnTo>
                  <a:lnTo>
                    <a:pt x="805421" y="902144"/>
                  </a:lnTo>
                  <a:lnTo>
                    <a:pt x="810856" y="909764"/>
                  </a:lnTo>
                  <a:lnTo>
                    <a:pt x="835152" y="913574"/>
                  </a:lnTo>
                  <a:lnTo>
                    <a:pt x="839558" y="911034"/>
                  </a:lnTo>
                  <a:lnTo>
                    <a:pt x="840968" y="917384"/>
                  </a:lnTo>
                  <a:lnTo>
                    <a:pt x="852805" y="923734"/>
                  </a:lnTo>
                  <a:lnTo>
                    <a:pt x="835863" y="927544"/>
                  </a:lnTo>
                  <a:lnTo>
                    <a:pt x="829487" y="922464"/>
                  </a:lnTo>
                  <a:lnTo>
                    <a:pt x="812609" y="919924"/>
                  </a:lnTo>
                  <a:lnTo>
                    <a:pt x="818349" y="926274"/>
                  </a:lnTo>
                  <a:lnTo>
                    <a:pt x="814438" y="928814"/>
                  </a:lnTo>
                  <a:lnTo>
                    <a:pt x="824509" y="947864"/>
                  </a:lnTo>
                  <a:lnTo>
                    <a:pt x="838822" y="956754"/>
                  </a:lnTo>
                  <a:lnTo>
                    <a:pt x="833196" y="955484"/>
                  </a:lnTo>
                  <a:lnTo>
                    <a:pt x="838161" y="960564"/>
                  </a:lnTo>
                  <a:lnTo>
                    <a:pt x="843064" y="958024"/>
                  </a:lnTo>
                  <a:lnTo>
                    <a:pt x="841946" y="956754"/>
                  </a:lnTo>
                  <a:lnTo>
                    <a:pt x="840816" y="955484"/>
                  </a:lnTo>
                  <a:lnTo>
                    <a:pt x="852792" y="958024"/>
                  </a:lnTo>
                  <a:lnTo>
                    <a:pt x="851649" y="955484"/>
                  </a:lnTo>
                  <a:lnTo>
                    <a:pt x="850506" y="952944"/>
                  </a:lnTo>
                  <a:lnTo>
                    <a:pt x="853376" y="949134"/>
                  </a:lnTo>
                  <a:lnTo>
                    <a:pt x="856881" y="954214"/>
                  </a:lnTo>
                  <a:lnTo>
                    <a:pt x="854659" y="956754"/>
                  </a:lnTo>
                  <a:lnTo>
                    <a:pt x="858164" y="956754"/>
                  </a:lnTo>
                  <a:lnTo>
                    <a:pt x="863155" y="949134"/>
                  </a:lnTo>
                  <a:lnTo>
                    <a:pt x="859536" y="960564"/>
                  </a:lnTo>
                  <a:lnTo>
                    <a:pt x="872959" y="971994"/>
                  </a:lnTo>
                  <a:lnTo>
                    <a:pt x="880452" y="971994"/>
                  </a:lnTo>
                  <a:lnTo>
                    <a:pt x="876554" y="969454"/>
                  </a:lnTo>
                  <a:lnTo>
                    <a:pt x="874610" y="968184"/>
                  </a:lnTo>
                  <a:lnTo>
                    <a:pt x="870813" y="969454"/>
                  </a:lnTo>
                  <a:lnTo>
                    <a:pt x="872350" y="966914"/>
                  </a:lnTo>
                  <a:lnTo>
                    <a:pt x="887069" y="966914"/>
                  </a:lnTo>
                  <a:lnTo>
                    <a:pt x="889596" y="970724"/>
                  </a:lnTo>
                  <a:lnTo>
                    <a:pt x="914527" y="970724"/>
                  </a:lnTo>
                  <a:lnTo>
                    <a:pt x="924687" y="980884"/>
                  </a:lnTo>
                  <a:lnTo>
                    <a:pt x="924052" y="978344"/>
                  </a:lnTo>
                  <a:lnTo>
                    <a:pt x="929576" y="980884"/>
                  </a:lnTo>
                  <a:lnTo>
                    <a:pt x="933475" y="978344"/>
                  </a:lnTo>
                  <a:lnTo>
                    <a:pt x="935431" y="977074"/>
                  </a:lnTo>
                  <a:lnTo>
                    <a:pt x="925347" y="966914"/>
                  </a:lnTo>
                  <a:lnTo>
                    <a:pt x="915263" y="956754"/>
                  </a:lnTo>
                  <a:lnTo>
                    <a:pt x="948423" y="984694"/>
                  </a:lnTo>
                  <a:lnTo>
                    <a:pt x="951382" y="982154"/>
                  </a:lnTo>
                  <a:lnTo>
                    <a:pt x="944664" y="971994"/>
                  </a:lnTo>
                  <a:lnTo>
                    <a:pt x="935443" y="965644"/>
                  </a:lnTo>
                  <a:lnTo>
                    <a:pt x="964984" y="971994"/>
                  </a:lnTo>
                  <a:lnTo>
                    <a:pt x="968260" y="978344"/>
                  </a:lnTo>
                  <a:lnTo>
                    <a:pt x="982230" y="977074"/>
                  </a:lnTo>
                  <a:lnTo>
                    <a:pt x="984084" y="969454"/>
                  </a:lnTo>
                  <a:lnTo>
                    <a:pt x="982751" y="965644"/>
                  </a:lnTo>
                  <a:lnTo>
                    <a:pt x="979627" y="956754"/>
                  </a:lnTo>
                  <a:lnTo>
                    <a:pt x="969708" y="952944"/>
                  </a:lnTo>
                  <a:lnTo>
                    <a:pt x="971257" y="949134"/>
                  </a:lnTo>
                  <a:lnTo>
                    <a:pt x="976439" y="951674"/>
                  </a:lnTo>
                  <a:lnTo>
                    <a:pt x="976972" y="949134"/>
                  </a:lnTo>
                  <a:lnTo>
                    <a:pt x="977773" y="945324"/>
                  </a:lnTo>
                  <a:lnTo>
                    <a:pt x="988733" y="961834"/>
                  </a:lnTo>
                  <a:lnTo>
                    <a:pt x="998093" y="959294"/>
                  </a:lnTo>
                  <a:lnTo>
                    <a:pt x="1001090" y="983424"/>
                  </a:lnTo>
                  <a:lnTo>
                    <a:pt x="1002969" y="977074"/>
                  </a:lnTo>
                  <a:lnTo>
                    <a:pt x="1014615" y="979614"/>
                  </a:lnTo>
                  <a:lnTo>
                    <a:pt x="1011313" y="982154"/>
                  </a:lnTo>
                  <a:lnTo>
                    <a:pt x="1013117" y="985964"/>
                  </a:lnTo>
                  <a:lnTo>
                    <a:pt x="1007579" y="988504"/>
                  </a:lnTo>
                  <a:lnTo>
                    <a:pt x="1015949" y="989774"/>
                  </a:lnTo>
                  <a:lnTo>
                    <a:pt x="1020279" y="998664"/>
                  </a:lnTo>
                  <a:lnTo>
                    <a:pt x="1032840" y="1006284"/>
                  </a:lnTo>
                  <a:lnTo>
                    <a:pt x="1032840" y="1012634"/>
                  </a:lnTo>
                  <a:lnTo>
                    <a:pt x="1026274" y="1016444"/>
                  </a:lnTo>
                  <a:lnTo>
                    <a:pt x="1016990" y="1015174"/>
                  </a:lnTo>
                  <a:lnTo>
                    <a:pt x="1016749" y="1030414"/>
                  </a:lnTo>
                  <a:lnTo>
                    <a:pt x="1032852" y="1021524"/>
                  </a:lnTo>
                  <a:lnTo>
                    <a:pt x="1034288" y="1016444"/>
                  </a:lnTo>
                  <a:lnTo>
                    <a:pt x="1034643" y="1015174"/>
                  </a:lnTo>
                  <a:lnTo>
                    <a:pt x="1039799" y="1021524"/>
                  </a:lnTo>
                  <a:lnTo>
                    <a:pt x="1047280" y="1018984"/>
                  </a:lnTo>
                  <a:lnTo>
                    <a:pt x="1042555" y="1024064"/>
                  </a:lnTo>
                  <a:lnTo>
                    <a:pt x="1050175" y="1034224"/>
                  </a:lnTo>
                  <a:lnTo>
                    <a:pt x="1060272" y="1038034"/>
                  </a:lnTo>
                  <a:lnTo>
                    <a:pt x="1058494" y="1041844"/>
                  </a:lnTo>
                  <a:lnTo>
                    <a:pt x="1063752" y="1049464"/>
                  </a:lnTo>
                  <a:lnTo>
                    <a:pt x="1073658" y="1049464"/>
                  </a:lnTo>
                  <a:lnTo>
                    <a:pt x="1074674" y="1062164"/>
                  </a:lnTo>
                  <a:lnTo>
                    <a:pt x="1087043" y="1090104"/>
                  </a:lnTo>
                  <a:lnTo>
                    <a:pt x="1084287" y="1096454"/>
                  </a:lnTo>
                  <a:lnTo>
                    <a:pt x="1076591" y="1100264"/>
                  </a:lnTo>
                  <a:lnTo>
                    <a:pt x="1072807" y="1111694"/>
                  </a:lnTo>
                  <a:lnTo>
                    <a:pt x="1050721" y="1134554"/>
                  </a:lnTo>
                  <a:lnTo>
                    <a:pt x="1061974" y="1149794"/>
                  </a:lnTo>
                  <a:lnTo>
                    <a:pt x="1066126" y="1162494"/>
                  </a:lnTo>
                  <a:lnTo>
                    <a:pt x="1054557" y="1158684"/>
                  </a:lnTo>
                  <a:lnTo>
                    <a:pt x="1049274" y="1166304"/>
                  </a:lnTo>
                  <a:lnTo>
                    <a:pt x="1047419" y="1162494"/>
                  </a:lnTo>
                  <a:lnTo>
                    <a:pt x="1040485" y="1163764"/>
                  </a:lnTo>
                  <a:lnTo>
                    <a:pt x="1037704" y="1168844"/>
                  </a:lnTo>
                  <a:lnTo>
                    <a:pt x="1003642" y="1161224"/>
                  </a:lnTo>
                  <a:lnTo>
                    <a:pt x="1005674" y="1171384"/>
                  </a:lnTo>
                  <a:lnTo>
                    <a:pt x="992416" y="1181544"/>
                  </a:lnTo>
                  <a:lnTo>
                    <a:pt x="991781" y="1194244"/>
                  </a:lnTo>
                  <a:lnTo>
                    <a:pt x="996937" y="1201864"/>
                  </a:lnTo>
                  <a:lnTo>
                    <a:pt x="1016050" y="1208214"/>
                  </a:lnTo>
                  <a:lnTo>
                    <a:pt x="1014780" y="1204404"/>
                  </a:lnTo>
                  <a:lnTo>
                    <a:pt x="1030592" y="1201864"/>
                  </a:lnTo>
                  <a:lnTo>
                    <a:pt x="1029309" y="1198054"/>
                  </a:lnTo>
                  <a:lnTo>
                    <a:pt x="1032560" y="1199324"/>
                  </a:lnTo>
                  <a:lnTo>
                    <a:pt x="1031786" y="1198054"/>
                  </a:lnTo>
                  <a:lnTo>
                    <a:pt x="1028712" y="1192974"/>
                  </a:lnTo>
                  <a:lnTo>
                    <a:pt x="1047102" y="1201864"/>
                  </a:lnTo>
                  <a:lnTo>
                    <a:pt x="1050569" y="1194244"/>
                  </a:lnTo>
                  <a:lnTo>
                    <a:pt x="1049413" y="1192974"/>
                  </a:lnTo>
                  <a:lnTo>
                    <a:pt x="1042466" y="1185354"/>
                  </a:lnTo>
                  <a:lnTo>
                    <a:pt x="1046581" y="1187894"/>
                  </a:lnTo>
                  <a:lnTo>
                    <a:pt x="1047661" y="1185354"/>
                  </a:lnTo>
                  <a:lnTo>
                    <a:pt x="1048727" y="1182814"/>
                  </a:lnTo>
                  <a:lnTo>
                    <a:pt x="1047089" y="1187894"/>
                  </a:lnTo>
                  <a:lnTo>
                    <a:pt x="1051699" y="1194244"/>
                  </a:lnTo>
                  <a:lnTo>
                    <a:pt x="1051382" y="1191704"/>
                  </a:lnTo>
                  <a:lnTo>
                    <a:pt x="1054392" y="1194244"/>
                  </a:lnTo>
                  <a:lnTo>
                    <a:pt x="1055827" y="1191704"/>
                  </a:lnTo>
                  <a:lnTo>
                    <a:pt x="1057249" y="1189164"/>
                  </a:lnTo>
                  <a:lnTo>
                    <a:pt x="1056297" y="1203134"/>
                  </a:lnTo>
                  <a:lnTo>
                    <a:pt x="1058811" y="1198054"/>
                  </a:lnTo>
                  <a:lnTo>
                    <a:pt x="1061059" y="1200594"/>
                  </a:lnTo>
                  <a:lnTo>
                    <a:pt x="1063548" y="1198054"/>
                  </a:lnTo>
                  <a:lnTo>
                    <a:pt x="1064793" y="1196784"/>
                  </a:lnTo>
                  <a:lnTo>
                    <a:pt x="1064488" y="1204404"/>
                  </a:lnTo>
                  <a:lnTo>
                    <a:pt x="1065809" y="1196784"/>
                  </a:lnTo>
                  <a:lnTo>
                    <a:pt x="1069746" y="1195514"/>
                  </a:lnTo>
                  <a:lnTo>
                    <a:pt x="1066050" y="1200594"/>
                  </a:lnTo>
                  <a:lnTo>
                    <a:pt x="1068235" y="1205674"/>
                  </a:lnTo>
                  <a:lnTo>
                    <a:pt x="1075410" y="1209484"/>
                  </a:lnTo>
                  <a:lnTo>
                    <a:pt x="1074432" y="1213294"/>
                  </a:lnTo>
                  <a:lnTo>
                    <a:pt x="1078471" y="1217104"/>
                  </a:lnTo>
                  <a:lnTo>
                    <a:pt x="1080439" y="1214564"/>
                  </a:lnTo>
                  <a:lnTo>
                    <a:pt x="1085494" y="1227264"/>
                  </a:lnTo>
                  <a:lnTo>
                    <a:pt x="1086866" y="1224724"/>
                  </a:lnTo>
                  <a:lnTo>
                    <a:pt x="1091336" y="1227264"/>
                  </a:lnTo>
                  <a:lnTo>
                    <a:pt x="1091031" y="1224724"/>
                  </a:lnTo>
                  <a:lnTo>
                    <a:pt x="1090574" y="1220914"/>
                  </a:lnTo>
                  <a:lnTo>
                    <a:pt x="1096987" y="1229804"/>
                  </a:lnTo>
                  <a:lnTo>
                    <a:pt x="1100937" y="1229804"/>
                  </a:lnTo>
                  <a:lnTo>
                    <a:pt x="1095654" y="1236154"/>
                  </a:lnTo>
                  <a:lnTo>
                    <a:pt x="1087602" y="1236154"/>
                  </a:lnTo>
                  <a:lnTo>
                    <a:pt x="1094232" y="1237424"/>
                  </a:lnTo>
                  <a:lnTo>
                    <a:pt x="1095286" y="1246314"/>
                  </a:lnTo>
                  <a:lnTo>
                    <a:pt x="1102080" y="1251394"/>
                  </a:lnTo>
                  <a:lnTo>
                    <a:pt x="1106462" y="1246314"/>
                  </a:lnTo>
                  <a:lnTo>
                    <a:pt x="1103680" y="1251394"/>
                  </a:lnTo>
                  <a:lnTo>
                    <a:pt x="1118577" y="1259014"/>
                  </a:lnTo>
                  <a:lnTo>
                    <a:pt x="1124889" y="1259014"/>
                  </a:lnTo>
                  <a:lnTo>
                    <a:pt x="1123911" y="1256474"/>
                  </a:lnTo>
                  <a:lnTo>
                    <a:pt x="1130858" y="1259014"/>
                  </a:lnTo>
                  <a:lnTo>
                    <a:pt x="1127607" y="1262824"/>
                  </a:lnTo>
                  <a:lnTo>
                    <a:pt x="1143419" y="1275524"/>
                  </a:lnTo>
                  <a:lnTo>
                    <a:pt x="1185087" y="1289494"/>
                  </a:lnTo>
                  <a:lnTo>
                    <a:pt x="1181900" y="1280604"/>
                  </a:lnTo>
                  <a:lnTo>
                    <a:pt x="1184033" y="1283144"/>
                  </a:lnTo>
                  <a:lnTo>
                    <a:pt x="1184910" y="1280604"/>
                  </a:lnTo>
                  <a:lnTo>
                    <a:pt x="1185773" y="1278064"/>
                  </a:lnTo>
                  <a:lnTo>
                    <a:pt x="1177137" y="1272984"/>
                  </a:lnTo>
                  <a:lnTo>
                    <a:pt x="1178941" y="1270444"/>
                  </a:lnTo>
                  <a:lnTo>
                    <a:pt x="1166317" y="1256474"/>
                  </a:lnTo>
                  <a:lnTo>
                    <a:pt x="1162862" y="1252664"/>
                  </a:lnTo>
                  <a:lnTo>
                    <a:pt x="1161719" y="1251394"/>
                  </a:lnTo>
                  <a:lnTo>
                    <a:pt x="1158671" y="1252664"/>
                  </a:lnTo>
                  <a:lnTo>
                    <a:pt x="1159471" y="1250124"/>
                  </a:lnTo>
                  <a:lnTo>
                    <a:pt x="1159878" y="1248854"/>
                  </a:lnTo>
                  <a:lnTo>
                    <a:pt x="1156169" y="1250124"/>
                  </a:lnTo>
                  <a:lnTo>
                    <a:pt x="1157439" y="1248854"/>
                  </a:lnTo>
                  <a:lnTo>
                    <a:pt x="1158697" y="1247584"/>
                  </a:lnTo>
                  <a:lnTo>
                    <a:pt x="1153668" y="1248854"/>
                  </a:lnTo>
                  <a:lnTo>
                    <a:pt x="1154836" y="1246314"/>
                  </a:lnTo>
                  <a:lnTo>
                    <a:pt x="1149604" y="1243774"/>
                  </a:lnTo>
                  <a:lnTo>
                    <a:pt x="1137246" y="1224724"/>
                  </a:lnTo>
                  <a:lnTo>
                    <a:pt x="1149350" y="1227264"/>
                  </a:lnTo>
                  <a:lnTo>
                    <a:pt x="1157859" y="1237424"/>
                  </a:lnTo>
                  <a:lnTo>
                    <a:pt x="1155776" y="1225994"/>
                  </a:lnTo>
                  <a:lnTo>
                    <a:pt x="1165821" y="1239964"/>
                  </a:lnTo>
                  <a:lnTo>
                    <a:pt x="1168400" y="1240967"/>
                  </a:lnTo>
                  <a:lnTo>
                    <a:pt x="1168298" y="1241234"/>
                  </a:lnTo>
                  <a:lnTo>
                    <a:pt x="1175842" y="1250124"/>
                  </a:lnTo>
                  <a:lnTo>
                    <a:pt x="1173594" y="1241234"/>
                  </a:lnTo>
                  <a:lnTo>
                    <a:pt x="1181963" y="1252664"/>
                  </a:lnTo>
                  <a:lnTo>
                    <a:pt x="1180185" y="1246314"/>
                  </a:lnTo>
                  <a:lnTo>
                    <a:pt x="1184668" y="1251394"/>
                  </a:lnTo>
                  <a:lnTo>
                    <a:pt x="1187018" y="1250124"/>
                  </a:lnTo>
                  <a:lnTo>
                    <a:pt x="1185151" y="1252664"/>
                  </a:lnTo>
                  <a:lnTo>
                    <a:pt x="1188135" y="1255204"/>
                  </a:lnTo>
                  <a:lnTo>
                    <a:pt x="1189456" y="1250124"/>
                  </a:lnTo>
                  <a:lnTo>
                    <a:pt x="1190764" y="1256474"/>
                  </a:lnTo>
                  <a:lnTo>
                    <a:pt x="1195184" y="1252664"/>
                  </a:lnTo>
                  <a:lnTo>
                    <a:pt x="1196835" y="1265364"/>
                  </a:lnTo>
                  <a:lnTo>
                    <a:pt x="1200886" y="1260284"/>
                  </a:lnTo>
                  <a:lnTo>
                    <a:pt x="1197584" y="1252664"/>
                  </a:lnTo>
                  <a:lnTo>
                    <a:pt x="1197025" y="1251394"/>
                  </a:lnTo>
                  <a:lnTo>
                    <a:pt x="1203883" y="1256474"/>
                  </a:lnTo>
                  <a:lnTo>
                    <a:pt x="1206182" y="1253934"/>
                  </a:lnTo>
                  <a:lnTo>
                    <a:pt x="1203998" y="1251394"/>
                  </a:lnTo>
                  <a:lnTo>
                    <a:pt x="1202918" y="1250124"/>
                  </a:lnTo>
                  <a:lnTo>
                    <a:pt x="1200734" y="1247584"/>
                  </a:lnTo>
                  <a:lnTo>
                    <a:pt x="1202042" y="1246314"/>
                  </a:lnTo>
                  <a:lnTo>
                    <a:pt x="1203363" y="1245044"/>
                  </a:lnTo>
                  <a:lnTo>
                    <a:pt x="1199261" y="1245044"/>
                  </a:lnTo>
                  <a:lnTo>
                    <a:pt x="1199946" y="1237424"/>
                  </a:lnTo>
                  <a:lnTo>
                    <a:pt x="1200543" y="1230680"/>
                  </a:lnTo>
                  <a:lnTo>
                    <a:pt x="1207833" y="1242504"/>
                  </a:lnTo>
                  <a:lnTo>
                    <a:pt x="1207668" y="1225994"/>
                  </a:lnTo>
                  <a:lnTo>
                    <a:pt x="1202677" y="1222184"/>
                  </a:lnTo>
                  <a:lnTo>
                    <a:pt x="1201013" y="1220914"/>
                  </a:lnTo>
                  <a:lnTo>
                    <a:pt x="1206207" y="1215834"/>
                  </a:lnTo>
                  <a:lnTo>
                    <a:pt x="1197483" y="1214564"/>
                  </a:lnTo>
                  <a:lnTo>
                    <a:pt x="1199845" y="1213294"/>
                  </a:lnTo>
                  <a:lnTo>
                    <a:pt x="1195336" y="1206944"/>
                  </a:lnTo>
                  <a:lnTo>
                    <a:pt x="1191450" y="1206944"/>
                  </a:lnTo>
                  <a:lnTo>
                    <a:pt x="1192085" y="1203134"/>
                  </a:lnTo>
                  <a:lnTo>
                    <a:pt x="1196898" y="1204404"/>
                  </a:lnTo>
                  <a:lnTo>
                    <a:pt x="1197330" y="1203134"/>
                  </a:lnTo>
                  <a:lnTo>
                    <a:pt x="1199083" y="1198054"/>
                  </a:lnTo>
                  <a:lnTo>
                    <a:pt x="1189189" y="1198054"/>
                  </a:lnTo>
                  <a:lnTo>
                    <a:pt x="1189888" y="1195514"/>
                  </a:lnTo>
                  <a:lnTo>
                    <a:pt x="1190929" y="1191704"/>
                  </a:lnTo>
                  <a:lnTo>
                    <a:pt x="1191272" y="1190434"/>
                  </a:lnTo>
                  <a:lnTo>
                    <a:pt x="1191615" y="1189164"/>
                  </a:lnTo>
                  <a:lnTo>
                    <a:pt x="1189672" y="1186624"/>
                  </a:lnTo>
                  <a:lnTo>
                    <a:pt x="1189202" y="1190434"/>
                  </a:lnTo>
                  <a:lnTo>
                    <a:pt x="1189164" y="1184084"/>
                  </a:lnTo>
                  <a:lnTo>
                    <a:pt x="1185138" y="1184084"/>
                  </a:lnTo>
                  <a:lnTo>
                    <a:pt x="1187157" y="1191704"/>
                  </a:lnTo>
                  <a:lnTo>
                    <a:pt x="1186637" y="1190434"/>
                  </a:lnTo>
                  <a:lnTo>
                    <a:pt x="1183995" y="1184084"/>
                  </a:lnTo>
                  <a:lnTo>
                    <a:pt x="1181150" y="1190434"/>
                  </a:lnTo>
                  <a:lnTo>
                    <a:pt x="1181392" y="1189164"/>
                  </a:lnTo>
                  <a:lnTo>
                    <a:pt x="1181862" y="1186624"/>
                  </a:lnTo>
                  <a:lnTo>
                    <a:pt x="1182331" y="1184084"/>
                  </a:lnTo>
                  <a:lnTo>
                    <a:pt x="1173568" y="1177734"/>
                  </a:lnTo>
                  <a:lnTo>
                    <a:pt x="1173492" y="1186624"/>
                  </a:lnTo>
                  <a:lnTo>
                    <a:pt x="1171829" y="1182814"/>
                  </a:lnTo>
                  <a:lnTo>
                    <a:pt x="1169606" y="1177734"/>
                  </a:lnTo>
                  <a:lnTo>
                    <a:pt x="1170330" y="1176464"/>
                  </a:lnTo>
                  <a:lnTo>
                    <a:pt x="1172514" y="1172654"/>
                  </a:lnTo>
                  <a:lnTo>
                    <a:pt x="1167333" y="1176464"/>
                  </a:lnTo>
                  <a:lnTo>
                    <a:pt x="1169225" y="1171384"/>
                  </a:lnTo>
                  <a:lnTo>
                    <a:pt x="1169708" y="1170114"/>
                  </a:lnTo>
                  <a:lnTo>
                    <a:pt x="1164386" y="1171384"/>
                  </a:lnTo>
                  <a:lnTo>
                    <a:pt x="1166050" y="1168844"/>
                  </a:lnTo>
                  <a:lnTo>
                    <a:pt x="1166888" y="1167574"/>
                  </a:lnTo>
                  <a:lnTo>
                    <a:pt x="1162659" y="1166304"/>
                  </a:lnTo>
                  <a:lnTo>
                    <a:pt x="1167650" y="1162494"/>
                  </a:lnTo>
                  <a:lnTo>
                    <a:pt x="1161135" y="1159954"/>
                  </a:lnTo>
                  <a:lnTo>
                    <a:pt x="1164399" y="1154874"/>
                  </a:lnTo>
                  <a:lnTo>
                    <a:pt x="1157909" y="1153604"/>
                  </a:lnTo>
                  <a:lnTo>
                    <a:pt x="1153020" y="1159954"/>
                  </a:lnTo>
                  <a:lnTo>
                    <a:pt x="1155306" y="1148524"/>
                  </a:lnTo>
                  <a:lnTo>
                    <a:pt x="1155560" y="1147254"/>
                  </a:lnTo>
                  <a:lnTo>
                    <a:pt x="1149731" y="1148524"/>
                  </a:lnTo>
                  <a:lnTo>
                    <a:pt x="1150531" y="1143444"/>
                  </a:lnTo>
                  <a:lnTo>
                    <a:pt x="1147787" y="1143444"/>
                  </a:lnTo>
                  <a:lnTo>
                    <a:pt x="1147191" y="1138364"/>
                  </a:lnTo>
                  <a:lnTo>
                    <a:pt x="1155649" y="1144714"/>
                  </a:lnTo>
                  <a:lnTo>
                    <a:pt x="1156716" y="1142174"/>
                  </a:lnTo>
                  <a:lnTo>
                    <a:pt x="1165758" y="1143444"/>
                  </a:lnTo>
                  <a:lnTo>
                    <a:pt x="1165098" y="1142174"/>
                  </a:lnTo>
                  <a:lnTo>
                    <a:pt x="1163091" y="1138364"/>
                  </a:lnTo>
                  <a:lnTo>
                    <a:pt x="1153769" y="1120584"/>
                  </a:lnTo>
                  <a:lnTo>
                    <a:pt x="1161846" y="1129474"/>
                  </a:lnTo>
                  <a:lnTo>
                    <a:pt x="1166660" y="1128204"/>
                  </a:lnTo>
                  <a:lnTo>
                    <a:pt x="1162812" y="1124394"/>
                  </a:lnTo>
                  <a:lnTo>
                    <a:pt x="1166558" y="1123124"/>
                  </a:lnTo>
                  <a:lnTo>
                    <a:pt x="1162240" y="1120584"/>
                  </a:lnTo>
                  <a:lnTo>
                    <a:pt x="1153604" y="1115504"/>
                  </a:lnTo>
                  <a:lnTo>
                    <a:pt x="1160424" y="1115504"/>
                  </a:lnTo>
                  <a:lnTo>
                    <a:pt x="1166253" y="1121854"/>
                  </a:lnTo>
                  <a:lnTo>
                    <a:pt x="1170711" y="1118044"/>
                  </a:lnTo>
                  <a:lnTo>
                    <a:pt x="1167320" y="1115504"/>
                  </a:lnTo>
                  <a:lnTo>
                    <a:pt x="1165631" y="1114234"/>
                  </a:lnTo>
                  <a:lnTo>
                    <a:pt x="1172692" y="1116774"/>
                  </a:lnTo>
                  <a:lnTo>
                    <a:pt x="1172197" y="1125664"/>
                  </a:lnTo>
                  <a:lnTo>
                    <a:pt x="1168806" y="1124394"/>
                  </a:lnTo>
                  <a:lnTo>
                    <a:pt x="1174457" y="1129474"/>
                  </a:lnTo>
                  <a:lnTo>
                    <a:pt x="1172324" y="1125664"/>
                  </a:lnTo>
                  <a:lnTo>
                    <a:pt x="1177175" y="1124394"/>
                  </a:lnTo>
                  <a:lnTo>
                    <a:pt x="1175664" y="1130744"/>
                  </a:lnTo>
                  <a:lnTo>
                    <a:pt x="1184732" y="1135824"/>
                  </a:lnTo>
                  <a:lnTo>
                    <a:pt x="1192047" y="1125664"/>
                  </a:lnTo>
                  <a:lnTo>
                    <a:pt x="1191729" y="1132014"/>
                  </a:lnTo>
                  <a:lnTo>
                    <a:pt x="1184783" y="1138364"/>
                  </a:lnTo>
                  <a:lnTo>
                    <a:pt x="1186535" y="1142174"/>
                  </a:lnTo>
                  <a:lnTo>
                    <a:pt x="1200785" y="1138364"/>
                  </a:lnTo>
                  <a:lnTo>
                    <a:pt x="1204937" y="1129474"/>
                  </a:lnTo>
                  <a:lnTo>
                    <a:pt x="1210271" y="1128204"/>
                  </a:lnTo>
                  <a:lnTo>
                    <a:pt x="1203744" y="1133284"/>
                  </a:lnTo>
                  <a:lnTo>
                    <a:pt x="1205115" y="1142174"/>
                  </a:lnTo>
                  <a:lnTo>
                    <a:pt x="1194358" y="1143444"/>
                  </a:lnTo>
                  <a:lnTo>
                    <a:pt x="1192136" y="1149794"/>
                  </a:lnTo>
                  <a:lnTo>
                    <a:pt x="1194295" y="1153604"/>
                  </a:lnTo>
                  <a:lnTo>
                    <a:pt x="1202563" y="1151064"/>
                  </a:lnTo>
                  <a:lnTo>
                    <a:pt x="1195336" y="1154874"/>
                  </a:lnTo>
                  <a:lnTo>
                    <a:pt x="1197673" y="1158684"/>
                  </a:lnTo>
                  <a:lnTo>
                    <a:pt x="1202842" y="1153604"/>
                  </a:lnTo>
                  <a:lnTo>
                    <a:pt x="1197457" y="1162494"/>
                  </a:lnTo>
                  <a:lnTo>
                    <a:pt x="1198994" y="1165034"/>
                  </a:lnTo>
                  <a:lnTo>
                    <a:pt x="1207897" y="1161224"/>
                  </a:lnTo>
                  <a:lnTo>
                    <a:pt x="1201407" y="1166304"/>
                  </a:lnTo>
                  <a:lnTo>
                    <a:pt x="1206868" y="1175194"/>
                  </a:lnTo>
                  <a:lnTo>
                    <a:pt x="1211643" y="1162494"/>
                  </a:lnTo>
                  <a:lnTo>
                    <a:pt x="1209941" y="1171384"/>
                  </a:lnTo>
                  <a:lnTo>
                    <a:pt x="1214653" y="1171384"/>
                  </a:lnTo>
                  <a:lnTo>
                    <a:pt x="1211770" y="1175194"/>
                  </a:lnTo>
                  <a:lnTo>
                    <a:pt x="1218069" y="1171384"/>
                  </a:lnTo>
                  <a:lnTo>
                    <a:pt x="1218349" y="1179004"/>
                  </a:lnTo>
                  <a:lnTo>
                    <a:pt x="1221638" y="1179004"/>
                  </a:lnTo>
                  <a:lnTo>
                    <a:pt x="1223098" y="1182814"/>
                  </a:lnTo>
                  <a:lnTo>
                    <a:pt x="1226629" y="1166304"/>
                  </a:lnTo>
                  <a:lnTo>
                    <a:pt x="1222552" y="1162494"/>
                  </a:lnTo>
                  <a:lnTo>
                    <a:pt x="1221193" y="1161224"/>
                  </a:lnTo>
                  <a:lnTo>
                    <a:pt x="1219835" y="1159954"/>
                  </a:lnTo>
                  <a:lnTo>
                    <a:pt x="1226756" y="1162494"/>
                  </a:lnTo>
                  <a:lnTo>
                    <a:pt x="1223886" y="1159954"/>
                  </a:lnTo>
                  <a:lnTo>
                    <a:pt x="1222451" y="1158684"/>
                  </a:lnTo>
                  <a:lnTo>
                    <a:pt x="1225804" y="1158684"/>
                  </a:lnTo>
                  <a:lnTo>
                    <a:pt x="1225702" y="1154874"/>
                  </a:lnTo>
                  <a:lnTo>
                    <a:pt x="1219936" y="1153604"/>
                  </a:lnTo>
                  <a:lnTo>
                    <a:pt x="1226045" y="1153604"/>
                  </a:lnTo>
                  <a:lnTo>
                    <a:pt x="1225372" y="1151064"/>
                  </a:lnTo>
                  <a:lnTo>
                    <a:pt x="1223352" y="1143444"/>
                  </a:lnTo>
                  <a:lnTo>
                    <a:pt x="1227785" y="1154874"/>
                  </a:lnTo>
                  <a:lnTo>
                    <a:pt x="1232179" y="1157414"/>
                  </a:lnTo>
                  <a:lnTo>
                    <a:pt x="1233284" y="1151064"/>
                  </a:lnTo>
                  <a:lnTo>
                    <a:pt x="1236764" y="1157414"/>
                  </a:lnTo>
                  <a:lnTo>
                    <a:pt x="1234541" y="1151064"/>
                  </a:lnTo>
                  <a:lnTo>
                    <a:pt x="1234084" y="1149794"/>
                  </a:lnTo>
                  <a:lnTo>
                    <a:pt x="1238415" y="1149794"/>
                  </a:lnTo>
                  <a:lnTo>
                    <a:pt x="1234059" y="1144714"/>
                  </a:lnTo>
                  <a:lnTo>
                    <a:pt x="1242860" y="1148524"/>
                  </a:lnTo>
                  <a:lnTo>
                    <a:pt x="1239964" y="1144714"/>
                  </a:lnTo>
                  <a:lnTo>
                    <a:pt x="1238999" y="1143444"/>
                  </a:lnTo>
                  <a:lnTo>
                    <a:pt x="1233208" y="1135824"/>
                  </a:lnTo>
                  <a:lnTo>
                    <a:pt x="1242326" y="1142174"/>
                  </a:lnTo>
                  <a:lnTo>
                    <a:pt x="1248117" y="1139634"/>
                  </a:lnTo>
                  <a:lnTo>
                    <a:pt x="1241564" y="1135824"/>
                  </a:lnTo>
                  <a:lnTo>
                    <a:pt x="1235011" y="1132014"/>
                  </a:lnTo>
                  <a:lnTo>
                    <a:pt x="1234274" y="1128204"/>
                  </a:lnTo>
                  <a:lnTo>
                    <a:pt x="1236345" y="1132014"/>
                  </a:lnTo>
                  <a:lnTo>
                    <a:pt x="1242301" y="1129474"/>
                  </a:lnTo>
                  <a:lnTo>
                    <a:pt x="1240828" y="1128204"/>
                  </a:lnTo>
                  <a:lnTo>
                    <a:pt x="1237894" y="1125664"/>
                  </a:lnTo>
                  <a:lnTo>
                    <a:pt x="1236421" y="1124394"/>
                  </a:lnTo>
                  <a:lnTo>
                    <a:pt x="1244219" y="1124394"/>
                  </a:lnTo>
                  <a:lnTo>
                    <a:pt x="1248930" y="1129474"/>
                  </a:lnTo>
                  <a:lnTo>
                    <a:pt x="1254645" y="1128204"/>
                  </a:lnTo>
                  <a:lnTo>
                    <a:pt x="1254213" y="1124394"/>
                  </a:lnTo>
                  <a:lnTo>
                    <a:pt x="1247698" y="1124394"/>
                  </a:lnTo>
                  <a:lnTo>
                    <a:pt x="1254302" y="1123124"/>
                  </a:lnTo>
                  <a:lnTo>
                    <a:pt x="1252220" y="1119314"/>
                  </a:lnTo>
                  <a:lnTo>
                    <a:pt x="1245793" y="1116774"/>
                  </a:lnTo>
                  <a:lnTo>
                    <a:pt x="1251331" y="1115504"/>
                  </a:lnTo>
                  <a:lnTo>
                    <a:pt x="1256360" y="1119314"/>
                  </a:lnTo>
                  <a:lnTo>
                    <a:pt x="1258620" y="1114234"/>
                  </a:lnTo>
                  <a:close/>
                </a:path>
                <a:path w="1348104" h="1811020">
                  <a:moveTo>
                    <a:pt x="1259306" y="1466761"/>
                  </a:moveTo>
                  <a:lnTo>
                    <a:pt x="1258963" y="1465516"/>
                  </a:lnTo>
                  <a:lnTo>
                    <a:pt x="1258239" y="1466316"/>
                  </a:lnTo>
                  <a:lnTo>
                    <a:pt x="1259306" y="1466761"/>
                  </a:lnTo>
                  <a:close/>
                </a:path>
                <a:path w="1348104" h="1811020">
                  <a:moveTo>
                    <a:pt x="1260462" y="1456588"/>
                  </a:moveTo>
                  <a:lnTo>
                    <a:pt x="1253782" y="1454200"/>
                  </a:lnTo>
                  <a:lnTo>
                    <a:pt x="1253299" y="1456829"/>
                  </a:lnTo>
                  <a:lnTo>
                    <a:pt x="1260462" y="1456588"/>
                  </a:lnTo>
                  <a:close/>
                </a:path>
                <a:path w="1348104" h="1811020">
                  <a:moveTo>
                    <a:pt x="1261224" y="91440"/>
                  </a:moveTo>
                  <a:lnTo>
                    <a:pt x="1257223" y="85090"/>
                  </a:lnTo>
                  <a:lnTo>
                    <a:pt x="1252423" y="77470"/>
                  </a:lnTo>
                  <a:lnTo>
                    <a:pt x="1244193" y="77470"/>
                  </a:lnTo>
                  <a:lnTo>
                    <a:pt x="1243025" y="72390"/>
                  </a:lnTo>
                  <a:lnTo>
                    <a:pt x="1235062" y="77470"/>
                  </a:lnTo>
                  <a:lnTo>
                    <a:pt x="1233525" y="74930"/>
                  </a:lnTo>
                  <a:lnTo>
                    <a:pt x="1226629" y="85090"/>
                  </a:lnTo>
                  <a:lnTo>
                    <a:pt x="1229131" y="77470"/>
                  </a:lnTo>
                  <a:lnTo>
                    <a:pt x="1230388" y="73660"/>
                  </a:lnTo>
                  <a:lnTo>
                    <a:pt x="1230807" y="72390"/>
                  </a:lnTo>
                  <a:lnTo>
                    <a:pt x="1232471" y="67310"/>
                  </a:lnTo>
                  <a:lnTo>
                    <a:pt x="1225524" y="63500"/>
                  </a:lnTo>
                  <a:lnTo>
                    <a:pt x="1226680" y="60960"/>
                  </a:lnTo>
                  <a:lnTo>
                    <a:pt x="1227836" y="58420"/>
                  </a:lnTo>
                  <a:lnTo>
                    <a:pt x="1219327" y="49530"/>
                  </a:lnTo>
                  <a:lnTo>
                    <a:pt x="1221994" y="44450"/>
                  </a:lnTo>
                  <a:lnTo>
                    <a:pt x="1224648" y="39370"/>
                  </a:lnTo>
                  <a:lnTo>
                    <a:pt x="1222692" y="35560"/>
                  </a:lnTo>
                  <a:lnTo>
                    <a:pt x="1215758" y="34290"/>
                  </a:lnTo>
                  <a:lnTo>
                    <a:pt x="1208633" y="44450"/>
                  </a:lnTo>
                  <a:lnTo>
                    <a:pt x="1208227" y="43180"/>
                  </a:lnTo>
                  <a:lnTo>
                    <a:pt x="1202664" y="25400"/>
                  </a:lnTo>
                  <a:lnTo>
                    <a:pt x="1196213" y="29210"/>
                  </a:lnTo>
                  <a:lnTo>
                    <a:pt x="1195616" y="43180"/>
                  </a:lnTo>
                  <a:lnTo>
                    <a:pt x="1192606" y="41910"/>
                  </a:lnTo>
                  <a:lnTo>
                    <a:pt x="1193444" y="35560"/>
                  </a:lnTo>
                  <a:lnTo>
                    <a:pt x="1189304" y="33020"/>
                  </a:lnTo>
                  <a:lnTo>
                    <a:pt x="1161516" y="58420"/>
                  </a:lnTo>
                  <a:lnTo>
                    <a:pt x="1147813" y="58420"/>
                  </a:lnTo>
                  <a:lnTo>
                    <a:pt x="1143393" y="60960"/>
                  </a:lnTo>
                  <a:lnTo>
                    <a:pt x="1147775" y="53340"/>
                  </a:lnTo>
                  <a:lnTo>
                    <a:pt x="1149654" y="52070"/>
                  </a:lnTo>
                  <a:lnTo>
                    <a:pt x="1168450" y="39370"/>
                  </a:lnTo>
                  <a:lnTo>
                    <a:pt x="1174838" y="29210"/>
                  </a:lnTo>
                  <a:lnTo>
                    <a:pt x="1178026" y="24130"/>
                  </a:lnTo>
                  <a:lnTo>
                    <a:pt x="1178826" y="22860"/>
                  </a:lnTo>
                  <a:lnTo>
                    <a:pt x="1171384" y="20320"/>
                  </a:lnTo>
                  <a:lnTo>
                    <a:pt x="1170584" y="24130"/>
                  </a:lnTo>
                  <a:lnTo>
                    <a:pt x="1169555" y="22860"/>
                  </a:lnTo>
                  <a:lnTo>
                    <a:pt x="1166482" y="19050"/>
                  </a:lnTo>
                  <a:lnTo>
                    <a:pt x="1164170" y="22860"/>
                  </a:lnTo>
                  <a:lnTo>
                    <a:pt x="1158455" y="19050"/>
                  </a:lnTo>
                  <a:lnTo>
                    <a:pt x="1151572" y="22860"/>
                  </a:lnTo>
                  <a:lnTo>
                    <a:pt x="1149908" y="15240"/>
                  </a:lnTo>
                  <a:lnTo>
                    <a:pt x="1144181" y="12700"/>
                  </a:lnTo>
                  <a:lnTo>
                    <a:pt x="1139126" y="16510"/>
                  </a:lnTo>
                  <a:lnTo>
                    <a:pt x="1139228" y="22860"/>
                  </a:lnTo>
                  <a:lnTo>
                    <a:pt x="1138059" y="15240"/>
                  </a:lnTo>
                  <a:lnTo>
                    <a:pt x="1137094" y="8890"/>
                  </a:lnTo>
                  <a:lnTo>
                    <a:pt x="1126591" y="15240"/>
                  </a:lnTo>
                  <a:lnTo>
                    <a:pt x="1129423" y="8890"/>
                  </a:lnTo>
                  <a:lnTo>
                    <a:pt x="1125677" y="8890"/>
                  </a:lnTo>
                  <a:lnTo>
                    <a:pt x="1126388" y="2540"/>
                  </a:lnTo>
                  <a:lnTo>
                    <a:pt x="1122375" y="0"/>
                  </a:lnTo>
                  <a:lnTo>
                    <a:pt x="1105763" y="1270"/>
                  </a:lnTo>
                  <a:lnTo>
                    <a:pt x="1100836" y="7620"/>
                  </a:lnTo>
                  <a:lnTo>
                    <a:pt x="1098550" y="11430"/>
                  </a:lnTo>
                  <a:lnTo>
                    <a:pt x="1107389" y="29210"/>
                  </a:lnTo>
                  <a:lnTo>
                    <a:pt x="1094613" y="15240"/>
                  </a:lnTo>
                  <a:lnTo>
                    <a:pt x="1096645" y="1270"/>
                  </a:lnTo>
                  <a:lnTo>
                    <a:pt x="1074864" y="3810"/>
                  </a:lnTo>
                  <a:lnTo>
                    <a:pt x="1064526" y="24130"/>
                  </a:lnTo>
                  <a:lnTo>
                    <a:pt x="1071968" y="39370"/>
                  </a:lnTo>
                  <a:lnTo>
                    <a:pt x="1081646" y="48260"/>
                  </a:lnTo>
                  <a:lnTo>
                    <a:pt x="1078687" y="52070"/>
                  </a:lnTo>
                  <a:lnTo>
                    <a:pt x="1061554" y="33020"/>
                  </a:lnTo>
                  <a:lnTo>
                    <a:pt x="1058316" y="19050"/>
                  </a:lnTo>
                  <a:lnTo>
                    <a:pt x="1051255" y="10160"/>
                  </a:lnTo>
                  <a:lnTo>
                    <a:pt x="1029462" y="7620"/>
                  </a:lnTo>
                  <a:lnTo>
                    <a:pt x="1029106" y="3810"/>
                  </a:lnTo>
                  <a:lnTo>
                    <a:pt x="1005522" y="5080"/>
                  </a:lnTo>
                  <a:lnTo>
                    <a:pt x="1002728" y="7620"/>
                  </a:lnTo>
                  <a:lnTo>
                    <a:pt x="1004658" y="16510"/>
                  </a:lnTo>
                  <a:lnTo>
                    <a:pt x="1015250" y="27940"/>
                  </a:lnTo>
                  <a:lnTo>
                    <a:pt x="1019987" y="40640"/>
                  </a:lnTo>
                  <a:lnTo>
                    <a:pt x="1025309" y="41910"/>
                  </a:lnTo>
                  <a:lnTo>
                    <a:pt x="1021448" y="44450"/>
                  </a:lnTo>
                  <a:lnTo>
                    <a:pt x="1023315" y="53340"/>
                  </a:lnTo>
                  <a:lnTo>
                    <a:pt x="1035481" y="62230"/>
                  </a:lnTo>
                  <a:lnTo>
                    <a:pt x="1027137" y="72390"/>
                  </a:lnTo>
                  <a:lnTo>
                    <a:pt x="1028725" y="64770"/>
                  </a:lnTo>
                  <a:lnTo>
                    <a:pt x="1020559" y="58420"/>
                  </a:lnTo>
                  <a:lnTo>
                    <a:pt x="1017308" y="55880"/>
                  </a:lnTo>
                  <a:lnTo>
                    <a:pt x="1010704" y="36830"/>
                  </a:lnTo>
                  <a:lnTo>
                    <a:pt x="1009383" y="33020"/>
                  </a:lnTo>
                  <a:lnTo>
                    <a:pt x="997648" y="22860"/>
                  </a:lnTo>
                  <a:lnTo>
                    <a:pt x="995921" y="33020"/>
                  </a:lnTo>
                  <a:lnTo>
                    <a:pt x="990498" y="31750"/>
                  </a:lnTo>
                  <a:lnTo>
                    <a:pt x="993432" y="36830"/>
                  </a:lnTo>
                  <a:lnTo>
                    <a:pt x="991908" y="34290"/>
                  </a:lnTo>
                  <a:lnTo>
                    <a:pt x="988860" y="29210"/>
                  </a:lnTo>
                  <a:lnTo>
                    <a:pt x="986802" y="34290"/>
                  </a:lnTo>
                  <a:lnTo>
                    <a:pt x="987005" y="27940"/>
                  </a:lnTo>
                  <a:lnTo>
                    <a:pt x="987120" y="24130"/>
                  </a:lnTo>
                  <a:lnTo>
                    <a:pt x="983665" y="20320"/>
                  </a:lnTo>
                  <a:lnTo>
                    <a:pt x="979830" y="27940"/>
                  </a:lnTo>
                  <a:lnTo>
                    <a:pt x="973416" y="17780"/>
                  </a:lnTo>
                  <a:lnTo>
                    <a:pt x="957389" y="27940"/>
                  </a:lnTo>
                  <a:lnTo>
                    <a:pt x="960780" y="34290"/>
                  </a:lnTo>
                  <a:lnTo>
                    <a:pt x="968971" y="36830"/>
                  </a:lnTo>
                  <a:lnTo>
                    <a:pt x="963383" y="38100"/>
                  </a:lnTo>
                  <a:lnTo>
                    <a:pt x="965365" y="45720"/>
                  </a:lnTo>
                  <a:lnTo>
                    <a:pt x="979627" y="53340"/>
                  </a:lnTo>
                  <a:lnTo>
                    <a:pt x="978115" y="55880"/>
                  </a:lnTo>
                  <a:lnTo>
                    <a:pt x="965327" y="50800"/>
                  </a:lnTo>
                  <a:lnTo>
                    <a:pt x="965250" y="58420"/>
                  </a:lnTo>
                  <a:lnTo>
                    <a:pt x="957897" y="41910"/>
                  </a:lnTo>
                  <a:lnTo>
                    <a:pt x="947242" y="36830"/>
                  </a:lnTo>
                  <a:lnTo>
                    <a:pt x="939304" y="38100"/>
                  </a:lnTo>
                  <a:lnTo>
                    <a:pt x="954532" y="71120"/>
                  </a:lnTo>
                  <a:lnTo>
                    <a:pt x="949667" y="73660"/>
                  </a:lnTo>
                  <a:lnTo>
                    <a:pt x="940219" y="59690"/>
                  </a:lnTo>
                  <a:lnTo>
                    <a:pt x="927620" y="57150"/>
                  </a:lnTo>
                  <a:lnTo>
                    <a:pt x="928522" y="68580"/>
                  </a:lnTo>
                  <a:lnTo>
                    <a:pt x="940371" y="77470"/>
                  </a:lnTo>
                  <a:lnTo>
                    <a:pt x="923594" y="76200"/>
                  </a:lnTo>
                  <a:lnTo>
                    <a:pt x="920699" y="88900"/>
                  </a:lnTo>
                  <a:lnTo>
                    <a:pt x="934351" y="109220"/>
                  </a:lnTo>
                  <a:lnTo>
                    <a:pt x="950023" y="116840"/>
                  </a:lnTo>
                  <a:lnTo>
                    <a:pt x="947864" y="120650"/>
                  </a:lnTo>
                  <a:lnTo>
                    <a:pt x="953262" y="128270"/>
                  </a:lnTo>
                  <a:lnTo>
                    <a:pt x="966139" y="133350"/>
                  </a:lnTo>
                  <a:lnTo>
                    <a:pt x="965123" y="140970"/>
                  </a:lnTo>
                  <a:lnTo>
                    <a:pt x="951141" y="130810"/>
                  </a:lnTo>
                  <a:lnTo>
                    <a:pt x="937158" y="120650"/>
                  </a:lnTo>
                  <a:lnTo>
                    <a:pt x="921842" y="102870"/>
                  </a:lnTo>
                  <a:lnTo>
                    <a:pt x="915924" y="104140"/>
                  </a:lnTo>
                  <a:lnTo>
                    <a:pt x="921448" y="123190"/>
                  </a:lnTo>
                  <a:lnTo>
                    <a:pt x="932954" y="127000"/>
                  </a:lnTo>
                  <a:lnTo>
                    <a:pt x="934199" y="130810"/>
                  </a:lnTo>
                  <a:lnTo>
                    <a:pt x="930490" y="129540"/>
                  </a:lnTo>
                  <a:lnTo>
                    <a:pt x="919391" y="125730"/>
                  </a:lnTo>
                  <a:lnTo>
                    <a:pt x="915022" y="129540"/>
                  </a:lnTo>
                  <a:lnTo>
                    <a:pt x="916444" y="115570"/>
                  </a:lnTo>
                  <a:lnTo>
                    <a:pt x="908164" y="99060"/>
                  </a:lnTo>
                  <a:lnTo>
                    <a:pt x="902728" y="93980"/>
                  </a:lnTo>
                  <a:lnTo>
                    <a:pt x="900010" y="91440"/>
                  </a:lnTo>
                  <a:lnTo>
                    <a:pt x="894448" y="93980"/>
                  </a:lnTo>
                  <a:lnTo>
                    <a:pt x="887107" y="86360"/>
                  </a:lnTo>
                  <a:lnTo>
                    <a:pt x="889317" y="80010"/>
                  </a:lnTo>
                  <a:lnTo>
                    <a:pt x="881380" y="78740"/>
                  </a:lnTo>
                  <a:lnTo>
                    <a:pt x="872109" y="81280"/>
                  </a:lnTo>
                  <a:lnTo>
                    <a:pt x="876554" y="87630"/>
                  </a:lnTo>
                  <a:lnTo>
                    <a:pt x="878179" y="100330"/>
                  </a:lnTo>
                  <a:lnTo>
                    <a:pt x="874941" y="107950"/>
                  </a:lnTo>
                  <a:lnTo>
                    <a:pt x="855014" y="110490"/>
                  </a:lnTo>
                  <a:lnTo>
                    <a:pt x="858431" y="120650"/>
                  </a:lnTo>
                  <a:lnTo>
                    <a:pt x="887285" y="133350"/>
                  </a:lnTo>
                  <a:lnTo>
                    <a:pt x="891870" y="148590"/>
                  </a:lnTo>
                  <a:lnTo>
                    <a:pt x="890727" y="146050"/>
                  </a:lnTo>
                  <a:lnTo>
                    <a:pt x="886142" y="135890"/>
                  </a:lnTo>
                  <a:lnTo>
                    <a:pt x="885736" y="146050"/>
                  </a:lnTo>
                  <a:lnTo>
                    <a:pt x="881938" y="135890"/>
                  </a:lnTo>
                  <a:lnTo>
                    <a:pt x="873213" y="134620"/>
                  </a:lnTo>
                  <a:lnTo>
                    <a:pt x="878078" y="151130"/>
                  </a:lnTo>
                  <a:lnTo>
                    <a:pt x="875957" y="147320"/>
                  </a:lnTo>
                  <a:lnTo>
                    <a:pt x="868184" y="133350"/>
                  </a:lnTo>
                  <a:lnTo>
                    <a:pt x="857034" y="129540"/>
                  </a:lnTo>
                  <a:lnTo>
                    <a:pt x="850061" y="139700"/>
                  </a:lnTo>
                  <a:lnTo>
                    <a:pt x="856703" y="144780"/>
                  </a:lnTo>
                  <a:lnTo>
                    <a:pt x="856221" y="147320"/>
                  </a:lnTo>
                  <a:lnTo>
                    <a:pt x="853363" y="144780"/>
                  </a:lnTo>
                  <a:lnTo>
                    <a:pt x="849096" y="140970"/>
                  </a:lnTo>
                  <a:lnTo>
                    <a:pt x="847674" y="128270"/>
                  </a:lnTo>
                  <a:lnTo>
                    <a:pt x="836015" y="123190"/>
                  </a:lnTo>
                  <a:lnTo>
                    <a:pt x="822159" y="133350"/>
                  </a:lnTo>
                  <a:lnTo>
                    <a:pt x="821067" y="144780"/>
                  </a:lnTo>
                  <a:lnTo>
                    <a:pt x="815657" y="143510"/>
                  </a:lnTo>
                  <a:lnTo>
                    <a:pt x="818680" y="147320"/>
                  </a:lnTo>
                  <a:lnTo>
                    <a:pt x="816368" y="158750"/>
                  </a:lnTo>
                  <a:lnTo>
                    <a:pt x="809447" y="144780"/>
                  </a:lnTo>
                  <a:lnTo>
                    <a:pt x="796315" y="148590"/>
                  </a:lnTo>
                  <a:lnTo>
                    <a:pt x="795426" y="153670"/>
                  </a:lnTo>
                  <a:lnTo>
                    <a:pt x="789216" y="154940"/>
                  </a:lnTo>
                  <a:lnTo>
                    <a:pt x="788644" y="161290"/>
                  </a:lnTo>
                  <a:lnTo>
                    <a:pt x="783132" y="161290"/>
                  </a:lnTo>
                  <a:lnTo>
                    <a:pt x="775563" y="172720"/>
                  </a:lnTo>
                  <a:lnTo>
                    <a:pt x="776643" y="177800"/>
                  </a:lnTo>
                  <a:lnTo>
                    <a:pt x="782701" y="180340"/>
                  </a:lnTo>
                  <a:lnTo>
                    <a:pt x="783945" y="187960"/>
                  </a:lnTo>
                  <a:lnTo>
                    <a:pt x="788720" y="184150"/>
                  </a:lnTo>
                  <a:lnTo>
                    <a:pt x="789076" y="187960"/>
                  </a:lnTo>
                  <a:lnTo>
                    <a:pt x="790359" y="184150"/>
                  </a:lnTo>
                  <a:lnTo>
                    <a:pt x="794626" y="171450"/>
                  </a:lnTo>
                  <a:lnTo>
                    <a:pt x="800366" y="173990"/>
                  </a:lnTo>
                  <a:lnTo>
                    <a:pt x="801573" y="171450"/>
                  </a:lnTo>
                  <a:lnTo>
                    <a:pt x="802779" y="168910"/>
                  </a:lnTo>
                  <a:lnTo>
                    <a:pt x="804913" y="177800"/>
                  </a:lnTo>
                  <a:lnTo>
                    <a:pt x="813130" y="176530"/>
                  </a:lnTo>
                  <a:lnTo>
                    <a:pt x="793127" y="194310"/>
                  </a:lnTo>
                  <a:lnTo>
                    <a:pt x="798766" y="204470"/>
                  </a:lnTo>
                  <a:lnTo>
                    <a:pt x="832624" y="181610"/>
                  </a:lnTo>
                  <a:lnTo>
                    <a:pt x="835012" y="185420"/>
                  </a:lnTo>
                  <a:lnTo>
                    <a:pt x="847966" y="189230"/>
                  </a:lnTo>
                  <a:lnTo>
                    <a:pt x="828052" y="187960"/>
                  </a:lnTo>
                  <a:lnTo>
                    <a:pt x="806386" y="208280"/>
                  </a:lnTo>
                  <a:lnTo>
                    <a:pt x="816203" y="217170"/>
                  </a:lnTo>
                  <a:lnTo>
                    <a:pt x="823112" y="217170"/>
                  </a:lnTo>
                  <a:lnTo>
                    <a:pt x="814273" y="219710"/>
                  </a:lnTo>
                  <a:lnTo>
                    <a:pt x="806386" y="217170"/>
                  </a:lnTo>
                  <a:lnTo>
                    <a:pt x="801446" y="222250"/>
                  </a:lnTo>
                  <a:lnTo>
                    <a:pt x="802297" y="233680"/>
                  </a:lnTo>
                  <a:lnTo>
                    <a:pt x="807720" y="240030"/>
                  </a:lnTo>
                  <a:lnTo>
                    <a:pt x="846899" y="234950"/>
                  </a:lnTo>
                  <a:lnTo>
                    <a:pt x="861428" y="229870"/>
                  </a:lnTo>
                  <a:lnTo>
                    <a:pt x="869289" y="219710"/>
                  </a:lnTo>
                  <a:lnTo>
                    <a:pt x="870280" y="218440"/>
                  </a:lnTo>
                  <a:lnTo>
                    <a:pt x="887323" y="209550"/>
                  </a:lnTo>
                  <a:lnTo>
                    <a:pt x="889088" y="214630"/>
                  </a:lnTo>
                  <a:lnTo>
                    <a:pt x="878903" y="220980"/>
                  </a:lnTo>
                  <a:lnTo>
                    <a:pt x="870521" y="234950"/>
                  </a:lnTo>
                  <a:lnTo>
                    <a:pt x="857694" y="241300"/>
                  </a:lnTo>
                  <a:lnTo>
                    <a:pt x="832307" y="242570"/>
                  </a:lnTo>
                  <a:lnTo>
                    <a:pt x="814679" y="250190"/>
                  </a:lnTo>
                  <a:lnTo>
                    <a:pt x="816749" y="256540"/>
                  </a:lnTo>
                  <a:lnTo>
                    <a:pt x="833856" y="273050"/>
                  </a:lnTo>
                  <a:lnTo>
                    <a:pt x="844994" y="279400"/>
                  </a:lnTo>
                  <a:lnTo>
                    <a:pt x="849693" y="278130"/>
                  </a:lnTo>
                  <a:lnTo>
                    <a:pt x="873810" y="237490"/>
                  </a:lnTo>
                  <a:lnTo>
                    <a:pt x="925487" y="223520"/>
                  </a:lnTo>
                  <a:lnTo>
                    <a:pt x="920457" y="228600"/>
                  </a:lnTo>
                  <a:lnTo>
                    <a:pt x="885698" y="237490"/>
                  </a:lnTo>
                  <a:lnTo>
                    <a:pt x="873455" y="245110"/>
                  </a:lnTo>
                  <a:lnTo>
                    <a:pt x="857300" y="281940"/>
                  </a:lnTo>
                  <a:lnTo>
                    <a:pt x="867841" y="288290"/>
                  </a:lnTo>
                  <a:lnTo>
                    <a:pt x="875157" y="279400"/>
                  </a:lnTo>
                  <a:lnTo>
                    <a:pt x="871766" y="288290"/>
                  </a:lnTo>
                  <a:lnTo>
                    <a:pt x="881811" y="289560"/>
                  </a:lnTo>
                  <a:lnTo>
                    <a:pt x="903516" y="287020"/>
                  </a:lnTo>
                  <a:lnTo>
                    <a:pt x="903579" y="279400"/>
                  </a:lnTo>
                  <a:lnTo>
                    <a:pt x="903693" y="267970"/>
                  </a:lnTo>
                  <a:lnTo>
                    <a:pt x="912304" y="257810"/>
                  </a:lnTo>
                  <a:lnTo>
                    <a:pt x="914336" y="260350"/>
                  </a:lnTo>
                  <a:lnTo>
                    <a:pt x="906983" y="267970"/>
                  </a:lnTo>
                  <a:lnTo>
                    <a:pt x="910424" y="274320"/>
                  </a:lnTo>
                  <a:lnTo>
                    <a:pt x="934821" y="259080"/>
                  </a:lnTo>
                  <a:lnTo>
                    <a:pt x="930516" y="267970"/>
                  </a:lnTo>
                  <a:lnTo>
                    <a:pt x="914831" y="276860"/>
                  </a:lnTo>
                  <a:lnTo>
                    <a:pt x="914311" y="287020"/>
                  </a:lnTo>
                  <a:lnTo>
                    <a:pt x="948347" y="275590"/>
                  </a:lnTo>
                  <a:lnTo>
                    <a:pt x="968438" y="259080"/>
                  </a:lnTo>
                  <a:lnTo>
                    <a:pt x="969987" y="257810"/>
                  </a:lnTo>
                  <a:lnTo>
                    <a:pt x="971524" y="256540"/>
                  </a:lnTo>
                  <a:lnTo>
                    <a:pt x="976439" y="245110"/>
                  </a:lnTo>
                  <a:lnTo>
                    <a:pt x="973264" y="242570"/>
                  </a:lnTo>
                  <a:lnTo>
                    <a:pt x="978522" y="232410"/>
                  </a:lnTo>
                  <a:lnTo>
                    <a:pt x="973874" y="223520"/>
                  </a:lnTo>
                  <a:lnTo>
                    <a:pt x="972553" y="220980"/>
                  </a:lnTo>
                  <a:lnTo>
                    <a:pt x="981430" y="231140"/>
                  </a:lnTo>
                  <a:lnTo>
                    <a:pt x="986231" y="220980"/>
                  </a:lnTo>
                  <a:lnTo>
                    <a:pt x="990434" y="212090"/>
                  </a:lnTo>
                  <a:lnTo>
                    <a:pt x="994194" y="209550"/>
                  </a:lnTo>
                  <a:lnTo>
                    <a:pt x="1014857" y="195580"/>
                  </a:lnTo>
                  <a:lnTo>
                    <a:pt x="987856" y="226060"/>
                  </a:lnTo>
                  <a:lnTo>
                    <a:pt x="979500" y="252730"/>
                  </a:lnTo>
                  <a:lnTo>
                    <a:pt x="981316" y="256540"/>
                  </a:lnTo>
                  <a:lnTo>
                    <a:pt x="1002055" y="250190"/>
                  </a:lnTo>
                  <a:lnTo>
                    <a:pt x="1016850" y="251460"/>
                  </a:lnTo>
                  <a:lnTo>
                    <a:pt x="1018984" y="256540"/>
                  </a:lnTo>
                  <a:lnTo>
                    <a:pt x="991158" y="261620"/>
                  </a:lnTo>
                  <a:lnTo>
                    <a:pt x="963676" y="280670"/>
                  </a:lnTo>
                  <a:lnTo>
                    <a:pt x="988441" y="280670"/>
                  </a:lnTo>
                  <a:lnTo>
                    <a:pt x="993927" y="281940"/>
                  </a:lnTo>
                  <a:lnTo>
                    <a:pt x="993355" y="285750"/>
                  </a:lnTo>
                  <a:lnTo>
                    <a:pt x="959726" y="288290"/>
                  </a:lnTo>
                  <a:lnTo>
                    <a:pt x="958138" y="294640"/>
                  </a:lnTo>
                  <a:lnTo>
                    <a:pt x="912799" y="307340"/>
                  </a:lnTo>
                  <a:lnTo>
                    <a:pt x="929093" y="335280"/>
                  </a:lnTo>
                  <a:lnTo>
                    <a:pt x="940600" y="341630"/>
                  </a:lnTo>
                  <a:lnTo>
                    <a:pt x="936802" y="346710"/>
                  </a:lnTo>
                  <a:lnTo>
                    <a:pt x="939215" y="363220"/>
                  </a:lnTo>
                  <a:lnTo>
                    <a:pt x="951001" y="369570"/>
                  </a:lnTo>
                  <a:lnTo>
                    <a:pt x="965796" y="364490"/>
                  </a:lnTo>
                  <a:lnTo>
                    <a:pt x="965225" y="368300"/>
                  </a:lnTo>
                  <a:lnTo>
                    <a:pt x="953528" y="373380"/>
                  </a:lnTo>
                  <a:lnTo>
                    <a:pt x="953782" y="377190"/>
                  </a:lnTo>
                  <a:lnTo>
                    <a:pt x="949464" y="374650"/>
                  </a:lnTo>
                  <a:lnTo>
                    <a:pt x="940816" y="369570"/>
                  </a:lnTo>
                  <a:lnTo>
                    <a:pt x="935837" y="374650"/>
                  </a:lnTo>
                  <a:lnTo>
                    <a:pt x="936726" y="365760"/>
                  </a:lnTo>
                  <a:lnTo>
                    <a:pt x="932053" y="363220"/>
                  </a:lnTo>
                  <a:lnTo>
                    <a:pt x="930173" y="350520"/>
                  </a:lnTo>
                  <a:lnTo>
                    <a:pt x="927404" y="346710"/>
                  </a:lnTo>
                  <a:lnTo>
                    <a:pt x="905281" y="316230"/>
                  </a:lnTo>
                  <a:lnTo>
                    <a:pt x="898664" y="312420"/>
                  </a:lnTo>
                  <a:lnTo>
                    <a:pt x="878992" y="312420"/>
                  </a:lnTo>
                  <a:lnTo>
                    <a:pt x="870483" y="307340"/>
                  </a:lnTo>
                  <a:lnTo>
                    <a:pt x="860615" y="309880"/>
                  </a:lnTo>
                  <a:lnTo>
                    <a:pt x="860729" y="336550"/>
                  </a:lnTo>
                  <a:lnTo>
                    <a:pt x="876769" y="341630"/>
                  </a:lnTo>
                  <a:lnTo>
                    <a:pt x="879335" y="346710"/>
                  </a:lnTo>
                  <a:lnTo>
                    <a:pt x="861936" y="340360"/>
                  </a:lnTo>
                  <a:lnTo>
                    <a:pt x="861301" y="356870"/>
                  </a:lnTo>
                  <a:lnTo>
                    <a:pt x="881126" y="368300"/>
                  </a:lnTo>
                  <a:lnTo>
                    <a:pt x="886421" y="383540"/>
                  </a:lnTo>
                  <a:lnTo>
                    <a:pt x="892251" y="388620"/>
                  </a:lnTo>
                  <a:lnTo>
                    <a:pt x="894930" y="407670"/>
                  </a:lnTo>
                  <a:lnTo>
                    <a:pt x="901471" y="405130"/>
                  </a:lnTo>
                  <a:lnTo>
                    <a:pt x="900303" y="412750"/>
                  </a:lnTo>
                  <a:lnTo>
                    <a:pt x="909561" y="420370"/>
                  </a:lnTo>
                  <a:lnTo>
                    <a:pt x="901700" y="420370"/>
                  </a:lnTo>
                  <a:lnTo>
                    <a:pt x="891997" y="411480"/>
                  </a:lnTo>
                  <a:lnTo>
                    <a:pt x="889025" y="422910"/>
                  </a:lnTo>
                  <a:lnTo>
                    <a:pt x="923061" y="433070"/>
                  </a:lnTo>
                  <a:lnTo>
                    <a:pt x="930351" y="430530"/>
                  </a:lnTo>
                  <a:lnTo>
                    <a:pt x="938745" y="420370"/>
                  </a:lnTo>
                  <a:lnTo>
                    <a:pt x="939787" y="419100"/>
                  </a:lnTo>
                  <a:lnTo>
                    <a:pt x="936040" y="435610"/>
                  </a:lnTo>
                  <a:lnTo>
                    <a:pt x="911809" y="436880"/>
                  </a:lnTo>
                  <a:lnTo>
                    <a:pt x="918552" y="445770"/>
                  </a:lnTo>
                  <a:lnTo>
                    <a:pt x="928268" y="445770"/>
                  </a:lnTo>
                  <a:lnTo>
                    <a:pt x="922337" y="448310"/>
                  </a:lnTo>
                  <a:lnTo>
                    <a:pt x="928154" y="457200"/>
                  </a:lnTo>
                  <a:lnTo>
                    <a:pt x="925817" y="459740"/>
                  </a:lnTo>
                  <a:lnTo>
                    <a:pt x="923264" y="457200"/>
                  </a:lnTo>
                  <a:lnTo>
                    <a:pt x="905383" y="439420"/>
                  </a:lnTo>
                  <a:lnTo>
                    <a:pt x="889889" y="435610"/>
                  </a:lnTo>
                  <a:lnTo>
                    <a:pt x="882840" y="430530"/>
                  </a:lnTo>
                  <a:lnTo>
                    <a:pt x="858570" y="440690"/>
                  </a:lnTo>
                  <a:lnTo>
                    <a:pt x="855078" y="445770"/>
                  </a:lnTo>
                  <a:lnTo>
                    <a:pt x="851281" y="458470"/>
                  </a:lnTo>
                  <a:lnTo>
                    <a:pt x="855319" y="461010"/>
                  </a:lnTo>
                  <a:lnTo>
                    <a:pt x="850836" y="461010"/>
                  </a:lnTo>
                  <a:lnTo>
                    <a:pt x="844931" y="469900"/>
                  </a:lnTo>
                  <a:lnTo>
                    <a:pt x="844473" y="486410"/>
                  </a:lnTo>
                  <a:lnTo>
                    <a:pt x="851433" y="487680"/>
                  </a:lnTo>
                  <a:lnTo>
                    <a:pt x="845223" y="490220"/>
                  </a:lnTo>
                  <a:lnTo>
                    <a:pt x="845248" y="494030"/>
                  </a:lnTo>
                  <a:lnTo>
                    <a:pt x="857313" y="494030"/>
                  </a:lnTo>
                  <a:lnTo>
                    <a:pt x="860894" y="486410"/>
                  </a:lnTo>
                  <a:lnTo>
                    <a:pt x="864997" y="487680"/>
                  </a:lnTo>
                  <a:lnTo>
                    <a:pt x="865593" y="486410"/>
                  </a:lnTo>
                  <a:lnTo>
                    <a:pt x="870877" y="474980"/>
                  </a:lnTo>
                  <a:lnTo>
                    <a:pt x="864285" y="497840"/>
                  </a:lnTo>
                  <a:lnTo>
                    <a:pt x="877417" y="495300"/>
                  </a:lnTo>
                  <a:lnTo>
                    <a:pt x="884199" y="474980"/>
                  </a:lnTo>
                  <a:lnTo>
                    <a:pt x="890143" y="457200"/>
                  </a:lnTo>
                  <a:lnTo>
                    <a:pt x="884770" y="486410"/>
                  </a:lnTo>
                  <a:lnTo>
                    <a:pt x="896289" y="488950"/>
                  </a:lnTo>
                  <a:lnTo>
                    <a:pt x="884745" y="490220"/>
                  </a:lnTo>
                  <a:lnTo>
                    <a:pt x="883208" y="496570"/>
                  </a:lnTo>
                  <a:lnTo>
                    <a:pt x="887272" y="500380"/>
                  </a:lnTo>
                  <a:lnTo>
                    <a:pt x="882662" y="499110"/>
                  </a:lnTo>
                  <a:lnTo>
                    <a:pt x="873887" y="506730"/>
                  </a:lnTo>
                  <a:lnTo>
                    <a:pt x="876706" y="513080"/>
                  </a:lnTo>
                  <a:lnTo>
                    <a:pt x="884605" y="510540"/>
                  </a:lnTo>
                  <a:lnTo>
                    <a:pt x="877811" y="515620"/>
                  </a:lnTo>
                  <a:lnTo>
                    <a:pt x="879335" y="518160"/>
                  </a:lnTo>
                  <a:lnTo>
                    <a:pt x="885228" y="515620"/>
                  </a:lnTo>
                  <a:lnTo>
                    <a:pt x="879500" y="524510"/>
                  </a:lnTo>
                  <a:lnTo>
                    <a:pt x="884466" y="533400"/>
                  </a:lnTo>
                  <a:lnTo>
                    <a:pt x="893305" y="521970"/>
                  </a:lnTo>
                  <a:lnTo>
                    <a:pt x="886421" y="534670"/>
                  </a:lnTo>
                  <a:lnTo>
                    <a:pt x="887857" y="539750"/>
                  </a:lnTo>
                  <a:lnTo>
                    <a:pt x="901598" y="541020"/>
                  </a:lnTo>
                  <a:lnTo>
                    <a:pt x="904748" y="538480"/>
                  </a:lnTo>
                  <a:lnTo>
                    <a:pt x="913130" y="521970"/>
                  </a:lnTo>
                  <a:lnTo>
                    <a:pt x="916343" y="515620"/>
                  </a:lnTo>
                  <a:lnTo>
                    <a:pt x="918921" y="510540"/>
                  </a:lnTo>
                  <a:lnTo>
                    <a:pt x="919568" y="509270"/>
                  </a:lnTo>
                  <a:lnTo>
                    <a:pt x="920877" y="500380"/>
                  </a:lnTo>
                  <a:lnTo>
                    <a:pt x="921067" y="499110"/>
                  </a:lnTo>
                  <a:lnTo>
                    <a:pt x="925410" y="497840"/>
                  </a:lnTo>
                  <a:lnTo>
                    <a:pt x="925576" y="500380"/>
                  </a:lnTo>
                  <a:lnTo>
                    <a:pt x="922858" y="500380"/>
                  </a:lnTo>
                  <a:lnTo>
                    <a:pt x="923188" y="509270"/>
                  </a:lnTo>
                  <a:lnTo>
                    <a:pt x="912164" y="535940"/>
                  </a:lnTo>
                  <a:lnTo>
                    <a:pt x="902601" y="543560"/>
                  </a:lnTo>
                  <a:lnTo>
                    <a:pt x="908583" y="551180"/>
                  </a:lnTo>
                  <a:lnTo>
                    <a:pt x="891171" y="547370"/>
                  </a:lnTo>
                  <a:lnTo>
                    <a:pt x="892822" y="554990"/>
                  </a:lnTo>
                  <a:lnTo>
                    <a:pt x="881164" y="549910"/>
                  </a:lnTo>
                  <a:lnTo>
                    <a:pt x="878243" y="548640"/>
                  </a:lnTo>
                  <a:lnTo>
                    <a:pt x="877150" y="546100"/>
                  </a:lnTo>
                  <a:lnTo>
                    <a:pt x="876058" y="543560"/>
                  </a:lnTo>
                  <a:lnTo>
                    <a:pt x="872312" y="546100"/>
                  </a:lnTo>
                  <a:lnTo>
                    <a:pt x="869302" y="525780"/>
                  </a:lnTo>
                  <a:lnTo>
                    <a:pt x="861822" y="515620"/>
                  </a:lnTo>
                  <a:lnTo>
                    <a:pt x="847826" y="510540"/>
                  </a:lnTo>
                  <a:lnTo>
                    <a:pt x="835088" y="516890"/>
                  </a:lnTo>
                  <a:lnTo>
                    <a:pt x="833221" y="529590"/>
                  </a:lnTo>
                  <a:lnTo>
                    <a:pt x="841616" y="538480"/>
                  </a:lnTo>
                  <a:lnTo>
                    <a:pt x="841197" y="551180"/>
                  </a:lnTo>
                  <a:lnTo>
                    <a:pt x="855052" y="549910"/>
                  </a:lnTo>
                  <a:lnTo>
                    <a:pt x="848906" y="554990"/>
                  </a:lnTo>
                  <a:lnTo>
                    <a:pt x="853490" y="556260"/>
                  </a:lnTo>
                  <a:lnTo>
                    <a:pt x="848956" y="561340"/>
                  </a:lnTo>
                  <a:lnTo>
                    <a:pt x="856640" y="562610"/>
                  </a:lnTo>
                  <a:lnTo>
                    <a:pt x="855954" y="567690"/>
                  </a:lnTo>
                  <a:lnTo>
                    <a:pt x="852106" y="563880"/>
                  </a:lnTo>
                  <a:lnTo>
                    <a:pt x="847775" y="563880"/>
                  </a:lnTo>
                  <a:lnTo>
                    <a:pt x="844981" y="568960"/>
                  </a:lnTo>
                  <a:lnTo>
                    <a:pt x="832739" y="567690"/>
                  </a:lnTo>
                  <a:lnTo>
                    <a:pt x="814781" y="584200"/>
                  </a:lnTo>
                  <a:lnTo>
                    <a:pt x="814679" y="599440"/>
                  </a:lnTo>
                  <a:lnTo>
                    <a:pt x="810602" y="605790"/>
                  </a:lnTo>
                  <a:lnTo>
                    <a:pt x="813981" y="605790"/>
                  </a:lnTo>
                  <a:lnTo>
                    <a:pt x="817524" y="615950"/>
                  </a:lnTo>
                  <a:lnTo>
                    <a:pt x="822629" y="617220"/>
                  </a:lnTo>
                  <a:lnTo>
                    <a:pt x="826198" y="604520"/>
                  </a:lnTo>
                  <a:lnTo>
                    <a:pt x="827544" y="617220"/>
                  </a:lnTo>
                  <a:lnTo>
                    <a:pt x="829132" y="607060"/>
                  </a:lnTo>
                  <a:lnTo>
                    <a:pt x="828382" y="604520"/>
                  </a:lnTo>
                  <a:lnTo>
                    <a:pt x="825728" y="595630"/>
                  </a:lnTo>
                  <a:lnTo>
                    <a:pt x="829335" y="589280"/>
                  </a:lnTo>
                  <a:lnTo>
                    <a:pt x="830516" y="618490"/>
                  </a:lnTo>
                  <a:lnTo>
                    <a:pt x="837438" y="621030"/>
                  </a:lnTo>
                  <a:lnTo>
                    <a:pt x="839025" y="617220"/>
                  </a:lnTo>
                  <a:lnTo>
                    <a:pt x="842860" y="622300"/>
                  </a:lnTo>
                  <a:lnTo>
                    <a:pt x="845261" y="617220"/>
                  </a:lnTo>
                  <a:lnTo>
                    <a:pt x="845870" y="615950"/>
                  </a:lnTo>
                  <a:lnTo>
                    <a:pt x="843584" y="603250"/>
                  </a:lnTo>
                  <a:lnTo>
                    <a:pt x="845680" y="613410"/>
                  </a:lnTo>
                  <a:lnTo>
                    <a:pt x="857567" y="621030"/>
                  </a:lnTo>
                  <a:lnTo>
                    <a:pt x="858443" y="612140"/>
                  </a:lnTo>
                  <a:lnTo>
                    <a:pt x="863828" y="608330"/>
                  </a:lnTo>
                  <a:lnTo>
                    <a:pt x="860044" y="603250"/>
                  </a:lnTo>
                  <a:lnTo>
                    <a:pt x="859091" y="601980"/>
                  </a:lnTo>
                  <a:lnTo>
                    <a:pt x="865162" y="609600"/>
                  </a:lnTo>
                  <a:lnTo>
                    <a:pt x="862330" y="618490"/>
                  </a:lnTo>
                  <a:lnTo>
                    <a:pt x="880275" y="626110"/>
                  </a:lnTo>
                  <a:lnTo>
                    <a:pt x="893762" y="623570"/>
                  </a:lnTo>
                  <a:lnTo>
                    <a:pt x="885367" y="617220"/>
                  </a:lnTo>
                  <a:lnTo>
                    <a:pt x="883196" y="607060"/>
                  </a:lnTo>
                  <a:lnTo>
                    <a:pt x="889977" y="615950"/>
                  </a:lnTo>
                  <a:lnTo>
                    <a:pt x="896759" y="614680"/>
                  </a:lnTo>
                  <a:lnTo>
                    <a:pt x="895807" y="607060"/>
                  </a:lnTo>
                  <a:lnTo>
                    <a:pt x="895172" y="601980"/>
                  </a:lnTo>
                  <a:lnTo>
                    <a:pt x="895019" y="600710"/>
                  </a:lnTo>
                  <a:lnTo>
                    <a:pt x="904709" y="615950"/>
                  </a:lnTo>
                  <a:lnTo>
                    <a:pt x="913130" y="615950"/>
                  </a:lnTo>
                  <a:lnTo>
                    <a:pt x="910412" y="600710"/>
                  </a:lnTo>
                  <a:lnTo>
                    <a:pt x="910183" y="599440"/>
                  </a:lnTo>
                  <a:lnTo>
                    <a:pt x="915327" y="615950"/>
                  </a:lnTo>
                  <a:lnTo>
                    <a:pt x="919035" y="618490"/>
                  </a:lnTo>
                  <a:lnTo>
                    <a:pt x="927341" y="618490"/>
                  </a:lnTo>
                  <a:lnTo>
                    <a:pt x="929805" y="607060"/>
                  </a:lnTo>
                  <a:lnTo>
                    <a:pt x="924496" y="601980"/>
                  </a:lnTo>
                  <a:lnTo>
                    <a:pt x="923607" y="599440"/>
                  </a:lnTo>
                  <a:lnTo>
                    <a:pt x="920102" y="589280"/>
                  </a:lnTo>
                  <a:lnTo>
                    <a:pt x="926998" y="601980"/>
                  </a:lnTo>
                  <a:lnTo>
                    <a:pt x="934618" y="598170"/>
                  </a:lnTo>
                  <a:lnTo>
                    <a:pt x="929843" y="603250"/>
                  </a:lnTo>
                  <a:lnTo>
                    <a:pt x="930122" y="609600"/>
                  </a:lnTo>
                  <a:lnTo>
                    <a:pt x="940308" y="613410"/>
                  </a:lnTo>
                  <a:lnTo>
                    <a:pt x="943965" y="607060"/>
                  </a:lnTo>
                  <a:lnTo>
                    <a:pt x="943381" y="610870"/>
                  </a:lnTo>
                  <a:lnTo>
                    <a:pt x="951242" y="615950"/>
                  </a:lnTo>
                  <a:lnTo>
                    <a:pt x="946696" y="635000"/>
                  </a:lnTo>
                  <a:lnTo>
                    <a:pt x="974305" y="624840"/>
                  </a:lnTo>
                  <a:lnTo>
                    <a:pt x="981405" y="607060"/>
                  </a:lnTo>
                  <a:lnTo>
                    <a:pt x="981913" y="605790"/>
                  </a:lnTo>
                  <a:lnTo>
                    <a:pt x="988745" y="613410"/>
                  </a:lnTo>
                  <a:lnTo>
                    <a:pt x="993838" y="605790"/>
                  </a:lnTo>
                  <a:lnTo>
                    <a:pt x="998080" y="599440"/>
                  </a:lnTo>
                  <a:lnTo>
                    <a:pt x="998181" y="598170"/>
                  </a:lnTo>
                  <a:lnTo>
                    <a:pt x="998893" y="589280"/>
                  </a:lnTo>
                  <a:lnTo>
                    <a:pt x="993406" y="575310"/>
                  </a:lnTo>
                  <a:lnTo>
                    <a:pt x="988072" y="576580"/>
                  </a:lnTo>
                  <a:lnTo>
                    <a:pt x="982814" y="589280"/>
                  </a:lnTo>
                  <a:lnTo>
                    <a:pt x="979601" y="588010"/>
                  </a:lnTo>
                  <a:lnTo>
                    <a:pt x="980757" y="581660"/>
                  </a:lnTo>
                  <a:lnTo>
                    <a:pt x="972172" y="580390"/>
                  </a:lnTo>
                  <a:lnTo>
                    <a:pt x="977303" y="571500"/>
                  </a:lnTo>
                  <a:lnTo>
                    <a:pt x="978763" y="568960"/>
                  </a:lnTo>
                  <a:lnTo>
                    <a:pt x="974521" y="561340"/>
                  </a:lnTo>
                  <a:lnTo>
                    <a:pt x="967689" y="558800"/>
                  </a:lnTo>
                  <a:lnTo>
                    <a:pt x="957808" y="571500"/>
                  </a:lnTo>
                  <a:lnTo>
                    <a:pt x="959065" y="568960"/>
                  </a:lnTo>
                  <a:lnTo>
                    <a:pt x="959688" y="567690"/>
                  </a:lnTo>
                  <a:lnTo>
                    <a:pt x="960945" y="565150"/>
                  </a:lnTo>
                  <a:lnTo>
                    <a:pt x="962190" y="562610"/>
                  </a:lnTo>
                  <a:lnTo>
                    <a:pt x="945794" y="556260"/>
                  </a:lnTo>
                  <a:lnTo>
                    <a:pt x="934974" y="565150"/>
                  </a:lnTo>
                  <a:lnTo>
                    <a:pt x="928611" y="554990"/>
                  </a:lnTo>
                  <a:lnTo>
                    <a:pt x="945057" y="553720"/>
                  </a:lnTo>
                  <a:lnTo>
                    <a:pt x="942124" y="551180"/>
                  </a:lnTo>
                  <a:lnTo>
                    <a:pt x="934821" y="544830"/>
                  </a:lnTo>
                  <a:lnTo>
                    <a:pt x="936866" y="537210"/>
                  </a:lnTo>
                  <a:lnTo>
                    <a:pt x="933310" y="528320"/>
                  </a:lnTo>
                  <a:lnTo>
                    <a:pt x="942454" y="546100"/>
                  </a:lnTo>
                  <a:lnTo>
                    <a:pt x="954430" y="554990"/>
                  </a:lnTo>
                  <a:lnTo>
                    <a:pt x="976134" y="556260"/>
                  </a:lnTo>
                  <a:lnTo>
                    <a:pt x="982484" y="548640"/>
                  </a:lnTo>
                  <a:lnTo>
                    <a:pt x="983284" y="553720"/>
                  </a:lnTo>
                  <a:lnTo>
                    <a:pt x="989926" y="549910"/>
                  </a:lnTo>
                  <a:lnTo>
                    <a:pt x="990600" y="548640"/>
                  </a:lnTo>
                  <a:lnTo>
                    <a:pt x="998715" y="533400"/>
                  </a:lnTo>
                  <a:lnTo>
                    <a:pt x="993432" y="528320"/>
                  </a:lnTo>
                  <a:lnTo>
                    <a:pt x="995629" y="519430"/>
                  </a:lnTo>
                  <a:lnTo>
                    <a:pt x="989304" y="513080"/>
                  </a:lnTo>
                  <a:lnTo>
                    <a:pt x="989812" y="508000"/>
                  </a:lnTo>
                  <a:lnTo>
                    <a:pt x="1005928" y="508000"/>
                  </a:lnTo>
                  <a:lnTo>
                    <a:pt x="1011224" y="511810"/>
                  </a:lnTo>
                  <a:lnTo>
                    <a:pt x="1015060" y="508000"/>
                  </a:lnTo>
                  <a:lnTo>
                    <a:pt x="1018895" y="504190"/>
                  </a:lnTo>
                  <a:lnTo>
                    <a:pt x="1027874" y="506730"/>
                  </a:lnTo>
                  <a:lnTo>
                    <a:pt x="1028890" y="504190"/>
                  </a:lnTo>
                  <a:lnTo>
                    <a:pt x="1031443" y="497840"/>
                  </a:lnTo>
                  <a:lnTo>
                    <a:pt x="1032979" y="494030"/>
                  </a:lnTo>
                  <a:lnTo>
                    <a:pt x="1023785" y="494030"/>
                  </a:lnTo>
                  <a:lnTo>
                    <a:pt x="1012228" y="487680"/>
                  </a:lnTo>
                  <a:lnTo>
                    <a:pt x="1016393" y="485140"/>
                  </a:lnTo>
                  <a:lnTo>
                    <a:pt x="1031963" y="488950"/>
                  </a:lnTo>
                  <a:lnTo>
                    <a:pt x="1035723" y="485140"/>
                  </a:lnTo>
                  <a:lnTo>
                    <a:pt x="1040752" y="480060"/>
                  </a:lnTo>
                  <a:lnTo>
                    <a:pt x="1035951" y="469900"/>
                  </a:lnTo>
                  <a:lnTo>
                    <a:pt x="1016330" y="462280"/>
                  </a:lnTo>
                  <a:lnTo>
                    <a:pt x="1032395" y="464820"/>
                  </a:lnTo>
                  <a:lnTo>
                    <a:pt x="1038987" y="462280"/>
                  </a:lnTo>
                  <a:lnTo>
                    <a:pt x="1045565" y="459740"/>
                  </a:lnTo>
                  <a:lnTo>
                    <a:pt x="1048854" y="458470"/>
                  </a:lnTo>
                  <a:lnTo>
                    <a:pt x="1045057" y="453390"/>
                  </a:lnTo>
                  <a:lnTo>
                    <a:pt x="1045870" y="443230"/>
                  </a:lnTo>
                  <a:lnTo>
                    <a:pt x="1046276" y="438150"/>
                  </a:lnTo>
                  <a:lnTo>
                    <a:pt x="1043571" y="436880"/>
                  </a:lnTo>
                  <a:lnTo>
                    <a:pt x="1035481" y="433070"/>
                  </a:lnTo>
                  <a:lnTo>
                    <a:pt x="1023162" y="434327"/>
                  </a:lnTo>
                  <a:lnTo>
                    <a:pt x="1030859" y="426720"/>
                  </a:lnTo>
                  <a:lnTo>
                    <a:pt x="1015072" y="421640"/>
                  </a:lnTo>
                  <a:lnTo>
                    <a:pt x="1000633" y="426720"/>
                  </a:lnTo>
                  <a:lnTo>
                    <a:pt x="990701" y="443230"/>
                  </a:lnTo>
                  <a:lnTo>
                    <a:pt x="999718" y="424180"/>
                  </a:lnTo>
                  <a:lnTo>
                    <a:pt x="997788" y="420370"/>
                  </a:lnTo>
                  <a:lnTo>
                    <a:pt x="991768" y="419100"/>
                  </a:lnTo>
                  <a:lnTo>
                    <a:pt x="985748" y="417830"/>
                  </a:lnTo>
                  <a:lnTo>
                    <a:pt x="997216" y="417830"/>
                  </a:lnTo>
                  <a:lnTo>
                    <a:pt x="1002919" y="422910"/>
                  </a:lnTo>
                  <a:lnTo>
                    <a:pt x="1012444" y="417830"/>
                  </a:lnTo>
                  <a:lnTo>
                    <a:pt x="1025131" y="417830"/>
                  </a:lnTo>
                  <a:lnTo>
                    <a:pt x="1023645" y="414020"/>
                  </a:lnTo>
                  <a:lnTo>
                    <a:pt x="1014882" y="411480"/>
                  </a:lnTo>
                  <a:lnTo>
                    <a:pt x="990866" y="410210"/>
                  </a:lnTo>
                  <a:lnTo>
                    <a:pt x="997292" y="407670"/>
                  </a:lnTo>
                  <a:lnTo>
                    <a:pt x="1024051" y="407670"/>
                  </a:lnTo>
                  <a:lnTo>
                    <a:pt x="1031697" y="417830"/>
                  </a:lnTo>
                  <a:lnTo>
                    <a:pt x="1047584" y="422910"/>
                  </a:lnTo>
                  <a:lnTo>
                    <a:pt x="1051788" y="420370"/>
                  </a:lnTo>
                  <a:lnTo>
                    <a:pt x="1045578" y="408940"/>
                  </a:lnTo>
                  <a:lnTo>
                    <a:pt x="1047216" y="407670"/>
                  </a:lnTo>
                  <a:lnTo>
                    <a:pt x="1050467" y="405130"/>
                  </a:lnTo>
                  <a:lnTo>
                    <a:pt x="1005573" y="402590"/>
                  </a:lnTo>
                  <a:lnTo>
                    <a:pt x="994003" y="394970"/>
                  </a:lnTo>
                  <a:lnTo>
                    <a:pt x="1008392" y="396240"/>
                  </a:lnTo>
                  <a:lnTo>
                    <a:pt x="1007833" y="394970"/>
                  </a:lnTo>
                  <a:lnTo>
                    <a:pt x="1004468" y="387350"/>
                  </a:lnTo>
                  <a:lnTo>
                    <a:pt x="1008849" y="384810"/>
                  </a:lnTo>
                  <a:lnTo>
                    <a:pt x="1012812" y="394970"/>
                  </a:lnTo>
                  <a:lnTo>
                    <a:pt x="1028560" y="394970"/>
                  </a:lnTo>
                  <a:lnTo>
                    <a:pt x="1022972" y="386080"/>
                  </a:lnTo>
                  <a:lnTo>
                    <a:pt x="1016127" y="384810"/>
                  </a:lnTo>
                  <a:lnTo>
                    <a:pt x="1009269" y="383540"/>
                  </a:lnTo>
                  <a:lnTo>
                    <a:pt x="1008811" y="378460"/>
                  </a:lnTo>
                  <a:lnTo>
                    <a:pt x="1023162" y="382270"/>
                  </a:lnTo>
                  <a:lnTo>
                    <a:pt x="1027290" y="389890"/>
                  </a:lnTo>
                  <a:lnTo>
                    <a:pt x="1029296" y="386080"/>
                  </a:lnTo>
                  <a:lnTo>
                    <a:pt x="1039952" y="393700"/>
                  </a:lnTo>
                  <a:lnTo>
                    <a:pt x="1043889" y="392430"/>
                  </a:lnTo>
                  <a:lnTo>
                    <a:pt x="1043533" y="386080"/>
                  </a:lnTo>
                  <a:lnTo>
                    <a:pt x="1043254" y="381000"/>
                  </a:lnTo>
                  <a:lnTo>
                    <a:pt x="1047737" y="387350"/>
                  </a:lnTo>
                  <a:lnTo>
                    <a:pt x="1055027" y="387350"/>
                  </a:lnTo>
                  <a:lnTo>
                    <a:pt x="1059459" y="384810"/>
                  </a:lnTo>
                  <a:lnTo>
                    <a:pt x="1059459" y="381000"/>
                  </a:lnTo>
                  <a:lnTo>
                    <a:pt x="1059446" y="378460"/>
                  </a:lnTo>
                  <a:lnTo>
                    <a:pt x="1059446" y="377190"/>
                  </a:lnTo>
                  <a:lnTo>
                    <a:pt x="1063764" y="382270"/>
                  </a:lnTo>
                  <a:lnTo>
                    <a:pt x="1070508" y="381000"/>
                  </a:lnTo>
                  <a:lnTo>
                    <a:pt x="1068527" y="364490"/>
                  </a:lnTo>
                  <a:lnTo>
                    <a:pt x="1067917" y="359410"/>
                  </a:lnTo>
                  <a:lnTo>
                    <a:pt x="1047026" y="356870"/>
                  </a:lnTo>
                  <a:lnTo>
                    <a:pt x="1045692" y="351790"/>
                  </a:lnTo>
                  <a:lnTo>
                    <a:pt x="1054150" y="347980"/>
                  </a:lnTo>
                  <a:lnTo>
                    <a:pt x="1059535" y="349250"/>
                  </a:lnTo>
                  <a:lnTo>
                    <a:pt x="1059751" y="354330"/>
                  </a:lnTo>
                  <a:lnTo>
                    <a:pt x="1075372" y="354330"/>
                  </a:lnTo>
                  <a:lnTo>
                    <a:pt x="1074623" y="363220"/>
                  </a:lnTo>
                  <a:lnTo>
                    <a:pt x="1085316" y="368300"/>
                  </a:lnTo>
                  <a:lnTo>
                    <a:pt x="1104099" y="356870"/>
                  </a:lnTo>
                  <a:lnTo>
                    <a:pt x="1107605" y="347980"/>
                  </a:lnTo>
                  <a:lnTo>
                    <a:pt x="1103744" y="345440"/>
                  </a:lnTo>
                  <a:lnTo>
                    <a:pt x="1098905" y="347980"/>
                  </a:lnTo>
                  <a:lnTo>
                    <a:pt x="1098956" y="344170"/>
                  </a:lnTo>
                  <a:lnTo>
                    <a:pt x="1110907" y="337820"/>
                  </a:lnTo>
                  <a:lnTo>
                    <a:pt x="1112634" y="332740"/>
                  </a:lnTo>
                  <a:lnTo>
                    <a:pt x="1113929" y="328930"/>
                  </a:lnTo>
                  <a:lnTo>
                    <a:pt x="1108684" y="326390"/>
                  </a:lnTo>
                  <a:lnTo>
                    <a:pt x="1098372" y="331470"/>
                  </a:lnTo>
                  <a:lnTo>
                    <a:pt x="1085088" y="332740"/>
                  </a:lnTo>
                  <a:lnTo>
                    <a:pt x="1092161" y="327660"/>
                  </a:lnTo>
                  <a:lnTo>
                    <a:pt x="1083398" y="318770"/>
                  </a:lnTo>
                  <a:lnTo>
                    <a:pt x="1095476" y="327660"/>
                  </a:lnTo>
                  <a:lnTo>
                    <a:pt x="1109052" y="320040"/>
                  </a:lnTo>
                  <a:lnTo>
                    <a:pt x="1119225" y="320040"/>
                  </a:lnTo>
                  <a:lnTo>
                    <a:pt x="1119708" y="318770"/>
                  </a:lnTo>
                  <a:lnTo>
                    <a:pt x="1122095" y="312420"/>
                  </a:lnTo>
                  <a:lnTo>
                    <a:pt x="1113853" y="304800"/>
                  </a:lnTo>
                  <a:lnTo>
                    <a:pt x="1115885" y="299720"/>
                  </a:lnTo>
                  <a:lnTo>
                    <a:pt x="1108532" y="285750"/>
                  </a:lnTo>
                  <a:lnTo>
                    <a:pt x="1118425" y="298450"/>
                  </a:lnTo>
                  <a:lnTo>
                    <a:pt x="1117714" y="306070"/>
                  </a:lnTo>
                  <a:lnTo>
                    <a:pt x="1129118" y="303530"/>
                  </a:lnTo>
                  <a:lnTo>
                    <a:pt x="1135418" y="285750"/>
                  </a:lnTo>
                  <a:lnTo>
                    <a:pt x="1137208" y="280670"/>
                  </a:lnTo>
                  <a:lnTo>
                    <a:pt x="1154214" y="261620"/>
                  </a:lnTo>
                  <a:lnTo>
                    <a:pt x="1160513" y="252730"/>
                  </a:lnTo>
                  <a:lnTo>
                    <a:pt x="1159065" y="250190"/>
                  </a:lnTo>
                  <a:lnTo>
                    <a:pt x="1158341" y="248920"/>
                  </a:lnTo>
                  <a:lnTo>
                    <a:pt x="1168717" y="245110"/>
                  </a:lnTo>
                  <a:lnTo>
                    <a:pt x="1175232" y="233680"/>
                  </a:lnTo>
                  <a:lnTo>
                    <a:pt x="1184656" y="217170"/>
                  </a:lnTo>
                  <a:lnTo>
                    <a:pt x="1187272" y="219710"/>
                  </a:lnTo>
                  <a:lnTo>
                    <a:pt x="1190205" y="217170"/>
                  </a:lnTo>
                  <a:lnTo>
                    <a:pt x="1194612" y="213360"/>
                  </a:lnTo>
                  <a:lnTo>
                    <a:pt x="1208938" y="193040"/>
                  </a:lnTo>
                  <a:lnTo>
                    <a:pt x="1206881" y="185420"/>
                  </a:lnTo>
                  <a:lnTo>
                    <a:pt x="1191755" y="190500"/>
                  </a:lnTo>
                  <a:lnTo>
                    <a:pt x="1131608" y="222250"/>
                  </a:lnTo>
                  <a:lnTo>
                    <a:pt x="1120736" y="233680"/>
                  </a:lnTo>
                  <a:lnTo>
                    <a:pt x="1125842" y="224790"/>
                  </a:lnTo>
                  <a:lnTo>
                    <a:pt x="1126578" y="223520"/>
                  </a:lnTo>
                  <a:lnTo>
                    <a:pt x="1121613" y="224790"/>
                  </a:lnTo>
                  <a:lnTo>
                    <a:pt x="1162748" y="195580"/>
                  </a:lnTo>
                  <a:lnTo>
                    <a:pt x="1171689" y="189230"/>
                  </a:lnTo>
                  <a:lnTo>
                    <a:pt x="1173480" y="187960"/>
                  </a:lnTo>
                  <a:lnTo>
                    <a:pt x="1167358" y="182880"/>
                  </a:lnTo>
                  <a:lnTo>
                    <a:pt x="1143762" y="189230"/>
                  </a:lnTo>
                  <a:lnTo>
                    <a:pt x="1147064" y="185420"/>
                  </a:lnTo>
                  <a:lnTo>
                    <a:pt x="1143965" y="181610"/>
                  </a:lnTo>
                  <a:lnTo>
                    <a:pt x="1139837" y="176530"/>
                  </a:lnTo>
                  <a:lnTo>
                    <a:pt x="1133640" y="168910"/>
                  </a:lnTo>
                  <a:lnTo>
                    <a:pt x="1132611" y="167640"/>
                  </a:lnTo>
                  <a:lnTo>
                    <a:pt x="1148778" y="184150"/>
                  </a:lnTo>
                  <a:lnTo>
                    <a:pt x="1182751" y="176530"/>
                  </a:lnTo>
                  <a:lnTo>
                    <a:pt x="1184300" y="173990"/>
                  </a:lnTo>
                  <a:lnTo>
                    <a:pt x="1187246" y="176530"/>
                  </a:lnTo>
                  <a:lnTo>
                    <a:pt x="1189875" y="173990"/>
                  </a:lnTo>
                  <a:lnTo>
                    <a:pt x="1195158" y="168910"/>
                  </a:lnTo>
                  <a:lnTo>
                    <a:pt x="1183513" y="168910"/>
                  </a:lnTo>
                  <a:lnTo>
                    <a:pt x="1187284" y="167640"/>
                  </a:lnTo>
                  <a:lnTo>
                    <a:pt x="1194841" y="165100"/>
                  </a:lnTo>
                  <a:lnTo>
                    <a:pt x="1194803" y="161290"/>
                  </a:lnTo>
                  <a:lnTo>
                    <a:pt x="1210183" y="166370"/>
                  </a:lnTo>
                  <a:lnTo>
                    <a:pt x="1212253" y="158750"/>
                  </a:lnTo>
                  <a:lnTo>
                    <a:pt x="1212938" y="156210"/>
                  </a:lnTo>
                  <a:lnTo>
                    <a:pt x="1217333" y="158750"/>
                  </a:lnTo>
                  <a:lnTo>
                    <a:pt x="1220190" y="156210"/>
                  </a:lnTo>
                  <a:lnTo>
                    <a:pt x="1225931" y="151130"/>
                  </a:lnTo>
                  <a:lnTo>
                    <a:pt x="1228801" y="148590"/>
                  </a:lnTo>
                  <a:lnTo>
                    <a:pt x="1234528" y="143510"/>
                  </a:lnTo>
                  <a:lnTo>
                    <a:pt x="1236408" y="140970"/>
                  </a:lnTo>
                  <a:lnTo>
                    <a:pt x="1249489" y="123190"/>
                  </a:lnTo>
                  <a:lnTo>
                    <a:pt x="1246314" y="120650"/>
                  </a:lnTo>
                  <a:lnTo>
                    <a:pt x="1260182" y="109220"/>
                  </a:lnTo>
                  <a:lnTo>
                    <a:pt x="1261224" y="91440"/>
                  </a:lnTo>
                  <a:close/>
                </a:path>
                <a:path w="1348104" h="1811020">
                  <a:moveTo>
                    <a:pt x="1261757" y="1446491"/>
                  </a:moveTo>
                  <a:lnTo>
                    <a:pt x="1260665" y="1445564"/>
                  </a:lnTo>
                  <a:lnTo>
                    <a:pt x="1259928" y="1446606"/>
                  </a:lnTo>
                  <a:lnTo>
                    <a:pt x="1261757" y="1446491"/>
                  </a:lnTo>
                  <a:close/>
                </a:path>
                <a:path w="1348104" h="1811020">
                  <a:moveTo>
                    <a:pt x="1262138" y="1463738"/>
                  </a:moveTo>
                  <a:lnTo>
                    <a:pt x="1261249" y="1463027"/>
                  </a:lnTo>
                  <a:lnTo>
                    <a:pt x="1259598" y="1463217"/>
                  </a:lnTo>
                  <a:lnTo>
                    <a:pt x="1262138" y="1463738"/>
                  </a:lnTo>
                  <a:close/>
                </a:path>
                <a:path w="1348104" h="1811020">
                  <a:moveTo>
                    <a:pt x="1262214" y="1452308"/>
                  </a:moveTo>
                  <a:lnTo>
                    <a:pt x="1260767" y="1450416"/>
                  </a:lnTo>
                  <a:lnTo>
                    <a:pt x="1259357" y="1453007"/>
                  </a:lnTo>
                  <a:lnTo>
                    <a:pt x="1262214" y="1452308"/>
                  </a:lnTo>
                  <a:close/>
                </a:path>
                <a:path w="1348104" h="1811020">
                  <a:moveTo>
                    <a:pt x="1264132" y="1469529"/>
                  </a:moveTo>
                  <a:lnTo>
                    <a:pt x="1261833" y="1464818"/>
                  </a:lnTo>
                  <a:lnTo>
                    <a:pt x="1259979" y="1468843"/>
                  </a:lnTo>
                  <a:lnTo>
                    <a:pt x="1264132" y="1469529"/>
                  </a:lnTo>
                  <a:close/>
                </a:path>
                <a:path w="1348104" h="1811020">
                  <a:moveTo>
                    <a:pt x="1264805" y="1731810"/>
                  </a:moveTo>
                  <a:lnTo>
                    <a:pt x="1262799" y="1731365"/>
                  </a:lnTo>
                  <a:lnTo>
                    <a:pt x="1261694" y="1733143"/>
                  </a:lnTo>
                  <a:lnTo>
                    <a:pt x="1264805" y="1731810"/>
                  </a:lnTo>
                  <a:close/>
                </a:path>
                <a:path w="1348104" h="1811020">
                  <a:moveTo>
                    <a:pt x="1265504" y="1469440"/>
                  </a:moveTo>
                  <a:lnTo>
                    <a:pt x="1263777" y="1470926"/>
                  </a:lnTo>
                  <a:lnTo>
                    <a:pt x="1264805" y="1471168"/>
                  </a:lnTo>
                  <a:lnTo>
                    <a:pt x="1265504" y="1469440"/>
                  </a:lnTo>
                  <a:close/>
                </a:path>
                <a:path w="1348104" h="1811020">
                  <a:moveTo>
                    <a:pt x="1274178" y="1475867"/>
                  </a:moveTo>
                  <a:lnTo>
                    <a:pt x="1273594" y="1474254"/>
                  </a:lnTo>
                  <a:lnTo>
                    <a:pt x="1272590" y="1475905"/>
                  </a:lnTo>
                  <a:lnTo>
                    <a:pt x="1274178" y="1475867"/>
                  </a:lnTo>
                  <a:close/>
                </a:path>
                <a:path w="1348104" h="1811020">
                  <a:moveTo>
                    <a:pt x="1276781" y="1487398"/>
                  </a:moveTo>
                  <a:lnTo>
                    <a:pt x="1275854" y="1488097"/>
                  </a:lnTo>
                  <a:lnTo>
                    <a:pt x="1276769" y="1489367"/>
                  </a:lnTo>
                  <a:lnTo>
                    <a:pt x="1276781" y="1487398"/>
                  </a:lnTo>
                  <a:close/>
                </a:path>
                <a:path w="1348104" h="1811020">
                  <a:moveTo>
                    <a:pt x="1279398" y="1487043"/>
                  </a:moveTo>
                  <a:lnTo>
                    <a:pt x="1278966" y="1486687"/>
                  </a:lnTo>
                  <a:lnTo>
                    <a:pt x="1277404" y="1488859"/>
                  </a:lnTo>
                  <a:lnTo>
                    <a:pt x="1279398" y="1487043"/>
                  </a:lnTo>
                  <a:close/>
                </a:path>
                <a:path w="1348104" h="1811020">
                  <a:moveTo>
                    <a:pt x="1282026" y="1722907"/>
                  </a:moveTo>
                  <a:lnTo>
                    <a:pt x="1281912" y="1718259"/>
                  </a:lnTo>
                  <a:lnTo>
                    <a:pt x="1274051" y="1718322"/>
                  </a:lnTo>
                  <a:lnTo>
                    <a:pt x="1274318" y="1714487"/>
                  </a:lnTo>
                  <a:lnTo>
                    <a:pt x="1266329" y="1723618"/>
                  </a:lnTo>
                  <a:lnTo>
                    <a:pt x="1272654" y="1721789"/>
                  </a:lnTo>
                  <a:lnTo>
                    <a:pt x="1267142" y="1731822"/>
                  </a:lnTo>
                  <a:lnTo>
                    <a:pt x="1282026" y="1722907"/>
                  </a:lnTo>
                  <a:close/>
                </a:path>
                <a:path w="1348104" h="1811020">
                  <a:moveTo>
                    <a:pt x="1283944" y="1721358"/>
                  </a:moveTo>
                  <a:lnTo>
                    <a:pt x="1282153" y="1722094"/>
                  </a:lnTo>
                  <a:lnTo>
                    <a:pt x="1283677" y="1722348"/>
                  </a:lnTo>
                  <a:lnTo>
                    <a:pt x="1283944" y="1721358"/>
                  </a:lnTo>
                  <a:close/>
                </a:path>
                <a:path w="1348104" h="1811020">
                  <a:moveTo>
                    <a:pt x="1298473" y="1496910"/>
                  </a:moveTo>
                  <a:lnTo>
                    <a:pt x="1297584" y="1497177"/>
                  </a:lnTo>
                  <a:lnTo>
                    <a:pt x="1296974" y="1498777"/>
                  </a:lnTo>
                  <a:lnTo>
                    <a:pt x="1298473" y="1496910"/>
                  </a:lnTo>
                  <a:close/>
                </a:path>
                <a:path w="1348104" h="1811020">
                  <a:moveTo>
                    <a:pt x="1300111" y="1499958"/>
                  </a:moveTo>
                  <a:lnTo>
                    <a:pt x="1299756" y="1497761"/>
                  </a:lnTo>
                  <a:lnTo>
                    <a:pt x="1299235" y="1497926"/>
                  </a:lnTo>
                  <a:lnTo>
                    <a:pt x="1300111" y="1499958"/>
                  </a:lnTo>
                  <a:close/>
                </a:path>
                <a:path w="1348104" h="1811020">
                  <a:moveTo>
                    <a:pt x="1301546" y="1598663"/>
                  </a:moveTo>
                  <a:lnTo>
                    <a:pt x="1300048" y="1599831"/>
                  </a:lnTo>
                  <a:lnTo>
                    <a:pt x="1300695" y="1600073"/>
                  </a:lnTo>
                  <a:lnTo>
                    <a:pt x="1301546" y="1598663"/>
                  </a:lnTo>
                  <a:close/>
                </a:path>
                <a:path w="1348104" h="1811020">
                  <a:moveTo>
                    <a:pt x="1303261" y="1598599"/>
                  </a:moveTo>
                  <a:lnTo>
                    <a:pt x="1302334" y="1599145"/>
                  </a:lnTo>
                  <a:lnTo>
                    <a:pt x="1302092" y="1599946"/>
                  </a:lnTo>
                  <a:lnTo>
                    <a:pt x="1303261" y="1598599"/>
                  </a:lnTo>
                  <a:close/>
                </a:path>
                <a:path w="1348104" h="1811020">
                  <a:moveTo>
                    <a:pt x="1304061" y="1597088"/>
                  </a:moveTo>
                  <a:lnTo>
                    <a:pt x="1303807" y="1595907"/>
                  </a:lnTo>
                  <a:lnTo>
                    <a:pt x="1301369" y="1597025"/>
                  </a:lnTo>
                  <a:lnTo>
                    <a:pt x="1304061" y="1597088"/>
                  </a:lnTo>
                  <a:close/>
                </a:path>
                <a:path w="1348104" h="1811020">
                  <a:moveTo>
                    <a:pt x="1322222" y="1509217"/>
                  </a:moveTo>
                  <a:lnTo>
                    <a:pt x="1321333" y="1509331"/>
                  </a:lnTo>
                  <a:lnTo>
                    <a:pt x="1320571" y="1511477"/>
                  </a:lnTo>
                  <a:lnTo>
                    <a:pt x="1322222" y="1509217"/>
                  </a:lnTo>
                  <a:close/>
                </a:path>
                <a:path w="1348104" h="1811020">
                  <a:moveTo>
                    <a:pt x="1325613" y="1532674"/>
                  </a:moveTo>
                  <a:lnTo>
                    <a:pt x="1324229" y="1532928"/>
                  </a:lnTo>
                  <a:lnTo>
                    <a:pt x="1324775" y="1534464"/>
                  </a:lnTo>
                  <a:lnTo>
                    <a:pt x="1325613" y="1532674"/>
                  </a:lnTo>
                  <a:close/>
                </a:path>
                <a:path w="1348104" h="1811020">
                  <a:moveTo>
                    <a:pt x="1343456" y="1685315"/>
                  </a:moveTo>
                  <a:lnTo>
                    <a:pt x="1343050" y="1682826"/>
                  </a:lnTo>
                  <a:lnTo>
                    <a:pt x="1340459" y="1683829"/>
                  </a:lnTo>
                  <a:lnTo>
                    <a:pt x="1343456" y="1685315"/>
                  </a:lnTo>
                  <a:close/>
                </a:path>
                <a:path w="1348104" h="1811020">
                  <a:moveTo>
                    <a:pt x="1344155" y="1693075"/>
                  </a:moveTo>
                  <a:lnTo>
                    <a:pt x="1343875" y="1692262"/>
                  </a:lnTo>
                  <a:lnTo>
                    <a:pt x="1342542" y="1692948"/>
                  </a:lnTo>
                  <a:lnTo>
                    <a:pt x="1344155" y="1693075"/>
                  </a:lnTo>
                  <a:close/>
                </a:path>
                <a:path w="1348104" h="1811020">
                  <a:moveTo>
                    <a:pt x="1345057" y="1557566"/>
                  </a:moveTo>
                  <a:lnTo>
                    <a:pt x="1343964" y="1557362"/>
                  </a:lnTo>
                  <a:lnTo>
                    <a:pt x="1344777" y="1558772"/>
                  </a:lnTo>
                  <a:lnTo>
                    <a:pt x="1345057" y="1557566"/>
                  </a:lnTo>
                  <a:close/>
                </a:path>
                <a:path w="1348104" h="1811020">
                  <a:moveTo>
                    <a:pt x="1345399" y="1551178"/>
                  </a:moveTo>
                  <a:lnTo>
                    <a:pt x="1344383" y="1551444"/>
                  </a:lnTo>
                  <a:lnTo>
                    <a:pt x="1345399" y="1553032"/>
                  </a:lnTo>
                  <a:lnTo>
                    <a:pt x="1345399" y="1551178"/>
                  </a:lnTo>
                  <a:close/>
                </a:path>
                <a:path w="1348104" h="1811020">
                  <a:moveTo>
                    <a:pt x="1345704" y="1638820"/>
                  </a:moveTo>
                  <a:lnTo>
                    <a:pt x="1345425" y="1637715"/>
                  </a:lnTo>
                  <a:lnTo>
                    <a:pt x="1344485" y="1639049"/>
                  </a:lnTo>
                  <a:lnTo>
                    <a:pt x="1345704" y="1638820"/>
                  </a:lnTo>
                  <a:close/>
                </a:path>
                <a:path w="1348104" h="1811020">
                  <a:moveTo>
                    <a:pt x="1345882" y="1564284"/>
                  </a:moveTo>
                  <a:lnTo>
                    <a:pt x="1344358" y="1562887"/>
                  </a:lnTo>
                  <a:lnTo>
                    <a:pt x="1344142" y="1563712"/>
                  </a:lnTo>
                  <a:lnTo>
                    <a:pt x="1345882" y="1564284"/>
                  </a:lnTo>
                  <a:close/>
                </a:path>
                <a:path w="1348104" h="1811020">
                  <a:moveTo>
                    <a:pt x="1346022" y="1549603"/>
                  </a:moveTo>
                  <a:lnTo>
                    <a:pt x="1345158" y="1549006"/>
                  </a:lnTo>
                  <a:lnTo>
                    <a:pt x="1344295" y="1551228"/>
                  </a:lnTo>
                  <a:lnTo>
                    <a:pt x="1346022" y="1549603"/>
                  </a:lnTo>
                  <a:close/>
                </a:path>
                <a:path w="1348104" h="1811020">
                  <a:moveTo>
                    <a:pt x="1346034" y="1539303"/>
                  </a:moveTo>
                  <a:lnTo>
                    <a:pt x="1343291" y="1538389"/>
                  </a:lnTo>
                  <a:lnTo>
                    <a:pt x="1343774" y="1540637"/>
                  </a:lnTo>
                  <a:lnTo>
                    <a:pt x="1346034" y="1539303"/>
                  </a:lnTo>
                  <a:close/>
                </a:path>
                <a:path w="1348104" h="1811020">
                  <a:moveTo>
                    <a:pt x="1346161" y="1537843"/>
                  </a:moveTo>
                  <a:lnTo>
                    <a:pt x="1344980" y="1537589"/>
                  </a:lnTo>
                  <a:lnTo>
                    <a:pt x="1346009" y="1538744"/>
                  </a:lnTo>
                  <a:lnTo>
                    <a:pt x="1346161" y="1537843"/>
                  </a:lnTo>
                  <a:close/>
                </a:path>
                <a:path w="1348104" h="1811020">
                  <a:moveTo>
                    <a:pt x="1346581" y="1562722"/>
                  </a:moveTo>
                  <a:lnTo>
                    <a:pt x="1344904" y="1562036"/>
                  </a:lnTo>
                  <a:lnTo>
                    <a:pt x="1345679" y="1563039"/>
                  </a:lnTo>
                  <a:lnTo>
                    <a:pt x="1346581" y="1562722"/>
                  </a:lnTo>
                  <a:close/>
                </a:path>
                <a:path w="1348104" h="1811020">
                  <a:moveTo>
                    <a:pt x="1347317" y="1639341"/>
                  </a:moveTo>
                  <a:lnTo>
                    <a:pt x="1346987" y="1638452"/>
                  </a:lnTo>
                  <a:lnTo>
                    <a:pt x="1346149" y="1638439"/>
                  </a:lnTo>
                  <a:lnTo>
                    <a:pt x="1347317" y="1639341"/>
                  </a:lnTo>
                  <a:close/>
                </a:path>
                <a:path w="1348104" h="1811020">
                  <a:moveTo>
                    <a:pt x="1347762" y="1637792"/>
                  </a:moveTo>
                  <a:lnTo>
                    <a:pt x="1347203" y="1636750"/>
                  </a:lnTo>
                  <a:lnTo>
                    <a:pt x="1346314" y="1638338"/>
                  </a:lnTo>
                  <a:lnTo>
                    <a:pt x="1347762" y="1637792"/>
                  </a:lnTo>
                  <a:close/>
                </a:path>
                <a:path w="1348104" h="1811020">
                  <a:moveTo>
                    <a:pt x="1348066" y="1570990"/>
                  </a:moveTo>
                  <a:lnTo>
                    <a:pt x="1339227" y="1565910"/>
                  </a:lnTo>
                  <a:lnTo>
                    <a:pt x="1347939" y="1567180"/>
                  </a:lnTo>
                  <a:lnTo>
                    <a:pt x="1345920" y="1565910"/>
                  </a:lnTo>
                  <a:lnTo>
                    <a:pt x="1339875" y="1562100"/>
                  </a:lnTo>
                  <a:lnTo>
                    <a:pt x="1346174" y="1559560"/>
                  </a:lnTo>
                  <a:lnTo>
                    <a:pt x="1339253" y="1555750"/>
                  </a:lnTo>
                  <a:lnTo>
                    <a:pt x="1345158" y="1555750"/>
                  </a:lnTo>
                  <a:lnTo>
                    <a:pt x="1340561" y="1551940"/>
                  </a:lnTo>
                  <a:lnTo>
                    <a:pt x="1346022" y="1546860"/>
                  </a:lnTo>
                  <a:lnTo>
                    <a:pt x="1345260" y="1541780"/>
                  </a:lnTo>
                  <a:lnTo>
                    <a:pt x="1341615" y="1539240"/>
                  </a:lnTo>
                  <a:lnTo>
                    <a:pt x="1337983" y="1536700"/>
                  </a:lnTo>
                  <a:lnTo>
                    <a:pt x="1342669" y="1536700"/>
                  </a:lnTo>
                  <a:lnTo>
                    <a:pt x="1332128" y="1532890"/>
                  </a:lnTo>
                  <a:lnTo>
                    <a:pt x="1334401" y="1530350"/>
                  </a:lnTo>
                  <a:lnTo>
                    <a:pt x="1327251" y="1531556"/>
                  </a:lnTo>
                  <a:lnTo>
                    <a:pt x="1327886" y="1530311"/>
                  </a:lnTo>
                  <a:lnTo>
                    <a:pt x="1326832" y="1530019"/>
                  </a:lnTo>
                  <a:lnTo>
                    <a:pt x="1327073" y="1531581"/>
                  </a:lnTo>
                  <a:lnTo>
                    <a:pt x="1326845" y="1531620"/>
                  </a:lnTo>
                  <a:lnTo>
                    <a:pt x="1321625" y="1539240"/>
                  </a:lnTo>
                  <a:lnTo>
                    <a:pt x="1319060" y="1534160"/>
                  </a:lnTo>
                  <a:lnTo>
                    <a:pt x="1324851" y="1529080"/>
                  </a:lnTo>
                  <a:lnTo>
                    <a:pt x="1320012" y="1521460"/>
                  </a:lnTo>
                  <a:lnTo>
                    <a:pt x="1318412" y="1518920"/>
                  </a:lnTo>
                  <a:lnTo>
                    <a:pt x="1303959" y="1521460"/>
                  </a:lnTo>
                  <a:lnTo>
                    <a:pt x="1307477" y="1515110"/>
                  </a:lnTo>
                  <a:lnTo>
                    <a:pt x="1320304" y="1510030"/>
                  </a:lnTo>
                  <a:lnTo>
                    <a:pt x="1319250" y="1506220"/>
                  </a:lnTo>
                  <a:lnTo>
                    <a:pt x="1307426" y="1503680"/>
                  </a:lnTo>
                  <a:lnTo>
                    <a:pt x="1312570" y="1502410"/>
                  </a:lnTo>
                  <a:lnTo>
                    <a:pt x="1311567" y="1499870"/>
                  </a:lnTo>
                  <a:lnTo>
                    <a:pt x="1306817" y="1502410"/>
                  </a:lnTo>
                  <a:lnTo>
                    <a:pt x="1297012" y="1502410"/>
                  </a:lnTo>
                  <a:lnTo>
                    <a:pt x="1296555" y="1499870"/>
                  </a:lnTo>
                  <a:lnTo>
                    <a:pt x="1296111" y="1497330"/>
                  </a:lnTo>
                  <a:lnTo>
                    <a:pt x="1295438" y="1493520"/>
                  </a:lnTo>
                  <a:lnTo>
                    <a:pt x="1289735" y="1497330"/>
                  </a:lnTo>
                  <a:lnTo>
                    <a:pt x="1292339" y="1490980"/>
                  </a:lnTo>
                  <a:lnTo>
                    <a:pt x="1289037" y="1493875"/>
                  </a:lnTo>
                  <a:lnTo>
                    <a:pt x="1282204" y="1499870"/>
                  </a:lnTo>
                  <a:lnTo>
                    <a:pt x="1284935" y="1496060"/>
                  </a:lnTo>
                  <a:lnTo>
                    <a:pt x="1285849" y="1494790"/>
                  </a:lnTo>
                  <a:lnTo>
                    <a:pt x="1287665" y="1492250"/>
                  </a:lnTo>
                  <a:lnTo>
                    <a:pt x="1279080" y="1494790"/>
                  </a:lnTo>
                  <a:lnTo>
                    <a:pt x="1282344" y="1488440"/>
                  </a:lnTo>
                  <a:lnTo>
                    <a:pt x="1274140" y="1496060"/>
                  </a:lnTo>
                  <a:lnTo>
                    <a:pt x="1278407" y="1489710"/>
                  </a:lnTo>
                  <a:lnTo>
                    <a:pt x="1277543" y="1490243"/>
                  </a:lnTo>
                  <a:lnTo>
                    <a:pt x="1278521" y="1489176"/>
                  </a:lnTo>
                  <a:lnTo>
                    <a:pt x="1277048" y="1489849"/>
                  </a:lnTo>
                  <a:lnTo>
                    <a:pt x="1277137" y="1490497"/>
                  </a:lnTo>
                  <a:lnTo>
                    <a:pt x="1268120" y="1496060"/>
                  </a:lnTo>
                  <a:lnTo>
                    <a:pt x="1273200" y="1489265"/>
                  </a:lnTo>
                  <a:lnTo>
                    <a:pt x="1273251" y="1490459"/>
                  </a:lnTo>
                  <a:lnTo>
                    <a:pt x="1273886" y="1488351"/>
                  </a:lnTo>
                  <a:lnTo>
                    <a:pt x="1275715" y="1485900"/>
                  </a:lnTo>
                  <a:lnTo>
                    <a:pt x="1274521" y="1483360"/>
                  </a:lnTo>
                  <a:lnTo>
                    <a:pt x="1271384" y="1485900"/>
                  </a:lnTo>
                  <a:lnTo>
                    <a:pt x="1273009" y="1479550"/>
                  </a:lnTo>
                  <a:lnTo>
                    <a:pt x="1273657" y="1477010"/>
                  </a:lnTo>
                  <a:lnTo>
                    <a:pt x="1272590" y="1475905"/>
                  </a:lnTo>
                  <a:lnTo>
                    <a:pt x="1271219" y="1474470"/>
                  </a:lnTo>
                  <a:lnTo>
                    <a:pt x="1269606" y="1479550"/>
                  </a:lnTo>
                  <a:lnTo>
                    <a:pt x="1269542" y="1477010"/>
                  </a:lnTo>
                  <a:lnTo>
                    <a:pt x="1269479" y="1474470"/>
                  </a:lnTo>
                  <a:lnTo>
                    <a:pt x="1266837" y="1477010"/>
                  </a:lnTo>
                  <a:lnTo>
                    <a:pt x="1267460" y="1474470"/>
                  </a:lnTo>
                  <a:lnTo>
                    <a:pt x="1265631" y="1473847"/>
                  </a:lnTo>
                  <a:lnTo>
                    <a:pt x="1266990" y="1472768"/>
                  </a:lnTo>
                  <a:lnTo>
                    <a:pt x="1265707" y="1471396"/>
                  </a:lnTo>
                  <a:lnTo>
                    <a:pt x="1265516" y="1473809"/>
                  </a:lnTo>
                  <a:lnTo>
                    <a:pt x="1264069" y="1473314"/>
                  </a:lnTo>
                  <a:lnTo>
                    <a:pt x="1264716" y="1472907"/>
                  </a:lnTo>
                  <a:lnTo>
                    <a:pt x="1262367" y="1471587"/>
                  </a:lnTo>
                  <a:lnTo>
                    <a:pt x="1262824" y="1472895"/>
                  </a:lnTo>
                  <a:lnTo>
                    <a:pt x="1256322" y="1470660"/>
                  </a:lnTo>
                  <a:lnTo>
                    <a:pt x="1257833" y="1463040"/>
                  </a:lnTo>
                  <a:lnTo>
                    <a:pt x="1246898" y="1463040"/>
                  </a:lnTo>
                  <a:lnTo>
                    <a:pt x="1253731" y="1460500"/>
                  </a:lnTo>
                  <a:lnTo>
                    <a:pt x="1244193" y="1456690"/>
                  </a:lnTo>
                  <a:lnTo>
                    <a:pt x="1253020" y="1454150"/>
                  </a:lnTo>
                  <a:lnTo>
                    <a:pt x="1243457" y="1451610"/>
                  </a:lnTo>
                  <a:lnTo>
                    <a:pt x="1252550" y="1451610"/>
                  </a:lnTo>
                  <a:lnTo>
                    <a:pt x="1248435" y="1446530"/>
                  </a:lnTo>
                  <a:lnTo>
                    <a:pt x="1252778" y="1446530"/>
                  </a:lnTo>
                  <a:lnTo>
                    <a:pt x="1257414" y="1437640"/>
                  </a:lnTo>
                  <a:lnTo>
                    <a:pt x="1247597" y="1433830"/>
                  </a:lnTo>
                  <a:lnTo>
                    <a:pt x="1250416" y="1430020"/>
                  </a:lnTo>
                  <a:lnTo>
                    <a:pt x="1242504" y="1427480"/>
                  </a:lnTo>
                  <a:lnTo>
                    <a:pt x="1241907" y="1427289"/>
                  </a:lnTo>
                  <a:lnTo>
                    <a:pt x="1243012" y="1426527"/>
                  </a:lnTo>
                  <a:lnTo>
                    <a:pt x="1242593" y="1427187"/>
                  </a:lnTo>
                  <a:lnTo>
                    <a:pt x="1243444" y="1427695"/>
                  </a:lnTo>
                  <a:lnTo>
                    <a:pt x="1243330" y="1426311"/>
                  </a:lnTo>
                  <a:lnTo>
                    <a:pt x="1243482" y="1426210"/>
                  </a:lnTo>
                  <a:lnTo>
                    <a:pt x="1249057" y="1422400"/>
                  </a:lnTo>
                  <a:lnTo>
                    <a:pt x="1247876" y="1413510"/>
                  </a:lnTo>
                  <a:lnTo>
                    <a:pt x="1236662" y="1413510"/>
                  </a:lnTo>
                  <a:lnTo>
                    <a:pt x="1239469" y="1412240"/>
                  </a:lnTo>
                  <a:lnTo>
                    <a:pt x="1242275" y="1410970"/>
                  </a:lnTo>
                  <a:lnTo>
                    <a:pt x="1240332" y="1405890"/>
                  </a:lnTo>
                  <a:lnTo>
                    <a:pt x="1225537" y="1412240"/>
                  </a:lnTo>
                  <a:lnTo>
                    <a:pt x="1226832" y="1410970"/>
                  </a:lnTo>
                  <a:lnTo>
                    <a:pt x="1230718" y="1407160"/>
                  </a:lnTo>
                  <a:lnTo>
                    <a:pt x="1236687" y="1405890"/>
                  </a:lnTo>
                  <a:lnTo>
                    <a:pt x="1237462" y="1402080"/>
                  </a:lnTo>
                  <a:lnTo>
                    <a:pt x="1237716" y="1400810"/>
                  </a:lnTo>
                  <a:lnTo>
                    <a:pt x="1238478" y="1397000"/>
                  </a:lnTo>
                  <a:lnTo>
                    <a:pt x="1228915" y="1400810"/>
                  </a:lnTo>
                  <a:lnTo>
                    <a:pt x="1230109" y="1397000"/>
                  </a:lnTo>
                  <a:lnTo>
                    <a:pt x="1228369" y="1397000"/>
                  </a:lnTo>
                  <a:lnTo>
                    <a:pt x="1233081" y="1393190"/>
                  </a:lnTo>
                  <a:lnTo>
                    <a:pt x="1233081" y="1391920"/>
                  </a:lnTo>
                  <a:lnTo>
                    <a:pt x="1233093" y="1386840"/>
                  </a:lnTo>
                  <a:lnTo>
                    <a:pt x="1227785" y="1385570"/>
                  </a:lnTo>
                  <a:lnTo>
                    <a:pt x="1226019" y="1380490"/>
                  </a:lnTo>
                  <a:lnTo>
                    <a:pt x="1229347" y="1379220"/>
                  </a:lnTo>
                  <a:lnTo>
                    <a:pt x="1216393" y="1379220"/>
                  </a:lnTo>
                  <a:lnTo>
                    <a:pt x="1224483" y="1377950"/>
                  </a:lnTo>
                  <a:lnTo>
                    <a:pt x="1224699" y="1376680"/>
                  </a:lnTo>
                  <a:lnTo>
                    <a:pt x="1225143" y="1374140"/>
                  </a:lnTo>
                  <a:lnTo>
                    <a:pt x="1225372" y="1372870"/>
                  </a:lnTo>
                  <a:lnTo>
                    <a:pt x="1222133" y="1374140"/>
                  </a:lnTo>
                  <a:lnTo>
                    <a:pt x="1221422" y="1370330"/>
                  </a:lnTo>
                  <a:lnTo>
                    <a:pt x="1219631" y="1374140"/>
                  </a:lnTo>
                  <a:lnTo>
                    <a:pt x="1220393" y="1370330"/>
                  </a:lnTo>
                  <a:lnTo>
                    <a:pt x="1216012" y="1369060"/>
                  </a:lnTo>
                  <a:lnTo>
                    <a:pt x="1220165" y="1365250"/>
                  </a:lnTo>
                  <a:lnTo>
                    <a:pt x="1219288" y="1363980"/>
                  </a:lnTo>
                  <a:lnTo>
                    <a:pt x="1217536" y="1361440"/>
                  </a:lnTo>
                  <a:lnTo>
                    <a:pt x="1214526" y="1363980"/>
                  </a:lnTo>
                  <a:lnTo>
                    <a:pt x="1216596" y="1360170"/>
                  </a:lnTo>
                  <a:lnTo>
                    <a:pt x="1211694" y="1357630"/>
                  </a:lnTo>
                  <a:lnTo>
                    <a:pt x="1216672" y="1357630"/>
                  </a:lnTo>
                  <a:lnTo>
                    <a:pt x="1213256" y="1353820"/>
                  </a:lnTo>
                  <a:lnTo>
                    <a:pt x="1210970" y="1351280"/>
                  </a:lnTo>
                  <a:lnTo>
                    <a:pt x="1212977" y="1348740"/>
                  </a:lnTo>
                  <a:lnTo>
                    <a:pt x="1207439" y="1353820"/>
                  </a:lnTo>
                  <a:lnTo>
                    <a:pt x="1209979" y="1343660"/>
                  </a:lnTo>
                  <a:lnTo>
                    <a:pt x="1204455" y="1342390"/>
                  </a:lnTo>
                  <a:lnTo>
                    <a:pt x="1209370" y="1342390"/>
                  </a:lnTo>
                  <a:lnTo>
                    <a:pt x="1208087" y="1339850"/>
                  </a:lnTo>
                  <a:lnTo>
                    <a:pt x="1205547" y="1334770"/>
                  </a:lnTo>
                  <a:lnTo>
                    <a:pt x="1202194" y="1336040"/>
                  </a:lnTo>
                  <a:lnTo>
                    <a:pt x="1206182" y="1339850"/>
                  </a:lnTo>
                  <a:lnTo>
                    <a:pt x="1202448" y="1338580"/>
                  </a:lnTo>
                  <a:lnTo>
                    <a:pt x="1197851" y="1353820"/>
                  </a:lnTo>
                  <a:lnTo>
                    <a:pt x="1191793" y="1357630"/>
                  </a:lnTo>
                  <a:lnTo>
                    <a:pt x="1195095" y="1374140"/>
                  </a:lnTo>
                  <a:lnTo>
                    <a:pt x="1191069" y="1369060"/>
                  </a:lnTo>
                  <a:lnTo>
                    <a:pt x="1191361" y="1376680"/>
                  </a:lnTo>
                  <a:lnTo>
                    <a:pt x="1188402" y="1374140"/>
                  </a:lnTo>
                  <a:lnTo>
                    <a:pt x="1192301" y="1379220"/>
                  </a:lnTo>
                  <a:lnTo>
                    <a:pt x="1184490" y="1383030"/>
                  </a:lnTo>
                  <a:lnTo>
                    <a:pt x="1187691" y="1385570"/>
                  </a:lnTo>
                  <a:lnTo>
                    <a:pt x="1183106" y="1386840"/>
                  </a:lnTo>
                  <a:lnTo>
                    <a:pt x="1183195" y="1391920"/>
                  </a:lnTo>
                  <a:lnTo>
                    <a:pt x="1178255" y="1385570"/>
                  </a:lnTo>
                  <a:lnTo>
                    <a:pt x="1174432" y="1397000"/>
                  </a:lnTo>
                  <a:lnTo>
                    <a:pt x="1161173" y="1403350"/>
                  </a:lnTo>
                  <a:lnTo>
                    <a:pt x="1156982" y="1410970"/>
                  </a:lnTo>
                  <a:lnTo>
                    <a:pt x="1157249" y="1402080"/>
                  </a:lnTo>
                  <a:lnTo>
                    <a:pt x="1157363" y="1398270"/>
                  </a:lnTo>
                  <a:lnTo>
                    <a:pt x="1155001" y="1402080"/>
                  </a:lnTo>
                  <a:lnTo>
                    <a:pt x="1153604" y="1397000"/>
                  </a:lnTo>
                  <a:lnTo>
                    <a:pt x="1152906" y="1394460"/>
                  </a:lnTo>
                  <a:lnTo>
                    <a:pt x="1149197" y="1397000"/>
                  </a:lnTo>
                  <a:lnTo>
                    <a:pt x="1147229" y="1393190"/>
                  </a:lnTo>
                  <a:lnTo>
                    <a:pt x="1142631" y="1384300"/>
                  </a:lnTo>
                  <a:lnTo>
                    <a:pt x="1130757" y="1385570"/>
                  </a:lnTo>
                  <a:lnTo>
                    <a:pt x="1124026" y="1393190"/>
                  </a:lnTo>
                  <a:lnTo>
                    <a:pt x="1122502" y="1388110"/>
                  </a:lnTo>
                  <a:lnTo>
                    <a:pt x="1118997" y="1388110"/>
                  </a:lnTo>
                  <a:lnTo>
                    <a:pt x="1124445" y="1386840"/>
                  </a:lnTo>
                  <a:lnTo>
                    <a:pt x="1123721" y="1379220"/>
                  </a:lnTo>
                  <a:lnTo>
                    <a:pt x="1128344" y="1386840"/>
                  </a:lnTo>
                  <a:lnTo>
                    <a:pt x="1130935" y="1379220"/>
                  </a:lnTo>
                  <a:lnTo>
                    <a:pt x="1131366" y="1377950"/>
                  </a:lnTo>
                  <a:lnTo>
                    <a:pt x="1129068" y="1374140"/>
                  </a:lnTo>
                  <a:lnTo>
                    <a:pt x="1132967" y="1374140"/>
                  </a:lnTo>
                  <a:lnTo>
                    <a:pt x="1133043" y="1371600"/>
                  </a:lnTo>
                  <a:lnTo>
                    <a:pt x="1124940" y="1371600"/>
                  </a:lnTo>
                  <a:lnTo>
                    <a:pt x="1126832" y="1361440"/>
                  </a:lnTo>
                  <a:lnTo>
                    <a:pt x="1128242" y="1353820"/>
                  </a:lnTo>
                  <a:lnTo>
                    <a:pt x="1116279" y="1348740"/>
                  </a:lnTo>
                  <a:lnTo>
                    <a:pt x="1123607" y="1350010"/>
                  </a:lnTo>
                  <a:lnTo>
                    <a:pt x="1124826" y="1348740"/>
                  </a:lnTo>
                  <a:lnTo>
                    <a:pt x="1127252" y="1346200"/>
                  </a:lnTo>
                  <a:lnTo>
                    <a:pt x="1124026" y="1333500"/>
                  </a:lnTo>
                  <a:lnTo>
                    <a:pt x="1130300" y="1324610"/>
                  </a:lnTo>
                  <a:lnTo>
                    <a:pt x="1131189" y="1323340"/>
                  </a:lnTo>
                  <a:lnTo>
                    <a:pt x="1129004" y="1315720"/>
                  </a:lnTo>
                  <a:lnTo>
                    <a:pt x="1122705" y="1324610"/>
                  </a:lnTo>
                  <a:lnTo>
                    <a:pt x="1122159" y="1323340"/>
                  </a:lnTo>
                  <a:lnTo>
                    <a:pt x="1120025" y="1318260"/>
                  </a:lnTo>
                  <a:lnTo>
                    <a:pt x="1118412" y="1314450"/>
                  </a:lnTo>
                  <a:lnTo>
                    <a:pt x="1114691" y="1318260"/>
                  </a:lnTo>
                  <a:lnTo>
                    <a:pt x="1108925" y="1315720"/>
                  </a:lnTo>
                  <a:lnTo>
                    <a:pt x="1109700" y="1318260"/>
                  </a:lnTo>
                  <a:lnTo>
                    <a:pt x="1102182" y="1313180"/>
                  </a:lnTo>
                  <a:lnTo>
                    <a:pt x="1098423" y="1310640"/>
                  </a:lnTo>
                  <a:lnTo>
                    <a:pt x="1096556" y="1313180"/>
                  </a:lnTo>
                  <a:lnTo>
                    <a:pt x="1093050" y="1305560"/>
                  </a:lnTo>
                  <a:lnTo>
                    <a:pt x="1092466" y="1304290"/>
                  </a:lnTo>
                  <a:lnTo>
                    <a:pt x="1091882" y="1303020"/>
                  </a:lnTo>
                  <a:lnTo>
                    <a:pt x="1097026" y="1299210"/>
                  </a:lnTo>
                  <a:lnTo>
                    <a:pt x="1096187" y="1297940"/>
                  </a:lnTo>
                  <a:lnTo>
                    <a:pt x="1095336" y="1296670"/>
                  </a:lnTo>
                  <a:lnTo>
                    <a:pt x="1090447" y="1294130"/>
                  </a:lnTo>
                  <a:lnTo>
                    <a:pt x="1088491" y="1297940"/>
                  </a:lnTo>
                  <a:lnTo>
                    <a:pt x="1086129" y="1289050"/>
                  </a:lnTo>
                  <a:lnTo>
                    <a:pt x="1079500" y="1287780"/>
                  </a:lnTo>
                  <a:lnTo>
                    <a:pt x="1079830" y="1281430"/>
                  </a:lnTo>
                  <a:lnTo>
                    <a:pt x="1075778" y="1281430"/>
                  </a:lnTo>
                  <a:lnTo>
                    <a:pt x="1063294" y="1268730"/>
                  </a:lnTo>
                  <a:lnTo>
                    <a:pt x="1046784" y="1276350"/>
                  </a:lnTo>
                  <a:lnTo>
                    <a:pt x="1047889" y="1281430"/>
                  </a:lnTo>
                  <a:lnTo>
                    <a:pt x="1044130" y="1278890"/>
                  </a:lnTo>
                  <a:lnTo>
                    <a:pt x="1036624" y="1273810"/>
                  </a:lnTo>
                  <a:lnTo>
                    <a:pt x="1030554" y="1278890"/>
                  </a:lnTo>
                  <a:lnTo>
                    <a:pt x="1033259" y="1275080"/>
                  </a:lnTo>
                  <a:lnTo>
                    <a:pt x="1002525" y="1264920"/>
                  </a:lnTo>
                  <a:lnTo>
                    <a:pt x="992060" y="1276350"/>
                  </a:lnTo>
                  <a:lnTo>
                    <a:pt x="994422" y="1294130"/>
                  </a:lnTo>
                  <a:lnTo>
                    <a:pt x="1001928" y="1299210"/>
                  </a:lnTo>
                  <a:lnTo>
                    <a:pt x="1000899" y="1301191"/>
                  </a:lnTo>
                  <a:lnTo>
                    <a:pt x="1000899" y="1305560"/>
                  </a:lnTo>
                  <a:lnTo>
                    <a:pt x="1000302" y="1305560"/>
                  </a:lnTo>
                  <a:lnTo>
                    <a:pt x="999528" y="1304290"/>
                  </a:lnTo>
                  <a:lnTo>
                    <a:pt x="1000899" y="1305560"/>
                  </a:lnTo>
                  <a:lnTo>
                    <a:pt x="1000899" y="1301191"/>
                  </a:lnTo>
                  <a:lnTo>
                    <a:pt x="999286" y="1304290"/>
                  </a:lnTo>
                  <a:lnTo>
                    <a:pt x="999413" y="1311910"/>
                  </a:lnTo>
                  <a:lnTo>
                    <a:pt x="991260" y="1324610"/>
                  </a:lnTo>
                  <a:lnTo>
                    <a:pt x="1002398" y="1323340"/>
                  </a:lnTo>
                  <a:lnTo>
                    <a:pt x="997458" y="1328420"/>
                  </a:lnTo>
                  <a:lnTo>
                    <a:pt x="1001369" y="1333500"/>
                  </a:lnTo>
                  <a:lnTo>
                    <a:pt x="998334" y="1337310"/>
                  </a:lnTo>
                  <a:lnTo>
                    <a:pt x="1002868" y="1343660"/>
                  </a:lnTo>
                  <a:lnTo>
                    <a:pt x="1001572" y="1348740"/>
                  </a:lnTo>
                  <a:lnTo>
                    <a:pt x="1006627" y="1350010"/>
                  </a:lnTo>
                  <a:lnTo>
                    <a:pt x="1005725" y="1356360"/>
                  </a:lnTo>
                  <a:lnTo>
                    <a:pt x="1001572" y="1357630"/>
                  </a:lnTo>
                  <a:lnTo>
                    <a:pt x="1002995" y="1361440"/>
                  </a:lnTo>
                  <a:lnTo>
                    <a:pt x="997521" y="1360170"/>
                  </a:lnTo>
                  <a:lnTo>
                    <a:pt x="995870" y="1369060"/>
                  </a:lnTo>
                  <a:lnTo>
                    <a:pt x="1000163" y="1369060"/>
                  </a:lnTo>
                  <a:lnTo>
                    <a:pt x="992733" y="1374140"/>
                  </a:lnTo>
                  <a:lnTo>
                    <a:pt x="988974" y="1384300"/>
                  </a:lnTo>
                  <a:lnTo>
                    <a:pt x="985634" y="1384300"/>
                  </a:lnTo>
                  <a:lnTo>
                    <a:pt x="985570" y="1391920"/>
                  </a:lnTo>
                  <a:lnTo>
                    <a:pt x="1002360" y="1404620"/>
                  </a:lnTo>
                  <a:lnTo>
                    <a:pt x="1010602" y="1416050"/>
                  </a:lnTo>
                  <a:lnTo>
                    <a:pt x="1017651" y="1437640"/>
                  </a:lnTo>
                  <a:lnTo>
                    <a:pt x="1017689" y="1460500"/>
                  </a:lnTo>
                  <a:lnTo>
                    <a:pt x="1008672" y="1478280"/>
                  </a:lnTo>
                  <a:lnTo>
                    <a:pt x="998181" y="1489710"/>
                  </a:lnTo>
                  <a:lnTo>
                    <a:pt x="967168" y="1507490"/>
                  </a:lnTo>
                  <a:lnTo>
                    <a:pt x="972908" y="1518920"/>
                  </a:lnTo>
                  <a:lnTo>
                    <a:pt x="978408" y="1520190"/>
                  </a:lnTo>
                  <a:lnTo>
                    <a:pt x="979093" y="1550670"/>
                  </a:lnTo>
                  <a:lnTo>
                    <a:pt x="982154" y="1551940"/>
                  </a:lnTo>
                  <a:lnTo>
                    <a:pt x="980998" y="1558290"/>
                  </a:lnTo>
                  <a:lnTo>
                    <a:pt x="986878" y="1568450"/>
                  </a:lnTo>
                  <a:lnTo>
                    <a:pt x="978369" y="1582420"/>
                  </a:lnTo>
                  <a:lnTo>
                    <a:pt x="982687" y="1590040"/>
                  </a:lnTo>
                  <a:lnTo>
                    <a:pt x="980313" y="1595120"/>
                  </a:lnTo>
                  <a:lnTo>
                    <a:pt x="974077" y="1584960"/>
                  </a:lnTo>
                  <a:lnTo>
                    <a:pt x="966558" y="1597660"/>
                  </a:lnTo>
                  <a:lnTo>
                    <a:pt x="957110" y="1593850"/>
                  </a:lnTo>
                  <a:lnTo>
                    <a:pt x="953782" y="1584960"/>
                  </a:lnTo>
                  <a:lnTo>
                    <a:pt x="953312" y="1583690"/>
                  </a:lnTo>
                  <a:lnTo>
                    <a:pt x="952830" y="1582420"/>
                  </a:lnTo>
                  <a:lnTo>
                    <a:pt x="949375" y="1579880"/>
                  </a:lnTo>
                  <a:lnTo>
                    <a:pt x="944194" y="1576070"/>
                  </a:lnTo>
                  <a:lnTo>
                    <a:pt x="940739" y="1573530"/>
                  </a:lnTo>
                  <a:lnTo>
                    <a:pt x="939012" y="1565910"/>
                  </a:lnTo>
                  <a:lnTo>
                    <a:pt x="930211" y="1555750"/>
                  </a:lnTo>
                  <a:lnTo>
                    <a:pt x="929106" y="1554480"/>
                  </a:lnTo>
                  <a:lnTo>
                    <a:pt x="928014" y="1553210"/>
                  </a:lnTo>
                  <a:lnTo>
                    <a:pt x="928954" y="1539240"/>
                  </a:lnTo>
                  <a:lnTo>
                    <a:pt x="929627" y="1529080"/>
                  </a:lnTo>
                  <a:lnTo>
                    <a:pt x="927468" y="1524000"/>
                  </a:lnTo>
                  <a:lnTo>
                    <a:pt x="924775" y="1517650"/>
                  </a:lnTo>
                  <a:lnTo>
                    <a:pt x="927633" y="1494790"/>
                  </a:lnTo>
                  <a:lnTo>
                    <a:pt x="901890" y="1489710"/>
                  </a:lnTo>
                  <a:lnTo>
                    <a:pt x="882192" y="1489710"/>
                  </a:lnTo>
                  <a:lnTo>
                    <a:pt x="870115" y="1479550"/>
                  </a:lnTo>
                  <a:lnTo>
                    <a:pt x="845096" y="1469390"/>
                  </a:lnTo>
                  <a:lnTo>
                    <a:pt x="837222" y="1455420"/>
                  </a:lnTo>
                  <a:lnTo>
                    <a:pt x="823061" y="1445260"/>
                  </a:lnTo>
                  <a:lnTo>
                    <a:pt x="813803" y="1441450"/>
                  </a:lnTo>
                  <a:lnTo>
                    <a:pt x="795274" y="1433830"/>
                  </a:lnTo>
                  <a:lnTo>
                    <a:pt x="762901" y="1441450"/>
                  </a:lnTo>
                  <a:lnTo>
                    <a:pt x="766470" y="1427480"/>
                  </a:lnTo>
                  <a:lnTo>
                    <a:pt x="755434" y="1390650"/>
                  </a:lnTo>
                  <a:lnTo>
                    <a:pt x="754672" y="1388110"/>
                  </a:lnTo>
                  <a:lnTo>
                    <a:pt x="738797" y="1386840"/>
                  </a:lnTo>
                  <a:lnTo>
                    <a:pt x="735533" y="1390650"/>
                  </a:lnTo>
                  <a:lnTo>
                    <a:pt x="729843" y="1380490"/>
                  </a:lnTo>
                  <a:lnTo>
                    <a:pt x="730580" y="1356360"/>
                  </a:lnTo>
                  <a:lnTo>
                    <a:pt x="731126" y="1338580"/>
                  </a:lnTo>
                  <a:lnTo>
                    <a:pt x="731202" y="1336040"/>
                  </a:lnTo>
                  <a:lnTo>
                    <a:pt x="742188" y="1314450"/>
                  </a:lnTo>
                  <a:lnTo>
                    <a:pt x="741197" y="1308100"/>
                  </a:lnTo>
                  <a:lnTo>
                    <a:pt x="745197" y="1306830"/>
                  </a:lnTo>
                  <a:lnTo>
                    <a:pt x="742264" y="1303020"/>
                  </a:lnTo>
                  <a:lnTo>
                    <a:pt x="753986" y="1292860"/>
                  </a:lnTo>
                  <a:lnTo>
                    <a:pt x="748068" y="1286510"/>
                  </a:lnTo>
                  <a:lnTo>
                    <a:pt x="752589" y="1289050"/>
                  </a:lnTo>
                  <a:lnTo>
                    <a:pt x="752741" y="1286510"/>
                  </a:lnTo>
                  <a:lnTo>
                    <a:pt x="752983" y="1282700"/>
                  </a:lnTo>
                  <a:lnTo>
                    <a:pt x="756221" y="1285240"/>
                  </a:lnTo>
                  <a:lnTo>
                    <a:pt x="757694" y="1282700"/>
                  </a:lnTo>
                  <a:lnTo>
                    <a:pt x="758431" y="1281430"/>
                  </a:lnTo>
                  <a:lnTo>
                    <a:pt x="754799" y="1278890"/>
                  </a:lnTo>
                  <a:lnTo>
                    <a:pt x="761365" y="1278890"/>
                  </a:lnTo>
                  <a:lnTo>
                    <a:pt x="757923" y="1273810"/>
                  </a:lnTo>
                  <a:lnTo>
                    <a:pt x="766622" y="1280160"/>
                  </a:lnTo>
                  <a:lnTo>
                    <a:pt x="763968" y="1273810"/>
                  </a:lnTo>
                  <a:lnTo>
                    <a:pt x="761847" y="1268730"/>
                  </a:lnTo>
                  <a:lnTo>
                    <a:pt x="772299" y="1272540"/>
                  </a:lnTo>
                  <a:lnTo>
                    <a:pt x="765505" y="1270000"/>
                  </a:lnTo>
                  <a:lnTo>
                    <a:pt x="765327" y="1268730"/>
                  </a:lnTo>
                  <a:lnTo>
                    <a:pt x="764806" y="1264920"/>
                  </a:lnTo>
                  <a:lnTo>
                    <a:pt x="773722" y="1267460"/>
                  </a:lnTo>
                  <a:lnTo>
                    <a:pt x="775487" y="1264920"/>
                  </a:lnTo>
                  <a:lnTo>
                    <a:pt x="776376" y="1263650"/>
                  </a:lnTo>
                  <a:lnTo>
                    <a:pt x="767080" y="1257300"/>
                  </a:lnTo>
                  <a:lnTo>
                    <a:pt x="783805" y="1257300"/>
                  </a:lnTo>
                  <a:lnTo>
                    <a:pt x="795083" y="1249680"/>
                  </a:lnTo>
                  <a:lnTo>
                    <a:pt x="794562" y="1238250"/>
                  </a:lnTo>
                  <a:lnTo>
                    <a:pt x="783729" y="1234440"/>
                  </a:lnTo>
                  <a:lnTo>
                    <a:pt x="777290" y="1224280"/>
                  </a:lnTo>
                  <a:lnTo>
                    <a:pt x="795375" y="1234440"/>
                  </a:lnTo>
                  <a:lnTo>
                    <a:pt x="791502" y="1231900"/>
                  </a:lnTo>
                  <a:lnTo>
                    <a:pt x="801916" y="1229360"/>
                  </a:lnTo>
                  <a:lnTo>
                    <a:pt x="805129" y="1224280"/>
                  </a:lnTo>
                  <a:lnTo>
                    <a:pt x="805929" y="1223010"/>
                  </a:lnTo>
                  <a:lnTo>
                    <a:pt x="802627" y="1216660"/>
                  </a:lnTo>
                  <a:lnTo>
                    <a:pt x="808113" y="1217930"/>
                  </a:lnTo>
                  <a:lnTo>
                    <a:pt x="807707" y="1216660"/>
                  </a:lnTo>
                  <a:lnTo>
                    <a:pt x="805307" y="1209040"/>
                  </a:lnTo>
                  <a:lnTo>
                    <a:pt x="818946" y="1216660"/>
                  </a:lnTo>
                  <a:lnTo>
                    <a:pt x="818121" y="1212850"/>
                  </a:lnTo>
                  <a:lnTo>
                    <a:pt x="824890" y="1215390"/>
                  </a:lnTo>
                  <a:lnTo>
                    <a:pt x="829691" y="1212850"/>
                  </a:lnTo>
                  <a:lnTo>
                    <a:pt x="834491" y="1210310"/>
                  </a:lnTo>
                  <a:lnTo>
                    <a:pt x="835202" y="1209040"/>
                  </a:lnTo>
                  <a:lnTo>
                    <a:pt x="853147" y="1177290"/>
                  </a:lnTo>
                  <a:lnTo>
                    <a:pt x="852487" y="1169670"/>
                  </a:lnTo>
                  <a:lnTo>
                    <a:pt x="820585" y="1167130"/>
                  </a:lnTo>
                  <a:lnTo>
                    <a:pt x="810374" y="1151890"/>
                  </a:lnTo>
                  <a:lnTo>
                    <a:pt x="798525" y="1145540"/>
                  </a:lnTo>
                  <a:lnTo>
                    <a:pt x="809548" y="1146810"/>
                  </a:lnTo>
                  <a:lnTo>
                    <a:pt x="808253" y="1145540"/>
                  </a:lnTo>
                  <a:lnTo>
                    <a:pt x="805688" y="1143000"/>
                  </a:lnTo>
                  <a:lnTo>
                    <a:pt x="808266" y="1141730"/>
                  </a:lnTo>
                  <a:lnTo>
                    <a:pt x="829348" y="1154430"/>
                  </a:lnTo>
                  <a:lnTo>
                    <a:pt x="824026" y="1154430"/>
                  </a:lnTo>
                  <a:lnTo>
                    <a:pt x="836625" y="1165860"/>
                  </a:lnTo>
                  <a:lnTo>
                    <a:pt x="847763" y="1165860"/>
                  </a:lnTo>
                  <a:lnTo>
                    <a:pt x="860132" y="1153160"/>
                  </a:lnTo>
                  <a:lnTo>
                    <a:pt x="866254" y="1141730"/>
                  </a:lnTo>
                  <a:lnTo>
                    <a:pt x="870331" y="1134110"/>
                  </a:lnTo>
                  <a:lnTo>
                    <a:pt x="858634" y="1127760"/>
                  </a:lnTo>
                  <a:lnTo>
                    <a:pt x="858367" y="1126490"/>
                  </a:lnTo>
                  <a:lnTo>
                    <a:pt x="857021" y="1120140"/>
                  </a:lnTo>
                  <a:lnTo>
                    <a:pt x="877392" y="1117600"/>
                  </a:lnTo>
                  <a:lnTo>
                    <a:pt x="881608" y="1130300"/>
                  </a:lnTo>
                  <a:lnTo>
                    <a:pt x="894829" y="1134110"/>
                  </a:lnTo>
                  <a:lnTo>
                    <a:pt x="892606" y="1125220"/>
                  </a:lnTo>
                  <a:lnTo>
                    <a:pt x="903058" y="1135380"/>
                  </a:lnTo>
                  <a:lnTo>
                    <a:pt x="905395" y="1131570"/>
                  </a:lnTo>
                  <a:lnTo>
                    <a:pt x="902830" y="1125220"/>
                  </a:lnTo>
                  <a:lnTo>
                    <a:pt x="899744" y="1117600"/>
                  </a:lnTo>
                  <a:lnTo>
                    <a:pt x="898207" y="1113790"/>
                  </a:lnTo>
                  <a:lnTo>
                    <a:pt x="893711" y="1111250"/>
                  </a:lnTo>
                  <a:lnTo>
                    <a:pt x="899477" y="1112520"/>
                  </a:lnTo>
                  <a:lnTo>
                    <a:pt x="900036" y="1111250"/>
                  </a:lnTo>
                  <a:lnTo>
                    <a:pt x="901712" y="1107440"/>
                  </a:lnTo>
                  <a:lnTo>
                    <a:pt x="902271" y="1106170"/>
                  </a:lnTo>
                  <a:lnTo>
                    <a:pt x="900430" y="1116330"/>
                  </a:lnTo>
                  <a:lnTo>
                    <a:pt x="909561" y="1126490"/>
                  </a:lnTo>
                  <a:lnTo>
                    <a:pt x="915987" y="1118870"/>
                  </a:lnTo>
                  <a:lnTo>
                    <a:pt x="929792" y="1112520"/>
                  </a:lnTo>
                  <a:lnTo>
                    <a:pt x="931329" y="1106170"/>
                  </a:lnTo>
                  <a:lnTo>
                    <a:pt x="931951" y="1103630"/>
                  </a:lnTo>
                  <a:lnTo>
                    <a:pt x="940142" y="1101090"/>
                  </a:lnTo>
                  <a:lnTo>
                    <a:pt x="941031" y="1097280"/>
                  </a:lnTo>
                  <a:lnTo>
                    <a:pt x="943698" y="1085850"/>
                  </a:lnTo>
                  <a:lnTo>
                    <a:pt x="944295" y="1083310"/>
                  </a:lnTo>
                  <a:lnTo>
                    <a:pt x="930363" y="1064260"/>
                  </a:lnTo>
                  <a:lnTo>
                    <a:pt x="931900" y="1054100"/>
                  </a:lnTo>
                  <a:lnTo>
                    <a:pt x="932294" y="1051560"/>
                  </a:lnTo>
                  <a:lnTo>
                    <a:pt x="927773" y="1054100"/>
                  </a:lnTo>
                  <a:lnTo>
                    <a:pt x="928128" y="1049020"/>
                  </a:lnTo>
                  <a:lnTo>
                    <a:pt x="924039" y="1046480"/>
                  </a:lnTo>
                  <a:lnTo>
                    <a:pt x="931583" y="1045210"/>
                  </a:lnTo>
                  <a:lnTo>
                    <a:pt x="921435" y="1041400"/>
                  </a:lnTo>
                  <a:lnTo>
                    <a:pt x="924001" y="1041400"/>
                  </a:lnTo>
                  <a:lnTo>
                    <a:pt x="922172" y="1037590"/>
                  </a:lnTo>
                  <a:lnTo>
                    <a:pt x="928624" y="1040130"/>
                  </a:lnTo>
                  <a:lnTo>
                    <a:pt x="928141" y="1037590"/>
                  </a:lnTo>
                  <a:lnTo>
                    <a:pt x="927900" y="1036320"/>
                  </a:lnTo>
                  <a:lnTo>
                    <a:pt x="932548" y="1041400"/>
                  </a:lnTo>
                  <a:lnTo>
                    <a:pt x="938898" y="1036320"/>
                  </a:lnTo>
                  <a:lnTo>
                    <a:pt x="943660" y="1032510"/>
                  </a:lnTo>
                  <a:lnTo>
                    <a:pt x="941666" y="1024890"/>
                  </a:lnTo>
                  <a:lnTo>
                    <a:pt x="940993" y="1022350"/>
                  </a:lnTo>
                  <a:lnTo>
                    <a:pt x="939050" y="1024890"/>
                  </a:lnTo>
                  <a:lnTo>
                    <a:pt x="938136" y="1022350"/>
                  </a:lnTo>
                  <a:lnTo>
                    <a:pt x="937691" y="1021080"/>
                  </a:lnTo>
                  <a:lnTo>
                    <a:pt x="931608" y="1022350"/>
                  </a:lnTo>
                  <a:lnTo>
                    <a:pt x="934618" y="1019810"/>
                  </a:lnTo>
                  <a:lnTo>
                    <a:pt x="943660" y="1012190"/>
                  </a:lnTo>
                  <a:lnTo>
                    <a:pt x="942454" y="1008380"/>
                  </a:lnTo>
                  <a:lnTo>
                    <a:pt x="927633" y="1005840"/>
                  </a:lnTo>
                  <a:lnTo>
                    <a:pt x="928243" y="999490"/>
                  </a:lnTo>
                  <a:lnTo>
                    <a:pt x="916787" y="993140"/>
                  </a:lnTo>
                  <a:lnTo>
                    <a:pt x="932205" y="998220"/>
                  </a:lnTo>
                  <a:lnTo>
                    <a:pt x="923937" y="993140"/>
                  </a:lnTo>
                  <a:lnTo>
                    <a:pt x="919797" y="990600"/>
                  </a:lnTo>
                  <a:lnTo>
                    <a:pt x="923505" y="990600"/>
                  </a:lnTo>
                  <a:lnTo>
                    <a:pt x="922159" y="986790"/>
                  </a:lnTo>
                  <a:lnTo>
                    <a:pt x="928243" y="988060"/>
                  </a:lnTo>
                  <a:lnTo>
                    <a:pt x="925677" y="986790"/>
                  </a:lnTo>
                  <a:lnTo>
                    <a:pt x="923112" y="985520"/>
                  </a:lnTo>
                  <a:lnTo>
                    <a:pt x="907275" y="985520"/>
                  </a:lnTo>
                  <a:lnTo>
                    <a:pt x="901966" y="982980"/>
                  </a:lnTo>
                  <a:lnTo>
                    <a:pt x="891349" y="977900"/>
                  </a:lnTo>
                  <a:lnTo>
                    <a:pt x="886206" y="977900"/>
                  </a:lnTo>
                  <a:lnTo>
                    <a:pt x="884313" y="982980"/>
                  </a:lnTo>
                  <a:lnTo>
                    <a:pt x="878827" y="979741"/>
                  </a:lnTo>
                  <a:lnTo>
                    <a:pt x="875957" y="988060"/>
                  </a:lnTo>
                  <a:lnTo>
                    <a:pt x="878789" y="991870"/>
                  </a:lnTo>
                  <a:lnTo>
                    <a:pt x="877138" y="1004570"/>
                  </a:lnTo>
                  <a:lnTo>
                    <a:pt x="881253" y="1010920"/>
                  </a:lnTo>
                  <a:lnTo>
                    <a:pt x="883450" y="1008380"/>
                  </a:lnTo>
                  <a:lnTo>
                    <a:pt x="882853" y="1012190"/>
                  </a:lnTo>
                  <a:lnTo>
                    <a:pt x="888619" y="1013460"/>
                  </a:lnTo>
                  <a:lnTo>
                    <a:pt x="885647" y="1016000"/>
                  </a:lnTo>
                  <a:lnTo>
                    <a:pt x="887780" y="1019810"/>
                  </a:lnTo>
                  <a:lnTo>
                    <a:pt x="882192" y="1018540"/>
                  </a:lnTo>
                  <a:lnTo>
                    <a:pt x="884669" y="1022350"/>
                  </a:lnTo>
                  <a:lnTo>
                    <a:pt x="881341" y="1023620"/>
                  </a:lnTo>
                  <a:lnTo>
                    <a:pt x="888466" y="1026160"/>
                  </a:lnTo>
                  <a:lnTo>
                    <a:pt x="874585" y="1027430"/>
                  </a:lnTo>
                  <a:lnTo>
                    <a:pt x="870394" y="1057910"/>
                  </a:lnTo>
                  <a:lnTo>
                    <a:pt x="860399" y="1073150"/>
                  </a:lnTo>
                  <a:lnTo>
                    <a:pt x="860717" y="1085850"/>
                  </a:lnTo>
                  <a:lnTo>
                    <a:pt x="856703" y="1083310"/>
                  </a:lnTo>
                  <a:lnTo>
                    <a:pt x="852322" y="1085850"/>
                  </a:lnTo>
                  <a:lnTo>
                    <a:pt x="853643" y="1092200"/>
                  </a:lnTo>
                  <a:lnTo>
                    <a:pt x="848423" y="1097280"/>
                  </a:lnTo>
                  <a:lnTo>
                    <a:pt x="847204" y="1094740"/>
                  </a:lnTo>
                  <a:lnTo>
                    <a:pt x="846594" y="1093470"/>
                  </a:lnTo>
                  <a:lnTo>
                    <a:pt x="830694" y="1060450"/>
                  </a:lnTo>
                  <a:lnTo>
                    <a:pt x="830745" y="1057910"/>
                  </a:lnTo>
                  <a:lnTo>
                    <a:pt x="830922" y="1050290"/>
                  </a:lnTo>
                  <a:lnTo>
                    <a:pt x="830986" y="1047750"/>
                  </a:lnTo>
                  <a:lnTo>
                    <a:pt x="834224" y="1043940"/>
                  </a:lnTo>
                  <a:lnTo>
                    <a:pt x="834161" y="1049020"/>
                  </a:lnTo>
                  <a:lnTo>
                    <a:pt x="838276" y="1051560"/>
                  </a:lnTo>
                  <a:lnTo>
                    <a:pt x="840359" y="1045210"/>
                  </a:lnTo>
                  <a:lnTo>
                    <a:pt x="840016" y="1043940"/>
                  </a:lnTo>
                  <a:lnTo>
                    <a:pt x="833285" y="1019810"/>
                  </a:lnTo>
                  <a:lnTo>
                    <a:pt x="821753" y="1005840"/>
                  </a:lnTo>
                  <a:lnTo>
                    <a:pt x="816889" y="1004570"/>
                  </a:lnTo>
                  <a:lnTo>
                    <a:pt x="809256" y="1018540"/>
                  </a:lnTo>
                  <a:lnTo>
                    <a:pt x="807758" y="1038860"/>
                  </a:lnTo>
                  <a:lnTo>
                    <a:pt x="801674" y="1050290"/>
                  </a:lnTo>
                  <a:lnTo>
                    <a:pt x="800785" y="1043940"/>
                  </a:lnTo>
                  <a:lnTo>
                    <a:pt x="796010" y="1040130"/>
                  </a:lnTo>
                  <a:lnTo>
                    <a:pt x="798537" y="1022350"/>
                  </a:lnTo>
                  <a:lnTo>
                    <a:pt x="796086" y="1016000"/>
                  </a:lnTo>
                  <a:lnTo>
                    <a:pt x="795108" y="1013460"/>
                  </a:lnTo>
                  <a:lnTo>
                    <a:pt x="782929" y="1000760"/>
                  </a:lnTo>
                  <a:lnTo>
                    <a:pt x="787133" y="1003300"/>
                  </a:lnTo>
                  <a:lnTo>
                    <a:pt x="790333" y="1000760"/>
                  </a:lnTo>
                  <a:lnTo>
                    <a:pt x="788416" y="1004570"/>
                  </a:lnTo>
                  <a:lnTo>
                    <a:pt x="792454" y="1005840"/>
                  </a:lnTo>
                  <a:lnTo>
                    <a:pt x="793826" y="1000760"/>
                  </a:lnTo>
                  <a:lnTo>
                    <a:pt x="794854" y="996950"/>
                  </a:lnTo>
                  <a:lnTo>
                    <a:pt x="799744" y="996950"/>
                  </a:lnTo>
                  <a:lnTo>
                    <a:pt x="798423" y="995680"/>
                  </a:lnTo>
                  <a:lnTo>
                    <a:pt x="794448" y="991870"/>
                  </a:lnTo>
                  <a:lnTo>
                    <a:pt x="791997" y="995680"/>
                  </a:lnTo>
                  <a:lnTo>
                    <a:pt x="790257" y="994410"/>
                  </a:lnTo>
                  <a:lnTo>
                    <a:pt x="788517" y="993140"/>
                  </a:lnTo>
                  <a:lnTo>
                    <a:pt x="786777" y="991870"/>
                  </a:lnTo>
                  <a:lnTo>
                    <a:pt x="779653" y="993140"/>
                  </a:lnTo>
                  <a:lnTo>
                    <a:pt x="785888" y="989330"/>
                  </a:lnTo>
                  <a:lnTo>
                    <a:pt x="783412" y="986790"/>
                  </a:lnTo>
                  <a:lnTo>
                    <a:pt x="777036" y="994410"/>
                  </a:lnTo>
                  <a:lnTo>
                    <a:pt x="775144" y="993140"/>
                  </a:lnTo>
                  <a:lnTo>
                    <a:pt x="765670" y="986790"/>
                  </a:lnTo>
                  <a:lnTo>
                    <a:pt x="761885" y="984250"/>
                  </a:lnTo>
                  <a:lnTo>
                    <a:pt x="774382" y="970280"/>
                  </a:lnTo>
                  <a:lnTo>
                    <a:pt x="765530" y="967740"/>
                  </a:lnTo>
                  <a:lnTo>
                    <a:pt x="769391" y="958850"/>
                  </a:lnTo>
                  <a:lnTo>
                    <a:pt x="774052" y="966470"/>
                  </a:lnTo>
                  <a:lnTo>
                    <a:pt x="781481" y="962660"/>
                  </a:lnTo>
                  <a:lnTo>
                    <a:pt x="778624" y="962660"/>
                  </a:lnTo>
                  <a:lnTo>
                    <a:pt x="778116" y="953770"/>
                  </a:lnTo>
                  <a:lnTo>
                    <a:pt x="773836" y="958850"/>
                  </a:lnTo>
                  <a:lnTo>
                    <a:pt x="771867" y="946150"/>
                  </a:lnTo>
                  <a:lnTo>
                    <a:pt x="771474" y="943610"/>
                  </a:lnTo>
                  <a:lnTo>
                    <a:pt x="763041" y="938530"/>
                  </a:lnTo>
                  <a:lnTo>
                    <a:pt x="757440" y="929640"/>
                  </a:lnTo>
                  <a:lnTo>
                    <a:pt x="760793" y="930910"/>
                  </a:lnTo>
                  <a:lnTo>
                    <a:pt x="760679" y="929640"/>
                  </a:lnTo>
                  <a:lnTo>
                    <a:pt x="758837" y="909320"/>
                  </a:lnTo>
                  <a:lnTo>
                    <a:pt x="758596" y="906780"/>
                  </a:lnTo>
                  <a:lnTo>
                    <a:pt x="745528" y="891540"/>
                  </a:lnTo>
                  <a:lnTo>
                    <a:pt x="745934" y="890270"/>
                  </a:lnTo>
                  <a:lnTo>
                    <a:pt x="747191" y="886460"/>
                  </a:lnTo>
                  <a:lnTo>
                    <a:pt x="739775" y="883920"/>
                  </a:lnTo>
                  <a:lnTo>
                    <a:pt x="736358" y="890270"/>
                  </a:lnTo>
                  <a:lnTo>
                    <a:pt x="735418" y="886460"/>
                  </a:lnTo>
                  <a:lnTo>
                    <a:pt x="734783" y="883920"/>
                  </a:lnTo>
                  <a:lnTo>
                    <a:pt x="732777" y="886460"/>
                  </a:lnTo>
                  <a:lnTo>
                    <a:pt x="733259" y="885190"/>
                  </a:lnTo>
                  <a:lnTo>
                    <a:pt x="736193" y="877570"/>
                  </a:lnTo>
                  <a:lnTo>
                    <a:pt x="733259" y="875030"/>
                  </a:lnTo>
                  <a:lnTo>
                    <a:pt x="723849" y="876300"/>
                  </a:lnTo>
                  <a:lnTo>
                    <a:pt x="722503" y="885190"/>
                  </a:lnTo>
                  <a:lnTo>
                    <a:pt x="720813" y="881380"/>
                  </a:lnTo>
                  <a:lnTo>
                    <a:pt x="712177" y="894080"/>
                  </a:lnTo>
                  <a:lnTo>
                    <a:pt x="713600" y="899160"/>
                  </a:lnTo>
                  <a:lnTo>
                    <a:pt x="718235" y="900430"/>
                  </a:lnTo>
                  <a:lnTo>
                    <a:pt x="718362" y="909320"/>
                  </a:lnTo>
                  <a:lnTo>
                    <a:pt x="712317" y="904240"/>
                  </a:lnTo>
                  <a:lnTo>
                    <a:pt x="707783" y="905510"/>
                  </a:lnTo>
                  <a:lnTo>
                    <a:pt x="703745" y="910590"/>
                  </a:lnTo>
                  <a:lnTo>
                    <a:pt x="705269" y="916940"/>
                  </a:lnTo>
                  <a:lnTo>
                    <a:pt x="702221" y="918210"/>
                  </a:lnTo>
                  <a:lnTo>
                    <a:pt x="705497" y="919480"/>
                  </a:lnTo>
                  <a:lnTo>
                    <a:pt x="701268" y="932180"/>
                  </a:lnTo>
                  <a:lnTo>
                    <a:pt x="708126" y="942340"/>
                  </a:lnTo>
                  <a:lnTo>
                    <a:pt x="712685" y="938530"/>
                  </a:lnTo>
                  <a:lnTo>
                    <a:pt x="709917" y="942340"/>
                  </a:lnTo>
                  <a:lnTo>
                    <a:pt x="714082" y="946150"/>
                  </a:lnTo>
                  <a:lnTo>
                    <a:pt x="707123" y="944880"/>
                  </a:lnTo>
                  <a:lnTo>
                    <a:pt x="702221" y="956310"/>
                  </a:lnTo>
                  <a:lnTo>
                    <a:pt x="703046" y="967740"/>
                  </a:lnTo>
                  <a:lnTo>
                    <a:pt x="709282" y="974090"/>
                  </a:lnTo>
                  <a:lnTo>
                    <a:pt x="707555" y="977900"/>
                  </a:lnTo>
                  <a:lnTo>
                    <a:pt x="728840" y="991870"/>
                  </a:lnTo>
                  <a:lnTo>
                    <a:pt x="732421" y="986790"/>
                  </a:lnTo>
                  <a:lnTo>
                    <a:pt x="737870" y="996950"/>
                  </a:lnTo>
                  <a:lnTo>
                    <a:pt x="749274" y="993140"/>
                  </a:lnTo>
                  <a:lnTo>
                    <a:pt x="751014" y="995680"/>
                  </a:lnTo>
                  <a:lnTo>
                    <a:pt x="738035" y="1002030"/>
                  </a:lnTo>
                  <a:lnTo>
                    <a:pt x="740130" y="1013460"/>
                  </a:lnTo>
                  <a:lnTo>
                    <a:pt x="733031" y="1017270"/>
                  </a:lnTo>
                  <a:lnTo>
                    <a:pt x="732891" y="1026160"/>
                  </a:lnTo>
                  <a:lnTo>
                    <a:pt x="736066" y="1028700"/>
                  </a:lnTo>
                  <a:lnTo>
                    <a:pt x="743813" y="1023620"/>
                  </a:lnTo>
                  <a:lnTo>
                    <a:pt x="741146" y="1021080"/>
                  </a:lnTo>
                  <a:lnTo>
                    <a:pt x="744842" y="1016000"/>
                  </a:lnTo>
                  <a:lnTo>
                    <a:pt x="747649" y="1017270"/>
                  </a:lnTo>
                  <a:lnTo>
                    <a:pt x="749160" y="1036320"/>
                  </a:lnTo>
                  <a:lnTo>
                    <a:pt x="742188" y="1040130"/>
                  </a:lnTo>
                  <a:lnTo>
                    <a:pt x="731215" y="1057910"/>
                  </a:lnTo>
                  <a:lnTo>
                    <a:pt x="718997" y="1056640"/>
                  </a:lnTo>
                  <a:lnTo>
                    <a:pt x="715530" y="1070610"/>
                  </a:lnTo>
                  <a:lnTo>
                    <a:pt x="721410" y="1078230"/>
                  </a:lnTo>
                  <a:lnTo>
                    <a:pt x="724281" y="1089660"/>
                  </a:lnTo>
                  <a:lnTo>
                    <a:pt x="721715" y="1093470"/>
                  </a:lnTo>
                  <a:lnTo>
                    <a:pt x="721956" y="1089660"/>
                  </a:lnTo>
                  <a:lnTo>
                    <a:pt x="713828" y="1094740"/>
                  </a:lnTo>
                  <a:lnTo>
                    <a:pt x="715149" y="1090930"/>
                  </a:lnTo>
                  <a:lnTo>
                    <a:pt x="717372" y="1084580"/>
                  </a:lnTo>
                  <a:lnTo>
                    <a:pt x="707009" y="1090930"/>
                  </a:lnTo>
                  <a:lnTo>
                    <a:pt x="709168" y="1082040"/>
                  </a:lnTo>
                  <a:lnTo>
                    <a:pt x="709472" y="1080770"/>
                  </a:lnTo>
                  <a:lnTo>
                    <a:pt x="703567" y="1082040"/>
                  </a:lnTo>
                  <a:lnTo>
                    <a:pt x="705396" y="1073150"/>
                  </a:lnTo>
                  <a:lnTo>
                    <a:pt x="705662" y="1071880"/>
                  </a:lnTo>
                  <a:lnTo>
                    <a:pt x="708266" y="1075690"/>
                  </a:lnTo>
                  <a:lnTo>
                    <a:pt x="708748" y="1071880"/>
                  </a:lnTo>
                  <a:lnTo>
                    <a:pt x="710222" y="1060450"/>
                  </a:lnTo>
                  <a:lnTo>
                    <a:pt x="710387" y="1059180"/>
                  </a:lnTo>
                  <a:lnTo>
                    <a:pt x="711682" y="1049020"/>
                  </a:lnTo>
                  <a:lnTo>
                    <a:pt x="700100" y="1059180"/>
                  </a:lnTo>
                  <a:lnTo>
                    <a:pt x="700874" y="1056640"/>
                  </a:lnTo>
                  <a:lnTo>
                    <a:pt x="703580" y="1047750"/>
                  </a:lnTo>
                  <a:lnTo>
                    <a:pt x="695845" y="1047750"/>
                  </a:lnTo>
                  <a:lnTo>
                    <a:pt x="695109" y="1046480"/>
                  </a:lnTo>
                  <a:lnTo>
                    <a:pt x="692886" y="1042670"/>
                  </a:lnTo>
                  <a:lnTo>
                    <a:pt x="689927" y="1037590"/>
                  </a:lnTo>
                  <a:lnTo>
                    <a:pt x="680339" y="1036320"/>
                  </a:lnTo>
                  <a:lnTo>
                    <a:pt x="681443" y="1042670"/>
                  </a:lnTo>
                  <a:lnTo>
                    <a:pt x="677418" y="1041400"/>
                  </a:lnTo>
                  <a:lnTo>
                    <a:pt x="677202" y="1046480"/>
                  </a:lnTo>
                  <a:lnTo>
                    <a:pt x="675195" y="1045210"/>
                  </a:lnTo>
                  <a:lnTo>
                    <a:pt x="671182" y="1042670"/>
                  </a:lnTo>
                  <a:lnTo>
                    <a:pt x="671537" y="1045210"/>
                  </a:lnTo>
                  <a:lnTo>
                    <a:pt x="668299" y="1043940"/>
                  </a:lnTo>
                  <a:lnTo>
                    <a:pt x="674420" y="1051560"/>
                  </a:lnTo>
                  <a:lnTo>
                    <a:pt x="673404" y="1056640"/>
                  </a:lnTo>
                  <a:lnTo>
                    <a:pt x="671830" y="1051560"/>
                  </a:lnTo>
                  <a:lnTo>
                    <a:pt x="670661" y="1054100"/>
                  </a:lnTo>
                  <a:lnTo>
                    <a:pt x="674090" y="1060450"/>
                  </a:lnTo>
                  <a:lnTo>
                    <a:pt x="670039" y="1055370"/>
                  </a:lnTo>
                  <a:lnTo>
                    <a:pt x="667461" y="1057910"/>
                  </a:lnTo>
                  <a:lnTo>
                    <a:pt x="673671" y="1068070"/>
                  </a:lnTo>
                  <a:lnTo>
                    <a:pt x="667994" y="1068070"/>
                  </a:lnTo>
                  <a:lnTo>
                    <a:pt x="665086" y="1073150"/>
                  </a:lnTo>
                  <a:lnTo>
                    <a:pt x="644347" y="1065530"/>
                  </a:lnTo>
                  <a:lnTo>
                    <a:pt x="620649" y="1073150"/>
                  </a:lnTo>
                  <a:lnTo>
                    <a:pt x="619823" y="1071880"/>
                  </a:lnTo>
                  <a:lnTo>
                    <a:pt x="617372" y="1068070"/>
                  </a:lnTo>
                  <a:lnTo>
                    <a:pt x="612749" y="1071880"/>
                  </a:lnTo>
                  <a:lnTo>
                    <a:pt x="604062" y="1068070"/>
                  </a:lnTo>
                  <a:lnTo>
                    <a:pt x="594626" y="1059180"/>
                  </a:lnTo>
                  <a:lnTo>
                    <a:pt x="593966" y="1052830"/>
                  </a:lnTo>
                  <a:lnTo>
                    <a:pt x="586397" y="1059180"/>
                  </a:lnTo>
                  <a:lnTo>
                    <a:pt x="576580" y="1057910"/>
                  </a:lnTo>
                  <a:lnTo>
                    <a:pt x="578015" y="1054100"/>
                  </a:lnTo>
                  <a:lnTo>
                    <a:pt x="578967" y="1051560"/>
                  </a:lnTo>
                  <a:lnTo>
                    <a:pt x="574052" y="1054100"/>
                  </a:lnTo>
                  <a:lnTo>
                    <a:pt x="574776" y="1051560"/>
                  </a:lnTo>
                  <a:lnTo>
                    <a:pt x="575500" y="1049020"/>
                  </a:lnTo>
                  <a:lnTo>
                    <a:pt x="569480" y="1049020"/>
                  </a:lnTo>
                  <a:lnTo>
                    <a:pt x="570649" y="1043940"/>
                  </a:lnTo>
                  <a:lnTo>
                    <a:pt x="560120" y="1042670"/>
                  </a:lnTo>
                  <a:lnTo>
                    <a:pt x="564184" y="1038860"/>
                  </a:lnTo>
                  <a:lnTo>
                    <a:pt x="561682" y="1028700"/>
                  </a:lnTo>
                  <a:lnTo>
                    <a:pt x="549668" y="1018540"/>
                  </a:lnTo>
                  <a:lnTo>
                    <a:pt x="532447" y="1029970"/>
                  </a:lnTo>
                  <a:lnTo>
                    <a:pt x="517067" y="1032510"/>
                  </a:lnTo>
                  <a:lnTo>
                    <a:pt x="508406" y="1049020"/>
                  </a:lnTo>
                  <a:lnTo>
                    <a:pt x="514286" y="1046480"/>
                  </a:lnTo>
                  <a:lnTo>
                    <a:pt x="515404" y="1054100"/>
                  </a:lnTo>
                  <a:lnTo>
                    <a:pt x="522884" y="1054100"/>
                  </a:lnTo>
                  <a:lnTo>
                    <a:pt x="527824" y="1052830"/>
                  </a:lnTo>
                  <a:lnTo>
                    <a:pt x="522859" y="1047750"/>
                  </a:lnTo>
                  <a:lnTo>
                    <a:pt x="523659" y="1046480"/>
                  </a:lnTo>
                  <a:lnTo>
                    <a:pt x="524446" y="1045210"/>
                  </a:lnTo>
                  <a:lnTo>
                    <a:pt x="533438" y="1049020"/>
                  </a:lnTo>
                  <a:lnTo>
                    <a:pt x="536613" y="1045210"/>
                  </a:lnTo>
                  <a:lnTo>
                    <a:pt x="538340" y="1049020"/>
                  </a:lnTo>
                  <a:lnTo>
                    <a:pt x="539483" y="1045210"/>
                  </a:lnTo>
                  <a:lnTo>
                    <a:pt x="540258" y="1042670"/>
                  </a:lnTo>
                  <a:lnTo>
                    <a:pt x="547649" y="1051560"/>
                  </a:lnTo>
                  <a:lnTo>
                    <a:pt x="543356" y="1049020"/>
                  </a:lnTo>
                  <a:lnTo>
                    <a:pt x="540994" y="1055370"/>
                  </a:lnTo>
                  <a:lnTo>
                    <a:pt x="522973" y="1056640"/>
                  </a:lnTo>
                  <a:lnTo>
                    <a:pt x="526872" y="1062990"/>
                  </a:lnTo>
                  <a:lnTo>
                    <a:pt x="520738" y="1070610"/>
                  </a:lnTo>
                  <a:lnTo>
                    <a:pt x="527989" y="1080770"/>
                  </a:lnTo>
                  <a:lnTo>
                    <a:pt x="525780" y="1084580"/>
                  </a:lnTo>
                  <a:lnTo>
                    <a:pt x="535927" y="1107440"/>
                  </a:lnTo>
                  <a:lnTo>
                    <a:pt x="533412" y="1104900"/>
                  </a:lnTo>
                  <a:lnTo>
                    <a:pt x="530898" y="1102360"/>
                  </a:lnTo>
                  <a:lnTo>
                    <a:pt x="529386" y="1104900"/>
                  </a:lnTo>
                  <a:lnTo>
                    <a:pt x="527113" y="1097280"/>
                  </a:lnTo>
                  <a:lnTo>
                    <a:pt x="525132" y="1111250"/>
                  </a:lnTo>
                  <a:lnTo>
                    <a:pt x="533654" y="1126490"/>
                  </a:lnTo>
                  <a:lnTo>
                    <a:pt x="511632" y="1094740"/>
                  </a:lnTo>
                  <a:lnTo>
                    <a:pt x="518629" y="1101090"/>
                  </a:lnTo>
                  <a:lnTo>
                    <a:pt x="519239" y="1097280"/>
                  </a:lnTo>
                  <a:lnTo>
                    <a:pt x="524154" y="1099820"/>
                  </a:lnTo>
                  <a:lnTo>
                    <a:pt x="523506" y="1097280"/>
                  </a:lnTo>
                  <a:lnTo>
                    <a:pt x="522846" y="1094740"/>
                  </a:lnTo>
                  <a:lnTo>
                    <a:pt x="521208" y="1088390"/>
                  </a:lnTo>
                  <a:lnTo>
                    <a:pt x="520014" y="1087120"/>
                  </a:lnTo>
                  <a:lnTo>
                    <a:pt x="515188" y="1082040"/>
                  </a:lnTo>
                  <a:lnTo>
                    <a:pt x="514070" y="1087120"/>
                  </a:lnTo>
                  <a:lnTo>
                    <a:pt x="510679" y="1074420"/>
                  </a:lnTo>
                  <a:lnTo>
                    <a:pt x="507974" y="1087120"/>
                  </a:lnTo>
                  <a:lnTo>
                    <a:pt x="505345" y="1073150"/>
                  </a:lnTo>
                  <a:lnTo>
                    <a:pt x="505117" y="1071880"/>
                  </a:lnTo>
                  <a:lnTo>
                    <a:pt x="495922" y="1071880"/>
                  </a:lnTo>
                  <a:lnTo>
                    <a:pt x="494538" y="1069340"/>
                  </a:lnTo>
                  <a:lnTo>
                    <a:pt x="489000" y="1059180"/>
                  </a:lnTo>
                  <a:lnTo>
                    <a:pt x="472859" y="1069340"/>
                  </a:lnTo>
                  <a:lnTo>
                    <a:pt x="470560" y="1066800"/>
                  </a:lnTo>
                  <a:lnTo>
                    <a:pt x="467017" y="1071880"/>
                  </a:lnTo>
                  <a:lnTo>
                    <a:pt x="459549" y="1069340"/>
                  </a:lnTo>
                  <a:lnTo>
                    <a:pt x="458533" y="1073150"/>
                  </a:lnTo>
                  <a:lnTo>
                    <a:pt x="458571" y="1070610"/>
                  </a:lnTo>
                  <a:lnTo>
                    <a:pt x="442391" y="1073150"/>
                  </a:lnTo>
                  <a:lnTo>
                    <a:pt x="410959" y="1068070"/>
                  </a:lnTo>
                  <a:lnTo>
                    <a:pt x="402336" y="1062990"/>
                  </a:lnTo>
                  <a:lnTo>
                    <a:pt x="408724" y="1060450"/>
                  </a:lnTo>
                  <a:lnTo>
                    <a:pt x="406730" y="1051560"/>
                  </a:lnTo>
                  <a:lnTo>
                    <a:pt x="413461" y="1052830"/>
                  </a:lnTo>
                  <a:lnTo>
                    <a:pt x="413067" y="1051560"/>
                  </a:lnTo>
                  <a:lnTo>
                    <a:pt x="411861" y="1047750"/>
                  </a:lnTo>
                  <a:lnTo>
                    <a:pt x="426440" y="1049020"/>
                  </a:lnTo>
                  <a:lnTo>
                    <a:pt x="426783" y="1047750"/>
                  </a:lnTo>
                  <a:lnTo>
                    <a:pt x="428142" y="1042670"/>
                  </a:lnTo>
                  <a:lnTo>
                    <a:pt x="419633" y="1032510"/>
                  </a:lnTo>
                  <a:lnTo>
                    <a:pt x="413258" y="1024890"/>
                  </a:lnTo>
                  <a:lnTo>
                    <a:pt x="411124" y="1022350"/>
                  </a:lnTo>
                  <a:lnTo>
                    <a:pt x="396074" y="1016000"/>
                  </a:lnTo>
                  <a:lnTo>
                    <a:pt x="398589" y="1018540"/>
                  </a:lnTo>
                  <a:lnTo>
                    <a:pt x="389661" y="1018540"/>
                  </a:lnTo>
                  <a:lnTo>
                    <a:pt x="395325" y="1024890"/>
                  </a:lnTo>
                  <a:lnTo>
                    <a:pt x="376834" y="1021080"/>
                  </a:lnTo>
                  <a:lnTo>
                    <a:pt x="349021" y="1004570"/>
                  </a:lnTo>
                  <a:lnTo>
                    <a:pt x="340283" y="1002030"/>
                  </a:lnTo>
                  <a:lnTo>
                    <a:pt x="327164" y="998220"/>
                  </a:lnTo>
                  <a:lnTo>
                    <a:pt x="316992" y="986790"/>
                  </a:lnTo>
                  <a:lnTo>
                    <a:pt x="304330" y="980440"/>
                  </a:lnTo>
                  <a:lnTo>
                    <a:pt x="285076" y="979170"/>
                  </a:lnTo>
                  <a:lnTo>
                    <a:pt x="277812" y="998220"/>
                  </a:lnTo>
                  <a:lnTo>
                    <a:pt x="271487" y="999972"/>
                  </a:lnTo>
                  <a:lnTo>
                    <a:pt x="271487" y="1623060"/>
                  </a:lnTo>
                  <a:lnTo>
                    <a:pt x="271310" y="1623936"/>
                  </a:lnTo>
                  <a:lnTo>
                    <a:pt x="269341" y="1621790"/>
                  </a:lnTo>
                  <a:lnTo>
                    <a:pt x="271487" y="1623060"/>
                  </a:lnTo>
                  <a:lnTo>
                    <a:pt x="271487" y="999972"/>
                  </a:lnTo>
                  <a:lnTo>
                    <a:pt x="263969" y="1002030"/>
                  </a:lnTo>
                  <a:lnTo>
                    <a:pt x="259969" y="998220"/>
                  </a:lnTo>
                  <a:lnTo>
                    <a:pt x="267754" y="985520"/>
                  </a:lnTo>
                  <a:lnTo>
                    <a:pt x="260477" y="984250"/>
                  </a:lnTo>
                  <a:lnTo>
                    <a:pt x="260946" y="981710"/>
                  </a:lnTo>
                  <a:lnTo>
                    <a:pt x="262826" y="971550"/>
                  </a:lnTo>
                  <a:lnTo>
                    <a:pt x="260083" y="962660"/>
                  </a:lnTo>
                  <a:lnTo>
                    <a:pt x="256717" y="963930"/>
                  </a:lnTo>
                  <a:lnTo>
                    <a:pt x="261200" y="967740"/>
                  </a:lnTo>
                  <a:lnTo>
                    <a:pt x="259245" y="971550"/>
                  </a:lnTo>
                  <a:lnTo>
                    <a:pt x="258673" y="969010"/>
                  </a:lnTo>
                  <a:lnTo>
                    <a:pt x="249504" y="970280"/>
                  </a:lnTo>
                  <a:lnTo>
                    <a:pt x="249059" y="974090"/>
                  </a:lnTo>
                  <a:lnTo>
                    <a:pt x="254266" y="971550"/>
                  </a:lnTo>
                  <a:lnTo>
                    <a:pt x="256108" y="974090"/>
                  </a:lnTo>
                  <a:lnTo>
                    <a:pt x="251231" y="981710"/>
                  </a:lnTo>
                  <a:lnTo>
                    <a:pt x="248920" y="979170"/>
                  </a:lnTo>
                  <a:lnTo>
                    <a:pt x="248894" y="982980"/>
                  </a:lnTo>
                  <a:lnTo>
                    <a:pt x="256044" y="984250"/>
                  </a:lnTo>
                  <a:lnTo>
                    <a:pt x="246659" y="986790"/>
                  </a:lnTo>
                  <a:lnTo>
                    <a:pt x="250583" y="995680"/>
                  </a:lnTo>
                  <a:lnTo>
                    <a:pt x="244475" y="994410"/>
                  </a:lnTo>
                  <a:lnTo>
                    <a:pt x="242620" y="998220"/>
                  </a:lnTo>
                  <a:lnTo>
                    <a:pt x="248920" y="995680"/>
                  </a:lnTo>
                  <a:lnTo>
                    <a:pt x="250380" y="999490"/>
                  </a:lnTo>
                  <a:lnTo>
                    <a:pt x="244538" y="1002030"/>
                  </a:lnTo>
                  <a:lnTo>
                    <a:pt x="234315" y="994410"/>
                  </a:lnTo>
                  <a:lnTo>
                    <a:pt x="232613" y="993140"/>
                  </a:lnTo>
                  <a:lnTo>
                    <a:pt x="229374" y="985520"/>
                  </a:lnTo>
                  <a:lnTo>
                    <a:pt x="218554" y="960120"/>
                  </a:lnTo>
                  <a:lnTo>
                    <a:pt x="205270" y="944880"/>
                  </a:lnTo>
                  <a:lnTo>
                    <a:pt x="202018" y="953770"/>
                  </a:lnTo>
                  <a:lnTo>
                    <a:pt x="206311" y="953770"/>
                  </a:lnTo>
                  <a:lnTo>
                    <a:pt x="203441" y="955040"/>
                  </a:lnTo>
                  <a:lnTo>
                    <a:pt x="205244" y="958850"/>
                  </a:lnTo>
                  <a:lnTo>
                    <a:pt x="212267" y="961390"/>
                  </a:lnTo>
                  <a:lnTo>
                    <a:pt x="207708" y="963256"/>
                  </a:lnTo>
                  <a:lnTo>
                    <a:pt x="207708" y="1567180"/>
                  </a:lnTo>
                  <a:lnTo>
                    <a:pt x="207251" y="1567180"/>
                  </a:lnTo>
                  <a:lnTo>
                    <a:pt x="206260" y="1565910"/>
                  </a:lnTo>
                  <a:lnTo>
                    <a:pt x="207708" y="1567180"/>
                  </a:lnTo>
                  <a:lnTo>
                    <a:pt x="207708" y="963256"/>
                  </a:lnTo>
                  <a:lnTo>
                    <a:pt x="199783" y="966470"/>
                  </a:lnTo>
                  <a:lnTo>
                    <a:pt x="200177" y="974090"/>
                  </a:lnTo>
                  <a:lnTo>
                    <a:pt x="188772" y="985520"/>
                  </a:lnTo>
                  <a:lnTo>
                    <a:pt x="186791" y="980440"/>
                  </a:lnTo>
                  <a:lnTo>
                    <a:pt x="190804" y="979170"/>
                  </a:lnTo>
                  <a:lnTo>
                    <a:pt x="190919" y="974090"/>
                  </a:lnTo>
                  <a:lnTo>
                    <a:pt x="187553" y="979170"/>
                  </a:lnTo>
                  <a:lnTo>
                    <a:pt x="168376" y="985520"/>
                  </a:lnTo>
                  <a:lnTo>
                    <a:pt x="164172" y="994410"/>
                  </a:lnTo>
                  <a:lnTo>
                    <a:pt x="160083" y="991870"/>
                  </a:lnTo>
                  <a:lnTo>
                    <a:pt x="163182" y="985520"/>
                  </a:lnTo>
                  <a:lnTo>
                    <a:pt x="164414" y="982980"/>
                  </a:lnTo>
                  <a:lnTo>
                    <a:pt x="171767" y="977900"/>
                  </a:lnTo>
                  <a:lnTo>
                    <a:pt x="182778" y="970280"/>
                  </a:lnTo>
                  <a:lnTo>
                    <a:pt x="182308" y="969010"/>
                  </a:lnTo>
                  <a:lnTo>
                    <a:pt x="179019" y="960120"/>
                  </a:lnTo>
                  <a:lnTo>
                    <a:pt x="175666" y="969010"/>
                  </a:lnTo>
                  <a:lnTo>
                    <a:pt x="168630" y="969010"/>
                  </a:lnTo>
                  <a:lnTo>
                    <a:pt x="165023" y="963930"/>
                  </a:lnTo>
                  <a:lnTo>
                    <a:pt x="158229" y="969010"/>
                  </a:lnTo>
                  <a:lnTo>
                    <a:pt x="156222" y="977900"/>
                  </a:lnTo>
                  <a:lnTo>
                    <a:pt x="151447" y="974090"/>
                  </a:lnTo>
                  <a:lnTo>
                    <a:pt x="142316" y="985520"/>
                  </a:lnTo>
                  <a:lnTo>
                    <a:pt x="133400" y="984250"/>
                  </a:lnTo>
                  <a:lnTo>
                    <a:pt x="136347" y="988060"/>
                  </a:lnTo>
                  <a:lnTo>
                    <a:pt x="127431" y="988060"/>
                  </a:lnTo>
                  <a:lnTo>
                    <a:pt x="126847" y="998220"/>
                  </a:lnTo>
                  <a:lnTo>
                    <a:pt x="116116" y="999490"/>
                  </a:lnTo>
                  <a:lnTo>
                    <a:pt x="111645" y="1004570"/>
                  </a:lnTo>
                  <a:lnTo>
                    <a:pt x="109207" y="1003300"/>
                  </a:lnTo>
                  <a:lnTo>
                    <a:pt x="112496" y="994359"/>
                  </a:lnTo>
                  <a:lnTo>
                    <a:pt x="108445" y="993140"/>
                  </a:lnTo>
                  <a:lnTo>
                    <a:pt x="103263" y="985520"/>
                  </a:lnTo>
                  <a:lnTo>
                    <a:pt x="100876" y="994410"/>
                  </a:lnTo>
                  <a:lnTo>
                    <a:pt x="103339" y="996950"/>
                  </a:lnTo>
                  <a:lnTo>
                    <a:pt x="92087" y="996950"/>
                  </a:lnTo>
                  <a:lnTo>
                    <a:pt x="90906" y="1003300"/>
                  </a:lnTo>
                  <a:lnTo>
                    <a:pt x="82943" y="1002030"/>
                  </a:lnTo>
                  <a:lnTo>
                    <a:pt x="78143" y="1008380"/>
                  </a:lnTo>
                  <a:lnTo>
                    <a:pt x="83680" y="1017270"/>
                  </a:lnTo>
                  <a:lnTo>
                    <a:pt x="88582" y="1017270"/>
                  </a:lnTo>
                  <a:lnTo>
                    <a:pt x="84772" y="1022350"/>
                  </a:lnTo>
                  <a:lnTo>
                    <a:pt x="91211" y="1032510"/>
                  </a:lnTo>
                  <a:lnTo>
                    <a:pt x="79311" y="1023620"/>
                  </a:lnTo>
                  <a:lnTo>
                    <a:pt x="66611" y="1022350"/>
                  </a:lnTo>
                  <a:lnTo>
                    <a:pt x="48094" y="1012190"/>
                  </a:lnTo>
                  <a:lnTo>
                    <a:pt x="29324" y="994410"/>
                  </a:lnTo>
                  <a:lnTo>
                    <a:pt x="0" y="988060"/>
                  </a:lnTo>
                  <a:lnTo>
                    <a:pt x="215" y="1339850"/>
                  </a:lnTo>
                  <a:lnTo>
                    <a:pt x="16421" y="1343660"/>
                  </a:lnTo>
                  <a:lnTo>
                    <a:pt x="21018" y="1339850"/>
                  </a:lnTo>
                  <a:lnTo>
                    <a:pt x="30937" y="1338580"/>
                  </a:lnTo>
                  <a:lnTo>
                    <a:pt x="28968" y="1347470"/>
                  </a:lnTo>
                  <a:lnTo>
                    <a:pt x="53822" y="1374140"/>
                  </a:lnTo>
                  <a:lnTo>
                    <a:pt x="55016" y="1384300"/>
                  </a:lnTo>
                  <a:lnTo>
                    <a:pt x="69926" y="1376680"/>
                  </a:lnTo>
                  <a:lnTo>
                    <a:pt x="73507" y="1362710"/>
                  </a:lnTo>
                  <a:lnTo>
                    <a:pt x="87337" y="1356360"/>
                  </a:lnTo>
                  <a:lnTo>
                    <a:pt x="91198" y="1360170"/>
                  </a:lnTo>
                  <a:lnTo>
                    <a:pt x="95554" y="1372870"/>
                  </a:lnTo>
                  <a:lnTo>
                    <a:pt x="120446" y="1398270"/>
                  </a:lnTo>
                  <a:lnTo>
                    <a:pt x="144894" y="1452880"/>
                  </a:lnTo>
                  <a:lnTo>
                    <a:pt x="172199" y="1465580"/>
                  </a:lnTo>
                  <a:lnTo>
                    <a:pt x="174688" y="1489710"/>
                  </a:lnTo>
                  <a:lnTo>
                    <a:pt x="171310" y="1494790"/>
                  </a:lnTo>
                  <a:lnTo>
                    <a:pt x="174371" y="1497330"/>
                  </a:lnTo>
                  <a:lnTo>
                    <a:pt x="166890" y="1506220"/>
                  </a:lnTo>
                  <a:lnTo>
                    <a:pt x="166573" y="1515110"/>
                  </a:lnTo>
                  <a:lnTo>
                    <a:pt x="184277" y="1540510"/>
                  </a:lnTo>
                  <a:lnTo>
                    <a:pt x="195110" y="1524000"/>
                  </a:lnTo>
                  <a:lnTo>
                    <a:pt x="192493" y="1535430"/>
                  </a:lnTo>
                  <a:lnTo>
                    <a:pt x="194919" y="1537576"/>
                  </a:lnTo>
                  <a:lnTo>
                    <a:pt x="190220" y="1536700"/>
                  </a:lnTo>
                  <a:lnTo>
                    <a:pt x="191389" y="1543050"/>
                  </a:lnTo>
                  <a:lnTo>
                    <a:pt x="198589" y="1555750"/>
                  </a:lnTo>
                  <a:lnTo>
                    <a:pt x="202882" y="1554480"/>
                  </a:lnTo>
                  <a:lnTo>
                    <a:pt x="198297" y="1557020"/>
                  </a:lnTo>
                  <a:lnTo>
                    <a:pt x="198526" y="1563370"/>
                  </a:lnTo>
                  <a:lnTo>
                    <a:pt x="203085" y="1555750"/>
                  </a:lnTo>
                  <a:lnTo>
                    <a:pt x="206311" y="1558290"/>
                  </a:lnTo>
                  <a:lnTo>
                    <a:pt x="203631" y="1557020"/>
                  </a:lnTo>
                  <a:lnTo>
                    <a:pt x="199580" y="1569720"/>
                  </a:lnTo>
                  <a:lnTo>
                    <a:pt x="203631" y="1562100"/>
                  </a:lnTo>
                  <a:lnTo>
                    <a:pt x="207708" y="1572260"/>
                  </a:lnTo>
                  <a:lnTo>
                    <a:pt x="213487" y="1568450"/>
                  </a:lnTo>
                  <a:lnTo>
                    <a:pt x="213080" y="1567180"/>
                  </a:lnTo>
                  <a:lnTo>
                    <a:pt x="212674" y="1565910"/>
                  </a:lnTo>
                  <a:lnTo>
                    <a:pt x="211467" y="1562100"/>
                  </a:lnTo>
                  <a:lnTo>
                    <a:pt x="215747" y="1565910"/>
                  </a:lnTo>
                  <a:lnTo>
                    <a:pt x="217982" y="1562100"/>
                  </a:lnTo>
                  <a:lnTo>
                    <a:pt x="220230" y="1558290"/>
                  </a:lnTo>
                  <a:lnTo>
                    <a:pt x="221729" y="1555750"/>
                  </a:lnTo>
                  <a:lnTo>
                    <a:pt x="218160" y="1567180"/>
                  </a:lnTo>
                  <a:lnTo>
                    <a:pt x="224409" y="1567180"/>
                  </a:lnTo>
                  <a:lnTo>
                    <a:pt x="221742" y="1568450"/>
                  </a:lnTo>
                  <a:lnTo>
                    <a:pt x="226148" y="1576070"/>
                  </a:lnTo>
                  <a:lnTo>
                    <a:pt x="220700" y="1568450"/>
                  </a:lnTo>
                  <a:lnTo>
                    <a:pt x="215658" y="1571282"/>
                  </a:lnTo>
                  <a:lnTo>
                    <a:pt x="215658" y="1579880"/>
                  </a:lnTo>
                  <a:lnTo>
                    <a:pt x="214985" y="1582420"/>
                  </a:lnTo>
                  <a:lnTo>
                    <a:pt x="214376" y="1583690"/>
                  </a:lnTo>
                  <a:lnTo>
                    <a:pt x="215658" y="1579880"/>
                  </a:lnTo>
                  <a:lnTo>
                    <a:pt x="215658" y="1571282"/>
                  </a:lnTo>
                  <a:lnTo>
                    <a:pt x="211620" y="1573530"/>
                  </a:lnTo>
                  <a:lnTo>
                    <a:pt x="207187" y="1579880"/>
                  </a:lnTo>
                  <a:lnTo>
                    <a:pt x="208572" y="1588770"/>
                  </a:lnTo>
                  <a:lnTo>
                    <a:pt x="217004" y="1584960"/>
                  </a:lnTo>
                  <a:lnTo>
                    <a:pt x="208915" y="1593850"/>
                  </a:lnTo>
                  <a:lnTo>
                    <a:pt x="216458" y="1595120"/>
                  </a:lnTo>
                  <a:lnTo>
                    <a:pt x="208775" y="1597660"/>
                  </a:lnTo>
                  <a:lnTo>
                    <a:pt x="222516" y="1598930"/>
                  </a:lnTo>
                  <a:lnTo>
                    <a:pt x="212572" y="1598930"/>
                  </a:lnTo>
                  <a:lnTo>
                    <a:pt x="218084" y="1600200"/>
                  </a:lnTo>
                  <a:lnTo>
                    <a:pt x="212915" y="1601470"/>
                  </a:lnTo>
                  <a:lnTo>
                    <a:pt x="220624" y="1606550"/>
                  </a:lnTo>
                  <a:lnTo>
                    <a:pt x="222846" y="1605280"/>
                  </a:lnTo>
                  <a:lnTo>
                    <a:pt x="218909" y="1604010"/>
                  </a:lnTo>
                  <a:lnTo>
                    <a:pt x="226504" y="1605280"/>
                  </a:lnTo>
                  <a:lnTo>
                    <a:pt x="227279" y="1604010"/>
                  </a:lnTo>
                  <a:lnTo>
                    <a:pt x="228841" y="1601470"/>
                  </a:lnTo>
                  <a:lnTo>
                    <a:pt x="233426" y="1604010"/>
                  </a:lnTo>
                  <a:lnTo>
                    <a:pt x="228041" y="1606550"/>
                  </a:lnTo>
                  <a:lnTo>
                    <a:pt x="236842" y="1607820"/>
                  </a:lnTo>
                  <a:lnTo>
                    <a:pt x="234111" y="1610360"/>
                  </a:lnTo>
                  <a:lnTo>
                    <a:pt x="241566" y="1609090"/>
                  </a:lnTo>
                  <a:lnTo>
                    <a:pt x="243509" y="1600200"/>
                  </a:lnTo>
                  <a:lnTo>
                    <a:pt x="241808" y="1610360"/>
                  </a:lnTo>
                  <a:lnTo>
                    <a:pt x="232295" y="1611630"/>
                  </a:lnTo>
                  <a:lnTo>
                    <a:pt x="237388" y="1611630"/>
                  </a:lnTo>
                  <a:lnTo>
                    <a:pt x="232714" y="1614170"/>
                  </a:lnTo>
                  <a:lnTo>
                    <a:pt x="241668" y="1616710"/>
                  </a:lnTo>
                  <a:lnTo>
                    <a:pt x="244538" y="1612900"/>
                  </a:lnTo>
                  <a:lnTo>
                    <a:pt x="243408" y="1615440"/>
                  </a:lnTo>
                  <a:lnTo>
                    <a:pt x="250977" y="1616710"/>
                  </a:lnTo>
                  <a:lnTo>
                    <a:pt x="252349" y="1612900"/>
                  </a:lnTo>
                  <a:lnTo>
                    <a:pt x="255536" y="1604010"/>
                  </a:lnTo>
                  <a:lnTo>
                    <a:pt x="251891" y="1617980"/>
                  </a:lnTo>
                  <a:lnTo>
                    <a:pt x="262559" y="1615440"/>
                  </a:lnTo>
                  <a:lnTo>
                    <a:pt x="256946" y="1619250"/>
                  </a:lnTo>
                  <a:lnTo>
                    <a:pt x="258902" y="1623060"/>
                  </a:lnTo>
                  <a:lnTo>
                    <a:pt x="255587" y="1626870"/>
                  </a:lnTo>
                  <a:lnTo>
                    <a:pt x="259613" y="1630680"/>
                  </a:lnTo>
                  <a:lnTo>
                    <a:pt x="262369" y="1624330"/>
                  </a:lnTo>
                  <a:lnTo>
                    <a:pt x="260261" y="1631950"/>
                  </a:lnTo>
                  <a:lnTo>
                    <a:pt x="266496" y="1631950"/>
                  </a:lnTo>
                  <a:lnTo>
                    <a:pt x="271043" y="1625257"/>
                  </a:lnTo>
                  <a:lnTo>
                    <a:pt x="269405" y="1633220"/>
                  </a:lnTo>
                  <a:lnTo>
                    <a:pt x="271627" y="1635760"/>
                  </a:lnTo>
                  <a:lnTo>
                    <a:pt x="275475" y="1634490"/>
                  </a:lnTo>
                  <a:lnTo>
                    <a:pt x="271830" y="1638300"/>
                  </a:lnTo>
                  <a:lnTo>
                    <a:pt x="268998" y="1633220"/>
                  </a:lnTo>
                  <a:lnTo>
                    <a:pt x="267665" y="1637030"/>
                  </a:lnTo>
                  <a:lnTo>
                    <a:pt x="276453" y="1642110"/>
                  </a:lnTo>
                  <a:lnTo>
                    <a:pt x="279146" y="1638300"/>
                  </a:lnTo>
                  <a:lnTo>
                    <a:pt x="281838" y="1634490"/>
                  </a:lnTo>
                  <a:lnTo>
                    <a:pt x="279819" y="1642110"/>
                  </a:lnTo>
                  <a:lnTo>
                    <a:pt x="286524" y="1642110"/>
                  </a:lnTo>
                  <a:lnTo>
                    <a:pt x="280492" y="1644650"/>
                  </a:lnTo>
                  <a:lnTo>
                    <a:pt x="282917" y="1651000"/>
                  </a:lnTo>
                  <a:lnTo>
                    <a:pt x="723963" y="1651000"/>
                  </a:lnTo>
                  <a:lnTo>
                    <a:pt x="723950" y="1642110"/>
                  </a:lnTo>
                  <a:lnTo>
                    <a:pt x="729272" y="1643380"/>
                  </a:lnTo>
                  <a:lnTo>
                    <a:pt x="733679" y="1658620"/>
                  </a:lnTo>
                  <a:lnTo>
                    <a:pt x="745413" y="1662430"/>
                  </a:lnTo>
                  <a:lnTo>
                    <a:pt x="758748" y="1659890"/>
                  </a:lnTo>
                  <a:lnTo>
                    <a:pt x="767816" y="1670050"/>
                  </a:lnTo>
                  <a:lnTo>
                    <a:pt x="772871" y="1666240"/>
                  </a:lnTo>
                  <a:lnTo>
                    <a:pt x="780567" y="1673860"/>
                  </a:lnTo>
                  <a:lnTo>
                    <a:pt x="791286" y="1670050"/>
                  </a:lnTo>
                  <a:lnTo>
                    <a:pt x="793470" y="1672590"/>
                  </a:lnTo>
                  <a:lnTo>
                    <a:pt x="806919" y="1675130"/>
                  </a:lnTo>
                  <a:lnTo>
                    <a:pt x="815657" y="1672590"/>
                  </a:lnTo>
                  <a:lnTo>
                    <a:pt x="816533" y="1670050"/>
                  </a:lnTo>
                  <a:lnTo>
                    <a:pt x="817854" y="1666240"/>
                  </a:lnTo>
                  <a:lnTo>
                    <a:pt x="818730" y="1663700"/>
                  </a:lnTo>
                  <a:lnTo>
                    <a:pt x="824636" y="1661160"/>
                  </a:lnTo>
                  <a:lnTo>
                    <a:pt x="822083" y="1667510"/>
                  </a:lnTo>
                  <a:lnTo>
                    <a:pt x="824534" y="1667510"/>
                  </a:lnTo>
                  <a:lnTo>
                    <a:pt x="826973" y="1661160"/>
                  </a:lnTo>
                  <a:lnTo>
                    <a:pt x="827468" y="1659890"/>
                  </a:lnTo>
                  <a:lnTo>
                    <a:pt x="829424" y="1654810"/>
                  </a:lnTo>
                  <a:lnTo>
                    <a:pt x="832142" y="1657350"/>
                  </a:lnTo>
                  <a:lnTo>
                    <a:pt x="828471" y="1664970"/>
                  </a:lnTo>
                  <a:lnTo>
                    <a:pt x="833602" y="1661160"/>
                  </a:lnTo>
                  <a:lnTo>
                    <a:pt x="834631" y="1654810"/>
                  </a:lnTo>
                  <a:lnTo>
                    <a:pt x="835240" y="1651000"/>
                  </a:lnTo>
                  <a:lnTo>
                    <a:pt x="849071" y="1657350"/>
                  </a:lnTo>
                  <a:lnTo>
                    <a:pt x="860767" y="1657350"/>
                  </a:lnTo>
                  <a:lnTo>
                    <a:pt x="870178" y="1675130"/>
                  </a:lnTo>
                  <a:lnTo>
                    <a:pt x="886498" y="1676400"/>
                  </a:lnTo>
                  <a:lnTo>
                    <a:pt x="883678" y="1685290"/>
                  </a:lnTo>
                  <a:lnTo>
                    <a:pt x="890752" y="1691640"/>
                  </a:lnTo>
                  <a:lnTo>
                    <a:pt x="887641" y="1699260"/>
                  </a:lnTo>
                  <a:lnTo>
                    <a:pt x="894270" y="1700530"/>
                  </a:lnTo>
                  <a:lnTo>
                    <a:pt x="891184" y="1703070"/>
                  </a:lnTo>
                  <a:lnTo>
                    <a:pt x="891806" y="1709420"/>
                  </a:lnTo>
                  <a:lnTo>
                    <a:pt x="897877" y="1709420"/>
                  </a:lnTo>
                  <a:lnTo>
                    <a:pt x="1120216" y="1709420"/>
                  </a:lnTo>
                  <a:lnTo>
                    <a:pt x="1121105" y="1705610"/>
                  </a:lnTo>
                  <a:lnTo>
                    <a:pt x="1123873" y="1701800"/>
                  </a:lnTo>
                  <a:lnTo>
                    <a:pt x="1134033" y="1687830"/>
                  </a:lnTo>
                  <a:lnTo>
                    <a:pt x="1138428" y="1694180"/>
                  </a:lnTo>
                  <a:lnTo>
                    <a:pt x="1148930" y="1690370"/>
                  </a:lnTo>
                  <a:lnTo>
                    <a:pt x="1155941" y="1696720"/>
                  </a:lnTo>
                  <a:lnTo>
                    <a:pt x="1155687" y="1728470"/>
                  </a:lnTo>
                  <a:lnTo>
                    <a:pt x="1161211" y="1731010"/>
                  </a:lnTo>
                  <a:lnTo>
                    <a:pt x="1163040" y="1741170"/>
                  </a:lnTo>
                  <a:lnTo>
                    <a:pt x="1185608" y="1739900"/>
                  </a:lnTo>
                  <a:lnTo>
                    <a:pt x="1210983" y="1724660"/>
                  </a:lnTo>
                  <a:lnTo>
                    <a:pt x="1200873" y="1736090"/>
                  </a:lnTo>
                  <a:lnTo>
                    <a:pt x="1225753" y="1736090"/>
                  </a:lnTo>
                  <a:lnTo>
                    <a:pt x="1210106" y="1742440"/>
                  </a:lnTo>
                  <a:lnTo>
                    <a:pt x="1209941" y="1737360"/>
                  </a:lnTo>
                  <a:lnTo>
                    <a:pt x="1185887" y="1754276"/>
                  </a:lnTo>
                  <a:lnTo>
                    <a:pt x="1181544" y="1769110"/>
                  </a:lnTo>
                  <a:lnTo>
                    <a:pt x="1192250" y="1778000"/>
                  </a:lnTo>
                  <a:lnTo>
                    <a:pt x="1193965" y="1771650"/>
                  </a:lnTo>
                  <a:lnTo>
                    <a:pt x="1199553" y="1772920"/>
                  </a:lnTo>
                  <a:lnTo>
                    <a:pt x="1200797" y="1771650"/>
                  </a:lnTo>
                  <a:lnTo>
                    <a:pt x="1211922" y="1760220"/>
                  </a:lnTo>
                  <a:lnTo>
                    <a:pt x="1210779" y="1753870"/>
                  </a:lnTo>
                  <a:lnTo>
                    <a:pt x="1214386" y="1756410"/>
                  </a:lnTo>
                  <a:lnTo>
                    <a:pt x="1215948" y="1753870"/>
                  </a:lnTo>
                  <a:lnTo>
                    <a:pt x="1217498" y="1751330"/>
                  </a:lnTo>
                  <a:lnTo>
                    <a:pt x="1217053" y="1755140"/>
                  </a:lnTo>
                  <a:lnTo>
                    <a:pt x="1222298" y="1756410"/>
                  </a:lnTo>
                  <a:lnTo>
                    <a:pt x="1221562" y="1751330"/>
                  </a:lnTo>
                  <a:lnTo>
                    <a:pt x="1221371" y="1750060"/>
                  </a:lnTo>
                  <a:lnTo>
                    <a:pt x="1224432" y="1752600"/>
                  </a:lnTo>
                  <a:lnTo>
                    <a:pt x="1234452" y="1750060"/>
                  </a:lnTo>
                  <a:lnTo>
                    <a:pt x="1252029" y="1742440"/>
                  </a:lnTo>
                  <a:lnTo>
                    <a:pt x="1263751" y="1737360"/>
                  </a:lnTo>
                  <a:lnTo>
                    <a:pt x="1255801" y="1736090"/>
                  </a:lnTo>
                  <a:lnTo>
                    <a:pt x="1259205" y="1732280"/>
                  </a:lnTo>
                  <a:lnTo>
                    <a:pt x="1258722" y="1731772"/>
                  </a:lnTo>
                  <a:lnTo>
                    <a:pt x="1265809" y="1729460"/>
                  </a:lnTo>
                  <a:lnTo>
                    <a:pt x="1260551" y="1728711"/>
                  </a:lnTo>
                  <a:lnTo>
                    <a:pt x="1267079" y="1720430"/>
                  </a:lnTo>
                  <a:lnTo>
                    <a:pt x="1260932" y="1723555"/>
                  </a:lnTo>
                  <a:lnTo>
                    <a:pt x="1272019" y="1715528"/>
                  </a:lnTo>
                  <a:lnTo>
                    <a:pt x="1269580" y="1716316"/>
                  </a:lnTo>
                  <a:lnTo>
                    <a:pt x="1274165" y="1702739"/>
                  </a:lnTo>
                  <a:lnTo>
                    <a:pt x="1269479" y="1698256"/>
                  </a:lnTo>
                  <a:lnTo>
                    <a:pt x="1254417" y="1721218"/>
                  </a:lnTo>
                  <a:lnTo>
                    <a:pt x="1257338" y="1730248"/>
                  </a:lnTo>
                  <a:lnTo>
                    <a:pt x="1256880" y="1729740"/>
                  </a:lnTo>
                  <a:lnTo>
                    <a:pt x="1255712" y="1728470"/>
                  </a:lnTo>
                  <a:lnTo>
                    <a:pt x="1248486" y="1729740"/>
                  </a:lnTo>
                  <a:lnTo>
                    <a:pt x="1247686" y="1724660"/>
                  </a:lnTo>
                  <a:lnTo>
                    <a:pt x="1238821" y="1729740"/>
                  </a:lnTo>
                  <a:lnTo>
                    <a:pt x="1224775" y="1724660"/>
                  </a:lnTo>
                  <a:lnTo>
                    <a:pt x="1214234" y="1720850"/>
                  </a:lnTo>
                  <a:lnTo>
                    <a:pt x="1219390" y="1719580"/>
                  </a:lnTo>
                  <a:lnTo>
                    <a:pt x="1206715" y="1715770"/>
                  </a:lnTo>
                  <a:lnTo>
                    <a:pt x="1200683" y="1701800"/>
                  </a:lnTo>
                  <a:lnTo>
                    <a:pt x="1203058" y="1696720"/>
                  </a:lnTo>
                  <a:lnTo>
                    <a:pt x="1194485" y="1696720"/>
                  </a:lnTo>
                  <a:lnTo>
                    <a:pt x="1198918" y="1690370"/>
                  </a:lnTo>
                  <a:lnTo>
                    <a:pt x="1200696" y="1687830"/>
                  </a:lnTo>
                  <a:lnTo>
                    <a:pt x="1203363" y="1684020"/>
                  </a:lnTo>
                  <a:lnTo>
                    <a:pt x="1205141" y="1681480"/>
                  </a:lnTo>
                  <a:lnTo>
                    <a:pt x="1199946" y="1678940"/>
                  </a:lnTo>
                  <a:lnTo>
                    <a:pt x="1190180" y="1684020"/>
                  </a:lnTo>
                  <a:lnTo>
                    <a:pt x="1179931" y="1675130"/>
                  </a:lnTo>
                  <a:lnTo>
                    <a:pt x="1178458" y="1673860"/>
                  </a:lnTo>
                  <a:lnTo>
                    <a:pt x="1171600" y="1675130"/>
                  </a:lnTo>
                  <a:lnTo>
                    <a:pt x="1185176" y="1670050"/>
                  </a:lnTo>
                  <a:lnTo>
                    <a:pt x="1197356" y="1673860"/>
                  </a:lnTo>
                  <a:lnTo>
                    <a:pt x="1203083" y="1670050"/>
                  </a:lnTo>
                  <a:lnTo>
                    <a:pt x="1210716" y="1664970"/>
                  </a:lnTo>
                  <a:lnTo>
                    <a:pt x="1213027" y="1661160"/>
                  </a:lnTo>
                  <a:lnTo>
                    <a:pt x="1207058" y="1654810"/>
                  </a:lnTo>
                  <a:lnTo>
                    <a:pt x="1213281" y="1657350"/>
                  </a:lnTo>
                  <a:lnTo>
                    <a:pt x="1212418" y="1654810"/>
                  </a:lnTo>
                  <a:lnTo>
                    <a:pt x="1211986" y="1653540"/>
                  </a:lnTo>
                  <a:lnTo>
                    <a:pt x="1194257" y="1645920"/>
                  </a:lnTo>
                  <a:lnTo>
                    <a:pt x="1172514" y="1649730"/>
                  </a:lnTo>
                  <a:lnTo>
                    <a:pt x="1137920" y="1668780"/>
                  </a:lnTo>
                  <a:lnTo>
                    <a:pt x="1107808" y="1701800"/>
                  </a:lnTo>
                  <a:lnTo>
                    <a:pt x="1113904" y="1689100"/>
                  </a:lnTo>
                  <a:lnTo>
                    <a:pt x="1122540" y="1680210"/>
                  </a:lnTo>
                  <a:lnTo>
                    <a:pt x="1136180" y="1657350"/>
                  </a:lnTo>
                  <a:lnTo>
                    <a:pt x="1145806" y="1651000"/>
                  </a:lnTo>
                  <a:lnTo>
                    <a:pt x="1149642" y="1648460"/>
                  </a:lnTo>
                  <a:lnTo>
                    <a:pt x="1150620" y="1644650"/>
                  </a:lnTo>
                  <a:lnTo>
                    <a:pt x="1162431" y="1643380"/>
                  </a:lnTo>
                  <a:lnTo>
                    <a:pt x="1165352" y="1634490"/>
                  </a:lnTo>
                  <a:lnTo>
                    <a:pt x="1165771" y="1633220"/>
                  </a:lnTo>
                  <a:lnTo>
                    <a:pt x="1175893" y="1621790"/>
                  </a:lnTo>
                  <a:lnTo>
                    <a:pt x="1177023" y="1620520"/>
                  </a:lnTo>
                  <a:lnTo>
                    <a:pt x="1241082" y="1620520"/>
                  </a:lnTo>
                  <a:lnTo>
                    <a:pt x="1251356" y="1624330"/>
                  </a:lnTo>
                  <a:lnTo>
                    <a:pt x="1276756" y="1621790"/>
                  </a:lnTo>
                  <a:lnTo>
                    <a:pt x="1278521" y="1620520"/>
                  </a:lnTo>
                  <a:lnTo>
                    <a:pt x="1285582" y="1615440"/>
                  </a:lnTo>
                  <a:lnTo>
                    <a:pt x="1289189" y="1612849"/>
                  </a:lnTo>
                  <a:lnTo>
                    <a:pt x="1289240" y="1613230"/>
                  </a:lnTo>
                  <a:lnTo>
                    <a:pt x="1289989" y="1613331"/>
                  </a:lnTo>
                  <a:lnTo>
                    <a:pt x="1289558" y="1612582"/>
                  </a:lnTo>
                  <a:lnTo>
                    <a:pt x="1294422" y="1609090"/>
                  </a:lnTo>
                  <a:lnTo>
                    <a:pt x="1296758" y="1604010"/>
                  </a:lnTo>
                  <a:lnTo>
                    <a:pt x="1298498" y="1600200"/>
                  </a:lnTo>
                  <a:lnTo>
                    <a:pt x="1299667" y="1597660"/>
                  </a:lnTo>
                  <a:lnTo>
                    <a:pt x="1300835" y="1595120"/>
                  </a:lnTo>
                  <a:lnTo>
                    <a:pt x="1314538" y="1590040"/>
                  </a:lnTo>
                  <a:lnTo>
                    <a:pt x="1328534" y="1591310"/>
                  </a:lnTo>
                  <a:lnTo>
                    <a:pt x="1329753" y="1590040"/>
                  </a:lnTo>
                  <a:lnTo>
                    <a:pt x="1348066" y="1570990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809568" y="1783828"/>
              <a:ext cx="70485" cy="1612900"/>
            </a:xfrm>
            <a:custGeom>
              <a:avLst/>
              <a:gdLst/>
              <a:ahLst/>
              <a:cxnLst/>
              <a:rect l="l" t="t" r="r" b="b"/>
              <a:pathLst>
                <a:path w="70485" h="1612900">
                  <a:moveTo>
                    <a:pt x="2235" y="1585607"/>
                  </a:moveTo>
                  <a:lnTo>
                    <a:pt x="1600" y="1582978"/>
                  </a:lnTo>
                  <a:lnTo>
                    <a:pt x="215" y="1585531"/>
                  </a:lnTo>
                  <a:lnTo>
                    <a:pt x="2235" y="1585607"/>
                  </a:lnTo>
                  <a:close/>
                </a:path>
                <a:path w="70485" h="1612900">
                  <a:moveTo>
                    <a:pt x="3238" y="886917"/>
                  </a:moveTo>
                  <a:lnTo>
                    <a:pt x="2527" y="885190"/>
                  </a:lnTo>
                  <a:lnTo>
                    <a:pt x="1181" y="886421"/>
                  </a:lnTo>
                  <a:lnTo>
                    <a:pt x="3238" y="886917"/>
                  </a:lnTo>
                  <a:close/>
                </a:path>
                <a:path w="70485" h="1612900">
                  <a:moveTo>
                    <a:pt x="7569" y="1089901"/>
                  </a:moveTo>
                  <a:lnTo>
                    <a:pt x="5473" y="1087755"/>
                  </a:lnTo>
                  <a:lnTo>
                    <a:pt x="4838" y="1087831"/>
                  </a:lnTo>
                  <a:lnTo>
                    <a:pt x="7569" y="1089901"/>
                  </a:lnTo>
                  <a:close/>
                </a:path>
                <a:path w="70485" h="1612900">
                  <a:moveTo>
                    <a:pt x="9359" y="968006"/>
                  </a:moveTo>
                  <a:lnTo>
                    <a:pt x="8432" y="966952"/>
                  </a:lnTo>
                  <a:lnTo>
                    <a:pt x="8813" y="968883"/>
                  </a:lnTo>
                  <a:lnTo>
                    <a:pt x="9359" y="968006"/>
                  </a:lnTo>
                  <a:close/>
                </a:path>
                <a:path w="70485" h="1612900">
                  <a:moveTo>
                    <a:pt x="9994" y="16090"/>
                  </a:moveTo>
                  <a:lnTo>
                    <a:pt x="5003" y="15252"/>
                  </a:lnTo>
                  <a:lnTo>
                    <a:pt x="0" y="16433"/>
                  </a:lnTo>
                  <a:lnTo>
                    <a:pt x="9994" y="16090"/>
                  </a:lnTo>
                  <a:close/>
                </a:path>
                <a:path w="70485" h="1612900">
                  <a:moveTo>
                    <a:pt x="10490" y="1591729"/>
                  </a:moveTo>
                  <a:lnTo>
                    <a:pt x="8623" y="1594535"/>
                  </a:lnTo>
                  <a:lnTo>
                    <a:pt x="9613" y="1593773"/>
                  </a:lnTo>
                  <a:lnTo>
                    <a:pt x="10490" y="1591729"/>
                  </a:lnTo>
                  <a:close/>
                </a:path>
                <a:path w="70485" h="1612900">
                  <a:moveTo>
                    <a:pt x="10629" y="888288"/>
                  </a:moveTo>
                  <a:lnTo>
                    <a:pt x="9906" y="889723"/>
                  </a:lnTo>
                  <a:lnTo>
                    <a:pt x="10528" y="889965"/>
                  </a:lnTo>
                  <a:lnTo>
                    <a:pt x="10629" y="888288"/>
                  </a:lnTo>
                  <a:close/>
                </a:path>
                <a:path w="70485" h="1612900">
                  <a:moveTo>
                    <a:pt x="10718" y="882942"/>
                  </a:moveTo>
                  <a:lnTo>
                    <a:pt x="3517" y="886485"/>
                  </a:lnTo>
                  <a:lnTo>
                    <a:pt x="8255" y="887755"/>
                  </a:lnTo>
                  <a:lnTo>
                    <a:pt x="10718" y="882942"/>
                  </a:lnTo>
                  <a:close/>
                </a:path>
                <a:path w="70485" h="1612900">
                  <a:moveTo>
                    <a:pt x="12369" y="1015974"/>
                  </a:moveTo>
                  <a:lnTo>
                    <a:pt x="11798" y="1015428"/>
                  </a:lnTo>
                  <a:lnTo>
                    <a:pt x="10388" y="1016698"/>
                  </a:lnTo>
                  <a:lnTo>
                    <a:pt x="12369" y="1015974"/>
                  </a:lnTo>
                  <a:close/>
                </a:path>
                <a:path w="70485" h="1612900">
                  <a:moveTo>
                    <a:pt x="14681" y="1216431"/>
                  </a:moveTo>
                  <a:lnTo>
                    <a:pt x="13081" y="1216621"/>
                  </a:lnTo>
                  <a:lnTo>
                    <a:pt x="13449" y="1217244"/>
                  </a:lnTo>
                  <a:lnTo>
                    <a:pt x="14681" y="1216431"/>
                  </a:lnTo>
                  <a:close/>
                </a:path>
                <a:path w="70485" h="1612900">
                  <a:moveTo>
                    <a:pt x="15151" y="887844"/>
                  </a:moveTo>
                  <a:lnTo>
                    <a:pt x="15049" y="890397"/>
                  </a:lnTo>
                  <a:lnTo>
                    <a:pt x="15138" y="892543"/>
                  </a:lnTo>
                  <a:lnTo>
                    <a:pt x="15151" y="887844"/>
                  </a:lnTo>
                  <a:close/>
                </a:path>
                <a:path w="70485" h="1612900">
                  <a:moveTo>
                    <a:pt x="15963" y="1116571"/>
                  </a:moveTo>
                  <a:lnTo>
                    <a:pt x="15811" y="1114450"/>
                  </a:lnTo>
                  <a:lnTo>
                    <a:pt x="14173" y="1115542"/>
                  </a:lnTo>
                  <a:lnTo>
                    <a:pt x="15963" y="1116571"/>
                  </a:lnTo>
                  <a:close/>
                </a:path>
                <a:path w="70485" h="1612900">
                  <a:moveTo>
                    <a:pt x="17449" y="1124038"/>
                  </a:moveTo>
                  <a:lnTo>
                    <a:pt x="16471" y="1125029"/>
                  </a:lnTo>
                  <a:lnTo>
                    <a:pt x="17183" y="1124661"/>
                  </a:lnTo>
                  <a:lnTo>
                    <a:pt x="17449" y="1124038"/>
                  </a:lnTo>
                  <a:close/>
                </a:path>
                <a:path w="70485" h="1612900">
                  <a:moveTo>
                    <a:pt x="17513" y="985240"/>
                  </a:moveTo>
                  <a:lnTo>
                    <a:pt x="16243" y="986028"/>
                  </a:lnTo>
                  <a:lnTo>
                    <a:pt x="16954" y="987501"/>
                  </a:lnTo>
                  <a:lnTo>
                    <a:pt x="17513" y="985240"/>
                  </a:lnTo>
                  <a:close/>
                </a:path>
                <a:path w="70485" h="1612900">
                  <a:moveTo>
                    <a:pt x="17589" y="1127315"/>
                  </a:moveTo>
                  <a:lnTo>
                    <a:pt x="16344" y="1125169"/>
                  </a:lnTo>
                  <a:lnTo>
                    <a:pt x="14986" y="1126121"/>
                  </a:lnTo>
                  <a:lnTo>
                    <a:pt x="17589" y="1127315"/>
                  </a:lnTo>
                  <a:close/>
                </a:path>
                <a:path w="70485" h="1612900">
                  <a:moveTo>
                    <a:pt x="19177" y="1126020"/>
                  </a:moveTo>
                  <a:lnTo>
                    <a:pt x="18491" y="1124800"/>
                  </a:lnTo>
                  <a:lnTo>
                    <a:pt x="17945" y="1127150"/>
                  </a:lnTo>
                  <a:lnTo>
                    <a:pt x="19177" y="1126020"/>
                  </a:lnTo>
                  <a:close/>
                </a:path>
                <a:path w="70485" h="1612900">
                  <a:moveTo>
                    <a:pt x="20574" y="889546"/>
                  </a:moveTo>
                  <a:lnTo>
                    <a:pt x="19748" y="886625"/>
                  </a:lnTo>
                  <a:lnTo>
                    <a:pt x="18567" y="887107"/>
                  </a:lnTo>
                  <a:lnTo>
                    <a:pt x="20574" y="889546"/>
                  </a:lnTo>
                  <a:close/>
                </a:path>
                <a:path w="70485" h="1612900">
                  <a:moveTo>
                    <a:pt x="20866" y="1612099"/>
                  </a:moveTo>
                  <a:lnTo>
                    <a:pt x="20231" y="1611363"/>
                  </a:lnTo>
                  <a:lnTo>
                    <a:pt x="19392" y="1612709"/>
                  </a:lnTo>
                  <a:lnTo>
                    <a:pt x="20866" y="1612099"/>
                  </a:lnTo>
                  <a:close/>
                </a:path>
                <a:path w="70485" h="1612900">
                  <a:moveTo>
                    <a:pt x="21767" y="979043"/>
                  </a:moveTo>
                  <a:lnTo>
                    <a:pt x="21259" y="978776"/>
                  </a:lnTo>
                  <a:lnTo>
                    <a:pt x="19761" y="981976"/>
                  </a:lnTo>
                  <a:lnTo>
                    <a:pt x="21767" y="979043"/>
                  </a:lnTo>
                  <a:close/>
                </a:path>
                <a:path w="70485" h="1612900">
                  <a:moveTo>
                    <a:pt x="21856" y="888961"/>
                  </a:moveTo>
                  <a:lnTo>
                    <a:pt x="21094" y="887742"/>
                  </a:lnTo>
                  <a:lnTo>
                    <a:pt x="20789" y="889088"/>
                  </a:lnTo>
                  <a:lnTo>
                    <a:pt x="21856" y="888961"/>
                  </a:lnTo>
                  <a:close/>
                </a:path>
                <a:path w="70485" h="1612900">
                  <a:moveTo>
                    <a:pt x="23482" y="892721"/>
                  </a:moveTo>
                  <a:lnTo>
                    <a:pt x="23418" y="890689"/>
                  </a:lnTo>
                  <a:lnTo>
                    <a:pt x="21158" y="891387"/>
                  </a:lnTo>
                  <a:lnTo>
                    <a:pt x="23482" y="892721"/>
                  </a:lnTo>
                  <a:close/>
                </a:path>
                <a:path w="70485" h="1612900">
                  <a:moveTo>
                    <a:pt x="25971" y="894930"/>
                  </a:moveTo>
                  <a:lnTo>
                    <a:pt x="24866" y="893762"/>
                  </a:lnTo>
                  <a:lnTo>
                    <a:pt x="24066" y="895743"/>
                  </a:lnTo>
                  <a:lnTo>
                    <a:pt x="25971" y="894930"/>
                  </a:lnTo>
                  <a:close/>
                </a:path>
                <a:path w="70485" h="1612900">
                  <a:moveTo>
                    <a:pt x="26631" y="1027290"/>
                  </a:moveTo>
                  <a:lnTo>
                    <a:pt x="25438" y="1023162"/>
                  </a:lnTo>
                  <a:lnTo>
                    <a:pt x="23571" y="1027315"/>
                  </a:lnTo>
                  <a:lnTo>
                    <a:pt x="24155" y="1023188"/>
                  </a:lnTo>
                  <a:lnTo>
                    <a:pt x="19050" y="1031011"/>
                  </a:lnTo>
                  <a:lnTo>
                    <a:pt x="26631" y="1027290"/>
                  </a:lnTo>
                  <a:close/>
                </a:path>
                <a:path w="70485" h="1612900">
                  <a:moveTo>
                    <a:pt x="28346" y="1028382"/>
                  </a:moveTo>
                  <a:lnTo>
                    <a:pt x="26530" y="1029754"/>
                  </a:lnTo>
                  <a:lnTo>
                    <a:pt x="28219" y="1030198"/>
                  </a:lnTo>
                  <a:lnTo>
                    <a:pt x="28346" y="1028382"/>
                  </a:lnTo>
                  <a:close/>
                </a:path>
                <a:path w="70485" h="1612900">
                  <a:moveTo>
                    <a:pt x="29324" y="1043089"/>
                  </a:moveTo>
                  <a:lnTo>
                    <a:pt x="26847" y="1041958"/>
                  </a:lnTo>
                  <a:lnTo>
                    <a:pt x="28702" y="1044473"/>
                  </a:lnTo>
                  <a:lnTo>
                    <a:pt x="29324" y="1043089"/>
                  </a:lnTo>
                  <a:close/>
                </a:path>
                <a:path w="70485" h="1612900">
                  <a:moveTo>
                    <a:pt x="31445" y="0"/>
                  </a:moveTo>
                  <a:lnTo>
                    <a:pt x="26644" y="2438"/>
                  </a:lnTo>
                  <a:lnTo>
                    <a:pt x="31191" y="2438"/>
                  </a:lnTo>
                  <a:lnTo>
                    <a:pt x="31445" y="0"/>
                  </a:lnTo>
                  <a:close/>
                </a:path>
                <a:path w="70485" h="1612900">
                  <a:moveTo>
                    <a:pt x="31559" y="1098727"/>
                  </a:moveTo>
                  <a:lnTo>
                    <a:pt x="27927" y="1100975"/>
                  </a:lnTo>
                  <a:lnTo>
                    <a:pt x="31546" y="1100632"/>
                  </a:lnTo>
                  <a:lnTo>
                    <a:pt x="31559" y="1098727"/>
                  </a:lnTo>
                  <a:close/>
                </a:path>
                <a:path w="70485" h="1612900">
                  <a:moveTo>
                    <a:pt x="31559" y="1040498"/>
                  </a:moveTo>
                  <a:lnTo>
                    <a:pt x="29718" y="1037031"/>
                  </a:lnTo>
                  <a:lnTo>
                    <a:pt x="28562" y="1040765"/>
                  </a:lnTo>
                  <a:lnTo>
                    <a:pt x="31559" y="1040498"/>
                  </a:lnTo>
                  <a:close/>
                </a:path>
                <a:path w="70485" h="1612900">
                  <a:moveTo>
                    <a:pt x="31762" y="1046480"/>
                  </a:moveTo>
                  <a:lnTo>
                    <a:pt x="30073" y="1045895"/>
                  </a:lnTo>
                  <a:lnTo>
                    <a:pt x="29413" y="1047356"/>
                  </a:lnTo>
                  <a:lnTo>
                    <a:pt x="31762" y="1046480"/>
                  </a:lnTo>
                  <a:close/>
                </a:path>
                <a:path w="70485" h="1612900">
                  <a:moveTo>
                    <a:pt x="32270" y="1071778"/>
                  </a:moveTo>
                  <a:lnTo>
                    <a:pt x="31724" y="1067308"/>
                  </a:lnTo>
                  <a:lnTo>
                    <a:pt x="28943" y="1065568"/>
                  </a:lnTo>
                  <a:lnTo>
                    <a:pt x="32270" y="1071778"/>
                  </a:lnTo>
                  <a:close/>
                </a:path>
                <a:path w="70485" h="1612900">
                  <a:moveTo>
                    <a:pt x="32664" y="1127937"/>
                  </a:moveTo>
                  <a:lnTo>
                    <a:pt x="27368" y="1121435"/>
                  </a:lnTo>
                  <a:lnTo>
                    <a:pt x="27584" y="1126667"/>
                  </a:lnTo>
                  <a:lnTo>
                    <a:pt x="32664" y="1127937"/>
                  </a:lnTo>
                  <a:close/>
                </a:path>
                <a:path w="70485" h="1612900">
                  <a:moveTo>
                    <a:pt x="33223" y="1037971"/>
                  </a:moveTo>
                  <a:lnTo>
                    <a:pt x="31229" y="1035240"/>
                  </a:lnTo>
                  <a:lnTo>
                    <a:pt x="31356" y="1037564"/>
                  </a:lnTo>
                  <a:lnTo>
                    <a:pt x="33223" y="1037971"/>
                  </a:lnTo>
                  <a:close/>
                </a:path>
                <a:path w="70485" h="1612900">
                  <a:moveTo>
                    <a:pt x="34213" y="1139723"/>
                  </a:moveTo>
                  <a:lnTo>
                    <a:pt x="33159" y="1140866"/>
                  </a:lnTo>
                  <a:lnTo>
                    <a:pt x="33782" y="1141679"/>
                  </a:lnTo>
                  <a:lnTo>
                    <a:pt x="34213" y="1139723"/>
                  </a:lnTo>
                  <a:close/>
                </a:path>
                <a:path w="70485" h="1612900">
                  <a:moveTo>
                    <a:pt x="34290" y="1042708"/>
                  </a:moveTo>
                  <a:lnTo>
                    <a:pt x="32181" y="1041107"/>
                  </a:lnTo>
                  <a:lnTo>
                    <a:pt x="32981" y="1042682"/>
                  </a:lnTo>
                  <a:lnTo>
                    <a:pt x="34290" y="1042708"/>
                  </a:lnTo>
                  <a:close/>
                </a:path>
                <a:path w="70485" h="1612900">
                  <a:moveTo>
                    <a:pt x="34645" y="898271"/>
                  </a:moveTo>
                  <a:lnTo>
                    <a:pt x="34099" y="897509"/>
                  </a:lnTo>
                  <a:lnTo>
                    <a:pt x="34023" y="898855"/>
                  </a:lnTo>
                  <a:lnTo>
                    <a:pt x="34645" y="898271"/>
                  </a:lnTo>
                  <a:close/>
                </a:path>
                <a:path w="70485" h="1612900">
                  <a:moveTo>
                    <a:pt x="34874" y="1076693"/>
                  </a:moveTo>
                  <a:lnTo>
                    <a:pt x="33718" y="1076159"/>
                  </a:lnTo>
                  <a:lnTo>
                    <a:pt x="33947" y="1077925"/>
                  </a:lnTo>
                  <a:lnTo>
                    <a:pt x="34874" y="1076693"/>
                  </a:lnTo>
                  <a:close/>
                </a:path>
                <a:path w="70485" h="1612900">
                  <a:moveTo>
                    <a:pt x="35115" y="1042365"/>
                  </a:moveTo>
                  <a:lnTo>
                    <a:pt x="34493" y="1040650"/>
                  </a:lnTo>
                  <a:lnTo>
                    <a:pt x="33464" y="1041234"/>
                  </a:lnTo>
                  <a:lnTo>
                    <a:pt x="35115" y="1042365"/>
                  </a:lnTo>
                  <a:close/>
                </a:path>
                <a:path w="70485" h="1612900">
                  <a:moveTo>
                    <a:pt x="35344" y="1162977"/>
                  </a:moveTo>
                  <a:lnTo>
                    <a:pt x="33553" y="1164907"/>
                  </a:lnTo>
                  <a:lnTo>
                    <a:pt x="33972" y="1165186"/>
                  </a:lnTo>
                  <a:lnTo>
                    <a:pt x="35344" y="1162977"/>
                  </a:lnTo>
                  <a:close/>
                </a:path>
                <a:path w="70485" h="1612900">
                  <a:moveTo>
                    <a:pt x="35636" y="1132979"/>
                  </a:moveTo>
                  <a:lnTo>
                    <a:pt x="29540" y="1129576"/>
                  </a:lnTo>
                  <a:lnTo>
                    <a:pt x="22567" y="1133513"/>
                  </a:lnTo>
                  <a:lnTo>
                    <a:pt x="32131" y="1142326"/>
                  </a:lnTo>
                  <a:lnTo>
                    <a:pt x="35636" y="1132979"/>
                  </a:lnTo>
                  <a:close/>
                </a:path>
                <a:path w="70485" h="1612900">
                  <a:moveTo>
                    <a:pt x="36068" y="1163993"/>
                  </a:moveTo>
                  <a:lnTo>
                    <a:pt x="35585" y="1163370"/>
                  </a:lnTo>
                  <a:lnTo>
                    <a:pt x="34366" y="1165999"/>
                  </a:lnTo>
                  <a:lnTo>
                    <a:pt x="36068" y="1163993"/>
                  </a:lnTo>
                  <a:close/>
                </a:path>
                <a:path w="70485" h="1612900">
                  <a:moveTo>
                    <a:pt x="36334" y="1515148"/>
                  </a:moveTo>
                  <a:lnTo>
                    <a:pt x="35826" y="1512392"/>
                  </a:lnTo>
                  <a:lnTo>
                    <a:pt x="35407" y="1514792"/>
                  </a:lnTo>
                  <a:lnTo>
                    <a:pt x="36334" y="1515148"/>
                  </a:lnTo>
                  <a:close/>
                </a:path>
                <a:path w="70485" h="1612900">
                  <a:moveTo>
                    <a:pt x="37477" y="1509318"/>
                  </a:moveTo>
                  <a:lnTo>
                    <a:pt x="36487" y="1510753"/>
                  </a:lnTo>
                  <a:lnTo>
                    <a:pt x="37109" y="1511554"/>
                  </a:lnTo>
                  <a:lnTo>
                    <a:pt x="37477" y="1509318"/>
                  </a:lnTo>
                  <a:close/>
                </a:path>
                <a:path w="70485" h="1612900">
                  <a:moveTo>
                    <a:pt x="38087" y="1061834"/>
                  </a:moveTo>
                  <a:lnTo>
                    <a:pt x="35737" y="1052842"/>
                  </a:lnTo>
                  <a:lnTo>
                    <a:pt x="31089" y="1056449"/>
                  </a:lnTo>
                  <a:lnTo>
                    <a:pt x="38087" y="1061834"/>
                  </a:lnTo>
                  <a:close/>
                </a:path>
                <a:path w="70485" h="1612900">
                  <a:moveTo>
                    <a:pt x="38125" y="1041742"/>
                  </a:moveTo>
                  <a:lnTo>
                    <a:pt x="36385" y="1041171"/>
                  </a:lnTo>
                  <a:lnTo>
                    <a:pt x="35267" y="1041273"/>
                  </a:lnTo>
                  <a:lnTo>
                    <a:pt x="38125" y="1041742"/>
                  </a:lnTo>
                  <a:close/>
                </a:path>
                <a:path w="70485" h="1612900">
                  <a:moveTo>
                    <a:pt x="39382" y="1045641"/>
                  </a:moveTo>
                  <a:lnTo>
                    <a:pt x="37223" y="1044384"/>
                  </a:lnTo>
                  <a:lnTo>
                    <a:pt x="36169" y="1044714"/>
                  </a:lnTo>
                  <a:lnTo>
                    <a:pt x="39382" y="1045641"/>
                  </a:lnTo>
                  <a:close/>
                </a:path>
                <a:path w="70485" h="1612900">
                  <a:moveTo>
                    <a:pt x="39662" y="1101344"/>
                  </a:moveTo>
                  <a:lnTo>
                    <a:pt x="34048" y="1100442"/>
                  </a:lnTo>
                  <a:lnTo>
                    <a:pt x="31013" y="1105128"/>
                  </a:lnTo>
                  <a:lnTo>
                    <a:pt x="36893" y="1107020"/>
                  </a:lnTo>
                  <a:lnTo>
                    <a:pt x="39662" y="1101344"/>
                  </a:lnTo>
                  <a:close/>
                </a:path>
                <a:path w="70485" h="1612900">
                  <a:moveTo>
                    <a:pt x="40322" y="1103630"/>
                  </a:moveTo>
                  <a:lnTo>
                    <a:pt x="39509" y="1104417"/>
                  </a:lnTo>
                  <a:lnTo>
                    <a:pt x="40322" y="1104925"/>
                  </a:lnTo>
                  <a:lnTo>
                    <a:pt x="40322" y="1103630"/>
                  </a:lnTo>
                  <a:close/>
                </a:path>
                <a:path w="70485" h="1612900">
                  <a:moveTo>
                    <a:pt x="41021" y="1101204"/>
                  </a:moveTo>
                  <a:lnTo>
                    <a:pt x="40309" y="1100378"/>
                  </a:lnTo>
                  <a:lnTo>
                    <a:pt x="39611" y="1100924"/>
                  </a:lnTo>
                  <a:lnTo>
                    <a:pt x="41021" y="1101204"/>
                  </a:lnTo>
                  <a:close/>
                </a:path>
                <a:path w="70485" h="1612900">
                  <a:moveTo>
                    <a:pt x="41694" y="1059611"/>
                  </a:moveTo>
                  <a:lnTo>
                    <a:pt x="40017" y="1056576"/>
                  </a:lnTo>
                  <a:lnTo>
                    <a:pt x="40208" y="1059827"/>
                  </a:lnTo>
                  <a:lnTo>
                    <a:pt x="41694" y="1059611"/>
                  </a:lnTo>
                  <a:close/>
                </a:path>
                <a:path w="70485" h="1612900">
                  <a:moveTo>
                    <a:pt x="42176" y="1066838"/>
                  </a:moveTo>
                  <a:lnTo>
                    <a:pt x="41795" y="1064387"/>
                  </a:lnTo>
                  <a:lnTo>
                    <a:pt x="40830" y="1063904"/>
                  </a:lnTo>
                  <a:lnTo>
                    <a:pt x="42176" y="1066838"/>
                  </a:lnTo>
                  <a:close/>
                </a:path>
                <a:path w="70485" h="1612900">
                  <a:moveTo>
                    <a:pt x="42443" y="1054087"/>
                  </a:moveTo>
                  <a:lnTo>
                    <a:pt x="42189" y="1052728"/>
                  </a:lnTo>
                  <a:lnTo>
                    <a:pt x="41465" y="1053198"/>
                  </a:lnTo>
                  <a:lnTo>
                    <a:pt x="42443" y="1054087"/>
                  </a:lnTo>
                  <a:close/>
                </a:path>
                <a:path w="70485" h="1612900">
                  <a:moveTo>
                    <a:pt x="43002" y="1056513"/>
                  </a:moveTo>
                  <a:lnTo>
                    <a:pt x="40500" y="1055217"/>
                  </a:lnTo>
                  <a:lnTo>
                    <a:pt x="40043" y="1056297"/>
                  </a:lnTo>
                  <a:lnTo>
                    <a:pt x="43002" y="1056513"/>
                  </a:lnTo>
                  <a:close/>
                </a:path>
                <a:path w="70485" h="1612900">
                  <a:moveTo>
                    <a:pt x="44335" y="1064806"/>
                  </a:moveTo>
                  <a:lnTo>
                    <a:pt x="42849" y="1062723"/>
                  </a:lnTo>
                  <a:lnTo>
                    <a:pt x="43395" y="1066965"/>
                  </a:lnTo>
                  <a:lnTo>
                    <a:pt x="44335" y="1064806"/>
                  </a:lnTo>
                  <a:close/>
                </a:path>
                <a:path w="70485" h="1612900">
                  <a:moveTo>
                    <a:pt x="44602" y="1058672"/>
                  </a:moveTo>
                  <a:lnTo>
                    <a:pt x="42138" y="1059878"/>
                  </a:lnTo>
                  <a:lnTo>
                    <a:pt x="43992" y="1059726"/>
                  </a:lnTo>
                  <a:lnTo>
                    <a:pt x="44602" y="1058672"/>
                  </a:lnTo>
                  <a:close/>
                </a:path>
                <a:path w="70485" h="1612900">
                  <a:moveTo>
                    <a:pt x="44831" y="1075753"/>
                  </a:moveTo>
                  <a:lnTo>
                    <a:pt x="39878" y="1061516"/>
                  </a:lnTo>
                  <a:lnTo>
                    <a:pt x="39916" y="1071118"/>
                  </a:lnTo>
                  <a:lnTo>
                    <a:pt x="44831" y="1075753"/>
                  </a:lnTo>
                  <a:close/>
                </a:path>
                <a:path w="70485" h="1612900">
                  <a:moveTo>
                    <a:pt x="46405" y="1064717"/>
                  </a:moveTo>
                  <a:lnTo>
                    <a:pt x="46062" y="1062634"/>
                  </a:lnTo>
                  <a:lnTo>
                    <a:pt x="44640" y="1063421"/>
                  </a:lnTo>
                  <a:lnTo>
                    <a:pt x="46405" y="1064717"/>
                  </a:lnTo>
                  <a:close/>
                </a:path>
                <a:path w="70485" h="1612900">
                  <a:moveTo>
                    <a:pt x="46609" y="1010881"/>
                  </a:moveTo>
                  <a:lnTo>
                    <a:pt x="45656" y="1009700"/>
                  </a:lnTo>
                  <a:lnTo>
                    <a:pt x="45275" y="1011440"/>
                  </a:lnTo>
                  <a:lnTo>
                    <a:pt x="46609" y="1010881"/>
                  </a:lnTo>
                  <a:close/>
                </a:path>
                <a:path w="70485" h="1612900">
                  <a:moveTo>
                    <a:pt x="47853" y="1456626"/>
                  </a:moveTo>
                  <a:lnTo>
                    <a:pt x="46977" y="1455521"/>
                  </a:lnTo>
                  <a:lnTo>
                    <a:pt x="46888" y="1456842"/>
                  </a:lnTo>
                  <a:lnTo>
                    <a:pt x="47853" y="1456626"/>
                  </a:lnTo>
                  <a:close/>
                </a:path>
                <a:path w="70485" h="1612900">
                  <a:moveTo>
                    <a:pt x="48107" y="920889"/>
                  </a:moveTo>
                  <a:lnTo>
                    <a:pt x="47066" y="919975"/>
                  </a:lnTo>
                  <a:lnTo>
                    <a:pt x="47231" y="922045"/>
                  </a:lnTo>
                  <a:lnTo>
                    <a:pt x="48107" y="920889"/>
                  </a:lnTo>
                  <a:close/>
                </a:path>
                <a:path w="70485" h="1612900">
                  <a:moveTo>
                    <a:pt x="49758" y="914273"/>
                  </a:moveTo>
                  <a:lnTo>
                    <a:pt x="46697" y="909243"/>
                  </a:lnTo>
                  <a:lnTo>
                    <a:pt x="45466" y="915593"/>
                  </a:lnTo>
                  <a:lnTo>
                    <a:pt x="49758" y="914273"/>
                  </a:lnTo>
                  <a:close/>
                </a:path>
                <a:path w="70485" h="1612900">
                  <a:moveTo>
                    <a:pt x="54559" y="924471"/>
                  </a:moveTo>
                  <a:lnTo>
                    <a:pt x="52057" y="921004"/>
                  </a:lnTo>
                  <a:lnTo>
                    <a:pt x="48285" y="923925"/>
                  </a:lnTo>
                  <a:lnTo>
                    <a:pt x="54559" y="924471"/>
                  </a:lnTo>
                  <a:close/>
                </a:path>
                <a:path w="70485" h="1612900">
                  <a:moveTo>
                    <a:pt x="55740" y="1015415"/>
                  </a:moveTo>
                  <a:lnTo>
                    <a:pt x="55664" y="1013663"/>
                  </a:lnTo>
                  <a:lnTo>
                    <a:pt x="54432" y="1014158"/>
                  </a:lnTo>
                  <a:lnTo>
                    <a:pt x="55740" y="1015415"/>
                  </a:lnTo>
                  <a:close/>
                </a:path>
                <a:path w="70485" h="1612900">
                  <a:moveTo>
                    <a:pt x="57861" y="1002753"/>
                  </a:moveTo>
                  <a:lnTo>
                    <a:pt x="57086" y="1001141"/>
                  </a:lnTo>
                  <a:lnTo>
                    <a:pt x="56083" y="1001585"/>
                  </a:lnTo>
                  <a:lnTo>
                    <a:pt x="57861" y="1002753"/>
                  </a:lnTo>
                  <a:close/>
                </a:path>
                <a:path w="70485" h="1612900">
                  <a:moveTo>
                    <a:pt x="59245" y="993317"/>
                  </a:moveTo>
                  <a:lnTo>
                    <a:pt x="57340" y="991743"/>
                  </a:lnTo>
                  <a:lnTo>
                    <a:pt x="57988" y="993178"/>
                  </a:lnTo>
                  <a:lnTo>
                    <a:pt x="59245" y="993317"/>
                  </a:lnTo>
                  <a:close/>
                </a:path>
                <a:path w="70485" h="1612900">
                  <a:moveTo>
                    <a:pt x="60604" y="931049"/>
                  </a:moveTo>
                  <a:lnTo>
                    <a:pt x="59334" y="930846"/>
                  </a:lnTo>
                  <a:lnTo>
                    <a:pt x="58445" y="932065"/>
                  </a:lnTo>
                  <a:lnTo>
                    <a:pt x="60604" y="931049"/>
                  </a:lnTo>
                  <a:close/>
                </a:path>
                <a:path w="70485" h="1612900">
                  <a:moveTo>
                    <a:pt x="60718" y="1229169"/>
                  </a:moveTo>
                  <a:lnTo>
                    <a:pt x="59728" y="1229880"/>
                  </a:lnTo>
                  <a:lnTo>
                    <a:pt x="60629" y="1231023"/>
                  </a:lnTo>
                  <a:lnTo>
                    <a:pt x="60718" y="1229169"/>
                  </a:lnTo>
                  <a:close/>
                </a:path>
                <a:path w="70485" h="1612900">
                  <a:moveTo>
                    <a:pt x="61341" y="936002"/>
                  </a:moveTo>
                  <a:lnTo>
                    <a:pt x="59804" y="934567"/>
                  </a:lnTo>
                  <a:lnTo>
                    <a:pt x="59804" y="937361"/>
                  </a:lnTo>
                  <a:lnTo>
                    <a:pt x="61341" y="936002"/>
                  </a:lnTo>
                  <a:close/>
                </a:path>
                <a:path w="70485" h="1612900">
                  <a:moveTo>
                    <a:pt x="61976" y="932992"/>
                  </a:moveTo>
                  <a:lnTo>
                    <a:pt x="60109" y="932332"/>
                  </a:lnTo>
                  <a:lnTo>
                    <a:pt x="60629" y="935062"/>
                  </a:lnTo>
                  <a:lnTo>
                    <a:pt x="61976" y="932992"/>
                  </a:lnTo>
                  <a:close/>
                </a:path>
                <a:path w="70485" h="1612900">
                  <a:moveTo>
                    <a:pt x="64643" y="992085"/>
                  </a:moveTo>
                  <a:lnTo>
                    <a:pt x="62953" y="989939"/>
                  </a:lnTo>
                  <a:lnTo>
                    <a:pt x="63919" y="993559"/>
                  </a:lnTo>
                  <a:lnTo>
                    <a:pt x="64643" y="992085"/>
                  </a:lnTo>
                  <a:close/>
                </a:path>
                <a:path w="70485" h="1612900">
                  <a:moveTo>
                    <a:pt x="66992" y="1229563"/>
                  </a:moveTo>
                  <a:lnTo>
                    <a:pt x="65620" y="1228458"/>
                  </a:lnTo>
                  <a:lnTo>
                    <a:pt x="65176" y="1229626"/>
                  </a:lnTo>
                  <a:lnTo>
                    <a:pt x="66992" y="1229563"/>
                  </a:lnTo>
                  <a:close/>
                </a:path>
                <a:path w="70485" h="1612900">
                  <a:moveTo>
                    <a:pt x="70383" y="989761"/>
                  </a:moveTo>
                  <a:lnTo>
                    <a:pt x="69621" y="988872"/>
                  </a:lnTo>
                  <a:lnTo>
                    <a:pt x="69532" y="990942"/>
                  </a:lnTo>
                  <a:lnTo>
                    <a:pt x="70383" y="989761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3720477" y="2535719"/>
              <a:ext cx="91440" cy="833755"/>
            </a:xfrm>
            <a:custGeom>
              <a:avLst/>
              <a:gdLst/>
              <a:ahLst/>
              <a:cxnLst/>
              <a:rect l="l" t="t" r="r" b="b"/>
              <a:pathLst>
                <a:path w="91439" h="833754">
                  <a:moveTo>
                    <a:pt x="1727" y="309994"/>
                  </a:moveTo>
                  <a:lnTo>
                    <a:pt x="0" y="311099"/>
                  </a:lnTo>
                  <a:lnTo>
                    <a:pt x="1384" y="311658"/>
                  </a:lnTo>
                  <a:lnTo>
                    <a:pt x="1727" y="309994"/>
                  </a:lnTo>
                  <a:close/>
                </a:path>
                <a:path w="91439" h="833754">
                  <a:moveTo>
                    <a:pt x="6324" y="313905"/>
                  </a:moveTo>
                  <a:lnTo>
                    <a:pt x="4381" y="312826"/>
                  </a:lnTo>
                  <a:lnTo>
                    <a:pt x="4851" y="314921"/>
                  </a:lnTo>
                  <a:lnTo>
                    <a:pt x="6324" y="313905"/>
                  </a:lnTo>
                  <a:close/>
                </a:path>
                <a:path w="91439" h="833754">
                  <a:moveTo>
                    <a:pt x="6642" y="310184"/>
                  </a:moveTo>
                  <a:lnTo>
                    <a:pt x="6604" y="308190"/>
                  </a:lnTo>
                  <a:lnTo>
                    <a:pt x="5930" y="308635"/>
                  </a:lnTo>
                  <a:lnTo>
                    <a:pt x="6642" y="310184"/>
                  </a:lnTo>
                  <a:close/>
                </a:path>
                <a:path w="91439" h="833754">
                  <a:moveTo>
                    <a:pt x="8864" y="372084"/>
                  </a:moveTo>
                  <a:lnTo>
                    <a:pt x="6654" y="371233"/>
                  </a:lnTo>
                  <a:lnTo>
                    <a:pt x="7556" y="372414"/>
                  </a:lnTo>
                  <a:lnTo>
                    <a:pt x="8864" y="372084"/>
                  </a:lnTo>
                  <a:close/>
                </a:path>
                <a:path w="91439" h="833754">
                  <a:moveTo>
                    <a:pt x="9550" y="310972"/>
                  </a:moveTo>
                  <a:lnTo>
                    <a:pt x="8483" y="310781"/>
                  </a:lnTo>
                  <a:lnTo>
                    <a:pt x="9080" y="312077"/>
                  </a:lnTo>
                  <a:lnTo>
                    <a:pt x="9550" y="310972"/>
                  </a:lnTo>
                  <a:close/>
                </a:path>
                <a:path w="91439" h="833754">
                  <a:moveTo>
                    <a:pt x="12230" y="309638"/>
                  </a:moveTo>
                  <a:lnTo>
                    <a:pt x="11226" y="309156"/>
                  </a:lnTo>
                  <a:lnTo>
                    <a:pt x="10833" y="311899"/>
                  </a:lnTo>
                  <a:lnTo>
                    <a:pt x="12230" y="309638"/>
                  </a:lnTo>
                  <a:close/>
                </a:path>
                <a:path w="91439" h="833754">
                  <a:moveTo>
                    <a:pt x="14351" y="311175"/>
                  </a:moveTo>
                  <a:lnTo>
                    <a:pt x="12661" y="311645"/>
                  </a:lnTo>
                  <a:lnTo>
                    <a:pt x="14020" y="312750"/>
                  </a:lnTo>
                  <a:lnTo>
                    <a:pt x="14351" y="311175"/>
                  </a:lnTo>
                  <a:close/>
                </a:path>
                <a:path w="91439" h="833754">
                  <a:moveTo>
                    <a:pt x="15925" y="314515"/>
                  </a:moveTo>
                  <a:lnTo>
                    <a:pt x="15227" y="313664"/>
                  </a:lnTo>
                  <a:lnTo>
                    <a:pt x="14897" y="314794"/>
                  </a:lnTo>
                  <a:lnTo>
                    <a:pt x="15925" y="314515"/>
                  </a:lnTo>
                  <a:close/>
                </a:path>
                <a:path w="91439" h="833754">
                  <a:moveTo>
                    <a:pt x="18148" y="6057"/>
                  </a:moveTo>
                  <a:lnTo>
                    <a:pt x="10325" y="4470"/>
                  </a:lnTo>
                  <a:lnTo>
                    <a:pt x="4368" y="10439"/>
                  </a:lnTo>
                  <a:lnTo>
                    <a:pt x="6096" y="15494"/>
                  </a:lnTo>
                  <a:lnTo>
                    <a:pt x="17310" y="10718"/>
                  </a:lnTo>
                  <a:lnTo>
                    <a:pt x="18148" y="6057"/>
                  </a:lnTo>
                  <a:close/>
                </a:path>
                <a:path w="91439" h="833754">
                  <a:moveTo>
                    <a:pt x="22834" y="335572"/>
                  </a:moveTo>
                  <a:lnTo>
                    <a:pt x="21513" y="334772"/>
                  </a:lnTo>
                  <a:lnTo>
                    <a:pt x="22783" y="335826"/>
                  </a:lnTo>
                  <a:lnTo>
                    <a:pt x="22834" y="335572"/>
                  </a:lnTo>
                  <a:close/>
                </a:path>
                <a:path w="91439" h="833754">
                  <a:moveTo>
                    <a:pt x="22987" y="0"/>
                  </a:moveTo>
                  <a:lnTo>
                    <a:pt x="21120" y="292"/>
                  </a:lnTo>
                  <a:lnTo>
                    <a:pt x="19862" y="3632"/>
                  </a:lnTo>
                  <a:lnTo>
                    <a:pt x="22987" y="0"/>
                  </a:lnTo>
                  <a:close/>
                </a:path>
                <a:path w="91439" h="833754">
                  <a:moveTo>
                    <a:pt x="23533" y="340321"/>
                  </a:moveTo>
                  <a:lnTo>
                    <a:pt x="23266" y="339458"/>
                  </a:lnTo>
                  <a:lnTo>
                    <a:pt x="21691" y="339572"/>
                  </a:lnTo>
                  <a:lnTo>
                    <a:pt x="23533" y="340321"/>
                  </a:lnTo>
                  <a:close/>
                </a:path>
                <a:path w="91439" h="833754">
                  <a:moveTo>
                    <a:pt x="25514" y="337934"/>
                  </a:moveTo>
                  <a:lnTo>
                    <a:pt x="24485" y="336613"/>
                  </a:lnTo>
                  <a:lnTo>
                    <a:pt x="22898" y="336384"/>
                  </a:lnTo>
                  <a:lnTo>
                    <a:pt x="25514" y="337934"/>
                  </a:lnTo>
                  <a:close/>
                </a:path>
                <a:path w="91439" h="833754">
                  <a:moveTo>
                    <a:pt x="33172" y="777240"/>
                  </a:moveTo>
                  <a:lnTo>
                    <a:pt x="31838" y="778205"/>
                  </a:lnTo>
                  <a:lnTo>
                    <a:pt x="32270" y="778332"/>
                  </a:lnTo>
                  <a:lnTo>
                    <a:pt x="33172" y="777240"/>
                  </a:lnTo>
                  <a:close/>
                </a:path>
                <a:path w="91439" h="833754">
                  <a:moveTo>
                    <a:pt x="34480" y="771245"/>
                  </a:moveTo>
                  <a:lnTo>
                    <a:pt x="32969" y="772045"/>
                  </a:lnTo>
                  <a:lnTo>
                    <a:pt x="33591" y="772604"/>
                  </a:lnTo>
                  <a:lnTo>
                    <a:pt x="34480" y="771245"/>
                  </a:lnTo>
                  <a:close/>
                </a:path>
                <a:path w="91439" h="833754">
                  <a:moveTo>
                    <a:pt x="36982" y="348246"/>
                  </a:moveTo>
                  <a:lnTo>
                    <a:pt x="31724" y="340868"/>
                  </a:lnTo>
                  <a:lnTo>
                    <a:pt x="21412" y="336816"/>
                  </a:lnTo>
                  <a:lnTo>
                    <a:pt x="27749" y="341452"/>
                  </a:lnTo>
                  <a:lnTo>
                    <a:pt x="28562" y="348665"/>
                  </a:lnTo>
                  <a:lnTo>
                    <a:pt x="36982" y="348246"/>
                  </a:lnTo>
                  <a:close/>
                </a:path>
                <a:path w="91439" h="833754">
                  <a:moveTo>
                    <a:pt x="41059" y="400621"/>
                  </a:moveTo>
                  <a:lnTo>
                    <a:pt x="40817" y="399503"/>
                  </a:lnTo>
                  <a:lnTo>
                    <a:pt x="39497" y="400545"/>
                  </a:lnTo>
                  <a:lnTo>
                    <a:pt x="41059" y="400621"/>
                  </a:lnTo>
                  <a:close/>
                </a:path>
                <a:path w="91439" h="833754">
                  <a:moveTo>
                    <a:pt x="54216" y="461911"/>
                  </a:moveTo>
                  <a:lnTo>
                    <a:pt x="52133" y="458965"/>
                  </a:lnTo>
                  <a:lnTo>
                    <a:pt x="50101" y="465328"/>
                  </a:lnTo>
                  <a:lnTo>
                    <a:pt x="54216" y="461911"/>
                  </a:lnTo>
                  <a:close/>
                </a:path>
                <a:path w="91439" h="833754">
                  <a:moveTo>
                    <a:pt x="54305" y="461670"/>
                  </a:moveTo>
                  <a:lnTo>
                    <a:pt x="53784" y="459435"/>
                  </a:lnTo>
                  <a:lnTo>
                    <a:pt x="53301" y="460209"/>
                  </a:lnTo>
                  <a:lnTo>
                    <a:pt x="54305" y="461670"/>
                  </a:lnTo>
                  <a:close/>
                </a:path>
                <a:path w="91439" h="833754">
                  <a:moveTo>
                    <a:pt x="55880" y="464324"/>
                  </a:moveTo>
                  <a:lnTo>
                    <a:pt x="55270" y="463194"/>
                  </a:lnTo>
                  <a:lnTo>
                    <a:pt x="54013" y="464972"/>
                  </a:lnTo>
                  <a:lnTo>
                    <a:pt x="55880" y="464324"/>
                  </a:lnTo>
                  <a:close/>
                </a:path>
                <a:path w="91439" h="833754">
                  <a:moveTo>
                    <a:pt x="60363" y="311581"/>
                  </a:moveTo>
                  <a:lnTo>
                    <a:pt x="60210" y="310311"/>
                  </a:lnTo>
                  <a:lnTo>
                    <a:pt x="58712" y="310362"/>
                  </a:lnTo>
                  <a:lnTo>
                    <a:pt x="60363" y="311581"/>
                  </a:lnTo>
                  <a:close/>
                </a:path>
                <a:path w="91439" h="833754">
                  <a:moveTo>
                    <a:pt x="62738" y="44335"/>
                  </a:moveTo>
                  <a:lnTo>
                    <a:pt x="61849" y="44069"/>
                  </a:lnTo>
                  <a:lnTo>
                    <a:pt x="62611" y="45847"/>
                  </a:lnTo>
                  <a:lnTo>
                    <a:pt x="62738" y="44335"/>
                  </a:lnTo>
                  <a:close/>
                </a:path>
                <a:path w="91439" h="833754">
                  <a:moveTo>
                    <a:pt x="64731" y="44856"/>
                  </a:moveTo>
                  <a:lnTo>
                    <a:pt x="63119" y="45034"/>
                  </a:lnTo>
                  <a:lnTo>
                    <a:pt x="64566" y="47371"/>
                  </a:lnTo>
                  <a:lnTo>
                    <a:pt x="64731" y="44856"/>
                  </a:lnTo>
                  <a:close/>
                </a:path>
                <a:path w="91439" h="833754">
                  <a:moveTo>
                    <a:pt x="69710" y="326237"/>
                  </a:moveTo>
                  <a:lnTo>
                    <a:pt x="69151" y="324015"/>
                  </a:lnTo>
                  <a:lnTo>
                    <a:pt x="68084" y="323189"/>
                  </a:lnTo>
                  <a:lnTo>
                    <a:pt x="69710" y="326237"/>
                  </a:lnTo>
                  <a:close/>
                </a:path>
                <a:path w="91439" h="833754">
                  <a:moveTo>
                    <a:pt x="70993" y="324916"/>
                  </a:moveTo>
                  <a:lnTo>
                    <a:pt x="69646" y="323253"/>
                  </a:lnTo>
                  <a:lnTo>
                    <a:pt x="70434" y="325462"/>
                  </a:lnTo>
                  <a:lnTo>
                    <a:pt x="70993" y="324916"/>
                  </a:lnTo>
                  <a:close/>
                </a:path>
                <a:path w="91439" h="833754">
                  <a:moveTo>
                    <a:pt x="71729" y="316115"/>
                  </a:moveTo>
                  <a:lnTo>
                    <a:pt x="70916" y="314642"/>
                  </a:lnTo>
                  <a:lnTo>
                    <a:pt x="71094" y="316585"/>
                  </a:lnTo>
                  <a:lnTo>
                    <a:pt x="71729" y="316115"/>
                  </a:lnTo>
                  <a:close/>
                </a:path>
                <a:path w="91439" h="833754">
                  <a:moveTo>
                    <a:pt x="72440" y="227279"/>
                  </a:moveTo>
                  <a:lnTo>
                    <a:pt x="71920" y="226745"/>
                  </a:lnTo>
                  <a:lnTo>
                    <a:pt x="70091" y="227888"/>
                  </a:lnTo>
                  <a:lnTo>
                    <a:pt x="72440" y="227279"/>
                  </a:lnTo>
                  <a:close/>
                </a:path>
                <a:path w="91439" h="833754">
                  <a:moveTo>
                    <a:pt x="72809" y="326834"/>
                  </a:moveTo>
                  <a:lnTo>
                    <a:pt x="72174" y="325196"/>
                  </a:lnTo>
                  <a:lnTo>
                    <a:pt x="69964" y="322059"/>
                  </a:lnTo>
                  <a:lnTo>
                    <a:pt x="72809" y="326834"/>
                  </a:lnTo>
                  <a:close/>
                </a:path>
                <a:path w="91439" h="833754">
                  <a:moveTo>
                    <a:pt x="73240" y="320852"/>
                  </a:moveTo>
                  <a:lnTo>
                    <a:pt x="72517" y="319278"/>
                  </a:lnTo>
                  <a:lnTo>
                    <a:pt x="72250" y="320484"/>
                  </a:lnTo>
                  <a:lnTo>
                    <a:pt x="73240" y="320852"/>
                  </a:lnTo>
                  <a:close/>
                </a:path>
                <a:path w="91439" h="833754">
                  <a:moveTo>
                    <a:pt x="73329" y="112141"/>
                  </a:moveTo>
                  <a:lnTo>
                    <a:pt x="71196" y="109512"/>
                  </a:lnTo>
                  <a:lnTo>
                    <a:pt x="64477" y="107289"/>
                  </a:lnTo>
                  <a:lnTo>
                    <a:pt x="73329" y="112141"/>
                  </a:lnTo>
                  <a:close/>
                </a:path>
                <a:path w="91439" h="833754">
                  <a:moveTo>
                    <a:pt x="73355" y="229247"/>
                  </a:moveTo>
                  <a:lnTo>
                    <a:pt x="71374" y="228269"/>
                  </a:lnTo>
                  <a:lnTo>
                    <a:pt x="71069" y="229565"/>
                  </a:lnTo>
                  <a:lnTo>
                    <a:pt x="73355" y="229247"/>
                  </a:lnTo>
                  <a:close/>
                </a:path>
                <a:path w="91439" h="833754">
                  <a:moveTo>
                    <a:pt x="73863" y="102831"/>
                  </a:moveTo>
                  <a:lnTo>
                    <a:pt x="72732" y="102819"/>
                  </a:lnTo>
                  <a:lnTo>
                    <a:pt x="73621" y="103720"/>
                  </a:lnTo>
                  <a:lnTo>
                    <a:pt x="73863" y="102831"/>
                  </a:lnTo>
                  <a:close/>
                </a:path>
                <a:path w="91439" h="833754">
                  <a:moveTo>
                    <a:pt x="74104" y="68961"/>
                  </a:moveTo>
                  <a:lnTo>
                    <a:pt x="66433" y="72898"/>
                  </a:lnTo>
                  <a:lnTo>
                    <a:pt x="72491" y="75768"/>
                  </a:lnTo>
                  <a:lnTo>
                    <a:pt x="74104" y="68961"/>
                  </a:lnTo>
                  <a:close/>
                </a:path>
                <a:path w="91439" h="833754">
                  <a:moveTo>
                    <a:pt x="74155" y="418109"/>
                  </a:moveTo>
                  <a:lnTo>
                    <a:pt x="69253" y="413613"/>
                  </a:lnTo>
                  <a:lnTo>
                    <a:pt x="66294" y="426313"/>
                  </a:lnTo>
                  <a:lnTo>
                    <a:pt x="74155" y="418109"/>
                  </a:lnTo>
                  <a:close/>
                </a:path>
                <a:path w="91439" h="833754">
                  <a:moveTo>
                    <a:pt x="74422" y="324370"/>
                  </a:moveTo>
                  <a:lnTo>
                    <a:pt x="74358" y="323469"/>
                  </a:lnTo>
                  <a:lnTo>
                    <a:pt x="73177" y="323392"/>
                  </a:lnTo>
                  <a:lnTo>
                    <a:pt x="74422" y="324370"/>
                  </a:lnTo>
                  <a:close/>
                </a:path>
                <a:path w="91439" h="833754">
                  <a:moveTo>
                    <a:pt x="75158" y="115900"/>
                  </a:moveTo>
                  <a:lnTo>
                    <a:pt x="71615" y="115252"/>
                  </a:lnTo>
                  <a:lnTo>
                    <a:pt x="73799" y="117005"/>
                  </a:lnTo>
                  <a:lnTo>
                    <a:pt x="75158" y="115900"/>
                  </a:lnTo>
                  <a:close/>
                </a:path>
                <a:path w="91439" h="833754">
                  <a:moveTo>
                    <a:pt x="75730" y="326694"/>
                  </a:moveTo>
                  <a:lnTo>
                    <a:pt x="74104" y="324777"/>
                  </a:lnTo>
                  <a:lnTo>
                    <a:pt x="73571" y="324916"/>
                  </a:lnTo>
                  <a:lnTo>
                    <a:pt x="75730" y="326694"/>
                  </a:lnTo>
                  <a:close/>
                </a:path>
                <a:path w="91439" h="833754">
                  <a:moveTo>
                    <a:pt x="77216" y="312877"/>
                  </a:moveTo>
                  <a:lnTo>
                    <a:pt x="75768" y="311353"/>
                  </a:lnTo>
                  <a:lnTo>
                    <a:pt x="75361" y="311670"/>
                  </a:lnTo>
                  <a:lnTo>
                    <a:pt x="77216" y="312877"/>
                  </a:lnTo>
                  <a:close/>
                </a:path>
                <a:path w="91439" h="833754">
                  <a:moveTo>
                    <a:pt x="77330" y="231889"/>
                  </a:moveTo>
                  <a:lnTo>
                    <a:pt x="76327" y="231444"/>
                  </a:lnTo>
                  <a:lnTo>
                    <a:pt x="76708" y="232689"/>
                  </a:lnTo>
                  <a:lnTo>
                    <a:pt x="77330" y="231889"/>
                  </a:lnTo>
                  <a:close/>
                </a:path>
                <a:path w="91439" h="833754">
                  <a:moveTo>
                    <a:pt x="77838" y="230962"/>
                  </a:moveTo>
                  <a:lnTo>
                    <a:pt x="76454" y="229971"/>
                  </a:lnTo>
                  <a:lnTo>
                    <a:pt x="75742" y="231190"/>
                  </a:lnTo>
                  <a:lnTo>
                    <a:pt x="77838" y="230962"/>
                  </a:lnTo>
                  <a:close/>
                </a:path>
                <a:path w="91439" h="833754">
                  <a:moveTo>
                    <a:pt x="77978" y="207111"/>
                  </a:moveTo>
                  <a:lnTo>
                    <a:pt x="77063" y="206717"/>
                  </a:lnTo>
                  <a:lnTo>
                    <a:pt x="77635" y="208038"/>
                  </a:lnTo>
                  <a:lnTo>
                    <a:pt x="77978" y="207111"/>
                  </a:lnTo>
                  <a:close/>
                </a:path>
                <a:path w="91439" h="833754">
                  <a:moveTo>
                    <a:pt x="78181" y="485152"/>
                  </a:moveTo>
                  <a:lnTo>
                    <a:pt x="77749" y="482219"/>
                  </a:lnTo>
                  <a:lnTo>
                    <a:pt x="76835" y="483730"/>
                  </a:lnTo>
                  <a:lnTo>
                    <a:pt x="78181" y="485152"/>
                  </a:lnTo>
                  <a:close/>
                </a:path>
                <a:path w="91439" h="833754">
                  <a:moveTo>
                    <a:pt x="78232" y="103047"/>
                  </a:moveTo>
                  <a:lnTo>
                    <a:pt x="74803" y="103212"/>
                  </a:lnTo>
                  <a:lnTo>
                    <a:pt x="76873" y="103263"/>
                  </a:lnTo>
                  <a:lnTo>
                    <a:pt x="78232" y="103047"/>
                  </a:lnTo>
                  <a:close/>
                </a:path>
                <a:path w="91439" h="833754">
                  <a:moveTo>
                    <a:pt x="78587" y="232549"/>
                  </a:moveTo>
                  <a:lnTo>
                    <a:pt x="78092" y="231813"/>
                  </a:lnTo>
                  <a:lnTo>
                    <a:pt x="76873" y="232943"/>
                  </a:lnTo>
                  <a:lnTo>
                    <a:pt x="78587" y="232549"/>
                  </a:lnTo>
                  <a:close/>
                </a:path>
                <a:path w="91439" h="833754">
                  <a:moveTo>
                    <a:pt x="79095" y="105765"/>
                  </a:moveTo>
                  <a:lnTo>
                    <a:pt x="77800" y="105079"/>
                  </a:lnTo>
                  <a:lnTo>
                    <a:pt x="76339" y="105702"/>
                  </a:lnTo>
                  <a:lnTo>
                    <a:pt x="79095" y="105765"/>
                  </a:lnTo>
                  <a:close/>
                </a:path>
                <a:path w="91439" h="833754">
                  <a:moveTo>
                    <a:pt x="79222" y="107492"/>
                  </a:moveTo>
                  <a:lnTo>
                    <a:pt x="78270" y="106743"/>
                  </a:lnTo>
                  <a:lnTo>
                    <a:pt x="76403" y="106883"/>
                  </a:lnTo>
                  <a:lnTo>
                    <a:pt x="79222" y="107492"/>
                  </a:lnTo>
                  <a:close/>
                </a:path>
                <a:path w="91439" h="833754">
                  <a:moveTo>
                    <a:pt x="79349" y="363067"/>
                  </a:moveTo>
                  <a:lnTo>
                    <a:pt x="78574" y="361899"/>
                  </a:lnTo>
                  <a:lnTo>
                    <a:pt x="77609" y="362445"/>
                  </a:lnTo>
                  <a:lnTo>
                    <a:pt x="79349" y="363067"/>
                  </a:lnTo>
                  <a:close/>
                </a:path>
                <a:path w="91439" h="833754">
                  <a:moveTo>
                    <a:pt x="79400" y="210070"/>
                  </a:moveTo>
                  <a:lnTo>
                    <a:pt x="78574" y="209550"/>
                  </a:lnTo>
                  <a:lnTo>
                    <a:pt x="77698" y="209588"/>
                  </a:lnTo>
                  <a:lnTo>
                    <a:pt x="79400" y="210070"/>
                  </a:lnTo>
                  <a:close/>
                </a:path>
                <a:path w="91439" h="833754">
                  <a:moveTo>
                    <a:pt x="79908" y="233006"/>
                  </a:moveTo>
                  <a:lnTo>
                    <a:pt x="75971" y="234302"/>
                  </a:lnTo>
                  <a:lnTo>
                    <a:pt x="79057" y="234848"/>
                  </a:lnTo>
                  <a:lnTo>
                    <a:pt x="79908" y="233006"/>
                  </a:lnTo>
                  <a:close/>
                </a:path>
                <a:path w="91439" h="833754">
                  <a:moveTo>
                    <a:pt x="81165" y="323075"/>
                  </a:moveTo>
                  <a:lnTo>
                    <a:pt x="79971" y="321043"/>
                  </a:lnTo>
                  <a:lnTo>
                    <a:pt x="79933" y="322427"/>
                  </a:lnTo>
                  <a:lnTo>
                    <a:pt x="81165" y="323075"/>
                  </a:lnTo>
                  <a:close/>
                </a:path>
                <a:path w="91439" h="833754">
                  <a:moveTo>
                    <a:pt x="81432" y="232727"/>
                  </a:moveTo>
                  <a:lnTo>
                    <a:pt x="79946" y="232994"/>
                  </a:lnTo>
                  <a:lnTo>
                    <a:pt x="81051" y="234251"/>
                  </a:lnTo>
                  <a:lnTo>
                    <a:pt x="81432" y="232727"/>
                  </a:lnTo>
                  <a:close/>
                </a:path>
                <a:path w="91439" h="833754">
                  <a:moveTo>
                    <a:pt x="81572" y="75031"/>
                  </a:moveTo>
                  <a:lnTo>
                    <a:pt x="78994" y="72961"/>
                  </a:lnTo>
                  <a:lnTo>
                    <a:pt x="75247" y="75742"/>
                  </a:lnTo>
                  <a:lnTo>
                    <a:pt x="81572" y="75031"/>
                  </a:lnTo>
                  <a:close/>
                </a:path>
                <a:path w="91439" h="833754">
                  <a:moveTo>
                    <a:pt x="83235" y="119380"/>
                  </a:moveTo>
                  <a:lnTo>
                    <a:pt x="81762" y="118452"/>
                  </a:lnTo>
                  <a:lnTo>
                    <a:pt x="81864" y="119291"/>
                  </a:lnTo>
                  <a:lnTo>
                    <a:pt x="83235" y="119380"/>
                  </a:lnTo>
                  <a:close/>
                </a:path>
                <a:path w="91439" h="833754">
                  <a:moveTo>
                    <a:pt x="84048" y="238353"/>
                  </a:moveTo>
                  <a:lnTo>
                    <a:pt x="83223" y="239636"/>
                  </a:lnTo>
                  <a:lnTo>
                    <a:pt x="83972" y="240601"/>
                  </a:lnTo>
                  <a:lnTo>
                    <a:pt x="84048" y="238353"/>
                  </a:lnTo>
                  <a:close/>
                </a:path>
                <a:path w="91439" h="833754">
                  <a:moveTo>
                    <a:pt x="85064" y="226288"/>
                  </a:moveTo>
                  <a:lnTo>
                    <a:pt x="84607" y="224142"/>
                  </a:lnTo>
                  <a:lnTo>
                    <a:pt x="84188" y="225336"/>
                  </a:lnTo>
                  <a:lnTo>
                    <a:pt x="85064" y="226288"/>
                  </a:lnTo>
                  <a:close/>
                </a:path>
                <a:path w="91439" h="833754">
                  <a:moveTo>
                    <a:pt x="85217" y="241795"/>
                  </a:moveTo>
                  <a:lnTo>
                    <a:pt x="84162" y="242239"/>
                  </a:lnTo>
                  <a:lnTo>
                    <a:pt x="85217" y="243027"/>
                  </a:lnTo>
                  <a:lnTo>
                    <a:pt x="85217" y="241795"/>
                  </a:lnTo>
                  <a:close/>
                </a:path>
                <a:path w="91439" h="833754">
                  <a:moveTo>
                    <a:pt x="86042" y="224053"/>
                  </a:moveTo>
                  <a:lnTo>
                    <a:pt x="84683" y="223354"/>
                  </a:lnTo>
                  <a:lnTo>
                    <a:pt x="85242" y="224650"/>
                  </a:lnTo>
                  <a:lnTo>
                    <a:pt x="86042" y="224053"/>
                  </a:lnTo>
                  <a:close/>
                </a:path>
                <a:path w="91439" h="833754">
                  <a:moveTo>
                    <a:pt x="87350" y="207327"/>
                  </a:moveTo>
                  <a:lnTo>
                    <a:pt x="86271" y="207200"/>
                  </a:lnTo>
                  <a:lnTo>
                    <a:pt x="87071" y="209003"/>
                  </a:lnTo>
                  <a:lnTo>
                    <a:pt x="87350" y="207327"/>
                  </a:lnTo>
                  <a:close/>
                </a:path>
                <a:path w="91439" h="833754">
                  <a:moveTo>
                    <a:pt x="87909" y="244182"/>
                  </a:moveTo>
                  <a:lnTo>
                    <a:pt x="86817" y="244360"/>
                  </a:lnTo>
                  <a:lnTo>
                    <a:pt x="87820" y="245198"/>
                  </a:lnTo>
                  <a:lnTo>
                    <a:pt x="87909" y="244182"/>
                  </a:lnTo>
                  <a:close/>
                </a:path>
                <a:path w="91439" h="833754">
                  <a:moveTo>
                    <a:pt x="87960" y="223469"/>
                  </a:moveTo>
                  <a:lnTo>
                    <a:pt x="85674" y="222491"/>
                  </a:lnTo>
                  <a:lnTo>
                    <a:pt x="86779" y="224243"/>
                  </a:lnTo>
                  <a:lnTo>
                    <a:pt x="87960" y="223469"/>
                  </a:lnTo>
                  <a:close/>
                </a:path>
                <a:path w="91439" h="833754">
                  <a:moveTo>
                    <a:pt x="88061" y="826020"/>
                  </a:moveTo>
                  <a:lnTo>
                    <a:pt x="86855" y="827151"/>
                  </a:lnTo>
                  <a:lnTo>
                    <a:pt x="87668" y="827786"/>
                  </a:lnTo>
                  <a:lnTo>
                    <a:pt x="88061" y="826020"/>
                  </a:lnTo>
                  <a:close/>
                </a:path>
                <a:path w="91439" h="833754">
                  <a:moveTo>
                    <a:pt x="88176" y="204076"/>
                  </a:moveTo>
                  <a:lnTo>
                    <a:pt x="87147" y="203974"/>
                  </a:lnTo>
                  <a:lnTo>
                    <a:pt x="86753" y="205397"/>
                  </a:lnTo>
                  <a:lnTo>
                    <a:pt x="88176" y="204076"/>
                  </a:lnTo>
                  <a:close/>
                </a:path>
                <a:path w="91439" h="833754">
                  <a:moveTo>
                    <a:pt x="88341" y="251206"/>
                  </a:moveTo>
                  <a:lnTo>
                    <a:pt x="86728" y="251040"/>
                  </a:lnTo>
                  <a:lnTo>
                    <a:pt x="87833" y="252133"/>
                  </a:lnTo>
                  <a:lnTo>
                    <a:pt x="88341" y="251206"/>
                  </a:lnTo>
                  <a:close/>
                </a:path>
                <a:path w="91439" h="833754">
                  <a:moveTo>
                    <a:pt x="88506" y="250228"/>
                  </a:moveTo>
                  <a:lnTo>
                    <a:pt x="88392" y="247713"/>
                  </a:lnTo>
                  <a:lnTo>
                    <a:pt x="87236" y="248272"/>
                  </a:lnTo>
                  <a:lnTo>
                    <a:pt x="88506" y="250228"/>
                  </a:lnTo>
                  <a:close/>
                </a:path>
                <a:path w="91439" h="833754">
                  <a:moveTo>
                    <a:pt x="88836" y="331368"/>
                  </a:moveTo>
                  <a:lnTo>
                    <a:pt x="86347" y="329374"/>
                  </a:lnTo>
                  <a:lnTo>
                    <a:pt x="88011" y="331165"/>
                  </a:lnTo>
                  <a:lnTo>
                    <a:pt x="88836" y="331368"/>
                  </a:lnTo>
                  <a:close/>
                </a:path>
                <a:path w="91439" h="833754">
                  <a:moveTo>
                    <a:pt x="88900" y="117881"/>
                  </a:moveTo>
                  <a:lnTo>
                    <a:pt x="88430" y="117043"/>
                  </a:lnTo>
                  <a:lnTo>
                    <a:pt x="86982" y="118021"/>
                  </a:lnTo>
                  <a:lnTo>
                    <a:pt x="88900" y="117881"/>
                  </a:lnTo>
                  <a:close/>
                </a:path>
                <a:path w="91439" h="833754">
                  <a:moveTo>
                    <a:pt x="88925" y="828636"/>
                  </a:moveTo>
                  <a:lnTo>
                    <a:pt x="88722" y="827570"/>
                  </a:lnTo>
                  <a:lnTo>
                    <a:pt x="87604" y="829398"/>
                  </a:lnTo>
                  <a:lnTo>
                    <a:pt x="88925" y="828636"/>
                  </a:lnTo>
                  <a:close/>
                </a:path>
                <a:path w="91439" h="833754">
                  <a:moveTo>
                    <a:pt x="89852" y="203098"/>
                  </a:moveTo>
                  <a:lnTo>
                    <a:pt x="88912" y="202425"/>
                  </a:lnTo>
                  <a:lnTo>
                    <a:pt x="88023" y="203593"/>
                  </a:lnTo>
                  <a:lnTo>
                    <a:pt x="89852" y="203098"/>
                  </a:lnTo>
                  <a:close/>
                </a:path>
                <a:path w="91439" h="833754">
                  <a:moveTo>
                    <a:pt x="90335" y="131152"/>
                  </a:moveTo>
                  <a:lnTo>
                    <a:pt x="89065" y="129120"/>
                  </a:lnTo>
                  <a:lnTo>
                    <a:pt x="87960" y="129006"/>
                  </a:lnTo>
                  <a:lnTo>
                    <a:pt x="90335" y="131152"/>
                  </a:lnTo>
                  <a:close/>
                </a:path>
                <a:path w="91439" h="833754">
                  <a:moveTo>
                    <a:pt x="91211" y="127889"/>
                  </a:moveTo>
                  <a:lnTo>
                    <a:pt x="89420" y="126250"/>
                  </a:lnTo>
                  <a:lnTo>
                    <a:pt x="88265" y="127038"/>
                  </a:lnTo>
                  <a:lnTo>
                    <a:pt x="91211" y="127889"/>
                  </a:lnTo>
                  <a:close/>
                </a:path>
                <a:path w="91439" h="833754">
                  <a:moveTo>
                    <a:pt x="91325" y="833716"/>
                  </a:moveTo>
                  <a:lnTo>
                    <a:pt x="90690" y="831088"/>
                  </a:lnTo>
                  <a:lnTo>
                    <a:pt x="89306" y="833640"/>
                  </a:lnTo>
                  <a:lnTo>
                    <a:pt x="91325" y="833716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588588" y="1614271"/>
              <a:ext cx="133985" cy="1768475"/>
            </a:xfrm>
            <a:custGeom>
              <a:avLst/>
              <a:gdLst/>
              <a:ahLst/>
              <a:cxnLst/>
              <a:rect l="l" t="t" r="r" b="b"/>
              <a:pathLst>
                <a:path w="133985" h="1768475">
                  <a:moveTo>
                    <a:pt x="42125" y="1007478"/>
                  </a:moveTo>
                  <a:lnTo>
                    <a:pt x="38125" y="1003173"/>
                  </a:lnTo>
                  <a:lnTo>
                    <a:pt x="32105" y="1013879"/>
                  </a:lnTo>
                  <a:lnTo>
                    <a:pt x="26327" y="1016495"/>
                  </a:lnTo>
                  <a:lnTo>
                    <a:pt x="25844" y="1027785"/>
                  </a:lnTo>
                  <a:lnTo>
                    <a:pt x="32677" y="1024204"/>
                  </a:lnTo>
                  <a:lnTo>
                    <a:pt x="42125" y="1007478"/>
                  </a:lnTo>
                  <a:close/>
                </a:path>
                <a:path w="133985" h="1768475">
                  <a:moveTo>
                    <a:pt x="42926" y="23672"/>
                  </a:moveTo>
                  <a:lnTo>
                    <a:pt x="38887" y="23672"/>
                  </a:lnTo>
                  <a:lnTo>
                    <a:pt x="40297" y="33070"/>
                  </a:lnTo>
                  <a:lnTo>
                    <a:pt x="42926" y="23672"/>
                  </a:lnTo>
                  <a:close/>
                </a:path>
                <a:path w="133985" h="1768475">
                  <a:moveTo>
                    <a:pt x="44323" y="994498"/>
                  </a:moveTo>
                  <a:lnTo>
                    <a:pt x="43395" y="986967"/>
                  </a:lnTo>
                  <a:lnTo>
                    <a:pt x="32588" y="1000175"/>
                  </a:lnTo>
                  <a:lnTo>
                    <a:pt x="44323" y="994498"/>
                  </a:lnTo>
                  <a:close/>
                </a:path>
                <a:path w="133985" h="1768475">
                  <a:moveTo>
                    <a:pt x="44958" y="980503"/>
                  </a:moveTo>
                  <a:lnTo>
                    <a:pt x="43751" y="982713"/>
                  </a:lnTo>
                  <a:lnTo>
                    <a:pt x="44196" y="983018"/>
                  </a:lnTo>
                  <a:lnTo>
                    <a:pt x="44958" y="980503"/>
                  </a:lnTo>
                  <a:close/>
                </a:path>
                <a:path w="133985" h="1768475">
                  <a:moveTo>
                    <a:pt x="46443" y="976312"/>
                  </a:moveTo>
                  <a:lnTo>
                    <a:pt x="46431" y="974813"/>
                  </a:lnTo>
                  <a:lnTo>
                    <a:pt x="45504" y="974318"/>
                  </a:lnTo>
                  <a:lnTo>
                    <a:pt x="46443" y="976312"/>
                  </a:lnTo>
                  <a:close/>
                </a:path>
                <a:path w="133985" h="1768475">
                  <a:moveTo>
                    <a:pt x="47307" y="1464233"/>
                  </a:moveTo>
                  <a:lnTo>
                    <a:pt x="46164" y="1464424"/>
                  </a:lnTo>
                  <a:lnTo>
                    <a:pt x="46799" y="1465186"/>
                  </a:lnTo>
                  <a:lnTo>
                    <a:pt x="47307" y="1464233"/>
                  </a:lnTo>
                  <a:close/>
                </a:path>
                <a:path w="133985" h="1768475">
                  <a:moveTo>
                    <a:pt x="47815" y="1270330"/>
                  </a:moveTo>
                  <a:lnTo>
                    <a:pt x="45605" y="1268971"/>
                  </a:lnTo>
                  <a:lnTo>
                    <a:pt x="43688" y="1269809"/>
                  </a:lnTo>
                  <a:lnTo>
                    <a:pt x="47815" y="1270330"/>
                  </a:lnTo>
                  <a:close/>
                </a:path>
                <a:path w="133985" h="1768475">
                  <a:moveTo>
                    <a:pt x="48285" y="1407147"/>
                  </a:moveTo>
                  <a:lnTo>
                    <a:pt x="47129" y="1405839"/>
                  </a:lnTo>
                  <a:lnTo>
                    <a:pt x="45885" y="1405458"/>
                  </a:lnTo>
                  <a:lnTo>
                    <a:pt x="48285" y="1407147"/>
                  </a:lnTo>
                  <a:close/>
                </a:path>
                <a:path w="133985" h="1768475">
                  <a:moveTo>
                    <a:pt x="48488" y="1300543"/>
                  </a:moveTo>
                  <a:lnTo>
                    <a:pt x="47345" y="1299730"/>
                  </a:lnTo>
                  <a:lnTo>
                    <a:pt x="46583" y="1299781"/>
                  </a:lnTo>
                  <a:lnTo>
                    <a:pt x="48488" y="1300543"/>
                  </a:lnTo>
                  <a:close/>
                </a:path>
                <a:path w="133985" h="1768475">
                  <a:moveTo>
                    <a:pt x="50228" y="1408036"/>
                  </a:moveTo>
                  <a:lnTo>
                    <a:pt x="48564" y="1407198"/>
                  </a:lnTo>
                  <a:lnTo>
                    <a:pt x="49491" y="1408328"/>
                  </a:lnTo>
                  <a:lnTo>
                    <a:pt x="50228" y="1408036"/>
                  </a:lnTo>
                  <a:close/>
                </a:path>
                <a:path w="133985" h="1768475">
                  <a:moveTo>
                    <a:pt x="51168" y="1268996"/>
                  </a:moveTo>
                  <a:lnTo>
                    <a:pt x="49415" y="1268958"/>
                  </a:lnTo>
                  <a:lnTo>
                    <a:pt x="48526" y="1270596"/>
                  </a:lnTo>
                  <a:lnTo>
                    <a:pt x="51168" y="1268996"/>
                  </a:lnTo>
                  <a:close/>
                </a:path>
                <a:path w="133985" h="1768475">
                  <a:moveTo>
                    <a:pt x="51219" y="1217904"/>
                  </a:moveTo>
                  <a:lnTo>
                    <a:pt x="45974" y="1220190"/>
                  </a:lnTo>
                  <a:lnTo>
                    <a:pt x="50558" y="1221930"/>
                  </a:lnTo>
                  <a:lnTo>
                    <a:pt x="51219" y="1217904"/>
                  </a:lnTo>
                  <a:close/>
                </a:path>
                <a:path w="133985" h="1768475">
                  <a:moveTo>
                    <a:pt x="51930" y="518464"/>
                  </a:moveTo>
                  <a:lnTo>
                    <a:pt x="46177" y="519582"/>
                  </a:lnTo>
                  <a:lnTo>
                    <a:pt x="47891" y="524675"/>
                  </a:lnTo>
                  <a:lnTo>
                    <a:pt x="51930" y="518464"/>
                  </a:lnTo>
                  <a:close/>
                </a:path>
                <a:path w="133985" h="1768475">
                  <a:moveTo>
                    <a:pt x="52959" y="1244688"/>
                  </a:moveTo>
                  <a:lnTo>
                    <a:pt x="48856" y="1238923"/>
                  </a:lnTo>
                  <a:lnTo>
                    <a:pt x="42811" y="1237767"/>
                  </a:lnTo>
                  <a:lnTo>
                    <a:pt x="37058" y="1239659"/>
                  </a:lnTo>
                  <a:lnTo>
                    <a:pt x="47282" y="1251572"/>
                  </a:lnTo>
                  <a:lnTo>
                    <a:pt x="52959" y="1244688"/>
                  </a:lnTo>
                  <a:close/>
                </a:path>
                <a:path w="133985" h="1768475">
                  <a:moveTo>
                    <a:pt x="53530" y="1461350"/>
                  </a:moveTo>
                  <a:lnTo>
                    <a:pt x="52628" y="1462138"/>
                  </a:lnTo>
                  <a:lnTo>
                    <a:pt x="53340" y="1462595"/>
                  </a:lnTo>
                  <a:lnTo>
                    <a:pt x="53530" y="1461350"/>
                  </a:lnTo>
                  <a:close/>
                </a:path>
                <a:path w="133985" h="1768475">
                  <a:moveTo>
                    <a:pt x="53670" y="1219758"/>
                  </a:moveTo>
                  <a:lnTo>
                    <a:pt x="53162" y="1219060"/>
                  </a:lnTo>
                  <a:lnTo>
                    <a:pt x="52197" y="1220050"/>
                  </a:lnTo>
                  <a:lnTo>
                    <a:pt x="53670" y="1219758"/>
                  </a:lnTo>
                  <a:close/>
                </a:path>
                <a:path w="133985" h="1768475">
                  <a:moveTo>
                    <a:pt x="55143" y="1485938"/>
                  </a:moveTo>
                  <a:lnTo>
                    <a:pt x="53467" y="1487576"/>
                  </a:lnTo>
                  <a:lnTo>
                    <a:pt x="53797" y="1487843"/>
                  </a:lnTo>
                  <a:lnTo>
                    <a:pt x="55143" y="1485938"/>
                  </a:lnTo>
                  <a:close/>
                </a:path>
                <a:path w="133985" h="1768475">
                  <a:moveTo>
                    <a:pt x="57912" y="1483042"/>
                  </a:moveTo>
                  <a:lnTo>
                    <a:pt x="55105" y="1485722"/>
                  </a:lnTo>
                  <a:lnTo>
                    <a:pt x="56654" y="1484706"/>
                  </a:lnTo>
                  <a:lnTo>
                    <a:pt x="57912" y="1483042"/>
                  </a:lnTo>
                  <a:close/>
                </a:path>
                <a:path w="133985" h="1768475">
                  <a:moveTo>
                    <a:pt x="58966" y="1479892"/>
                  </a:moveTo>
                  <a:lnTo>
                    <a:pt x="57670" y="1479956"/>
                  </a:lnTo>
                  <a:lnTo>
                    <a:pt x="57594" y="1480794"/>
                  </a:lnTo>
                  <a:lnTo>
                    <a:pt x="58966" y="1479892"/>
                  </a:lnTo>
                  <a:close/>
                </a:path>
                <a:path w="133985" h="1768475">
                  <a:moveTo>
                    <a:pt x="65303" y="1434211"/>
                  </a:moveTo>
                  <a:lnTo>
                    <a:pt x="63982" y="1432687"/>
                  </a:lnTo>
                  <a:lnTo>
                    <a:pt x="64973" y="1436573"/>
                  </a:lnTo>
                  <a:lnTo>
                    <a:pt x="65303" y="1434211"/>
                  </a:lnTo>
                  <a:close/>
                </a:path>
                <a:path w="133985" h="1768475">
                  <a:moveTo>
                    <a:pt x="65824" y="1469694"/>
                  </a:moveTo>
                  <a:lnTo>
                    <a:pt x="65138" y="1468386"/>
                  </a:lnTo>
                  <a:lnTo>
                    <a:pt x="64566" y="1470571"/>
                  </a:lnTo>
                  <a:lnTo>
                    <a:pt x="65824" y="1469694"/>
                  </a:lnTo>
                  <a:close/>
                </a:path>
                <a:path w="133985" h="1768475">
                  <a:moveTo>
                    <a:pt x="66433" y="1464906"/>
                  </a:moveTo>
                  <a:lnTo>
                    <a:pt x="66357" y="1463446"/>
                  </a:lnTo>
                  <a:lnTo>
                    <a:pt x="65163" y="1465313"/>
                  </a:lnTo>
                  <a:lnTo>
                    <a:pt x="66433" y="1464906"/>
                  </a:lnTo>
                  <a:close/>
                </a:path>
                <a:path w="133985" h="1768475">
                  <a:moveTo>
                    <a:pt x="66459" y="1235252"/>
                  </a:moveTo>
                  <a:lnTo>
                    <a:pt x="56870" y="1230617"/>
                  </a:lnTo>
                  <a:lnTo>
                    <a:pt x="55181" y="1234376"/>
                  </a:lnTo>
                  <a:lnTo>
                    <a:pt x="66052" y="1241958"/>
                  </a:lnTo>
                  <a:lnTo>
                    <a:pt x="66459" y="1235252"/>
                  </a:lnTo>
                  <a:close/>
                </a:path>
                <a:path w="133985" h="1768475">
                  <a:moveTo>
                    <a:pt x="66636" y="514908"/>
                  </a:moveTo>
                  <a:lnTo>
                    <a:pt x="64960" y="514489"/>
                  </a:lnTo>
                  <a:lnTo>
                    <a:pt x="65049" y="517055"/>
                  </a:lnTo>
                  <a:lnTo>
                    <a:pt x="66636" y="514908"/>
                  </a:lnTo>
                  <a:close/>
                </a:path>
                <a:path w="133985" h="1768475">
                  <a:moveTo>
                    <a:pt x="66751" y="1444396"/>
                  </a:moveTo>
                  <a:lnTo>
                    <a:pt x="65913" y="1443126"/>
                  </a:lnTo>
                  <a:lnTo>
                    <a:pt x="65913" y="1445044"/>
                  </a:lnTo>
                  <a:lnTo>
                    <a:pt x="66751" y="1444396"/>
                  </a:lnTo>
                  <a:close/>
                </a:path>
                <a:path w="133985" h="1768475">
                  <a:moveTo>
                    <a:pt x="66802" y="1442847"/>
                  </a:moveTo>
                  <a:lnTo>
                    <a:pt x="66192" y="1439202"/>
                  </a:lnTo>
                  <a:lnTo>
                    <a:pt x="65722" y="1441297"/>
                  </a:lnTo>
                  <a:lnTo>
                    <a:pt x="66802" y="1442847"/>
                  </a:lnTo>
                  <a:close/>
                </a:path>
                <a:path w="133985" h="1768475">
                  <a:moveTo>
                    <a:pt x="66954" y="1003198"/>
                  </a:moveTo>
                  <a:lnTo>
                    <a:pt x="59486" y="1000594"/>
                  </a:lnTo>
                  <a:lnTo>
                    <a:pt x="55689" y="1002741"/>
                  </a:lnTo>
                  <a:lnTo>
                    <a:pt x="55372" y="1009192"/>
                  </a:lnTo>
                  <a:lnTo>
                    <a:pt x="56819" y="1013802"/>
                  </a:lnTo>
                  <a:lnTo>
                    <a:pt x="62420" y="1015111"/>
                  </a:lnTo>
                  <a:lnTo>
                    <a:pt x="66954" y="1003198"/>
                  </a:lnTo>
                  <a:close/>
                </a:path>
                <a:path w="133985" h="1768475">
                  <a:moveTo>
                    <a:pt x="67005" y="1766087"/>
                  </a:moveTo>
                  <a:lnTo>
                    <a:pt x="65646" y="1766620"/>
                  </a:lnTo>
                  <a:lnTo>
                    <a:pt x="65989" y="1767865"/>
                  </a:lnTo>
                  <a:lnTo>
                    <a:pt x="67005" y="1766087"/>
                  </a:lnTo>
                  <a:close/>
                </a:path>
                <a:path w="133985" h="1768475">
                  <a:moveTo>
                    <a:pt x="67310" y="1456956"/>
                  </a:moveTo>
                  <a:lnTo>
                    <a:pt x="67094" y="1454518"/>
                  </a:lnTo>
                  <a:lnTo>
                    <a:pt x="66535" y="1456753"/>
                  </a:lnTo>
                  <a:lnTo>
                    <a:pt x="67310" y="1456956"/>
                  </a:lnTo>
                  <a:close/>
                </a:path>
                <a:path w="133985" h="1768475">
                  <a:moveTo>
                    <a:pt x="67983" y="1213485"/>
                  </a:moveTo>
                  <a:lnTo>
                    <a:pt x="67398" y="1212570"/>
                  </a:lnTo>
                  <a:lnTo>
                    <a:pt x="66052" y="1213269"/>
                  </a:lnTo>
                  <a:lnTo>
                    <a:pt x="67983" y="1213485"/>
                  </a:lnTo>
                  <a:close/>
                </a:path>
                <a:path w="133985" h="1768475">
                  <a:moveTo>
                    <a:pt x="68008" y="1212164"/>
                  </a:moveTo>
                  <a:lnTo>
                    <a:pt x="67881" y="1210919"/>
                  </a:lnTo>
                  <a:lnTo>
                    <a:pt x="66217" y="1210513"/>
                  </a:lnTo>
                  <a:lnTo>
                    <a:pt x="68008" y="1212164"/>
                  </a:lnTo>
                  <a:close/>
                </a:path>
                <a:path w="133985" h="1768475">
                  <a:moveTo>
                    <a:pt x="74104" y="1764969"/>
                  </a:moveTo>
                  <a:lnTo>
                    <a:pt x="70319" y="1765465"/>
                  </a:lnTo>
                  <a:lnTo>
                    <a:pt x="71704" y="1766189"/>
                  </a:lnTo>
                  <a:lnTo>
                    <a:pt x="74104" y="1764969"/>
                  </a:lnTo>
                  <a:close/>
                </a:path>
                <a:path w="133985" h="1768475">
                  <a:moveTo>
                    <a:pt x="76149" y="833183"/>
                  </a:moveTo>
                  <a:lnTo>
                    <a:pt x="71882" y="826757"/>
                  </a:lnTo>
                  <a:lnTo>
                    <a:pt x="73037" y="820889"/>
                  </a:lnTo>
                  <a:lnTo>
                    <a:pt x="68262" y="818489"/>
                  </a:lnTo>
                  <a:lnTo>
                    <a:pt x="65874" y="808139"/>
                  </a:lnTo>
                  <a:lnTo>
                    <a:pt x="60579" y="805980"/>
                  </a:lnTo>
                  <a:lnTo>
                    <a:pt x="57912" y="797725"/>
                  </a:lnTo>
                  <a:lnTo>
                    <a:pt x="43167" y="789089"/>
                  </a:lnTo>
                  <a:lnTo>
                    <a:pt x="21564" y="790879"/>
                  </a:lnTo>
                  <a:lnTo>
                    <a:pt x="5994" y="783539"/>
                  </a:lnTo>
                  <a:lnTo>
                    <a:pt x="1536" y="784212"/>
                  </a:lnTo>
                  <a:lnTo>
                    <a:pt x="0" y="807326"/>
                  </a:lnTo>
                  <a:lnTo>
                    <a:pt x="1752" y="810818"/>
                  </a:lnTo>
                  <a:lnTo>
                    <a:pt x="10756" y="812317"/>
                  </a:lnTo>
                  <a:lnTo>
                    <a:pt x="13881" y="833145"/>
                  </a:lnTo>
                  <a:lnTo>
                    <a:pt x="20840" y="839050"/>
                  </a:lnTo>
                  <a:lnTo>
                    <a:pt x="42049" y="831329"/>
                  </a:lnTo>
                  <a:lnTo>
                    <a:pt x="71056" y="835799"/>
                  </a:lnTo>
                  <a:lnTo>
                    <a:pt x="76149" y="833183"/>
                  </a:lnTo>
                  <a:close/>
                </a:path>
                <a:path w="133985" h="1768475">
                  <a:moveTo>
                    <a:pt x="84124" y="1208074"/>
                  </a:moveTo>
                  <a:lnTo>
                    <a:pt x="82524" y="1206373"/>
                  </a:lnTo>
                  <a:lnTo>
                    <a:pt x="82207" y="1208290"/>
                  </a:lnTo>
                  <a:lnTo>
                    <a:pt x="84124" y="1208074"/>
                  </a:lnTo>
                  <a:close/>
                </a:path>
                <a:path w="133985" h="1768475">
                  <a:moveTo>
                    <a:pt x="92024" y="1031913"/>
                  </a:moveTo>
                  <a:lnTo>
                    <a:pt x="90487" y="1031214"/>
                  </a:lnTo>
                  <a:lnTo>
                    <a:pt x="90881" y="1033399"/>
                  </a:lnTo>
                  <a:lnTo>
                    <a:pt x="92024" y="1031913"/>
                  </a:lnTo>
                  <a:close/>
                </a:path>
                <a:path w="133985" h="1768475">
                  <a:moveTo>
                    <a:pt x="92494" y="1056525"/>
                  </a:moveTo>
                  <a:lnTo>
                    <a:pt x="79489" y="1049324"/>
                  </a:lnTo>
                  <a:lnTo>
                    <a:pt x="67983" y="1051801"/>
                  </a:lnTo>
                  <a:lnTo>
                    <a:pt x="62001" y="1059853"/>
                  </a:lnTo>
                  <a:lnTo>
                    <a:pt x="56756" y="1075055"/>
                  </a:lnTo>
                  <a:lnTo>
                    <a:pt x="61379" y="1095019"/>
                  </a:lnTo>
                  <a:lnTo>
                    <a:pt x="78816" y="1094854"/>
                  </a:lnTo>
                  <a:lnTo>
                    <a:pt x="91414" y="1083602"/>
                  </a:lnTo>
                  <a:lnTo>
                    <a:pt x="92494" y="1056525"/>
                  </a:lnTo>
                  <a:close/>
                </a:path>
                <a:path w="133985" h="1768475">
                  <a:moveTo>
                    <a:pt x="96520" y="1042758"/>
                  </a:moveTo>
                  <a:lnTo>
                    <a:pt x="89154" y="1032751"/>
                  </a:lnTo>
                  <a:lnTo>
                    <a:pt x="86283" y="1041031"/>
                  </a:lnTo>
                  <a:lnTo>
                    <a:pt x="94818" y="1049210"/>
                  </a:lnTo>
                  <a:lnTo>
                    <a:pt x="96520" y="1042758"/>
                  </a:lnTo>
                  <a:close/>
                </a:path>
                <a:path w="133985" h="1768475">
                  <a:moveTo>
                    <a:pt x="97574" y="866495"/>
                  </a:moveTo>
                  <a:lnTo>
                    <a:pt x="94234" y="867791"/>
                  </a:lnTo>
                  <a:lnTo>
                    <a:pt x="96291" y="869784"/>
                  </a:lnTo>
                  <a:lnTo>
                    <a:pt x="97574" y="866495"/>
                  </a:lnTo>
                  <a:close/>
                </a:path>
                <a:path w="133985" h="1768475">
                  <a:moveTo>
                    <a:pt x="98971" y="394208"/>
                  </a:moveTo>
                  <a:lnTo>
                    <a:pt x="98374" y="394004"/>
                  </a:lnTo>
                  <a:lnTo>
                    <a:pt x="98259" y="396087"/>
                  </a:lnTo>
                  <a:lnTo>
                    <a:pt x="98971" y="394208"/>
                  </a:lnTo>
                  <a:close/>
                </a:path>
                <a:path w="133985" h="1768475">
                  <a:moveTo>
                    <a:pt x="100571" y="1039406"/>
                  </a:moveTo>
                  <a:lnTo>
                    <a:pt x="96977" y="1034796"/>
                  </a:lnTo>
                  <a:lnTo>
                    <a:pt x="95605" y="1039469"/>
                  </a:lnTo>
                  <a:lnTo>
                    <a:pt x="100571" y="1039406"/>
                  </a:lnTo>
                  <a:close/>
                </a:path>
                <a:path w="133985" h="1768475">
                  <a:moveTo>
                    <a:pt x="101219" y="1204747"/>
                  </a:moveTo>
                  <a:lnTo>
                    <a:pt x="99568" y="1204277"/>
                  </a:lnTo>
                  <a:lnTo>
                    <a:pt x="100037" y="1205496"/>
                  </a:lnTo>
                  <a:lnTo>
                    <a:pt x="101219" y="1204747"/>
                  </a:lnTo>
                  <a:close/>
                </a:path>
                <a:path w="133985" h="1768475">
                  <a:moveTo>
                    <a:pt x="102336" y="891946"/>
                  </a:moveTo>
                  <a:lnTo>
                    <a:pt x="100926" y="892035"/>
                  </a:lnTo>
                  <a:lnTo>
                    <a:pt x="101866" y="893216"/>
                  </a:lnTo>
                  <a:lnTo>
                    <a:pt x="102336" y="891946"/>
                  </a:lnTo>
                  <a:close/>
                </a:path>
                <a:path w="133985" h="1768475">
                  <a:moveTo>
                    <a:pt x="105562" y="1199629"/>
                  </a:moveTo>
                  <a:lnTo>
                    <a:pt x="103492" y="1198956"/>
                  </a:lnTo>
                  <a:lnTo>
                    <a:pt x="105244" y="1201991"/>
                  </a:lnTo>
                  <a:lnTo>
                    <a:pt x="105562" y="1199629"/>
                  </a:lnTo>
                  <a:close/>
                </a:path>
                <a:path w="133985" h="1768475">
                  <a:moveTo>
                    <a:pt x="105752" y="1265783"/>
                  </a:moveTo>
                  <a:lnTo>
                    <a:pt x="100787" y="1264246"/>
                  </a:lnTo>
                  <a:lnTo>
                    <a:pt x="105359" y="1268272"/>
                  </a:lnTo>
                  <a:lnTo>
                    <a:pt x="105752" y="1265783"/>
                  </a:lnTo>
                  <a:close/>
                </a:path>
                <a:path w="133985" h="1768475">
                  <a:moveTo>
                    <a:pt x="106108" y="1203350"/>
                  </a:moveTo>
                  <a:lnTo>
                    <a:pt x="103390" y="1201089"/>
                  </a:lnTo>
                  <a:lnTo>
                    <a:pt x="102857" y="1203985"/>
                  </a:lnTo>
                  <a:lnTo>
                    <a:pt x="106108" y="1203350"/>
                  </a:lnTo>
                  <a:close/>
                </a:path>
                <a:path w="133985" h="1768475">
                  <a:moveTo>
                    <a:pt x="106629" y="450811"/>
                  </a:moveTo>
                  <a:lnTo>
                    <a:pt x="98894" y="446620"/>
                  </a:lnTo>
                  <a:lnTo>
                    <a:pt x="97370" y="449846"/>
                  </a:lnTo>
                  <a:lnTo>
                    <a:pt x="103809" y="454952"/>
                  </a:lnTo>
                  <a:lnTo>
                    <a:pt x="106629" y="450811"/>
                  </a:lnTo>
                  <a:close/>
                </a:path>
                <a:path w="133985" h="1768475">
                  <a:moveTo>
                    <a:pt x="107518" y="1048981"/>
                  </a:moveTo>
                  <a:lnTo>
                    <a:pt x="103771" y="1043724"/>
                  </a:lnTo>
                  <a:lnTo>
                    <a:pt x="105397" y="1052817"/>
                  </a:lnTo>
                  <a:lnTo>
                    <a:pt x="107518" y="1048981"/>
                  </a:lnTo>
                  <a:close/>
                </a:path>
                <a:path w="133985" h="1768475">
                  <a:moveTo>
                    <a:pt x="107670" y="1054735"/>
                  </a:moveTo>
                  <a:lnTo>
                    <a:pt x="106984" y="1053299"/>
                  </a:lnTo>
                  <a:lnTo>
                    <a:pt x="107442" y="1057033"/>
                  </a:lnTo>
                  <a:lnTo>
                    <a:pt x="107670" y="1054735"/>
                  </a:lnTo>
                  <a:close/>
                </a:path>
                <a:path w="133985" h="1768475">
                  <a:moveTo>
                    <a:pt x="110604" y="2895"/>
                  </a:moveTo>
                  <a:lnTo>
                    <a:pt x="106184" y="0"/>
                  </a:lnTo>
                  <a:lnTo>
                    <a:pt x="98501" y="6299"/>
                  </a:lnTo>
                  <a:lnTo>
                    <a:pt x="107873" y="9550"/>
                  </a:lnTo>
                  <a:lnTo>
                    <a:pt x="110604" y="2895"/>
                  </a:lnTo>
                  <a:close/>
                </a:path>
                <a:path w="133985" h="1768475">
                  <a:moveTo>
                    <a:pt x="110705" y="1206106"/>
                  </a:moveTo>
                  <a:lnTo>
                    <a:pt x="109842" y="1205598"/>
                  </a:lnTo>
                  <a:lnTo>
                    <a:pt x="109308" y="1207516"/>
                  </a:lnTo>
                  <a:lnTo>
                    <a:pt x="110705" y="1206106"/>
                  </a:lnTo>
                  <a:close/>
                </a:path>
                <a:path w="133985" h="1768475">
                  <a:moveTo>
                    <a:pt x="113550" y="1208087"/>
                  </a:moveTo>
                  <a:lnTo>
                    <a:pt x="112776" y="1204633"/>
                  </a:lnTo>
                  <a:lnTo>
                    <a:pt x="112369" y="1208773"/>
                  </a:lnTo>
                  <a:lnTo>
                    <a:pt x="113550" y="1208087"/>
                  </a:lnTo>
                  <a:close/>
                </a:path>
                <a:path w="133985" h="1768475">
                  <a:moveTo>
                    <a:pt x="114935" y="17475"/>
                  </a:moveTo>
                  <a:lnTo>
                    <a:pt x="111480" y="18453"/>
                  </a:lnTo>
                  <a:lnTo>
                    <a:pt x="113690" y="22352"/>
                  </a:lnTo>
                  <a:lnTo>
                    <a:pt x="114935" y="17475"/>
                  </a:lnTo>
                  <a:close/>
                </a:path>
                <a:path w="133985" h="1768475">
                  <a:moveTo>
                    <a:pt x="115354" y="1215250"/>
                  </a:moveTo>
                  <a:lnTo>
                    <a:pt x="112483" y="1215732"/>
                  </a:lnTo>
                  <a:lnTo>
                    <a:pt x="113576" y="1216406"/>
                  </a:lnTo>
                  <a:lnTo>
                    <a:pt x="115354" y="1215250"/>
                  </a:lnTo>
                  <a:close/>
                </a:path>
                <a:path w="133985" h="1768475">
                  <a:moveTo>
                    <a:pt x="116890" y="905852"/>
                  </a:moveTo>
                  <a:lnTo>
                    <a:pt x="116014" y="905002"/>
                  </a:lnTo>
                  <a:lnTo>
                    <a:pt x="115404" y="907288"/>
                  </a:lnTo>
                  <a:lnTo>
                    <a:pt x="116890" y="905852"/>
                  </a:lnTo>
                  <a:close/>
                </a:path>
                <a:path w="133985" h="1768475">
                  <a:moveTo>
                    <a:pt x="117614" y="1209611"/>
                  </a:moveTo>
                  <a:lnTo>
                    <a:pt x="116116" y="1208570"/>
                  </a:lnTo>
                  <a:lnTo>
                    <a:pt x="115620" y="1209751"/>
                  </a:lnTo>
                  <a:lnTo>
                    <a:pt x="117614" y="1209611"/>
                  </a:lnTo>
                  <a:close/>
                </a:path>
                <a:path w="133985" h="1768475">
                  <a:moveTo>
                    <a:pt x="117919" y="1064514"/>
                  </a:moveTo>
                  <a:lnTo>
                    <a:pt x="104635" y="1061059"/>
                  </a:lnTo>
                  <a:lnTo>
                    <a:pt x="104444" y="1056868"/>
                  </a:lnTo>
                  <a:lnTo>
                    <a:pt x="96901" y="1060589"/>
                  </a:lnTo>
                  <a:lnTo>
                    <a:pt x="99949" y="1071943"/>
                  </a:lnTo>
                  <a:lnTo>
                    <a:pt x="117678" y="1073797"/>
                  </a:lnTo>
                  <a:lnTo>
                    <a:pt x="117919" y="1064514"/>
                  </a:lnTo>
                  <a:close/>
                </a:path>
                <a:path w="133985" h="1768475">
                  <a:moveTo>
                    <a:pt x="118325" y="1206766"/>
                  </a:moveTo>
                  <a:lnTo>
                    <a:pt x="117360" y="1206030"/>
                  </a:lnTo>
                  <a:lnTo>
                    <a:pt x="117640" y="1207477"/>
                  </a:lnTo>
                  <a:lnTo>
                    <a:pt x="118325" y="1206766"/>
                  </a:lnTo>
                  <a:close/>
                </a:path>
                <a:path w="133985" h="1768475">
                  <a:moveTo>
                    <a:pt x="120802" y="1212151"/>
                  </a:moveTo>
                  <a:lnTo>
                    <a:pt x="119265" y="1210398"/>
                  </a:lnTo>
                  <a:lnTo>
                    <a:pt x="117487" y="1212926"/>
                  </a:lnTo>
                  <a:lnTo>
                    <a:pt x="120802" y="1212151"/>
                  </a:lnTo>
                  <a:close/>
                </a:path>
                <a:path w="133985" h="1768475">
                  <a:moveTo>
                    <a:pt x="121691" y="893813"/>
                  </a:moveTo>
                  <a:lnTo>
                    <a:pt x="117500" y="898779"/>
                  </a:lnTo>
                  <a:lnTo>
                    <a:pt x="119773" y="897255"/>
                  </a:lnTo>
                  <a:lnTo>
                    <a:pt x="121691" y="893813"/>
                  </a:lnTo>
                  <a:close/>
                </a:path>
                <a:path w="133985" h="1768475">
                  <a:moveTo>
                    <a:pt x="121958" y="1210805"/>
                  </a:moveTo>
                  <a:lnTo>
                    <a:pt x="120827" y="1209509"/>
                  </a:lnTo>
                  <a:lnTo>
                    <a:pt x="120650" y="1210856"/>
                  </a:lnTo>
                  <a:lnTo>
                    <a:pt x="121958" y="1210805"/>
                  </a:lnTo>
                  <a:close/>
                </a:path>
                <a:path w="133985" h="1768475">
                  <a:moveTo>
                    <a:pt x="122351" y="1213815"/>
                  </a:moveTo>
                  <a:lnTo>
                    <a:pt x="121920" y="1212278"/>
                  </a:lnTo>
                  <a:lnTo>
                    <a:pt x="121285" y="1212850"/>
                  </a:lnTo>
                  <a:lnTo>
                    <a:pt x="122351" y="1213815"/>
                  </a:lnTo>
                  <a:close/>
                </a:path>
                <a:path w="133985" h="1768475">
                  <a:moveTo>
                    <a:pt x="122720" y="1214780"/>
                  </a:moveTo>
                  <a:lnTo>
                    <a:pt x="121691" y="1214399"/>
                  </a:lnTo>
                  <a:lnTo>
                    <a:pt x="121958" y="1215618"/>
                  </a:lnTo>
                  <a:lnTo>
                    <a:pt x="122720" y="1214780"/>
                  </a:lnTo>
                  <a:close/>
                </a:path>
                <a:path w="133985" h="1768475">
                  <a:moveTo>
                    <a:pt x="125514" y="1214170"/>
                  </a:moveTo>
                  <a:lnTo>
                    <a:pt x="124790" y="1213662"/>
                  </a:lnTo>
                  <a:lnTo>
                    <a:pt x="123202" y="1215796"/>
                  </a:lnTo>
                  <a:lnTo>
                    <a:pt x="125514" y="1214170"/>
                  </a:lnTo>
                  <a:close/>
                </a:path>
                <a:path w="133985" h="1768475">
                  <a:moveTo>
                    <a:pt x="127088" y="906843"/>
                  </a:moveTo>
                  <a:lnTo>
                    <a:pt x="124510" y="902449"/>
                  </a:lnTo>
                  <a:lnTo>
                    <a:pt x="121640" y="907605"/>
                  </a:lnTo>
                  <a:lnTo>
                    <a:pt x="123278" y="901814"/>
                  </a:lnTo>
                  <a:lnTo>
                    <a:pt x="118224" y="902779"/>
                  </a:lnTo>
                  <a:lnTo>
                    <a:pt x="123253" y="913485"/>
                  </a:lnTo>
                  <a:lnTo>
                    <a:pt x="127088" y="906843"/>
                  </a:lnTo>
                  <a:close/>
                </a:path>
                <a:path w="133985" h="1768475">
                  <a:moveTo>
                    <a:pt x="128168" y="1220901"/>
                  </a:moveTo>
                  <a:lnTo>
                    <a:pt x="127584" y="1220470"/>
                  </a:lnTo>
                  <a:lnTo>
                    <a:pt x="124929" y="1220901"/>
                  </a:lnTo>
                  <a:lnTo>
                    <a:pt x="128168" y="1220901"/>
                  </a:lnTo>
                  <a:close/>
                </a:path>
                <a:path w="133985" h="1768475">
                  <a:moveTo>
                    <a:pt x="128270" y="895578"/>
                  </a:moveTo>
                  <a:lnTo>
                    <a:pt x="124383" y="897382"/>
                  </a:lnTo>
                  <a:lnTo>
                    <a:pt x="126250" y="901801"/>
                  </a:lnTo>
                  <a:lnTo>
                    <a:pt x="128270" y="895578"/>
                  </a:lnTo>
                  <a:close/>
                </a:path>
                <a:path w="133985" h="1768475">
                  <a:moveTo>
                    <a:pt x="128574" y="1228140"/>
                  </a:moveTo>
                  <a:lnTo>
                    <a:pt x="127431" y="1227848"/>
                  </a:lnTo>
                  <a:lnTo>
                    <a:pt x="125768" y="1228559"/>
                  </a:lnTo>
                  <a:lnTo>
                    <a:pt x="128574" y="1228140"/>
                  </a:lnTo>
                  <a:close/>
                </a:path>
                <a:path w="133985" h="1768475">
                  <a:moveTo>
                    <a:pt x="130759" y="1229385"/>
                  </a:moveTo>
                  <a:lnTo>
                    <a:pt x="129755" y="1228102"/>
                  </a:lnTo>
                  <a:lnTo>
                    <a:pt x="128943" y="1229931"/>
                  </a:lnTo>
                  <a:lnTo>
                    <a:pt x="130759" y="1229385"/>
                  </a:lnTo>
                  <a:close/>
                </a:path>
                <a:path w="133985" h="1768475">
                  <a:moveTo>
                    <a:pt x="132956" y="1230083"/>
                  </a:moveTo>
                  <a:lnTo>
                    <a:pt x="129743" y="1231252"/>
                  </a:lnTo>
                  <a:lnTo>
                    <a:pt x="131635" y="1231874"/>
                  </a:lnTo>
                  <a:lnTo>
                    <a:pt x="132956" y="1230083"/>
                  </a:lnTo>
                  <a:close/>
                </a:path>
                <a:path w="133985" h="1768475">
                  <a:moveTo>
                    <a:pt x="133616" y="1231442"/>
                  </a:moveTo>
                  <a:lnTo>
                    <a:pt x="131889" y="1232547"/>
                  </a:lnTo>
                  <a:lnTo>
                    <a:pt x="133273" y="1233106"/>
                  </a:lnTo>
                  <a:lnTo>
                    <a:pt x="133616" y="1231442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334626" y="2033396"/>
              <a:ext cx="296545" cy="1399540"/>
            </a:xfrm>
            <a:custGeom>
              <a:avLst/>
              <a:gdLst/>
              <a:ahLst/>
              <a:cxnLst/>
              <a:rect l="l" t="t" r="r" b="b"/>
              <a:pathLst>
                <a:path w="296545" h="1399539">
                  <a:moveTo>
                    <a:pt x="191287" y="124180"/>
                  </a:moveTo>
                  <a:lnTo>
                    <a:pt x="183984" y="119354"/>
                  </a:lnTo>
                  <a:lnTo>
                    <a:pt x="180416" y="122643"/>
                  </a:lnTo>
                  <a:lnTo>
                    <a:pt x="188645" y="128435"/>
                  </a:lnTo>
                  <a:lnTo>
                    <a:pt x="191287" y="124180"/>
                  </a:lnTo>
                  <a:close/>
                </a:path>
                <a:path w="296545" h="1399539">
                  <a:moveTo>
                    <a:pt x="195707" y="718972"/>
                  </a:moveTo>
                  <a:lnTo>
                    <a:pt x="194551" y="718642"/>
                  </a:lnTo>
                  <a:lnTo>
                    <a:pt x="195021" y="720229"/>
                  </a:lnTo>
                  <a:lnTo>
                    <a:pt x="195707" y="718972"/>
                  </a:lnTo>
                  <a:close/>
                </a:path>
                <a:path w="296545" h="1399539">
                  <a:moveTo>
                    <a:pt x="195859" y="737666"/>
                  </a:moveTo>
                  <a:lnTo>
                    <a:pt x="188137" y="724306"/>
                  </a:lnTo>
                  <a:lnTo>
                    <a:pt x="187604" y="735761"/>
                  </a:lnTo>
                  <a:lnTo>
                    <a:pt x="194665" y="742530"/>
                  </a:lnTo>
                  <a:lnTo>
                    <a:pt x="195859" y="737666"/>
                  </a:lnTo>
                  <a:close/>
                </a:path>
                <a:path w="296545" h="1399539">
                  <a:moveTo>
                    <a:pt x="200736" y="718807"/>
                  </a:moveTo>
                  <a:lnTo>
                    <a:pt x="200520" y="717664"/>
                  </a:lnTo>
                  <a:lnTo>
                    <a:pt x="199478" y="716762"/>
                  </a:lnTo>
                  <a:lnTo>
                    <a:pt x="200736" y="718807"/>
                  </a:lnTo>
                  <a:close/>
                </a:path>
                <a:path w="296545" h="1399539">
                  <a:moveTo>
                    <a:pt x="205486" y="200482"/>
                  </a:moveTo>
                  <a:lnTo>
                    <a:pt x="204089" y="195859"/>
                  </a:lnTo>
                  <a:lnTo>
                    <a:pt x="202768" y="199212"/>
                  </a:lnTo>
                  <a:lnTo>
                    <a:pt x="205486" y="200482"/>
                  </a:lnTo>
                  <a:close/>
                </a:path>
                <a:path w="296545" h="1399539">
                  <a:moveTo>
                    <a:pt x="206946" y="736917"/>
                  </a:moveTo>
                  <a:lnTo>
                    <a:pt x="205930" y="737692"/>
                  </a:lnTo>
                  <a:lnTo>
                    <a:pt x="206552" y="738454"/>
                  </a:lnTo>
                  <a:lnTo>
                    <a:pt x="206946" y="736917"/>
                  </a:lnTo>
                  <a:close/>
                </a:path>
                <a:path w="296545" h="1399539">
                  <a:moveTo>
                    <a:pt x="207810" y="2971"/>
                  </a:moveTo>
                  <a:lnTo>
                    <a:pt x="205879" y="0"/>
                  </a:lnTo>
                  <a:lnTo>
                    <a:pt x="205295" y="3479"/>
                  </a:lnTo>
                  <a:lnTo>
                    <a:pt x="207810" y="2971"/>
                  </a:lnTo>
                  <a:close/>
                </a:path>
                <a:path w="296545" h="1399539">
                  <a:moveTo>
                    <a:pt x="210210" y="826389"/>
                  </a:moveTo>
                  <a:lnTo>
                    <a:pt x="209638" y="825246"/>
                  </a:lnTo>
                  <a:lnTo>
                    <a:pt x="209219" y="826566"/>
                  </a:lnTo>
                  <a:lnTo>
                    <a:pt x="210210" y="826389"/>
                  </a:lnTo>
                  <a:close/>
                </a:path>
                <a:path w="296545" h="1399539">
                  <a:moveTo>
                    <a:pt x="211188" y="721995"/>
                  </a:moveTo>
                  <a:lnTo>
                    <a:pt x="210693" y="720115"/>
                  </a:lnTo>
                  <a:lnTo>
                    <a:pt x="210185" y="720318"/>
                  </a:lnTo>
                  <a:lnTo>
                    <a:pt x="211188" y="721995"/>
                  </a:lnTo>
                  <a:close/>
                </a:path>
                <a:path w="296545" h="1399539">
                  <a:moveTo>
                    <a:pt x="211620" y="723582"/>
                  </a:moveTo>
                  <a:lnTo>
                    <a:pt x="211480" y="722096"/>
                  </a:lnTo>
                  <a:lnTo>
                    <a:pt x="210413" y="723823"/>
                  </a:lnTo>
                  <a:lnTo>
                    <a:pt x="211620" y="723582"/>
                  </a:lnTo>
                  <a:close/>
                </a:path>
                <a:path w="296545" h="1399539">
                  <a:moveTo>
                    <a:pt x="212077" y="566305"/>
                  </a:moveTo>
                  <a:lnTo>
                    <a:pt x="207822" y="564451"/>
                  </a:lnTo>
                  <a:lnTo>
                    <a:pt x="206121" y="566623"/>
                  </a:lnTo>
                  <a:lnTo>
                    <a:pt x="210337" y="569366"/>
                  </a:lnTo>
                  <a:lnTo>
                    <a:pt x="212077" y="566305"/>
                  </a:lnTo>
                  <a:close/>
                </a:path>
                <a:path w="296545" h="1399539">
                  <a:moveTo>
                    <a:pt x="212877" y="725144"/>
                  </a:moveTo>
                  <a:lnTo>
                    <a:pt x="212178" y="724687"/>
                  </a:lnTo>
                  <a:lnTo>
                    <a:pt x="211328" y="726249"/>
                  </a:lnTo>
                  <a:lnTo>
                    <a:pt x="212877" y="725144"/>
                  </a:lnTo>
                  <a:close/>
                </a:path>
                <a:path w="296545" h="1399539">
                  <a:moveTo>
                    <a:pt x="216001" y="732561"/>
                  </a:moveTo>
                  <a:lnTo>
                    <a:pt x="214757" y="730707"/>
                  </a:lnTo>
                  <a:lnTo>
                    <a:pt x="212661" y="732955"/>
                  </a:lnTo>
                  <a:lnTo>
                    <a:pt x="216001" y="732561"/>
                  </a:lnTo>
                  <a:close/>
                </a:path>
                <a:path w="296545" h="1399539">
                  <a:moveTo>
                    <a:pt x="217728" y="736790"/>
                  </a:moveTo>
                  <a:lnTo>
                    <a:pt x="208089" y="732878"/>
                  </a:lnTo>
                  <a:lnTo>
                    <a:pt x="210286" y="729081"/>
                  </a:lnTo>
                  <a:lnTo>
                    <a:pt x="198386" y="719899"/>
                  </a:lnTo>
                  <a:lnTo>
                    <a:pt x="202768" y="734504"/>
                  </a:lnTo>
                  <a:lnTo>
                    <a:pt x="208343" y="733552"/>
                  </a:lnTo>
                  <a:lnTo>
                    <a:pt x="209448" y="739178"/>
                  </a:lnTo>
                  <a:lnTo>
                    <a:pt x="216242" y="739559"/>
                  </a:lnTo>
                  <a:lnTo>
                    <a:pt x="217728" y="736790"/>
                  </a:lnTo>
                  <a:close/>
                </a:path>
                <a:path w="296545" h="1399539">
                  <a:moveTo>
                    <a:pt x="219138" y="566915"/>
                  </a:moveTo>
                  <a:lnTo>
                    <a:pt x="216052" y="566051"/>
                  </a:lnTo>
                  <a:lnTo>
                    <a:pt x="216128" y="566737"/>
                  </a:lnTo>
                  <a:lnTo>
                    <a:pt x="219138" y="566915"/>
                  </a:lnTo>
                  <a:close/>
                </a:path>
                <a:path w="296545" h="1399539">
                  <a:moveTo>
                    <a:pt x="221805" y="714844"/>
                  </a:moveTo>
                  <a:lnTo>
                    <a:pt x="216395" y="711492"/>
                  </a:lnTo>
                  <a:lnTo>
                    <a:pt x="216141" y="715479"/>
                  </a:lnTo>
                  <a:lnTo>
                    <a:pt x="220675" y="717651"/>
                  </a:lnTo>
                  <a:lnTo>
                    <a:pt x="221805" y="714844"/>
                  </a:lnTo>
                  <a:close/>
                </a:path>
                <a:path w="296545" h="1399539">
                  <a:moveTo>
                    <a:pt x="226441" y="1399540"/>
                  </a:moveTo>
                  <a:lnTo>
                    <a:pt x="226148" y="1397825"/>
                  </a:lnTo>
                  <a:lnTo>
                    <a:pt x="225412" y="1398168"/>
                  </a:lnTo>
                  <a:lnTo>
                    <a:pt x="226441" y="1399540"/>
                  </a:lnTo>
                  <a:close/>
                </a:path>
                <a:path w="296545" h="1399539">
                  <a:moveTo>
                    <a:pt x="229082" y="569201"/>
                  </a:moveTo>
                  <a:lnTo>
                    <a:pt x="223596" y="565073"/>
                  </a:lnTo>
                  <a:lnTo>
                    <a:pt x="225132" y="568312"/>
                  </a:lnTo>
                  <a:lnTo>
                    <a:pt x="229082" y="569201"/>
                  </a:lnTo>
                  <a:close/>
                </a:path>
                <a:path w="296545" h="1399539">
                  <a:moveTo>
                    <a:pt x="238340" y="838542"/>
                  </a:moveTo>
                  <a:lnTo>
                    <a:pt x="232346" y="835901"/>
                  </a:lnTo>
                  <a:lnTo>
                    <a:pt x="211797" y="841552"/>
                  </a:lnTo>
                  <a:lnTo>
                    <a:pt x="205486" y="853719"/>
                  </a:lnTo>
                  <a:lnTo>
                    <a:pt x="208813" y="864565"/>
                  </a:lnTo>
                  <a:lnTo>
                    <a:pt x="215607" y="861034"/>
                  </a:lnTo>
                  <a:lnTo>
                    <a:pt x="218440" y="864069"/>
                  </a:lnTo>
                  <a:lnTo>
                    <a:pt x="234111" y="849096"/>
                  </a:lnTo>
                  <a:lnTo>
                    <a:pt x="238340" y="838542"/>
                  </a:lnTo>
                  <a:close/>
                </a:path>
                <a:path w="296545" h="1399539">
                  <a:moveTo>
                    <a:pt x="243573" y="580872"/>
                  </a:moveTo>
                  <a:lnTo>
                    <a:pt x="242074" y="578713"/>
                  </a:lnTo>
                  <a:lnTo>
                    <a:pt x="240309" y="578954"/>
                  </a:lnTo>
                  <a:lnTo>
                    <a:pt x="243573" y="580872"/>
                  </a:lnTo>
                  <a:close/>
                </a:path>
                <a:path w="296545" h="1399539">
                  <a:moveTo>
                    <a:pt x="244538" y="586308"/>
                  </a:moveTo>
                  <a:lnTo>
                    <a:pt x="238582" y="582536"/>
                  </a:lnTo>
                  <a:lnTo>
                    <a:pt x="238391" y="586333"/>
                  </a:lnTo>
                  <a:lnTo>
                    <a:pt x="239420" y="583209"/>
                  </a:lnTo>
                  <a:lnTo>
                    <a:pt x="244538" y="586308"/>
                  </a:lnTo>
                  <a:close/>
                </a:path>
                <a:path w="296545" h="1399539">
                  <a:moveTo>
                    <a:pt x="245135" y="129578"/>
                  </a:moveTo>
                  <a:lnTo>
                    <a:pt x="244005" y="129273"/>
                  </a:lnTo>
                  <a:lnTo>
                    <a:pt x="244995" y="132334"/>
                  </a:lnTo>
                  <a:lnTo>
                    <a:pt x="245135" y="129578"/>
                  </a:lnTo>
                  <a:close/>
                </a:path>
                <a:path w="296545" h="1399539">
                  <a:moveTo>
                    <a:pt x="245935" y="792861"/>
                  </a:moveTo>
                  <a:lnTo>
                    <a:pt x="244487" y="791756"/>
                  </a:lnTo>
                  <a:lnTo>
                    <a:pt x="243598" y="793521"/>
                  </a:lnTo>
                  <a:lnTo>
                    <a:pt x="245935" y="792861"/>
                  </a:lnTo>
                  <a:close/>
                </a:path>
                <a:path w="296545" h="1399539">
                  <a:moveTo>
                    <a:pt x="248221" y="216750"/>
                  </a:moveTo>
                  <a:lnTo>
                    <a:pt x="244906" y="217766"/>
                  </a:lnTo>
                  <a:lnTo>
                    <a:pt x="246748" y="219583"/>
                  </a:lnTo>
                  <a:lnTo>
                    <a:pt x="248221" y="216750"/>
                  </a:lnTo>
                  <a:close/>
                </a:path>
                <a:path w="296545" h="1399539">
                  <a:moveTo>
                    <a:pt x="256552" y="1144549"/>
                  </a:moveTo>
                  <a:lnTo>
                    <a:pt x="254825" y="1135964"/>
                  </a:lnTo>
                  <a:lnTo>
                    <a:pt x="246367" y="1130058"/>
                  </a:lnTo>
                  <a:lnTo>
                    <a:pt x="235496" y="1135735"/>
                  </a:lnTo>
                  <a:lnTo>
                    <a:pt x="256552" y="1144549"/>
                  </a:lnTo>
                  <a:close/>
                </a:path>
                <a:path w="296545" h="1399539">
                  <a:moveTo>
                    <a:pt x="259422" y="452704"/>
                  </a:moveTo>
                  <a:lnTo>
                    <a:pt x="259194" y="450824"/>
                  </a:lnTo>
                  <a:lnTo>
                    <a:pt x="258546" y="451802"/>
                  </a:lnTo>
                  <a:lnTo>
                    <a:pt x="259422" y="452704"/>
                  </a:lnTo>
                  <a:close/>
                </a:path>
                <a:path w="296545" h="1399539">
                  <a:moveTo>
                    <a:pt x="262077" y="943965"/>
                  </a:moveTo>
                  <a:lnTo>
                    <a:pt x="261061" y="944575"/>
                  </a:lnTo>
                  <a:lnTo>
                    <a:pt x="261099" y="945921"/>
                  </a:lnTo>
                  <a:lnTo>
                    <a:pt x="262077" y="943965"/>
                  </a:lnTo>
                  <a:close/>
                </a:path>
                <a:path w="296545" h="1399539">
                  <a:moveTo>
                    <a:pt x="264477" y="809523"/>
                  </a:moveTo>
                  <a:lnTo>
                    <a:pt x="253288" y="795896"/>
                  </a:lnTo>
                  <a:lnTo>
                    <a:pt x="253047" y="801306"/>
                  </a:lnTo>
                  <a:lnTo>
                    <a:pt x="247497" y="797560"/>
                  </a:lnTo>
                  <a:lnTo>
                    <a:pt x="236499" y="800912"/>
                  </a:lnTo>
                  <a:lnTo>
                    <a:pt x="242887" y="794156"/>
                  </a:lnTo>
                  <a:lnTo>
                    <a:pt x="239191" y="780630"/>
                  </a:lnTo>
                  <a:lnTo>
                    <a:pt x="217690" y="765530"/>
                  </a:lnTo>
                  <a:lnTo>
                    <a:pt x="214198" y="758278"/>
                  </a:lnTo>
                  <a:lnTo>
                    <a:pt x="204025" y="756526"/>
                  </a:lnTo>
                  <a:lnTo>
                    <a:pt x="197231" y="745744"/>
                  </a:lnTo>
                  <a:lnTo>
                    <a:pt x="191058" y="755815"/>
                  </a:lnTo>
                  <a:lnTo>
                    <a:pt x="184607" y="743762"/>
                  </a:lnTo>
                  <a:lnTo>
                    <a:pt x="188455" y="739851"/>
                  </a:lnTo>
                  <a:lnTo>
                    <a:pt x="185813" y="732637"/>
                  </a:lnTo>
                  <a:lnTo>
                    <a:pt x="181521" y="733348"/>
                  </a:lnTo>
                  <a:lnTo>
                    <a:pt x="180924" y="728421"/>
                  </a:lnTo>
                  <a:lnTo>
                    <a:pt x="173139" y="736866"/>
                  </a:lnTo>
                  <a:lnTo>
                    <a:pt x="170878" y="749236"/>
                  </a:lnTo>
                  <a:lnTo>
                    <a:pt x="171069" y="766292"/>
                  </a:lnTo>
                  <a:lnTo>
                    <a:pt x="166890" y="778840"/>
                  </a:lnTo>
                  <a:lnTo>
                    <a:pt x="170154" y="797166"/>
                  </a:lnTo>
                  <a:lnTo>
                    <a:pt x="157518" y="804989"/>
                  </a:lnTo>
                  <a:lnTo>
                    <a:pt x="154686" y="815314"/>
                  </a:lnTo>
                  <a:lnTo>
                    <a:pt x="177177" y="810069"/>
                  </a:lnTo>
                  <a:lnTo>
                    <a:pt x="181571" y="832129"/>
                  </a:lnTo>
                  <a:lnTo>
                    <a:pt x="195160" y="825220"/>
                  </a:lnTo>
                  <a:lnTo>
                    <a:pt x="200164" y="814158"/>
                  </a:lnTo>
                  <a:lnTo>
                    <a:pt x="210578" y="809066"/>
                  </a:lnTo>
                  <a:lnTo>
                    <a:pt x="212064" y="796544"/>
                  </a:lnTo>
                  <a:lnTo>
                    <a:pt x="218592" y="794131"/>
                  </a:lnTo>
                  <a:lnTo>
                    <a:pt x="221488" y="795489"/>
                  </a:lnTo>
                  <a:lnTo>
                    <a:pt x="218338" y="801522"/>
                  </a:lnTo>
                  <a:lnTo>
                    <a:pt x="230543" y="803986"/>
                  </a:lnTo>
                  <a:lnTo>
                    <a:pt x="228942" y="812050"/>
                  </a:lnTo>
                  <a:lnTo>
                    <a:pt x="235191" y="811453"/>
                  </a:lnTo>
                  <a:lnTo>
                    <a:pt x="251307" y="820000"/>
                  </a:lnTo>
                  <a:lnTo>
                    <a:pt x="264477" y="809523"/>
                  </a:lnTo>
                  <a:close/>
                </a:path>
                <a:path w="296545" h="1399539">
                  <a:moveTo>
                    <a:pt x="265391" y="943686"/>
                  </a:moveTo>
                  <a:lnTo>
                    <a:pt x="264426" y="943165"/>
                  </a:lnTo>
                  <a:lnTo>
                    <a:pt x="262547" y="946670"/>
                  </a:lnTo>
                  <a:lnTo>
                    <a:pt x="265391" y="943686"/>
                  </a:lnTo>
                  <a:close/>
                </a:path>
                <a:path w="296545" h="1399539">
                  <a:moveTo>
                    <a:pt x="266573" y="584149"/>
                  </a:moveTo>
                  <a:lnTo>
                    <a:pt x="265214" y="582993"/>
                  </a:lnTo>
                  <a:lnTo>
                    <a:pt x="264909" y="584403"/>
                  </a:lnTo>
                  <a:lnTo>
                    <a:pt x="266573" y="584149"/>
                  </a:lnTo>
                  <a:close/>
                </a:path>
                <a:path w="296545" h="1399539">
                  <a:moveTo>
                    <a:pt x="268490" y="437756"/>
                  </a:moveTo>
                  <a:lnTo>
                    <a:pt x="267728" y="434301"/>
                  </a:lnTo>
                  <a:lnTo>
                    <a:pt x="266306" y="432168"/>
                  </a:lnTo>
                  <a:lnTo>
                    <a:pt x="268490" y="437756"/>
                  </a:lnTo>
                  <a:close/>
                </a:path>
                <a:path w="296545" h="1399539">
                  <a:moveTo>
                    <a:pt x="268554" y="1127264"/>
                  </a:moveTo>
                  <a:lnTo>
                    <a:pt x="267906" y="1125651"/>
                  </a:lnTo>
                  <a:lnTo>
                    <a:pt x="266661" y="1128801"/>
                  </a:lnTo>
                  <a:lnTo>
                    <a:pt x="268554" y="1127264"/>
                  </a:lnTo>
                  <a:close/>
                </a:path>
                <a:path w="296545" h="1399539">
                  <a:moveTo>
                    <a:pt x="268909" y="939876"/>
                  </a:moveTo>
                  <a:lnTo>
                    <a:pt x="267119" y="939012"/>
                  </a:lnTo>
                  <a:lnTo>
                    <a:pt x="265049" y="942251"/>
                  </a:lnTo>
                  <a:lnTo>
                    <a:pt x="268909" y="939876"/>
                  </a:lnTo>
                  <a:close/>
                </a:path>
                <a:path w="296545" h="1399539">
                  <a:moveTo>
                    <a:pt x="269443" y="1032014"/>
                  </a:moveTo>
                  <a:lnTo>
                    <a:pt x="269049" y="1029220"/>
                  </a:lnTo>
                  <a:lnTo>
                    <a:pt x="268287" y="1032090"/>
                  </a:lnTo>
                  <a:lnTo>
                    <a:pt x="269443" y="1032014"/>
                  </a:lnTo>
                  <a:close/>
                </a:path>
                <a:path w="296545" h="1399539">
                  <a:moveTo>
                    <a:pt x="271348" y="1133297"/>
                  </a:moveTo>
                  <a:lnTo>
                    <a:pt x="270256" y="1131379"/>
                  </a:lnTo>
                  <a:lnTo>
                    <a:pt x="269011" y="1134059"/>
                  </a:lnTo>
                  <a:lnTo>
                    <a:pt x="271348" y="1133297"/>
                  </a:lnTo>
                  <a:close/>
                </a:path>
                <a:path w="296545" h="1399539">
                  <a:moveTo>
                    <a:pt x="271399" y="215341"/>
                  </a:moveTo>
                  <a:lnTo>
                    <a:pt x="271056" y="213537"/>
                  </a:lnTo>
                  <a:lnTo>
                    <a:pt x="270116" y="215607"/>
                  </a:lnTo>
                  <a:lnTo>
                    <a:pt x="271399" y="215341"/>
                  </a:lnTo>
                  <a:close/>
                </a:path>
                <a:path w="296545" h="1399539">
                  <a:moveTo>
                    <a:pt x="271792" y="1007795"/>
                  </a:moveTo>
                  <a:lnTo>
                    <a:pt x="270840" y="1010856"/>
                  </a:lnTo>
                  <a:lnTo>
                    <a:pt x="270598" y="1013841"/>
                  </a:lnTo>
                  <a:lnTo>
                    <a:pt x="271792" y="1007795"/>
                  </a:lnTo>
                  <a:close/>
                </a:path>
                <a:path w="296545" h="1399539">
                  <a:moveTo>
                    <a:pt x="271919" y="1031252"/>
                  </a:moveTo>
                  <a:lnTo>
                    <a:pt x="270637" y="1026871"/>
                  </a:lnTo>
                  <a:lnTo>
                    <a:pt x="270560" y="1028814"/>
                  </a:lnTo>
                  <a:lnTo>
                    <a:pt x="271919" y="1031252"/>
                  </a:lnTo>
                  <a:close/>
                </a:path>
                <a:path w="296545" h="1399539">
                  <a:moveTo>
                    <a:pt x="272961" y="1028623"/>
                  </a:moveTo>
                  <a:lnTo>
                    <a:pt x="272491" y="1027188"/>
                  </a:lnTo>
                  <a:lnTo>
                    <a:pt x="272338" y="1028026"/>
                  </a:lnTo>
                  <a:lnTo>
                    <a:pt x="272961" y="1028623"/>
                  </a:lnTo>
                  <a:close/>
                </a:path>
                <a:path w="296545" h="1399539">
                  <a:moveTo>
                    <a:pt x="275285" y="1039736"/>
                  </a:moveTo>
                  <a:lnTo>
                    <a:pt x="266103" y="1048537"/>
                  </a:lnTo>
                  <a:lnTo>
                    <a:pt x="272237" y="1046137"/>
                  </a:lnTo>
                  <a:lnTo>
                    <a:pt x="275285" y="1039736"/>
                  </a:lnTo>
                  <a:close/>
                </a:path>
                <a:path w="296545" h="1399539">
                  <a:moveTo>
                    <a:pt x="275945" y="1034745"/>
                  </a:moveTo>
                  <a:lnTo>
                    <a:pt x="274497" y="1031722"/>
                  </a:lnTo>
                  <a:lnTo>
                    <a:pt x="274154" y="1035570"/>
                  </a:lnTo>
                  <a:lnTo>
                    <a:pt x="275945" y="1034745"/>
                  </a:lnTo>
                  <a:close/>
                </a:path>
                <a:path w="296545" h="1399539">
                  <a:moveTo>
                    <a:pt x="276910" y="439801"/>
                  </a:moveTo>
                  <a:lnTo>
                    <a:pt x="274650" y="435356"/>
                  </a:lnTo>
                  <a:lnTo>
                    <a:pt x="274167" y="440715"/>
                  </a:lnTo>
                  <a:lnTo>
                    <a:pt x="276910" y="439801"/>
                  </a:lnTo>
                  <a:close/>
                </a:path>
                <a:path w="296545" h="1399539">
                  <a:moveTo>
                    <a:pt x="277660" y="1155585"/>
                  </a:moveTo>
                  <a:lnTo>
                    <a:pt x="276758" y="1154950"/>
                  </a:lnTo>
                  <a:lnTo>
                    <a:pt x="276009" y="1155661"/>
                  </a:lnTo>
                  <a:lnTo>
                    <a:pt x="277660" y="1155585"/>
                  </a:lnTo>
                  <a:close/>
                </a:path>
                <a:path w="296545" h="1399539">
                  <a:moveTo>
                    <a:pt x="278168" y="298945"/>
                  </a:moveTo>
                  <a:lnTo>
                    <a:pt x="274281" y="291007"/>
                  </a:lnTo>
                  <a:lnTo>
                    <a:pt x="266026" y="295173"/>
                  </a:lnTo>
                  <a:lnTo>
                    <a:pt x="262331" y="292201"/>
                  </a:lnTo>
                  <a:lnTo>
                    <a:pt x="275602" y="278472"/>
                  </a:lnTo>
                  <a:lnTo>
                    <a:pt x="274586" y="263715"/>
                  </a:lnTo>
                  <a:lnTo>
                    <a:pt x="261950" y="263766"/>
                  </a:lnTo>
                  <a:lnTo>
                    <a:pt x="266801" y="256070"/>
                  </a:lnTo>
                  <a:lnTo>
                    <a:pt x="260731" y="251663"/>
                  </a:lnTo>
                  <a:lnTo>
                    <a:pt x="247446" y="251536"/>
                  </a:lnTo>
                  <a:lnTo>
                    <a:pt x="250482" y="244271"/>
                  </a:lnTo>
                  <a:lnTo>
                    <a:pt x="242709" y="241477"/>
                  </a:lnTo>
                  <a:lnTo>
                    <a:pt x="230682" y="239674"/>
                  </a:lnTo>
                  <a:lnTo>
                    <a:pt x="218071" y="246100"/>
                  </a:lnTo>
                  <a:lnTo>
                    <a:pt x="205168" y="240474"/>
                  </a:lnTo>
                  <a:lnTo>
                    <a:pt x="199339" y="248119"/>
                  </a:lnTo>
                  <a:lnTo>
                    <a:pt x="193827" y="248539"/>
                  </a:lnTo>
                  <a:lnTo>
                    <a:pt x="195046" y="252984"/>
                  </a:lnTo>
                  <a:lnTo>
                    <a:pt x="187680" y="250888"/>
                  </a:lnTo>
                  <a:lnTo>
                    <a:pt x="184708" y="257302"/>
                  </a:lnTo>
                  <a:lnTo>
                    <a:pt x="179984" y="254673"/>
                  </a:lnTo>
                  <a:lnTo>
                    <a:pt x="170903" y="260045"/>
                  </a:lnTo>
                  <a:lnTo>
                    <a:pt x="179844" y="267296"/>
                  </a:lnTo>
                  <a:lnTo>
                    <a:pt x="171653" y="265912"/>
                  </a:lnTo>
                  <a:lnTo>
                    <a:pt x="164414" y="269836"/>
                  </a:lnTo>
                  <a:lnTo>
                    <a:pt x="167208" y="265912"/>
                  </a:lnTo>
                  <a:lnTo>
                    <a:pt x="152336" y="253428"/>
                  </a:lnTo>
                  <a:lnTo>
                    <a:pt x="148145" y="264718"/>
                  </a:lnTo>
                  <a:lnTo>
                    <a:pt x="145694" y="256336"/>
                  </a:lnTo>
                  <a:lnTo>
                    <a:pt x="138277" y="263067"/>
                  </a:lnTo>
                  <a:lnTo>
                    <a:pt x="129590" y="249402"/>
                  </a:lnTo>
                  <a:lnTo>
                    <a:pt x="126936" y="265658"/>
                  </a:lnTo>
                  <a:lnTo>
                    <a:pt x="122186" y="255485"/>
                  </a:lnTo>
                  <a:lnTo>
                    <a:pt x="114465" y="257276"/>
                  </a:lnTo>
                  <a:lnTo>
                    <a:pt x="121805" y="253060"/>
                  </a:lnTo>
                  <a:lnTo>
                    <a:pt x="123151" y="243865"/>
                  </a:lnTo>
                  <a:lnTo>
                    <a:pt x="116713" y="238010"/>
                  </a:lnTo>
                  <a:lnTo>
                    <a:pt x="114020" y="241706"/>
                  </a:lnTo>
                  <a:lnTo>
                    <a:pt x="115189" y="236067"/>
                  </a:lnTo>
                  <a:lnTo>
                    <a:pt x="109042" y="228117"/>
                  </a:lnTo>
                  <a:lnTo>
                    <a:pt x="101206" y="235788"/>
                  </a:lnTo>
                  <a:lnTo>
                    <a:pt x="102984" y="230124"/>
                  </a:lnTo>
                  <a:lnTo>
                    <a:pt x="98831" y="232130"/>
                  </a:lnTo>
                  <a:lnTo>
                    <a:pt x="97548" y="229082"/>
                  </a:lnTo>
                  <a:lnTo>
                    <a:pt x="91173" y="240868"/>
                  </a:lnTo>
                  <a:lnTo>
                    <a:pt x="94183" y="227482"/>
                  </a:lnTo>
                  <a:lnTo>
                    <a:pt x="106349" y="226085"/>
                  </a:lnTo>
                  <a:lnTo>
                    <a:pt x="88430" y="219189"/>
                  </a:lnTo>
                  <a:lnTo>
                    <a:pt x="86842" y="212191"/>
                  </a:lnTo>
                  <a:lnTo>
                    <a:pt x="105435" y="219938"/>
                  </a:lnTo>
                  <a:lnTo>
                    <a:pt x="103136" y="217004"/>
                  </a:lnTo>
                  <a:lnTo>
                    <a:pt x="120726" y="216408"/>
                  </a:lnTo>
                  <a:lnTo>
                    <a:pt x="121069" y="209296"/>
                  </a:lnTo>
                  <a:lnTo>
                    <a:pt x="88252" y="198107"/>
                  </a:lnTo>
                  <a:lnTo>
                    <a:pt x="86918" y="194576"/>
                  </a:lnTo>
                  <a:lnTo>
                    <a:pt x="102209" y="198272"/>
                  </a:lnTo>
                  <a:lnTo>
                    <a:pt x="100812" y="191706"/>
                  </a:lnTo>
                  <a:lnTo>
                    <a:pt x="86779" y="182753"/>
                  </a:lnTo>
                  <a:lnTo>
                    <a:pt x="73380" y="188823"/>
                  </a:lnTo>
                  <a:lnTo>
                    <a:pt x="60528" y="187972"/>
                  </a:lnTo>
                  <a:lnTo>
                    <a:pt x="52844" y="200901"/>
                  </a:lnTo>
                  <a:lnTo>
                    <a:pt x="59702" y="178917"/>
                  </a:lnTo>
                  <a:lnTo>
                    <a:pt x="52832" y="168173"/>
                  </a:lnTo>
                  <a:lnTo>
                    <a:pt x="48577" y="165722"/>
                  </a:lnTo>
                  <a:lnTo>
                    <a:pt x="41986" y="168871"/>
                  </a:lnTo>
                  <a:lnTo>
                    <a:pt x="36906" y="162496"/>
                  </a:lnTo>
                  <a:lnTo>
                    <a:pt x="20370" y="156870"/>
                  </a:lnTo>
                  <a:lnTo>
                    <a:pt x="10147" y="158483"/>
                  </a:lnTo>
                  <a:lnTo>
                    <a:pt x="7645" y="163690"/>
                  </a:lnTo>
                  <a:lnTo>
                    <a:pt x="2616" y="162521"/>
                  </a:lnTo>
                  <a:lnTo>
                    <a:pt x="2235" y="171399"/>
                  </a:lnTo>
                  <a:lnTo>
                    <a:pt x="10363" y="175031"/>
                  </a:lnTo>
                  <a:lnTo>
                    <a:pt x="4470" y="178803"/>
                  </a:lnTo>
                  <a:lnTo>
                    <a:pt x="1193" y="173799"/>
                  </a:lnTo>
                  <a:lnTo>
                    <a:pt x="0" y="180467"/>
                  </a:lnTo>
                  <a:lnTo>
                    <a:pt x="7594" y="182753"/>
                  </a:lnTo>
                  <a:lnTo>
                    <a:pt x="14389" y="191947"/>
                  </a:lnTo>
                  <a:lnTo>
                    <a:pt x="21361" y="188290"/>
                  </a:lnTo>
                  <a:lnTo>
                    <a:pt x="13208" y="195503"/>
                  </a:lnTo>
                  <a:lnTo>
                    <a:pt x="18021" y="203009"/>
                  </a:lnTo>
                  <a:lnTo>
                    <a:pt x="29984" y="206768"/>
                  </a:lnTo>
                  <a:lnTo>
                    <a:pt x="25361" y="208584"/>
                  </a:lnTo>
                  <a:lnTo>
                    <a:pt x="24714" y="213880"/>
                  </a:lnTo>
                  <a:lnTo>
                    <a:pt x="29870" y="214591"/>
                  </a:lnTo>
                  <a:lnTo>
                    <a:pt x="35217" y="208013"/>
                  </a:lnTo>
                  <a:lnTo>
                    <a:pt x="51612" y="212648"/>
                  </a:lnTo>
                  <a:lnTo>
                    <a:pt x="50444" y="208521"/>
                  </a:lnTo>
                  <a:lnTo>
                    <a:pt x="61214" y="205054"/>
                  </a:lnTo>
                  <a:lnTo>
                    <a:pt x="69900" y="231559"/>
                  </a:lnTo>
                  <a:lnTo>
                    <a:pt x="76212" y="237134"/>
                  </a:lnTo>
                  <a:lnTo>
                    <a:pt x="78371" y="255485"/>
                  </a:lnTo>
                  <a:lnTo>
                    <a:pt x="72339" y="263525"/>
                  </a:lnTo>
                  <a:lnTo>
                    <a:pt x="70396" y="278866"/>
                  </a:lnTo>
                  <a:lnTo>
                    <a:pt x="73990" y="284187"/>
                  </a:lnTo>
                  <a:lnTo>
                    <a:pt x="76657" y="282575"/>
                  </a:lnTo>
                  <a:lnTo>
                    <a:pt x="77177" y="304495"/>
                  </a:lnTo>
                  <a:lnTo>
                    <a:pt x="84823" y="313105"/>
                  </a:lnTo>
                  <a:lnTo>
                    <a:pt x="91833" y="314807"/>
                  </a:lnTo>
                  <a:lnTo>
                    <a:pt x="90487" y="308381"/>
                  </a:lnTo>
                  <a:lnTo>
                    <a:pt x="98120" y="299097"/>
                  </a:lnTo>
                  <a:lnTo>
                    <a:pt x="93751" y="309816"/>
                  </a:lnTo>
                  <a:lnTo>
                    <a:pt x="96799" y="308724"/>
                  </a:lnTo>
                  <a:lnTo>
                    <a:pt x="106375" y="318350"/>
                  </a:lnTo>
                  <a:lnTo>
                    <a:pt x="110020" y="316979"/>
                  </a:lnTo>
                  <a:lnTo>
                    <a:pt x="110210" y="320332"/>
                  </a:lnTo>
                  <a:lnTo>
                    <a:pt x="116370" y="319874"/>
                  </a:lnTo>
                  <a:lnTo>
                    <a:pt x="123799" y="314693"/>
                  </a:lnTo>
                  <a:lnTo>
                    <a:pt x="124104" y="302107"/>
                  </a:lnTo>
                  <a:lnTo>
                    <a:pt x="128854" y="311315"/>
                  </a:lnTo>
                  <a:lnTo>
                    <a:pt x="132613" y="297637"/>
                  </a:lnTo>
                  <a:lnTo>
                    <a:pt x="133096" y="322338"/>
                  </a:lnTo>
                  <a:lnTo>
                    <a:pt x="143129" y="323888"/>
                  </a:lnTo>
                  <a:lnTo>
                    <a:pt x="144945" y="321081"/>
                  </a:lnTo>
                  <a:lnTo>
                    <a:pt x="145694" y="324675"/>
                  </a:lnTo>
                  <a:lnTo>
                    <a:pt x="150279" y="320789"/>
                  </a:lnTo>
                  <a:lnTo>
                    <a:pt x="152095" y="323811"/>
                  </a:lnTo>
                  <a:lnTo>
                    <a:pt x="163182" y="324167"/>
                  </a:lnTo>
                  <a:lnTo>
                    <a:pt x="160820" y="316763"/>
                  </a:lnTo>
                  <a:lnTo>
                    <a:pt x="165989" y="323481"/>
                  </a:lnTo>
                  <a:lnTo>
                    <a:pt x="169494" y="316407"/>
                  </a:lnTo>
                  <a:lnTo>
                    <a:pt x="171081" y="323354"/>
                  </a:lnTo>
                  <a:lnTo>
                    <a:pt x="179197" y="322440"/>
                  </a:lnTo>
                  <a:lnTo>
                    <a:pt x="180682" y="311188"/>
                  </a:lnTo>
                  <a:lnTo>
                    <a:pt x="185229" y="322859"/>
                  </a:lnTo>
                  <a:lnTo>
                    <a:pt x="189344" y="310616"/>
                  </a:lnTo>
                  <a:lnTo>
                    <a:pt x="190271" y="322059"/>
                  </a:lnTo>
                  <a:lnTo>
                    <a:pt x="200609" y="321881"/>
                  </a:lnTo>
                  <a:lnTo>
                    <a:pt x="213525" y="316522"/>
                  </a:lnTo>
                  <a:lnTo>
                    <a:pt x="215531" y="305422"/>
                  </a:lnTo>
                  <a:lnTo>
                    <a:pt x="212344" y="297967"/>
                  </a:lnTo>
                  <a:lnTo>
                    <a:pt x="218478" y="302463"/>
                  </a:lnTo>
                  <a:lnTo>
                    <a:pt x="218986" y="314071"/>
                  </a:lnTo>
                  <a:lnTo>
                    <a:pt x="223621" y="320433"/>
                  </a:lnTo>
                  <a:lnTo>
                    <a:pt x="227431" y="321056"/>
                  </a:lnTo>
                  <a:lnTo>
                    <a:pt x="229349" y="317093"/>
                  </a:lnTo>
                  <a:lnTo>
                    <a:pt x="240055" y="323900"/>
                  </a:lnTo>
                  <a:lnTo>
                    <a:pt x="250113" y="317004"/>
                  </a:lnTo>
                  <a:lnTo>
                    <a:pt x="263575" y="317309"/>
                  </a:lnTo>
                  <a:lnTo>
                    <a:pt x="265518" y="303060"/>
                  </a:lnTo>
                  <a:lnTo>
                    <a:pt x="260045" y="298272"/>
                  </a:lnTo>
                  <a:lnTo>
                    <a:pt x="262420" y="295910"/>
                  </a:lnTo>
                  <a:lnTo>
                    <a:pt x="268325" y="303453"/>
                  </a:lnTo>
                  <a:lnTo>
                    <a:pt x="278168" y="298945"/>
                  </a:lnTo>
                  <a:close/>
                </a:path>
                <a:path w="296545" h="1399539">
                  <a:moveTo>
                    <a:pt x="278409" y="569798"/>
                  </a:moveTo>
                  <a:lnTo>
                    <a:pt x="273494" y="564959"/>
                  </a:lnTo>
                  <a:lnTo>
                    <a:pt x="268401" y="569125"/>
                  </a:lnTo>
                  <a:lnTo>
                    <a:pt x="262483" y="565467"/>
                  </a:lnTo>
                  <a:lnTo>
                    <a:pt x="255016" y="570191"/>
                  </a:lnTo>
                  <a:lnTo>
                    <a:pt x="262534" y="576173"/>
                  </a:lnTo>
                  <a:lnTo>
                    <a:pt x="264706" y="573430"/>
                  </a:lnTo>
                  <a:lnTo>
                    <a:pt x="264325" y="578027"/>
                  </a:lnTo>
                  <a:lnTo>
                    <a:pt x="267817" y="579374"/>
                  </a:lnTo>
                  <a:lnTo>
                    <a:pt x="267182" y="572300"/>
                  </a:lnTo>
                  <a:lnTo>
                    <a:pt x="273469" y="574103"/>
                  </a:lnTo>
                  <a:lnTo>
                    <a:pt x="278409" y="569798"/>
                  </a:lnTo>
                  <a:close/>
                </a:path>
                <a:path w="296545" h="1399539">
                  <a:moveTo>
                    <a:pt x="278485" y="1162824"/>
                  </a:moveTo>
                  <a:lnTo>
                    <a:pt x="278231" y="1159357"/>
                  </a:lnTo>
                  <a:lnTo>
                    <a:pt x="273735" y="1164234"/>
                  </a:lnTo>
                  <a:lnTo>
                    <a:pt x="278485" y="1162824"/>
                  </a:lnTo>
                  <a:close/>
                </a:path>
                <a:path w="296545" h="1399539">
                  <a:moveTo>
                    <a:pt x="279146" y="863879"/>
                  </a:moveTo>
                  <a:lnTo>
                    <a:pt x="275336" y="856551"/>
                  </a:lnTo>
                  <a:lnTo>
                    <a:pt x="268427" y="857681"/>
                  </a:lnTo>
                  <a:lnTo>
                    <a:pt x="264426" y="865136"/>
                  </a:lnTo>
                  <a:lnTo>
                    <a:pt x="263944" y="875131"/>
                  </a:lnTo>
                  <a:lnTo>
                    <a:pt x="270141" y="883970"/>
                  </a:lnTo>
                  <a:lnTo>
                    <a:pt x="279146" y="863879"/>
                  </a:lnTo>
                  <a:close/>
                </a:path>
                <a:path w="296545" h="1399539">
                  <a:moveTo>
                    <a:pt x="279679" y="1059434"/>
                  </a:moveTo>
                  <a:lnTo>
                    <a:pt x="278460" y="1061618"/>
                  </a:lnTo>
                  <a:lnTo>
                    <a:pt x="278307" y="1063637"/>
                  </a:lnTo>
                  <a:lnTo>
                    <a:pt x="279679" y="1059434"/>
                  </a:lnTo>
                  <a:close/>
                </a:path>
                <a:path w="296545" h="1399539">
                  <a:moveTo>
                    <a:pt x="281101" y="1035570"/>
                  </a:moveTo>
                  <a:lnTo>
                    <a:pt x="280035" y="1034707"/>
                  </a:lnTo>
                  <a:lnTo>
                    <a:pt x="280098" y="1035710"/>
                  </a:lnTo>
                  <a:lnTo>
                    <a:pt x="281101" y="1035570"/>
                  </a:lnTo>
                  <a:close/>
                </a:path>
                <a:path w="296545" h="1399539">
                  <a:moveTo>
                    <a:pt x="282917" y="1083805"/>
                  </a:moveTo>
                  <a:lnTo>
                    <a:pt x="273189" y="1086485"/>
                  </a:lnTo>
                  <a:lnTo>
                    <a:pt x="278561" y="1085710"/>
                  </a:lnTo>
                  <a:lnTo>
                    <a:pt x="282917" y="1083805"/>
                  </a:lnTo>
                  <a:close/>
                </a:path>
                <a:path w="296545" h="1399539">
                  <a:moveTo>
                    <a:pt x="284581" y="1052741"/>
                  </a:moveTo>
                  <a:lnTo>
                    <a:pt x="283273" y="1054150"/>
                  </a:lnTo>
                  <a:lnTo>
                    <a:pt x="282562" y="1058862"/>
                  </a:lnTo>
                  <a:lnTo>
                    <a:pt x="284581" y="1052741"/>
                  </a:lnTo>
                  <a:close/>
                </a:path>
                <a:path w="296545" h="1399539">
                  <a:moveTo>
                    <a:pt x="284797" y="1042098"/>
                  </a:moveTo>
                  <a:lnTo>
                    <a:pt x="279552" y="1036497"/>
                  </a:lnTo>
                  <a:lnTo>
                    <a:pt x="277393" y="1047877"/>
                  </a:lnTo>
                  <a:lnTo>
                    <a:pt x="274129" y="1050632"/>
                  </a:lnTo>
                  <a:lnTo>
                    <a:pt x="275615" y="1043139"/>
                  </a:lnTo>
                  <a:lnTo>
                    <a:pt x="275996" y="1041806"/>
                  </a:lnTo>
                  <a:lnTo>
                    <a:pt x="275831" y="1042073"/>
                  </a:lnTo>
                  <a:lnTo>
                    <a:pt x="276567" y="1038415"/>
                  </a:lnTo>
                  <a:lnTo>
                    <a:pt x="267627" y="1056398"/>
                  </a:lnTo>
                  <a:lnTo>
                    <a:pt x="269976" y="1059103"/>
                  </a:lnTo>
                  <a:lnTo>
                    <a:pt x="276275" y="1051369"/>
                  </a:lnTo>
                  <a:lnTo>
                    <a:pt x="271513" y="1060234"/>
                  </a:lnTo>
                  <a:lnTo>
                    <a:pt x="281241" y="1047496"/>
                  </a:lnTo>
                  <a:lnTo>
                    <a:pt x="281305" y="1052029"/>
                  </a:lnTo>
                  <a:lnTo>
                    <a:pt x="283476" y="1046238"/>
                  </a:lnTo>
                  <a:lnTo>
                    <a:pt x="283679" y="1046226"/>
                  </a:lnTo>
                  <a:lnTo>
                    <a:pt x="283730" y="1045552"/>
                  </a:lnTo>
                  <a:lnTo>
                    <a:pt x="284213" y="1044295"/>
                  </a:lnTo>
                  <a:lnTo>
                    <a:pt x="284797" y="1042098"/>
                  </a:lnTo>
                  <a:close/>
                </a:path>
                <a:path w="296545" h="1399539">
                  <a:moveTo>
                    <a:pt x="286118" y="225666"/>
                  </a:moveTo>
                  <a:lnTo>
                    <a:pt x="285153" y="221488"/>
                  </a:lnTo>
                  <a:lnTo>
                    <a:pt x="281978" y="221310"/>
                  </a:lnTo>
                  <a:lnTo>
                    <a:pt x="271703" y="236689"/>
                  </a:lnTo>
                  <a:lnTo>
                    <a:pt x="277456" y="242138"/>
                  </a:lnTo>
                  <a:lnTo>
                    <a:pt x="278523" y="237248"/>
                  </a:lnTo>
                  <a:lnTo>
                    <a:pt x="285635" y="238518"/>
                  </a:lnTo>
                  <a:lnTo>
                    <a:pt x="280822" y="232384"/>
                  </a:lnTo>
                  <a:lnTo>
                    <a:pt x="286118" y="225666"/>
                  </a:lnTo>
                  <a:close/>
                </a:path>
                <a:path w="296545" h="1399539">
                  <a:moveTo>
                    <a:pt x="286639" y="632815"/>
                  </a:moveTo>
                  <a:lnTo>
                    <a:pt x="282727" y="629399"/>
                  </a:lnTo>
                  <a:lnTo>
                    <a:pt x="282422" y="637108"/>
                  </a:lnTo>
                  <a:lnTo>
                    <a:pt x="286639" y="632815"/>
                  </a:lnTo>
                  <a:close/>
                </a:path>
                <a:path w="296545" h="1399539">
                  <a:moveTo>
                    <a:pt x="287515" y="162902"/>
                  </a:moveTo>
                  <a:lnTo>
                    <a:pt x="287096" y="166433"/>
                  </a:lnTo>
                  <a:lnTo>
                    <a:pt x="286931" y="168059"/>
                  </a:lnTo>
                  <a:lnTo>
                    <a:pt x="287515" y="162902"/>
                  </a:lnTo>
                  <a:close/>
                </a:path>
                <a:path w="296545" h="1399539">
                  <a:moveTo>
                    <a:pt x="287693" y="1034986"/>
                  </a:moveTo>
                  <a:lnTo>
                    <a:pt x="285927" y="1034923"/>
                  </a:lnTo>
                  <a:lnTo>
                    <a:pt x="287439" y="1035608"/>
                  </a:lnTo>
                  <a:lnTo>
                    <a:pt x="287693" y="1034986"/>
                  </a:lnTo>
                  <a:close/>
                </a:path>
                <a:path w="296545" h="1399539">
                  <a:moveTo>
                    <a:pt x="287718" y="1150226"/>
                  </a:moveTo>
                  <a:lnTo>
                    <a:pt x="286245" y="1150632"/>
                  </a:lnTo>
                  <a:lnTo>
                    <a:pt x="287489" y="1150988"/>
                  </a:lnTo>
                  <a:lnTo>
                    <a:pt x="287718" y="1150226"/>
                  </a:lnTo>
                  <a:close/>
                </a:path>
                <a:path w="296545" h="1399539">
                  <a:moveTo>
                    <a:pt x="287934" y="440359"/>
                  </a:moveTo>
                  <a:lnTo>
                    <a:pt x="284187" y="436664"/>
                  </a:lnTo>
                  <a:lnTo>
                    <a:pt x="282816" y="440740"/>
                  </a:lnTo>
                  <a:lnTo>
                    <a:pt x="287934" y="440359"/>
                  </a:lnTo>
                  <a:close/>
                </a:path>
                <a:path w="296545" h="1399539">
                  <a:moveTo>
                    <a:pt x="288810" y="1049413"/>
                  </a:moveTo>
                  <a:lnTo>
                    <a:pt x="288658" y="1041857"/>
                  </a:lnTo>
                  <a:lnTo>
                    <a:pt x="285000" y="1051445"/>
                  </a:lnTo>
                  <a:lnTo>
                    <a:pt x="288810" y="1049413"/>
                  </a:lnTo>
                  <a:close/>
                </a:path>
                <a:path w="296545" h="1399539">
                  <a:moveTo>
                    <a:pt x="289318" y="976604"/>
                  </a:moveTo>
                  <a:lnTo>
                    <a:pt x="288455" y="975537"/>
                  </a:lnTo>
                  <a:lnTo>
                    <a:pt x="288302" y="976706"/>
                  </a:lnTo>
                  <a:lnTo>
                    <a:pt x="289318" y="976604"/>
                  </a:lnTo>
                  <a:close/>
                </a:path>
                <a:path w="296545" h="1399539">
                  <a:moveTo>
                    <a:pt x="291211" y="634479"/>
                  </a:moveTo>
                  <a:lnTo>
                    <a:pt x="290703" y="632891"/>
                  </a:lnTo>
                  <a:lnTo>
                    <a:pt x="289001" y="635304"/>
                  </a:lnTo>
                  <a:lnTo>
                    <a:pt x="291211" y="634479"/>
                  </a:lnTo>
                  <a:close/>
                </a:path>
                <a:path w="296545" h="1399539">
                  <a:moveTo>
                    <a:pt x="291592" y="977684"/>
                  </a:moveTo>
                  <a:lnTo>
                    <a:pt x="290690" y="977201"/>
                  </a:lnTo>
                  <a:lnTo>
                    <a:pt x="290042" y="978192"/>
                  </a:lnTo>
                  <a:lnTo>
                    <a:pt x="291592" y="977684"/>
                  </a:lnTo>
                  <a:close/>
                </a:path>
                <a:path w="296545" h="1399539">
                  <a:moveTo>
                    <a:pt x="291820" y="617715"/>
                  </a:moveTo>
                  <a:lnTo>
                    <a:pt x="286054" y="615950"/>
                  </a:lnTo>
                  <a:lnTo>
                    <a:pt x="288734" y="619125"/>
                  </a:lnTo>
                  <a:lnTo>
                    <a:pt x="284556" y="622198"/>
                  </a:lnTo>
                  <a:lnTo>
                    <a:pt x="286689" y="625792"/>
                  </a:lnTo>
                  <a:lnTo>
                    <a:pt x="291820" y="617715"/>
                  </a:lnTo>
                  <a:close/>
                </a:path>
                <a:path w="296545" h="1399539">
                  <a:moveTo>
                    <a:pt x="292773" y="817956"/>
                  </a:moveTo>
                  <a:lnTo>
                    <a:pt x="292163" y="817473"/>
                  </a:lnTo>
                  <a:lnTo>
                    <a:pt x="290791" y="819835"/>
                  </a:lnTo>
                  <a:lnTo>
                    <a:pt x="292773" y="817956"/>
                  </a:lnTo>
                  <a:close/>
                </a:path>
                <a:path w="296545" h="1399539">
                  <a:moveTo>
                    <a:pt x="293090" y="967447"/>
                  </a:moveTo>
                  <a:lnTo>
                    <a:pt x="291884" y="968082"/>
                  </a:lnTo>
                  <a:lnTo>
                    <a:pt x="292417" y="968756"/>
                  </a:lnTo>
                  <a:lnTo>
                    <a:pt x="293090" y="967447"/>
                  </a:lnTo>
                  <a:close/>
                </a:path>
                <a:path w="296545" h="1399539">
                  <a:moveTo>
                    <a:pt x="294500" y="1020660"/>
                  </a:moveTo>
                  <a:lnTo>
                    <a:pt x="294360" y="1019556"/>
                  </a:lnTo>
                  <a:lnTo>
                    <a:pt x="293382" y="1020470"/>
                  </a:lnTo>
                  <a:lnTo>
                    <a:pt x="294500" y="1020660"/>
                  </a:lnTo>
                  <a:close/>
                </a:path>
                <a:path w="296545" h="1399539">
                  <a:moveTo>
                    <a:pt x="294551" y="1016495"/>
                  </a:moveTo>
                  <a:lnTo>
                    <a:pt x="293865" y="1015987"/>
                  </a:lnTo>
                  <a:lnTo>
                    <a:pt x="291744" y="1017206"/>
                  </a:lnTo>
                  <a:lnTo>
                    <a:pt x="294551" y="1016495"/>
                  </a:lnTo>
                  <a:close/>
                </a:path>
                <a:path w="296545" h="1399539">
                  <a:moveTo>
                    <a:pt x="295414" y="908659"/>
                  </a:moveTo>
                  <a:lnTo>
                    <a:pt x="289839" y="910209"/>
                  </a:lnTo>
                  <a:lnTo>
                    <a:pt x="292696" y="910971"/>
                  </a:lnTo>
                  <a:lnTo>
                    <a:pt x="295414" y="908659"/>
                  </a:lnTo>
                  <a:close/>
                </a:path>
                <a:path w="296545" h="1399539">
                  <a:moveTo>
                    <a:pt x="296087" y="588352"/>
                  </a:moveTo>
                  <a:lnTo>
                    <a:pt x="292087" y="584047"/>
                  </a:lnTo>
                  <a:lnTo>
                    <a:pt x="286067" y="594753"/>
                  </a:lnTo>
                  <a:lnTo>
                    <a:pt x="280289" y="597369"/>
                  </a:lnTo>
                  <a:lnTo>
                    <a:pt x="279806" y="608660"/>
                  </a:lnTo>
                  <a:lnTo>
                    <a:pt x="286639" y="605078"/>
                  </a:lnTo>
                  <a:lnTo>
                    <a:pt x="296087" y="588352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295967" y="1760905"/>
              <a:ext cx="230504" cy="1539875"/>
            </a:xfrm>
            <a:custGeom>
              <a:avLst/>
              <a:gdLst/>
              <a:ahLst/>
              <a:cxnLst/>
              <a:rect l="l" t="t" r="r" b="b"/>
              <a:pathLst>
                <a:path w="230504" h="1539875">
                  <a:moveTo>
                    <a:pt x="65620" y="422160"/>
                  </a:moveTo>
                  <a:lnTo>
                    <a:pt x="62966" y="416128"/>
                  </a:lnTo>
                  <a:lnTo>
                    <a:pt x="59512" y="418058"/>
                  </a:lnTo>
                  <a:lnTo>
                    <a:pt x="65620" y="422160"/>
                  </a:lnTo>
                  <a:close/>
                </a:path>
                <a:path w="230504" h="1539875">
                  <a:moveTo>
                    <a:pt x="67081" y="880071"/>
                  </a:moveTo>
                  <a:lnTo>
                    <a:pt x="56629" y="879208"/>
                  </a:lnTo>
                  <a:lnTo>
                    <a:pt x="53390" y="864501"/>
                  </a:lnTo>
                  <a:lnTo>
                    <a:pt x="51333" y="872172"/>
                  </a:lnTo>
                  <a:lnTo>
                    <a:pt x="49720" y="858469"/>
                  </a:lnTo>
                  <a:lnTo>
                    <a:pt x="40322" y="852373"/>
                  </a:lnTo>
                  <a:lnTo>
                    <a:pt x="34544" y="842822"/>
                  </a:lnTo>
                  <a:lnTo>
                    <a:pt x="32042" y="848029"/>
                  </a:lnTo>
                  <a:lnTo>
                    <a:pt x="31953" y="840016"/>
                  </a:lnTo>
                  <a:lnTo>
                    <a:pt x="23025" y="833462"/>
                  </a:lnTo>
                  <a:lnTo>
                    <a:pt x="16929" y="846620"/>
                  </a:lnTo>
                  <a:lnTo>
                    <a:pt x="22796" y="854417"/>
                  </a:lnTo>
                  <a:lnTo>
                    <a:pt x="13893" y="847509"/>
                  </a:lnTo>
                  <a:lnTo>
                    <a:pt x="16865" y="860412"/>
                  </a:lnTo>
                  <a:lnTo>
                    <a:pt x="12306" y="860272"/>
                  </a:lnTo>
                  <a:lnTo>
                    <a:pt x="10744" y="866000"/>
                  </a:lnTo>
                  <a:lnTo>
                    <a:pt x="5892" y="868057"/>
                  </a:lnTo>
                  <a:lnTo>
                    <a:pt x="50" y="867397"/>
                  </a:lnTo>
                  <a:lnTo>
                    <a:pt x="0" y="878357"/>
                  </a:lnTo>
                  <a:lnTo>
                    <a:pt x="3784" y="881481"/>
                  </a:lnTo>
                  <a:lnTo>
                    <a:pt x="8089" y="876084"/>
                  </a:lnTo>
                  <a:lnTo>
                    <a:pt x="11722" y="883272"/>
                  </a:lnTo>
                  <a:lnTo>
                    <a:pt x="15722" y="884948"/>
                  </a:lnTo>
                  <a:lnTo>
                    <a:pt x="18656" y="881049"/>
                  </a:lnTo>
                  <a:lnTo>
                    <a:pt x="19418" y="886485"/>
                  </a:lnTo>
                  <a:lnTo>
                    <a:pt x="30530" y="893381"/>
                  </a:lnTo>
                  <a:lnTo>
                    <a:pt x="36233" y="895134"/>
                  </a:lnTo>
                  <a:lnTo>
                    <a:pt x="36741" y="891298"/>
                  </a:lnTo>
                  <a:lnTo>
                    <a:pt x="45504" y="897801"/>
                  </a:lnTo>
                  <a:lnTo>
                    <a:pt x="49809" y="896810"/>
                  </a:lnTo>
                  <a:lnTo>
                    <a:pt x="56515" y="891247"/>
                  </a:lnTo>
                  <a:lnTo>
                    <a:pt x="57886" y="884516"/>
                  </a:lnTo>
                  <a:lnTo>
                    <a:pt x="61404" y="884466"/>
                  </a:lnTo>
                  <a:lnTo>
                    <a:pt x="61353" y="888276"/>
                  </a:lnTo>
                  <a:lnTo>
                    <a:pt x="67081" y="880071"/>
                  </a:lnTo>
                  <a:close/>
                </a:path>
                <a:path w="230504" h="1539875">
                  <a:moveTo>
                    <a:pt x="70446" y="136144"/>
                  </a:moveTo>
                  <a:lnTo>
                    <a:pt x="67564" y="129108"/>
                  </a:lnTo>
                  <a:lnTo>
                    <a:pt x="52285" y="131572"/>
                  </a:lnTo>
                  <a:lnTo>
                    <a:pt x="67348" y="137718"/>
                  </a:lnTo>
                  <a:lnTo>
                    <a:pt x="70446" y="136144"/>
                  </a:lnTo>
                  <a:close/>
                </a:path>
                <a:path w="230504" h="1539875">
                  <a:moveTo>
                    <a:pt x="72021" y="334175"/>
                  </a:moveTo>
                  <a:lnTo>
                    <a:pt x="71424" y="330606"/>
                  </a:lnTo>
                  <a:lnTo>
                    <a:pt x="60998" y="320929"/>
                  </a:lnTo>
                  <a:lnTo>
                    <a:pt x="55029" y="323786"/>
                  </a:lnTo>
                  <a:lnTo>
                    <a:pt x="49149" y="319430"/>
                  </a:lnTo>
                  <a:lnTo>
                    <a:pt x="51117" y="311619"/>
                  </a:lnTo>
                  <a:lnTo>
                    <a:pt x="48387" y="312674"/>
                  </a:lnTo>
                  <a:lnTo>
                    <a:pt x="45580" y="307543"/>
                  </a:lnTo>
                  <a:lnTo>
                    <a:pt x="21285" y="296367"/>
                  </a:lnTo>
                  <a:lnTo>
                    <a:pt x="16090" y="300177"/>
                  </a:lnTo>
                  <a:lnTo>
                    <a:pt x="21005" y="317487"/>
                  </a:lnTo>
                  <a:lnTo>
                    <a:pt x="16141" y="324802"/>
                  </a:lnTo>
                  <a:lnTo>
                    <a:pt x="21221" y="329730"/>
                  </a:lnTo>
                  <a:lnTo>
                    <a:pt x="25704" y="342671"/>
                  </a:lnTo>
                  <a:lnTo>
                    <a:pt x="23342" y="344131"/>
                  </a:lnTo>
                  <a:lnTo>
                    <a:pt x="39916" y="350685"/>
                  </a:lnTo>
                  <a:lnTo>
                    <a:pt x="38785" y="355384"/>
                  </a:lnTo>
                  <a:lnTo>
                    <a:pt x="27482" y="353999"/>
                  </a:lnTo>
                  <a:lnTo>
                    <a:pt x="26479" y="359460"/>
                  </a:lnTo>
                  <a:lnTo>
                    <a:pt x="37922" y="367207"/>
                  </a:lnTo>
                  <a:lnTo>
                    <a:pt x="35966" y="374980"/>
                  </a:lnTo>
                  <a:lnTo>
                    <a:pt x="40500" y="376770"/>
                  </a:lnTo>
                  <a:lnTo>
                    <a:pt x="44907" y="368071"/>
                  </a:lnTo>
                  <a:lnTo>
                    <a:pt x="49352" y="371500"/>
                  </a:lnTo>
                  <a:lnTo>
                    <a:pt x="63004" y="363372"/>
                  </a:lnTo>
                  <a:lnTo>
                    <a:pt x="67932" y="364629"/>
                  </a:lnTo>
                  <a:lnTo>
                    <a:pt x="71361" y="352844"/>
                  </a:lnTo>
                  <a:lnTo>
                    <a:pt x="62712" y="342938"/>
                  </a:lnTo>
                  <a:lnTo>
                    <a:pt x="72021" y="334175"/>
                  </a:lnTo>
                  <a:close/>
                </a:path>
                <a:path w="230504" h="1539875">
                  <a:moveTo>
                    <a:pt x="72555" y="493839"/>
                  </a:moveTo>
                  <a:lnTo>
                    <a:pt x="67297" y="493496"/>
                  </a:lnTo>
                  <a:lnTo>
                    <a:pt x="69405" y="498386"/>
                  </a:lnTo>
                  <a:lnTo>
                    <a:pt x="72555" y="493839"/>
                  </a:lnTo>
                  <a:close/>
                </a:path>
                <a:path w="230504" h="1539875">
                  <a:moveTo>
                    <a:pt x="73660" y="498856"/>
                  </a:moveTo>
                  <a:lnTo>
                    <a:pt x="73482" y="496011"/>
                  </a:lnTo>
                  <a:lnTo>
                    <a:pt x="72783" y="498487"/>
                  </a:lnTo>
                  <a:lnTo>
                    <a:pt x="73660" y="498856"/>
                  </a:lnTo>
                  <a:close/>
                </a:path>
                <a:path w="230504" h="1539875">
                  <a:moveTo>
                    <a:pt x="76962" y="878763"/>
                  </a:moveTo>
                  <a:lnTo>
                    <a:pt x="75844" y="879690"/>
                  </a:lnTo>
                  <a:lnTo>
                    <a:pt x="76161" y="880300"/>
                  </a:lnTo>
                  <a:lnTo>
                    <a:pt x="76962" y="878763"/>
                  </a:lnTo>
                  <a:close/>
                </a:path>
                <a:path w="230504" h="1539875">
                  <a:moveTo>
                    <a:pt x="79908" y="348538"/>
                  </a:moveTo>
                  <a:lnTo>
                    <a:pt x="77012" y="339217"/>
                  </a:lnTo>
                  <a:lnTo>
                    <a:pt x="74599" y="341477"/>
                  </a:lnTo>
                  <a:lnTo>
                    <a:pt x="79908" y="348538"/>
                  </a:lnTo>
                  <a:close/>
                </a:path>
                <a:path w="230504" h="1539875">
                  <a:moveTo>
                    <a:pt x="80784" y="517144"/>
                  </a:moveTo>
                  <a:lnTo>
                    <a:pt x="77889" y="502754"/>
                  </a:lnTo>
                  <a:lnTo>
                    <a:pt x="71716" y="506831"/>
                  </a:lnTo>
                  <a:lnTo>
                    <a:pt x="75044" y="517728"/>
                  </a:lnTo>
                  <a:lnTo>
                    <a:pt x="80784" y="517144"/>
                  </a:lnTo>
                  <a:close/>
                </a:path>
                <a:path w="230504" h="1539875">
                  <a:moveTo>
                    <a:pt x="81229" y="437108"/>
                  </a:moveTo>
                  <a:lnTo>
                    <a:pt x="80695" y="436003"/>
                  </a:lnTo>
                  <a:lnTo>
                    <a:pt x="80937" y="438962"/>
                  </a:lnTo>
                  <a:lnTo>
                    <a:pt x="81229" y="437108"/>
                  </a:lnTo>
                  <a:close/>
                </a:path>
                <a:path w="230504" h="1539875">
                  <a:moveTo>
                    <a:pt x="94894" y="574852"/>
                  </a:moveTo>
                  <a:lnTo>
                    <a:pt x="93370" y="547674"/>
                  </a:lnTo>
                  <a:lnTo>
                    <a:pt x="80365" y="527761"/>
                  </a:lnTo>
                  <a:lnTo>
                    <a:pt x="71170" y="524675"/>
                  </a:lnTo>
                  <a:lnTo>
                    <a:pt x="57556" y="532523"/>
                  </a:lnTo>
                  <a:lnTo>
                    <a:pt x="57746" y="539877"/>
                  </a:lnTo>
                  <a:lnTo>
                    <a:pt x="51625" y="539242"/>
                  </a:lnTo>
                  <a:lnTo>
                    <a:pt x="56540" y="541693"/>
                  </a:lnTo>
                  <a:lnTo>
                    <a:pt x="46901" y="551980"/>
                  </a:lnTo>
                  <a:lnTo>
                    <a:pt x="44132" y="565238"/>
                  </a:lnTo>
                  <a:lnTo>
                    <a:pt x="48094" y="564134"/>
                  </a:lnTo>
                  <a:lnTo>
                    <a:pt x="50177" y="570090"/>
                  </a:lnTo>
                  <a:lnTo>
                    <a:pt x="52920" y="563041"/>
                  </a:lnTo>
                  <a:lnTo>
                    <a:pt x="54419" y="572820"/>
                  </a:lnTo>
                  <a:lnTo>
                    <a:pt x="61810" y="575538"/>
                  </a:lnTo>
                  <a:lnTo>
                    <a:pt x="61277" y="579932"/>
                  </a:lnTo>
                  <a:lnTo>
                    <a:pt x="65468" y="576376"/>
                  </a:lnTo>
                  <a:lnTo>
                    <a:pt x="68414" y="583806"/>
                  </a:lnTo>
                  <a:lnTo>
                    <a:pt x="89814" y="586193"/>
                  </a:lnTo>
                  <a:lnTo>
                    <a:pt x="93573" y="584250"/>
                  </a:lnTo>
                  <a:lnTo>
                    <a:pt x="94894" y="574852"/>
                  </a:lnTo>
                  <a:close/>
                </a:path>
                <a:path w="230504" h="1539875">
                  <a:moveTo>
                    <a:pt x="99872" y="386092"/>
                  </a:moveTo>
                  <a:lnTo>
                    <a:pt x="97536" y="380898"/>
                  </a:lnTo>
                  <a:lnTo>
                    <a:pt x="91033" y="377126"/>
                  </a:lnTo>
                  <a:lnTo>
                    <a:pt x="87477" y="380593"/>
                  </a:lnTo>
                  <a:lnTo>
                    <a:pt x="74168" y="376491"/>
                  </a:lnTo>
                  <a:lnTo>
                    <a:pt x="63042" y="380199"/>
                  </a:lnTo>
                  <a:lnTo>
                    <a:pt x="62852" y="376682"/>
                  </a:lnTo>
                  <a:lnTo>
                    <a:pt x="49657" y="384060"/>
                  </a:lnTo>
                  <a:lnTo>
                    <a:pt x="53644" y="399008"/>
                  </a:lnTo>
                  <a:lnTo>
                    <a:pt x="92100" y="402272"/>
                  </a:lnTo>
                  <a:lnTo>
                    <a:pt x="95910" y="387565"/>
                  </a:lnTo>
                  <a:lnTo>
                    <a:pt x="99872" y="386092"/>
                  </a:lnTo>
                  <a:close/>
                </a:path>
                <a:path w="230504" h="1539875">
                  <a:moveTo>
                    <a:pt x="100469" y="1148181"/>
                  </a:moveTo>
                  <a:lnTo>
                    <a:pt x="100190" y="1144600"/>
                  </a:lnTo>
                  <a:lnTo>
                    <a:pt x="96875" y="1145984"/>
                  </a:lnTo>
                  <a:lnTo>
                    <a:pt x="100469" y="1148181"/>
                  </a:lnTo>
                  <a:close/>
                </a:path>
                <a:path w="230504" h="1539875">
                  <a:moveTo>
                    <a:pt x="119900" y="48107"/>
                  </a:moveTo>
                  <a:lnTo>
                    <a:pt x="119316" y="46583"/>
                  </a:lnTo>
                  <a:lnTo>
                    <a:pt x="119494" y="49441"/>
                  </a:lnTo>
                  <a:lnTo>
                    <a:pt x="119900" y="48107"/>
                  </a:lnTo>
                  <a:close/>
                </a:path>
                <a:path w="230504" h="1539875">
                  <a:moveTo>
                    <a:pt x="122821" y="836015"/>
                  </a:moveTo>
                  <a:lnTo>
                    <a:pt x="120980" y="834593"/>
                  </a:lnTo>
                  <a:lnTo>
                    <a:pt x="119824" y="837374"/>
                  </a:lnTo>
                  <a:lnTo>
                    <a:pt x="122821" y="836015"/>
                  </a:lnTo>
                  <a:close/>
                </a:path>
                <a:path w="230504" h="1539875">
                  <a:moveTo>
                    <a:pt x="124701" y="837323"/>
                  </a:moveTo>
                  <a:lnTo>
                    <a:pt x="121158" y="838593"/>
                  </a:lnTo>
                  <a:lnTo>
                    <a:pt x="123977" y="839292"/>
                  </a:lnTo>
                  <a:lnTo>
                    <a:pt x="124701" y="837323"/>
                  </a:lnTo>
                  <a:close/>
                </a:path>
                <a:path w="230504" h="1539875">
                  <a:moveTo>
                    <a:pt x="124955" y="38531"/>
                  </a:moveTo>
                  <a:lnTo>
                    <a:pt x="120980" y="36626"/>
                  </a:lnTo>
                  <a:lnTo>
                    <a:pt x="118770" y="38379"/>
                  </a:lnTo>
                  <a:lnTo>
                    <a:pt x="123113" y="42951"/>
                  </a:lnTo>
                  <a:lnTo>
                    <a:pt x="124955" y="38531"/>
                  </a:lnTo>
                  <a:close/>
                </a:path>
                <a:path w="230504" h="1539875">
                  <a:moveTo>
                    <a:pt x="125526" y="839419"/>
                  </a:moveTo>
                  <a:lnTo>
                    <a:pt x="122478" y="839952"/>
                  </a:lnTo>
                  <a:lnTo>
                    <a:pt x="124587" y="841489"/>
                  </a:lnTo>
                  <a:lnTo>
                    <a:pt x="125526" y="839419"/>
                  </a:lnTo>
                  <a:close/>
                </a:path>
                <a:path w="230504" h="1539875">
                  <a:moveTo>
                    <a:pt x="126098" y="836650"/>
                  </a:moveTo>
                  <a:lnTo>
                    <a:pt x="125107" y="835799"/>
                  </a:lnTo>
                  <a:lnTo>
                    <a:pt x="125285" y="837641"/>
                  </a:lnTo>
                  <a:lnTo>
                    <a:pt x="126098" y="836650"/>
                  </a:lnTo>
                  <a:close/>
                </a:path>
                <a:path w="230504" h="1539875">
                  <a:moveTo>
                    <a:pt x="130530" y="1090422"/>
                  </a:moveTo>
                  <a:lnTo>
                    <a:pt x="130048" y="1089355"/>
                  </a:lnTo>
                  <a:lnTo>
                    <a:pt x="128663" y="1089482"/>
                  </a:lnTo>
                  <a:lnTo>
                    <a:pt x="130530" y="1090422"/>
                  </a:lnTo>
                  <a:close/>
                </a:path>
                <a:path w="230504" h="1539875">
                  <a:moveTo>
                    <a:pt x="130708" y="845210"/>
                  </a:moveTo>
                  <a:lnTo>
                    <a:pt x="129844" y="844804"/>
                  </a:lnTo>
                  <a:lnTo>
                    <a:pt x="129628" y="846353"/>
                  </a:lnTo>
                  <a:lnTo>
                    <a:pt x="130708" y="845210"/>
                  </a:lnTo>
                  <a:close/>
                </a:path>
                <a:path w="230504" h="1539875">
                  <a:moveTo>
                    <a:pt x="131978" y="843216"/>
                  </a:moveTo>
                  <a:lnTo>
                    <a:pt x="130251" y="843495"/>
                  </a:lnTo>
                  <a:lnTo>
                    <a:pt x="131864" y="845108"/>
                  </a:lnTo>
                  <a:lnTo>
                    <a:pt x="131978" y="843216"/>
                  </a:lnTo>
                  <a:close/>
                </a:path>
                <a:path w="230504" h="1539875">
                  <a:moveTo>
                    <a:pt x="132626" y="1119365"/>
                  </a:moveTo>
                  <a:lnTo>
                    <a:pt x="129781" y="1118362"/>
                  </a:lnTo>
                  <a:lnTo>
                    <a:pt x="130035" y="1119517"/>
                  </a:lnTo>
                  <a:lnTo>
                    <a:pt x="132626" y="1119365"/>
                  </a:lnTo>
                  <a:close/>
                </a:path>
                <a:path w="230504" h="1539875">
                  <a:moveTo>
                    <a:pt x="132829" y="848296"/>
                  </a:moveTo>
                  <a:lnTo>
                    <a:pt x="132435" y="846429"/>
                  </a:lnTo>
                  <a:lnTo>
                    <a:pt x="130759" y="849376"/>
                  </a:lnTo>
                  <a:lnTo>
                    <a:pt x="132829" y="848296"/>
                  </a:lnTo>
                  <a:close/>
                </a:path>
                <a:path w="230504" h="1539875">
                  <a:moveTo>
                    <a:pt x="136982" y="821410"/>
                  </a:moveTo>
                  <a:lnTo>
                    <a:pt x="135382" y="819734"/>
                  </a:lnTo>
                  <a:lnTo>
                    <a:pt x="135407" y="821613"/>
                  </a:lnTo>
                  <a:lnTo>
                    <a:pt x="136982" y="821410"/>
                  </a:lnTo>
                  <a:close/>
                </a:path>
                <a:path w="230504" h="1539875">
                  <a:moveTo>
                    <a:pt x="137020" y="849528"/>
                  </a:moveTo>
                  <a:lnTo>
                    <a:pt x="135813" y="851103"/>
                  </a:lnTo>
                  <a:lnTo>
                    <a:pt x="136626" y="851535"/>
                  </a:lnTo>
                  <a:lnTo>
                    <a:pt x="137020" y="849528"/>
                  </a:lnTo>
                  <a:close/>
                </a:path>
                <a:path w="230504" h="1539875">
                  <a:moveTo>
                    <a:pt x="137198" y="418795"/>
                  </a:moveTo>
                  <a:lnTo>
                    <a:pt x="132930" y="415912"/>
                  </a:lnTo>
                  <a:lnTo>
                    <a:pt x="128231" y="419354"/>
                  </a:lnTo>
                  <a:lnTo>
                    <a:pt x="134848" y="424230"/>
                  </a:lnTo>
                  <a:lnTo>
                    <a:pt x="137198" y="418795"/>
                  </a:lnTo>
                  <a:close/>
                </a:path>
                <a:path w="230504" h="1539875">
                  <a:moveTo>
                    <a:pt x="138366" y="867778"/>
                  </a:moveTo>
                  <a:lnTo>
                    <a:pt x="138214" y="866114"/>
                  </a:lnTo>
                  <a:lnTo>
                    <a:pt x="136677" y="866279"/>
                  </a:lnTo>
                  <a:lnTo>
                    <a:pt x="138366" y="867778"/>
                  </a:lnTo>
                  <a:close/>
                </a:path>
                <a:path w="230504" h="1539875">
                  <a:moveTo>
                    <a:pt x="139230" y="1089418"/>
                  </a:moveTo>
                  <a:lnTo>
                    <a:pt x="137922" y="1089672"/>
                  </a:lnTo>
                  <a:lnTo>
                    <a:pt x="138633" y="1090980"/>
                  </a:lnTo>
                  <a:lnTo>
                    <a:pt x="139230" y="1089418"/>
                  </a:lnTo>
                  <a:close/>
                </a:path>
                <a:path w="230504" h="1539875">
                  <a:moveTo>
                    <a:pt x="139852" y="865162"/>
                  </a:moveTo>
                  <a:lnTo>
                    <a:pt x="138620" y="857250"/>
                  </a:lnTo>
                  <a:lnTo>
                    <a:pt x="136042" y="859853"/>
                  </a:lnTo>
                  <a:lnTo>
                    <a:pt x="138214" y="858278"/>
                  </a:lnTo>
                  <a:lnTo>
                    <a:pt x="139852" y="865162"/>
                  </a:lnTo>
                  <a:close/>
                </a:path>
                <a:path w="230504" h="1539875">
                  <a:moveTo>
                    <a:pt x="141020" y="2006"/>
                  </a:moveTo>
                  <a:lnTo>
                    <a:pt x="139674" y="0"/>
                  </a:lnTo>
                  <a:lnTo>
                    <a:pt x="139534" y="4102"/>
                  </a:lnTo>
                  <a:lnTo>
                    <a:pt x="141020" y="2006"/>
                  </a:lnTo>
                  <a:close/>
                </a:path>
                <a:path w="230504" h="1539875">
                  <a:moveTo>
                    <a:pt x="144018" y="849642"/>
                  </a:moveTo>
                  <a:lnTo>
                    <a:pt x="143344" y="848487"/>
                  </a:lnTo>
                  <a:lnTo>
                    <a:pt x="142811" y="850036"/>
                  </a:lnTo>
                  <a:lnTo>
                    <a:pt x="144018" y="849642"/>
                  </a:lnTo>
                  <a:close/>
                </a:path>
                <a:path w="230504" h="1539875">
                  <a:moveTo>
                    <a:pt x="145427" y="855141"/>
                  </a:moveTo>
                  <a:lnTo>
                    <a:pt x="140639" y="857364"/>
                  </a:lnTo>
                  <a:lnTo>
                    <a:pt x="144246" y="862939"/>
                  </a:lnTo>
                  <a:lnTo>
                    <a:pt x="145427" y="855141"/>
                  </a:lnTo>
                  <a:close/>
                </a:path>
                <a:path w="230504" h="1539875">
                  <a:moveTo>
                    <a:pt x="145986" y="629920"/>
                  </a:moveTo>
                  <a:lnTo>
                    <a:pt x="124409" y="621919"/>
                  </a:lnTo>
                  <a:lnTo>
                    <a:pt x="113068" y="626376"/>
                  </a:lnTo>
                  <a:lnTo>
                    <a:pt x="107403" y="617004"/>
                  </a:lnTo>
                  <a:lnTo>
                    <a:pt x="93662" y="613435"/>
                  </a:lnTo>
                  <a:lnTo>
                    <a:pt x="73774" y="617931"/>
                  </a:lnTo>
                  <a:lnTo>
                    <a:pt x="64833" y="624560"/>
                  </a:lnTo>
                  <a:lnTo>
                    <a:pt x="65189" y="630618"/>
                  </a:lnTo>
                  <a:lnTo>
                    <a:pt x="75653" y="643064"/>
                  </a:lnTo>
                  <a:lnTo>
                    <a:pt x="65074" y="636282"/>
                  </a:lnTo>
                  <a:lnTo>
                    <a:pt x="59563" y="638492"/>
                  </a:lnTo>
                  <a:lnTo>
                    <a:pt x="62039" y="672045"/>
                  </a:lnTo>
                  <a:lnTo>
                    <a:pt x="56489" y="686028"/>
                  </a:lnTo>
                  <a:lnTo>
                    <a:pt x="67805" y="707783"/>
                  </a:lnTo>
                  <a:lnTo>
                    <a:pt x="67106" y="725017"/>
                  </a:lnTo>
                  <a:lnTo>
                    <a:pt x="71678" y="723658"/>
                  </a:lnTo>
                  <a:lnTo>
                    <a:pt x="66573" y="726719"/>
                  </a:lnTo>
                  <a:lnTo>
                    <a:pt x="66751" y="732967"/>
                  </a:lnTo>
                  <a:lnTo>
                    <a:pt x="84747" y="732383"/>
                  </a:lnTo>
                  <a:lnTo>
                    <a:pt x="81940" y="729170"/>
                  </a:lnTo>
                  <a:lnTo>
                    <a:pt x="93789" y="709434"/>
                  </a:lnTo>
                  <a:lnTo>
                    <a:pt x="89293" y="693115"/>
                  </a:lnTo>
                  <a:lnTo>
                    <a:pt x="84645" y="694740"/>
                  </a:lnTo>
                  <a:lnTo>
                    <a:pt x="80911" y="691311"/>
                  </a:lnTo>
                  <a:lnTo>
                    <a:pt x="96266" y="688860"/>
                  </a:lnTo>
                  <a:lnTo>
                    <a:pt x="111125" y="694829"/>
                  </a:lnTo>
                  <a:lnTo>
                    <a:pt x="116763" y="691654"/>
                  </a:lnTo>
                  <a:lnTo>
                    <a:pt x="127393" y="668426"/>
                  </a:lnTo>
                  <a:lnTo>
                    <a:pt x="124663" y="666483"/>
                  </a:lnTo>
                  <a:lnTo>
                    <a:pt x="129171" y="664146"/>
                  </a:lnTo>
                  <a:lnTo>
                    <a:pt x="133108" y="649770"/>
                  </a:lnTo>
                  <a:lnTo>
                    <a:pt x="145986" y="629920"/>
                  </a:lnTo>
                  <a:close/>
                </a:path>
                <a:path w="230504" h="1539875">
                  <a:moveTo>
                    <a:pt x="146316" y="867562"/>
                  </a:moveTo>
                  <a:lnTo>
                    <a:pt x="144881" y="867537"/>
                  </a:lnTo>
                  <a:lnTo>
                    <a:pt x="144792" y="870724"/>
                  </a:lnTo>
                  <a:lnTo>
                    <a:pt x="146316" y="867562"/>
                  </a:lnTo>
                  <a:close/>
                </a:path>
                <a:path w="230504" h="1539875">
                  <a:moveTo>
                    <a:pt x="146392" y="905281"/>
                  </a:moveTo>
                  <a:lnTo>
                    <a:pt x="145326" y="905687"/>
                  </a:lnTo>
                  <a:lnTo>
                    <a:pt x="145478" y="906576"/>
                  </a:lnTo>
                  <a:lnTo>
                    <a:pt x="146392" y="905281"/>
                  </a:lnTo>
                  <a:close/>
                </a:path>
                <a:path w="230504" h="1539875">
                  <a:moveTo>
                    <a:pt x="146710" y="863917"/>
                  </a:moveTo>
                  <a:lnTo>
                    <a:pt x="146062" y="863587"/>
                  </a:lnTo>
                  <a:lnTo>
                    <a:pt x="145135" y="864603"/>
                  </a:lnTo>
                  <a:lnTo>
                    <a:pt x="146710" y="863917"/>
                  </a:lnTo>
                  <a:close/>
                </a:path>
                <a:path w="230504" h="1539875">
                  <a:moveTo>
                    <a:pt x="148170" y="874458"/>
                  </a:moveTo>
                  <a:lnTo>
                    <a:pt x="146634" y="874839"/>
                  </a:lnTo>
                  <a:lnTo>
                    <a:pt x="147828" y="875919"/>
                  </a:lnTo>
                  <a:lnTo>
                    <a:pt x="148170" y="874458"/>
                  </a:lnTo>
                  <a:close/>
                </a:path>
                <a:path w="230504" h="1539875">
                  <a:moveTo>
                    <a:pt x="148831" y="870978"/>
                  </a:moveTo>
                  <a:lnTo>
                    <a:pt x="148386" y="868565"/>
                  </a:lnTo>
                  <a:lnTo>
                    <a:pt x="147535" y="868514"/>
                  </a:lnTo>
                  <a:lnTo>
                    <a:pt x="148831" y="870978"/>
                  </a:lnTo>
                  <a:close/>
                </a:path>
                <a:path w="230504" h="1539875">
                  <a:moveTo>
                    <a:pt x="149466" y="620153"/>
                  </a:moveTo>
                  <a:lnTo>
                    <a:pt x="145072" y="622973"/>
                  </a:lnTo>
                  <a:lnTo>
                    <a:pt x="148678" y="623798"/>
                  </a:lnTo>
                  <a:lnTo>
                    <a:pt x="149466" y="620153"/>
                  </a:lnTo>
                  <a:close/>
                </a:path>
                <a:path w="230504" h="1539875">
                  <a:moveTo>
                    <a:pt x="150228" y="877062"/>
                  </a:moveTo>
                  <a:lnTo>
                    <a:pt x="150152" y="874483"/>
                  </a:lnTo>
                  <a:lnTo>
                    <a:pt x="148805" y="874445"/>
                  </a:lnTo>
                  <a:lnTo>
                    <a:pt x="150228" y="877062"/>
                  </a:lnTo>
                  <a:close/>
                </a:path>
                <a:path w="230504" h="1539875">
                  <a:moveTo>
                    <a:pt x="150812" y="882853"/>
                  </a:moveTo>
                  <a:lnTo>
                    <a:pt x="149809" y="880351"/>
                  </a:lnTo>
                  <a:lnTo>
                    <a:pt x="149491" y="888898"/>
                  </a:lnTo>
                  <a:lnTo>
                    <a:pt x="150812" y="882853"/>
                  </a:lnTo>
                  <a:close/>
                </a:path>
                <a:path w="230504" h="1539875">
                  <a:moveTo>
                    <a:pt x="153708" y="467779"/>
                  </a:moveTo>
                  <a:lnTo>
                    <a:pt x="150495" y="460743"/>
                  </a:lnTo>
                  <a:lnTo>
                    <a:pt x="153250" y="451802"/>
                  </a:lnTo>
                  <a:lnTo>
                    <a:pt x="148818" y="444944"/>
                  </a:lnTo>
                  <a:lnTo>
                    <a:pt x="139128" y="451586"/>
                  </a:lnTo>
                  <a:lnTo>
                    <a:pt x="149148" y="470357"/>
                  </a:lnTo>
                  <a:lnTo>
                    <a:pt x="149936" y="467004"/>
                  </a:lnTo>
                  <a:lnTo>
                    <a:pt x="153708" y="467779"/>
                  </a:lnTo>
                  <a:close/>
                </a:path>
                <a:path w="230504" h="1539875">
                  <a:moveTo>
                    <a:pt x="153936" y="411861"/>
                  </a:moveTo>
                  <a:lnTo>
                    <a:pt x="152742" y="400634"/>
                  </a:lnTo>
                  <a:lnTo>
                    <a:pt x="145148" y="389864"/>
                  </a:lnTo>
                  <a:lnTo>
                    <a:pt x="135890" y="387235"/>
                  </a:lnTo>
                  <a:lnTo>
                    <a:pt x="129578" y="389763"/>
                  </a:lnTo>
                  <a:lnTo>
                    <a:pt x="129590" y="406311"/>
                  </a:lnTo>
                  <a:lnTo>
                    <a:pt x="142252" y="419519"/>
                  </a:lnTo>
                  <a:lnTo>
                    <a:pt x="146850" y="419455"/>
                  </a:lnTo>
                  <a:lnTo>
                    <a:pt x="153936" y="411861"/>
                  </a:lnTo>
                  <a:close/>
                </a:path>
                <a:path w="230504" h="1539875">
                  <a:moveTo>
                    <a:pt x="158343" y="471944"/>
                  </a:moveTo>
                  <a:lnTo>
                    <a:pt x="155803" y="469671"/>
                  </a:lnTo>
                  <a:lnTo>
                    <a:pt x="157949" y="472249"/>
                  </a:lnTo>
                  <a:lnTo>
                    <a:pt x="158343" y="471944"/>
                  </a:lnTo>
                  <a:close/>
                </a:path>
                <a:path w="230504" h="1539875">
                  <a:moveTo>
                    <a:pt x="160820" y="4965"/>
                  </a:moveTo>
                  <a:lnTo>
                    <a:pt x="158623" y="7734"/>
                  </a:lnTo>
                  <a:lnTo>
                    <a:pt x="160528" y="8991"/>
                  </a:lnTo>
                  <a:lnTo>
                    <a:pt x="160820" y="4965"/>
                  </a:lnTo>
                  <a:close/>
                </a:path>
                <a:path w="230504" h="1539875">
                  <a:moveTo>
                    <a:pt x="163957" y="1526755"/>
                  </a:moveTo>
                  <a:lnTo>
                    <a:pt x="163283" y="1526146"/>
                  </a:lnTo>
                  <a:lnTo>
                    <a:pt x="161645" y="1527073"/>
                  </a:lnTo>
                  <a:lnTo>
                    <a:pt x="163957" y="1526755"/>
                  </a:lnTo>
                  <a:close/>
                </a:path>
                <a:path w="230504" h="1539875">
                  <a:moveTo>
                    <a:pt x="170916" y="1522615"/>
                  </a:moveTo>
                  <a:lnTo>
                    <a:pt x="169976" y="1523047"/>
                  </a:lnTo>
                  <a:lnTo>
                    <a:pt x="169989" y="1524190"/>
                  </a:lnTo>
                  <a:lnTo>
                    <a:pt x="170916" y="1522615"/>
                  </a:lnTo>
                  <a:close/>
                </a:path>
                <a:path w="230504" h="1539875">
                  <a:moveTo>
                    <a:pt x="171500" y="578497"/>
                  </a:moveTo>
                  <a:lnTo>
                    <a:pt x="170726" y="578015"/>
                  </a:lnTo>
                  <a:lnTo>
                    <a:pt x="171005" y="580034"/>
                  </a:lnTo>
                  <a:lnTo>
                    <a:pt x="171500" y="578497"/>
                  </a:lnTo>
                  <a:close/>
                </a:path>
                <a:path w="230504" h="1539875">
                  <a:moveTo>
                    <a:pt x="178930" y="325323"/>
                  </a:moveTo>
                  <a:lnTo>
                    <a:pt x="174536" y="342798"/>
                  </a:lnTo>
                  <a:lnTo>
                    <a:pt x="177685" y="333184"/>
                  </a:lnTo>
                  <a:lnTo>
                    <a:pt x="178930" y="325323"/>
                  </a:lnTo>
                  <a:close/>
                </a:path>
                <a:path w="230504" h="1539875">
                  <a:moveTo>
                    <a:pt x="179882" y="1511401"/>
                  </a:moveTo>
                  <a:lnTo>
                    <a:pt x="179285" y="1510042"/>
                  </a:lnTo>
                  <a:lnTo>
                    <a:pt x="178612" y="1510398"/>
                  </a:lnTo>
                  <a:lnTo>
                    <a:pt x="179882" y="1511401"/>
                  </a:lnTo>
                  <a:close/>
                </a:path>
                <a:path w="230504" h="1539875">
                  <a:moveTo>
                    <a:pt x="184073" y="1513979"/>
                  </a:moveTo>
                  <a:lnTo>
                    <a:pt x="181343" y="1512163"/>
                  </a:lnTo>
                  <a:lnTo>
                    <a:pt x="179082" y="1515910"/>
                  </a:lnTo>
                  <a:lnTo>
                    <a:pt x="184073" y="1513979"/>
                  </a:lnTo>
                  <a:close/>
                </a:path>
                <a:path w="230504" h="1539875">
                  <a:moveTo>
                    <a:pt x="185699" y="1513649"/>
                  </a:moveTo>
                  <a:lnTo>
                    <a:pt x="184835" y="1512531"/>
                  </a:lnTo>
                  <a:lnTo>
                    <a:pt x="185026" y="1515097"/>
                  </a:lnTo>
                  <a:lnTo>
                    <a:pt x="185699" y="1513649"/>
                  </a:lnTo>
                  <a:close/>
                </a:path>
                <a:path w="230504" h="1539875">
                  <a:moveTo>
                    <a:pt x="187096" y="779462"/>
                  </a:moveTo>
                  <a:lnTo>
                    <a:pt x="186080" y="778738"/>
                  </a:lnTo>
                  <a:lnTo>
                    <a:pt x="185788" y="780389"/>
                  </a:lnTo>
                  <a:lnTo>
                    <a:pt x="187096" y="779462"/>
                  </a:lnTo>
                  <a:close/>
                </a:path>
                <a:path w="230504" h="1539875">
                  <a:moveTo>
                    <a:pt x="191630" y="821855"/>
                  </a:moveTo>
                  <a:lnTo>
                    <a:pt x="190931" y="820635"/>
                  </a:lnTo>
                  <a:lnTo>
                    <a:pt x="190093" y="821613"/>
                  </a:lnTo>
                  <a:lnTo>
                    <a:pt x="191630" y="821855"/>
                  </a:lnTo>
                  <a:close/>
                </a:path>
                <a:path w="230504" h="1539875">
                  <a:moveTo>
                    <a:pt x="193230" y="905713"/>
                  </a:moveTo>
                  <a:lnTo>
                    <a:pt x="192620" y="904405"/>
                  </a:lnTo>
                  <a:lnTo>
                    <a:pt x="192595" y="906208"/>
                  </a:lnTo>
                  <a:lnTo>
                    <a:pt x="193230" y="905713"/>
                  </a:lnTo>
                  <a:close/>
                </a:path>
                <a:path w="230504" h="1539875">
                  <a:moveTo>
                    <a:pt x="196621" y="1517599"/>
                  </a:moveTo>
                  <a:lnTo>
                    <a:pt x="196037" y="1516519"/>
                  </a:lnTo>
                  <a:lnTo>
                    <a:pt x="195046" y="1517129"/>
                  </a:lnTo>
                  <a:lnTo>
                    <a:pt x="196621" y="1517599"/>
                  </a:lnTo>
                  <a:close/>
                </a:path>
                <a:path w="230504" h="1539875">
                  <a:moveTo>
                    <a:pt x="199237" y="93192"/>
                  </a:moveTo>
                  <a:lnTo>
                    <a:pt x="198348" y="91059"/>
                  </a:lnTo>
                  <a:lnTo>
                    <a:pt x="198475" y="93789"/>
                  </a:lnTo>
                  <a:lnTo>
                    <a:pt x="199237" y="93192"/>
                  </a:lnTo>
                  <a:close/>
                </a:path>
                <a:path w="230504" h="1539875">
                  <a:moveTo>
                    <a:pt x="204190" y="829271"/>
                  </a:moveTo>
                  <a:lnTo>
                    <a:pt x="202399" y="823493"/>
                  </a:lnTo>
                  <a:lnTo>
                    <a:pt x="195046" y="821829"/>
                  </a:lnTo>
                  <a:lnTo>
                    <a:pt x="190169" y="824471"/>
                  </a:lnTo>
                  <a:lnTo>
                    <a:pt x="191719" y="827214"/>
                  </a:lnTo>
                  <a:lnTo>
                    <a:pt x="204190" y="829271"/>
                  </a:lnTo>
                  <a:close/>
                </a:path>
                <a:path w="230504" h="1539875">
                  <a:moveTo>
                    <a:pt x="205625" y="923772"/>
                  </a:moveTo>
                  <a:lnTo>
                    <a:pt x="203936" y="906195"/>
                  </a:lnTo>
                  <a:lnTo>
                    <a:pt x="201129" y="904201"/>
                  </a:lnTo>
                  <a:lnTo>
                    <a:pt x="196202" y="913892"/>
                  </a:lnTo>
                  <a:lnTo>
                    <a:pt x="201180" y="928357"/>
                  </a:lnTo>
                  <a:lnTo>
                    <a:pt x="205625" y="923772"/>
                  </a:lnTo>
                  <a:close/>
                </a:path>
                <a:path w="230504" h="1539875">
                  <a:moveTo>
                    <a:pt x="213690" y="720725"/>
                  </a:moveTo>
                  <a:lnTo>
                    <a:pt x="212331" y="716241"/>
                  </a:lnTo>
                  <a:lnTo>
                    <a:pt x="209740" y="716953"/>
                  </a:lnTo>
                  <a:lnTo>
                    <a:pt x="213690" y="720725"/>
                  </a:lnTo>
                  <a:close/>
                </a:path>
                <a:path w="230504" h="1539875">
                  <a:moveTo>
                    <a:pt x="215938" y="900709"/>
                  </a:moveTo>
                  <a:lnTo>
                    <a:pt x="215265" y="899312"/>
                  </a:lnTo>
                  <a:lnTo>
                    <a:pt x="215328" y="901166"/>
                  </a:lnTo>
                  <a:lnTo>
                    <a:pt x="215938" y="900709"/>
                  </a:lnTo>
                  <a:close/>
                </a:path>
                <a:path w="230504" h="1539875">
                  <a:moveTo>
                    <a:pt x="216827" y="720725"/>
                  </a:moveTo>
                  <a:lnTo>
                    <a:pt x="216522" y="719302"/>
                  </a:lnTo>
                  <a:lnTo>
                    <a:pt x="216039" y="722337"/>
                  </a:lnTo>
                  <a:lnTo>
                    <a:pt x="216827" y="720725"/>
                  </a:lnTo>
                  <a:close/>
                </a:path>
                <a:path w="230504" h="1539875">
                  <a:moveTo>
                    <a:pt x="218122" y="1538401"/>
                  </a:moveTo>
                  <a:lnTo>
                    <a:pt x="215861" y="1537385"/>
                  </a:lnTo>
                  <a:lnTo>
                    <a:pt x="212534" y="1539265"/>
                  </a:lnTo>
                  <a:lnTo>
                    <a:pt x="218122" y="1538401"/>
                  </a:lnTo>
                  <a:close/>
                </a:path>
                <a:path w="230504" h="1539875">
                  <a:moveTo>
                    <a:pt x="224002" y="870597"/>
                  </a:moveTo>
                  <a:lnTo>
                    <a:pt x="223507" y="869467"/>
                  </a:lnTo>
                  <a:lnTo>
                    <a:pt x="221742" y="869784"/>
                  </a:lnTo>
                  <a:lnTo>
                    <a:pt x="224002" y="870597"/>
                  </a:lnTo>
                  <a:close/>
                </a:path>
                <a:path w="230504" h="1539875">
                  <a:moveTo>
                    <a:pt x="224815" y="281254"/>
                  </a:moveTo>
                  <a:lnTo>
                    <a:pt x="223253" y="276987"/>
                  </a:lnTo>
                  <a:lnTo>
                    <a:pt x="215836" y="275996"/>
                  </a:lnTo>
                  <a:lnTo>
                    <a:pt x="207391" y="280327"/>
                  </a:lnTo>
                  <a:lnTo>
                    <a:pt x="203898" y="290029"/>
                  </a:lnTo>
                  <a:lnTo>
                    <a:pt x="224815" y="281254"/>
                  </a:lnTo>
                  <a:close/>
                </a:path>
                <a:path w="230504" h="1539875">
                  <a:moveTo>
                    <a:pt x="226847" y="872578"/>
                  </a:moveTo>
                  <a:lnTo>
                    <a:pt x="225971" y="871499"/>
                  </a:lnTo>
                  <a:lnTo>
                    <a:pt x="225221" y="871639"/>
                  </a:lnTo>
                  <a:lnTo>
                    <a:pt x="226847" y="872578"/>
                  </a:lnTo>
                  <a:close/>
                </a:path>
                <a:path w="230504" h="1539875">
                  <a:moveTo>
                    <a:pt x="227558" y="995451"/>
                  </a:moveTo>
                  <a:lnTo>
                    <a:pt x="226517" y="994752"/>
                  </a:lnTo>
                  <a:lnTo>
                    <a:pt x="225983" y="995870"/>
                  </a:lnTo>
                  <a:lnTo>
                    <a:pt x="227558" y="995451"/>
                  </a:lnTo>
                  <a:close/>
                </a:path>
                <a:path w="230504" h="1539875">
                  <a:moveTo>
                    <a:pt x="229209" y="259651"/>
                  </a:moveTo>
                  <a:lnTo>
                    <a:pt x="228727" y="255028"/>
                  </a:lnTo>
                  <a:lnTo>
                    <a:pt x="216458" y="228854"/>
                  </a:lnTo>
                  <a:lnTo>
                    <a:pt x="211594" y="244335"/>
                  </a:lnTo>
                  <a:lnTo>
                    <a:pt x="209118" y="242227"/>
                  </a:lnTo>
                  <a:lnTo>
                    <a:pt x="211366" y="232930"/>
                  </a:lnTo>
                  <a:lnTo>
                    <a:pt x="206692" y="226301"/>
                  </a:lnTo>
                  <a:lnTo>
                    <a:pt x="201002" y="225463"/>
                  </a:lnTo>
                  <a:lnTo>
                    <a:pt x="199656" y="235483"/>
                  </a:lnTo>
                  <a:lnTo>
                    <a:pt x="196570" y="229908"/>
                  </a:lnTo>
                  <a:lnTo>
                    <a:pt x="190461" y="238315"/>
                  </a:lnTo>
                  <a:lnTo>
                    <a:pt x="197002" y="202298"/>
                  </a:lnTo>
                  <a:lnTo>
                    <a:pt x="188582" y="210083"/>
                  </a:lnTo>
                  <a:lnTo>
                    <a:pt x="195846" y="199174"/>
                  </a:lnTo>
                  <a:lnTo>
                    <a:pt x="191516" y="187579"/>
                  </a:lnTo>
                  <a:lnTo>
                    <a:pt x="182384" y="189623"/>
                  </a:lnTo>
                  <a:lnTo>
                    <a:pt x="179641" y="183502"/>
                  </a:lnTo>
                  <a:lnTo>
                    <a:pt x="187185" y="178930"/>
                  </a:lnTo>
                  <a:lnTo>
                    <a:pt x="186385" y="157441"/>
                  </a:lnTo>
                  <a:lnTo>
                    <a:pt x="174917" y="154025"/>
                  </a:lnTo>
                  <a:lnTo>
                    <a:pt x="170472" y="159296"/>
                  </a:lnTo>
                  <a:lnTo>
                    <a:pt x="169557" y="168998"/>
                  </a:lnTo>
                  <a:lnTo>
                    <a:pt x="176326" y="177012"/>
                  </a:lnTo>
                  <a:lnTo>
                    <a:pt x="173837" y="177990"/>
                  </a:lnTo>
                  <a:lnTo>
                    <a:pt x="178346" y="187210"/>
                  </a:lnTo>
                  <a:lnTo>
                    <a:pt x="173913" y="182168"/>
                  </a:lnTo>
                  <a:lnTo>
                    <a:pt x="174993" y="187744"/>
                  </a:lnTo>
                  <a:lnTo>
                    <a:pt x="162674" y="174891"/>
                  </a:lnTo>
                  <a:lnTo>
                    <a:pt x="163652" y="150279"/>
                  </a:lnTo>
                  <a:lnTo>
                    <a:pt x="155333" y="144106"/>
                  </a:lnTo>
                  <a:lnTo>
                    <a:pt x="152234" y="145389"/>
                  </a:lnTo>
                  <a:lnTo>
                    <a:pt x="153085" y="152057"/>
                  </a:lnTo>
                  <a:lnTo>
                    <a:pt x="146672" y="143764"/>
                  </a:lnTo>
                  <a:lnTo>
                    <a:pt x="136817" y="142405"/>
                  </a:lnTo>
                  <a:lnTo>
                    <a:pt x="139954" y="135153"/>
                  </a:lnTo>
                  <a:lnTo>
                    <a:pt x="130784" y="122021"/>
                  </a:lnTo>
                  <a:lnTo>
                    <a:pt x="119468" y="92887"/>
                  </a:lnTo>
                  <a:lnTo>
                    <a:pt x="120789" y="84162"/>
                  </a:lnTo>
                  <a:lnTo>
                    <a:pt x="112725" y="72859"/>
                  </a:lnTo>
                  <a:lnTo>
                    <a:pt x="93370" y="59944"/>
                  </a:lnTo>
                  <a:lnTo>
                    <a:pt x="94234" y="66573"/>
                  </a:lnTo>
                  <a:lnTo>
                    <a:pt x="84658" y="61671"/>
                  </a:lnTo>
                  <a:lnTo>
                    <a:pt x="81546" y="63842"/>
                  </a:lnTo>
                  <a:lnTo>
                    <a:pt x="79667" y="73418"/>
                  </a:lnTo>
                  <a:lnTo>
                    <a:pt x="87312" y="78740"/>
                  </a:lnTo>
                  <a:lnTo>
                    <a:pt x="98209" y="77355"/>
                  </a:lnTo>
                  <a:lnTo>
                    <a:pt x="101231" y="83172"/>
                  </a:lnTo>
                  <a:lnTo>
                    <a:pt x="99491" y="90144"/>
                  </a:lnTo>
                  <a:lnTo>
                    <a:pt x="93319" y="92392"/>
                  </a:lnTo>
                  <a:lnTo>
                    <a:pt x="81419" y="87617"/>
                  </a:lnTo>
                  <a:lnTo>
                    <a:pt x="87706" y="97002"/>
                  </a:lnTo>
                  <a:lnTo>
                    <a:pt x="81546" y="98120"/>
                  </a:lnTo>
                  <a:lnTo>
                    <a:pt x="79743" y="102958"/>
                  </a:lnTo>
                  <a:lnTo>
                    <a:pt x="77444" y="95694"/>
                  </a:lnTo>
                  <a:lnTo>
                    <a:pt x="72136" y="93014"/>
                  </a:lnTo>
                  <a:lnTo>
                    <a:pt x="62534" y="108800"/>
                  </a:lnTo>
                  <a:lnTo>
                    <a:pt x="68199" y="111975"/>
                  </a:lnTo>
                  <a:lnTo>
                    <a:pt x="62445" y="119227"/>
                  </a:lnTo>
                  <a:lnTo>
                    <a:pt x="72542" y="117894"/>
                  </a:lnTo>
                  <a:lnTo>
                    <a:pt x="71005" y="123507"/>
                  </a:lnTo>
                  <a:lnTo>
                    <a:pt x="84924" y="128092"/>
                  </a:lnTo>
                  <a:lnTo>
                    <a:pt x="75768" y="130721"/>
                  </a:lnTo>
                  <a:lnTo>
                    <a:pt x="76009" y="135026"/>
                  </a:lnTo>
                  <a:lnTo>
                    <a:pt x="77165" y="138658"/>
                  </a:lnTo>
                  <a:lnTo>
                    <a:pt x="86817" y="140754"/>
                  </a:lnTo>
                  <a:lnTo>
                    <a:pt x="89141" y="146177"/>
                  </a:lnTo>
                  <a:lnTo>
                    <a:pt x="73850" y="142532"/>
                  </a:lnTo>
                  <a:lnTo>
                    <a:pt x="70383" y="138480"/>
                  </a:lnTo>
                  <a:lnTo>
                    <a:pt x="54457" y="140385"/>
                  </a:lnTo>
                  <a:lnTo>
                    <a:pt x="56146" y="147510"/>
                  </a:lnTo>
                  <a:lnTo>
                    <a:pt x="53035" y="149504"/>
                  </a:lnTo>
                  <a:lnTo>
                    <a:pt x="63004" y="164566"/>
                  </a:lnTo>
                  <a:lnTo>
                    <a:pt x="53479" y="159232"/>
                  </a:lnTo>
                  <a:lnTo>
                    <a:pt x="50457" y="164096"/>
                  </a:lnTo>
                  <a:lnTo>
                    <a:pt x="44107" y="162356"/>
                  </a:lnTo>
                  <a:lnTo>
                    <a:pt x="45732" y="170103"/>
                  </a:lnTo>
                  <a:lnTo>
                    <a:pt x="55397" y="177152"/>
                  </a:lnTo>
                  <a:lnTo>
                    <a:pt x="66332" y="172389"/>
                  </a:lnTo>
                  <a:lnTo>
                    <a:pt x="58458" y="179324"/>
                  </a:lnTo>
                  <a:lnTo>
                    <a:pt x="64236" y="184086"/>
                  </a:lnTo>
                  <a:lnTo>
                    <a:pt x="73939" y="180479"/>
                  </a:lnTo>
                  <a:lnTo>
                    <a:pt x="76593" y="173863"/>
                  </a:lnTo>
                  <a:lnTo>
                    <a:pt x="84239" y="178155"/>
                  </a:lnTo>
                  <a:lnTo>
                    <a:pt x="78892" y="179438"/>
                  </a:lnTo>
                  <a:lnTo>
                    <a:pt x="73253" y="187769"/>
                  </a:lnTo>
                  <a:lnTo>
                    <a:pt x="79387" y="196964"/>
                  </a:lnTo>
                  <a:lnTo>
                    <a:pt x="72034" y="190334"/>
                  </a:lnTo>
                  <a:lnTo>
                    <a:pt x="59207" y="191109"/>
                  </a:lnTo>
                  <a:lnTo>
                    <a:pt x="43091" y="181521"/>
                  </a:lnTo>
                  <a:lnTo>
                    <a:pt x="42303" y="187591"/>
                  </a:lnTo>
                  <a:lnTo>
                    <a:pt x="46685" y="191046"/>
                  </a:lnTo>
                  <a:lnTo>
                    <a:pt x="44589" y="198386"/>
                  </a:lnTo>
                  <a:lnTo>
                    <a:pt x="50952" y="201498"/>
                  </a:lnTo>
                  <a:lnTo>
                    <a:pt x="43827" y="205473"/>
                  </a:lnTo>
                  <a:lnTo>
                    <a:pt x="58445" y="227444"/>
                  </a:lnTo>
                  <a:lnTo>
                    <a:pt x="73545" y="224929"/>
                  </a:lnTo>
                  <a:lnTo>
                    <a:pt x="80581" y="215315"/>
                  </a:lnTo>
                  <a:lnTo>
                    <a:pt x="76898" y="228117"/>
                  </a:lnTo>
                  <a:lnTo>
                    <a:pt x="58534" y="236893"/>
                  </a:lnTo>
                  <a:lnTo>
                    <a:pt x="57924" y="246989"/>
                  </a:lnTo>
                  <a:lnTo>
                    <a:pt x="63119" y="249974"/>
                  </a:lnTo>
                  <a:lnTo>
                    <a:pt x="64706" y="247307"/>
                  </a:lnTo>
                  <a:lnTo>
                    <a:pt x="67678" y="258622"/>
                  </a:lnTo>
                  <a:lnTo>
                    <a:pt x="77698" y="252704"/>
                  </a:lnTo>
                  <a:lnTo>
                    <a:pt x="80010" y="245465"/>
                  </a:lnTo>
                  <a:lnTo>
                    <a:pt x="84543" y="248945"/>
                  </a:lnTo>
                  <a:lnTo>
                    <a:pt x="83693" y="259219"/>
                  </a:lnTo>
                  <a:lnTo>
                    <a:pt x="87731" y="259422"/>
                  </a:lnTo>
                  <a:lnTo>
                    <a:pt x="96901" y="242976"/>
                  </a:lnTo>
                  <a:lnTo>
                    <a:pt x="95808" y="253263"/>
                  </a:lnTo>
                  <a:lnTo>
                    <a:pt x="101930" y="248577"/>
                  </a:lnTo>
                  <a:lnTo>
                    <a:pt x="99352" y="240665"/>
                  </a:lnTo>
                  <a:lnTo>
                    <a:pt x="103733" y="247040"/>
                  </a:lnTo>
                  <a:lnTo>
                    <a:pt x="109067" y="242849"/>
                  </a:lnTo>
                  <a:lnTo>
                    <a:pt x="113957" y="244373"/>
                  </a:lnTo>
                  <a:lnTo>
                    <a:pt x="107797" y="249313"/>
                  </a:lnTo>
                  <a:lnTo>
                    <a:pt x="115392" y="253009"/>
                  </a:lnTo>
                  <a:lnTo>
                    <a:pt x="130670" y="248399"/>
                  </a:lnTo>
                  <a:lnTo>
                    <a:pt x="129679" y="252704"/>
                  </a:lnTo>
                  <a:lnTo>
                    <a:pt x="108051" y="256552"/>
                  </a:lnTo>
                  <a:lnTo>
                    <a:pt x="106502" y="259702"/>
                  </a:lnTo>
                  <a:lnTo>
                    <a:pt x="112763" y="264414"/>
                  </a:lnTo>
                  <a:lnTo>
                    <a:pt x="143027" y="260642"/>
                  </a:lnTo>
                  <a:lnTo>
                    <a:pt x="116814" y="268884"/>
                  </a:lnTo>
                  <a:lnTo>
                    <a:pt x="95224" y="268033"/>
                  </a:lnTo>
                  <a:lnTo>
                    <a:pt x="91617" y="277863"/>
                  </a:lnTo>
                  <a:lnTo>
                    <a:pt x="80657" y="282702"/>
                  </a:lnTo>
                  <a:lnTo>
                    <a:pt x="87680" y="295935"/>
                  </a:lnTo>
                  <a:lnTo>
                    <a:pt x="100914" y="301091"/>
                  </a:lnTo>
                  <a:lnTo>
                    <a:pt x="88239" y="300520"/>
                  </a:lnTo>
                  <a:lnTo>
                    <a:pt x="95110" y="307759"/>
                  </a:lnTo>
                  <a:lnTo>
                    <a:pt x="96812" y="315747"/>
                  </a:lnTo>
                  <a:lnTo>
                    <a:pt x="103987" y="311696"/>
                  </a:lnTo>
                  <a:lnTo>
                    <a:pt x="122275" y="316585"/>
                  </a:lnTo>
                  <a:lnTo>
                    <a:pt x="122313" y="320217"/>
                  </a:lnTo>
                  <a:lnTo>
                    <a:pt x="101485" y="324078"/>
                  </a:lnTo>
                  <a:lnTo>
                    <a:pt x="109283" y="337134"/>
                  </a:lnTo>
                  <a:lnTo>
                    <a:pt x="114236" y="337083"/>
                  </a:lnTo>
                  <a:lnTo>
                    <a:pt x="112026" y="339648"/>
                  </a:lnTo>
                  <a:lnTo>
                    <a:pt x="115074" y="344271"/>
                  </a:lnTo>
                  <a:lnTo>
                    <a:pt x="119456" y="342557"/>
                  </a:lnTo>
                  <a:lnTo>
                    <a:pt x="132499" y="349910"/>
                  </a:lnTo>
                  <a:lnTo>
                    <a:pt x="143179" y="350050"/>
                  </a:lnTo>
                  <a:lnTo>
                    <a:pt x="143217" y="339420"/>
                  </a:lnTo>
                  <a:lnTo>
                    <a:pt x="137414" y="337299"/>
                  </a:lnTo>
                  <a:lnTo>
                    <a:pt x="144627" y="335076"/>
                  </a:lnTo>
                  <a:lnTo>
                    <a:pt x="157099" y="349351"/>
                  </a:lnTo>
                  <a:lnTo>
                    <a:pt x="147408" y="321398"/>
                  </a:lnTo>
                  <a:lnTo>
                    <a:pt x="149148" y="313080"/>
                  </a:lnTo>
                  <a:lnTo>
                    <a:pt x="161709" y="344741"/>
                  </a:lnTo>
                  <a:lnTo>
                    <a:pt x="166839" y="349592"/>
                  </a:lnTo>
                  <a:lnTo>
                    <a:pt x="171653" y="330454"/>
                  </a:lnTo>
                  <a:lnTo>
                    <a:pt x="168643" y="313194"/>
                  </a:lnTo>
                  <a:lnTo>
                    <a:pt x="177215" y="325818"/>
                  </a:lnTo>
                  <a:lnTo>
                    <a:pt x="182041" y="317588"/>
                  </a:lnTo>
                  <a:lnTo>
                    <a:pt x="176276" y="296659"/>
                  </a:lnTo>
                  <a:lnTo>
                    <a:pt x="177711" y="282079"/>
                  </a:lnTo>
                  <a:lnTo>
                    <a:pt x="184391" y="273850"/>
                  </a:lnTo>
                  <a:lnTo>
                    <a:pt x="180289" y="299148"/>
                  </a:lnTo>
                  <a:lnTo>
                    <a:pt x="186423" y="310654"/>
                  </a:lnTo>
                  <a:lnTo>
                    <a:pt x="196303" y="291147"/>
                  </a:lnTo>
                  <a:lnTo>
                    <a:pt x="196354" y="276771"/>
                  </a:lnTo>
                  <a:lnTo>
                    <a:pt x="200774" y="285254"/>
                  </a:lnTo>
                  <a:lnTo>
                    <a:pt x="203974" y="276720"/>
                  </a:lnTo>
                  <a:lnTo>
                    <a:pt x="229209" y="259651"/>
                  </a:lnTo>
                  <a:close/>
                </a:path>
                <a:path w="230504" h="1539875">
                  <a:moveTo>
                    <a:pt x="229946" y="396671"/>
                  </a:moveTo>
                  <a:lnTo>
                    <a:pt x="222643" y="391845"/>
                  </a:lnTo>
                  <a:lnTo>
                    <a:pt x="219075" y="395135"/>
                  </a:lnTo>
                  <a:lnTo>
                    <a:pt x="227304" y="400926"/>
                  </a:lnTo>
                  <a:lnTo>
                    <a:pt x="229946" y="396671"/>
                  </a:lnTo>
                  <a:close/>
                </a:path>
                <a:path w="230504" h="1539875">
                  <a:moveTo>
                    <a:pt x="230225" y="882472"/>
                  </a:moveTo>
                  <a:lnTo>
                    <a:pt x="229920" y="881926"/>
                  </a:lnTo>
                  <a:lnTo>
                    <a:pt x="230009" y="883767"/>
                  </a:lnTo>
                  <a:lnTo>
                    <a:pt x="230225" y="882472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985935" y="1941893"/>
              <a:ext cx="375920" cy="744855"/>
            </a:xfrm>
            <a:custGeom>
              <a:avLst/>
              <a:gdLst/>
              <a:ahLst/>
              <a:cxnLst/>
              <a:rect l="l" t="t" r="r" b="b"/>
              <a:pathLst>
                <a:path w="375920" h="744855">
                  <a:moveTo>
                    <a:pt x="285648" y="663092"/>
                  </a:moveTo>
                  <a:lnTo>
                    <a:pt x="284937" y="638670"/>
                  </a:lnTo>
                  <a:lnTo>
                    <a:pt x="275564" y="640511"/>
                  </a:lnTo>
                  <a:lnTo>
                    <a:pt x="274624" y="633387"/>
                  </a:lnTo>
                  <a:lnTo>
                    <a:pt x="271157" y="636155"/>
                  </a:lnTo>
                  <a:lnTo>
                    <a:pt x="255816" y="624039"/>
                  </a:lnTo>
                  <a:lnTo>
                    <a:pt x="253199" y="615772"/>
                  </a:lnTo>
                  <a:lnTo>
                    <a:pt x="255041" y="624598"/>
                  </a:lnTo>
                  <a:lnTo>
                    <a:pt x="245084" y="619760"/>
                  </a:lnTo>
                  <a:lnTo>
                    <a:pt x="230009" y="599224"/>
                  </a:lnTo>
                  <a:lnTo>
                    <a:pt x="227888" y="594448"/>
                  </a:lnTo>
                  <a:lnTo>
                    <a:pt x="229984" y="583615"/>
                  </a:lnTo>
                  <a:lnTo>
                    <a:pt x="233210" y="583387"/>
                  </a:lnTo>
                  <a:lnTo>
                    <a:pt x="232829" y="571119"/>
                  </a:lnTo>
                  <a:lnTo>
                    <a:pt x="222186" y="546989"/>
                  </a:lnTo>
                  <a:lnTo>
                    <a:pt x="214731" y="502704"/>
                  </a:lnTo>
                  <a:lnTo>
                    <a:pt x="192239" y="481126"/>
                  </a:lnTo>
                  <a:lnTo>
                    <a:pt x="189877" y="489153"/>
                  </a:lnTo>
                  <a:lnTo>
                    <a:pt x="180517" y="480606"/>
                  </a:lnTo>
                  <a:lnTo>
                    <a:pt x="172694" y="481317"/>
                  </a:lnTo>
                  <a:lnTo>
                    <a:pt x="176491" y="488035"/>
                  </a:lnTo>
                  <a:lnTo>
                    <a:pt x="172377" y="487045"/>
                  </a:lnTo>
                  <a:lnTo>
                    <a:pt x="170319" y="491578"/>
                  </a:lnTo>
                  <a:lnTo>
                    <a:pt x="178295" y="527011"/>
                  </a:lnTo>
                  <a:lnTo>
                    <a:pt x="178295" y="543255"/>
                  </a:lnTo>
                  <a:lnTo>
                    <a:pt x="186944" y="554723"/>
                  </a:lnTo>
                  <a:lnTo>
                    <a:pt x="183032" y="556323"/>
                  </a:lnTo>
                  <a:lnTo>
                    <a:pt x="185686" y="560933"/>
                  </a:lnTo>
                  <a:lnTo>
                    <a:pt x="177393" y="564730"/>
                  </a:lnTo>
                  <a:lnTo>
                    <a:pt x="177139" y="570420"/>
                  </a:lnTo>
                  <a:lnTo>
                    <a:pt x="169938" y="560425"/>
                  </a:lnTo>
                  <a:lnTo>
                    <a:pt x="171856" y="553148"/>
                  </a:lnTo>
                  <a:lnTo>
                    <a:pt x="164515" y="534365"/>
                  </a:lnTo>
                  <a:lnTo>
                    <a:pt x="165265" y="522287"/>
                  </a:lnTo>
                  <a:lnTo>
                    <a:pt x="158546" y="521131"/>
                  </a:lnTo>
                  <a:lnTo>
                    <a:pt x="160477" y="516115"/>
                  </a:lnTo>
                  <a:lnTo>
                    <a:pt x="157314" y="512546"/>
                  </a:lnTo>
                  <a:lnTo>
                    <a:pt x="152996" y="511924"/>
                  </a:lnTo>
                  <a:lnTo>
                    <a:pt x="148501" y="501764"/>
                  </a:lnTo>
                  <a:lnTo>
                    <a:pt x="133819" y="497713"/>
                  </a:lnTo>
                  <a:lnTo>
                    <a:pt x="132156" y="502399"/>
                  </a:lnTo>
                  <a:lnTo>
                    <a:pt x="140093" y="508050"/>
                  </a:lnTo>
                  <a:lnTo>
                    <a:pt x="138417" y="515683"/>
                  </a:lnTo>
                  <a:lnTo>
                    <a:pt x="144437" y="520357"/>
                  </a:lnTo>
                  <a:lnTo>
                    <a:pt x="131305" y="521614"/>
                  </a:lnTo>
                  <a:lnTo>
                    <a:pt x="131279" y="526186"/>
                  </a:lnTo>
                  <a:lnTo>
                    <a:pt x="121920" y="532866"/>
                  </a:lnTo>
                  <a:lnTo>
                    <a:pt x="124180" y="512940"/>
                  </a:lnTo>
                  <a:lnTo>
                    <a:pt x="93878" y="497840"/>
                  </a:lnTo>
                  <a:lnTo>
                    <a:pt x="86106" y="509955"/>
                  </a:lnTo>
                  <a:lnTo>
                    <a:pt x="89039" y="515467"/>
                  </a:lnTo>
                  <a:lnTo>
                    <a:pt x="70929" y="521195"/>
                  </a:lnTo>
                  <a:lnTo>
                    <a:pt x="74218" y="512076"/>
                  </a:lnTo>
                  <a:lnTo>
                    <a:pt x="80810" y="507796"/>
                  </a:lnTo>
                  <a:lnTo>
                    <a:pt x="80695" y="489585"/>
                  </a:lnTo>
                  <a:lnTo>
                    <a:pt x="71716" y="477723"/>
                  </a:lnTo>
                  <a:lnTo>
                    <a:pt x="27368" y="502335"/>
                  </a:lnTo>
                  <a:lnTo>
                    <a:pt x="14020" y="517448"/>
                  </a:lnTo>
                  <a:lnTo>
                    <a:pt x="7937" y="530225"/>
                  </a:lnTo>
                  <a:lnTo>
                    <a:pt x="15074" y="534009"/>
                  </a:lnTo>
                  <a:lnTo>
                    <a:pt x="15125" y="538784"/>
                  </a:lnTo>
                  <a:lnTo>
                    <a:pt x="8369" y="541020"/>
                  </a:lnTo>
                  <a:lnTo>
                    <a:pt x="0" y="554939"/>
                  </a:lnTo>
                  <a:lnTo>
                    <a:pt x="1181" y="570179"/>
                  </a:lnTo>
                  <a:lnTo>
                    <a:pt x="7747" y="567766"/>
                  </a:lnTo>
                  <a:lnTo>
                    <a:pt x="11277" y="571906"/>
                  </a:lnTo>
                  <a:lnTo>
                    <a:pt x="20078" y="567347"/>
                  </a:lnTo>
                  <a:lnTo>
                    <a:pt x="20739" y="574217"/>
                  </a:lnTo>
                  <a:lnTo>
                    <a:pt x="11760" y="577405"/>
                  </a:lnTo>
                  <a:lnTo>
                    <a:pt x="16713" y="582129"/>
                  </a:lnTo>
                  <a:lnTo>
                    <a:pt x="24257" y="581888"/>
                  </a:lnTo>
                  <a:lnTo>
                    <a:pt x="23888" y="576338"/>
                  </a:lnTo>
                  <a:lnTo>
                    <a:pt x="26924" y="581748"/>
                  </a:lnTo>
                  <a:lnTo>
                    <a:pt x="57277" y="573938"/>
                  </a:lnTo>
                  <a:lnTo>
                    <a:pt x="45072" y="579297"/>
                  </a:lnTo>
                  <a:lnTo>
                    <a:pt x="52336" y="582485"/>
                  </a:lnTo>
                  <a:lnTo>
                    <a:pt x="19532" y="592467"/>
                  </a:lnTo>
                  <a:lnTo>
                    <a:pt x="10833" y="599059"/>
                  </a:lnTo>
                  <a:lnTo>
                    <a:pt x="21742" y="618032"/>
                  </a:lnTo>
                  <a:lnTo>
                    <a:pt x="54724" y="621068"/>
                  </a:lnTo>
                  <a:lnTo>
                    <a:pt x="82537" y="614184"/>
                  </a:lnTo>
                  <a:lnTo>
                    <a:pt x="108661" y="623925"/>
                  </a:lnTo>
                  <a:lnTo>
                    <a:pt x="111785" y="630034"/>
                  </a:lnTo>
                  <a:lnTo>
                    <a:pt x="120129" y="632574"/>
                  </a:lnTo>
                  <a:lnTo>
                    <a:pt x="102933" y="638683"/>
                  </a:lnTo>
                  <a:lnTo>
                    <a:pt x="74942" y="632701"/>
                  </a:lnTo>
                  <a:lnTo>
                    <a:pt x="45720" y="638035"/>
                  </a:lnTo>
                  <a:lnTo>
                    <a:pt x="26670" y="646099"/>
                  </a:lnTo>
                  <a:lnTo>
                    <a:pt x="29400" y="659638"/>
                  </a:lnTo>
                  <a:lnTo>
                    <a:pt x="38849" y="667905"/>
                  </a:lnTo>
                  <a:lnTo>
                    <a:pt x="40259" y="674827"/>
                  </a:lnTo>
                  <a:lnTo>
                    <a:pt x="49174" y="679805"/>
                  </a:lnTo>
                  <a:lnTo>
                    <a:pt x="75869" y="679970"/>
                  </a:lnTo>
                  <a:lnTo>
                    <a:pt x="88442" y="685177"/>
                  </a:lnTo>
                  <a:lnTo>
                    <a:pt x="84950" y="686244"/>
                  </a:lnTo>
                  <a:lnTo>
                    <a:pt x="87744" y="690994"/>
                  </a:lnTo>
                  <a:lnTo>
                    <a:pt x="85102" y="701040"/>
                  </a:lnTo>
                  <a:lnTo>
                    <a:pt x="94551" y="712851"/>
                  </a:lnTo>
                  <a:lnTo>
                    <a:pt x="92671" y="716470"/>
                  </a:lnTo>
                  <a:lnTo>
                    <a:pt x="124409" y="713676"/>
                  </a:lnTo>
                  <a:lnTo>
                    <a:pt x="121500" y="710666"/>
                  </a:lnTo>
                  <a:lnTo>
                    <a:pt x="137909" y="711327"/>
                  </a:lnTo>
                  <a:lnTo>
                    <a:pt x="158508" y="704824"/>
                  </a:lnTo>
                  <a:lnTo>
                    <a:pt x="165735" y="695540"/>
                  </a:lnTo>
                  <a:lnTo>
                    <a:pt x="183997" y="692962"/>
                  </a:lnTo>
                  <a:lnTo>
                    <a:pt x="197104" y="670801"/>
                  </a:lnTo>
                  <a:lnTo>
                    <a:pt x="201256" y="675005"/>
                  </a:lnTo>
                  <a:lnTo>
                    <a:pt x="199898" y="685063"/>
                  </a:lnTo>
                  <a:lnTo>
                    <a:pt x="223189" y="689343"/>
                  </a:lnTo>
                  <a:lnTo>
                    <a:pt x="218046" y="694753"/>
                  </a:lnTo>
                  <a:lnTo>
                    <a:pt x="219887" y="697598"/>
                  </a:lnTo>
                  <a:lnTo>
                    <a:pt x="229247" y="699020"/>
                  </a:lnTo>
                  <a:lnTo>
                    <a:pt x="231914" y="694829"/>
                  </a:lnTo>
                  <a:lnTo>
                    <a:pt x="247713" y="702538"/>
                  </a:lnTo>
                  <a:lnTo>
                    <a:pt x="272770" y="692632"/>
                  </a:lnTo>
                  <a:lnTo>
                    <a:pt x="273342" y="684644"/>
                  </a:lnTo>
                  <a:lnTo>
                    <a:pt x="270713" y="680897"/>
                  </a:lnTo>
                  <a:lnTo>
                    <a:pt x="267868" y="684999"/>
                  </a:lnTo>
                  <a:lnTo>
                    <a:pt x="265785" y="681266"/>
                  </a:lnTo>
                  <a:lnTo>
                    <a:pt x="268859" y="681863"/>
                  </a:lnTo>
                  <a:lnTo>
                    <a:pt x="266725" y="676427"/>
                  </a:lnTo>
                  <a:lnTo>
                    <a:pt x="270598" y="674928"/>
                  </a:lnTo>
                  <a:lnTo>
                    <a:pt x="267347" y="670725"/>
                  </a:lnTo>
                  <a:lnTo>
                    <a:pt x="256006" y="675347"/>
                  </a:lnTo>
                  <a:lnTo>
                    <a:pt x="250101" y="687743"/>
                  </a:lnTo>
                  <a:lnTo>
                    <a:pt x="253441" y="671334"/>
                  </a:lnTo>
                  <a:lnTo>
                    <a:pt x="252552" y="668858"/>
                  </a:lnTo>
                  <a:lnTo>
                    <a:pt x="251193" y="673912"/>
                  </a:lnTo>
                  <a:lnTo>
                    <a:pt x="250202" y="666750"/>
                  </a:lnTo>
                  <a:lnTo>
                    <a:pt x="243916" y="660996"/>
                  </a:lnTo>
                  <a:lnTo>
                    <a:pt x="259829" y="668693"/>
                  </a:lnTo>
                  <a:lnTo>
                    <a:pt x="261734" y="661682"/>
                  </a:lnTo>
                  <a:lnTo>
                    <a:pt x="258546" y="659028"/>
                  </a:lnTo>
                  <a:lnTo>
                    <a:pt x="263321" y="655739"/>
                  </a:lnTo>
                  <a:lnTo>
                    <a:pt x="263677" y="658901"/>
                  </a:lnTo>
                  <a:lnTo>
                    <a:pt x="265341" y="651852"/>
                  </a:lnTo>
                  <a:lnTo>
                    <a:pt x="274535" y="661060"/>
                  </a:lnTo>
                  <a:lnTo>
                    <a:pt x="278358" y="651281"/>
                  </a:lnTo>
                  <a:lnTo>
                    <a:pt x="280809" y="663155"/>
                  </a:lnTo>
                  <a:lnTo>
                    <a:pt x="285648" y="663092"/>
                  </a:lnTo>
                  <a:close/>
                </a:path>
                <a:path w="375920" h="744855">
                  <a:moveTo>
                    <a:pt x="285877" y="672363"/>
                  </a:moveTo>
                  <a:lnTo>
                    <a:pt x="281432" y="666915"/>
                  </a:lnTo>
                  <a:lnTo>
                    <a:pt x="281546" y="675728"/>
                  </a:lnTo>
                  <a:lnTo>
                    <a:pt x="285877" y="672363"/>
                  </a:lnTo>
                  <a:close/>
                </a:path>
                <a:path w="375920" h="744855">
                  <a:moveTo>
                    <a:pt x="286461" y="199974"/>
                  </a:moveTo>
                  <a:lnTo>
                    <a:pt x="274993" y="187794"/>
                  </a:lnTo>
                  <a:lnTo>
                    <a:pt x="261239" y="190906"/>
                  </a:lnTo>
                  <a:lnTo>
                    <a:pt x="262775" y="199275"/>
                  </a:lnTo>
                  <a:lnTo>
                    <a:pt x="268109" y="203619"/>
                  </a:lnTo>
                  <a:lnTo>
                    <a:pt x="286461" y="199974"/>
                  </a:lnTo>
                  <a:close/>
                </a:path>
                <a:path w="375920" h="744855">
                  <a:moveTo>
                    <a:pt x="287985" y="649135"/>
                  </a:moveTo>
                  <a:lnTo>
                    <a:pt x="287883" y="647954"/>
                  </a:lnTo>
                  <a:lnTo>
                    <a:pt x="287299" y="650976"/>
                  </a:lnTo>
                  <a:lnTo>
                    <a:pt x="287985" y="649135"/>
                  </a:lnTo>
                  <a:close/>
                </a:path>
                <a:path w="375920" h="744855">
                  <a:moveTo>
                    <a:pt x="289471" y="632587"/>
                  </a:moveTo>
                  <a:lnTo>
                    <a:pt x="287616" y="632358"/>
                  </a:lnTo>
                  <a:lnTo>
                    <a:pt x="287350" y="633628"/>
                  </a:lnTo>
                  <a:lnTo>
                    <a:pt x="289471" y="632587"/>
                  </a:lnTo>
                  <a:close/>
                </a:path>
                <a:path w="375920" h="744855">
                  <a:moveTo>
                    <a:pt x="293624" y="509409"/>
                  </a:moveTo>
                  <a:lnTo>
                    <a:pt x="291172" y="508558"/>
                  </a:lnTo>
                  <a:lnTo>
                    <a:pt x="291020" y="510019"/>
                  </a:lnTo>
                  <a:lnTo>
                    <a:pt x="293624" y="509409"/>
                  </a:lnTo>
                  <a:close/>
                </a:path>
                <a:path w="375920" h="744855">
                  <a:moveTo>
                    <a:pt x="295821" y="690181"/>
                  </a:moveTo>
                  <a:lnTo>
                    <a:pt x="295313" y="689165"/>
                  </a:lnTo>
                  <a:lnTo>
                    <a:pt x="293852" y="689140"/>
                  </a:lnTo>
                  <a:lnTo>
                    <a:pt x="295821" y="690181"/>
                  </a:lnTo>
                  <a:close/>
                </a:path>
                <a:path w="375920" h="744855">
                  <a:moveTo>
                    <a:pt x="296227" y="613537"/>
                  </a:moveTo>
                  <a:lnTo>
                    <a:pt x="296024" y="612698"/>
                  </a:lnTo>
                  <a:lnTo>
                    <a:pt x="295148" y="613968"/>
                  </a:lnTo>
                  <a:lnTo>
                    <a:pt x="296227" y="613537"/>
                  </a:lnTo>
                  <a:close/>
                </a:path>
                <a:path w="375920" h="744855">
                  <a:moveTo>
                    <a:pt x="296430" y="271424"/>
                  </a:moveTo>
                  <a:lnTo>
                    <a:pt x="293268" y="269430"/>
                  </a:lnTo>
                  <a:lnTo>
                    <a:pt x="273900" y="280936"/>
                  </a:lnTo>
                  <a:lnTo>
                    <a:pt x="282841" y="281686"/>
                  </a:lnTo>
                  <a:lnTo>
                    <a:pt x="296430" y="271424"/>
                  </a:lnTo>
                  <a:close/>
                </a:path>
                <a:path w="375920" h="744855">
                  <a:moveTo>
                    <a:pt x="297853" y="347649"/>
                  </a:moveTo>
                  <a:lnTo>
                    <a:pt x="296570" y="344424"/>
                  </a:lnTo>
                  <a:lnTo>
                    <a:pt x="285203" y="348970"/>
                  </a:lnTo>
                  <a:lnTo>
                    <a:pt x="297853" y="347649"/>
                  </a:lnTo>
                  <a:close/>
                </a:path>
                <a:path w="375920" h="744855">
                  <a:moveTo>
                    <a:pt x="298450" y="620953"/>
                  </a:moveTo>
                  <a:lnTo>
                    <a:pt x="290779" y="614895"/>
                  </a:lnTo>
                  <a:lnTo>
                    <a:pt x="290474" y="621449"/>
                  </a:lnTo>
                  <a:lnTo>
                    <a:pt x="296443" y="625030"/>
                  </a:lnTo>
                  <a:lnTo>
                    <a:pt x="294944" y="620026"/>
                  </a:lnTo>
                  <a:lnTo>
                    <a:pt x="298450" y="620953"/>
                  </a:lnTo>
                  <a:close/>
                </a:path>
                <a:path w="375920" h="744855">
                  <a:moveTo>
                    <a:pt x="298716" y="698715"/>
                  </a:moveTo>
                  <a:lnTo>
                    <a:pt x="293585" y="691019"/>
                  </a:lnTo>
                  <a:lnTo>
                    <a:pt x="291160" y="702386"/>
                  </a:lnTo>
                  <a:lnTo>
                    <a:pt x="294538" y="705459"/>
                  </a:lnTo>
                  <a:lnTo>
                    <a:pt x="298716" y="698715"/>
                  </a:lnTo>
                  <a:close/>
                </a:path>
                <a:path w="375920" h="744855">
                  <a:moveTo>
                    <a:pt x="298869" y="627811"/>
                  </a:moveTo>
                  <a:lnTo>
                    <a:pt x="298323" y="627443"/>
                  </a:lnTo>
                  <a:lnTo>
                    <a:pt x="298577" y="630339"/>
                  </a:lnTo>
                  <a:lnTo>
                    <a:pt x="298869" y="627811"/>
                  </a:lnTo>
                  <a:close/>
                </a:path>
                <a:path w="375920" h="744855">
                  <a:moveTo>
                    <a:pt x="300075" y="723442"/>
                  </a:moveTo>
                  <a:lnTo>
                    <a:pt x="299834" y="720229"/>
                  </a:lnTo>
                  <a:lnTo>
                    <a:pt x="298056" y="723023"/>
                  </a:lnTo>
                  <a:lnTo>
                    <a:pt x="300075" y="723442"/>
                  </a:lnTo>
                  <a:close/>
                </a:path>
                <a:path w="375920" h="744855">
                  <a:moveTo>
                    <a:pt x="301269" y="345630"/>
                  </a:moveTo>
                  <a:lnTo>
                    <a:pt x="300812" y="343789"/>
                  </a:lnTo>
                  <a:lnTo>
                    <a:pt x="299478" y="345998"/>
                  </a:lnTo>
                  <a:lnTo>
                    <a:pt x="301269" y="345630"/>
                  </a:lnTo>
                  <a:close/>
                </a:path>
                <a:path w="375920" h="744855">
                  <a:moveTo>
                    <a:pt x="301548" y="695185"/>
                  </a:moveTo>
                  <a:lnTo>
                    <a:pt x="298970" y="686333"/>
                  </a:lnTo>
                  <a:lnTo>
                    <a:pt x="297256" y="692848"/>
                  </a:lnTo>
                  <a:lnTo>
                    <a:pt x="301548" y="695185"/>
                  </a:lnTo>
                  <a:close/>
                </a:path>
                <a:path w="375920" h="744855">
                  <a:moveTo>
                    <a:pt x="303288" y="688238"/>
                  </a:moveTo>
                  <a:lnTo>
                    <a:pt x="302336" y="686930"/>
                  </a:lnTo>
                  <a:lnTo>
                    <a:pt x="302577" y="688898"/>
                  </a:lnTo>
                  <a:lnTo>
                    <a:pt x="303288" y="688238"/>
                  </a:lnTo>
                  <a:close/>
                </a:path>
                <a:path w="375920" h="744855">
                  <a:moveTo>
                    <a:pt x="310349" y="273342"/>
                  </a:moveTo>
                  <a:lnTo>
                    <a:pt x="306527" y="270002"/>
                  </a:lnTo>
                  <a:lnTo>
                    <a:pt x="302260" y="271208"/>
                  </a:lnTo>
                  <a:lnTo>
                    <a:pt x="308521" y="275539"/>
                  </a:lnTo>
                  <a:lnTo>
                    <a:pt x="310349" y="273342"/>
                  </a:lnTo>
                  <a:close/>
                </a:path>
                <a:path w="375920" h="744855">
                  <a:moveTo>
                    <a:pt x="312407" y="277266"/>
                  </a:moveTo>
                  <a:lnTo>
                    <a:pt x="310984" y="277939"/>
                  </a:lnTo>
                  <a:lnTo>
                    <a:pt x="311226" y="278930"/>
                  </a:lnTo>
                  <a:lnTo>
                    <a:pt x="312407" y="277266"/>
                  </a:lnTo>
                  <a:close/>
                </a:path>
                <a:path w="375920" h="744855">
                  <a:moveTo>
                    <a:pt x="316712" y="718667"/>
                  </a:moveTo>
                  <a:lnTo>
                    <a:pt x="315582" y="716508"/>
                  </a:lnTo>
                  <a:lnTo>
                    <a:pt x="314553" y="716216"/>
                  </a:lnTo>
                  <a:lnTo>
                    <a:pt x="316712" y="718667"/>
                  </a:lnTo>
                  <a:close/>
                </a:path>
                <a:path w="375920" h="744855">
                  <a:moveTo>
                    <a:pt x="316801" y="275183"/>
                  </a:moveTo>
                  <a:lnTo>
                    <a:pt x="316026" y="276313"/>
                  </a:lnTo>
                  <a:lnTo>
                    <a:pt x="316509" y="277609"/>
                  </a:lnTo>
                  <a:lnTo>
                    <a:pt x="316801" y="275183"/>
                  </a:lnTo>
                  <a:close/>
                </a:path>
                <a:path w="375920" h="744855">
                  <a:moveTo>
                    <a:pt x="317500" y="734631"/>
                  </a:moveTo>
                  <a:lnTo>
                    <a:pt x="317385" y="732370"/>
                  </a:lnTo>
                  <a:lnTo>
                    <a:pt x="316128" y="735241"/>
                  </a:lnTo>
                  <a:lnTo>
                    <a:pt x="317500" y="734631"/>
                  </a:lnTo>
                  <a:close/>
                </a:path>
                <a:path w="375920" h="744855">
                  <a:moveTo>
                    <a:pt x="317995" y="175094"/>
                  </a:moveTo>
                  <a:lnTo>
                    <a:pt x="308813" y="157988"/>
                  </a:lnTo>
                  <a:lnTo>
                    <a:pt x="303999" y="156451"/>
                  </a:lnTo>
                  <a:lnTo>
                    <a:pt x="302653" y="146215"/>
                  </a:lnTo>
                  <a:lnTo>
                    <a:pt x="308991" y="134213"/>
                  </a:lnTo>
                  <a:lnTo>
                    <a:pt x="300761" y="130810"/>
                  </a:lnTo>
                  <a:lnTo>
                    <a:pt x="302577" y="124701"/>
                  </a:lnTo>
                  <a:lnTo>
                    <a:pt x="294678" y="114173"/>
                  </a:lnTo>
                  <a:lnTo>
                    <a:pt x="286613" y="119849"/>
                  </a:lnTo>
                  <a:lnTo>
                    <a:pt x="281736" y="116763"/>
                  </a:lnTo>
                  <a:lnTo>
                    <a:pt x="285419" y="105308"/>
                  </a:lnTo>
                  <a:lnTo>
                    <a:pt x="274929" y="94183"/>
                  </a:lnTo>
                  <a:lnTo>
                    <a:pt x="270103" y="93268"/>
                  </a:lnTo>
                  <a:lnTo>
                    <a:pt x="263486" y="98679"/>
                  </a:lnTo>
                  <a:lnTo>
                    <a:pt x="260807" y="111455"/>
                  </a:lnTo>
                  <a:lnTo>
                    <a:pt x="259765" y="104190"/>
                  </a:lnTo>
                  <a:lnTo>
                    <a:pt x="256997" y="104851"/>
                  </a:lnTo>
                  <a:lnTo>
                    <a:pt x="259676" y="95313"/>
                  </a:lnTo>
                  <a:lnTo>
                    <a:pt x="255511" y="81038"/>
                  </a:lnTo>
                  <a:lnTo>
                    <a:pt x="238213" y="69367"/>
                  </a:lnTo>
                  <a:lnTo>
                    <a:pt x="219544" y="75603"/>
                  </a:lnTo>
                  <a:lnTo>
                    <a:pt x="214858" y="72402"/>
                  </a:lnTo>
                  <a:lnTo>
                    <a:pt x="211645" y="86537"/>
                  </a:lnTo>
                  <a:lnTo>
                    <a:pt x="213131" y="98933"/>
                  </a:lnTo>
                  <a:lnTo>
                    <a:pt x="226504" y="97726"/>
                  </a:lnTo>
                  <a:lnTo>
                    <a:pt x="222199" y="117386"/>
                  </a:lnTo>
                  <a:lnTo>
                    <a:pt x="235966" y="102133"/>
                  </a:lnTo>
                  <a:lnTo>
                    <a:pt x="240296" y="108927"/>
                  </a:lnTo>
                  <a:lnTo>
                    <a:pt x="234442" y="119341"/>
                  </a:lnTo>
                  <a:lnTo>
                    <a:pt x="242112" y="116459"/>
                  </a:lnTo>
                  <a:lnTo>
                    <a:pt x="241350" y="121894"/>
                  </a:lnTo>
                  <a:lnTo>
                    <a:pt x="247510" y="119938"/>
                  </a:lnTo>
                  <a:lnTo>
                    <a:pt x="245465" y="127914"/>
                  </a:lnTo>
                  <a:lnTo>
                    <a:pt x="237794" y="129984"/>
                  </a:lnTo>
                  <a:lnTo>
                    <a:pt x="247256" y="131648"/>
                  </a:lnTo>
                  <a:lnTo>
                    <a:pt x="245935" y="140068"/>
                  </a:lnTo>
                  <a:lnTo>
                    <a:pt x="224574" y="135089"/>
                  </a:lnTo>
                  <a:lnTo>
                    <a:pt x="221488" y="141274"/>
                  </a:lnTo>
                  <a:lnTo>
                    <a:pt x="224739" y="151917"/>
                  </a:lnTo>
                  <a:lnTo>
                    <a:pt x="236651" y="161315"/>
                  </a:lnTo>
                  <a:lnTo>
                    <a:pt x="251104" y="151282"/>
                  </a:lnTo>
                  <a:lnTo>
                    <a:pt x="258521" y="150812"/>
                  </a:lnTo>
                  <a:lnTo>
                    <a:pt x="256298" y="157403"/>
                  </a:lnTo>
                  <a:lnTo>
                    <a:pt x="260324" y="161632"/>
                  </a:lnTo>
                  <a:lnTo>
                    <a:pt x="266649" y="157276"/>
                  </a:lnTo>
                  <a:lnTo>
                    <a:pt x="278231" y="161226"/>
                  </a:lnTo>
                  <a:lnTo>
                    <a:pt x="280530" y="166420"/>
                  </a:lnTo>
                  <a:lnTo>
                    <a:pt x="284657" y="164820"/>
                  </a:lnTo>
                  <a:lnTo>
                    <a:pt x="291452" y="189687"/>
                  </a:lnTo>
                  <a:lnTo>
                    <a:pt x="296748" y="193865"/>
                  </a:lnTo>
                  <a:lnTo>
                    <a:pt x="302425" y="196189"/>
                  </a:lnTo>
                  <a:lnTo>
                    <a:pt x="313905" y="191960"/>
                  </a:lnTo>
                  <a:lnTo>
                    <a:pt x="317995" y="175094"/>
                  </a:lnTo>
                  <a:close/>
                </a:path>
                <a:path w="375920" h="744855">
                  <a:moveTo>
                    <a:pt x="318414" y="584809"/>
                  </a:moveTo>
                  <a:lnTo>
                    <a:pt x="317309" y="583018"/>
                  </a:lnTo>
                  <a:lnTo>
                    <a:pt x="318071" y="586384"/>
                  </a:lnTo>
                  <a:lnTo>
                    <a:pt x="318414" y="584809"/>
                  </a:lnTo>
                  <a:close/>
                </a:path>
                <a:path w="375920" h="744855">
                  <a:moveTo>
                    <a:pt x="322427" y="32562"/>
                  </a:moveTo>
                  <a:lnTo>
                    <a:pt x="319392" y="7162"/>
                  </a:lnTo>
                  <a:lnTo>
                    <a:pt x="307073" y="0"/>
                  </a:lnTo>
                  <a:lnTo>
                    <a:pt x="298513" y="10007"/>
                  </a:lnTo>
                  <a:lnTo>
                    <a:pt x="298208" y="23329"/>
                  </a:lnTo>
                  <a:lnTo>
                    <a:pt x="308432" y="23837"/>
                  </a:lnTo>
                  <a:lnTo>
                    <a:pt x="312178" y="28498"/>
                  </a:lnTo>
                  <a:lnTo>
                    <a:pt x="311073" y="35255"/>
                  </a:lnTo>
                  <a:lnTo>
                    <a:pt x="319151" y="43535"/>
                  </a:lnTo>
                  <a:lnTo>
                    <a:pt x="322427" y="32562"/>
                  </a:lnTo>
                  <a:close/>
                </a:path>
                <a:path w="375920" h="744855">
                  <a:moveTo>
                    <a:pt x="322872" y="727341"/>
                  </a:moveTo>
                  <a:lnTo>
                    <a:pt x="322084" y="726592"/>
                  </a:lnTo>
                  <a:lnTo>
                    <a:pt x="321564" y="728332"/>
                  </a:lnTo>
                  <a:lnTo>
                    <a:pt x="322872" y="727341"/>
                  </a:lnTo>
                  <a:close/>
                </a:path>
                <a:path w="375920" h="744855">
                  <a:moveTo>
                    <a:pt x="324459" y="424764"/>
                  </a:moveTo>
                  <a:lnTo>
                    <a:pt x="323303" y="422846"/>
                  </a:lnTo>
                  <a:lnTo>
                    <a:pt x="320573" y="424611"/>
                  </a:lnTo>
                  <a:lnTo>
                    <a:pt x="324459" y="424764"/>
                  </a:lnTo>
                  <a:close/>
                </a:path>
                <a:path w="375920" h="744855">
                  <a:moveTo>
                    <a:pt x="330314" y="398602"/>
                  </a:moveTo>
                  <a:lnTo>
                    <a:pt x="329006" y="398043"/>
                  </a:lnTo>
                  <a:lnTo>
                    <a:pt x="326809" y="398564"/>
                  </a:lnTo>
                  <a:lnTo>
                    <a:pt x="330314" y="398602"/>
                  </a:lnTo>
                  <a:close/>
                </a:path>
                <a:path w="375920" h="744855">
                  <a:moveTo>
                    <a:pt x="335470" y="284302"/>
                  </a:moveTo>
                  <a:lnTo>
                    <a:pt x="331292" y="282067"/>
                  </a:lnTo>
                  <a:lnTo>
                    <a:pt x="332282" y="284480"/>
                  </a:lnTo>
                  <a:lnTo>
                    <a:pt x="335470" y="284302"/>
                  </a:lnTo>
                  <a:close/>
                </a:path>
                <a:path w="375920" h="744855">
                  <a:moveTo>
                    <a:pt x="337908" y="440296"/>
                  </a:moveTo>
                  <a:lnTo>
                    <a:pt x="337299" y="436016"/>
                  </a:lnTo>
                  <a:lnTo>
                    <a:pt x="320065" y="440601"/>
                  </a:lnTo>
                  <a:lnTo>
                    <a:pt x="310476" y="449770"/>
                  </a:lnTo>
                  <a:lnTo>
                    <a:pt x="319620" y="452094"/>
                  </a:lnTo>
                  <a:lnTo>
                    <a:pt x="315366" y="453224"/>
                  </a:lnTo>
                  <a:lnTo>
                    <a:pt x="329755" y="449719"/>
                  </a:lnTo>
                  <a:lnTo>
                    <a:pt x="337908" y="440296"/>
                  </a:lnTo>
                  <a:close/>
                </a:path>
                <a:path w="375920" h="744855">
                  <a:moveTo>
                    <a:pt x="339432" y="357670"/>
                  </a:moveTo>
                  <a:lnTo>
                    <a:pt x="338747" y="355028"/>
                  </a:lnTo>
                  <a:lnTo>
                    <a:pt x="338696" y="357200"/>
                  </a:lnTo>
                  <a:lnTo>
                    <a:pt x="339432" y="357670"/>
                  </a:lnTo>
                  <a:close/>
                </a:path>
                <a:path w="375920" h="744855">
                  <a:moveTo>
                    <a:pt x="339521" y="363334"/>
                  </a:moveTo>
                  <a:lnTo>
                    <a:pt x="339509" y="361873"/>
                  </a:lnTo>
                  <a:lnTo>
                    <a:pt x="337858" y="361873"/>
                  </a:lnTo>
                  <a:lnTo>
                    <a:pt x="339521" y="363334"/>
                  </a:lnTo>
                  <a:close/>
                </a:path>
                <a:path w="375920" h="744855">
                  <a:moveTo>
                    <a:pt x="343357" y="650671"/>
                  </a:moveTo>
                  <a:lnTo>
                    <a:pt x="341363" y="649592"/>
                  </a:lnTo>
                  <a:lnTo>
                    <a:pt x="341160" y="651979"/>
                  </a:lnTo>
                  <a:lnTo>
                    <a:pt x="343357" y="650671"/>
                  </a:lnTo>
                  <a:close/>
                </a:path>
                <a:path w="375920" h="744855">
                  <a:moveTo>
                    <a:pt x="343623" y="359625"/>
                  </a:moveTo>
                  <a:lnTo>
                    <a:pt x="333514" y="337400"/>
                  </a:lnTo>
                  <a:lnTo>
                    <a:pt x="335851" y="334086"/>
                  </a:lnTo>
                  <a:lnTo>
                    <a:pt x="336473" y="333197"/>
                  </a:lnTo>
                  <a:lnTo>
                    <a:pt x="339483" y="328917"/>
                  </a:lnTo>
                  <a:lnTo>
                    <a:pt x="339471" y="328676"/>
                  </a:lnTo>
                  <a:lnTo>
                    <a:pt x="339178" y="322681"/>
                  </a:lnTo>
                  <a:lnTo>
                    <a:pt x="338162" y="302514"/>
                  </a:lnTo>
                  <a:lnTo>
                    <a:pt x="338150" y="302221"/>
                  </a:lnTo>
                  <a:lnTo>
                    <a:pt x="337756" y="294500"/>
                  </a:lnTo>
                  <a:lnTo>
                    <a:pt x="337540" y="290195"/>
                  </a:lnTo>
                  <a:lnTo>
                    <a:pt x="337426" y="287985"/>
                  </a:lnTo>
                  <a:lnTo>
                    <a:pt x="326364" y="282041"/>
                  </a:lnTo>
                  <a:lnTo>
                    <a:pt x="330149" y="281584"/>
                  </a:lnTo>
                  <a:lnTo>
                    <a:pt x="322160" y="274662"/>
                  </a:lnTo>
                  <a:lnTo>
                    <a:pt x="318693" y="275767"/>
                  </a:lnTo>
                  <a:lnTo>
                    <a:pt x="323735" y="279234"/>
                  </a:lnTo>
                  <a:lnTo>
                    <a:pt x="315531" y="281901"/>
                  </a:lnTo>
                  <a:lnTo>
                    <a:pt x="318998" y="290195"/>
                  </a:lnTo>
                  <a:lnTo>
                    <a:pt x="314960" y="290017"/>
                  </a:lnTo>
                  <a:lnTo>
                    <a:pt x="314604" y="287172"/>
                  </a:lnTo>
                  <a:lnTo>
                    <a:pt x="306222" y="278345"/>
                  </a:lnTo>
                  <a:lnTo>
                    <a:pt x="297002" y="277533"/>
                  </a:lnTo>
                  <a:lnTo>
                    <a:pt x="285127" y="287337"/>
                  </a:lnTo>
                  <a:lnTo>
                    <a:pt x="289382" y="295338"/>
                  </a:lnTo>
                  <a:lnTo>
                    <a:pt x="298818" y="297027"/>
                  </a:lnTo>
                  <a:lnTo>
                    <a:pt x="303149" y="302221"/>
                  </a:lnTo>
                  <a:lnTo>
                    <a:pt x="297789" y="299313"/>
                  </a:lnTo>
                  <a:lnTo>
                    <a:pt x="300037" y="302514"/>
                  </a:lnTo>
                  <a:lnTo>
                    <a:pt x="293522" y="302374"/>
                  </a:lnTo>
                  <a:lnTo>
                    <a:pt x="293839" y="306197"/>
                  </a:lnTo>
                  <a:lnTo>
                    <a:pt x="307492" y="310959"/>
                  </a:lnTo>
                  <a:lnTo>
                    <a:pt x="297230" y="311746"/>
                  </a:lnTo>
                  <a:lnTo>
                    <a:pt x="302145" y="323075"/>
                  </a:lnTo>
                  <a:lnTo>
                    <a:pt x="306984" y="322681"/>
                  </a:lnTo>
                  <a:lnTo>
                    <a:pt x="302094" y="328676"/>
                  </a:lnTo>
                  <a:lnTo>
                    <a:pt x="297535" y="319798"/>
                  </a:lnTo>
                  <a:lnTo>
                    <a:pt x="296049" y="316903"/>
                  </a:lnTo>
                  <a:lnTo>
                    <a:pt x="291338" y="315417"/>
                  </a:lnTo>
                  <a:lnTo>
                    <a:pt x="292252" y="314299"/>
                  </a:lnTo>
                  <a:lnTo>
                    <a:pt x="293433" y="312889"/>
                  </a:lnTo>
                  <a:lnTo>
                    <a:pt x="291147" y="314299"/>
                  </a:lnTo>
                  <a:lnTo>
                    <a:pt x="283311" y="304927"/>
                  </a:lnTo>
                  <a:lnTo>
                    <a:pt x="280555" y="293128"/>
                  </a:lnTo>
                  <a:lnTo>
                    <a:pt x="270802" y="290868"/>
                  </a:lnTo>
                  <a:lnTo>
                    <a:pt x="266725" y="304088"/>
                  </a:lnTo>
                  <a:lnTo>
                    <a:pt x="277774" y="304965"/>
                  </a:lnTo>
                  <a:lnTo>
                    <a:pt x="270649" y="315963"/>
                  </a:lnTo>
                  <a:lnTo>
                    <a:pt x="274472" y="322110"/>
                  </a:lnTo>
                  <a:lnTo>
                    <a:pt x="280416" y="319798"/>
                  </a:lnTo>
                  <a:lnTo>
                    <a:pt x="275437" y="325094"/>
                  </a:lnTo>
                  <a:lnTo>
                    <a:pt x="279933" y="333197"/>
                  </a:lnTo>
                  <a:lnTo>
                    <a:pt x="271614" y="326466"/>
                  </a:lnTo>
                  <a:lnTo>
                    <a:pt x="266788" y="328155"/>
                  </a:lnTo>
                  <a:lnTo>
                    <a:pt x="263499" y="334670"/>
                  </a:lnTo>
                  <a:lnTo>
                    <a:pt x="266433" y="334086"/>
                  </a:lnTo>
                  <a:lnTo>
                    <a:pt x="267385" y="339102"/>
                  </a:lnTo>
                  <a:lnTo>
                    <a:pt x="260286" y="338848"/>
                  </a:lnTo>
                  <a:lnTo>
                    <a:pt x="255727" y="343992"/>
                  </a:lnTo>
                  <a:lnTo>
                    <a:pt x="258737" y="352602"/>
                  </a:lnTo>
                  <a:lnTo>
                    <a:pt x="306641" y="340410"/>
                  </a:lnTo>
                  <a:lnTo>
                    <a:pt x="303009" y="344944"/>
                  </a:lnTo>
                  <a:lnTo>
                    <a:pt x="305371" y="346710"/>
                  </a:lnTo>
                  <a:lnTo>
                    <a:pt x="296075" y="351116"/>
                  </a:lnTo>
                  <a:lnTo>
                    <a:pt x="305181" y="351523"/>
                  </a:lnTo>
                  <a:lnTo>
                    <a:pt x="303707" y="353669"/>
                  </a:lnTo>
                  <a:lnTo>
                    <a:pt x="289471" y="356768"/>
                  </a:lnTo>
                  <a:lnTo>
                    <a:pt x="293611" y="361086"/>
                  </a:lnTo>
                  <a:lnTo>
                    <a:pt x="288467" y="361708"/>
                  </a:lnTo>
                  <a:lnTo>
                    <a:pt x="292658" y="365404"/>
                  </a:lnTo>
                  <a:lnTo>
                    <a:pt x="297865" y="364070"/>
                  </a:lnTo>
                  <a:lnTo>
                    <a:pt x="294805" y="367118"/>
                  </a:lnTo>
                  <a:lnTo>
                    <a:pt x="301155" y="368693"/>
                  </a:lnTo>
                  <a:lnTo>
                    <a:pt x="292417" y="371259"/>
                  </a:lnTo>
                  <a:lnTo>
                    <a:pt x="294944" y="381698"/>
                  </a:lnTo>
                  <a:lnTo>
                    <a:pt x="299262" y="384289"/>
                  </a:lnTo>
                  <a:lnTo>
                    <a:pt x="316268" y="383743"/>
                  </a:lnTo>
                  <a:lnTo>
                    <a:pt x="318528" y="380098"/>
                  </a:lnTo>
                  <a:lnTo>
                    <a:pt x="319824" y="383870"/>
                  </a:lnTo>
                  <a:lnTo>
                    <a:pt x="332473" y="382193"/>
                  </a:lnTo>
                  <a:lnTo>
                    <a:pt x="332016" y="380098"/>
                  </a:lnTo>
                  <a:lnTo>
                    <a:pt x="330276" y="372033"/>
                  </a:lnTo>
                  <a:lnTo>
                    <a:pt x="334721" y="376999"/>
                  </a:lnTo>
                  <a:lnTo>
                    <a:pt x="339217" y="373799"/>
                  </a:lnTo>
                  <a:lnTo>
                    <a:pt x="337693" y="372033"/>
                  </a:lnTo>
                  <a:lnTo>
                    <a:pt x="332257" y="365747"/>
                  </a:lnTo>
                  <a:lnTo>
                    <a:pt x="333273" y="364375"/>
                  </a:lnTo>
                  <a:lnTo>
                    <a:pt x="334035" y="363347"/>
                  </a:lnTo>
                  <a:lnTo>
                    <a:pt x="330288" y="364375"/>
                  </a:lnTo>
                  <a:lnTo>
                    <a:pt x="330746" y="364070"/>
                  </a:lnTo>
                  <a:lnTo>
                    <a:pt x="334543" y="361543"/>
                  </a:lnTo>
                  <a:lnTo>
                    <a:pt x="333883" y="351485"/>
                  </a:lnTo>
                  <a:lnTo>
                    <a:pt x="336537" y="355003"/>
                  </a:lnTo>
                  <a:lnTo>
                    <a:pt x="335546" y="351485"/>
                  </a:lnTo>
                  <a:lnTo>
                    <a:pt x="334848" y="349008"/>
                  </a:lnTo>
                  <a:lnTo>
                    <a:pt x="343623" y="359625"/>
                  </a:lnTo>
                  <a:close/>
                </a:path>
                <a:path w="375920" h="744855">
                  <a:moveTo>
                    <a:pt x="344043" y="407962"/>
                  </a:moveTo>
                  <a:lnTo>
                    <a:pt x="341210" y="405866"/>
                  </a:lnTo>
                  <a:lnTo>
                    <a:pt x="335902" y="414375"/>
                  </a:lnTo>
                  <a:lnTo>
                    <a:pt x="342303" y="412813"/>
                  </a:lnTo>
                  <a:lnTo>
                    <a:pt x="344043" y="407962"/>
                  </a:lnTo>
                  <a:close/>
                </a:path>
                <a:path w="375920" h="744855">
                  <a:moveTo>
                    <a:pt x="344881" y="653580"/>
                  </a:moveTo>
                  <a:lnTo>
                    <a:pt x="344424" y="652449"/>
                  </a:lnTo>
                  <a:lnTo>
                    <a:pt x="343319" y="654126"/>
                  </a:lnTo>
                  <a:lnTo>
                    <a:pt x="344881" y="653580"/>
                  </a:lnTo>
                  <a:close/>
                </a:path>
                <a:path w="375920" h="744855">
                  <a:moveTo>
                    <a:pt x="345401" y="448170"/>
                  </a:moveTo>
                  <a:lnTo>
                    <a:pt x="344411" y="448170"/>
                  </a:lnTo>
                  <a:lnTo>
                    <a:pt x="344055" y="449808"/>
                  </a:lnTo>
                  <a:lnTo>
                    <a:pt x="345401" y="448170"/>
                  </a:lnTo>
                  <a:close/>
                </a:path>
                <a:path w="375920" h="744855">
                  <a:moveTo>
                    <a:pt x="345795" y="252831"/>
                  </a:moveTo>
                  <a:lnTo>
                    <a:pt x="344411" y="250050"/>
                  </a:lnTo>
                  <a:lnTo>
                    <a:pt x="341452" y="254736"/>
                  </a:lnTo>
                  <a:lnTo>
                    <a:pt x="345795" y="252831"/>
                  </a:lnTo>
                  <a:close/>
                </a:path>
                <a:path w="375920" h="744855">
                  <a:moveTo>
                    <a:pt x="346189" y="281216"/>
                  </a:moveTo>
                  <a:lnTo>
                    <a:pt x="345516" y="279819"/>
                  </a:lnTo>
                  <a:lnTo>
                    <a:pt x="345579" y="282714"/>
                  </a:lnTo>
                  <a:lnTo>
                    <a:pt x="346189" y="281216"/>
                  </a:lnTo>
                  <a:close/>
                </a:path>
                <a:path w="375920" h="744855">
                  <a:moveTo>
                    <a:pt x="346227" y="366776"/>
                  </a:moveTo>
                  <a:lnTo>
                    <a:pt x="345795" y="362877"/>
                  </a:lnTo>
                  <a:lnTo>
                    <a:pt x="345325" y="367385"/>
                  </a:lnTo>
                  <a:lnTo>
                    <a:pt x="346227" y="366776"/>
                  </a:lnTo>
                  <a:close/>
                </a:path>
                <a:path w="375920" h="744855">
                  <a:moveTo>
                    <a:pt x="346633" y="287794"/>
                  </a:moveTo>
                  <a:lnTo>
                    <a:pt x="346024" y="285813"/>
                  </a:lnTo>
                  <a:lnTo>
                    <a:pt x="346087" y="289826"/>
                  </a:lnTo>
                  <a:lnTo>
                    <a:pt x="346633" y="287794"/>
                  </a:lnTo>
                  <a:close/>
                </a:path>
                <a:path w="375920" h="744855">
                  <a:moveTo>
                    <a:pt x="346862" y="267233"/>
                  </a:moveTo>
                  <a:lnTo>
                    <a:pt x="346062" y="262775"/>
                  </a:lnTo>
                  <a:lnTo>
                    <a:pt x="345287" y="262699"/>
                  </a:lnTo>
                  <a:lnTo>
                    <a:pt x="346862" y="267233"/>
                  </a:lnTo>
                  <a:close/>
                </a:path>
                <a:path w="375920" h="744855">
                  <a:moveTo>
                    <a:pt x="349669" y="255993"/>
                  </a:moveTo>
                  <a:lnTo>
                    <a:pt x="349148" y="254698"/>
                  </a:lnTo>
                  <a:lnTo>
                    <a:pt x="348869" y="256705"/>
                  </a:lnTo>
                  <a:lnTo>
                    <a:pt x="349669" y="255993"/>
                  </a:lnTo>
                  <a:close/>
                </a:path>
                <a:path w="375920" h="744855">
                  <a:moveTo>
                    <a:pt x="350367" y="486130"/>
                  </a:moveTo>
                  <a:lnTo>
                    <a:pt x="348830" y="483374"/>
                  </a:lnTo>
                  <a:lnTo>
                    <a:pt x="346506" y="484860"/>
                  </a:lnTo>
                  <a:lnTo>
                    <a:pt x="350367" y="486130"/>
                  </a:lnTo>
                  <a:close/>
                </a:path>
                <a:path w="375920" h="744855">
                  <a:moveTo>
                    <a:pt x="350558" y="564019"/>
                  </a:moveTo>
                  <a:lnTo>
                    <a:pt x="350431" y="562800"/>
                  </a:lnTo>
                  <a:lnTo>
                    <a:pt x="347776" y="564426"/>
                  </a:lnTo>
                  <a:lnTo>
                    <a:pt x="350558" y="564019"/>
                  </a:lnTo>
                  <a:close/>
                </a:path>
                <a:path w="375920" h="744855">
                  <a:moveTo>
                    <a:pt x="351599" y="567143"/>
                  </a:moveTo>
                  <a:lnTo>
                    <a:pt x="350558" y="566585"/>
                  </a:lnTo>
                  <a:lnTo>
                    <a:pt x="349034" y="567283"/>
                  </a:lnTo>
                  <a:lnTo>
                    <a:pt x="351599" y="567143"/>
                  </a:lnTo>
                  <a:close/>
                </a:path>
                <a:path w="375920" h="744855">
                  <a:moveTo>
                    <a:pt x="351904" y="667664"/>
                  </a:moveTo>
                  <a:lnTo>
                    <a:pt x="351167" y="666394"/>
                  </a:lnTo>
                  <a:lnTo>
                    <a:pt x="350469" y="665797"/>
                  </a:lnTo>
                  <a:lnTo>
                    <a:pt x="351904" y="667664"/>
                  </a:lnTo>
                  <a:close/>
                </a:path>
                <a:path w="375920" h="744855">
                  <a:moveTo>
                    <a:pt x="352374" y="343509"/>
                  </a:moveTo>
                  <a:lnTo>
                    <a:pt x="349326" y="344220"/>
                  </a:lnTo>
                  <a:lnTo>
                    <a:pt x="351091" y="345503"/>
                  </a:lnTo>
                  <a:lnTo>
                    <a:pt x="352374" y="343509"/>
                  </a:lnTo>
                  <a:close/>
                </a:path>
                <a:path w="375920" h="744855">
                  <a:moveTo>
                    <a:pt x="352869" y="264477"/>
                  </a:moveTo>
                  <a:lnTo>
                    <a:pt x="351917" y="264718"/>
                  </a:lnTo>
                  <a:lnTo>
                    <a:pt x="351891" y="266014"/>
                  </a:lnTo>
                  <a:lnTo>
                    <a:pt x="352869" y="264477"/>
                  </a:lnTo>
                  <a:close/>
                </a:path>
                <a:path w="375920" h="744855">
                  <a:moveTo>
                    <a:pt x="354431" y="509676"/>
                  </a:moveTo>
                  <a:lnTo>
                    <a:pt x="353199" y="503758"/>
                  </a:lnTo>
                  <a:lnTo>
                    <a:pt x="349453" y="512406"/>
                  </a:lnTo>
                  <a:lnTo>
                    <a:pt x="354431" y="509676"/>
                  </a:lnTo>
                  <a:close/>
                </a:path>
                <a:path w="375920" h="744855">
                  <a:moveTo>
                    <a:pt x="355371" y="496392"/>
                  </a:moveTo>
                  <a:lnTo>
                    <a:pt x="352386" y="489254"/>
                  </a:lnTo>
                  <a:lnTo>
                    <a:pt x="346227" y="493445"/>
                  </a:lnTo>
                  <a:lnTo>
                    <a:pt x="348703" y="501992"/>
                  </a:lnTo>
                  <a:lnTo>
                    <a:pt x="353263" y="501624"/>
                  </a:lnTo>
                  <a:lnTo>
                    <a:pt x="355371" y="496392"/>
                  </a:lnTo>
                  <a:close/>
                </a:path>
                <a:path w="375920" h="744855">
                  <a:moveTo>
                    <a:pt x="356603" y="334289"/>
                  </a:moveTo>
                  <a:lnTo>
                    <a:pt x="356235" y="331533"/>
                  </a:lnTo>
                  <a:lnTo>
                    <a:pt x="352882" y="337299"/>
                  </a:lnTo>
                  <a:lnTo>
                    <a:pt x="356603" y="334289"/>
                  </a:lnTo>
                  <a:close/>
                </a:path>
                <a:path w="375920" h="744855">
                  <a:moveTo>
                    <a:pt x="356730" y="588683"/>
                  </a:moveTo>
                  <a:lnTo>
                    <a:pt x="354977" y="586295"/>
                  </a:lnTo>
                  <a:lnTo>
                    <a:pt x="353999" y="589203"/>
                  </a:lnTo>
                  <a:lnTo>
                    <a:pt x="356730" y="588683"/>
                  </a:lnTo>
                  <a:close/>
                </a:path>
                <a:path w="375920" h="744855">
                  <a:moveTo>
                    <a:pt x="358000" y="283146"/>
                  </a:moveTo>
                  <a:lnTo>
                    <a:pt x="357720" y="280009"/>
                  </a:lnTo>
                  <a:lnTo>
                    <a:pt x="357365" y="283273"/>
                  </a:lnTo>
                  <a:lnTo>
                    <a:pt x="358000" y="283146"/>
                  </a:lnTo>
                  <a:close/>
                </a:path>
                <a:path w="375920" h="744855">
                  <a:moveTo>
                    <a:pt x="358584" y="393700"/>
                  </a:moveTo>
                  <a:lnTo>
                    <a:pt x="357873" y="393547"/>
                  </a:lnTo>
                  <a:lnTo>
                    <a:pt x="358000" y="395185"/>
                  </a:lnTo>
                  <a:lnTo>
                    <a:pt x="358584" y="393700"/>
                  </a:lnTo>
                  <a:close/>
                </a:path>
                <a:path w="375920" h="744855">
                  <a:moveTo>
                    <a:pt x="359156" y="725284"/>
                  </a:moveTo>
                  <a:lnTo>
                    <a:pt x="358851" y="724776"/>
                  </a:lnTo>
                  <a:lnTo>
                    <a:pt x="358965" y="727087"/>
                  </a:lnTo>
                  <a:lnTo>
                    <a:pt x="359156" y="725284"/>
                  </a:lnTo>
                  <a:close/>
                </a:path>
                <a:path w="375920" h="744855">
                  <a:moveTo>
                    <a:pt x="359613" y="529513"/>
                  </a:moveTo>
                  <a:lnTo>
                    <a:pt x="355612" y="511340"/>
                  </a:lnTo>
                  <a:lnTo>
                    <a:pt x="345452" y="519709"/>
                  </a:lnTo>
                  <a:lnTo>
                    <a:pt x="348043" y="512152"/>
                  </a:lnTo>
                  <a:lnTo>
                    <a:pt x="341376" y="505523"/>
                  </a:lnTo>
                  <a:lnTo>
                    <a:pt x="343725" y="499922"/>
                  </a:lnTo>
                  <a:lnTo>
                    <a:pt x="333768" y="495973"/>
                  </a:lnTo>
                  <a:lnTo>
                    <a:pt x="325589" y="505841"/>
                  </a:lnTo>
                  <a:lnTo>
                    <a:pt x="324929" y="496976"/>
                  </a:lnTo>
                  <a:lnTo>
                    <a:pt x="334772" y="483501"/>
                  </a:lnTo>
                  <a:lnTo>
                    <a:pt x="345605" y="478701"/>
                  </a:lnTo>
                  <a:lnTo>
                    <a:pt x="345084" y="472262"/>
                  </a:lnTo>
                  <a:lnTo>
                    <a:pt x="337616" y="472414"/>
                  </a:lnTo>
                  <a:lnTo>
                    <a:pt x="340995" y="465975"/>
                  </a:lnTo>
                  <a:lnTo>
                    <a:pt x="344970" y="467741"/>
                  </a:lnTo>
                  <a:lnTo>
                    <a:pt x="348830" y="463156"/>
                  </a:lnTo>
                  <a:lnTo>
                    <a:pt x="345046" y="450811"/>
                  </a:lnTo>
                  <a:lnTo>
                    <a:pt x="335127" y="450608"/>
                  </a:lnTo>
                  <a:lnTo>
                    <a:pt x="336283" y="447509"/>
                  </a:lnTo>
                  <a:lnTo>
                    <a:pt x="331139" y="452716"/>
                  </a:lnTo>
                  <a:lnTo>
                    <a:pt x="314972" y="456692"/>
                  </a:lnTo>
                  <a:lnTo>
                    <a:pt x="314363" y="460349"/>
                  </a:lnTo>
                  <a:lnTo>
                    <a:pt x="302679" y="445706"/>
                  </a:lnTo>
                  <a:lnTo>
                    <a:pt x="296570" y="447509"/>
                  </a:lnTo>
                  <a:lnTo>
                    <a:pt x="298513" y="452386"/>
                  </a:lnTo>
                  <a:lnTo>
                    <a:pt x="303504" y="450100"/>
                  </a:lnTo>
                  <a:lnTo>
                    <a:pt x="300113" y="455790"/>
                  </a:lnTo>
                  <a:lnTo>
                    <a:pt x="292163" y="450380"/>
                  </a:lnTo>
                  <a:lnTo>
                    <a:pt x="282994" y="457720"/>
                  </a:lnTo>
                  <a:lnTo>
                    <a:pt x="291693" y="465264"/>
                  </a:lnTo>
                  <a:lnTo>
                    <a:pt x="294093" y="475881"/>
                  </a:lnTo>
                  <a:lnTo>
                    <a:pt x="286016" y="464972"/>
                  </a:lnTo>
                  <a:lnTo>
                    <a:pt x="275158" y="471271"/>
                  </a:lnTo>
                  <a:lnTo>
                    <a:pt x="286575" y="483616"/>
                  </a:lnTo>
                  <a:lnTo>
                    <a:pt x="295414" y="480707"/>
                  </a:lnTo>
                  <a:lnTo>
                    <a:pt x="295427" y="476669"/>
                  </a:lnTo>
                  <a:lnTo>
                    <a:pt x="303987" y="486333"/>
                  </a:lnTo>
                  <a:lnTo>
                    <a:pt x="299974" y="488188"/>
                  </a:lnTo>
                  <a:lnTo>
                    <a:pt x="294741" y="482523"/>
                  </a:lnTo>
                  <a:lnTo>
                    <a:pt x="292506" y="485813"/>
                  </a:lnTo>
                  <a:lnTo>
                    <a:pt x="292709" y="493852"/>
                  </a:lnTo>
                  <a:lnTo>
                    <a:pt x="298196" y="493229"/>
                  </a:lnTo>
                  <a:lnTo>
                    <a:pt x="300532" y="501446"/>
                  </a:lnTo>
                  <a:lnTo>
                    <a:pt x="295363" y="504393"/>
                  </a:lnTo>
                  <a:lnTo>
                    <a:pt x="295224" y="495109"/>
                  </a:lnTo>
                  <a:lnTo>
                    <a:pt x="294538" y="511911"/>
                  </a:lnTo>
                  <a:lnTo>
                    <a:pt x="287578" y="511568"/>
                  </a:lnTo>
                  <a:lnTo>
                    <a:pt x="287083" y="514832"/>
                  </a:lnTo>
                  <a:lnTo>
                    <a:pt x="279628" y="512813"/>
                  </a:lnTo>
                  <a:lnTo>
                    <a:pt x="272846" y="497713"/>
                  </a:lnTo>
                  <a:lnTo>
                    <a:pt x="265531" y="493356"/>
                  </a:lnTo>
                  <a:lnTo>
                    <a:pt x="261124" y="496824"/>
                  </a:lnTo>
                  <a:lnTo>
                    <a:pt x="257403" y="510921"/>
                  </a:lnTo>
                  <a:lnTo>
                    <a:pt x="270751" y="525881"/>
                  </a:lnTo>
                  <a:lnTo>
                    <a:pt x="272326" y="534593"/>
                  </a:lnTo>
                  <a:lnTo>
                    <a:pt x="278599" y="537857"/>
                  </a:lnTo>
                  <a:lnTo>
                    <a:pt x="281660" y="532955"/>
                  </a:lnTo>
                  <a:lnTo>
                    <a:pt x="286296" y="542239"/>
                  </a:lnTo>
                  <a:lnTo>
                    <a:pt x="291820" y="542315"/>
                  </a:lnTo>
                  <a:lnTo>
                    <a:pt x="310565" y="570852"/>
                  </a:lnTo>
                  <a:lnTo>
                    <a:pt x="313118" y="583349"/>
                  </a:lnTo>
                  <a:lnTo>
                    <a:pt x="317436" y="581545"/>
                  </a:lnTo>
                  <a:lnTo>
                    <a:pt x="321437" y="586968"/>
                  </a:lnTo>
                  <a:lnTo>
                    <a:pt x="331685" y="573874"/>
                  </a:lnTo>
                  <a:lnTo>
                    <a:pt x="324726" y="564070"/>
                  </a:lnTo>
                  <a:lnTo>
                    <a:pt x="325069" y="563473"/>
                  </a:lnTo>
                  <a:lnTo>
                    <a:pt x="325094" y="563803"/>
                  </a:lnTo>
                  <a:lnTo>
                    <a:pt x="326275" y="563067"/>
                  </a:lnTo>
                  <a:lnTo>
                    <a:pt x="325386" y="562940"/>
                  </a:lnTo>
                  <a:lnTo>
                    <a:pt x="328879" y="557022"/>
                  </a:lnTo>
                  <a:lnTo>
                    <a:pt x="329272" y="568540"/>
                  </a:lnTo>
                  <a:lnTo>
                    <a:pt x="340233" y="570268"/>
                  </a:lnTo>
                  <a:lnTo>
                    <a:pt x="349554" y="560133"/>
                  </a:lnTo>
                  <a:lnTo>
                    <a:pt x="355625" y="559130"/>
                  </a:lnTo>
                  <a:lnTo>
                    <a:pt x="356552" y="553897"/>
                  </a:lnTo>
                  <a:lnTo>
                    <a:pt x="352285" y="554736"/>
                  </a:lnTo>
                  <a:lnTo>
                    <a:pt x="356590" y="548601"/>
                  </a:lnTo>
                  <a:lnTo>
                    <a:pt x="350393" y="548932"/>
                  </a:lnTo>
                  <a:lnTo>
                    <a:pt x="356171" y="546925"/>
                  </a:lnTo>
                  <a:lnTo>
                    <a:pt x="355117" y="536549"/>
                  </a:lnTo>
                  <a:lnTo>
                    <a:pt x="350494" y="534416"/>
                  </a:lnTo>
                  <a:lnTo>
                    <a:pt x="359613" y="529513"/>
                  </a:lnTo>
                  <a:close/>
                </a:path>
                <a:path w="375920" h="744855">
                  <a:moveTo>
                    <a:pt x="361403" y="399046"/>
                  </a:moveTo>
                  <a:lnTo>
                    <a:pt x="359968" y="400075"/>
                  </a:lnTo>
                  <a:lnTo>
                    <a:pt x="361035" y="400964"/>
                  </a:lnTo>
                  <a:lnTo>
                    <a:pt x="361403" y="399046"/>
                  </a:lnTo>
                  <a:close/>
                </a:path>
                <a:path w="375920" h="744855">
                  <a:moveTo>
                    <a:pt x="361988" y="677392"/>
                  </a:moveTo>
                  <a:lnTo>
                    <a:pt x="361365" y="666673"/>
                  </a:lnTo>
                  <a:lnTo>
                    <a:pt x="359333" y="669455"/>
                  </a:lnTo>
                  <a:lnTo>
                    <a:pt x="353593" y="666572"/>
                  </a:lnTo>
                  <a:lnTo>
                    <a:pt x="361988" y="677392"/>
                  </a:lnTo>
                  <a:close/>
                </a:path>
                <a:path w="375920" h="744855">
                  <a:moveTo>
                    <a:pt x="364312" y="743673"/>
                  </a:moveTo>
                  <a:lnTo>
                    <a:pt x="363816" y="742518"/>
                  </a:lnTo>
                  <a:lnTo>
                    <a:pt x="361238" y="744639"/>
                  </a:lnTo>
                  <a:lnTo>
                    <a:pt x="364312" y="743673"/>
                  </a:lnTo>
                  <a:close/>
                </a:path>
                <a:path w="375920" h="744855">
                  <a:moveTo>
                    <a:pt x="365353" y="347865"/>
                  </a:moveTo>
                  <a:lnTo>
                    <a:pt x="359283" y="343115"/>
                  </a:lnTo>
                  <a:lnTo>
                    <a:pt x="348081" y="352145"/>
                  </a:lnTo>
                  <a:lnTo>
                    <a:pt x="350672" y="361645"/>
                  </a:lnTo>
                  <a:lnTo>
                    <a:pt x="356171" y="349491"/>
                  </a:lnTo>
                  <a:lnTo>
                    <a:pt x="360095" y="354660"/>
                  </a:lnTo>
                  <a:lnTo>
                    <a:pt x="363804" y="352005"/>
                  </a:lnTo>
                  <a:lnTo>
                    <a:pt x="365353" y="347865"/>
                  </a:lnTo>
                  <a:close/>
                </a:path>
                <a:path w="375920" h="744855">
                  <a:moveTo>
                    <a:pt x="366598" y="238112"/>
                  </a:moveTo>
                  <a:lnTo>
                    <a:pt x="366115" y="236435"/>
                  </a:lnTo>
                  <a:lnTo>
                    <a:pt x="364756" y="237236"/>
                  </a:lnTo>
                  <a:lnTo>
                    <a:pt x="366598" y="238112"/>
                  </a:lnTo>
                  <a:close/>
                </a:path>
                <a:path w="375920" h="744855">
                  <a:moveTo>
                    <a:pt x="367601" y="325704"/>
                  </a:moveTo>
                  <a:lnTo>
                    <a:pt x="367347" y="321932"/>
                  </a:lnTo>
                  <a:lnTo>
                    <a:pt x="366471" y="324853"/>
                  </a:lnTo>
                  <a:lnTo>
                    <a:pt x="367601" y="325704"/>
                  </a:lnTo>
                  <a:close/>
                </a:path>
                <a:path w="375920" h="744855">
                  <a:moveTo>
                    <a:pt x="367677" y="241668"/>
                  </a:moveTo>
                  <a:lnTo>
                    <a:pt x="367144" y="241287"/>
                  </a:lnTo>
                  <a:lnTo>
                    <a:pt x="367614" y="242900"/>
                  </a:lnTo>
                  <a:lnTo>
                    <a:pt x="367677" y="241668"/>
                  </a:lnTo>
                  <a:close/>
                </a:path>
                <a:path w="375920" h="744855">
                  <a:moveTo>
                    <a:pt x="368985" y="492175"/>
                  </a:moveTo>
                  <a:lnTo>
                    <a:pt x="368363" y="490461"/>
                  </a:lnTo>
                  <a:lnTo>
                    <a:pt x="366217" y="492455"/>
                  </a:lnTo>
                  <a:lnTo>
                    <a:pt x="368985" y="492175"/>
                  </a:lnTo>
                  <a:close/>
                </a:path>
                <a:path w="375920" h="744855">
                  <a:moveTo>
                    <a:pt x="369519" y="679399"/>
                  </a:moveTo>
                  <a:lnTo>
                    <a:pt x="368401" y="679056"/>
                  </a:lnTo>
                  <a:lnTo>
                    <a:pt x="369366" y="680427"/>
                  </a:lnTo>
                  <a:lnTo>
                    <a:pt x="369519" y="679399"/>
                  </a:lnTo>
                  <a:close/>
                </a:path>
                <a:path w="375920" h="744855">
                  <a:moveTo>
                    <a:pt x="374573" y="670001"/>
                  </a:moveTo>
                  <a:lnTo>
                    <a:pt x="367474" y="664679"/>
                  </a:lnTo>
                  <a:lnTo>
                    <a:pt x="367055" y="666826"/>
                  </a:lnTo>
                  <a:lnTo>
                    <a:pt x="370903" y="678726"/>
                  </a:lnTo>
                  <a:lnTo>
                    <a:pt x="374573" y="670001"/>
                  </a:lnTo>
                  <a:close/>
                </a:path>
                <a:path w="375920" h="744855">
                  <a:moveTo>
                    <a:pt x="374675" y="668083"/>
                  </a:moveTo>
                  <a:lnTo>
                    <a:pt x="373557" y="666953"/>
                  </a:lnTo>
                  <a:lnTo>
                    <a:pt x="373570" y="668426"/>
                  </a:lnTo>
                  <a:lnTo>
                    <a:pt x="374675" y="668083"/>
                  </a:lnTo>
                  <a:close/>
                </a:path>
                <a:path w="375920" h="744855">
                  <a:moveTo>
                    <a:pt x="375653" y="241173"/>
                  </a:moveTo>
                  <a:lnTo>
                    <a:pt x="372999" y="235140"/>
                  </a:lnTo>
                  <a:lnTo>
                    <a:pt x="369544" y="237070"/>
                  </a:lnTo>
                  <a:lnTo>
                    <a:pt x="375653" y="241173"/>
                  </a:lnTo>
                  <a:close/>
                </a:path>
                <a:path w="375920" h="744855">
                  <a:moveTo>
                    <a:pt x="375843" y="413283"/>
                  </a:moveTo>
                  <a:lnTo>
                    <a:pt x="371106" y="405168"/>
                  </a:lnTo>
                  <a:lnTo>
                    <a:pt x="367372" y="410108"/>
                  </a:lnTo>
                  <a:lnTo>
                    <a:pt x="375843" y="413283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007791" y="2037841"/>
              <a:ext cx="264160" cy="685800"/>
            </a:xfrm>
            <a:custGeom>
              <a:avLst/>
              <a:gdLst/>
              <a:ahLst/>
              <a:cxnLst/>
              <a:rect l="l" t="t" r="r" b="b"/>
              <a:pathLst>
                <a:path w="264160" h="685800">
                  <a:moveTo>
                    <a:pt x="103517" y="417830"/>
                  </a:moveTo>
                  <a:lnTo>
                    <a:pt x="102590" y="420001"/>
                  </a:lnTo>
                  <a:lnTo>
                    <a:pt x="103428" y="419100"/>
                  </a:lnTo>
                  <a:lnTo>
                    <a:pt x="103517" y="417830"/>
                  </a:lnTo>
                  <a:close/>
                </a:path>
                <a:path w="264160" h="685800">
                  <a:moveTo>
                    <a:pt x="104292" y="620737"/>
                  </a:moveTo>
                  <a:lnTo>
                    <a:pt x="103212" y="621182"/>
                  </a:lnTo>
                  <a:lnTo>
                    <a:pt x="104114" y="622554"/>
                  </a:lnTo>
                  <a:lnTo>
                    <a:pt x="104292" y="620737"/>
                  </a:lnTo>
                  <a:close/>
                </a:path>
                <a:path w="264160" h="685800">
                  <a:moveTo>
                    <a:pt x="108737" y="641870"/>
                  </a:moveTo>
                  <a:lnTo>
                    <a:pt x="105791" y="644613"/>
                  </a:lnTo>
                  <a:lnTo>
                    <a:pt x="104241" y="646417"/>
                  </a:lnTo>
                  <a:lnTo>
                    <a:pt x="108737" y="641870"/>
                  </a:lnTo>
                  <a:close/>
                </a:path>
                <a:path w="264160" h="685800">
                  <a:moveTo>
                    <a:pt x="110363" y="619277"/>
                  </a:moveTo>
                  <a:lnTo>
                    <a:pt x="108623" y="616254"/>
                  </a:lnTo>
                  <a:lnTo>
                    <a:pt x="104343" y="619569"/>
                  </a:lnTo>
                  <a:lnTo>
                    <a:pt x="110363" y="619277"/>
                  </a:lnTo>
                  <a:close/>
                </a:path>
                <a:path w="264160" h="685800">
                  <a:moveTo>
                    <a:pt x="112953" y="616038"/>
                  </a:moveTo>
                  <a:lnTo>
                    <a:pt x="111696" y="615188"/>
                  </a:lnTo>
                  <a:lnTo>
                    <a:pt x="109918" y="617029"/>
                  </a:lnTo>
                  <a:lnTo>
                    <a:pt x="112953" y="616038"/>
                  </a:lnTo>
                  <a:close/>
                </a:path>
                <a:path w="264160" h="685800">
                  <a:moveTo>
                    <a:pt x="113830" y="616242"/>
                  </a:moveTo>
                  <a:lnTo>
                    <a:pt x="113144" y="614299"/>
                  </a:lnTo>
                  <a:lnTo>
                    <a:pt x="112115" y="614273"/>
                  </a:lnTo>
                  <a:lnTo>
                    <a:pt x="113830" y="616242"/>
                  </a:lnTo>
                  <a:close/>
                </a:path>
                <a:path w="264160" h="685800">
                  <a:moveTo>
                    <a:pt x="116649" y="637768"/>
                  </a:moveTo>
                  <a:lnTo>
                    <a:pt x="115316" y="638937"/>
                  </a:lnTo>
                  <a:lnTo>
                    <a:pt x="116268" y="639610"/>
                  </a:lnTo>
                  <a:lnTo>
                    <a:pt x="116649" y="637768"/>
                  </a:lnTo>
                  <a:close/>
                </a:path>
                <a:path w="264160" h="685800">
                  <a:moveTo>
                    <a:pt x="120942" y="635850"/>
                  </a:moveTo>
                  <a:lnTo>
                    <a:pt x="118046" y="637286"/>
                  </a:lnTo>
                  <a:lnTo>
                    <a:pt x="119659" y="637603"/>
                  </a:lnTo>
                  <a:lnTo>
                    <a:pt x="120942" y="635850"/>
                  </a:lnTo>
                  <a:close/>
                </a:path>
                <a:path w="264160" h="685800">
                  <a:moveTo>
                    <a:pt x="123799" y="634707"/>
                  </a:moveTo>
                  <a:lnTo>
                    <a:pt x="123266" y="633514"/>
                  </a:lnTo>
                  <a:lnTo>
                    <a:pt x="121310" y="636333"/>
                  </a:lnTo>
                  <a:lnTo>
                    <a:pt x="123799" y="634707"/>
                  </a:lnTo>
                  <a:close/>
                </a:path>
                <a:path w="264160" h="685800">
                  <a:moveTo>
                    <a:pt x="128041" y="78016"/>
                  </a:moveTo>
                  <a:lnTo>
                    <a:pt x="123698" y="75552"/>
                  </a:lnTo>
                  <a:lnTo>
                    <a:pt x="101396" y="76860"/>
                  </a:lnTo>
                  <a:lnTo>
                    <a:pt x="70180" y="90449"/>
                  </a:lnTo>
                  <a:lnTo>
                    <a:pt x="70586" y="119481"/>
                  </a:lnTo>
                  <a:lnTo>
                    <a:pt x="80048" y="123571"/>
                  </a:lnTo>
                  <a:lnTo>
                    <a:pt x="82130" y="130200"/>
                  </a:lnTo>
                  <a:lnTo>
                    <a:pt x="88912" y="133578"/>
                  </a:lnTo>
                  <a:lnTo>
                    <a:pt x="116865" y="121399"/>
                  </a:lnTo>
                  <a:lnTo>
                    <a:pt x="120281" y="101117"/>
                  </a:lnTo>
                  <a:lnTo>
                    <a:pt x="110693" y="101333"/>
                  </a:lnTo>
                  <a:lnTo>
                    <a:pt x="106730" y="94056"/>
                  </a:lnTo>
                  <a:lnTo>
                    <a:pt x="125387" y="87884"/>
                  </a:lnTo>
                  <a:lnTo>
                    <a:pt x="128041" y="78016"/>
                  </a:lnTo>
                  <a:close/>
                </a:path>
                <a:path w="264160" h="685800">
                  <a:moveTo>
                    <a:pt x="128536" y="629297"/>
                  </a:moveTo>
                  <a:lnTo>
                    <a:pt x="123837" y="632980"/>
                  </a:lnTo>
                  <a:lnTo>
                    <a:pt x="126644" y="632155"/>
                  </a:lnTo>
                  <a:lnTo>
                    <a:pt x="128536" y="629297"/>
                  </a:lnTo>
                  <a:close/>
                </a:path>
                <a:path w="264160" h="685800">
                  <a:moveTo>
                    <a:pt x="131965" y="639559"/>
                  </a:moveTo>
                  <a:lnTo>
                    <a:pt x="129476" y="635787"/>
                  </a:lnTo>
                  <a:lnTo>
                    <a:pt x="129133" y="638378"/>
                  </a:lnTo>
                  <a:lnTo>
                    <a:pt x="131965" y="639559"/>
                  </a:lnTo>
                  <a:close/>
                </a:path>
                <a:path w="264160" h="685800">
                  <a:moveTo>
                    <a:pt x="133324" y="46659"/>
                  </a:moveTo>
                  <a:lnTo>
                    <a:pt x="123685" y="33820"/>
                  </a:lnTo>
                  <a:lnTo>
                    <a:pt x="114896" y="24066"/>
                  </a:lnTo>
                  <a:lnTo>
                    <a:pt x="109842" y="24218"/>
                  </a:lnTo>
                  <a:lnTo>
                    <a:pt x="99034" y="37604"/>
                  </a:lnTo>
                  <a:lnTo>
                    <a:pt x="84772" y="41452"/>
                  </a:lnTo>
                  <a:lnTo>
                    <a:pt x="70446" y="52374"/>
                  </a:lnTo>
                  <a:lnTo>
                    <a:pt x="70662" y="63271"/>
                  </a:lnTo>
                  <a:lnTo>
                    <a:pt x="86702" y="55257"/>
                  </a:lnTo>
                  <a:lnTo>
                    <a:pt x="92875" y="62738"/>
                  </a:lnTo>
                  <a:lnTo>
                    <a:pt x="98171" y="63309"/>
                  </a:lnTo>
                  <a:lnTo>
                    <a:pt x="103136" y="53695"/>
                  </a:lnTo>
                  <a:lnTo>
                    <a:pt x="115277" y="62839"/>
                  </a:lnTo>
                  <a:lnTo>
                    <a:pt x="121335" y="58788"/>
                  </a:lnTo>
                  <a:lnTo>
                    <a:pt x="130124" y="60007"/>
                  </a:lnTo>
                  <a:lnTo>
                    <a:pt x="133324" y="46659"/>
                  </a:lnTo>
                  <a:close/>
                </a:path>
                <a:path w="264160" h="685800">
                  <a:moveTo>
                    <a:pt x="133959" y="412102"/>
                  </a:moveTo>
                  <a:lnTo>
                    <a:pt x="132219" y="411226"/>
                  </a:lnTo>
                  <a:lnTo>
                    <a:pt x="132537" y="412381"/>
                  </a:lnTo>
                  <a:lnTo>
                    <a:pt x="133959" y="412102"/>
                  </a:lnTo>
                  <a:close/>
                </a:path>
                <a:path w="264160" h="685800">
                  <a:moveTo>
                    <a:pt x="135864" y="163436"/>
                  </a:moveTo>
                  <a:lnTo>
                    <a:pt x="134607" y="161315"/>
                  </a:lnTo>
                  <a:lnTo>
                    <a:pt x="132676" y="162699"/>
                  </a:lnTo>
                  <a:lnTo>
                    <a:pt x="135864" y="163436"/>
                  </a:lnTo>
                  <a:close/>
                </a:path>
                <a:path w="264160" h="685800">
                  <a:moveTo>
                    <a:pt x="136296" y="648601"/>
                  </a:moveTo>
                  <a:lnTo>
                    <a:pt x="135750" y="648144"/>
                  </a:lnTo>
                  <a:lnTo>
                    <a:pt x="135394" y="650252"/>
                  </a:lnTo>
                  <a:lnTo>
                    <a:pt x="136296" y="648601"/>
                  </a:lnTo>
                  <a:close/>
                </a:path>
                <a:path w="264160" h="685800">
                  <a:moveTo>
                    <a:pt x="137731" y="650481"/>
                  </a:moveTo>
                  <a:lnTo>
                    <a:pt x="136817" y="649046"/>
                  </a:lnTo>
                  <a:lnTo>
                    <a:pt x="136613" y="650392"/>
                  </a:lnTo>
                  <a:lnTo>
                    <a:pt x="137731" y="650481"/>
                  </a:lnTo>
                  <a:close/>
                </a:path>
                <a:path w="264160" h="685800">
                  <a:moveTo>
                    <a:pt x="138468" y="645769"/>
                  </a:moveTo>
                  <a:lnTo>
                    <a:pt x="135686" y="644232"/>
                  </a:lnTo>
                  <a:lnTo>
                    <a:pt x="137452" y="646163"/>
                  </a:lnTo>
                  <a:lnTo>
                    <a:pt x="138468" y="645769"/>
                  </a:lnTo>
                  <a:close/>
                </a:path>
                <a:path w="264160" h="685800">
                  <a:moveTo>
                    <a:pt x="139128" y="645439"/>
                  </a:moveTo>
                  <a:lnTo>
                    <a:pt x="138976" y="641680"/>
                  </a:lnTo>
                  <a:lnTo>
                    <a:pt x="134251" y="640613"/>
                  </a:lnTo>
                  <a:lnTo>
                    <a:pt x="139128" y="645439"/>
                  </a:lnTo>
                  <a:close/>
                </a:path>
                <a:path w="264160" h="685800">
                  <a:moveTo>
                    <a:pt x="142328" y="422668"/>
                  </a:moveTo>
                  <a:lnTo>
                    <a:pt x="140347" y="423379"/>
                  </a:lnTo>
                  <a:lnTo>
                    <a:pt x="142265" y="423926"/>
                  </a:lnTo>
                  <a:lnTo>
                    <a:pt x="142328" y="422668"/>
                  </a:lnTo>
                  <a:close/>
                </a:path>
                <a:path w="264160" h="685800">
                  <a:moveTo>
                    <a:pt x="143192" y="632599"/>
                  </a:moveTo>
                  <a:lnTo>
                    <a:pt x="142709" y="631545"/>
                  </a:lnTo>
                  <a:lnTo>
                    <a:pt x="142214" y="631875"/>
                  </a:lnTo>
                  <a:lnTo>
                    <a:pt x="143192" y="632599"/>
                  </a:lnTo>
                  <a:close/>
                </a:path>
                <a:path w="264160" h="685800">
                  <a:moveTo>
                    <a:pt x="143383" y="629907"/>
                  </a:moveTo>
                  <a:lnTo>
                    <a:pt x="142646" y="631202"/>
                  </a:lnTo>
                  <a:lnTo>
                    <a:pt x="143281" y="632155"/>
                  </a:lnTo>
                  <a:lnTo>
                    <a:pt x="143383" y="629907"/>
                  </a:lnTo>
                  <a:close/>
                </a:path>
                <a:path w="264160" h="685800">
                  <a:moveTo>
                    <a:pt x="145516" y="421640"/>
                  </a:moveTo>
                  <a:lnTo>
                    <a:pt x="144437" y="421081"/>
                  </a:lnTo>
                  <a:lnTo>
                    <a:pt x="143370" y="421360"/>
                  </a:lnTo>
                  <a:lnTo>
                    <a:pt x="145516" y="421640"/>
                  </a:lnTo>
                  <a:close/>
                </a:path>
                <a:path w="264160" h="685800">
                  <a:moveTo>
                    <a:pt x="145630" y="644829"/>
                  </a:moveTo>
                  <a:lnTo>
                    <a:pt x="145059" y="643597"/>
                  </a:lnTo>
                  <a:lnTo>
                    <a:pt x="144132" y="643153"/>
                  </a:lnTo>
                  <a:lnTo>
                    <a:pt x="145630" y="644829"/>
                  </a:lnTo>
                  <a:close/>
                </a:path>
                <a:path w="264160" h="685800">
                  <a:moveTo>
                    <a:pt x="145719" y="637032"/>
                  </a:moveTo>
                  <a:lnTo>
                    <a:pt x="145707" y="636219"/>
                  </a:lnTo>
                  <a:lnTo>
                    <a:pt x="144919" y="638797"/>
                  </a:lnTo>
                  <a:lnTo>
                    <a:pt x="145719" y="637032"/>
                  </a:lnTo>
                  <a:close/>
                </a:path>
                <a:path w="264160" h="685800">
                  <a:moveTo>
                    <a:pt x="145719" y="425170"/>
                  </a:moveTo>
                  <a:lnTo>
                    <a:pt x="145453" y="424129"/>
                  </a:lnTo>
                  <a:lnTo>
                    <a:pt x="144513" y="423951"/>
                  </a:lnTo>
                  <a:lnTo>
                    <a:pt x="145719" y="425170"/>
                  </a:lnTo>
                  <a:close/>
                </a:path>
                <a:path w="264160" h="685800">
                  <a:moveTo>
                    <a:pt x="146824" y="655472"/>
                  </a:moveTo>
                  <a:lnTo>
                    <a:pt x="145656" y="655218"/>
                  </a:lnTo>
                  <a:lnTo>
                    <a:pt x="145249" y="655561"/>
                  </a:lnTo>
                  <a:lnTo>
                    <a:pt x="146824" y="655472"/>
                  </a:lnTo>
                  <a:close/>
                </a:path>
                <a:path w="264160" h="685800">
                  <a:moveTo>
                    <a:pt x="148005" y="658368"/>
                  </a:moveTo>
                  <a:lnTo>
                    <a:pt x="145364" y="657898"/>
                  </a:lnTo>
                  <a:lnTo>
                    <a:pt x="146977" y="662597"/>
                  </a:lnTo>
                  <a:lnTo>
                    <a:pt x="148005" y="658368"/>
                  </a:lnTo>
                  <a:close/>
                </a:path>
                <a:path w="264160" h="685800">
                  <a:moveTo>
                    <a:pt x="148018" y="635469"/>
                  </a:moveTo>
                  <a:lnTo>
                    <a:pt x="146723" y="636016"/>
                  </a:lnTo>
                  <a:lnTo>
                    <a:pt x="147955" y="636905"/>
                  </a:lnTo>
                  <a:lnTo>
                    <a:pt x="148018" y="635469"/>
                  </a:lnTo>
                  <a:close/>
                </a:path>
                <a:path w="264160" h="685800">
                  <a:moveTo>
                    <a:pt x="150253" y="661136"/>
                  </a:moveTo>
                  <a:lnTo>
                    <a:pt x="149961" y="658177"/>
                  </a:lnTo>
                  <a:lnTo>
                    <a:pt x="149072" y="662774"/>
                  </a:lnTo>
                  <a:lnTo>
                    <a:pt x="150253" y="661136"/>
                  </a:lnTo>
                  <a:close/>
                </a:path>
                <a:path w="264160" h="685800">
                  <a:moveTo>
                    <a:pt x="151739" y="644855"/>
                  </a:moveTo>
                  <a:lnTo>
                    <a:pt x="151561" y="641096"/>
                  </a:lnTo>
                  <a:lnTo>
                    <a:pt x="149123" y="643318"/>
                  </a:lnTo>
                  <a:lnTo>
                    <a:pt x="151739" y="644855"/>
                  </a:lnTo>
                  <a:close/>
                </a:path>
                <a:path w="264160" h="685800">
                  <a:moveTo>
                    <a:pt x="151841" y="453859"/>
                  </a:moveTo>
                  <a:lnTo>
                    <a:pt x="151155" y="452539"/>
                  </a:lnTo>
                  <a:lnTo>
                    <a:pt x="149758" y="451904"/>
                  </a:lnTo>
                  <a:lnTo>
                    <a:pt x="151841" y="453859"/>
                  </a:lnTo>
                  <a:close/>
                </a:path>
                <a:path w="264160" h="685800">
                  <a:moveTo>
                    <a:pt x="152095" y="659650"/>
                  </a:moveTo>
                  <a:lnTo>
                    <a:pt x="151879" y="653948"/>
                  </a:lnTo>
                  <a:lnTo>
                    <a:pt x="151269" y="660552"/>
                  </a:lnTo>
                  <a:lnTo>
                    <a:pt x="152095" y="659650"/>
                  </a:lnTo>
                  <a:close/>
                </a:path>
                <a:path w="264160" h="685800">
                  <a:moveTo>
                    <a:pt x="152095" y="646785"/>
                  </a:moveTo>
                  <a:lnTo>
                    <a:pt x="151384" y="646430"/>
                  </a:lnTo>
                  <a:lnTo>
                    <a:pt x="151142" y="647801"/>
                  </a:lnTo>
                  <a:lnTo>
                    <a:pt x="152095" y="646785"/>
                  </a:lnTo>
                  <a:close/>
                </a:path>
                <a:path w="264160" h="685800">
                  <a:moveTo>
                    <a:pt x="152298" y="666432"/>
                  </a:moveTo>
                  <a:lnTo>
                    <a:pt x="152107" y="665467"/>
                  </a:lnTo>
                  <a:lnTo>
                    <a:pt x="150583" y="664184"/>
                  </a:lnTo>
                  <a:lnTo>
                    <a:pt x="152298" y="666432"/>
                  </a:lnTo>
                  <a:close/>
                </a:path>
                <a:path w="264160" h="685800">
                  <a:moveTo>
                    <a:pt x="153289" y="683983"/>
                  </a:moveTo>
                  <a:lnTo>
                    <a:pt x="152044" y="681634"/>
                  </a:lnTo>
                  <a:lnTo>
                    <a:pt x="151231" y="682675"/>
                  </a:lnTo>
                  <a:lnTo>
                    <a:pt x="153289" y="683983"/>
                  </a:lnTo>
                  <a:close/>
                </a:path>
                <a:path w="264160" h="685800">
                  <a:moveTo>
                    <a:pt x="154165" y="661162"/>
                  </a:moveTo>
                  <a:lnTo>
                    <a:pt x="151980" y="664692"/>
                  </a:lnTo>
                  <a:lnTo>
                    <a:pt x="153212" y="666686"/>
                  </a:lnTo>
                  <a:lnTo>
                    <a:pt x="154165" y="661162"/>
                  </a:lnTo>
                  <a:close/>
                </a:path>
                <a:path w="264160" h="685800">
                  <a:moveTo>
                    <a:pt x="154927" y="641273"/>
                  </a:moveTo>
                  <a:lnTo>
                    <a:pt x="154343" y="641375"/>
                  </a:lnTo>
                  <a:lnTo>
                    <a:pt x="154508" y="644258"/>
                  </a:lnTo>
                  <a:lnTo>
                    <a:pt x="154927" y="641273"/>
                  </a:lnTo>
                  <a:close/>
                </a:path>
                <a:path w="264160" h="685800">
                  <a:moveTo>
                    <a:pt x="155702" y="683628"/>
                  </a:moveTo>
                  <a:lnTo>
                    <a:pt x="155498" y="680821"/>
                  </a:lnTo>
                  <a:lnTo>
                    <a:pt x="154711" y="685787"/>
                  </a:lnTo>
                  <a:lnTo>
                    <a:pt x="155702" y="683628"/>
                  </a:lnTo>
                  <a:close/>
                </a:path>
                <a:path w="264160" h="685800">
                  <a:moveTo>
                    <a:pt x="158724" y="671703"/>
                  </a:moveTo>
                  <a:lnTo>
                    <a:pt x="157429" y="668350"/>
                  </a:lnTo>
                  <a:lnTo>
                    <a:pt x="157429" y="670394"/>
                  </a:lnTo>
                  <a:lnTo>
                    <a:pt x="158724" y="671703"/>
                  </a:lnTo>
                  <a:close/>
                </a:path>
                <a:path w="264160" h="685800">
                  <a:moveTo>
                    <a:pt x="159664" y="370357"/>
                  </a:moveTo>
                  <a:lnTo>
                    <a:pt x="155498" y="368084"/>
                  </a:lnTo>
                  <a:lnTo>
                    <a:pt x="153022" y="372313"/>
                  </a:lnTo>
                  <a:lnTo>
                    <a:pt x="159664" y="370357"/>
                  </a:lnTo>
                  <a:close/>
                </a:path>
                <a:path w="264160" h="685800">
                  <a:moveTo>
                    <a:pt x="161531" y="633666"/>
                  </a:moveTo>
                  <a:lnTo>
                    <a:pt x="161340" y="632167"/>
                  </a:lnTo>
                  <a:lnTo>
                    <a:pt x="159740" y="632904"/>
                  </a:lnTo>
                  <a:lnTo>
                    <a:pt x="161531" y="633666"/>
                  </a:lnTo>
                  <a:close/>
                </a:path>
                <a:path w="264160" h="685800">
                  <a:moveTo>
                    <a:pt x="161798" y="384009"/>
                  </a:moveTo>
                  <a:lnTo>
                    <a:pt x="160223" y="382803"/>
                  </a:lnTo>
                  <a:lnTo>
                    <a:pt x="160337" y="383667"/>
                  </a:lnTo>
                  <a:lnTo>
                    <a:pt x="161798" y="384009"/>
                  </a:lnTo>
                  <a:close/>
                </a:path>
                <a:path w="264160" h="685800">
                  <a:moveTo>
                    <a:pt x="161912" y="676224"/>
                  </a:moveTo>
                  <a:lnTo>
                    <a:pt x="159054" y="672452"/>
                  </a:lnTo>
                  <a:lnTo>
                    <a:pt x="161074" y="678218"/>
                  </a:lnTo>
                  <a:lnTo>
                    <a:pt x="161912" y="676224"/>
                  </a:lnTo>
                  <a:close/>
                </a:path>
                <a:path w="264160" h="685800">
                  <a:moveTo>
                    <a:pt x="164109" y="631050"/>
                  </a:moveTo>
                  <a:lnTo>
                    <a:pt x="162433" y="630720"/>
                  </a:lnTo>
                  <a:lnTo>
                    <a:pt x="161747" y="630999"/>
                  </a:lnTo>
                  <a:lnTo>
                    <a:pt x="164109" y="631050"/>
                  </a:lnTo>
                  <a:close/>
                </a:path>
                <a:path w="264160" h="685800">
                  <a:moveTo>
                    <a:pt x="164579" y="683133"/>
                  </a:moveTo>
                  <a:lnTo>
                    <a:pt x="162471" y="681443"/>
                  </a:lnTo>
                  <a:lnTo>
                    <a:pt x="163804" y="683856"/>
                  </a:lnTo>
                  <a:lnTo>
                    <a:pt x="164579" y="683133"/>
                  </a:lnTo>
                  <a:close/>
                </a:path>
                <a:path w="264160" h="685800">
                  <a:moveTo>
                    <a:pt x="194475" y="245262"/>
                  </a:moveTo>
                  <a:lnTo>
                    <a:pt x="191338" y="229209"/>
                  </a:lnTo>
                  <a:lnTo>
                    <a:pt x="175679" y="219964"/>
                  </a:lnTo>
                  <a:lnTo>
                    <a:pt x="170434" y="226085"/>
                  </a:lnTo>
                  <a:lnTo>
                    <a:pt x="170281" y="235038"/>
                  </a:lnTo>
                  <a:lnTo>
                    <a:pt x="174904" y="237540"/>
                  </a:lnTo>
                  <a:lnTo>
                    <a:pt x="170535" y="239356"/>
                  </a:lnTo>
                  <a:lnTo>
                    <a:pt x="170116" y="246595"/>
                  </a:lnTo>
                  <a:lnTo>
                    <a:pt x="165811" y="230225"/>
                  </a:lnTo>
                  <a:lnTo>
                    <a:pt x="156806" y="231813"/>
                  </a:lnTo>
                  <a:lnTo>
                    <a:pt x="152514" y="238429"/>
                  </a:lnTo>
                  <a:lnTo>
                    <a:pt x="158762" y="224332"/>
                  </a:lnTo>
                  <a:lnTo>
                    <a:pt x="154825" y="220002"/>
                  </a:lnTo>
                  <a:lnTo>
                    <a:pt x="146253" y="220789"/>
                  </a:lnTo>
                  <a:lnTo>
                    <a:pt x="151968" y="206540"/>
                  </a:lnTo>
                  <a:lnTo>
                    <a:pt x="148602" y="198691"/>
                  </a:lnTo>
                  <a:lnTo>
                    <a:pt x="143814" y="197116"/>
                  </a:lnTo>
                  <a:lnTo>
                    <a:pt x="144970" y="187223"/>
                  </a:lnTo>
                  <a:lnTo>
                    <a:pt x="141541" y="181444"/>
                  </a:lnTo>
                  <a:lnTo>
                    <a:pt x="146481" y="175653"/>
                  </a:lnTo>
                  <a:lnTo>
                    <a:pt x="141465" y="172720"/>
                  </a:lnTo>
                  <a:lnTo>
                    <a:pt x="141122" y="167093"/>
                  </a:lnTo>
                  <a:lnTo>
                    <a:pt x="132448" y="170586"/>
                  </a:lnTo>
                  <a:lnTo>
                    <a:pt x="123634" y="190919"/>
                  </a:lnTo>
                  <a:lnTo>
                    <a:pt x="114858" y="196189"/>
                  </a:lnTo>
                  <a:lnTo>
                    <a:pt x="115506" y="203835"/>
                  </a:lnTo>
                  <a:lnTo>
                    <a:pt x="122453" y="211404"/>
                  </a:lnTo>
                  <a:lnTo>
                    <a:pt x="123647" y="208457"/>
                  </a:lnTo>
                  <a:lnTo>
                    <a:pt x="126377" y="210439"/>
                  </a:lnTo>
                  <a:lnTo>
                    <a:pt x="132664" y="221043"/>
                  </a:lnTo>
                  <a:lnTo>
                    <a:pt x="120510" y="231279"/>
                  </a:lnTo>
                  <a:lnTo>
                    <a:pt x="139776" y="244360"/>
                  </a:lnTo>
                  <a:lnTo>
                    <a:pt x="138747" y="257937"/>
                  </a:lnTo>
                  <a:lnTo>
                    <a:pt x="114046" y="251853"/>
                  </a:lnTo>
                  <a:lnTo>
                    <a:pt x="101866" y="255625"/>
                  </a:lnTo>
                  <a:lnTo>
                    <a:pt x="97955" y="234416"/>
                  </a:lnTo>
                  <a:lnTo>
                    <a:pt x="87350" y="236969"/>
                  </a:lnTo>
                  <a:lnTo>
                    <a:pt x="86893" y="233959"/>
                  </a:lnTo>
                  <a:lnTo>
                    <a:pt x="94411" y="229831"/>
                  </a:lnTo>
                  <a:lnTo>
                    <a:pt x="83096" y="221678"/>
                  </a:lnTo>
                  <a:lnTo>
                    <a:pt x="82410" y="212128"/>
                  </a:lnTo>
                  <a:lnTo>
                    <a:pt x="73926" y="206679"/>
                  </a:lnTo>
                  <a:lnTo>
                    <a:pt x="59258" y="211861"/>
                  </a:lnTo>
                  <a:lnTo>
                    <a:pt x="55067" y="201853"/>
                  </a:lnTo>
                  <a:lnTo>
                    <a:pt x="56349" y="194945"/>
                  </a:lnTo>
                  <a:lnTo>
                    <a:pt x="46888" y="190220"/>
                  </a:lnTo>
                  <a:lnTo>
                    <a:pt x="34302" y="194208"/>
                  </a:lnTo>
                  <a:lnTo>
                    <a:pt x="27940" y="204520"/>
                  </a:lnTo>
                  <a:lnTo>
                    <a:pt x="29502" y="208343"/>
                  </a:lnTo>
                  <a:lnTo>
                    <a:pt x="45681" y="213398"/>
                  </a:lnTo>
                  <a:lnTo>
                    <a:pt x="19913" y="213410"/>
                  </a:lnTo>
                  <a:lnTo>
                    <a:pt x="15671" y="221170"/>
                  </a:lnTo>
                  <a:lnTo>
                    <a:pt x="19227" y="226009"/>
                  </a:lnTo>
                  <a:lnTo>
                    <a:pt x="15240" y="226834"/>
                  </a:lnTo>
                  <a:lnTo>
                    <a:pt x="14884" y="231076"/>
                  </a:lnTo>
                  <a:lnTo>
                    <a:pt x="45593" y="231368"/>
                  </a:lnTo>
                  <a:lnTo>
                    <a:pt x="12623" y="237794"/>
                  </a:lnTo>
                  <a:lnTo>
                    <a:pt x="7035" y="250558"/>
                  </a:lnTo>
                  <a:lnTo>
                    <a:pt x="25019" y="251587"/>
                  </a:lnTo>
                  <a:lnTo>
                    <a:pt x="39954" y="243636"/>
                  </a:lnTo>
                  <a:lnTo>
                    <a:pt x="37820" y="250113"/>
                  </a:lnTo>
                  <a:lnTo>
                    <a:pt x="25717" y="257454"/>
                  </a:lnTo>
                  <a:lnTo>
                    <a:pt x="8064" y="257594"/>
                  </a:lnTo>
                  <a:lnTo>
                    <a:pt x="0" y="272199"/>
                  </a:lnTo>
                  <a:lnTo>
                    <a:pt x="15824" y="280352"/>
                  </a:lnTo>
                  <a:lnTo>
                    <a:pt x="22440" y="274370"/>
                  </a:lnTo>
                  <a:lnTo>
                    <a:pt x="21666" y="281101"/>
                  </a:lnTo>
                  <a:lnTo>
                    <a:pt x="25069" y="281635"/>
                  </a:lnTo>
                  <a:lnTo>
                    <a:pt x="22339" y="283616"/>
                  </a:lnTo>
                  <a:lnTo>
                    <a:pt x="31292" y="289509"/>
                  </a:lnTo>
                  <a:lnTo>
                    <a:pt x="32219" y="278625"/>
                  </a:lnTo>
                  <a:lnTo>
                    <a:pt x="36309" y="281368"/>
                  </a:lnTo>
                  <a:lnTo>
                    <a:pt x="39014" y="276923"/>
                  </a:lnTo>
                  <a:lnTo>
                    <a:pt x="41579" y="289915"/>
                  </a:lnTo>
                  <a:lnTo>
                    <a:pt x="52324" y="281228"/>
                  </a:lnTo>
                  <a:lnTo>
                    <a:pt x="51346" y="271233"/>
                  </a:lnTo>
                  <a:lnTo>
                    <a:pt x="48488" y="271221"/>
                  </a:lnTo>
                  <a:lnTo>
                    <a:pt x="49149" y="268427"/>
                  </a:lnTo>
                  <a:lnTo>
                    <a:pt x="55105" y="274205"/>
                  </a:lnTo>
                  <a:lnTo>
                    <a:pt x="57404" y="258241"/>
                  </a:lnTo>
                  <a:lnTo>
                    <a:pt x="60058" y="264490"/>
                  </a:lnTo>
                  <a:lnTo>
                    <a:pt x="67017" y="260362"/>
                  </a:lnTo>
                  <a:lnTo>
                    <a:pt x="61163" y="267347"/>
                  </a:lnTo>
                  <a:lnTo>
                    <a:pt x="59232" y="276275"/>
                  </a:lnTo>
                  <a:lnTo>
                    <a:pt x="63385" y="276390"/>
                  </a:lnTo>
                  <a:lnTo>
                    <a:pt x="59220" y="278752"/>
                  </a:lnTo>
                  <a:lnTo>
                    <a:pt x="59575" y="284467"/>
                  </a:lnTo>
                  <a:lnTo>
                    <a:pt x="77343" y="279984"/>
                  </a:lnTo>
                  <a:lnTo>
                    <a:pt x="78663" y="271500"/>
                  </a:lnTo>
                  <a:lnTo>
                    <a:pt x="80873" y="276491"/>
                  </a:lnTo>
                  <a:lnTo>
                    <a:pt x="83223" y="272694"/>
                  </a:lnTo>
                  <a:lnTo>
                    <a:pt x="83172" y="279831"/>
                  </a:lnTo>
                  <a:lnTo>
                    <a:pt x="93510" y="275958"/>
                  </a:lnTo>
                  <a:lnTo>
                    <a:pt x="97802" y="277914"/>
                  </a:lnTo>
                  <a:lnTo>
                    <a:pt x="103454" y="270776"/>
                  </a:lnTo>
                  <a:lnTo>
                    <a:pt x="107073" y="272808"/>
                  </a:lnTo>
                  <a:lnTo>
                    <a:pt x="93929" y="288239"/>
                  </a:lnTo>
                  <a:lnTo>
                    <a:pt x="76085" y="288747"/>
                  </a:lnTo>
                  <a:lnTo>
                    <a:pt x="68732" y="295008"/>
                  </a:lnTo>
                  <a:lnTo>
                    <a:pt x="70789" y="296697"/>
                  </a:lnTo>
                  <a:lnTo>
                    <a:pt x="56489" y="300621"/>
                  </a:lnTo>
                  <a:lnTo>
                    <a:pt x="50901" y="306095"/>
                  </a:lnTo>
                  <a:lnTo>
                    <a:pt x="62598" y="320344"/>
                  </a:lnTo>
                  <a:lnTo>
                    <a:pt x="75095" y="323430"/>
                  </a:lnTo>
                  <a:lnTo>
                    <a:pt x="94551" y="317715"/>
                  </a:lnTo>
                  <a:lnTo>
                    <a:pt x="112115" y="305092"/>
                  </a:lnTo>
                  <a:lnTo>
                    <a:pt x="110998" y="299910"/>
                  </a:lnTo>
                  <a:lnTo>
                    <a:pt x="128193" y="296138"/>
                  </a:lnTo>
                  <a:lnTo>
                    <a:pt x="139979" y="283514"/>
                  </a:lnTo>
                  <a:lnTo>
                    <a:pt x="146342" y="292481"/>
                  </a:lnTo>
                  <a:lnTo>
                    <a:pt x="155943" y="286321"/>
                  </a:lnTo>
                  <a:lnTo>
                    <a:pt x="165506" y="292963"/>
                  </a:lnTo>
                  <a:lnTo>
                    <a:pt x="184581" y="284022"/>
                  </a:lnTo>
                  <a:lnTo>
                    <a:pt x="190182" y="265023"/>
                  </a:lnTo>
                  <a:lnTo>
                    <a:pt x="188595" y="256743"/>
                  </a:lnTo>
                  <a:lnTo>
                    <a:pt x="194475" y="245262"/>
                  </a:lnTo>
                  <a:close/>
                </a:path>
                <a:path w="264160" h="685800">
                  <a:moveTo>
                    <a:pt x="198145" y="617296"/>
                  </a:moveTo>
                  <a:lnTo>
                    <a:pt x="196964" y="614476"/>
                  </a:lnTo>
                  <a:lnTo>
                    <a:pt x="196303" y="616280"/>
                  </a:lnTo>
                  <a:lnTo>
                    <a:pt x="198145" y="617296"/>
                  </a:lnTo>
                  <a:close/>
                </a:path>
                <a:path w="264160" h="685800">
                  <a:moveTo>
                    <a:pt x="199529" y="618744"/>
                  </a:moveTo>
                  <a:lnTo>
                    <a:pt x="199212" y="617359"/>
                  </a:lnTo>
                  <a:lnTo>
                    <a:pt x="198285" y="617943"/>
                  </a:lnTo>
                  <a:lnTo>
                    <a:pt x="199529" y="618744"/>
                  </a:lnTo>
                  <a:close/>
                </a:path>
                <a:path w="264160" h="685800">
                  <a:moveTo>
                    <a:pt x="208483" y="134086"/>
                  </a:moveTo>
                  <a:lnTo>
                    <a:pt x="203873" y="127012"/>
                  </a:lnTo>
                  <a:lnTo>
                    <a:pt x="199745" y="127927"/>
                  </a:lnTo>
                  <a:lnTo>
                    <a:pt x="196684" y="111417"/>
                  </a:lnTo>
                  <a:lnTo>
                    <a:pt x="186461" y="101396"/>
                  </a:lnTo>
                  <a:lnTo>
                    <a:pt x="182384" y="104025"/>
                  </a:lnTo>
                  <a:lnTo>
                    <a:pt x="195529" y="144284"/>
                  </a:lnTo>
                  <a:lnTo>
                    <a:pt x="203200" y="148971"/>
                  </a:lnTo>
                  <a:lnTo>
                    <a:pt x="207886" y="147447"/>
                  </a:lnTo>
                  <a:lnTo>
                    <a:pt x="208483" y="134086"/>
                  </a:lnTo>
                  <a:close/>
                </a:path>
                <a:path w="264160" h="685800">
                  <a:moveTo>
                    <a:pt x="208724" y="372313"/>
                  </a:moveTo>
                  <a:lnTo>
                    <a:pt x="199656" y="361861"/>
                  </a:lnTo>
                  <a:lnTo>
                    <a:pt x="193040" y="359740"/>
                  </a:lnTo>
                  <a:lnTo>
                    <a:pt x="176491" y="362775"/>
                  </a:lnTo>
                  <a:lnTo>
                    <a:pt x="168300" y="376732"/>
                  </a:lnTo>
                  <a:lnTo>
                    <a:pt x="182714" y="386791"/>
                  </a:lnTo>
                  <a:lnTo>
                    <a:pt x="196227" y="410400"/>
                  </a:lnTo>
                  <a:lnTo>
                    <a:pt x="194767" y="404685"/>
                  </a:lnTo>
                  <a:lnTo>
                    <a:pt x="200177" y="402056"/>
                  </a:lnTo>
                  <a:lnTo>
                    <a:pt x="204774" y="392252"/>
                  </a:lnTo>
                  <a:lnTo>
                    <a:pt x="208724" y="372313"/>
                  </a:lnTo>
                  <a:close/>
                </a:path>
                <a:path w="264160" h="685800">
                  <a:moveTo>
                    <a:pt x="208991" y="622122"/>
                  </a:moveTo>
                  <a:lnTo>
                    <a:pt x="207899" y="617194"/>
                  </a:lnTo>
                  <a:lnTo>
                    <a:pt x="201383" y="614807"/>
                  </a:lnTo>
                  <a:lnTo>
                    <a:pt x="198843" y="616343"/>
                  </a:lnTo>
                  <a:lnTo>
                    <a:pt x="201231" y="620483"/>
                  </a:lnTo>
                  <a:lnTo>
                    <a:pt x="208991" y="622122"/>
                  </a:lnTo>
                  <a:close/>
                </a:path>
                <a:path w="264160" h="685800">
                  <a:moveTo>
                    <a:pt x="216179" y="147967"/>
                  </a:moveTo>
                  <a:lnTo>
                    <a:pt x="213474" y="145059"/>
                  </a:lnTo>
                  <a:lnTo>
                    <a:pt x="209588" y="147574"/>
                  </a:lnTo>
                  <a:lnTo>
                    <a:pt x="210820" y="151384"/>
                  </a:lnTo>
                  <a:lnTo>
                    <a:pt x="216179" y="147967"/>
                  </a:lnTo>
                  <a:close/>
                </a:path>
                <a:path w="264160" h="685800">
                  <a:moveTo>
                    <a:pt x="222338" y="277393"/>
                  </a:moveTo>
                  <a:lnTo>
                    <a:pt x="218655" y="264845"/>
                  </a:lnTo>
                  <a:lnTo>
                    <a:pt x="212585" y="260362"/>
                  </a:lnTo>
                  <a:lnTo>
                    <a:pt x="207733" y="262140"/>
                  </a:lnTo>
                  <a:lnTo>
                    <a:pt x="201510" y="278142"/>
                  </a:lnTo>
                  <a:lnTo>
                    <a:pt x="212407" y="286385"/>
                  </a:lnTo>
                  <a:lnTo>
                    <a:pt x="222338" y="277393"/>
                  </a:lnTo>
                  <a:close/>
                </a:path>
                <a:path w="264160" h="685800">
                  <a:moveTo>
                    <a:pt x="224980" y="521931"/>
                  </a:moveTo>
                  <a:lnTo>
                    <a:pt x="224320" y="519861"/>
                  </a:lnTo>
                  <a:lnTo>
                    <a:pt x="224028" y="522516"/>
                  </a:lnTo>
                  <a:lnTo>
                    <a:pt x="224980" y="521931"/>
                  </a:lnTo>
                  <a:close/>
                </a:path>
                <a:path w="264160" h="685800">
                  <a:moveTo>
                    <a:pt x="225818" y="231902"/>
                  </a:moveTo>
                  <a:lnTo>
                    <a:pt x="218147" y="232257"/>
                  </a:lnTo>
                  <a:lnTo>
                    <a:pt x="222275" y="235064"/>
                  </a:lnTo>
                  <a:lnTo>
                    <a:pt x="225818" y="231902"/>
                  </a:lnTo>
                  <a:close/>
                </a:path>
                <a:path w="264160" h="685800">
                  <a:moveTo>
                    <a:pt x="226441" y="517499"/>
                  </a:moveTo>
                  <a:lnTo>
                    <a:pt x="225107" y="517258"/>
                  </a:lnTo>
                  <a:lnTo>
                    <a:pt x="225907" y="519391"/>
                  </a:lnTo>
                  <a:lnTo>
                    <a:pt x="226441" y="517499"/>
                  </a:lnTo>
                  <a:close/>
                </a:path>
                <a:path w="264160" h="685800">
                  <a:moveTo>
                    <a:pt x="229374" y="522363"/>
                  </a:moveTo>
                  <a:lnTo>
                    <a:pt x="228727" y="519341"/>
                  </a:lnTo>
                  <a:lnTo>
                    <a:pt x="227723" y="519861"/>
                  </a:lnTo>
                  <a:lnTo>
                    <a:pt x="229374" y="522363"/>
                  </a:lnTo>
                  <a:close/>
                </a:path>
                <a:path w="264160" h="685800">
                  <a:moveTo>
                    <a:pt x="231648" y="194652"/>
                  </a:moveTo>
                  <a:lnTo>
                    <a:pt x="218694" y="182816"/>
                  </a:lnTo>
                  <a:lnTo>
                    <a:pt x="216293" y="185102"/>
                  </a:lnTo>
                  <a:lnTo>
                    <a:pt x="214083" y="179222"/>
                  </a:lnTo>
                  <a:lnTo>
                    <a:pt x="205244" y="184556"/>
                  </a:lnTo>
                  <a:lnTo>
                    <a:pt x="210553" y="202920"/>
                  </a:lnTo>
                  <a:lnTo>
                    <a:pt x="227291" y="201942"/>
                  </a:lnTo>
                  <a:lnTo>
                    <a:pt x="231648" y="194652"/>
                  </a:lnTo>
                  <a:close/>
                </a:path>
                <a:path w="264160" h="685800">
                  <a:moveTo>
                    <a:pt x="234962" y="68186"/>
                  </a:moveTo>
                  <a:lnTo>
                    <a:pt x="233184" y="62890"/>
                  </a:lnTo>
                  <a:lnTo>
                    <a:pt x="227672" y="74269"/>
                  </a:lnTo>
                  <a:lnTo>
                    <a:pt x="234962" y="68186"/>
                  </a:lnTo>
                  <a:close/>
                </a:path>
                <a:path w="264160" h="685800">
                  <a:moveTo>
                    <a:pt x="237782" y="605078"/>
                  </a:moveTo>
                  <a:lnTo>
                    <a:pt x="237490" y="603364"/>
                  </a:lnTo>
                  <a:lnTo>
                    <a:pt x="236258" y="604405"/>
                  </a:lnTo>
                  <a:lnTo>
                    <a:pt x="237782" y="605078"/>
                  </a:lnTo>
                  <a:close/>
                </a:path>
                <a:path w="264160" h="685800">
                  <a:moveTo>
                    <a:pt x="239369" y="210477"/>
                  </a:moveTo>
                  <a:lnTo>
                    <a:pt x="233616" y="203365"/>
                  </a:lnTo>
                  <a:lnTo>
                    <a:pt x="211632" y="209169"/>
                  </a:lnTo>
                  <a:lnTo>
                    <a:pt x="208622" y="216293"/>
                  </a:lnTo>
                  <a:lnTo>
                    <a:pt x="217893" y="221843"/>
                  </a:lnTo>
                  <a:lnTo>
                    <a:pt x="233324" y="218821"/>
                  </a:lnTo>
                  <a:lnTo>
                    <a:pt x="239369" y="210477"/>
                  </a:lnTo>
                  <a:close/>
                </a:path>
                <a:path w="264160" h="685800">
                  <a:moveTo>
                    <a:pt x="240995" y="224180"/>
                  </a:moveTo>
                  <a:lnTo>
                    <a:pt x="240360" y="218198"/>
                  </a:lnTo>
                  <a:lnTo>
                    <a:pt x="216598" y="227863"/>
                  </a:lnTo>
                  <a:lnTo>
                    <a:pt x="217411" y="230530"/>
                  </a:lnTo>
                  <a:lnTo>
                    <a:pt x="240995" y="224180"/>
                  </a:lnTo>
                  <a:close/>
                </a:path>
                <a:path w="264160" h="685800">
                  <a:moveTo>
                    <a:pt x="245351" y="564045"/>
                  </a:moveTo>
                  <a:lnTo>
                    <a:pt x="243687" y="564413"/>
                  </a:lnTo>
                  <a:lnTo>
                    <a:pt x="244932" y="567728"/>
                  </a:lnTo>
                  <a:lnTo>
                    <a:pt x="245351" y="564045"/>
                  </a:lnTo>
                  <a:close/>
                </a:path>
                <a:path w="264160" h="685800">
                  <a:moveTo>
                    <a:pt x="246634" y="226504"/>
                  </a:moveTo>
                  <a:lnTo>
                    <a:pt x="231978" y="229997"/>
                  </a:lnTo>
                  <a:lnTo>
                    <a:pt x="226060" y="240423"/>
                  </a:lnTo>
                  <a:lnTo>
                    <a:pt x="238531" y="238887"/>
                  </a:lnTo>
                  <a:lnTo>
                    <a:pt x="246634" y="226504"/>
                  </a:lnTo>
                  <a:close/>
                </a:path>
                <a:path w="264160" h="685800">
                  <a:moveTo>
                    <a:pt x="252387" y="607961"/>
                  </a:moveTo>
                  <a:lnTo>
                    <a:pt x="249148" y="604824"/>
                  </a:lnTo>
                  <a:lnTo>
                    <a:pt x="242023" y="610133"/>
                  </a:lnTo>
                  <a:lnTo>
                    <a:pt x="250317" y="616165"/>
                  </a:lnTo>
                  <a:lnTo>
                    <a:pt x="252387" y="607961"/>
                  </a:lnTo>
                  <a:close/>
                </a:path>
                <a:path w="264160" h="685800">
                  <a:moveTo>
                    <a:pt x="254342" y="70637"/>
                  </a:moveTo>
                  <a:lnTo>
                    <a:pt x="251942" y="64668"/>
                  </a:lnTo>
                  <a:lnTo>
                    <a:pt x="249809" y="71107"/>
                  </a:lnTo>
                  <a:lnTo>
                    <a:pt x="254342" y="70637"/>
                  </a:lnTo>
                  <a:close/>
                </a:path>
                <a:path w="264160" h="685800">
                  <a:moveTo>
                    <a:pt x="255803" y="589775"/>
                  </a:moveTo>
                  <a:lnTo>
                    <a:pt x="254546" y="586917"/>
                  </a:lnTo>
                  <a:lnTo>
                    <a:pt x="253809" y="590715"/>
                  </a:lnTo>
                  <a:lnTo>
                    <a:pt x="255803" y="589775"/>
                  </a:lnTo>
                  <a:close/>
                </a:path>
                <a:path w="264160" h="685800">
                  <a:moveTo>
                    <a:pt x="257327" y="1930"/>
                  </a:moveTo>
                  <a:lnTo>
                    <a:pt x="256794" y="0"/>
                  </a:lnTo>
                  <a:lnTo>
                    <a:pt x="254952" y="25"/>
                  </a:lnTo>
                  <a:lnTo>
                    <a:pt x="257327" y="1930"/>
                  </a:lnTo>
                  <a:close/>
                </a:path>
                <a:path w="264160" h="685800">
                  <a:moveTo>
                    <a:pt x="259143" y="253441"/>
                  </a:moveTo>
                  <a:lnTo>
                    <a:pt x="255854" y="253466"/>
                  </a:lnTo>
                  <a:lnTo>
                    <a:pt x="258254" y="255092"/>
                  </a:lnTo>
                  <a:lnTo>
                    <a:pt x="259143" y="253441"/>
                  </a:lnTo>
                  <a:close/>
                </a:path>
                <a:path w="264160" h="685800">
                  <a:moveTo>
                    <a:pt x="264020" y="576414"/>
                  </a:moveTo>
                  <a:lnTo>
                    <a:pt x="259575" y="570966"/>
                  </a:lnTo>
                  <a:lnTo>
                    <a:pt x="259689" y="579780"/>
                  </a:lnTo>
                  <a:lnTo>
                    <a:pt x="264020" y="576414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839148" y="2115921"/>
              <a:ext cx="272415" cy="1170305"/>
            </a:xfrm>
            <a:custGeom>
              <a:avLst/>
              <a:gdLst/>
              <a:ahLst/>
              <a:cxnLst/>
              <a:rect l="l" t="t" r="r" b="b"/>
              <a:pathLst>
                <a:path w="272414" h="1170304">
                  <a:moveTo>
                    <a:pt x="17081" y="1068120"/>
                  </a:moveTo>
                  <a:lnTo>
                    <a:pt x="9220" y="1072946"/>
                  </a:lnTo>
                  <a:lnTo>
                    <a:pt x="7340" y="1080782"/>
                  </a:lnTo>
                  <a:lnTo>
                    <a:pt x="17081" y="1068120"/>
                  </a:lnTo>
                  <a:close/>
                </a:path>
                <a:path w="272414" h="1170304">
                  <a:moveTo>
                    <a:pt x="22402" y="1113269"/>
                  </a:moveTo>
                  <a:lnTo>
                    <a:pt x="19761" y="1112913"/>
                  </a:lnTo>
                  <a:lnTo>
                    <a:pt x="20916" y="1113853"/>
                  </a:lnTo>
                  <a:lnTo>
                    <a:pt x="22402" y="1113269"/>
                  </a:lnTo>
                  <a:close/>
                </a:path>
                <a:path w="272414" h="1170304">
                  <a:moveTo>
                    <a:pt x="26428" y="1139698"/>
                  </a:moveTo>
                  <a:lnTo>
                    <a:pt x="24498" y="1132243"/>
                  </a:lnTo>
                  <a:lnTo>
                    <a:pt x="21831" y="1136053"/>
                  </a:lnTo>
                  <a:lnTo>
                    <a:pt x="26428" y="1139698"/>
                  </a:lnTo>
                  <a:close/>
                </a:path>
                <a:path w="272414" h="1170304">
                  <a:moveTo>
                    <a:pt x="28359" y="1110119"/>
                  </a:moveTo>
                  <a:lnTo>
                    <a:pt x="26022" y="1108125"/>
                  </a:lnTo>
                  <a:lnTo>
                    <a:pt x="25247" y="1108290"/>
                  </a:lnTo>
                  <a:lnTo>
                    <a:pt x="24447" y="1107401"/>
                  </a:lnTo>
                  <a:lnTo>
                    <a:pt x="22796" y="1108697"/>
                  </a:lnTo>
                  <a:lnTo>
                    <a:pt x="24396" y="1108481"/>
                  </a:lnTo>
                  <a:lnTo>
                    <a:pt x="22542" y="1108862"/>
                  </a:lnTo>
                  <a:lnTo>
                    <a:pt x="28359" y="1110119"/>
                  </a:lnTo>
                  <a:close/>
                </a:path>
                <a:path w="272414" h="1170304">
                  <a:moveTo>
                    <a:pt x="28867" y="1137145"/>
                  </a:moveTo>
                  <a:lnTo>
                    <a:pt x="28143" y="1138326"/>
                  </a:lnTo>
                  <a:lnTo>
                    <a:pt x="28816" y="1139063"/>
                  </a:lnTo>
                  <a:lnTo>
                    <a:pt x="28867" y="1137145"/>
                  </a:lnTo>
                  <a:close/>
                </a:path>
                <a:path w="272414" h="1170304">
                  <a:moveTo>
                    <a:pt x="31305" y="1113866"/>
                  </a:moveTo>
                  <a:lnTo>
                    <a:pt x="28181" y="1114386"/>
                  </a:lnTo>
                  <a:lnTo>
                    <a:pt x="30492" y="1114742"/>
                  </a:lnTo>
                  <a:lnTo>
                    <a:pt x="31305" y="1113866"/>
                  </a:lnTo>
                  <a:close/>
                </a:path>
                <a:path w="272414" h="1170304">
                  <a:moveTo>
                    <a:pt x="32600" y="1114501"/>
                  </a:moveTo>
                  <a:lnTo>
                    <a:pt x="28422" y="1115415"/>
                  </a:lnTo>
                  <a:lnTo>
                    <a:pt x="27927" y="1114704"/>
                  </a:lnTo>
                  <a:lnTo>
                    <a:pt x="26314" y="1114958"/>
                  </a:lnTo>
                  <a:lnTo>
                    <a:pt x="28003" y="1115504"/>
                  </a:lnTo>
                  <a:lnTo>
                    <a:pt x="26403" y="1115847"/>
                  </a:lnTo>
                  <a:lnTo>
                    <a:pt x="30949" y="1116660"/>
                  </a:lnTo>
                  <a:lnTo>
                    <a:pt x="32600" y="1114501"/>
                  </a:lnTo>
                  <a:close/>
                </a:path>
                <a:path w="272414" h="1170304">
                  <a:moveTo>
                    <a:pt x="32854" y="1113256"/>
                  </a:moveTo>
                  <a:lnTo>
                    <a:pt x="32067" y="1108837"/>
                  </a:lnTo>
                  <a:lnTo>
                    <a:pt x="27330" y="1112875"/>
                  </a:lnTo>
                  <a:lnTo>
                    <a:pt x="32854" y="1113256"/>
                  </a:lnTo>
                  <a:close/>
                </a:path>
                <a:path w="272414" h="1170304">
                  <a:moveTo>
                    <a:pt x="35788" y="1146352"/>
                  </a:moveTo>
                  <a:lnTo>
                    <a:pt x="35191" y="1144181"/>
                  </a:lnTo>
                  <a:lnTo>
                    <a:pt x="33451" y="1146924"/>
                  </a:lnTo>
                  <a:lnTo>
                    <a:pt x="35788" y="1146352"/>
                  </a:lnTo>
                  <a:close/>
                </a:path>
                <a:path w="272414" h="1170304">
                  <a:moveTo>
                    <a:pt x="37731" y="1148689"/>
                  </a:moveTo>
                  <a:lnTo>
                    <a:pt x="36906" y="1148537"/>
                  </a:lnTo>
                  <a:lnTo>
                    <a:pt x="36741" y="1149769"/>
                  </a:lnTo>
                  <a:lnTo>
                    <a:pt x="37731" y="1148689"/>
                  </a:lnTo>
                  <a:close/>
                </a:path>
                <a:path w="272414" h="1170304">
                  <a:moveTo>
                    <a:pt x="40322" y="1117701"/>
                  </a:moveTo>
                  <a:lnTo>
                    <a:pt x="37490" y="1118641"/>
                  </a:lnTo>
                  <a:lnTo>
                    <a:pt x="39763" y="1119098"/>
                  </a:lnTo>
                  <a:lnTo>
                    <a:pt x="40322" y="1117701"/>
                  </a:lnTo>
                  <a:close/>
                </a:path>
                <a:path w="272414" h="1170304">
                  <a:moveTo>
                    <a:pt x="47790" y="1118514"/>
                  </a:moveTo>
                  <a:lnTo>
                    <a:pt x="40436" y="1119619"/>
                  </a:lnTo>
                  <a:lnTo>
                    <a:pt x="44919" y="1119200"/>
                  </a:lnTo>
                  <a:lnTo>
                    <a:pt x="47790" y="1118514"/>
                  </a:lnTo>
                  <a:close/>
                </a:path>
                <a:path w="272414" h="1170304">
                  <a:moveTo>
                    <a:pt x="48399" y="486867"/>
                  </a:moveTo>
                  <a:lnTo>
                    <a:pt x="47586" y="485482"/>
                  </a:lnTo>
                  <a:lnTo>
                    <a:pt x="46875" y="486791"/>
                  </a:lnTo>
                  <a:lnTo>
                    <a:pt x="48399" y="486867"/>
                  </a:lnTo>
                  <a:close/>
                </a:path>
                <a:path w="272414" h="1170304">
                  <a:moveTo>
                    <a:pt x="50050" y="1127239"/>
                  </a:moveTo>
                  <a:lnTo>
                    <a:pt x="48933" y="1121879"/>
                  </a:lnTo>
                  <a:lnTo>
                    <a:pt x="47828" y="1125359"/>
                  </a:lnTo>
                  <a:lnTo>
                    <a:pt x="45834" y="1121219"/>
                  </a:lnTo>
                  <a:lnTo>
                    <a:pt x="34277" y="1118450"/>
                  </a:lnTo>
                  <a:lnTo>
                    <a:pt x="19380" y="1114894"/>
                  </a:lnTo>
                  <a:lnTo>
                    <a:pt x="6997" y="1107770"/>
                  </a:lnTo>
                  <a:lnTo>
                    <a:pt x="0" y="1109611"/>
                  </a:lnTo>
                  <a:lnTo>
                    <a:pt x="4229" y="1117625"/>
                  </a:lnTo>
                  <a:lnTo>
                    <a:pt x="13385" y="1118450"/>
                  </a:lnTo>
                  <a:lnTo>
                    <a:pt x="6527" y="1117981"/>
                  </a:lnTo>
                  <a:lnTo>
                    <a:pt x="6858" y="1126540"/>
                  </a:lnTo>
                  <a:lnTo>
                    <a:pt x="17119" y="1126540"/>
                  </a:lnTo>
                  <a:lnTo>
                    <a:pt x="48412" y="1126540"/>
                  </a:lnTo>
                  <a:lnTo>
                    <a:pt x="50050" y="1127239"/>
                  </a:lnTo>
                  <a:close/>
                </a:path>
                <a:path w="272414" h="1170304">
                  <a:moveTo>
                    <a:pt x="50838" y="1121283"/>
                  </a:moveTo>
                  <a:lnTo>
                    <a:pt x="48463" y="1118501"/>
                  </a:lnTo>
                  <a:lnTo>
                    <a:pt x="47015" y="1122324"/>
                  </a:lnTo>
                  <a:lnTo>
                    <a:pt x="50838" y="1121283"/>
                  </a:lnTo>
                  <a:close/>
                </a:path>
                <a:path w="272414" h="1170304">
                  <a:moveTo>
                    <a:pt x="51435" y="1122248"/>
                  </a:moveTo>
                  <a:lnTo>
                    <a:pt x="50927" y="1121435"/>
                  </a:lnTo>
                  <a:lnTo>
                    <a:pt x="49568" y="1122095"/>
                  </a:lnTo>
                  <a:lnTo>
                    <a:pt x="51435" y="1122248"/>
                  </a:lnTo>
                  <a:close/>
                </a:path>
                <a:path w="272414" h="1170304">
                  <a:moveTo>
                    <a:pt x="51549" y="1120063"/>
                  </a:moveTo>
                  <a:lnTo>
                    <a:pt x="50952" y="1119098"/>
                  </a:lnTo>
                  <a:lnTo>
                    <a:pt x="50571" y="1120394"/>
                  </a:lnTo>
                  <a:lnTo>
                    <a:pt x="51549" y="1120063"/>
                  </a:lnTo>
                  <a:close/>
                </a:path>
                <a:path w="272414" h="1170304">
                  <a:moveTo>
                    <a:pt x="52349" y="1124331"/>
                  </a:moveTo>
                  <a:lnTo>
                    <a:pt x="51816" y="1122781"/>
                  </a:lnTo>
                  <a:lnTo>
                    <a:pt x="50876" y="1125143"/>
                  </a:lnTo>
                  <a:lnTo>
                    <a:pt x="52349" y="1124331"/>
                  </a:lnTo>
                  <a:close/>
                </a:path>
                <a:path w="272414" h="1170304">
                  <a:moveTo>
                    <a:pt x="53047" y="466839"/>
                  </a:moveTo>
                  <a:lnTo>
                    <a:pt x="50368" y="467829"/>
                  </a:lnTo>
                  <a:lnTo>
                    <a:pt x="51308" y="467791"/>
                  </a:lnTo>
                  <a:lnTo>
                    <a:pt x="53047" y="466839"/>
                  </a:lnTo>
                  <a:close/>
                </a:path>
                <a:path w="272414" h="1170304">
                  <a:moveTo>
                    <a:pt x="54724" y="1127963"/>
                  </a:moveTo>
                  <a:lnTo>
                    <a:pt x="52882" y="1123569"/>
                  </a:lnTo>
                  <a:lnTo>
                    <a:pt x="52819" y="1127582"/>
                  </a:lnTo>
                  <a:lnTo>
                    <a:pt x="54724" y="1127963"/>
                  </a:lnTo>
                  <a:close/>
                </a:path>
                <a:path w="272414" h="1170304">
                  <a:moveTo>
                    <a:pt x="56718" y="1141933"/>
                  </a:moveTo>
                  <a:lnTo>
                    <a:pt x="56654" y="1140675"/>
                  </a:lnTo>
                  <a:lnTo>
                    <a:pt x="55460" y="1139063"/>
                  </a:lnTo>
                  <a:lnTo>
                    <a:pt x="56718" y="1141933"/>
                  </a:lnTo>
                  <a:close/>
                </a:path>
                <a:path w="272414" h="1170304">
                  <a:moveTo>
                    <a:pt x="58521" y="1123696"/>
                  </a:moveTo>
                  <a:lnTo>
                    <a:pt x="54305" y="1121943"/>
                  </a:lnTo>
                  <a:lnTo>
                    <a:pt x="55880" y="1126655"/>
                  </a:lnTo>
                  <a:lnTo>
                    <a:pt x="55816" y="1123696"/>
                  </a:lnTo>
                  <a:lnTo>
                    <a:pt x="58521" y="1123696"/>
                  </a:lnTo>
                  <a:close/>
                </a:path>
                <a:path w="272414" h="1170304">
                  <a:moveTo>
                    <a:pt x="58699" y="1140980"/>
                  </a:moveTo>
                  <a:lnTo>
                    <a:pt x="57962" y="1140421"/>
                  </a:lnTo>
                  <a:lnTo>
                    <a:pt x="58153" y="1141882"/>
                  </a:lnTo>
                  <a:lnTo>
                    <a:pt x="58699" y="1140980"/>
                  </a:lnTo>
                  <a:close/>
                </a:path>
                <a:path w="272414" h="1170304">
                  <a:moveTo>
                    <a:pt x="60134" y="285991"/>
                  </a:moveTo>
                  <a:lnTo>
                    <a:pt x="57569" y="284784"/>
                  </a:lnTo>
                  <a:lnTo>
                    <a:pt x="59461" y="287108"/>
                  </a:lnTo>
                  <a:lnTo>
                    <a:pt x="60134" y="285991"/>
                  </a:lnTo>
                  <a:close/>
                </a:path>
                <a:path w="272414" h="1170304">
                  <a:moveTo>
                    <a:pt x="62395" y="273786"/>
                  </a:moveTo>
                  <a:lnTo>
                    <a:pt x="60947" y="274751"/>
                  </a:lnTo>
                  <a:lnTo>
                    <a:pt x="62026" y="275361"/>
                  </a:lnTo>
                  <a:lnTo>
                    <a:pt x="62395" y="273786"/>
                  </a:lnTo>
                  <a:close/>
                </a:path>
                <a:path w="272414" h="1170304">
                  <a:moveTo>
                    <a:pt x="62966" y="1128433"/>
                  </a:moveTo>
                  <a:lnTo>
                    <a:pt x="61861" y="1127277"/>
                  </a:lnTo>
                  <a:lnTo>
                    <a:pt x="60718" y="1129588"/>
                  </a:lnTo>
                  <a:lnTo>
                    <a:pt x="62966" y="1128433"/>
                  </a:lnTo>
                  <a:close/>
                </a:path>
                <a:path w="272414" h="1170304">
                  <a:moveTo>
                    <a:pt x="64592" y="1139024"/>
                  </a:moveTo>
                  <a:lnTo>
                    <a:pt x="59143" y="1134275"/>
                  </a:lnTo>
                  <a:lnTo>
                    <a:pt x="62725" y="1139342"/>
                  </a:lnTo>
                  <a:lnTo>
                    <a:pt x="64592" y="1139024"/>
                  </a:lnTo>
                  <a:close/>
                </a:path>
                <a:path w="272414" h="1170304">
                  <a:moveTo>
                    <a:pt x="65900" y="1142377"/>
                  </a:moveTo>
                  <a:lnTo>
                    <a:pt x="63004" y="1141044"/>
                  </a:lnTo>
                  <a:lnTo>
                    <a:pt x="63627" y="1142631"/>
                  </a:lnTo>
                  <a:lnTo>
                    <a:pt x="65900" y="1142377"/>
                  </a:lnTo>
                  <a:close/>
                </a:path>
                <a:path w="272414" h="1170304">
                  <a:moveTo>
                    <a:pt x="66065" y="291020"/>
                  </a:moveTo>
                  <a:lnTo>
                    <a:pt x="63525" y="289547"/>
                  </a:lnTo>
                  <a:lnTo>
                    <a:pt x="63627" y="293509"/>
                  </a:lnTo>
                  <a:lnTo>
                    <a:pt x="66065" y="291020"/>
                  </a:lnTo>
                  <a:close/>
                </a:path>
                <a:path w="272414" h="1170304">
                  <a:moveTo>
                    <a:pt x="68427" y="1134770"/>
                  </a:moveTo>
                  <a:lnTo>
                    <a:pt x="66268" y="1135507"/>
                  </a:lnTo>
                  <a:lnTo>
                    <a:pt x="67475" y="1136954"/>
                  </a:lnTo>
                  <a:lnTo>
                    <a:pt x="68427" y="1134770"/>
                  </a:lnTo>
                  <a:close/>
                </a:path>
                <a:path w="272414" h="1170304">
                  <a:moveTo>
                    <a:pt x="73215" y="1149908"/>
                  </a:moveTo>
                  <a:lnTo>
                    <a:pt x="71539" y="1148892"/>
                  </a:lnTo>
                  <a:lnTo>
                    <a:pt x="72110" y="1150289"/>
                  </a:lnTo>
                  <a:lnTo>
                    <a:pt x="73215" y="1149908"/>
                  </a:lnTo>
                  <a:close/>
                </a:path>
                <a:path w="272414" h="1170304">
                  <a:moveTo>
                    <a:pt x="73253" y="1154125"/>
                  </a:moveTo>
                  <a:lnTo>
                    <a:pt x="72123" y="1151763"/>
                  </a:lnTo>
                  <a:lnTo>
                    <a:pt x="71513" y="1150480"/>
                  </a:lnTo>
                  <a:lnTo>
                    <a:pt x="56159" y="1142593"/>
                  </a:lnTo>
                  <a:lnTo>
                    <a:pt x="55651" y="1141552"/>
                  </a:lnTo>
                  <a:lnTo>
                    <a:pt x="55651" y="1151966"/>
                  </a:lnTo>
                  <a:lnTo>
                    <a:pt x="54292" y="1154112"/>
                  </a:lnTo>
                  <a:lnTo>
                    <a:pt x="55384" y="1151763"/>
                  </a:lnTo>
                  <a:lnTo>
                    <a:pt x="55651" y="1151966"/>
                  </a:lnTo>
                  <a:lnTo>
                    <a:pt x="55651" y="1141552"/>
                  </a:lnTo>
                  <a:lnTo>
                    <a:pt x="49949" y="1129728"/>
                  </a:lnTo>
                  <a:lnTo>
                    <a:pt x="48475" y="1126680"/>
                  </a:lnTo>
                  <a:lnTo>
                    <a:pt x="17157" y="1126680"/>
                  </a:lnTo>
                  <a:lnTo>
                    <a:pt x="18884" y="1132878"/>
                  </a:lnTo>
                  <a:lnTo>
                    <a:pt x="22186" y="1129728"/>
                  </a:lnTo>
                  <a:lnTo>
                    <a:pt x="26504" y="1132852"/>
                  </a:lnTo>
                  <a:lnTo>
                    <a:pt x="32854" y="1137996"/>
                  </a:lnTo>
                  <a:lnTo>
                    <a:pt x="28117" y="1139736"/>
                  </a:lnTo>
                  <a:lnTo>
                    <a:pt x="27978" y="1143711"/>
                  </a:lnTo>
                  <a:lnTo>
                    <a:pt x="37960" y="1144143"/>
                  </a:lnTo>
                  <a:lnTo>
                    <a:pt x="37604" y="1148257"/>
                  </a:lnTo>
                  <a:lnTo>
                    <a:pt x="39306" y="1148778"/>
                  </a:lnTo>
                  <a:lnTo>
                    <a:pt x="39408" y="1150531"/>
                  </a:lnTo>
                  <a:lnTo>
                    <a:pt x="40246" y="1149667"/>
                  </a:lnTo>
                  <a:lnTo>
                    <a:pt x="39827" y="1148930"/>
                  </a:lnTo>
                  <a:lnTo>
                    <a:pt x="42773" y="1149807"/>
                  </a:lnTo>
                  <a:lnTo>
                    <a:pt x="38862" y="1151432"/>
                  </a:lnTo>
                  <a:lnTo>
                    <a:pt x="42405" y="1154125"/>
                  </a:lnTo>
                  <a:lnTo>
                    <a:pt x="54267" y="1154125"/>
                  </a:lnTo>
                  <a:lnTo>
                    <a:pt x="73253" y="1154125"/>
                  </a:lnTo>
                  <a:close/>
                </a:path>
                <a:path w="272414" h="1170304">
                  <a:moveTo>
                    <a:pt x="77863" y="1156081"/>
                  </a:moveTo>
                  <a:lnTo>
                    <a:pt x="77622" y="1155319"/>
                  </a:lnTo>
                  <a:lnTo>
                    <a:pt x="75412" y="1153502"/>
                  </a:lnTo>
                  <a:lnTo>
                    <a:pt x="77863" y="1156081"/>
                  </a:lnTo>
                  <a:close/>
                </a:path>
                <a:path w="272414" h="1170304">
                  <a:moveTo>
                    <a:pt x="79463" y="1142923"/>
                  </a:moveTo>
                  <a:lnTo>
                    <a:pt x="78486" y="1140853"/>
                  </a:lnTo>
                  <a:lnTo>
                    <a:pt x="77203" y="1142352"/>
                  </a:lnTo>
                  <a:lnTo>
                    <a:pt x="79463" y="1142923"/>
                  </a:lnTo>
                  <a:close/>
                </a:path>
                <a:path w="272414" h="1170304">
                  <a:moveTo>
                    <a:pt x="79489" y="1143660"/>
                  </a:moveTo>
                  <a:lnTo>
                    <a:pt x="78371" y="1144066"/>
                  </a:lnTo>
                  <a:lnTo>
                    <a:pt x="78816" y="1145590"/>
                  </a:lnTo>
                  <a:lnTo>
                    <a:pt x="79489" y="1143660"/>
                  </a:lnTo>
                  <a:close/>
                </a:path>
                <a:path w="272414" h="1170304">
                  <a:moveTo>
                    <a:pt x="79819" y="1167841"/>
                  </a:moveTo>
                  <a:lnTo>
                    <a:pt x="75895" y="1159687"/>
                  </a:lnTo>
                  <a:lnTo>
                    <a:pt x="77609" y="1158252"/>
                  </a:lnTo>
                  <a:lnTo>
                    <a:pt x="75057" y="1155090"/>
                  </a:lnTo>
                  <a:lnTo>
                    <a:pt x="75641" y="1159129"/>
                  </a:lnTo>
                  <a:lnTo>
                    <a:pt x="73787" y="1155255"/>
                  </a:lnTo>
                  <a:lnTo>
                    <a:pt x="53733" y="1155255"/>
                  </a:lnTo>
                  <a:lnTo>
                    <a:pt x="51308" y="1160449"/>
                  </a:lnTo>
                  <a:lnTo>
                    <a:pt x="75603" y="1170279"/>
                  </a:lnTo>
                  <a:lnTo>
                    <a:pt x="79819" y="1167841"/>
                  </a:lnTo>
                  <a:close/>
                </a:path>
                <a:path w="272414" h="1170304">
                  <a:moveTo>
                    <a:pt x="80429" y="1158786"/>
                  </a:moveTo>
                  <a:lnTo>
                    <a:pt x="79578" y="1158036"/>
                  </a:lnTo>
                  <a:lnTo>
                    <a:pt x="79413" y="1159129"/>
                  </a:lnTo>
                  <a:lnTo>
                    <a:pt x="80429" y="1158786"/>
                  </a:lnTo>
                  <a:close/>
                </a:path>
                <a:path w="272414" h="1170304">
                  <a:moveTo>
                    <a:pt x="80848" y="1158214"/>
                  </a:moveTo>
                  <a:lnTo>
                    <a:pt x="79895" y="1156792"/>
                  </a:lnTo>
                  <a:lnTo>
                    <a:pt x="79730" y="1157922"/>
                  </a:lnTo>
                  <a:lnTo>
                    <a:pt x="80848" y="1158214"/>
                  </a:lnTo>
                  <a:close/>
                </a:path>
                <a:path w="272414" h="1170304">
                  <a:moveTo>
                    <a:pt x="83515" y="1159052"/>
                  </a:moveTo>
                  <a:lnTo>
                    <a:pt x="81800" y="1158392"/>
                  </a:lnTo>
                  <a:lnTo>
                    <a:pt x="81902" y="1159421"/>
                  </a:lnTo>
                  <a:lnTo>
                    <a:pt x="83515" y="1159052"/>
                  </a:lnTo>
                  <a:close/>
                </a:path>
                <a:path w="272414" h="1170304">
                  <a:moveTo>
                    <a:pt x="90817" y="143141"/>
                  </a:moveTo>
                  <a:lnTo>
                    <a:pt x="87998" y="142201"/>
                  </a:lnTo>
                  <a:lnTo>
                    <a:pt x="84455" y="145605"/>
                  </a:lnTo>
                  <a:lnTo>
                    <a:pt x="90817" y="143141"/>
                  </a:lnTo>
                  <a:close/>
                </a:path>
                <a:path w="272414" h="1170304">
                  <a:moveTo>
                    <a:pt x="95123" y="155422"/>
                  </a:moveTo>
                  <a:lnTo>
                    <a:pt x="92113" y="151079"/>
                  </a:lnTo>
                  <a:lnTo>
                    <a:pt x="89865" y="152577"/>
                  </a:lnTo>
                  <a:lnTo>
                    <a:pt x="95123" y="155422"/>
                  </a:lnTo>
                  <a:close/>
                </a:path>
                <a:path w="272414" h="1170304">
                  <a:moveTo>
                    <a:pt x="117195" y="150177"/>
                  </a:moveTo>
                  <a:lnTo>
                    <a:pt x="111366" y="161925"/>
                  </a:lnTo>
                  <a:lnTo>
                    <a:pt x="113665" y="163728"/>
                  </a:lnTo>
                  <a:lnTo>
                    <a:pt x="117195" y="150177"/>
                  </a:lnTo>
                  <a:close/>
                </a:path>
                <a:path w="272414" h="1170304">
                  <a:moveTo>
                    <a:pt x="118325" y="97599"/>
                  </a:moveTo>
                  <a:lnTo>
                    <a:pt x="117551" y="95338"/>
                  </a:lnTo>
                  <a:lnTo>
                    <a:pt x="115735" y="97637"/>
                  </a:lnTo>
                  <a:lnTo>
                    <a:pt x="118325" y="97599"/>
                  </a:lnTo>
                  <a:close/>
                </a:path>
                <a:path w="272414" h="1170304">
                  <a:moveTo>
                    <a:pt x="170484" y="147281"/>
                  </a:moveTo>
                  <a:lnTo>
                    <a:pt x="170307" y="139153"/>
                  </a:lnTo>
                  <a:lnTo>
                    <a:pt x="154025" y="151396"/>
                  </a:lnTo>
                  <a:lnTo>
                    <a:pt x="141592" y="172288"/>
                  </a:lnTo>
                  <a:lnTo>
                    <a:pt x="154266" y="178435"/>
                  </a:lnTo>
                  <a:lnTo>
                    <a:pt x="157759" y="175094"/>
                  </a:lnTo>
                  <a:lnTo>
                    <a:pt x="170484" y="147281"/>
                  </a:lnTo>
                  <a:close/>
                </a:path>
                <a:path w="272414" h="1170304">
                  <a:moveTo>
                    <a:pt x="181508" y="447802"/>
                  </a:moveTo>
                  <a:lnTo>
                    <a:pt x="176301" y="446163"/>
                  </a:lnTo>
                  <a:lnTo>
                    <a:pt x="175196" y="448475"/>
                  </a:lnTo>
                  <a:lnTo>
                    <a:pt x="181508" y="447802"/>
                  </a:lnTo>
                  <a:close/>
                </a:path>
                <a:path w="272414" h="1170304">
                  <a:moveTo>
                    <a:pt x="185877" y="450786"/>
                  </a:moveTo>
                  <a:lnTo>
                    <a:pt x="184188" y="450532"/>
                  </a:lnTo>
                  <a:lnTo>
                    <a:pt x="183705" y="451396"/>
                  </a:lnTo>
                  <a:lnTo>
                    <a:pt x="185877" y="450786"/>
                  </a:lnTo>
                  <a:close/>
                </a:path>
                <a:path w="272414" h="1170304">
                  <a:moveTo>
                    <a:pt x="190131" y="449084"/>
                  </a:moveTo>
                  <a:lnTo>
                    <a:pt x="185356" y="447065"/>
                  </a:lnTo>
                  <a:lnTo>
                    <a:pt x="185153" y="448691"/>
                  </a:lnTo>
                  <a:lnTo>
                    <a:pt x="190131" y="449084"/>
                  </a:lnTo>
                  <a:close/>
                </a:path>
                <a:path w="272414" h="1170304">
                  <a:moveTo>
                    <a:pt x="192570" y="447954"/>
                  </a:moveTo>
                  <a:lnTo>
                    <a:pt x="190804" y="447662"/>
                  </a:lnTo>
                  <a:lnTo>
                    <a:pt x="190246" y="448970"/>
                  </a:lnTo>
                  <a:lnTo>
                    <a:pt x="192570" y="447954"/>
                  </a:lnTo>
                  <a:close/>
                </a:path>
                <a:path w="272414" h="1170304">
                  <a:moveTo>
                    <a:pt x="197815" y="447001"/>
                  </a:moveTo>
                  <a:lnTo>
                    <a:pt x="196316" y="446468"/>
                  </a:lnTo>
                  <a:lnTo>
                    <a:pt x="194043" y="448551"/>
                  </a:lnTo>
                  <a:lnTo>
                    <a:pt x="197815" y="447001"/>
                  </a:lnTo>
                  <a:close/>
                </a:path>
                <a:path w="272414" h="1170304">
                  <a:moveTo>
                    <a:pt x="204101" y="55918"/>
                  </a:moveTo>
                  <a:lnTo>
                    <a:pt x="188798" y="38798"/>
                  </a:lnTo>
                  <a:lnTo>
                    <a:pt x="181000" y="40195"/>
                  </a:lnTo>
                  <a:lnTo>
                    <a:pt x="182676" y="42773"/>
                  </a:lnTo>
                  <a:lnTo>
                    <a:pt x="177939" y="45275"/>
                  </a:lnTo>
                  <a:lnTo>
                    <a:pt x="179489" y="50444"/>
                  </a:lnTo>
                  <a:lnTo>
                    <a:pt x="184950" y="50850"/>
                  </a:lnTo>
                  <a:lnTo>
                    <a:pt x="181749" y="56172"/>
                  </a:lnTo>
                  <a:lnTo>
                    <a:pt x="177025" y="52844"/>
                  </a:lnTo>
                  <a:lnTo>
                    <a:pt x="179133" y="57950"/>
                  </a:lnTo>
                  <a:lnTo>
                    <a:pt x="162191" y="51777"/>
                  </a:lnTo>
                  <a:lnTo>
                    <a:pt x="144183" y="56730"/>
                  </a:lnTo>
                  <a:lnTo>
                    <a:pt x="141897" y="65417"/>
                  </a:lnTo>
                  <a:lnTo>
                    <a:pt x="125044" y="87426"/>
                  </a:lnTo>
                  <a:lnTo>
                    <a:pt x="125514" y="92824"/>
                  </a:lnTo>
                  <a:lnTo>
                    <a:pt x="116928" y="100977"/>
                  </a:lnTo>
                  <a:lnTo>
                    <a:pt x="112864" y="100279"/>
                  </a:lnTo>
                  <a:lnTo>
                    <a:pt x="107264" y="117538"/>
                  </a:lnTo>
                  <a:lnTo>
                    <a:pt x="100317" y="116928"/>
                  </a:lnTo>
                  <a:lnTo>
                    <a:pt x="90373" y="123698"/>
                  </a:lnTo>
                  <a:lnTo>
                    <a:pt x="84721" y="140919"/>
                  </a:lnTo>
                  <a:lnTo>
                    <a:pt x="90538" y="134594"/>
                  </a:lnTo>
                  <a:lnTo>
                    <a:pt x="89471" y="137934"/>
                  </a:lnTo>
                  <a:lnTo>
                    <a:pt x="93116" y="139573"/>
                  </a:lnTo>
                  <a:lnTo>
                    <a:pt x="88773" y="148043"/>
                  </a:lnTo>
                  <a:lnTo>
                    <a:pt x="90919" y="150380"/>
                  </a:lnTo>
                  <a:lnTo>
                    <a:pt x="98285" y="147967"/>
                  </a:lnTo>
                  <a:lnTo>
                    <a:pt x="98691" y="143598"/>
                  </a:lnTo>
                  <a:lnTo>
                    <a:pt x="108038" y="145961"/>
                  </a:lnTo>
                  <a:lnTo>
                    <a:pt x="111417" y="152514"/>
                  </a:lnTo>
                  <a:lnTo>
                    <a:pt x="116192" y="145859"/>
                  </a:lnTo>
                  <a:lnTo>
                    <a:pt x="117360" y="149466"/>
                  </a:lnTo>
                  <a:lnTo>
                    <a:pt x="115366" y="138531"/>
                  </a:lnTo>
                  <a:lnTo>
                    <a:pt x="118211" y="132638"/>
                  </a:lnTo>
                  <a:lnTo>
                    <a:pt x="121602" y="136093"/>
                  </a:lnTo>
                  <a:lnTo>
                    <a:pt x="121310" y="146126"/>
                  </a:lnTo>
                  <a:lnTo>
                    <a:pt x="124866" y="145872"/>
                  </a:lnTo>
                  <a:lnTo>
                    <a:pt x="124244" y="157200"/>
                  </a:lnTo>
                  <a:lnTo>
                    <a:pt x="127254" y="158610"/>
                  </a:lnTo>
                  <a:lnTo>
                    <a:pt x="129209" y="152323"/>
                  </a:lnTo>
                  <a:lnTo>
                    <a:pt x="131533" y="156502"/>
                  </a:lnTo>
                  <a:lnTo>
                    <a:pt x="135178" y="154889"/>
                  </a:lnTo>
                  <a:lnTo>
                    <a:pt x="140233" y="145796"/>
                  </a:lnTo>
                  <a:lnTo>
                    <a:pt x="134670" y="139166"/>
                  </a:lnTo>
                  <a:lnTo>
                    <a:pt x="139026" y="137655"/>
                  </a:lnTo>
                  <a:lnTo>
                    <a:pt x="137769" y="125222"/>
                  </a:lnTo>
                  <a:lnTo>
                    <a:pt x="139649" y="122809"/>
                  </a:lnTo>
                  <a:lnTo>
                    <a:pt x="143078" y="137642"/>
                  </a:lnTo>
                  <a:lnTo>
                    <a:pt x="146977" y="140500"/>
                  </a:lnTo>
                  <a:lnTo>
                    <a:pt x="148437" y="128549"/>
                  </a:lnTo>
                  <a:lnTo>
                    <a:pt x="154940" y="124231"/>
                  </a:lnTo>
                  <a:lnTo>
                    <a:pt x="148323" y="112839"/>
                  </a:lnTo>
                  <a:lnTo>
                    <a:pt x="150380" y="108966"/>
                  </a:lnTo>
                  <a:lnTo>
                    <a:pt x="154266" y="113131"/>
                  </a:lnTo>
                  <a:lnTo>
                    <a:pt x="158483" y="109410"/>
                  </a:lnTo>
                  <a:lnTo>
                    <a:pt x="157111" y="97447"/>
                  </a:lnTo>
                  <a:lnTo>
                    <a:pt x="166027" y="90703"/>
                  </a:lnTo>
                  <a:lnTo>
                    <a:pt x="163271" y="119418"/>
                  </a:lnTo>
                  <a:lnTo>
                    <a:pt x="171704" y="128930"/>
                  </a:lnTo>
                  <a:lnTo>
                    <a:pt x="178269" y="126136"/>
                  </a:lnTo>
                  <a:lnTo>
                    <a:pt x="178523" y="110210"/>
                  </a:lnTo>
                  <a:lnTo>
                    <a:pt x="190360" y="107302"/>
                  </a:lnTo>
                  <a:lnTo>
                    <a:pt x="196672" y="100330"/>
                  </a:lnTo>
                  <a:lnTo>
                    <a:pt x="195160" y="90766"/>
                  </a:lnTo>
                  <a:lnTo>
                    <a:pt x="189128" y="83426"/>
                  </a:lnTo>
                  <a:lnTo>
                    <a:pt x="196011" y="85890"/>
                  </a:lnTo>
                  <a:lnTo>
                    <a:pt x="199288" y="82588"/>
                  </a:lnTo>
                  <a:lnTo>
                    <a:pt x="191109" y="75742"/>
                  </a:lnTo>
                  <a:lnTo>
                    <a:pt x="188976" y="68084"/>
                  </a:lnTo>
                  <a:lnTo>
                    <a:pt x="204101" y="55918"/>
                  </a:lnTo>
                  <a:close/>
                </a:path>
                <a:path w="272414" h="1170304">
                  <a:moveTo>
                    <a:pt x="205955" y="298348"/>
                  </a:moveTo>
                  <a:lnTo>
                    <a:pt x="201422" y="287680"/>
                  </a:lnTo>
                  <a:lnTo>
                    <a:pt x="172732" y="255422"/>
                  </a:lnTo>
                  <a:lnTo>
                    <a:pt x="161010" y="252488"/>
                  </a:lnTo>
                  <a:lnTo>
                    <a:pt x="153339" y="255549"/>
                  </a:lnTo>
                  <a:lnTo>
                    <a:pt x="146862" y="268401"/>
                  </a:lnTo>
                  <a:lnTo>
                    <a:pt x="145326" y="255981"/>
                  </a:lnTo>
                  <a:lnTo>
                    <a:pt x="137871" y="259384"/>
                  </a:lnTo>
                  <a:lnTo>
                    <a:pt x="137109" y="254698"/>
                  </a:lnTo>
                  <a:lnTo>
                    <a:pt x="108191" y="236194"/>
                  </a:lnTo>
                  <a:lnTo>
                    <a:pt x="56413" y="248881"/>
                  </a:lnTo>
                  <a:lnTo>
                    <a:pt x="65773" y="275818"/>
                  </a:lnTo>
                  <a:lnTo>
                    <a:pt x="72301" y="281863"/>
                  </a:lnTo>
                  <a:lnTo>
                    <a:pt x="55168" y="318452"/>
                  </a:lnTo>
                  <a:lnTo>
                    <a:pt x="61556" y="327152"/>
                  </a:lnTo>
                  <a:lnTo>
                    <a:pt x="50965" y="330923"/>
                  </a:lnTo>
                  <a:lnTo>
                    <a:pt x="53530" y="347294"/>
                  </a:lnTo>
                  <a:lnTo>
                    <a:pt x="47663" y="351866"/>
                  </a:lnTo>
                  <a:lnTo>
                    <a:pt x="39433" y="378815"/>
                  </a:lnTo>
                  <a:lnTo>
                    <a:pt x="49593" y="377659"/>
                  </a:lnTo>
                  <a:lnTo>
                    <a:pt x="69126" y="393573"/>
                  </a:lnTo>
                  <a:lnTo>
                    <a:pt x="82156" y="422668"/>
                  </a:lnTo>
                  <a:lnTo>
                    <a:pt x="87769" y="422427"/>
                  </a:lnTo>
                  <a:lnTo>
                    <a:pt x="105892" y="403555"/>
                  </a:lnTo>
                  <a:lnTo>
                    <a:pt x="110007" y="407974"/>
                  </a:lnTo>
                  <a:lnTo>
                    <a:pt x="121640" y="402437"/>
                  </a:lnTo>
                  <a:lnTo>
                    <a:pt x="125971" y="392226"/>
                  </a:lnTo>
                  <a:lnTo>
                    <a:pt x="128435" y="362331"/>
                  </a:lnTo>
                  <a:lnTo>
                    <a:pt x="135305" y="365175"/>
                  </a:lnTo>
                  <a:lnTo>
                    <a:pt x="143052" y="357924"/>
                  </a:lnTo>
                  <a:lnTo>
                    <a:pt x="146075" y="342963"/>
                  </a:lnTo>
                  <a:lnTo>
                    <a:pt x="205955" y="298348"/>
                  </a:lnTo>
                  <a:close/>
                </a:path>
                <a:path w="272414" h="1170304">
                  <a:moveTo>
                    <a:pt x="223113" y="569760"/>
                  </a:moveTo>
                  <a:lnTo>
                    <a:pt x="222427" y="569087"/>
                  </a:lnTo>
                  <a:lnTo>
                    <a:pt x="222465" y="570738"/>
                  </a:lnTo>
                  <a:lnTo>
                    <a:pt x="223113" y="569760"/>
                  </a:lnTo>
                  <a:close/>
                </a:path>
                <a:path w="272414" h="1170304">
                  <a:moveTo>
                    <a:pt x="225221" y="563549"/>
                  </a:moveTo>
                  <a:lnTo>
                    <a:pt x="222338" y="563956"/>
                  </a:lnTo>
                  <a:lnTo>
                    <a:pt x="224383" y="564464"/>
                  </a:lnTo>
                  <a:lnTo>
                    <a:pt x="225221" y="563549"/>
                  </a:lnTo>
                  <a:close/>
                </a:path>
                <a:path w="272414" h="1170304">
                  <a:moveTo>
                    <a:pt x="226441" y="535762"/>
                  </a:moveTo>
                  <a:lnTo>
                    <a:pt x="223481" y="532853"/>
                  </a:lnTo>
                  <a:lnTo>
                    <a:pt x="225247" y="535559"/>
                  </a:lnTo>
                  <a:lnTo>
                    <a:pt x="226441" y="535762"/>
                  </a:lnTo>
                  <a:close/>
                </a:path>
                <a:path w="272414" h="1170304">
                  <a:moveTo>
                    <a:pt x="230174" y="536181"/>
                  </a:moveTo>
                  <a:lnTo>
                    <a:pt x="228041" y="535584"/>
                  </a:lnTo>
                  <a:lnTo>
                    <a:pt x="226987" y="536409"/>
                  </a:lnTo>
                  <a:lnTo>
                    <a:pt x="230174" y="536181"/>
                  </a:lnTo>
                  <a:close/>
                </a:path>
                <a:path w="272414" h="1170304">
                  <a:moveTo>
                    <a:pt x="231178" y="563054"/>
                  </a:moveTo>
                  <a:lnTo>
                    <a:pt x="228993" y="563346"/>
                  </a:lnTo>
                  <a:lnTo>
                    <a:pt x="229844" y="563753"/>
                  </a:lnTo>
                  <a:lnTo>
                    <a:pt x="231178" y="563054"/>
                  </a:lnTo>
                  <a:close/>
                </a:path>
                <a:path w="272414" h="1170304">
                  <a:moveTo>
                    <a:pt x="232448" y="69443"/>
                  </a:moveTo>
                  <a:lnTo>
                    <a:pt x="229920" y="67589"/>
                  </a:lnTo>
                  <a:lnTo>
                    <a:pt x="228968" y="71424"/>
                  </a:lnTo>
                  <a:lnTo>
                    <a:pt x="232448" y="69443"/>
                  </a:lnTo>
                  <a:close/>
                </a:path>
                <a:path w="272414" h="1170304">
                  <a:moveTo>
                    <a:pt x="233616" y="18961"/>
                  </a:moveTo>
                  <a:lnTo>
                    <a:pt x="221157" y="0"/>
                  </a:lnTo>
                  <a:lnTo>
                    <a:pt x="209067" y="9283"/>
                  </a:lnTo>
                  <a:lnTo>
                    <a:pt x="223824" y="27889"/>
                  </a:lnTo>
                  <a:lnTo>
                    <a:pt x="233616" y="18961"/>
                  </a:lnTo>
                  <a:close/>
                </a:path>
                <a:path w="272414" h="1170304">
                  <a:moveTo>
                    <a:pt x="235102" y="90855"/>
                  </a:moveTo>
                  <a:lnTo>
                    <a:pt x="226364" y="86334"/>
                  </a:lnTo>
                  <a:lnTo>
                    <a:pt x="216128" y="88468"/>
                  </a:lnTo>
                  <a:lnTo>
                    <a:pt x="213728" y="95694"/>
                  </a:lnTo>
                  <a:lnTo>
                    <a:pt x="232778" y="98767"/>
                  </a:lnTo>
                  <a:lnTo>
                    <a:pt x="235102" y="90855"/>
                  </a:lnTo>
                  <a:close/>
                </a:path>
                <a:path w="272414" h="1170304">
                  <a:moveTo>
                    <a:pt x="238429" y="71564"/>
                  </a:moveTo>
                  <a:lnTo>
                    <a:pt x="236728" y="69646"/>
                  </a:lnTo>
                  <a:lnTo>
                    <a:pt x="236296" y="72555"/>
                  </a:lnTo>
                  <a:lnTo>
                    <a:pt x="238429" y="71564"/>
                  </a:lnTo>
                  <a:close/>
                </a:path>
                <a:path w="272414" h="1170304">
                  <a:moveTo>
                    <a:pt x="238887" y="565873"/>
                  </a:moveTo>
                  <a:lnTo>
                    <a:pt x="238252" y="564972"/>
                  </a:lnTo>
                  <a:lnTo>
                    <a:pt x="236105" y="565404"/>
                  </a:lnTo>
                  <a:lnTo>
                    <a:pt x="238887" y="565873"/>
                  </a:lnTo>
                  <a:close/>
                </a:path>
                <a:path w="272414" h="1170304">
                  <a:moveTo>
                    <a:pt x="242227" y="459079"/>
                  </a:moveTo>
                  <a:lnTo>
                    <a:pt x="240296" y="458774"/>
                  </a:lnTo>
                  <a:lnTo>
                    <a:pt x="242189" y="460629"/>
                  </a:lnTo>
                  <a:lnTo>
                    <a:pt x="242227" y="459079"/>
                  </a:lnTo>
                  <a:close/>
                </a:path>
                <a:path w="272414" h="1170304">
                  <a:moveTo>
                    <a:pt x="245592" y="556323"/>
                  </a:moveTo>
                  <a:lnTo>
                    <a:pt x="244690" y="554824"/>
                  </a:lnTo>
                  <a:lnTo>
                    <a:pt x="243941" y="555777"/>
                  </a:lnTo>
                  <a:lnTo>
                    <a:pt x="245592" y="556323"/>
                  </a:lnTo>
                  <a:close/>
                </a:path>
                <a:path w="272414" h="1170304">
                  <a:moveTo>
                    <a:pt x="248412" y="460286"/>
                  </a:moveTo>
                  <a:lnTo>
                    <a:pt x="246964" y="459816"/>
                  </a:lnTo>
                  <a:lnTo>
                    <a:pt x="246646" y="461098"/>
                  </a:lnTo>
                  <a:lnTo>
                    <a:pt x="248412" y="460286"/>
                  </a:lnTo>
                  <a:close/>
                </a:path>
                <a:path w="272414" h="1170304">
                  <a:moveTo>
                    <a:pt x="260083" y="459105"/>
                  </a:moveTo>
                  <a:lnTo>
                    <a:pt x="255257" y="457009"/>
                  </a:lnTo>
                  <a:lnTo>
                    <a:pt x="258102" y="460311"/>
                  </a:lnTo>
                  <a:lnTo>
                    <a:pt x="260083" y="459105"/>
                  </a:lnTo>
                  <a:close/>
                </a:path>
                <a:path w="272414" h="1170304">
                  <a:moveTo>
                    <a:pt x="264731" y="154127"/>
                  </a:moveTo>
                  <a:lnTo>
                    <a:pt x="260121" y="156337"/>
                  </a:lnTo>
                  <a:lnTo>
                    <a:pt x="263664" y="155867"/>
                  </a:lnTo>
                  <a:lnTo>
                    <a:pt x="264731" y="154127"/>
                  </a:lnTo>
                  <a:close/>
                </a:path>
                <a:path w="272414" h="1170304">
                  <a:moveTo>
                    <a:pt x="266217" y="548220"/>
                  </a:moveTo>
                  <a:lnTo>
                    <a:pt x="261785" y="550443"/>
                  </a:lnTo>
                  <a:lnTo>
                    <a:pt x="264109" y="550684"/>
                  </a:lnTo>
                  <a:lnTo>
                    <a:pt x="266217" y="548220"/>
                  </a:lnTo>
                  <a:close/>
                </a:path>
                <a:path w="272414" h="1170304">
                  <a:moveTo>
                    <a:pt x="272161" y="339750"/>
                  </a:moveTo>
                  <a:lnTo>
                    <a:pt x="271233" y="341922"/>
                  </a:lnTo>
                  <a:lnTo>
                    <a:pt x="272072" y="341020"/>
                  </a:lnTo>
                  <a:lnTo>
                    <a:pt x="272161" y="339750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718727" y="2559722"/>
              <a:ext cx="138430" cy="685800"/>
            </a:xfrm>
            <a:custGeom>
              <a:avLst/>
              <a:gdLst/>
              <a:ahLst/>
              <a:cxnLst/>
              <a:rect l="l" t="t" r="r" b="b"/>
              <a:pathLst>
                <a:path w="138430" h="685800">
                  <a:moveTo>
                    <a:pt x="5118" y="79806"/>
                  </a:moveTo>
                  <a:lnTo>
                    <a:pt x="584" y="74244"/>
                  </a:lnTo>
                  <a:lnTo>
                    <a:pt x="0" y="76657"/>
                  </a:lnTo>
                  <a:lnTo>
                    <a:pt x="5118" y="79806"/>
                  </a:lnTo>
                  <a:close/>
                </a:path>
                <a:path w="138430" h="685800">
                  <a:moveTo>
                    <a:pt x="5727" y="53873"/>
                  </a:moveTo>
                  <a:lnTo>
                    <a:pt x="3517" y="52565"/>
                  </a:lnTo>
                  <a:lnTo>
                    <a:pt x="5003" y="54394"/>
                  </a:lnTo>
                  <a:lnTo>
                    <a:pt x="5727" y="53873"/>
                  </a:lnTo>
                  <a:close/>
                </a:path>
                <a:path w="138430" h="685800">
                  <a:moveTo>
                    <a:pt x="6997" y="78054"/>
                  </a:moveTo>
                  <a:lnTo>
                    <a:pt x="6616" y="74663"/>
                  </a:lnTo>
                  <a:lnTo>
                    <a:pt x="2984" y="75920"/>
                  </a:lnTo>
                  <a:lnTo>
                    <a:pt x="6997" y="78054"/>
                  </a:lnTo>
                  <a:close/>
                </a:path>
                <a:path w="138430" h="685800">
                  <a:moveTo>
                    <a:pt x="8775" y="46748"/>
                  </a:moveTo>
                  <a:lnTo>
                    <a:pt x="5994" y="49415"/>
                  </a:lnTo>
                  <a:lnTo>
                    <a:pt x="7759" y="49745"/>
                  </a:lnTo>
                  <a:lnTo>
                    <a:pt x="8775" y="46748"/>
                  </a:lnTo>
                  <a:close/>
                </a:path>
                <a:path w="138430" h="685800">
                  <a:moveTo>
                    <a:pt x="8991" y="54470"/>
                  </a:moveTo>
                  <a:lnTo>
                    <a:pt x="7289" y="55105"/>
                  </a:lnTo>
                  <a:lnTo>
                    <a:pt x="8509" y="56108"/>
                  </a:lnTo>
                  <a:lnTo>
                    <a:pt x="8991" y="54470"/>
                  </a:lnTo>
                  <a:close/>
                </a:path>
                <a:path w="138430" h="685800">
                  <a:moveTo>
                    <a:pt x="11303" y="60579"/>
                  </a:moveTo>
                  <a:lnTo>
                    <a:pt x="9207" y="58407"/>
                  </a:lnTo>
                  <a:lnTo>
                    <a:pt x="7188" y="59309"/>
                  </a:lnTo>
                  <a:lnTo>
                    <a:pt x="11303" y="60579"/>
                  </a:lnTo>
                  <a:close/>
                </a:path>
                <a:path w="138430" h="685800">
                  <a:moveTo>
                    <a:pt x="11684" y="90208"/>
                  </a:moveTo>
                  <a:lnTo>
                    <a:pt x="10375" y="89293"/>
                  </a:lnTo>
                  <a:lnTo>
                    <a:pt x="10604" y="90322"/>
                  </a:lnTo>
                  <a:lnTo>
                    <a:pt x="11684" y="90208"/>
                  </a:lnTo>
                  <a:close/>
                </a:path>
                <a:path w="138430" h="685800">
                  <a:moveTo>
                    <a:pt x="12103" y="53047"/>
                  </a:moveTo>
                  <a:lnTo>
                    <a:pt x="10883" y="52273"/>
                  </a:lnTo>
                  <a:lnTo>
                    <a:pt x="10121" y="54356"/>
                  </a:lnTo>
                  <a:lnTo>
                    <a:pt x="12103" y="53047"/>
                  </a:lnTo>
                  <a:close/>
                </a:path>
                <a:path w="138430" h="685800">
                  <a:moveTo>
                    <a:pt x="18199" y="43980"/>
                  </a:moveTo>
                  <a:lnTo>
                    <a:pt x="16065" y="44361"/>
                  </a:lnTo>
                  <a:lnTo>
                    <a:pt x="17703" y="44792"/>
                  </a:lnTo>
                  <a:lnTo>
                    <a:pt x="18199" y="43980"/>
                  </a:lnTo>
                  <a:close/>
                </a:path>
                <a:path w="138430" h="685800">
                  <a:moveTo>
                    <a:pt x="31330" y="47790"/>
                  </a:moveTo>
                  <a:lnTo>
                    <a:pt x="28422" y="48768"/>
                  </a:lnTo>
                  <a:lnTo>
                    <a:pt x="30378" y="49199"/>
                  </a:lnTo>
                  <a:lnTo>
                    <a:pt x="31330" y="47790"/>
                  </a:lnTo>
                  <a:close/>
                </a:path>
                <a:path w="138430" h="685800">
                  <a:moveTo>
                    <a:pt x="32461" y="61429"/>
                  </a:moveTo>
                  <a:lnTo>
                    <a:pt x="32080" y="60096"/>
                  </a:lnTo>
                  <a:lnTo>
                    <a:pt x="30568" y="61874"/>
                  </a:lnTo>
                  <a:lnTo>
                    <a:pt x="32461" y="61429"/>
                  </a:lnTo>
                  <a:close/>
                </a:path>
                <a:path w="138430" h="685800">
                  <a:moveTo>
                    <a:pt x="33832" y="49022"/>
                  </a:moveTo>
                  <a:lnTo>
                    <a:pt x="30911" y="49974"/>
                  </a:lnTo>
                  <a:lnTo>
                    <a:pt x="32169" y="50050"/>
                  </a:lnTo>
                  <a:lnTo>
                    <a:pt x="33832" y="49022"/>
                  </a:lnTo>
                  <a:close/>
                </a:path>
                <a:path w="138430" h="685800">
                  <a:moveTo>
                    <a:pt x="38455" y="52933"/>
                  </a:moveTo>
                  <a:lnTo>
                    <a:pt x="37833" y="52070"/>
                  </a:lnTo>
                  <a:lnTo>
                    <a:pt x="36753" y="53695"/>
                  </a:lnTo>
                  <a:lnTo>
                    <a:pt x="38455" y="52933"/>
                  </a:lnTo>
                  <a:close/>
                </a:path>
                <a:path w="138430" h="685800">
                  <a:moveTo>
                    <a:pt x="46964" y="577278"/>
                  </a:moveTo>
                  <a:lnTo>
                    <a:pt x="46456" y="576046"/>
                  </a:lnTo>
                  <a:lnTo>
                    <a:pt x="45758" y="576999"/>
                  </a:lnTo>
                  <a:lnTo>
                    <a:pt x="46964" y="577278"/>
                  </a:lnTo>
                  <a:close/>
                </a:path>
                <a:path w="138430" h="685800">
                  <a:moveTo>
                    <a:pt x="59791" y="610019"/>
                  </a:moveTo>
                  <a:lnTo>
                    <a:pt x="57569" y="609320"/>
                  </a:lnTo>
                  <a:lnTo>
                    <a:pt x="57619" y="610501"/>
                  </a:lnTo>
                  <a:lnTo>
                    <a:pt x="59791" y="610019"/>
                  </a:lnTo>
                  <a:close/>
                </a:path>
                <a:path w="138430" h="685800">
                  <a:moveTo>
                    <a:pt x="68948" y="616026"/>
                  </a:moveTo>
                  <a:lnTo>
                    <a:pt x="68351" y="615327"/>
                  </a:lnTo>
                  <a:lnTo>
                    <a:pt x="66789" y="615492"/>
                  </a:lnTo>
                  <a:lnTo>
                    <a:pt x="68948" y="616026"/>
                  </a:lnTo>
                  <a:close/>
                </a:path>
                <a:path w="138430" h="685800">
                  <a:moveTo>
                    <a:pt x="73025" y="621220"/>
                  </a:moveTo>
                  <a:lnTo>
                    <a:pt x="72707" y="620407"/>
                  </a:lnTo>
                  <a:lnTo>
                    <a:pt x="71653" y="620915"/>
                  </a:lnTo>
                  <a:lnTo>
                    <a:pt x="73025" y="621220"/>
                  </a:lnTo>
                  <a:close/>
                </a:path>
                <a:path w="138430" h="685800">
                  <a:moveTo>
                    <a:pt x="77762" y="636638"/>
                  </a:moveTo>
                  <a:lnTo>
                    <a:pt x="77101" y="631621"/>
                  </a:lnTo>
                  <a:lnTo>
                    <a:pt x="73025" y="627138"/>
                  </a:lnTo>
                  <a:lnTo>
                    <a:pt x="74815" y="623963"/>
                  </a:lnTo>
                  <a:lnTo>
                    <a:pt x="69291" y="619785"/>
                  </a:lnTo>
                  <a:lnTo>
                    <a:pt x="70878" y="616381"/>
                  </a:lnTo>
                  <a:lnTo>
                    <a:pt x="67056" y="617194"/>
                  </a:lnTo>
                  <a:lnTo>
                    <a:pt x="68046" y="618845"/>
                  </a:lnTo>
                  <a:lnTo>
                    <a:pt x="65443" y="616864"/>
                  </a:lnTo>
                  <a:lnTo>
                    <a:pt x="69011" y="610463"/>
                  </a:lnTo>
                  <a:lnTo>
                    <a:pt x="63703" y="608291"/>
                  </a:lnTo>
                  <a:lnTo>
                    <a:pt x="68389" y="606679"/>
                  </a:lnTo>
                  <a:lnTo>
                    <a:pt x="66649" y="604164"/>
                  </a:lnTo>
                  <a:lnTo>
                    <a:pt x="65633" y="602691"/>
                  </a:lnTo>
                  <a:lnTo>
                    <a:pt x="58445" y="604164"/>
                  </a:lnTo>
                  <a:lnTo>
                    <a:pt x="62750" y="603097"/>
                  </a:lnTo>
                  <a:lnTo>
                    <a:pt x="64935" y="593191"/>
                  </a:lnTo>
                  <a:lnTo>
                    <a:pt x="68186" y="578434"/>
                  </a:lnTo>
                  <a:lnTo>
                    <a:pt x="60045" y="581482"/>
                  </a:lnTo>
                  <a:lnTo>
                    <a:pt x="60045" y="591400"/>
                  </a:lnTo>
                  <a:lnTo>
                    <a:pt x="55549" y="593191"/>
                  </a:lnTo>
                  <a:lnTo>
                    <a:pt x="53848" y="591324"/>
                  </a:lnTo>
                  <a:lnTo>
                    <a:pt x="59931" y="587692"/>
                  </a:lnTo>
                  <a:lnTo>
                    <a:pt x="60045" y="591400"/>
                  </a:lnTo>
                  <a:lnTo>
                    <a:pt x="60045" y="581482"/>
                  </a:lnTo>
                  <a:lnTo>
                    <a:pt x="59728" y="581596"/>
                  </a:lnTo>
                  <a:lnTo>
                    <a:pt x="59753" y="582485"/>
                  </a:lnTo>
                  <a:lnTo>
                    <a:pt x="46596" y="578040"/>
                  </a:lnTo>
                  <a:lnTo>
                    <a:pt x="44970" y="588416"/>
                  </a:lnTo>
                  <a:lnTo>
                    <a:pt x="48679" y="597154"/>
                  </a:lnTo>
                  <a:lnTo>
                    <a:pt x="55956" y="600367"/>
                  </a:lnTo>
                  <a:lnTo>
                    <a:pt x="50647" y="600989"/>
                  </a:lnTo>
                  <a:lnTo>
                    <a:pt x="53428" y="606259"/>
                  </a:lnTo>
                  <a:lnTo>
                    <a:pt x="60312" y="610120"/>
                  </a:lnTo>
                  <a:lnTo>
                    <a:pt x="57137" y="610933"/>
                  </a:lnTo>
                  <a:lnTo>
                    <a:pt x="59067" y="614768"/>
                  </a:lnTo>
                  <a:lnTo>
                    <a:pt x="77012" y="631672"/>
                  </a:lnTo>
                  <a:lnTo>
                    <a:pt x="77762" y="636638"/>
                  </a:lnTo>
                  <a:close/>
                </a:path>
                <a:path w="138430" h="685800">
                  <a:moveTo>
                    <a:pt x="82143" y="566039"/>
                  </a:moveTo>
                  <a:lnTo>
                    <a:pt x="80251" y="565835"/>
                  </a:lnTo>
                  <a:lnTo>
                    <a:pt x="79159" y="570649"/>
                  </a:lnTo>
                  <a:lnTo>
                    <a:pt x="82143" y="566039"/>
                  </a:lnTo>
                  <a:close/>
                </a:path>
                <a:path w="138430" h="685800">
                  <a:moveTo>
                    <a:pt x="82804" y="571728"/>
                  </a:moveTo>
                  <a:lnTo>
                    <a:pt x="82118" y="570217"/>
                  </a:lnTo>
                  <a:lnTo>
                    <a:pt x="81597" y="571792"/>
                  </a:lnTo>
                  <a:lnTo>
                    <a:pt x="82804" y="571728"/>
                  </a:lnTo>
                  <a:close/>
                </a:path>
                <a:path w="138430" h="685800">
                  <a:moveTo>
                    <a:pt x="83108" y="573189"/>
                  </a:moveTo>
                  <a:lnTo>
                    <a:pt x="82905" y="571868"/>
                  </a:lnTo>
                  <a:lnTo>
                    <a:pt x="81838" y="572820"/>
                  </a:lnTo>
                  <a:lnTo>
                    <a:pt x="83108" y="573189"/>
                  </a:lnTo>
                  <a:close/>
                </a:path>
                <a:path w="138430" h="685800">
                  <a:moveTo>
                    <a:pt x="83820" y="49631"/>
                  </a:moveTo>
                  <a:lnTo>
                    <a:pt x="83261" y="47320"/>
                  </a:lnTo>
                  <a:lnTo>
                    <a:pt x="81635" y="50330"/>
                  </a:lnTo>
                  <a:lnTo>
                    <a:pt x="83820" y="49631"/>
                  </a:lnTo>
                  <a:close/>
                </a:path>
                <a:path w="138430" h="685800">
                  <a:moveTo>
                    <a:pt x="84988" y="584682"/>
                  </a:moveTo>
                  <a:lnTo>
                    <a:pt x="84175" y="584073"/>
                  </a:lnTo>
                  <a:lnTo>
                    <a:pt x="83439" y="587209"/>
                  </a:lnTo>
                  <a:lnTo>
                    <a:pt x="84988" y="584682"/>
                  </a:lnTo>
                  <a:close/>
                </a:path>
                <a:path w="138430" h="685800">
                  <a:moveTo>
                    <a:pt x="85344" y="580821"/>
                  </a:moveTo>
                  <a:lnTo>
                    <a:pt x="81978" y="577189"/>
                  </a:lnTo>
                  <a:lnTo>
                    <a:pt x="82308" y="579805"/>
                  </a:lnTo>
                  <a:lnTo>
                    <a:pt x="85344" y="580821"/>
                  </a:lnTo>
                  <a:close/>
                </a:path>
                <a:path w="138430" h="685800">
                  <a:moveTo>
                    <a:pt x="86525" y="587921"/>
                  </a:moveTo>
                  <a:lnTo>
                    <a:pt x="85483" y="587044"/>
                  </a:lnTo>
                  <a:lnTo>
                    <a:pt x="84213" y="588073"/>
                  </a:lnTo>
                  <a:lnTo>
                    <a:pt x="86525" y="587921"/>
                  </a:lnTo>
                  <a:close/>
                </a:path>
                <a:path w="138430" h="685800">
                  <a:moveTo>
                    <a:pt x="87477" y="562470"/>
                  </a:moveTo>
                  <a:lnTo>
                    <a:pt x="86575" y="560641"/>
                  </a:lnTo>
                  <a:lnTo>
                    <a:pt x="84988" y="563384"/>
                  </a:lnTo>
                  <a:lnTo>
                    <a:pt x="87477" y="562470"/>
                  </a:lnTo>
                  <a:close/>
                </a:path>
                <a:path w="138430" h="685800">
                  <a:moveTo>
                    <a:pt x="87820" y="589495"/>
                  </a:moveTo>
                  <a:lnTo>
                    <a:pt x="87604" y="588479"/>
                  </a:lnTo>
                  <a:lnTo>
                    <a:pt x="86817" y="589254"/>
                  </a:lnTo>
                  <a:lnTo>
                    <a:pt x="87820" y="589495"/>
                  </a:lnTo>
                  <a:close/>
                </a:path>
                <a:path w="138430" h="685800">
                  <a:moveTo>
                    <a:pt x="88226" y="574713"/>
                  </a:moveTo>
                  <a:lnTo>
                    <a:pt x="87477" y="574128"/>
                  </a:lnTo>
                  <a:lnTo>
                    <a:pt x="86893" y="574763"/>
                  </a:lnTo>
                  <a:lnTo>
                    <a:pt x="88226" y="574713"/>
                  </a:lnTo>
                  <a:close/>
                </a:path>
                <a:path w="138430" h="685800">
                  <a:moveTo>
                    <a:pt x="88976" y="587603"/>
                  </a:moveTo>
                  <a:lnTo>
                    <a:pt x="87744" y="580199"/>
                  </a:lnTo>
                  <a:lnTo>
                    <a:pt x="84988" y="584682"/>
                  </a:lnTo>
                  <a:lnTo>
                    <a:pt x="88976" y="587603"/>
                  </a:lnTo>
                  <a:close/>
                </a:path>
                <a:path w="138430" h="685800">
                  <a:moveTo>
                    <a:pt x="89192" y="589229"/>
                  </a:moveTo>
                  <a:lnTo>
                    <a:pt x="88493" y="588810"/>
                  </a:lnTo>
                  <a:lnTo>
                    <a:pt x="88214" y="590092"/>
                  </a:lnTo>
                  <a:lnTo>
                    <a:pt x="89192" y="589229"/>
                  </a:lnTo>
                  <a:close/>
                </a:path>
                <a:path w="138430" h="685800">
                  <a:moveTo>
                    <a:pt x="90932" y="561251"/>
                  </a:moveTo>
                  <a:lnTo>
                    <a:pt x="88506" y="563524"/>
                  </a:lnTo>
                  <a:lnTo>
                    <a:pt x="90703" y="563422"/>
                  </a:lnTo>
                  <a:lnTo>
                    <a:pt x="90932" y="561251"/>
                  </a:lnTo>
                  <a:close/>
                </a:path>
                <a:path w="138430" h="685800">
                  <a:moveTo>
                    <a:pt x="91389" y="554901"/>
                  </a:moveTo>
                  <a:lnTo>
                    <a:pt x="87922" y="559282"/>
                  </a:lnTo>
                  <a:lnTo>
                    <a:pt x="90004" y="560374"/>
                  </a:lnTo>
                  <a:lnTo>
                    <a:pt x="91389" y="554901"/>
                  </a:lnTo>
                  <a:close/>
                </a:path>
                <a:path w="138430" h="685800">
                  <a:moveTo>
                    <a:pt x="91922" y="578993"/>
                  </a:moveTo>
                  <a:lnTo>
                    <a:pt x="90322" y="577773"/>
                  </a:lnTo>
                  <a:lnTo>
                    <a:pt x="89789" y="578904"/>
                  </a:lnTo>
                  <a:lnTo>
                    <a:pt x="91922" y="578993"/>
                  </a:lnTo>
                  <a:close/>
                </a:path>
                <a:path w="138430" h="685800">
                  <a:moveTo>
                    <a:pt x="92316" y="582447"/>
                  </a:moveTo>
                  <a:lnTo>
                    <a:pt x="91351" y="580834"/>
                  </a:lnTo>
                  <a:lnTo>
                    <a:pt x="91109" y="582904"/>
                  </a:lnTo>
                  <a:lnTo>
                    <a:pt x="92316" y="582447"/>
                  </a:lnTo>
                  <a:close/>
                </a:path>
                <a:path w="138430" h="685800">
                  <a:moveTo>
                    <a:pt x="93370" y="594931"/>
                  </a:moveTo>
                  <a:lnTo>
                    <a:pt x="89979" y="588352"/>
                  </a:lnTo>
                  <a:lnTo>
                    <a:pt x="87934" y="591426"/>
                  </a:lnTo>
                  <a:lnTo>
                    <a:pt x="93370" y="594931"/>
                  </a:lnTo>
                  <a:close/>
                </a:path>
                <a:path w="138430" h="685800">
                  <a:moveTo>
                    <a:pt x="97929" y="605320"/>
                  </a:moveTo>
                  <a:lnTo>
                    <a:pt x="95859" y="599211"/>
                  </a:lnTo>
                  <a:lnTo>
                    <a:pt x="86944" y="592683"/>
                  </a:lnTo>
                  <a:lnTo>
                    <a:pt x="85725" y="595007"/>
                  </a:lnTo>
                  <a:lnTo>
                    <a:pt x="97929" y="605320"/>
                  </a:lnTo>
                  <a:close/>
                </a:path>
                <a:path w="138430" h="685800">
                  <a:moveTo>
                    <a:pt x="101003" y="609231"/>
                  </a:moveTo>
                  <a:lnTo>
                    <a:pt x="99314" y="605980"/>
                  </a:lnTo>
                  <a:lnTo>
                    <a:pt x="100177" y="608914"/>
                  </a:lnTo>
                  <a:lnTo>
                    <a:pt x="101003" y="609231"/>
                  </a:lnTo>
                  <a:close/>
                </a:path>
                <a:path w="138430" h="685800">
                  <a:moveTo>
                    <a:pt x="104749" y="610514"/>
                  </a:moveTo>
                  <a:lnTo>
                    <a:pt x="103898" y="607187"/>
                  </a:lnTo>
                  <a:lnTo>
                    <a:pt x="102450" y="604532"/>
                  </a:lnTo>
                  <a:lnTo>
                    <a:pt x="104749" y="610514"/>
                  </a:lnTo>
                  <a:close/>
                </a:path>
                <a:path w="138430" h="685800">
                  <a:moveTo>
                    <a:pt x="104889" y="601484"/>
                  </a:moveTo>
                  <a:lnTo>
                    <a:pt x="102997" y="599528"/>
                  </a:lnTo>
                  <a:lnTo>
                    <a:pt x="89827" y="586486"/>
                  </a:lnTo>
                  <a:lnTo>
                    <a:pt x="95262" y="595096"/>
                  </a:lnTo>
                  <a:lnTo>
                    <a:pt x="93941" y="596099"/>
                  </a:lnTo>
                  <a:lnTo>
                    <a:pt x="95504" y="595477"/>
                  </a:lnTo>
                  <a:lnTo>
                    <a:pt x="100876" y="603961"/>
                  </a:lnTo>
                  <a:lnTo>
                    <a:pt x="102946" y="599605"/>
                  </a:lnTo>
                  <a:lnTo>
                    <a:pt x="104889" y="601484"/>
                  </a:lnTo>
                  <a:close/>
                </a:path>
                <a:path w="138430" h="685800">
                  <a:moveTo>
                    <a:pt x="107429" y="605459"/>
                  </a:moveTo>
                  <a:lnTo>
                    <a:pt x="105956" y="600925"/>
                  </a:lnTo>
                  <a:lnTo>
                    <a:pt x="104990" y="606590"/>
                  </a:lnTo>
                  <a:lnTo>
                    <a:pt x="107429" y="605459"/>
                  </a:lnTo>
                  <a:close/>
                </a:path>
                <a:path w="138430" h="685800">
                  <a:moveTo>
                    <a:pt x="111290" y="600900"/>
                  </a:moveTo>
                  <a:lnTo>
                    <a:pt x="109994" y="595541"/>
                  </a:lnTo>
                  <a:lnTo>
                    <a:pt x="108178" y="601306"/>
                  </a:lnTo>
                  <a:lnTo>
                    <a:pt x="111290" y="600900"/>
                  </a:lnTo>
                  <a:close/>
                </a:path>
                <a:path w="138430" h="685800">
                  <a:moveTo>
                    <a:pt x="111302" y="619836"/>
                  </a:moveTo>
                  <a:lnTo>
                    <a:pt x="105803" y="614057"/>
                  </a:lnTo>
                  <a:lnTo>
                    <a:pt x="107594" y="620776"/>
                  </a:lnTo>
                  <a:lnTo>
                    <a:pt x="111302" y="619836"/>
                  </a:lnTo>
                  <a:close/>
                </a:path>
                <a:path w="138430" h="685800">
                  <a:moveTo>
                    <a:pt x="112153" y="588975"/>
                  </a:moveTo>
                  <a:lnTo>
                    <a:pt x="108877" y="591032"/>
                  </a:lnTo>
                  <a:lnTo>
                    <a:pt x="110223" y="591134"/>
                  </a:lnTo>
                  <a:lnTo>
                    <a:pt x="112153" y="588975"/>
                  </a:lnTo>
                  <a:close/>
                </a:path>
                <a:path w="138430" h="685800">
                  <a:moveTo>
                    <a:pt x="112166" y="590575"/>
                  </a:moveTo>
                  <a:lnTo>
                    <a:pt x="107264" y="593737"/>
                  </a:lnTo>
                  <a:lnTo>
                    <a:pt x="107315" y="598703"/>
                  </a:lnTo>
                  <a:lnTo>
                    <a:pt x="112166" y="590575"/>
                  </a:lnTo>
                  <a:close/>
                </a:path>
                <a:path w="138430" h="685800">
                  <a:moveTo>
                    <a:pt x="117424" y="608799"/>
                  </a:moveTo>
                  <a:lnTo>
                    <a:pt x="109702" y="601472"/>
                  </a:lnTo>
                  <a:lnTo>
                    <a:pt x="107988" y="613511"/>
                  </a:lnTo>
                  <a:lnTo>
                    <a:pt x="113906" y="618185"/>
                  </a:lnTo>
                  <a:lnTo>
                    <a:pt x="115239" y="611936"/>
                  </a:lnTo>
                  <a:lnTo>
                    <a:pt x="114020" y="619975"/>
                  </a:lnTo>
                  <a:lnTo>
                    <a:pt x="114287" y="619963"/>
                  </a:lnTo>
                  <a:lnTo>
                    <a:pt x="114096" y="620090"/>
                  </a:lnTo>
                  <a:lnTo>
                    <a:pt x="115290" y="628510"/>
                  </a:lnTo>
                  <a:lnTo>
                    <a:pt x="117284" y="617994"/>
                  </a:lnTo>
                  <a:lnTo>
                    <a:pt x="116636" y="618426"/>
                  </a:lnTo>
                  <a:lnTo>
                    <a:pt x="117424" y="608799"/>
                  </a:lnTo>
                  <a:close/>
                </a:path>
                <a:path w="138430" h="685800">
                  <a:moveTo>
                    <a:pt x="118186" y="615492"/>
                  </a:moveTo>
                  <a:lnTo>
                    <a:pt x="118071" y="612965"/>
                  </a:lnTo>
                  <a:lnTo>
                    <a:pt x="117335" y="617118"/>
                  </a:lnTo>
                  <a:lnTo>
                    <a:pt x="118186" y="615492"/>
                  </a:lnTo>
                  <a:close/>
                </a:path>
                <a:path w="138430" h="685800">
                  <a:moveTo>
                    <a:pt x="119291" y="635355"/>
                  </a:moveTo>
                  <a:lnTo>
                    <a:pt x="118402" y="636638"/>
                  </a:lnTo>
                  <a:lnTo>
                    <a:pt x="119189" y="637006"/>
                  </a:lnTo>
                  <a:lnTo>
                    <a:pt x="119291" y="635355"/>
                  </a:lnTo>
                  <a:close/>
                </a:path>
                <a:path w="138430" h="685800">
                  <a:moveTo>
                    <a:pt x="119900" y="626198"/>
                  </a:moveTo>
                  <a:lnTo>
                    <a:pt x="118656" y="626579"/>
                  </a:lnTo>
                  <a:lnTo>
                    <a:pt x="119062" y="627392"/>
                  </a:lnTo>
                  <a:lnTo>
                    <a:pt x="119900" y="626198"/>
                  </a:lnTo>
                  <a:close/>
                </a:path>
                <a:path w="138430" h="685800">
                  <a:moveTo>
                    <a:pt x="121424" y="623125"/>
                  </a:moveTo>
                  <a:lnTo>
                    <a:pt x="119151" y="624903"/>
                  </a:lnTo>
                  <a:lnTo>
                    <a:pt x="119989" y="626084"/>
                  </a:lnTo>
                  <a:lnTo>
                    <a:pt x="121424" y="623125"/>
                  </a:lnTo>
                  <a:close/>
                </a:path>
                <a:path w="138430" h="685800">
                  <a:moveTo>
                    <a:pt x="121551" y="622122"/>
                  </a:moveTo>
                  <a:lnTo>
                    <a:pt x="119049" y="621423"/>
                  </a:lnTo>
                  <a:lnTo>
                    <a:pt x="120497" y="623138"/>
                  </a:lnTo>
                  <a:lnTo>
                    <a:pt x="121551" y="622122"/>
                  </a:lnTo>
                  <a:close/>
                </a:path>
                <a:path w="138430" h="685800">
                  <a:moveTo>
                    <a:pt x="122656" y="630085"/>
                  </a:moveTo>
                  <a:lnTo>
                    <a:pt x="119253" y="629335"/>
                  </a:lnTo>
                  <a:lnTo>
                    <a:pt x="120472" y="631418"/>
                  </a:lnTo>
                  <a:lnTo>
                    <a:pt x="119926" y="633056"/>
                  </a:lnTo>
                  <a:lnTo>
                    <a:pt x="120840" y="633044"/>
                  </a:lnTo>
                  <a:lnTo>
                    <a:pt x="120650" y="631723"/>
                  </a:lnTo>
                  <a:lnTo>
                    <a:pt x="121005" y="632307"/>
                  </a:lnTo>
                  <a:lnTo>
                    <a:pt x="122656" y="630085"/>
                  </a:lnTo>
                  <a:close/>
                </a:path>
                <a:path w="138430" h="685800">
                  <a:moveTo>
                    <a:pt x="123748" y="631977"/>
                  </a:moveTo>
                  <a:lnTo>
                    <a:pt x="123190" y="629996"/>
                  </a:lnTo>
                  <a:lnTo>
                    <a:pt x="122047" y="633260"/>
                  </a:lnTo>
                  <a:lnTo>
                    <a:pt x="123748" y="631977"/>
                  </a:lnTo>
                  <a:close/>
                </a:path>
                <a:path w="138430" h="685800">
                  <a:moveTo>
                    <a:pt x="124269" y="2832"/>
                  </a:moveTo>
                  <a:lnTo>
                    <a:pt x="121869" y="0"/>
                  </a:lnTo>
                  <a:lnTo>
                    <a:pt x="120332" y="5105"/>
                  </a:lnTo>
                  <a:lnTo>
                    <a:pt x="124269" y="2832"/>
                  </a:lnTo>
                  <a:close/>
                </a:path>
                <a:path w="138430" h="685800">
                  <a:moveTo>
                    <a:pt x="125196" y="627227"/>
                  </a:moveTo>
                  <a:lnTo>
                    <a:pt x="124294" y="624154"/>
                  </a:lnTo>
                  <a:lnTo>
                    <a:pt x="122694" y="628129"/>
                  </a:lnTo>
                  <a:lnTo>
                    <a:pt x="125196" y="627227"/>
                  </a:lnTo>
                  <a:close/>
                </a:path>
                <a:path w="138430" h="685800">
                  <a:moveTo>
                    <a:pt x="125679" y="628015"/>
                  </a:moveTo>
                  <a:lnTo>
                    <a:pt x="125234" y="627519"/>
                  </a:lnTo>
                  <a:lnTo>
                    <a:pt x="123520" y="629259"/>
                  </a:lnTo>
                  <a:lnTo>
                    <a:pt x="125679" y="628015"/>
                  </a:lnTo>
                  <a:close/>
                </a:path>
                <a:path w="138430" h="685800">
                  <a:moveTo>
                    <a:pt x="125831" y="640613"/>
                  </a:moveTo>
                  <a:lnTo>
                    <a:pt x="124841" y="641019"/>
                  </a:lnTo>
                  <a:lnTo>
                    <a:pt x="125310" y="642048"/>
                  </a:lnTo>
                  <a:lnTo>
                    <a:pt x="125831" y="640613"/>
                  </a:lnTo>
                  <a:close/>
                </a:path>
                <a:path w="138430" h="685800">
                  <a:moveTo>
                    <a:pt x="126707" y="633831"/>
                  </a:moveTo>
                  <a:lnTo>
                    <a:pt x="122593" y="637273"/>
                  </a:lnTo>
                  <a:lnTo>
                    <a:pt x="125628" y="640168"/>
                  </a:lnTo>
                  <a:lnTo>
                    <a:pt x="126707" y="633831"/>
                  </a:lnTo>
                  <a:close/>
                </a:path>
                <a:path w="138430" h="685800">
                  <a:moveTo>
                    <a:pt x="127609" y="646607"/>
                  </a:moveTo>
                  <a:lnTo>
                    <a:pt x="125247" y="644232"/>
                  </a:lnTo>
                  <a:lnTo>
                    <a:pt x="126542" y="644245"/>
                  </a:lnTo>
                  <a:lnTo>
                    <a:pt x="125996" y="642289"/>
                  </a:lnTo>
                  <a:lnTo>
                    <a:pt x="124904" y="643890"/>
                  </a:lnTo>
                  <a:lnTo>
                    <a:pt x="124460" y="643432"/>
                  </a:lnTo>
                  <a:lnTo>
                    <a:pt x="125590" y="649008"/>
                  </a:lnTo>
                  <a:lnTo>
                    <a:pt x="127609" y="646607"/>
                  </a:lnTo>
                  <a:close/>
                </a:path>
                <a:path w="138430" h="685800">
                  <a:moveTo>
                    <a:pt x="127749" y="630694"/>
                  </a:moveTo>
                  <a:lnTo>
                    <a:pt x="127177" y="630834"/>
                  </a:lnTo>
                  <a:lnTo>
                    <a:pt x="126453" y="627634"/>
                  </a:lnTo>
                  <a:lnTo>
                    <a:pt x="124434" y="630212"/>
                  </a:lnTo>
                  <a:lnTo>
                    <a:pt x="126530" y="630986"/>
                  </a:lnTo>
                  <a:lnTo>
                    <a:pt x="124752" y="631405"/>
                  </a:lnTo>
                  <a:lnTo>
                    <a:pt x="125476" y="633158"/>
                  </a:lnTo>
                  <a:lnTo>
                    <a:pt x="127241" y="631253"/>
                  </a:lnTo>
                  <a:lnTo>
                    <a:pt x="127749" y="630694"/>
                  </a:lnTo>
                  <a:close/>
                </a:path>
                <a:path w="138430" h="685800">
                  <a:moveTo>
                    <a:pt x="128422" y="662457"/>
                  </a:moveTo>
                  <a:lnTo>
                    <a:pt x="127520" y="662266"/>
                  </a:lnTo>
                  <a:lnTo>
                    <a:pt x="126936" y="663282"/>
                  </a:lnTo>
                  <a:lnTo>
                    <a:pt x="128422" y="662457"/>
                  </a:lnTo>
                  <a:close/>
                </a:path>
                <a:path w="138430" h="685800">
                  <a:moveTo>
                    <a:pt x="131381" y="665035"/>
                  </a:moveTo>
                  <a:lnTo>
                    <a:pt x="130124" y="662952"/>
                  </a:lnTo>
                  <a:lnTo>
                    <a:pt x="128549" y="663587"/>
                  </a:lnTo>
                  <a:lnTo>
                    <a:pt x="131381" y="665035"/>
                  </a:lnTo>
                  <a:close/>
                </a:path>
                <a:path w="138430" h="685800">
                  <a:moveTo>
                    <a:pt x="132829" y="647369"/>
                  </a:moveTo>
                  <a:lnTo>
                    <a:pt x="132575" y="646341"/>
                  </a:lnTo>
                  <a:lnTo>
                    <a:pt x="130937" y="648385"/>
                  </a:lnTo>
                  <a:lnTo>
                    <a:pt x="132829" y="647369"/>
                  </a:lnTo>
                  <a:close/>
                </a:path>
                <a:path w="138430" h="685800">
                  <a:moveTo>
                    <a:pt x="133438" y="659422"/>
                  </a:moveTo>
                  <a:lnTo>
                    <a:pt x="133248" y="658571"/>
                  </a:lnTo>
                  <a:lnTo>
                    <a:pt x="132080" y="659041"/>
                  </a:lnTo>
                  <a:lnTo>
                    <a:pt x="133438" y="659422"/>
                  </a:lnTo>
                  <a:close/>
                </a:path>
                <a:path w="138430" h="685800">
                  <a:moveTo>
                    <a:pt x="135737" y="653427"/>
                  </a:moveTo>
                  <a:lnTo>
                    <a:pt x="133388" y="653021"/>
                  </a:lnTo>
                  <a:lnTo>
                    <a:pt x="132473" y="654126"/>
                  </a:lnTo>
                  <a:lnTo>
                    <a:pt x="135737" y="653427"/>
                  </a:lnTo>
                  <a:close/>
                </a:path>
                <a:path w="138430" h="685800">
                  <a:moveTo>
                    <a:pt x="137502" y="624319"/>
                  </a:moveTo>
                  <a:lnTo>
                    <a:pt x="129641" y="629145"/>
                  </a:lnTo>
                  <a:lnTo>
                    <a:pt x="127762" y="636981"/>
                  </a:lnTo>
                  <a:lnTo>
                    <a:pt x="137502" y="624319"/>
                  </a:lnTo>
                  <a:close/>
                </a:path>
                <a:path w="138430" h="685800">
                  <a:moveTo>
                    <a:pt x="138112" y="685215"/>
                  </a:moveTo>
                  <a:lnTo>
                    <a:pt x="137414" y="684644"/>
                  </a:lnTo>
                  <a:lnTo>
                    <a:pt x="136664" y="685622"/>
                  </a:lnTo>
                  <a:lnTo>
                    <a:pt x="138112" y="685215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666187" y="2606611"/>
              <a:ext cx="57785" cy="33020"/>
            </a:xfrm>
            <a:custGeom>
              <a:avLst/>
              <a:gdLst/>
              <a:ahLst/>
              <a:cxnLst/>
              <a:rect l="l" t="t" r="r" b="b"/>
              <a:pathLst>
                <a:path w="57785" h="33019">
                  <a:moveTo>
                    <a:pt x="7023" y="2857"/>
                  </a:moveTo>
                  <a:lnTo>
                    <a:pt x="3860" y="0"/>
                  </a:lnTo>
                  <a:lnTo>
                    <a:pt x="0" y="3225"/>
                  </a:lnTo>
                  <a:lnTo>
                    <a:pt x="3314" y="5105"/>
                  </a:lnTo>
                  <a:lnTo>
                    <a:pt x="7023" y="2857"/>
                  </a:lnTo>
                  <a:close/>
                </a:path>
                <a:path w="57785" h="33019">
                  <a:moveTo>
                    <a:pt x="50292" y="23672"/>
                  </a:moveTo>
                  <a:lnTo>
                    <a:pt x="48641" y="22517"/>
                  </a:lnTo>
                  <a:lnTo>
                    <a:pt x="49288" y="24295"/>
                  </a:lnTo>
                  <a:lnTo>
                    <a:pt x="50292" y="23672"/>
                  </a:lnTo>
                  <a:close/>
                </a:path>
                <a:path w="57785" h="33019">
                  <a:moveTo>
                    <a:pt x="50939" y="19989"/>
                  </a:moveTo>
                  <a:lnTo>
                    <a:pt x="49644" y="19951"/>
                  </a:lnTo>
                  <a:lnTo>
                    <a:pt x="50838" y="21234"/>
                  </a:lnTo>
                  <a:lnTo>
                    <a:pt x="50939" y="19989"/>
                  </a:lnTo>
                  <a:close/>
                </a:path>
                <a:path w="57785" h="33019">
                  <a:moveTo>
                    <a:pt x="51244" y="25844"/>
                  </a:moveTo>
                  <a:lnTo>
                    <a:pt x="50330" y="25539"/>
                  </a:lnTo>
                  <a:lnTo>
                    <a:pt x="50419" y="27000"/>
                  </a:lnTo>
                  <a:lnTo>
                    <a:pt x="51244" y="25844"/>
                  </a:lnTo>
                  <a:close/>
                </a:path>
                <a:path w="57785" h="33019">
                  <a:moveTo>
                    <a:pt x="51714" y="24130"/>
                  </a:moveTo>
                  <a:lnTo>
                    <a:pt x="50228" y="21717"/>
                  </a:lnTo>
                  <a:lnTo>
                    <a:pt x="48272" y="20840"/>
                  </a:lnTo>
                  <a:lnTo>
                    <a:pt x="51714" y="24130"/>
                  </a:lnTo>
                  <a:close/>
                </a:path>
                <a:path w="57785" h="33019">
                  <a:moveTo>
                    <a:pt x="57658" y="32918"/>
                  </a:moveTo>
                  <a:lnTo>
                    <a:pt x="53124" y="27355"/>
                  </a:lnTo>
                  <a:lnTo>
                    <a:pt x="52539" y="29768"/>
                  </a:lnTo>
                  <a:lnTo>
                    <a:pt x="57658" y="32918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4085" y="3201233"/>
              <a:ext cx="113994" cy="127173"/>
            </a:xfrm>
            <a:prstGeom prst="rect">
              <a:avLst/>
            </a:prstGeom>
          </p:spPr>
        </p:pic>
        <p:sp>
          <p:nvSpPr>
            <p:cNvPr id="102" name="object 102" descr=""/>
            <p:cNvSpPr/>
            <p:nvPr/>
          </p:nvSpPr>
          <p:spPr>
            <a:xfrm>
              <a:off x="2639260" y="1614267"/>
              <a:ext cx="1348105" cy="1819275"/>
            </a:xfrm>
            <a:custGeom>
              <a:avLst/>
              <a:gdLst/>
              <a:ahLst/>
              <a:cxnLst/>
              <a:rect l="l" t="t" r="r" b="b"/>
              <a:pathLst>
                <a:path w="1348104" h="1819275">
                  <a:moveTo>
                    <a:pt x="999285" y="1307893"/>
                  </a:moveTo>
                  <a:lnTo>
                    <a:pt x="999416" y="1315429"/>
                  </a:lnTo>
                  <a:lnTo>
                    <a:pt x="991261" y="1329170"/>
                  </a:lnTo>
                  <a:lnTo>
                    <a:pt x="1002389" y="1327487"/>
                  </a:lnTo>
                  <a:lnTo>
                    <a:pt x="997457" y="1333033"/>
                  </a:lnTo>
                  <a:lnTo>
                    <a:pt x="1001371" y="1336902"/>
                  </a:lnTo>
                  <a:lnTo>
                    <a:pt x="998336" y="1341188"/>
                  </a:lnTo>
                  <a:lnTo>
                    <a:pt x="1002867" y="1347702"/>
                  </a:lnTo>
                  <a:lnTo>
                    <a:pt x="1001563" y="1352838"/>
                  </a:lnTo>
                  <a:lnTo>
                    <a:pt x="1006626" y="1354206"/>
                  </a:lnTo>
                  <a:lnTo>
                    <a:pt x="1005722" y="1360799"/>
                  </a:lnTo>
                  <a:lnTo>
                    <a:pt x="1001563" y="1361799"/>
                  </a:lnTo>
                  <a:lnTo>
                    <a:pt x="1002990" y="1365419"/>
                  </a:lnTo>
                  <a:lnTo>
                    <a:pt x="997514" y="1364182"/>
                  </a:lnTo>
                  <a:lnTo>
                    <a:pt x="995863" y="1373199"/>
                  </a:lnTo>
                  <a:lnTo>
                    <a:pt x="1000158" y="1373388"/>
                  </a:lnTo>
                  <a:lnTo>
                    <a:pt x="992734" y="1378583"/>
                  </a:lnTo>
                  <a:lnTo>
                    <a:pt x="988975" y="1388028"/>
                  </a:lnTo>
                  <a:lnTo>
                    <a:pt x="985628" y="1387722"/>
                  </a:lnTo>
                  <a:lnTo>
                    <a:pt x="985566" y="1396052"/>
                  </a:lnTo>
                  <a:lnTo>
                    <a:pt x="1002359" y="1408584"/>
                  </a:lnTo>
                  <a:lnTo>
                    <a:pt x="1010598" y="1420074"/>
                  </a:lnTo>
                  <a:lnTo>
                    <a:pt x="1017652" y="1441996"/>
                  </a:lnTo>
                  <a:lnTo>
                    <a:pt x="1017682" y="1464850"/>
                  </a:lnTo>
                  <a:lnTo>
                    <a:pt x="1008674" y="1482773"/>
                  </a:lnTo>
                  <a:lnTo>
                    <a:pt x="998182" y="1493754"/>
                  </a:lnTo>
                  <a:lnTo>
                    <a:pt x="967165" y="1511428"/>
                  </a:lnTo>
                  <a:lnTo>
                    <a:pt x="972911" y="1523347"/>
                  </a:lnTo>
                  <a:lnTo>
                    <a:pt x="978399" y="1523900"/>
                  </a:lnTo>
                  <a:lnTo>
                    <a:pt x="979092" y="1554534"/>
                  </a:lnTo>
                  <a:lnTo>
                    <a:pt x="982150" y="1555318"/>
                  </a:lnTo>
                  <a:lnTo>
                    <a:pt x="980999" y="1561720"/>
                  </a:lnTo>
                  <a:lnTo>
                    <a:pt x="986877" y="1572127"/>
                  </a:lnTo>
                  <a:lnTo>
                    <a:pt x="978372" y="1586968"/>
                  </a:lnTo>
                  <a:lnTo>
                    <a:pt x="982688" y="1594076"/>
                  </a:lnTo>
                  <a:lnTo>
                    <a:pt x="980312" y="1599286"/>
                  </a:lnTo>
                  <a:lnTo>
                    <a:pt x="974072" y="1589501"/>
                  </a:lnTo>
                  <a:lnTo>
                    <a:pt x="966551" y="1602258"/>
                  </a:lnTo>
                  <a:lnTo>
                    <a:pt x="957104" y="1597756"/>
                  </a:lnTo>
                  <a:lnTo>
                    <a:pt x="952832" y="1586458"/>
                  </a:lnTo>
                  <a:lnTo>
                    <a:pt x="940742" y="1577162"/>
                  </a:lnTo>
                  <a:lnTo>
                    <a:pt x="939006" y="1569521"/>
                  </a:lnTo>
                  <a:lnTo>
                    <a:pt x="928007" y="1556885"/>
                  </a:lnTo>
                  <a:lnTo>
                    <a:pt x="929627" y="1532970"/>
                  </a:lnTo>
                  <a:lnTo>
                    <a:pt x="924772" y="1521592"/>
                  </a:lnTo>
                  <a:lnTo>
                    <a:pt x="927625" y="1498232"/>
                  </a:lnTo>
                  <a:lnTo>
                    <a:pt x="901881" y="1493131"/>
                  </a:lnTo>
                  <a:lnTo>
                    <a:pt x="882195" y="1494223"/>
                  </a:lnTo>
                  <a:lnTo>
                    <a:pt x="870114" y="1483056"/>
                  </a:lnTo>
                  <a:lnTo>
                    <a:pt x="845089" y="1472862"/>
                  </a:lnTo>
                  <a:lnTo>
                    <a:pt x="837221" y="1459942"/>
                  </a:lnTo>
                  <a:lnTo>
                    <a:pt x="823055" y="1448824"/>
                  </a:lnTo>
                  <a:lnTo>
                    <a:pt x="795276" y="1437826"/>
                  </a:lnTo>
                  <a:lnTo>
                    <a:pt x="762894" y="1445185"/>
                  </a:lnTo>
                  <a:lnTo>
                    <a:pt x="766470" y="1431257"/>
                  </a:lnTo>
                  <a:lnTo>
                    <a:pt x="754666" y="1392345"/>
                  </a:lnTo>
                  <a:lnTo>
                    <a:pt x="738792" y="1391230"/>
                  </a:lnTo>
                  <a:lnTo>
                    <a:pt x="735525" y="1394212"/>
                  </a:lnTo>
                  <a:lnTo>
                    <a:pt x="729842" y="1384783"/>
                  </a:lnTo>
                  <a:lnTo>
                    <a:pt x="731197" y="1339822"/>
                  </a:lnTo>
                  <a:lnTo>
                    <a:pt x="742178" y="1318635"/>
                  </a:lnTo>
                  <a:lnTo>
                    <a:pt x="741199" y="1312390"/>
                  </a:lnTo>
                  <a:lnTo>
                    <a:pt x="745195" y="1310702"/>
                  </a:lnTo>
                  <a:lnTo>
                    <a:pt x="742266" y="1307216"/>
                  </a:lnTo>
                  <a:lnTo>
                    <a:pt x="753984" y="1296664"/>
                  </a:lnTo>
                  <a:lnTo>
                    <a:pt x="748070" y="1290304"/>
                  </a:lnTo>
                  <a:lnTo>
                    <a:pt x="752580" y="1292632"/>
                  </a:lnTo>
                  <a:lnTo>
                    <a:pt x="752981" y="1287125"/>
                  </a:lnTo>
                  <a:lnTo>
                    <a:pt x="756214" y="1289531"/>
                  </a:lnTo>
                  <a:lnTo>
                    <a:pt x="758429" y="1285187"/>
                  </a:lnTo>
                  <a:lnTo>
                    <a:pt x="754801" y="1282963"/>
                  </a:lnTo>
                  <a:lnTo>
                    <a:pt x="761364" y="1283126"/>
                  </a:lnTo>
                  <a:lnTo>
                    <a:pt x="757916" y="1277677"/>
                  </a:lnTo>
                  <a:lnTo>
                    <a:pt x="766621" y="1284146"/>
                  </a:lnTo>
                  <a:lnTo>
                    <a:pt x="761846" y="1273176"/>
                  </a:lnTo>
                  <a:lnTo>
                    <a:pt x="772297" y="1276483"/>
                  </a:lnTo>
                  <a:lnTo>
                    <a:pt x="765505" y="1273752"/>
                  </a:lnTo>
                  <a:lnTo>
                    <a:pt x="764799" y="1269224"/>
                  </a:lnTo>
                  <a:lnTo>
                    <a:pt x="773716" y="1271101"/>
                  </a:lnTo>
                  <a:lnTo>
                    <a:pt x="776368" y="1268171"/>
                  </a:lnTo>
                  <a:lnTo>
                    <a:pt x="767073" y="1260769"/>
                  </a:lnTo>
                  <a:lnTo>
                    <a:pt x="783802" y="1261740"/>
                  </a:lnTo>
                  <a:lnTo>
                    <a:pt x="795079" y="1253860"/>
                  </a:lnTo>
                  <a:lnTo>
                    <a:pt x="794561" y="1242200"/>
                  </a:lnTo>
                  <a:lnTo>
                    <a:pt x="783725" y="1238196"/>
                  </a:lnTo>
                  <a:lnTo>
                    <a:pt x="777288" y="1228782"/>
                  </a:lnTo>
                  <a:lnTo>
                    <a:pt x="795371" y="1238853"/>
                  </a:lnTo>
                  <a:lnTo>
                    <a:pt x="791501" y="1235563"/>
                  </a:lnTo>
                  <a:lnTo>
                    <a:pt x="801913" y="1233449"/>
                  </a:lnTo>
                  <a:lnTo>
                    <a:pt x="805931" y="1226872"/>
                  </a:lnTo>
                  <a:lnTo>
                    <a:pt x="802626" y="1221226"/>
                  </a:lnTo>
                  <a:lnTo>
                    <a:pt x="808106" y="1222160"/>
                  </a:lnTo>
                  <a:lnTo>
                    <a:pt x="805304" y="1213577"/>
                  </a:lnTo>
                  <a:lnTo>
                    <a:pt x="818946" y="1221183"/>
                  </a:lnTo>
                  <a:lnTo>
                    <a:pt x="818114" y="1217293"/>
                  </a:lnTo>
                  <a:lnTo>
                    <a:pt x="824886" y="1220014"/>
                  </a:lnTo>
                  <a:lnTo>
                    <a:pt x="834488" y="1213979"/>
                  </a:lnTo>
                  <a:lnTo>
                    <a:pt x="853140" y="1180808"/>
                  </a:lnTo>
                  <a:lnTo>
                    <a:pt x="852487" y="1173691"/>
                  </a:lnTo>
                  <a:lnTo>
                    <a:pt x="820587" y="1170534"/>
                  </a:lnTo>
                  <a:lnTo>
                    <a:pt x="810376" y="1155577"/>
                  </a:lnTo>
                  <a:lnTo>
                    <a:pt x="798517" y="1149656"/>
                  </a:lnTo>
                  <a:lnTo>
                    <a:pt x="809540" y="1151392"/>
                  </a:lnTo>
                  <a:lnTo>
                    <a:pt x="805681" y="1146570"/>
                  </a:lnTo>
                  <a:lnTo>
                    <a:pt x="808264" y="1145221"/>
                  </a:lnTo>
                  <a:lnTo>
                    <a:pt x="829349" y="1158276"/>
                  </a:lnTo>
                  <a:lnTo>
                    <a:pt x="824019" y="1158153"/>
                  </a:lnTo>
                  <a:lnTo>
                    <a:pt x="836627" y="1169710"/>
                  </a:lnTo>
                  <a:lnTo>
                    <a:pt x="847765" y="1170364"/>
                  </a:lnTo>
                  <a:lnTo>
                    <a:pt x="860129" y="1157705"/>
                  </a:lnTo>
                  <a:lnTo>
                    <a:pt x="870321" y="1138370"/>
                  </a:lnTo>
                  <a:lnTo>
                    <a:pt x="858632" y="1132168"/>
                  </a:lnTo>
                  <a:lnTo>
                    <a:pt x="857013" y="1124038"/>
                  </a:lnTo>
                  <a:lnTo>
                    <a:pt x="877386" y="1121756"/>
                  </a:lnTo>
                  <a:lnTo>
                    <a:pt x="881601" y="1134774"/>
                  </a:lnTo>
                  <a:lnTo>
                    <a:pt x="894824" y="1138558"/>
                  </a:lnTo>
                  <a:lnTo>
                    <a:pt x="892609" y="1128624"/>
                  </a:lnTo>
                  <a:lnTo>
                    <a:pt x="903049" y="1138968"/>
                  </a:lnTo>
                  <a:lnTo>
                    <a:pt x="905390" y="1136157"/>
                  </a:lnTo>
                  <a:lnTo>
                    <a:pt x="898203" y="1117593"/>
                  </a:lnTo>
                  <a:lnTo>
                    <a:pt x="893703" y="1115780"/>
                  </a:lnTo>
                  <a:lnTo>
                    <a:pt x="899478" y="1116894"/>
                  </a:lnTo>
                  <a:lnTo>
                    <a:pt x="902263" y="1110045"/>
                  </a:lnTo>
                  <a:lnTo>
                    <a:pt x="900429" y="1120441"/>
                  </a:lnTo>
                  <a:lnTo>
                    <a:pt x="909552" y="1131114"/>
                  </a:lnTo>
                  <a:lnTo>
                    <a:pt x="915980" y="1123288"/>
                  </a:lnTo>
                  <a:lnTo>
                    <a:pt x="929788" y="1116631"/>
                  </a:lnTo>
                  <a:lnTo>
                    <a:pt x="931943" y="1107086"/>
                  </a:lnTo>
                  <a:lnTo>
                    <a:pt x="940134" y="1105217"/>
                  </a:lnTo>
                  <a:lnTo>
                    <a:pt x="944296" y="1086688"/>
                  </a:lnTo>
                  <a:lnTo>
                    <a:pt x="930358" y="1067655"/>
                  </a:lnTo>
                  <a:lnTo>
                    <a:pt x="932287" y="1055449"/>
                  </a:lnTo>
                  <a:lnTo>
                    <a:pt x="927773" y="1058487"/>
                  </a:lnTo>
                  <a:lnTo>
                    <a:pt x="928121" y="1052887"/>
                  </a:lnTo>
                  <a:lnTo>
                    <a:pt x="924041" y="1049955"/>
                  </a:lnTo>
                  <a:lnTo>
                    <a:pt x="931578" y="1049146"/>
                  </a:lnTo>
                  <a:lnTo>
                    <a:pt x="921432" y="1044893"/>
                  </a:lnTo>
                  <a:lnTo>
                    <a:pt x="923994" y="1044971"/>
                  </a:lnTo>
                  <a:lnTo>
                    <a:pt x="922164" y="1041549"/>
                  </a:lnTo>
                  <a:lnTo>
                    <a:pt x="928624" y="1044201"/>
                  </a:lnTo>
                  <a:lnTo>
                    <a:pt x="927892" y="1040859"/>
                  </a:lnTo>
                  <a:lnTo>
                    <a:pt x="932550" y="1045954"/>
                  </a:lnTo>
                  <a:lnTo>
                    <a:pt x="943661" y="1036422"/>
                  </a:lnTo>
                  <a:lnTo>
                    <a:pt x="940990" y="1025820"/>
                  </a:lnTo>
                  <a:lnTo>
                    <a:pt x="939042" y="1028349"/>
                  </a:lnTo>
                  <a:lnTo>
                    <a:pt x="937684" y="1024820"/>
                  </a:lnTo>
                  <a:lnTo>
                    <a:pt x="931602" y="1026249"/>
                  </a:lnTo>
                  <a:lnTo>
                    <a:pt x="943655" y="1016773"/>
                  </a:lnTo>
                  <a:lnTo>
                    <a:pt x="942454" y="1012078"/>
                  </a:lnTo>
                  <a:lnTo>
                    <a:pt x="927625" y="1009924"/>
                  </a:lnTo>
                  <a:lnTo>
                    <a:pt x="928241" y="1002995"/>
                  </a:lnTo>
                  <a:lnTo>
                    <a:pt x="916778" y="997642"/>
                  </a:lnTo>
                  <a:lnTo>
                    <a:pt x="932206" y="1001725"/>
                  </a:lnTo>
                  <a:lnTo>
                    <a:pt x="919798" y="995013"/>
                  </a:lnTo>
                  <a:lnTo>
                    <a:pt x="923501" y="994148"/>
                  </a:lnTo>
                  <a:lnTo>
                    <a:pt x="922150" y="991423"/>
                  </a:lnTo>
                  <a:lnTo>
                    <a:pt x="928237" y="992186"/>
                  </a:lnTo>
                  <a:lnTo>
                    <a:pt x="923113" y="989396"/>
                  </a:lnTo>
                  <a:lnTo>
                    <a:pt x="907267" y="989983"/>
                  </a:lnTo>
                  <a:lnTo>
                    <a:pt x="891349" y="981795"/>
                  </a:lnTo>
                  <a:lnTo>
                    <a:pt x="886204" y="982203"/>
                  </a:lnTo>
                  <a:lnTo>
                    <a:pt x="884308" y="986557"/>
                  </a:lnTo>
                  <a:lnTo>
                    <a:pt x="875701" y="981942"/>
                  </a:lnTo>
                  <a:lnTo>
                    <a:pt x="879023" y="983802"/>
                  </a:lnTo>
                  <a:lnTo>
                    <a:pt x="875954" y="991800"/>
                  </a:lnTo>
                  <a:lnTo>
                    <a:pt x="878791" y="995297"/>
                  </a:lnTo>
                  <a:lnTo>
                    <a:pt x="877136" y="1009140"/>
                  </a:lnTo>
                  <a:lnTo>
                    <a:pt x="881246" y="1015073"/>
                  </a:lnTo>
                  <a:lnTo>
                    <a:pt x="883448" y="1012940"/>
                  </a:lnTo>
                  <a:lnTo>
                    <a:pt x="882848" y="1015773"/>
                  </a:lnTo>
                  <a:lnTo>
                    <a:pt x="888610" y="1017100"/>
                  </a:lnTo>
                  <a:lnTo>
                    <a:pt x="885641" y="1020212"/>
                  </a:lnTo>
                  <a:lnTo>
                    <a:pt x="887774" y="1023424"/>
                  </a:lnTo>
                  <a:lnTo>
                    <a:pt x="882184" y="1022365"/>
                  </a:lnTo>
                  <a:lnTo>
                    <a:pt x="884665" y="1026231"/>
                  </a:lnTo>
                  <a:lnTo>
                    <a:pt x="881342" y="1027090"/>
                  </a:lnTo>
                  <a:lnTo>
                    <a:pt x="888459" y="1030322"/>
                  </a:lnTo>
                  <a:lnTo>
                    <a:pt x="874576" y="1031978"/>
                  </a:lnTo>
                  <a:lnTo>
                    <a:pt x="870389" y="1062044"/>
                  </a:lnTo>
                  <a:lnTo>
                    <a:pt x="860390" y="1077070"/>
                  </a:lnTo>
                  <a:lnTo>
                    <a:pt x="860718" y="1090087"/>
                  </a:lnTo>
                  <a:lnTo>
                    <a:pt x="856699" y="1087729"/>
                  </a:lnTo>
                  <a:lnTo>
                    <a:pt x="852324" y="1090435"/>
                  </a:lnTo>
                  <a:lnTo>
                    <a:pt x="853637" y="1095597"/>
                  </a:lnTo>
                  <a:lnTo>
                    <a:pt x="848420" y="1100995"/>
                  </a:lnTo>
                  <a:lnTo>
                    <a:pt x="830689" y="1064329"/>
                  </a:lnTo>
                  <a:lnTo>
                    <a:pt x="830977" y="1051415"/>
                  </a:lnTo>
                  <a:lnTo>
                    <a:pt x="834216" y="1047609"/>
                  </a:lnTo>
                  <a:lnTo>
                    <a:pt x="834155" y="1053453"/>
                  </a:lnTo>
                  <a:lnTo>
                    <a:pt x="838267" y="1055066"/>
                  </a:lnTo>
                  <a:lnTo>
                    <a:pt x="840361" y="1049523"/>
                  </a:lnTo>
                  <a:lnTo>
                    <a:pt x="833283" y="1024035"/>
                  </a:lnTo>
                  <a:lnTo>
                    <a:pt x="821745" y="1009915"/>
                  </a:lnTo>
                  <a:lnTo>
                    <a:pt x="816887" y="1008930"/>
                  </a:lnTo>
                  <a:lnTo>
                    <a:pt x="809252" y="1022013"/>
                  </a:lnTo>
                  <a:lnTo>
                    <a:pt x="807749" y="1042717"/>
                  </a:lnTo>
                  <a:lnTo>
                    <a:pt x="801675" y="1053964"/>
                  </a:lnTo>
                  <a:lnTo>
                    <a:pt x="800783" y="1047755"/>
                  </a:lnTo>
                  <a:lnTo>
                    <a:pt x="796010" y="1044760"/>
                  </a:lnTo>
                  <a:lnTo>
                    <a:pt x="798530" y="1025877"/>
                  </a:lnTo>
                  <a:lnTo>
                    <a:pt x="795104" y="1016954"/>
                  </a:lnTo>
                  <a:lnTo>
                    <a:pt x="782931" y="1004761"/>
                  </a:lnTo>
                  <a:lnTo>
                    <a:pt x="787132" y="1007712"/>
                  </a:lnTo>
                  <a:lnTo>
                    <a:pt x="790330" y="1004551"/>
                  </a:lnTo>
                  <a:lnTo>
                    <a:pt x="788409" y="1008627"/>
                  </a:lnTo>
                  <a:lnTo>
                    <a:pt x="792455" y="1009292"/>
                  </a:lnTo>
                  <a:lnTo>
                    <a:pt x="794848" y="1000547"/>
                  </a:lnTo>
                  <a:lnTo>
                    <a:pt x="799741" y="1000664"/>
                  </a:lnTo>
                  <a:lnTo>
                    <a:pt x="794449" y="996206"/>
                  </a:lnTo>
                  <a:lnTo>
                    <a:pt x="791997" y="999791"/>
                  </a:lnTo>
                  <a:lnTo>
                    <a:pt x="786778" y="995795"/>
                  </a:lnTo>
                  <a:lnTo>
                    <a:pt x="779644" y="997488"/>
                  </a:lnTo>
                  <a:lnTo>
                    <a:pt x="785891" y="993899"/>
                  </a:lnTo>
                  <a:lnTo>
                    <a:pt x="783409" y="990878"/>
                  </a:lnTo>
                  <a:lnTo>
                    <a:pt x="777037" y="998354"/>
                  </a:lnTo>
                  <a:lnTo>
                    <a:pt x="761883" y="988554"/>
                  </a:lnTo>
                  <a:lnTo>
                    <a:pt x="774372" y="974341"/>
                  </a:lnTo>
                  <a:lnTo>
                    <a:pt x="765525" y="971569"/>
                  </a:lnTo>
                  <a:lnTo>
                    <a:pt x="769385" y="963180"/>
                  </a:lnTo>
                  <a:lnTo>
                    <a:pt x="774046" y="969862"/>
                  </a:lnTo>
                  <a:lnTo>
                    <a:pt x="781483" y="966923"/>
                  </a:lnTo>
                  <a:lnTo>
                    <a:pt x="778614" y="966322"/>
                  </a:lnTo>
                  <a:lnTo>
                    <a:pt x="778116" y="958310"/>
                  </a:lnTo>
                  <a:lnTo>
                    <a:pt x="773837" y="962563"/>
                  </a:lnTo>
                  <a:lnTo>
                    <a:pt x="771472" y="947516"/>
                  </a:lnTo>
                  <a:lnTo>
                    <a:pt x="763042" y="943143"/>
                  </a:lnTo>
                  <a:lnTo>
                    <a:pt x="757443" y="933880"/>
                  </a:lnTo>
                  <a:lnTo>
                    <a:pt x="760789" y="934752"/>
                  </a:lnTo>
                  <a:lnTo>
                    <a:pt x="758598" y="910935"/>
                  </a:lnTo>
                  <a:lnTo>
                    <a:pt x="745519" y="895870"/>
                  </a:lnTo>
                  <a:lnTo>
                    <a:pt x="747186" y="890276"/>
                  </a:lnTo>
                  <a:lnTo>
                    <a:pt x="739772" y="888563"/>
                  </a:lnTo>
                  <a:lnTo>
                    <a:pt x="736361" y="893786"/>
                  </a:lnTo>
                  <a:lnTo>
                    <a:pt x="734776" y="887400"/>
                  </a:lnTo>
                  <a:lnTo>
                    <a:pt x="732774" y="890891"/>
                  </a:lnTo>
                  <a:lnTo>
                    <a:pt x="736188" y="881134"/>
                  </a:lnTo>
                  <a:lnTo>
                    <a:pt x="733262" y="878405"/>
                  </a:lnTo>
                  <a:lnTo>
                    <a:pt x="723843" y="880609"/>
                  </a:lnTo>
                  <a:lnTo>
                    <a:pt x="722501" y="889033"/>
                  </a:lnTo>
                  <a:lnTo>
                    <a:pt x="720810" y="885881"/>
                  </a:lnTo>
                  <a:lnTo>
                    <a:pt x="712170" y="898660"/>
                  </a:lnTo>
                  <a:lnTo>
                    <a:pt x="713596" y="903251"/>
                  </a:lnTo>
                  <a:lnTo>
                    <a:pt x="718235" y="904057"/>
                  </a:lnTo>
                  <a:lnTo>
                    <a:pt x="718365" y="913923"/>
                  </a:lnTo>
                  <a:lnTo>
                    <a:pt x="712314" y="908191"/>
                  </a:lnTo>
                  <a:lnTo>
                    <a:pt x="707781" y="908973"/>
                  </a:lnTo>
                  <a:lnTo>
                    <a:pt x="703741" y="914287"/>
                  </a:lnTo>
                  <a:lnTo>
                    <a:pt x="705266" y="920897"/>
                  </a:lnTo>
                  <a:lnTo>
                    <a:pt x="702212" y="921791"/>
                  </a:lnTo>
                  <a:lnTo>
                    <a:pt x="705495" y="924004"/>
                  </a:lnTo>
                  <a:lnTo>
                    <a:pt x="701260" y="935633"/>
                  </a:lnTo>
                  <a:lnTo>
                    <a:pt x="708129" y="946670"/>
                  </a:lnTo>
                  <a:lnTo>
                    <a:pt x="712677" y="942121"/>
                  </a:lnTo>
                  <a:lnTo>
                    <a:pt x="709911" y="946736"/>
                  </a:lnTo>
                  <a:lnTo>
                    <a:pt x="714074" y="949833"/>
                  </a:lnTo>
                  <a:lnTo>
                    <a:pt x="707118" y="948903"/>
                  </a:lnTo>
                  <a:lnTo>
                    <a:pt x="702213" y="960183"/>
                  </a:lnTo>
                  <a:lnTo>
                    <a:pt x="703044" y="971189"/>
                  </a:lnTo>
                  <a:lnTo>
                    <a:pt x="709281" y="977626"/>
                  </a:lnTo>
                  <a:lnTo>
                    <a:pt x="707549" y="981708"/>
                  </a:lnTo>
                  <a:lnTo>
                    <a:pt x="728833" y="995524"/>
                  </a:lnTo>
                  <a:lnTo>
                    <a:pt x="732423" y="990374"/>
                  </a:lnTo>
                  <a:lnTo>
                    <a:pt x="737862" y="1001078"/>
                  </a:lnTo>
                  <a:lnTo>
                    <a:pt x="749265" y="996748"/>
                  </a:lnTo>
                  <a:lnTo>
                    <a:pt x="751008" y="999418"/>
                  </a:lnTo>
                  <a:lnTo>
                    <a:pt x="738029" y="1006314"/>
                  </a:lnTo>
                  <a:lnTo>
                    <a:pt x="740127" y="1018081"/>
                  </a:lnTo>
                  <a:lnTo>
                    <a:pt x="733023" y="1021639"/>
                  </a:lnTo>
                  <a:lnTo>
                    <a:pt x="732884" y="1030636"/>
                  </a:lnTo>
                  <a:lnTo>
                    <a:pt x="736067" y="1032701"/>
                  </a:lnTo>
                  <a:lnTo>
                    <a:pt x="743809" y="1027667"/>
                  </a:lnTo>
                  <a:lnTo>
                    <a:pt x="741141" y="1025500"/>
                  </a:lnTo>
                  <a:lnTo>
                    <a:pt x="744844" y="1020014"/>
                  </a:lnTo>
                  <a:lnTo>
                    <a:pt x="747640" y="1021485"/>
                  </a:lnTo>
                  <a:lnTo>
                    <a:pt x="749153" y="1039763"/>
                  </a:lnTo>
                  <a:lnTo>
                    <a:pt x="742189" y="1044124"/>
                  </a:lnTo>
                  <a:lnTo>
                    <a:pt x="731217" y="1061368"/>
                  </a:lnTo>
                  <a:lnTo>
                    <a:pt x="718995" y="1061093"/>
                  </a:lnTo>
                  <a:lnTo>
                    <a:pt x="715528" y="1074248"/>
                  </a:lnTo>
                  <a:lnTo>
                    <a:pt x="721401" y="1081922"/>
                  </a:lnTo>
                  <a:lnTo>
                    <a:pt x="724279" y="1093375"/>
                  </a:lnTo>
                  <a:lnTo>
                    <a:pt x="721717" y="1097944"/>
                  </a:lnTo>
                  <a:lnTo>
                    <a:pt x="721956" y="1094246"/>
                  </a:lnTo>
                  <a:lnTo>
                    <a:pt x="713821" y="1098355"/>
                  </a:lnTo>
                  <a:lnTo>
                    <a:pt x="717369" y="1089204"/>
                  </a:lnTo>
                  <a:lnTo>
                    <a:pt x="707006" y="1094625"/>
                  </a:lnTo>
                  <a:lnTo>
                    <a:pt x="709471" y="1085180"/>
                  </a:lnTo>
                  <a:lnTo>
                    <a:pt x="703566" y="1085992"/>
                  </a:lnTo>
                  <a:lnTo>
                    <a:pt x="705655" y="1076056"/>
                  </a:lnTo>
                  <a:lnTo>
                    <a:pt x="708263" y="1079988"/>
                  </a:lnTo>
                  <a:lnTo>
                    <a:pt x="711682" y="1052771"/>
                  </a:lnTo>
                  <a:lnTo>
                    <a:pt x="700093" y="1063339"/>
                  </a:lnTo>
                  <a:lnTo>
                    <a:pt x="703574" y="1051607"/>
                  </a:lnTo>
                  <a:lnTo>
                    <a:pt x="695842" y="1051471"/>
                  </a:lnTo>
                  <a:lnTo>
                    <a:pt x="689929" y="1042110"/>
                  </a:lnTo>
                  <a:lnTo>
                    <a:pt x="680336" y="1039823"/>
                  </a:lnTo>
                  <a:lnTo>
                    <a:pt x="681445" y="1047262"/>
                  </a:lnTo>
                  <a:lnTo>
                    <a:pt x="677418" y="1045843"/>
                  </a:lnTo>
                  <a:lnTo>
                    <a:pt x="677203" y="1050779"/>
                  </a:lnTo>
                  <a:lnTo>
                    <a:pt x="671181" y="1046096"/>
                  </a:lnTo>
                  <a:lnTo>
                    <a:pt x="671538" y="1049565"/>
                  </a:lnTo>
                  <a:lnTo>
                    <a:pt x="668298" y="1047879"/>
                  </a:lnTo>
                  <a:lnTo>
                    <a:pt x="674411" y="1056018"/>
                  </a:lnTo>
                  <a:lnTo>
                    <a:pt x="673397" y="1060193"/>
                  </a:lnTo>
                  <a:lnTo>
                    <a:pt x="671828" y="1055551"/>
                  </a:lnTo>
                  <a:lnTo>
                    <a:pt x="670652" y="1058173"/>
                  </a:lnTo>
                  <a:lnTo>
                    <a:pt x="674081" y="1064742"/>
                  </a:lnTo>
                  <a:lnTo>
                    <a:pt x="670039" y="1059186"/>
                  </a:lnTo>
                  <a:lnTo>
                    <a:pt x="667463" y="1061774"/>
                  </a:lnTo>
                  <a:lnTo>
                    <a:pt x="673664" y="1072391"/>
                  </a:lnTo>
                  <a:lnTo>
                    <a:pt x="667985" y="1071488"/>
                  </a:lnTo>
                  <a:lnTo>
                    <a:pt x="665085" y="1076858"/>
                  </a:lnTo>
                  <a:lnTo>
                    <a:pt x="644341" y="1070019"/>
                  </a:lnTo>
                  <a:lnTo>
                    <a:pt x="620647" y="1076555"/>
                  </a:lnTo>
                  <a:lnTo>
                    <a:pt x="617364" y="1072683"/>
                  </a:lnTo>
                  <a:lnTo>
                    <a:pt x="612745" y="1075369"/>
                  </a:lnTo>
                  <a:lnTo>
                    <a:pt x="604058" y="1071609"/>
                  </a:lnTo>
                  <a:lnTo>
                    <a:pt x="594617" y="1063529"/>
                  </a:lnTo>
                  <a:lnTo>
                    <a:pt x="593960" y="1056973"/>
                  </a:lnTo>
                  <a:lnTo>
                    <a:pt x="586394" y="1062808"/>
                  </a:lnTo>
                  <a:lnTo>
                    <a:pt x="576579" y="1062542"/>
                  </a:lnTo>
                  <a:lnTo>
                    <a:pt x="578966" y="1055563"/>
                  </a:lnTo>
                  <a:lnTo>
                    <a:pt x="574051" y="1057520"/>
                  </a:lnTo>
                  <a:lnTo>
                    <a:pt x="575497" y="1053338"/>
                  </a:lnTo>
                  <a:lnTo>
                    <a:pt x="569475" y="1053189"/>
                  </a:lnTo>
                  <a:lnTo>
                    <a:pt x="570649" y="1048496"/>
                  </a:lnTo>
                  <a:lnTo>
                    <a:pt x="560118" y="1046482"/>
                  </a:lnTo>
                  <a:lnTo>
                    <a:pt x="564183" y="1042898"/>
                  </a:lnTo>
                  <a:lnTo>
                    <a:pt x="561682" y="1032161"/>
                  </a:lnTo>
                  <a:lnTo>
                    <a:pt x="549659" y="1023033"/>
                  </a:lnTo>
                  <a:lnTo>
                    <a:pt x="532438" y="1033688"/>
                  </a:lnTo>
                  <a:lnTo>
                    <a:pt x="517070" y="1036708"/>
                  </a:lnTo>
                  <a:lnTo>
                    <a:pt x="508401" y="1052558"/>
                  </a:lnTo>
                  <a:lnTo>
                    <a:pt x="514286" y="1050313"/>
                  </a:lnTo>
                  <a:lnTo>
                    <a:pt x="515399" y="1058690"/>
                  </a:lnTo>
                  <a:lnTo>
                    <a:pt x="522881" y="1057597"/>
                  </a:lnTo>
                  <a:lnTo>
                    <a:pt x="527825" y="1056451"/>
                  </a:lnTo>
                  <a:lnTo>
                    <a:pt x="522859" y="1052170"/>
                  </a:lnTo>
                  <a:lnTo>
                    <a:pt x="524444" y="1048915"/>
                  </a:lnTo>
                  <a:lnTo>
                    <a:pt x="533434" y="1052622"/>
                  </a:lnTo>
                  <a:lnTo>
                    <a:pt x="536612" y="1048821"/>
                  </a:lnTo>
                  <a:lnTo>
                    <a:pt x="538332" y="1052656"/>
                  </a:lnTo>
                  <a:lnTo>
                    <a:pt x="540254" y="1046083"/>
                  </a:lnTo>
                  <a:lnTo>
                    <a:pt x="547640" y="1055750"/>
                  </a:lnTo>
                  <a:lnTo>
                    <a:pt x="543357" y="1052823"/>
                  </a:lnTo>
                  <a:lnTo>
                    <a:pt x="540987" y="1059546"/>
                  </a:lnTo>
                  <a:lnTo>
                    <a:pt x="522971" y="1060831"/>
                  </a:lnTo>
                  <a:lnTo>
                    <a:pt x="526873" y="1066635"/>
                  </a:lnTo>
                  <a:lnTo>
                    <a:pt x="520729" y="1074335"/>
                  </a:lnTo>
                  <a:lnTo>
                    <a:pt x="527986" y="1084500"/>
                  </a:lnTo>
                  <a:lnTo>
                    <a:pt x="525773" y="1088514"/>
                  </a:lnTo>
                  <a:lnTo>
                    <a:pt x="535919" y="1111968"/>
                  </a:lnTo>
                  <a:lnTo>
                    <a:pt x="530901" y="1105972"/>
                  </a:lnTo>
                  <a:lnTo>
                    <a:pt x="529382" y="1109305"/>
                  </a:lnTo>
                  <a:lnTo>
                    <a:pt x="527109" y="1101782"/>
                  </a:lnTo>
                  <a:lnTo>
                    <a:pt x="525134" y="1115008"/>
                  </a:lnTo>
                  <a:lnTo>
                    <a:pt x="533651" y="1131071"/>
                  </a:lnTo>
                  <a:lnTo>
                    <a:pt x="511623" y="1098973"/>
                  </a:lnTo>
                  <a:lnTo>
                    <a:pt x="518620" y="1104805"/>
                  </a:lnTo>
                  <a:lnTo>
                    <a:pt x="519231" y="1101664"/>
                  </a:lnTo>
                  <a:lnTo>
                    <a:pt x="524156" y="1103588"/>
                  </a:lnTo>
                  <a:lnTo>
                    <a:pt x="521209" y="1092835"/>
                  </a:lnTo>
                  <a:lnTo>
                    <a:pt x="515188" y="1086647"/>
                  </a:lnTo>
                  <a:lnTo>
                    <a:pt x="514062" y="1090882"/>
                  </a:lnTo>
                  <a:lnTo>
                    <a:pt x="510676" y="1078777"/>
                  </a:lnTo>
                  <a:lnTo>
                    <a:pt x="507972" y="1090567"/>
                  </a:lnTo>
                  <a:lnTo>
                    <a:pt x="505108" y="1075360"/>
                  </a:lnTo>
                  <a:lnTo>
                    <a:pt x="495925" y="1076401"/>
                  </a:lnTo>
                  <a:lnTo>
                    <a:pt x="488997" y="1063259"/>
                  </a:lnTo>
                  <a:lnTo>
                    <a:pt x="472853" y="1073764"/>
                  </a:lnTo>
                  <a:lnTo>
                    <a:pt x="470561" y="1070555"/>
                  </a:lnTo>
                  <a:lnTo>
                    <a:pt x="467014" y="1075285"/>
                  </a:lnTo>
                  <a:lnTo>
                    <a:pt x="459547" y="1073964"/>
                  </a:lnTo>
                  <a:lnTo>
                    <a:pt x="458531" y="1076962"/>
                  </a:lnTo>
                  <a:lnTo>
                    <a:pt x="458568" y="1074102"/>
                  </a:lnTo>
                  <a:lnTo>
                    <a:pt x="442391" y="1077482"/>
                  </a:lnTo>
                  <a:lnTo>
                    <a:pt x="410953" y="1072420"/>
                  </a:lnTo>
                  <a:lnTo>
                    <a:pt x="402334" y="1067516"/>
                  </a:lnTo>
                  <a:lnTo>
                    <a:pt x="408716" y="1063900"/>
                  </a:lnTo>
                  <a:lnTo>
                    <a:pt x="406728" y="1055674"/>
                  </a:lnTo>
                  <a:lnTo>
                    <a:pt x="413461" y="1056765"/>
                  </a:lnTo>
                  <a:lnTo>
                    <a:pt x="411862" y="1051752"/>
                  </a:lnTo>
                  <a:lnTo>
                    <a:pt x="426440" y="1053509"/>
                  </a:lnTo>
                  <a:lnTo>
                    <a:pt x="428145" y="1046756"/>
                  </a:lnTo>
                  <a:lnTo>
                    <a:pt x="411120" y="1026433"/>
                  </a:lnTo>
                  <a:lnTo>
                    <a:pt x="396067" y="1020274"/>
                  </a:lnTo>
                  <a:lnTo>
                    <a:pt x="398580" y="1022567"/>
                  </a:lnTo>
                  <a:lnTo>
                    <a:pt x="389659" y="1022668"/>
                  </a:lnTo>
                  <a:lnTo>
                    <a:pt x="395322" y="1029122"/>
                  </a:lnTo>
                  <a:lnTo>
                    <a:pt x="376829" y="1025167"/>
                  </a:lnTo>
                  <a:lnTo>
                    <a:pt x="349023" y="1008886"/>
                  </a:lnTo>
                  <a:lnTo>
                    <a:pt x="327158" y="1002412"/>
                  </a:lnTo>
                  <a:lnTo>
                    <a:pt x="316985" y="990987"/>
                  </a:lnTo>
                  <a:lnTo>
                    <a:pt x="304326" y="984547"/>
                  </a:lnTo>
                  <a:lnTo>
                    <a:pt x="285075" y="983362"/>
                  </a:lnTo>
                  <a:lnTo>
                    <a:pt x="277807" y="1002771"/>
                  </a:lnTo>
                  <a:lnTo>
                    <a:pt x="263966" y="1005679"/>
                  </a:lnTo>
                  <a:lnTo>
                    <a:pt x="259959" y="1002816"/>
                  </a:lnTo>
                  <a:lnTo>
                    <a:pt x="267750" y="989833"/>
                  </a:lnTo>
                  <a:lnTo>
                    <a:pt x="260477" y="988076"/>
                  </a:lnTo>
                  <a:lnTo>
                    <a:pt x="262817" y="975219"/>
                  </a:lnTo>
                  <a:lnTo>
                    <a:pt x="260081" y="966289"/>
                  </a:lnTo>
                  <a:lnTo>
                    <a:pt x="256717" y="967872"/>
                  </a:lnTo>
                  <a:lnTo>
                    <a:pt x="261200" y="972171"/>
                  </a:lnTo>
                  <a:lnTo>
                    <a:pt x="259239" y="975275"/>
                  </a:lnTo>
                  <a:lnTo>
                    <a:pt x="258670" y="972440"/>
                  </a:lnTo>
                  <a:lnTo>
                    <a:pt x="249494" y="974850"/>
                  </a:lnTo>
                  <a:lnTo>
                    <a:pt x="249058" y="978345"/>
                  </a:lnTo>
                  <a:lnTo>
                    <a:pt x="254268" y="975127"/>
                  </a:lnTo>
                  <a:lnTo>
                    <a:pt x="256099" y="977695"/>
                  </a:lnTo>
                  <a:lnTo>
                    <a:pt x="251226" y="985649"/>
                  </a:lnTo>
                  <a:lnTo>
                    <a:pt x="248915" y="982707"/>
                  </a:lnTo>
                  <a:lnTo>
                    <a:pt x="248889" y="986744"/>
                  </a:lnTo>
                  <a:lnTo>
                    <a:pt x="256043" y="988891"/>
                  </a:lnTo>
                  <a:lnTo>
                    <a:pt x="246660" y="990406"/>
                  </a:lnTo>
                  <a:lnTo>
                    <a:pt x="250585" y="999431"/>
                  </a:lnTo>
                  <a:lnTo>
                    <a:pt x="244477" y="998273"/>
                  </a:lnTo>
                  <a:lnTo>
                    <a:pt x="242611" y="1001860"/>
                  </a:lnTo>
                  <a:lnTo>
                    <a:pt x="248912" y="1000322"/>
                  </a:lnTo>
                  <a:lnTo>
                    <a:pt x="250372" y="1003462"/>
                  </a:lnTo>
                  <a:lnTo>
                    <a:pt x="244535" y="1006354"/>
                  </a:lnTo>
                  <a:lnTo>
                    <a:pt x="232613" y="997497"/>
                  </a:lnTo>
                  <a:lnTo>
                    <a:pt x="218553" y="964741"/>
                  </a:lnTo>
                  <a:lnTo>
                    <a:pt x="205268" y="948965"/>
                  </a:lnTo>
                  <a:lnTo>
                    <a:pt x="202015" y="958301"/>
                  </a:lnTo>
                  <a:lnTo>
                    <a:pt x="206312" y="957774"/>
                  </a:lnTo>
                  <a:lnTo>
                    <a:pt x="203439" y="959498"/>
                  </a:lnTo>
                  <a:lnTo>
                    <a:pt x="205246" y="963171"/>
                  </a:lnTo>
                  <a:lnTo>
                    <a:pt x="212265" y="965581"/>
                  </a:lnTo>
                  <a:lnTo>
                    <a:pt x="199786" y="969996"/>
                  </a:lnTo>
                  <a:lnTo>
                    <a:pt x="200171" y="977580"/>
                  </a:lnTo>
                  <a:lnTo>
                    <a:pt x="188773" y="989323"/>
                  </a:lnTo>
                  <a:lnTo>
                    <a:pt x="186785" y="983888"/>
                  </a:lnTo>
                  <a:lnTo>
                    <a:pt x="190801" y="983243"/>
                  </a:lnTo>
                  <a:lnTo>
                    <a:pt x="190912" y="977585"/>
                  </a:lnTo>
                  <a:lnTo>
                    <a:pt x="187555" y="982638"/>
                  </a:lnTo>
                  <a:lnTo>
                    <a:pt x="168369" y="990160"/>
                  </a:lnTo>
                  <a:lnTo>
                    <a:pt x="164165" y="998737"/>
                  </a:lnTo>
                  <a:lnTo>
                    <a:pt x="160084" y="996061"/>
                  </a:lnTo>
                  <a:lnTo>
                    <a:pt x="164413" y="987374"/>
                  </a:lnTo>
                  <a:lnTo>
                    <a:pt x="182774" y="973713"/>
                  </a:lnTo>
                  <a:lnTo>
                    <a:pt x="179010" y="963694"/>
                  </a:lnTo>
                  <a:lnTo>
                    <a:pt x="175666" y="972676"/>
                  </a:lnTo>
                  <a:lnTo>
                    <a:pt x="168633" y="972621"/>
                  </a:lnTo>
                  <a:lnTo>
                    <a:pt x="165016" y="968459"/>
                  </a:lnTo>
                  <a:lnTo>
                    <a:pt x="158223" y="972648"/>
                  </a:lnTo>
                  <a:lnTo>
                    <a:pt x="156218" y="981451"/>
                  </a:lnTo>
                  <a:lnTo>
                    <a:pt x="151449" y="977838"/>
                  </a:lnTo>
                  <a:lnTo>
                    <a:pt x="142307" y="989310"/>
                  </a:lnTo>
                  <a:lnTo>
                    <a:pt x="133395" y="988085"/>
                  </a:lnTo>
                  <a:lnTo>
                    <a:pt x="136347" y="991859"/>
                  </a:lnTo>
                  <a:lnTo>
                    <a:pt x="127426" y="992208"/>
                  </a:lnTo>
                  <a:lnTo>
                    <a:pt x="126840" y="1001747"/>
                  </a:lnTo>
                  <a:lnTo>
                    <a:pt x="116116" y="1003785"/>
                  </a:lnTo>
                  <a:lnTo>
                    <a:pt x="111642" y="1008739"/>
                  </a:lnTo>
                  <a:lnTo>
                    <a:pt x="109203" y="1007194"/>
                  </a:lnTo>
                  <a:lnTo>
                    <a:pt x="113870" y="995008"/>
                  </a:lnTo>
                  <a:lnTo>
                    <a:pt x="112676" y="998553"/>
                  </a:lnTo>
                  <a:lnTo>
                    <a:pt x="108436" y="997619"/>
                  </a:lnTo>
                  <a:lnTo>
                    <a:pt x="103261" y="989737"/>
                  </a:lnTo>
                  <a:lnTo>
                    <a:pt x="100871" y="998692"/>
                  </a:lnTo>
                  <a:lnTo>
                    <a:pt x="103330" y="1001190"/>
                  </a:lnTo>
                  <a:lnTo>
                    <a:pt x="92084" y="1000525"/>
                  </a:lnTo>
                  <a:lnTo>
                    <a:pt x="90898" y="1007779"/>
                  </a:lnTo>
                  <a:lnTo>
                    <a:pt x="82946" y="1006399"/>
                  </a:lnTo>
                  <a:lnTo>
                    <a:pt x="78137" y="1011860"/>
                  </a:lnTo>
                  <a:lnTo>
                    <a:pt x="83671" y="1020728"/>
                  </a:lnTo>
                  <a:lnTo>
                    <a:pt x="88582" y="1020820"/>
                  </a:lnTo>
                  <a:lnTo>
                    <a:pt x="84769" y="1025855"/>
                  </a:lnTo>
                  <a:lnTo>
                    <a:pt x="91209" y="1036513"/>
                  </a:lnTo>
                  <a:lnTo>
                    <a:pt x="79310" y="1027352"/>
                  </a:lnTo>
                  <a:lnTo>
                    <a:pt x="66606" y="1026761"/>
                  </a:lnTo>
                  <a:lnTo>
                    <a:pt x="48095" y="1016485"/>
                  </a:lnTo>
                  <a:lnTo>
                    <a:pt x="29314" y="998187"/>
                  </a:lnTo>
                  <a:lnTo>
                    <a:pt x="0" y="991696"/>
                  </a:lnTo>
                  <a:lnTo>
                    <a:pt x="211" y="1344297"/>
                  </a:lnTo>
                  <a:lnTo>
                    <a:pt x="16413" y="1348245"/>
                  </a:lnTo>
                  <a:lnTo>
                    <a:pt x="21017" y="1343414"/>
                  </a:lnTo>
                  <a:lnTo>
                    <a:pt x="30931" y="1342839"/>
                  </a:lnTo>
                  <a:lnTo>
                    <a:pt x="28959" y="1351447"/>
                  </a:lnTo>
                  <a:lnTo>
                    <a:pt x="53822" y="1377771"/>
                  </a:lnTo>
                  <a:lnTo>
                    <a:pt x="55012" y="1388034"/>
                  </a:lnTo>
                  <a:lnTo>
                    <a:pt x="69926" y="1380090"/>
                  </a:lnTo>
                  <a:lnTo>
                    <a:pt x="73499" y="1366599"/>
                  </a:lnTo>
                  <a:lnTo>
                    <a:pt x="87340" y="1360407"/>
                  </a:lnTo>
                  <a:lnTo>
                    <a:pt x="91196" y="1363622"/>
                  </a:lnTo>
                  <a:lnTo>
                    <a:pt x="95550" y="1376523"/>
                  </a:lnTo>
                  <a:lnTo>
                    <a:pt x="120448" y="1402426"/>
                  </a:lnTo>
                  <a:lnTo>
                    <a:pt x="144889" y="1456343"/>
                  </a:lnTo>
                  <a:lnTo>
                    <a:pt x="172199" y="1469931"/>
                  </a:lnTo>
                  <a:lnTo>
                    <a:pt x="174686" y="1493322"/>
                  </a:lnTo>
                  <a:lnTo>
                    <a:pt x="171303" y="1498670"/>
                  </a:lnTo>
                  <a:lnTo>
                    <a:pt x="174362" y="1501343"/>
                  </a:lnTo>
                  <a:lnTo>
                    <a:pt x="166882" y="1510683"/>
                  </a:lnTo>
                  <a:lnTo>
                    <a:pt x="166571" y="1519382"/>
                  </a:lnTo>
                  <a:lnTo>
                    <a:pt x="184272" y="1544907"/>
                  </a:lnTo>
                  <a:lnTo>
                    <a:pt x="195108" y="1528483"/>
                  </a:lnTo>
                  <a:lnTo>
                    <a:pt x="192492" y="1538848"/>
                  </a:lnTo>
                  <a:lnTo>
                    <a:pt x="196807" y="1543651"/>
                  </a:lnTo>
                  <a:lnTo>
                    <a:pt x="203859" y="1543739"/>
                  </a:lnTo>
                  <a:lnTo>
                    <a:pt x="190222" y="1540467"/>
                  </a:lnTo>
                  <a:lnTo>
                    <a:pt x="191382" y="1546808"/>
                  </a:lnTo>
                  <a:lnTo>
                    <a:pt x="198587" y="1559841"/>
                  </a:lnTo>
                  <a:lnTo>
                    <a:pt x="202885" y="1558652"/>
                  </a:lnTo>
                  <a:lnTo>
                    <a:pt x="198294" y="1561438"/>
                  </a:lnTo>
                  <a:lnTo>
                    <a:pt x="198518" y="1566762"/>
                  </a:lnTo>
                  <a:lnTo>
                    <a:pt x="203080" y="1560047"/>
                  </a:lnTo>
                  <a:lnTo>
                    <a:pt x="206304" y="1562082"/>
                  </a:lnTo>
                  <a:lnTo>
                    <a:pt x="203627" y="1561271"/>
                  </a:lnTo>
                  <a:lnTo>
                    <a:pt x="199576" y="1573464"/>
                  </a:lnTo>
                  <a:lnTo>
                    <a:pt x="203630" y="1565529"/>
                  </a:lnTo>
                  <a:lnTo>
                    <a:pt x="207700" y="1575792"/>
                  </a:lnTo>
                  <a:lnTo>
                    <a:pt x="213484" y="1572214"/>
                  </a:lnTo>
                  <a:lnTo>
                    <a:pt x="211459" y="1566051"/>
                  </a:lnTo>
                  <a:lnTo>
                    <a:pt x="215740" y="1570164"/>
                  </a:lnTo>
                  <a:lnTo>
                    <a:pt x="221726" y="1559190"/>
                  </a:lnTo>
                  <a:lnTo>
                    <a:pt x="218162" y="1571077"/>
                  </a:lnTo>
                  <a:lnTo>
                    <a:pt x="224405" y="1570616"/>
                  </a:lnTo>
                  <a:lnTo>
                    <a:pt x="221744" y="1572889"/>
                  </a:lnTo>
                  <a:lnTo>
                    <a:pt x="226144" y="1580432"/>
                  </a:lnTo>
                  <a:lnTo>
                    <a:pt x="220692" y="1572930"/>
                  </a:lnTo>
                  <a:lnTo>
                    <a:pt x="211613" y="1577795"/>
                  </a:lnTo>
                  <a:lnTo>
                    <a:pt x="207179" y="1583834"/>
                  </a:lnTo>
                  <a:lnTo>
                    <a:pt x="208565" y="1592858"/>
                  </a:lnTo>
                  <a:lnTo>
                    <a:pt x="217003" y="1589435"/>
                  </a:lnTo>
                  <a:lnTo>
                    <a:pt x="208906" y="1598223"/>
                  </a:lnTo>
                  <a:lnTo>
                    <a:pt x="216452" y="1598928"/>
                  </a:lnTo>
                  <a:lnTo>
                    <a:pt x="208772" y="1602182"/>
                  </a:lnTo>
                  <a:lnTo>
                    <a:pt x="222519" y="1603496"/>
                  </a:lnTo>
                  <a:lnTo>
                    <a:pt x="212570" y="1603174"/>
                  </a:lnTo>
                  <a:lnTo>
                    <a:pt x="218086" y="1603893"/>
                  </a:lnTo>
                  <a:lnTo>
                    <a:pt x="212911" y="1605935"/>
                  </a:lnTo>
                  <a:lnTo>
                    <a:pt x="220618" y="1610818"/>
                  </a:lnTo>
                  <a:lnTo>
                    <a:pt x="222843" y="1609142"/>
                  </a:lnTo>
                  <a:lnTo>
                    <a:pt x="218910" y="1608519"/>
                  </a:lnTo>
                  <a:lnTo>
                    <a:pt x="226499" y="1609660"/>
                  </a:lnTo>
                  <a:lnTo>
                    <a:pt x="228843" y="1605330"/>
                  </a:lnTo>
                  <a:lnTo>
                    <a:pt x="233420" y="1608163"/>
                  </a:lnTo>
                  <a:lnTo>
                    <a:pt x="228041" y="1610448"/>
                  </a:lnTo>
                  <a:lnTo>
                    <a:pt x="236833" y="1611245"/>
                  </a:lnTo>
                  <a:lnTo>
                    <a:pt x="234103" y="1614572"/>
                  </a:lnTo>
                  <a:lnTo>
                    <a:pt x="241561" y="1613329"/>
                  </a:lnTo>
                  <a:lnTo>
                    <a:pt x="243506" y="1603908"/>
                  </a:lnTo>
                  <a:lnTo>
                    <a:pt x="241809" y="1613967"/>
                  </a:lnTo>
                  <a:lnTo>
                    <a:pt x="232288" y="1615633"/>
                  </a:lnTo>
                  <a:lnTo>
                    <a:pt x="237386" y="1615217"/>
                  </a:lnTo>
                  <a:lnTo>
                    <a:pt x="232708" y="1618566"/>
                  </a:lnTo>
                  <a:lnTo>
                    <a:pt x="241669" y="1620686"/>
                  </a:lnTo>
                  <a:lnTo>
                    <a:pt x="244534" y="1617456"/>
                  </a:lnTo>
                  <a:lnTo>
                    <a:pt x="243399" y="1620010"/>
                  </a:lnTo>
                  <a:lnTo>
                    <a:pt x="250973" y="1620481"/>
                  </a:lnTo>
                  <a:lnTo>
                    <a:pt x="255537" y="1608001"/>
                  </a:lnTo>
                  <a:lnTo>
                    <a:pt x="251894" y="1621999"/>
                  </a:lnTo>
                  <a:lnTo>
                    <a:pt x="262553" y="1619777"/>
                  </a:lnTo>
                  <a:lnTo>
                    <a:pt x="256939" y="1623082"/>
                  </a:lnTo>
                  <a:lnTo>
                    <a:pt x="258897" y="1626500"/>
                  </a:lnTo>
                  <a:lnTo>
                    <a:pt x="255589" y="1630401"/>
                  </a:lnTo>
                  <a:lnTo>
                    <a:pt x="259609" y="1634165"/>
                  </a:lnTo>
                  <a:lnTo>
                    <a:pt x="262362" y="1628611"/>
                  </a:lnTo>
                  <a:lnTo>
                    <a:pt x="260251" y="1635901"/>
                  </a:lnTo>
                  <a:lnTo>
                    <a:pt x="266498" y="1636451"/>
                  </a:lnTo>
                  <a:lnTo>
                    <a:pt x="271664" y="1628783"/>
                  </a:lnTo>
                  <a:lnTo>
                    <a:pt x="269340" y="1626310"/>
                  </a:lnTo>
                  <a:lnTo>
                    <a:pt x="271490" y="1627577"/>
                  </a:lnTo>
                  <a:lnTo>
                    <a:pt x="269397" y="1636610"/>
                  </a:lnTo>
                  <a:lnTo>
                    <a:pt x="271620" y="1640166"/>
                  </a:lnTo>
                  <a:lnTo>
                    <a:pt x="275467" y="1638918"/>
                  </a:lnTo>
                  <a:lnTo>
                    <a:pt x="271828" y="1642175"/>
                  </a:lnTo>
                  <a:lnTo>
                    <a:pt x="268999" y="1636813"/>
                  </a:lnTo>
                  <a:lnTo>
                    <a:pt x="267663" y="1640817"/>
                  </a:lnTo>
                  <a:lnTo>
                    <a:pt x="276449" y="1645900"/>
                  </a:lnTo>
                  <a:lnTo>
                    <a:pt x="281835" y="1639015"/>
                  </a:lnTo>
                  <a:lnTo>
                    <a:pt x="279819" y="1646661"/>
                  </a:lnTo>
                  <a:lnTo>
                    <a:pt x="286515" y="1646144"/>
                  </a:lnTo>
                  <a:lnTo>
                    <a:pt x="280487" y="1648659"/>
                  </a:lnTo>
                  <a:lnTo>
                    <a:pt x="282910" y="1655365"/>
                  </a:lnTo>
                  <a:lnTo>
                    <a:pt x="723965" y="1655409"/>
                  </a:lnTo>
                  <a:lnTo>
                    <a:pt x="723950" y="1646098"/>
                  </a:lnTo>
                  <a:lnTo>
                    <a:pt x="729264" y="1647681"/>
                  </a:lnTo>
                  <a:lnTo>
                    <a:pt x="733669" y="1662541"/>
                  </a:lnTo>
                  <a:lnTo>
                    <a:pt x="745414" y="1667002"/>
                  </a:lnTo>
                  <a:lnTo>
                    <a:pt x="758747" y="1664284"/>
                  </a:lnTo>
                  <a:lnTo>
                    <a:pt x="767818" y="1673889"/>
                  </a:lnTo>
                  <a:lnTo>
                    <a:pt x="772871" y="1670735"/>
                  </a:lnTo>
                  <a:lnTo>
                    <a:pt x="780564" y="1678199"/>
                  </a:lnTo>
                  <a:lnTo>
                    <a:pt x="791280" y="1673436"/>
                  </a:lnTo>
                  <a:lnTo>
                    <a:pt x="793467" y="1677074"/>
                  </a:lnTo>
                  <a:lnTo>
                    <a:pt x="806919" y="1679520"/>
                  </a:lnTo>
                  <a:lnTo>
                    <a:pt x="815652" y="1677013"/>
                  </a:lnTo>
                  <a:lnTo>
                    <a:pt x="818732" y="1667926"/>
                  </a:lnTo>
                  <a:lnTo>
                    <a:pt x="824629" y="1665590"/>
                  </a:lnTo>
                  <a:lnTo>
                    <a:pt x="822076" y="1672091"/>
                  </a:lnTo>
                  <a:lnTo>
                    <a:pt x="824526" y="1671322"/>
                  </a:lnTo>
                  <a:lnTo>
                    <a:pt x="829423" y="1659073"/>
                  </a:lnTo>
                  <a:lnTo>
                    <a:pt x="832136" y="1661242"/>
                  </a:lnTo>
                  <a:lnTo>
                    <a:pt x="828464" y="1669271"/>
                  </a:lnTo>
                  <a:lnTo>
                    <a:pt x="833599" y="1664981"/>
                  </a:lnTo>
                  <a:lnTo>
                    <a:pt x="835242" y="1655411"/>
                  </a:lnTo>
                  <a:lnTo>
                    <a:pt x="849064" y="1661273"/>
                  </a:lnTo>
                  <a:lnTo>
                    <a:pt x="860764" y="1660871"/>
                  </a:lnTo>
                  <a:lnTo>
                    <a:pt x="870170" y="1679367"/>
                  </a:lnTo>
                  <a:lnTo>
                    <a:pt x="886495" y="1680247"/>
                  </a:lnTo>
                  <a:lnTo>
                    <a:pt x="883669" y="1688666"/>
                  </a:lnTo>
                  <a:lnTo>
                    <a:pt x="890745" y="1696063"/>
                  </a:lnTo>
                  <a:lnTo>
                    <a:pt x="887643" y="1703036"/>
                  </a:lnTo>
                  <a:lnTo>
                    <a:pt x="894264" y="1705073"/>
                  </a:lnTo>
                  <a:lnTo>
                    <a:pt x="891179" y="1706830"/>
                  </a:lnTo>
                  <a:lnTo>
                    <a:pt x="891935" y="1714837"/>
                  </a:lnTo>
                  <a:lnTo>
                    <a:pt x="897879" y="1713372"/>
                  </a:lnTo>
                  <a:lnTo>
                    <a:pt x="900735" y="1724238"/>
                  </a:lnTo>
                  <a:lnTo>
                    <a:pt x="906778" y="1723132"/>
                  </a:lnTo>
                  <a:lnTo>
                    <a:pt x="910213" y="1728950"/>
                  </a:lnTo>
                  <a:lnTo>
                    <a:pt x="934735" y="1736673"/>
                  </a:lnTo>
                  <a:lnTo>
                    <a:pt x="941811" y="1748816"/>
                  </a:lnTo>
                  <a:lnTo>
                    <a:pt x="942960" y="1756990"/>
                  </a:lnTo>
                  <a:lnTo>
                    <a:pt x="935443" y="1768582"/>
                  </a:lnTo>
                  <a:lnTo>
                    <a:pt x="936194" y="1783342"/>
                  </a:lnTo>
                  <a:lnTo>
                    <a:pt x="925009" y="1791844"/>
                  </a:lnTo>
                  <a:lnTo>
                    <a:pt x="923350" y="1800413"/>
                  </a:lnTo>
                  <a:lnTo>
                    <a:pt x="913805" y="1808298"/>
                  </a:lnTo>
                  <a:lnTo>
                    <a:pt x="913467" y="1812507"/>
                  </a:lnTo>
                  <a:lnTo>
                    <a:pt x="923591" y="1815359"/>
                  </a:lnTo>
                  <a:lnTo>
                    <a:pt x="941974" y="1799623"/>
                  </a:lnTo>
                  <a:lnTo>
                    <a:pt x="960962" y="1801892"/>
                  </a:lnTo>
                  <a:lnTo>
                    <a:pt x="956010" y="1800267"/>
                  </a:lnTo>
                  <a:lnTo>
                    <a:pt x="959557" y="1796744"/>
                  </a:lnTo>
                  <a:lnTo>
                    <a:pt x="980458" y="1793896"/>
                  </a:lnTo>
                  <a:lnTo>
                    <a:pt x="977966" y="1786352"/>
                  </a:lnTo>
                  <a:lnTo>
                    <a:pt x="966342" y="1785237"/>
                  </a:lnTo>
                  <a:lnTo>
                    <a:pt x="977507" y="1774322"/>
                  </a:lnTo>
                  <a:lnTo>
                    <a:pt x="1000646" y="1769652"/>
                  </a:lnTo>
                  <a:lnTo>
                    <a:pt x="1008094" y="1773733"/>
                  </a:lnTo>
                  <a:lnTo>
                    <a:pt x="1014878" y="1765731"/>
                  </a:lnTo>
                  <a:lnTo>
                    <a:pt x="1027711" y="1762103"/>
                  </a:lnTo>
                  <a:lnTo>
                    <a:pt x="1042556" y="1748434"/>
                  </a:lnTo>
                  <a:lnTo>
                    <a:pt x="1097337" y="1747767"/>
                  </a:lnTo>
                  <a:lnTo>
                    <a:pt x="1100791" y="1741305"/>
                  </a:lnTo>
                  <a:lnTo>
                    <a:pt x="1107849" y="1742759"/>
                  </a:lnTo>
                  <a:lnTo>
                    <a:pt x="1116957" y="1728007"/>
                  </a:lnTo>
                  <a:lnTo>
                    <a:pt x="1121102" y="1709641"/>
                  </a:lnTo>
                  <a:lnTo>
                    <a:pt x="1134027" y="1691991"/>
                  </a:lnTo>
                  <a:lnTo>
                    <a:pt x="1138421" y="1698483"/>
                  </a:lnTo>
                  <a:lnTo>
                    <a:pt x="1148929" y="1694354"/>
                  </a:lnTo>
                  <a:lnTo>
                    <a:pt x="1155943" y="1701049"/>
                  </a:lnTo>
                  <a:lnTo>
                    <a:pt x="1155687" y="1732775"/>
                  </a:lnTo>
                  <a:lnTo>
                    <a:pt x="1161208" y="1734502"/>
                  </a:lnTo>
                  <a:lnTo>
                    <a:pt x="1163036" y="1745272"/>
                  </a:lnTo>
                  <a:lnTo>
                    <a:pt x="1185602" y="1743734"/>
                  </a:lnTo>
                  <a:lnTo>
                    <a:pt x="1210984" y="1728175"/>
                  </a:lnTo>
                  <a:lnTo>
                    <a:pt x="1200865" y="1740724"/>
                  </a:lnTo>
                  <a:lnTo>
                    <a:pt x="1225747" y="1739974"/>
                  </a:lnTo>
                  <a:lnTo>
                    <a:pt x="1210105" y="1745994"/>
                  </a:lnTo>
                  <a:lnTo>
                    <a:pt x="1209941" y="1740991"/>
                  </a:lnTo>
                  <a:lnTo>
                    <a:pt x="1181044" y="1761074"/>
                  </a:lnTo>
                  <a:lnTo>
                    <a:pt x="1186372" y="1757222"/>
                  </a:lnTo>
                  <a:lnTo>
                    <a:pt x="1181543" y="1773381"/>
                  </a:lnTo>
                  <a:lnTo>
                    <a:pt x="1192245" y="1781385"/>
                  </a:lnTo>
                  <a:lnTo>
                    <a:pt x="1193956" y="1775951"/>
                  </a:lnTo>
                  <a:lnTo>
                    <a:pt x="1199553" y="1776873"/>
                  </a:lnTo>
                  <a:lnTo>
                    <a:pt x="1211923" y="1764469"/>
                  </a:lnTo>
                  <a:lnTo>
                    <a:pt x="1210774" y="1758171"/>
                  </a:lnTo>
                  <a:lnTo>
                    <a:pt x="1214382" y="1759860"/>
                  </a:lnTo>
                  <a:lnTo>
                    <a:pt x="1217499" y="1754930"/>
                  </a:lnTo>
                  <a:lnTo>
                    <a:pt x="1217050" y="1759375"/>
                  </a:lnTo>
                  <a:lnTo>
                    <a:pt x="1222292" y="1760112"/>
                  </a:lnTo>
                  <a:lnTo>
                    <a:pt x="1221372" y="1754426"/>
                  </a:lnTo>
                  <a:lnTo>
                    <a:pt x="1224432" y="1757209"/>
                  </a:lnTo>
                  <a:lnTo>
                    <a:pt x="1234444" y="1754528"/>
                  </a:lnTo>
                  <a:lnTo>
                    <a:pt x="1263747" y="1740841"/>
                  </a:lnTo>
                  <a:lnTo>
                    <a:pt x="1255796" y="1740156"/>
                  </a:lnTo>
                  <a:lnTo>
                    <a:pt x="1259202" y="1736347"/>
                  </a:lnTo>
                  <a:lnTo>
                    <a:pt x="1255712" y="1732702"/>
                  </a:lnTo>
                  <a:lnTo>
                    <a:pt x="1248485" y="1733723"/>
                  </a:lnTo>
                  <a:lnTo>
                    <a:pt x="1247679" y="1728411"/>
                  </a:lnTo>
                  <a:lnTo>
                    <a:pt x="1238823" y="1733610"/>
                  </a:lnTo>
                  <a:lnTo>
                    <a:pt x="1214228" y="1725187"/>
                  </a:lnTo>
                  <a:lnTo>
                    <a:pt x="1219384" y="1723173"/>
                  </a:lnTo>
                  <a:lnTo>
                    <a:pt x="1206717" y="1719376"/>
                  </a:lnTo>
                  <a:lnTo>
                    <a:pt x="1200682" y="1706295"/>
                  </a:lnTo>
                  <a:lnTo>
                    <a:pt x="1203054" y="1700843"/>
                  </a:lnTo>
                  <a:lnTo>
                    <a:pt x="1194476" y="1700523"/>
                  </a:lnTo>
                  <a:lnTo>
                    <a:pt x="1205138" y="1685924"/>
                  </a:lnTo>
                  <a:lnTo>
                    <a:pt x="1199940" y="1683060"/>
                  </a:lnTo>
                  <a:lnTo>
                    <a:pt x="1190180" y="1687404"/>
                  </a:lnTo>
                  <a:lnTo>
                    <a:pt x="1178458" y="1677594"/>
                  </a:lnTo>
                  <a:lnTo>
                    <a:pt x="1171597" y="1679438"/>
                  </a:lnTo>
                  <a:lnTo>
                    <a:pt x="1185176" y="1674502"/>
                  </a:lnTo>
                  <a:lnTo>
                    <a:pt x="1197354" y="1678213"/>
                  </a:lnTo>
                  <a:lnTo>
                    <a:pt x="1210714" y="1669373"/>
                  </a:lnTo>
                  <a:lnTo>
                    <a:pt x="1213024" y="1664594"/>
                  </a:lnTo>
                  <a:lnTo>
                    <a:pt x="1207055" y="1658451"/>
                  </a:lnTo>
                  <a:lnTo>
                    <a:pt x="1213272" y="1661357"/>
                  </a:lnTo>
                  <a:lnTo>
                    <a:pt x="1211977" y="1657820"/>
                  </a:lnTo>
                  <a:lnTo>
                    <a:pt x="1194259" y="1649320"/>
                  </a:lnTo>
                  <a:lnTo>
                    <a:pt x="1172510" y="1653255"/>
                  </a:lnTo>
                  <a:lnTo>
                    <a:pt x="1137914" y="1672155"/>
                  </a:lnTo>
                  <a:lnTo>
                    <a:pt x="1107807" y="1705260"/>
                  </a:lnTo>
                  <a:lnTo>
                    <a:pt x="1113907" y="1692701"/>
                  </a:lnTo>
                  <a:lnTo>
                    <a:pt x="1122542" y="1684659"/>
                  </a:lnTo>
                  <a:lnTo>
                    <a:pt x="1136182" y="1661053"/>
                  </a:lnTo>
                  <a:lnTo>
                    <a:pt x="1149644" y="1653000"/>
                  </a:lnTo>
                  <a:lnTo>
                    <a:pt x="1150619" y="1648857"/>
                  </a:lnTo>
                  <a:lnTo>
                    <a:pt x="1162426" y="1647696"/>
                  </a:lnTo>
                  <a:lnTo>
                    <a:pt x="1165767" y="1636671"/>
                  </a:lnTo>
                  <a:lnTo>
                    <a:pt x="1177020" y="1624471"/>
                  </a:lnTo>
                  <a:lnTo>
                    <a:pt x="1241084" y="1623972"/>
                  </a:lnTo>
                  <a:lnTo>
                    <a:pt x="1251353" y="1628973"/>
                  </a:lnTo>
                  <a:lnTo>
                    <a:pt x="1276748" y="1626118"/>
                  </a:lnTo>
                  <a:lnTo>
                    <a:pt x="1294417" y="1612875"/>
                  </a:lnTo>
                  <a:lnTo>
                    <a:pt x="1300831" y="1599354"/>
                  </a:lnTo>
                  <a:lnTo>
                    <a:pt x="1314531" y="1594382"/>
                  </a:lnTo>
                  <a:lnTo>
                    <a:pt x="1328531" y="1594691"/>
                  </a:lnTo>
                  <a:lnTo>
                    <a:pt x="1348064" y="1575329"/>
                  </a:lnTo>
                  <a:lnTo>
                    <a:pt x="1339227" y="1569687"/>
                  </a:lnTo>
                  <a:lnTo>
                    <a:pt x="1347940" y="1571462"/>
                  </a:lnTo>
                  <a:lnTo>
                    <a:pt x="1339868" y="1566313"/>
                  </a:lnTo>
                  <a:lnTo>
                    <a:pt x="1346165" y="1564059"/>
                  </a:lnTo>
                  <a:lnTo>
                    <a:pt x="1339252" y="1559977"/>
                  </a:lnTo>
                  <a:lnTo>
                    <a:pt x="1345153" y="1559240"/>
                  </a:lnTo>
                  <a:lnTo>
                    <a:pt x="1340553" y="1555373"/>
                  </a:lnTo>
                  <a:lnTo>
                    <a:pt x="1346023" y="1551357"/>
                  </a:lnTo>
                  <a:lnTo>
                    <a:pt x="1345254" y="1546150"/>
                  </a:lnTo>
                  <a:lnTo>
                    <a:pt x="1337980" y="1540151"/>
                  </a:lnTo>
                  <a:lnTo>
                    <a:pt x="1342662" y="1540619"/>
                  </a:lnTo>
                  <a:lnTo>
                    <a:pt x="1332130" y="1537381"/>
                  </a:lnTo>
                  <a:lnTo>
                    <a:pt x="1334404" y="1534366"/>
                  </a:lnTo>
                  <a:lnTo>
                    <a:pt x="1326843" y="1535594"/>
                  </a:lnTo>
                  <a:lnTo>
                    <a:pt x="1321626" y="1542753"/>
                  </a:lnTo>
                  <a:lnTo>
                    <a:pt x="1319054" y="1538206"/>
                  </a:lnTo>
                  <a:lnTo>
                    <a:pt x="1324842" y="1533588"/>
                  </a:lnTo>
                  <a:lnTo>
                    <a:pt x="1318405" y="1523077"/>
                  </a:lnTo>
                  <a:lnTo>
                    <a:pt x="1303962" y="1524905"/>
                  </a:lnTo>
                  <a:lnTo>
                    <a:pt x="1307471" y="1518786"/>
                  </a:lnTo>
                  <a:lnTo>
                    <a:pt x="1320301" y="1514674"/>
                  </a:lnTo>
                  <a:lnTo>
                    <a:pt x="1319242" y="1510667"/>
                  </a:lnTo>
                  <a:lnTo>
                    <a:pt x="1307419" y="1508208"/>
                  </a:lnTo>
                  <a:lnTo>
                    <a:pt x="1312572" y="1506949"/>
                  </a:lnTo>
                  <a:lnTo>
                    <a:pt x="1311568" y="1503285"/>
                  </a:lnTo>
                  <a:lnTo>
                    <a:pt x="1306813" y="1506834"/>
                  </a:lnTo>
                  <a:lnTo>
                    <a:pt x="1297004" y="1506412"/>
                  </a:lnTo>
                  <a:lnTo>
                    <a:pt x="1295435" y="1497633"/>
                  </a:lnTo>
                  <a:lnTo>
                    <a:pt x="1289733" y="1501010"/>
                  </a:lnTo>
                  <a:lnTo>
                    <a:pt x="1292341" y="1494776"/>
                  </a:lnTo>
                  <a:lnTo>
                    <a:pt x="1282207" y="1504421"/>
                  </a:lnTo>
                  <a:lnTo>
                    <a:pt x="1287658" y="1496787"/>
                  </a:lnTo>
                  <a:lnTo>
                    <a:pt x="1279077" y="1498237"/>
                  </a:lnTo>
                  <a:lnTo>
                    <a:pt x="1282345" y="1492065"/>
                  </a:lnTo>
                  <a:lnTo>
                    <a:pt x="1274140" y="1500633"/>
                  </a:lnTo>
                  <a:lnTo>
                    <a:pt x="1278399" y="1493929"/>
                  </a:lnTo>
                  <a:lnTo>
                    <a:pt x="1268120" y="1500322"/>
                  </a:lnTo>
                  <a:lnTo>
                    <a:pt x="1275712" y="1489701"/>
                  </a:lnTo>
                  <a:lnTo>
                    <a:pt x="1274517" y="1487245"/>
                  </a:lnTo>
                  <a:lnTo>
                    <a:pt x="1271382" y="1489782"/>
                  </a:lnTo>
                  <a:lnTo>
                    <a:pt x="1273657" y="1480579"/>
                  </a:lnTo>
                  <a:lnTo>
                    <a:pt x="1271216" y="1478825"/>
                  </a:lnTo>
                  <a:lnTo>
                    <a:pt x="1269603" y="1483609"/>
                  </a:lnTo>
                  <a:lnTo>
                    <a:pt x="1269477" y="1478684"/>
                  </a:lnTo>
                  <a:lnTo>
                    <a:pt x="1266835" y="1481196"/>
                  </a:lnTo>
                  <a:lnTo>
                    <a:pt x="1267457" y="1477984"/>
                  </a:lnTo>
                  <a:lnTo>
                    <a:pt x="1256320" y="1474473"/>
                  </a:lnTo>
                  <a:lnTo>
                    <a:pt x="1257835" y="1466749"/>
                  </a:lnTo>
                  <a:lnTo>
                    <a:pt x="1246890" y="1467022"/>
                  </a:lnTo>
                  <a:lnTo>
                    <a:pt x="1253732" y="1464933"/>
                  </a:lnTo>
                  <a:lnTo>
                    <a:pt x="1244192" y="1460099"/>
                  </a:lnTo>
                  <a:lnTo>
                    <a:pt x="1253022" y="1458406"/>
                  </a:lnTo>
                  <a:lnTo>
                    <a:pt x="1243452" y="1455738"/>
                  </a:lnTo>
                  <a:lnTo>
                    <a:pt x="1252543" y="1455775"/>
                  </a:lnTo>
                  <a:lnTo>
                    <a:pt x="1248433" y="1450391"/>
                  </a:lnTo>
                  <a:lnTo>
                    <a:pt x="1252777" y="1450261"/>
                  </a:lnTo>
                  <a:lnTo>
                    <a:pt x="1257412" y="1441903"/>
                  </a:lnTo>
                  <a:lnTo>
                    <a:pt x="1247593" y="1438409"/>
                  </a:lnTo>
                  <a:lnTo>
                    <a:pt x="1250412" y="1433813"/>
                  </a:lnTo>
                  <a:lnTo>
                    <a:pt x="1236657" y="1417425"/>
                  </a:lnTo>
                  <a:lnTo>
                    <a:pt x="1242268" y="1414802"/>
                  </a:lnTo>
                  <a:lnTo>
                    <a:pt x="1240323" y="1410273"/>
                  </a:lnTo>
                  <a:lnTo>
                    <a:pt x="1225535" y="1416026"/>
                  </a:lnTo>
                  <a:lnTo>
                    <a:pt x="1230719" y="1410677"/>
                  </a:lnTo>
                  <a:lnTo>
                    <a:pt x="1236690" y="1410534"/>
                  </a:lnTo>
                  <a:lnTo>
                    <a:pt x="1238472" y="1400775"/>
                  </a:lnTo>
                  <a:lnTo>
                    <a:pt x="1228907" y="1404501"/>
                  </a:lnTo>
                  <a:lnTo>
                    <a:pt x="1230105" y="1401629"/>
                  </a:lnTo>
                  <a:lnTo>
                    <a:pt x="1227128" y="1401442"/>
                  </a:lnTo>
                  <a:lnTo>
                    <a:pt x="1222087" y="1406681"/>
                  </a:lnTo>
                  <a:lnTo>
                    <a:pt x="1233081" y="1397335"/>
                  </a:lnTo>
                  <a:lnTo>
                    <a:pt x="1233084" y="1390666"/>
                  </a:lnTo>
                  <a:lnTo>
                    <a:pt x="1227778" y="1389091"/>
                  </a:lnTo>
                  <a:lnTo>
                    <a:pt x="1226021" y="1384565"/>
                  </a:lnTo>
                  <a:lnTo>
                    <a:pt x="1229349" y="1383525"/>
                  </a:lnTo>
                  <a:lnTo>
                    <a:pt x="1216394" y="1382969"/>
                  </a:lnTo>
                  <a:lnTo>
                    <a:pt x="1224477" y="1382090"/>
                  </a:lnTo>
                  <a:lnTo>
                    <a:pt x="1225365" y="1376471"/>
                  </a:lnTo>
                  <a:lnTo>
                    <a:pt x="1222127" y="1378459"/>
                  </a:lnTo>
                  <a:lnTo>
                    <a:pt x="1221415" y="1374045"/>
                  </a:lnTo>
                  <a:lnTo>
                    <a:pt x="1219631" y="1377580"/>
                  </a:lnTo>
                  <a:lnTo>
                    <a:pt x="1220395" y="1373760"/>
                  </a:lnTo>
                  <a:lnTo>
                    <a:pt x="1216014" y="1372855"/>
                  </a:lnTo>
                  <a:lnTo>
                    <a:pt x="1220166" y="1369736"/>
                  </a:lnTo>
                  <a:lnTo>
                    <a:pt x="1217533" y="1365991"/>
                  </a:lnTo>
                  <a:lnTo>
                    <a:pt x="1214519" y="1367787"/>
                  </a:lnTo>
                  <a:lnTo>
                    <a:pt x="1216589" y="1363900"/>
                  </a:lnTo>
                  <a:lnTo>
                    <a:pt x="1211690" y="1361746"/>
                  </a:lnTo>
                  <a:lnTo>
                    <a:pt x="1216671" y="1361633"/>
                  </a:lnTo>
                  <a:lnTo>
                    <a:pt x="1210967" y="1355686"/>
                  </a:lnTo>
                  <a:lnTo>
                    <a:pt x="1212976" y="1352943"/>
                  </a:lnTo>
                  <a:lnTo>
                    <a:pt x="1207435" y="1357292"/>
                  </a:lnTo>
                  <a:lnTo>
                    <a:pt x="1209974" y="1347822"/>
                  </a:lnTo>
                  <a:lnTo>
                    <a:pt x="1204451" y="1346172"/>
                  </a:lnTo>
                  <a:lnTo>
                    <a:pt x="1209361" y="1346481"/>
                  </a:lnTo>
                  <a:lnTo>
                    <a:pt x="1205541" y="1338480"/>
                  </a:lnTo>
                  <a:lnTo>
                    <a:pt x="1202188" y="1340430"/>
                  </a:lnTo>
                  <a:lnTo>
                    <a:pt x="1206182" y="1344319"/>
                  </a:lnTo>
                  <a:lnTo>
                    <a:pt x="1202445" y="1342258"/>
                  </a:lnTo>
                  <a:lnTo>
                    <a:pt x="1197848" y="1358107"/>
                  </a:lnTo>
                  <a:lnTo>
                    <a:pt x="1191793" y="1362223"/>
                  </a:lnTo>
                  <a:lnTo>
                    <a:pt x="1195088" y="1377527"/>
                  </a:lnTo>
                  <a:lnTo>
                    <a:pt x="1191066" y="1373317"/>
                  </a:lnTo>
                  <a:lnTo>
                    <a:pt x="1191364" y="1380108"/>
                  </a:lnTo>
                  <a:lnTo>
                    <a:pt x="1188404" y="1378650"/>
                  </a:lnTo>
                  <a:lnTo>
                    <a:pt x="1192296" y="1382831"/>
                  </a:lnTo>
                  <a:lnTo>
                    <a:pt x="1184484" y="1387670"/>
                  </a:lnTo>
                  <a:lnTo>
                    <a:pt x="1187690" y="1389192"/>
                  </a:lnTo>
                  <a:lnTo>
                    <a:pt x="1183104" y="1390282"/>
                  </a:lnTo>
                  <a:lnTo>
                    <a:pt x="1183191" y="1395837"/>
                  </a:lnTo>
                  <a:lnTo>
                    <a:pt x="1178251" y="1389677"/>
                  </a:lnTo>
                  <a:lnTo>
                    <a:pt x="1174431" y="1400741"/>
                  </a:lnTo>
                  <a:lnTo>
                    <a:pt x="1161176" y="1406729"/>
                  </a:lnTo>
                  <a:lnTo>
                    <a:pt x="1156982" y="1415392"/>
                  </a:lnTo>
                  <a:lnTo>
                    <a:pt x="1157357" y="1402890"/>
                  </a:lnTo>
                  <a:lnTo>
                    <a:pt x="1154999" y="1406008"/>
                  </a:lnTo>
                  <a:lnTo>
                    <a:pt x="1152904" y="1398107"/>
                  </a:lnTo>
                  <a:lnTo>
                    <a:pt x="1149197" y="1401065"/>
                  </a:lnTo>
                  <a:lnTo>
                    <a:pt x="1142633" y="1387976"/>
                  </a:lnTo>
                  <a:lnTo>
                    <a:pt x="1130755" y="1389051"/>
                  </a:lnTo>
                  <a:lnTo>
                    <a:pt x="1124023" y="1397717"/>
                  </a:lnTo>
                  <a:lnTo>
                    <a:pt x="1122496" y="1391751"/>
                  </a:lnTo>
                  <a:lnTo>
                    <a:pt x="1118993" y="1392463"/>
                  </a:lnTo>
                  <a:lnTo>
                    <a:pt x="1124441" y="1390318"/>
                  </a:lnTo>
                  <a:lnTo>
                    <a:pt x="1123717" y="1383592"/>
                  </a:lnTo>
                  <a:lnTo>
                    <a:pt x="1128344" y="1390705"/>
                  </a:lnTo>
                  <a:lnTo>
                    <a:pt x="1131358" y="1382413"/>
                  </a:lnTo>
                  <a:lnTo>
                    <a:pt x="1129061" y="1378780"/>
                  </a:lnTo>
                  <a:lnTo>
                    <a:pt x="1132968" y="1378345"/>
                  </a:lnTo>
                  <a:lnTo>
                    <a:pt x="1133044" y="1375005"/>
                  </a:lnTo>
                  <a:lnTo>
                    <a:pt x="1124942" y="1375497"/>
                  </a:lnTo>
                  <a:lnTo>
                    <a:pt x="1128243" y="1358346"/>
                  </a:lnTo>
                  <a:lnTo>
                    <a:pt x="1116276" y="1353256"/>
                  </a:lnTo>
                  <a:lnTo>
                    <a:pt x="1123606" y="1354310"/>
                  </a:lnTo>
                  <a:lnTo>
                    <a:pt x="1127253" y="1350569"/>
                  </a:lnTo>
                  <a:lnTo>
                    <a:pt x="1124028" y="1337656"/>
                  </a:lnTo>
                  <a:lnTo>
                    <a:pt x="1131186" y="1327976"/>
                  </a:lnTo>
                  <a:lnTo>
                    <a:pt x="1128996" y="1319974"/>
                  </a:lnTo>
                  <a:lnTo>
                    <a:pt x="1122695" y="1328503"/>
                  </a:lnTo>
                  <a:lnTo>
                    <a:pt x="1118412" y="1319060"/>
                  </a:lnTo>
                  <a:lnTo>
                    <a:pt x="1114685" y="1321747"/>
                  </a:lnTo>
                  <a:lnTo>
                    <a:pt x="1108918" y="1319491"/>
                  </a:lnTo>
                  <a:lnTo>
                    <a:pt x="1109692" y="1321861"/>
                  </a:lnTo>
                  <a:lnTo>
                    <a:pt x="1098423" y="1314717"/>
                  </a:lnTo>
                  <a:lnTo>
                    <a:pt x="1096554" y="1316876"/>
                  </a:lnTo>
                  <a:lnTo>
                    <a:pt x="1091884" y="1307451"/>
                  </a:lnTo>
                  <a:lnTo>
                    <a:pt x="1097023" y="1302940"/>
                  </a:lnTo>
                  <a:lnTo>
                    <a:pt x="1095338" y="1300475"/>
                  </a:lnTo>
                  <a:lnTo>
                    <a:pt x="1090442" y="1298698"/>
                  </a:lnTo>
                  <a:lnTo>
                    <a:pt x="1088493" y="1302445"/>
                  </a:lnTo>
                  <a:lnTo>
                    <a:pt x="1086129" y="1293111"/>
                  </a:lnTo>
                  <a:lnTo>
                    <a:pt x="1079499" y="1291314"/>
                  </a:lnTo>
                  <a:lnTo>
                    <a:pt x="1079826" y="1285136"/>
                  </a:lnTo>
                  <a:lnTo>
                    <a:pt x="1075778" y="1285227"/>
                  </a:lnTo>
                  <a:lnTo>
                    <a:pt x="1063290" y="1272844"/>
                  </a:lnTo>
                  <a:lnTo>
                    <a:pt x="1046779" y="1280295"/>
                  </a:lnTo>
                  <a:lnTo>
                    <a:pt x="1047884" y="1284900"/>
                  </a:lnTo>
                  <a:lnTo>
                    <a:pt x="1036626" y="1278200"/>
                  </a:lnTo>
                  <a:lnTo>
                    <a:pt x="1030547" y="1282686"/>
                  </a:lnTo>
                  <a:lnTo>
                    <a:pt x="1033251" y="1279681"/>
                  </a:lnTo>
                  <a:lnTo>
                    <a:pt x="1002517" y="1269131"/>
                  </a:lnTo>
                  <a:lnTo>
                    <a:pt x="992058" y="1280149"/>
                  </a:lnTo>
                  <a:lnTo>
                    <a:pt x="994413" y="1298009"/>
                  </a:lnTo>
                  <a:lnTo>
                    <a:pt x="1001928" y="1303586"/>
                  </a:lnTo>
                  <a:lnTo>
                    <a:pt x="999285" y="1307893"/>
                  </a:lnTo>
                  <a:close/>
                </a:path>
                <a:path w="1348104" h="1819275">
                  <a:moveTo>
                    <a:pt x="999522" y="1308243"/>
                  </a:moveTo>
                  <a:lnTo>
                    <a:pt x="1000892" y="1308985"/>
                  </a:lnTo>
                  <a:lnTo>
                    <a:pt x="1000296" y="1309388"/>
                  </a:lnTo>
                  <a:lnTo>
                    <a:pt x="999522" y="1308243"/>
                  </a:lnTo>
                  <a:close/>
                </a:path>
                <a:path w="1348104" h="1819275">
                  <a:moveTo>
                    <a:pt x="216051" y="1605081"/>
                  </a:moveTo>
                  <a:lnTo>
                    <a:pt x="220950" y="1604177"/>
                  </a:lnTo>
                  <a:lnTo>
                    <a:pt x="220934" y="1604777"/>
                  </a:lnTo>
                  <a:lnTo>
                    <a:pt x="216051" y="1605081"/>
                  </a:lnTo>
                  <a:close/>
                </a:path>
                <a:path w="1348104" h="1819275">
                  <a:moveTo>
                    <a:pt x="214632" y="1601608"/>
                  </a:moveTo>
                  <a:lnTo>
                    <a:pt x="215744" y="1601245"/>
                  </a:lnTo>
                  <a:lnTo>
                    <a:pt x="215693" y="1601509"/>
                  </a:lnTo>
                  <a:lnTo>
                    <a:pt x="214632" y="1601608"/>
                  </a:lnTo>
                  <a:close/>
                </a:path>
                <a:path w="1348104" h="1819275">
                  <a:moveTo>
                    <a:pt x="214376" y="1587131"/>
                  </a:moveTo>
                  <a:lnTo>
                    <a:pt x="215652" y="1584294"/>
                  </a:lnTo>
                  <a:lnTo>
                    <a:pt x="214982" y="1586886"/>
                  </a:lnTo>
                  <a:lnTo>
                    <a:pt x="214376" y="1587131"/>
                  </a:lnTo>
                  <a:close/>
                </a:path>
                <a:path w="1348104" h="1819275">
                  <a:moveTo>
                    <a:pt x="207250" y="1571317"/>
                  </a:moveTo>
                  <a:lnTo>
                    <a:pt x="206263" y="1569433"/>
                  </a:lnTo>
                  <a:lnTo>
                    <a:pt x="207704" y="1570904"/>
                  </a:lnTo>
                  <a:lnTo>
                    <a:pt x="207250" y="1571317"/>
                  </a:lnTo>
                  <a:close/>
                </a:path>
                <a:path w="1348104" h="1819275">
                  <a:moveTo>
                    <a:pt x="1347201" y="1640122"/>
                  </a:moveTo>
                  <a:lnTo>
                    <a:pt x="1346317" y="1641710"/>
                  </a:lnTo>
                  <a:lnTo>
                    <a:pt x="1347760" y="1641163"/>
                  </a:lnTo>
                  <a:lnTo>
                    <a:pt x="1347201" y="1640122"/>
                  </a:lnTo>
                  <a:close/>
                </a:path>
                <a:path w="1348104" h="1819275">
                  <a:moveTo>
                    <a:pt x="1346989" y="1641827"/>
                  </a:moveTo>
                  <a:lnTo>
                    <a:pt x="1346140" y="1641813"/>
                  </a:lnTo>
                  <a:lnTo>
                    <a:pt x="1347310" y="1642720"/>
                  </a:lnTo>
                  <a:lnTo>
                    <a:pt x="1346989" y="1641827"/>
                  </a:lnTo>
                  <a:close/>
                </a:path>
                <a:path w="1348104" h="1819275">
                  <a:moveTo>
                    <a:pt x="1344904" y="1565412"/>
                  </a:moveTo>
                  <a:lnTo>
                    <a:pt x="1345679" y="1566417"/>
                  </a:lnTo>
                  <a:lnTo>
                    <a:pt x="1346572" y="1566100"/>
                  </a:lnTo>
                  <a:lnTo>
                    <a:pt x="1344904" y="1565412"/>
                  </a:lnTo>
                  <a:close/>
                </a:path>
                <a:path w="1348104" h="1819275">
                  <a:moveTo>
                    <a:pt x="1344973" y="1540969"/>
                  </a:moveTo>
                  <a:lnTo>
                    <a:pt x="1346010" y="1542124"/>
                  </a:lnTo>
                  <a:lnTo>
                    <a:pt x="1346157" y="1541224"/>
                  </a:lnTo>
                  <a:lnTo>
                    <a:pt x="1344973" y="1540969"/>
                  </a:lnTo>
                  <a:close/>
                </a:path>
                <a:path w="1348104" h="1819275">
                  <a:moveTo>
                    <a:pt x="1343284" y="1541771"/>
                  </a:moveTo>
                  <a:lnTo>
                    <a:pt x="1343772" y="1544014"/>
                  </a:lnTo>
                  <a:lnTo>
                    <a:pt x="1346031" y="1542684"/>
                  </a:lnTo>
                  <a:lnTo>
                    <a:pt x="1343284" y="1541771"/>
                  </a:lnTo>
                  <a:close/>
                </a:path>
                <a:path w="1348104" h="1819275">
                  <a:moveTo>
                    <a:pt x="1345159" y="1552385"/>
                  </a:moveTo>
                  <a:lnTo>
                    <a:pt x="1344288" y="1554610"/>
                  </a:lnTo>
                  <a:lnTo>
                    <a:pt x="1346015" y="1552979"/>
                  </a:lnTo>
                  <a:lnTo>
                    <a:pt x="1345159" y="1552385"/>
                  </a:lnTo>
                  <a:close/>
                </a:path>
                <a:path w="1348104" h="1819275">
                  <a:moveTo>
                    <a:pt x="1344359" y="1566264"/>
                  </a:moveTo>
                  <a:lnTo>
                    <a:pt x="1344144" y="1567084"/>
                  </a:lnTo>
                  <a:lnTo>
                    <a:pt x="1345873" y="1567658"/>
                  </a:lnTo>
                  <a:lnTo>
                    <a:pt x="1344359" y="1566264"/>
                  </a:lnTo>
                  <a:close/>
                </a:path>
                <a:path w="1348104" h="1819275">
                  <a:moveTo>
                    <a:pt x="1345426" y="1641094"/>
                  </a:moveTo>
                  <a:lnTo>
                    <a:pt x="1344481" y="1642421"/>
                  </a:lnTo>
                  <a:lnTo>
                    <a:pt x="1345704" y="1642195"/>
                  </a:lnTo>
                  <a:lnTo>
                    <a:pt x="1345426" y="1641094"/>
                  </a:lnTo>
                  <a:close/>
                </a:path>
                <a:path w="1348104" h="1819275">
                  <a:moveTo>
                    <a:pt x="1345395" y="1554557"/>
                  </a:moveTo>
                  <a:lnTo>
                    <a:pt x="1344383" y="1554820"/>
                  </a:lnTo>
                  <a:lnTo>
                    <a:pt x="1345390" y="1556406"/>
                  </a:lnTo>
                  <a:lnTo>
                    <a:pt x="1345395" y="1554557"/>
                  </a:lnTo>
                  <a:close/>
                </a:path>
                <a:path w="1348104" h="1819275">
                  <a:moveTo>
                    <a:pt x="1343963" y="1560744"/>
                  </a:moveTo>
                  <a:lnTo>
                    <a:pt x="1344768" y="1562145"/>
                  </a:lnTo>
                  <a:lnTo>
                    <a:pt x="1345047" y="1560948"/>
                  </a:lnTo>
                  <a:lnTo>
                    <a:pt x="1343963" y="1560744"/>
                  </a:lnTo>
                  <a:close/>
                </a:path>
                <a:path w="1348104" h="1819275">
                  <a:moveTo>
                    <a:pt x="1343871" y="1695637"/>
                  </a:moveTo>
                  <a:lnTo>
                    <a:pt x="1342539" y="1696326"/>
                  </a:lnTo>
                  <a:lnTo>
                    <a:pt x="1344157" y="1696454"/>
                  </a:lnTo>
                  <a:lnTo>
                    <a:pt x="1343871" y="1695637"/>
                  </a:lnTo>
                  <a:close/>
                </a:path>
                <a:path w="1348104" h="1819275">
                  <a:moveTo>
                    <a:pt x="1343042" y="1686203"/>
                  </a:moveTo>
                  <a:lnTo>
                    <a:pt x="1340450" y="1687207"/>
                  </a:lnTo>
                  <a:lnTo>
                    <a:pt x="1343454" y="1688690"/>
                  </a:lnTo>
                  <a:lnTo>
                    <a:pt x="1343042" y="1686203"/>
                  </a:lnTo>
                  <a:close/>
                </a:path>
                <a:path w="1348104" h="1819275">
                  <a:moveTo>
                    <a:pt x="1326832" y="1533395"/>
                  </a:moveTo>
                  <a:lnTo>
                    <a:pt x="1327121" y="1535202"/>
                  </a:lnTo>
                  <a:lnTo>
                    <a:pt x="1327883" y="1533688"/>
                  </a:lnTo>
                  <a:lnTo>
                    <a:pt x="1326832" y="1533395"/>
                  </a:lnTo>
                  <a:close/>
                </a:path>
                <a:path w="1348104" h="1819275">
                  <a:moveTo>
                    <a:pt x="1325614" y="1536056"/>
                  </a:moveTo>
                  <a:lnTo>
                    <a:pt x="1324231" y="1536306"/>
                  </a:lnTo>
                  <a:lnTo>
                    <a:pt x="1324772" y="1537836"/>
                  </a:lnTo>
                  <a:lnTo>
                    <a:pt x="1325614" y="1536056"/>
                  </a:lnTo>
                  <a:close/>
                </a:path>
                <a:path w="1348104" h="1819275">
                  <a:moveTo>
                    <a:pt x="1321335" y="1512706"/>
                  </a:moveTo>
                  <a:lnTo>
                    <a:pt x="1320565" y="1514859"/>
                  </a:lnTo>
                  <a:lnTo>
                    <a:pt x="1322218" y="1512597"/>
                  </a:lnTo>
                  <a:lnTo>
                    <a:pt x="1321335" y="1512706"/>
                  </a:lnTo>
                  <a:close/>
                </a:path>
                <a:path w="1348104" h="1819275">
                  <a:moveTo>
                    <a:pt x="1303801" y="1599289"/>
                  </a:moveTo>
                  <a:lnTo>
                    <a:pt x="1301371" y="1600399"/>
                  </a:lnTo>
                  <a:lnTo>
                    <a:pt x="1304053" y="1600469"/>
                  </a:lnTo>
                  <a:lnTo>
                    <a:pt x="1303801" y="1599289"/>
                  </a:lnTo>
                  <a:close/>
                </a:path>
                <a:path w="1348104" h="1819275">
                  <a:moveTo>
                    <a:pt x="1303251" y="1601973"/>
                  </a:moveTo>
                  <a:lnTo>
                    <a:pt x="1302326" y="1602518"/>
                  </a:lnTo>
                  <a:lnTo>
                    <a:pt x="1302094" y="1603322"/>
                  </a:lnTo>
                  <a:lnTo>
                    <a:pt x="1303251" y="1601973"/>
                  </a:lnTo>
                  <a:close/>
                </a:path>
                <a:path w="1348104" h="1819275">
                  <a:moveTo>
                    <a:pt x="1301545" y="1602041"/>
                  </a:moveTo>
                  <a:lnTo>
                    <a:pt x="1300040" y="1603201"/>
                  </a:lnTo>
                  <a:lnTo>
                    <a:pt x="1300694" y="1603453"/>
                  </a:lnTo>
                  <a:lnTo>
                    <a:pt x="1301545" y="1602041"/>
                  </a:lnTo>
                  <a:close/>
                </a:path>
                <a:path w="1348104" h="1819275">
                  <a:moveTo>
                    <a:pt x="1299758" y="1501140"/>
                  </a:moveTo>
                  <a:lnTo>
                    <a:pt x="1299230" y="1501296"/>
                  </a:lnTo>
                  <a:lnTo>
                    <a:pt x="1300102" y="1503331"/>
                  </a:lnTo>
                  <a:lnTo>
                    <a:pt x="1299758" y="1501140"/>
                  </a:lnTo>
                  <a:close/>
                </a:path>
                <a:path w="1348104" h="1819275">
                  <a:moveTo>
                    <a:pt x="1298468" y="1500289"/>
                  </a:moveTo>
                  <a:lnTo>
                    <a:pt x="1297581" y="1500553"/>
                  </a:lnTo>
                  <a:lnTo>
                    <a:pt x="1296965" y="1502158"/>
                  </a:lnTo>
                  <a:lnTo>
                    <a:pt x="1298468" y="1500289"/>
                  </a:lnTo>
                  <a:close/>
                </a:path>
                <a:path w="1348104" h="1819275">
                  <a:moveTo>
                    <a:pt x="1289079" y="1615133"/>
                  </a:moveTo>
                  <a:lnTo>
                    <a:pt x="1289234" y="1616608"/>
                  </a:lnTo>
                  <a:lnTo>
                    <a:pt x="1289989" y="1616713"/>
                  </a:lnTo>
                  <a:lnTo>
                    <a:pt x="1289079" y="1615133"/>
                  </a:lnTo>
                  <a:close/>
                </a:path>
                <a:path w="1348104" h="1819275">
                  <a:moveTo>
                    <a:pt x="1289045" y="1497207"/>
                  </a:moveTo>
                  <a:lnTo>
                    <a:pt x="1288042" y="1498957"/>
                  </a:lnTo>
                  <a:lnTo>
                    <a:pt x="1288644" y="1498866"/>
                  </a:lnTo>
                  <a:lnTo>
                    <a:pt x="1289045" y="1497207"/>
                  </a:lnTo>
                  <a:close/>
                </a:path>
                <a:path w="1348104" h="1819275">
                  <a:moveTo>
                    <a:pt x="1283942" y="1724734"/>
                  </a:moveTo>
                  <a:lnTo>
                    <a:pt x="1282155" y="1725471"/>
                  </a:lnTo>
                  <a:lnTo>
                    <a:pt x="1283671" y="1725723"/>
                  </a:lnTo>
                  <a:lnTo>
                    <a:pt x="1283942" y="1724734"/>
                  </a:lnTo>
                  <a:close/>
                </a:path>
                <a:path w="1348104" h="1819275">
                  <a:moveTo>
                    <a:pt x="1274318" y="1717857"/>
                  </a:moveTo>
                  <a:lnTo>
                    <a:pt x="1266325" y="1726999"/>
                  </a:lnTo>
                  <a:lnTo>
                    <a:pt x="1272656" y="1725159"/>
                  </a:lnTo>
                  <a:lnTo>
                    <a:pt x="1267139" y="1735199"/>
                  </a:lnTo>
                  <a:lnTo>
                    <a:pt x="1282023" y="1726284"/>
                  </a:lnTo>
                  <a:lnTo>
                    <a:pt x="1281907" y="1721631"/>
                  </a:lnTo>
                  <a:lnTo>
                    <a:pt x="1274053" y="1721699"/>
                  </a:lnTo>
                  <a:lnTo>
                    <a:pt x="1274318" y="1717857"/>
                  </a:lnTo>
                  <a:close/>
                </a:path>
                <a:path w="1348104" h="1819275">
                  <a:moveTo>
                    <a:pt x="1278963" y="1490062"/>
                  </a:moveTo>
                  <a:lnTo>
                    <a:pt x="1277406" y="1492237"/>
                  </a:lnTo>
                  <a:lnTo>
                    <a:pt x="1279394" y="1490413"/>
                  </a:lnTo>
                  <a:lnTo>
                    <a:pt x="1278963" y="1490062"/>
                  </a:lnTo>
                  <a:close/>
                </a:path>
                <a:path w="1348104" h="1819275">
                  <a:moveTo>
                    <a:pt x="1278513" y="1492551"/>
                  </a:moveTo>
                  <a:lnTo>
                    <a:pt x="1277048" y="1493222"/>
                  </a:lnTo>
                  <a:lnTo>
                    <a:pt x="1277157" y="1494037"/>
                  </a:lnTo>
                  <a:lnTo>
                    <a:pt x="1278513" y="1492551"/>
                  </a:lnTo>
                  <a:close/>
                </a:path>
                <a:path w="1348104" h="1819275">
                  <a:moveTo>
                    <a:pt x="1276780" y="1490768"/>
                  </a:moveTo>
                  <a:lnTo>
                    <a:pt x="1275855" y="1491477"/>
                  </a:lnTo>
                  <a:lnTo>
                    <a:pt x="1276762" y="1492740"/>
                  </a:lnTo>
                  <a:lnTo>
                    <a:pt x="1276780" y="1490768"/>
                  </a:lnTo>
                  <a:close/>
                </a:path>
                <a:path w="1348104" h="1819275">
                  <a:moveTo>
                    <a:pt x="1274191" y="1490727"/>
                  </a:moveTo>
                  <a:lnTo>
                    <a:pt x="1273197" y="1492530"/>
                  </a:lnTo>
                  <a:lnTo>
                    <a:pt x="1273250" y="1493837"/>
                  </a:lnTo>
                  <a:lnTo>
                    <a:pt x="1274191" y="1490727"/>
                  </a:lnTo>
                  <a:close/>
                </a:path>
                <a:path w="1348104" h="1819275">
                  <a:moveTo>
                    <a:pt x="1273591" y="1477636"/>
                  </a:moveTo>
                  <a:lnTo>
                    <a:pt x="1272582" y="1479277"/>
                  </a:lnTo>
                  <a:lnTo>
                    <a:pt x="1274178" y="1479243"/>
                  </a:lnTo>
                  <a:lnTo>
                    <a:pt x="1273591" y="1477636"/>
                  </a:lnTo>
                  <a:close/>
                </a:path>
                <a:path w="1348104" h="1819275">
                  <a:moveTo>
                    <a:pt x="1269478" y="1701633"/>
                  </a:moveTo>
                  <a:lnTo>
                    <a:pt x="1254416" y="1724600"/>
                  </a:lnTo>
                  <a:lnTo>
                    <a:pt x="1257914" y="1735395"/>
                  </a:lnTo>
                  <a:lnTo>
                    <a:pt x="1265809" y="1732831"/>
                  </a:lnTo>
                  <a:lnTo>
                    <a:pt x="1260549" y="1732083"/>
                  </a:lnTo>
                  <a:lnTo>
                    <a:pt x="1267074" y="1723804"/>
                  </a:lnTo>
                  <a:lnTo>
                    <a:pt x="1260934" y="1726934"/>
                  </a:lnTo>
                  <a:lnTo>
                    <a:pt x="1272014" y="1718906"/>
                  </a:lnTo>
                  <a:lnTo>
                    <a:pt x="1269581" y="1719696"/>
                  </a:lnTo>
                  <a:lnTo>
                    <a:pt x="1274162" y="1706119"/>
                  </a:lnTo>
                  <a:lnTo>
                    <a:pt x="1269478" y="1701633"/>
                  </a:lnTo>
                  <a:close/>
                </a:path>
                <a:path w="1348104" h="1819275">
                  <a:moveTo>
                    <a:pt x="1265708" y="1474775"/>
                  </a:moveTo>
                  <a:lnTo>
                    <a:pt x="1265519" y="1477318"/>
                  </a:lnTo>
                  <a:lnTo>
                    <a:pt x="1266992" y="1476147"/>
                  </a:lnTo>
                  <a:lnTo>
                    <a:pt x="1265708" y="1474775"/>
                  </a:lnTo>
                  <a:close/>
                </a:path>
                <a:path w="1348104" h="1819275">
                  <a:moveTo>
                    <a:pt x="1265501" y="1472811"/>
                  </a:moveTo>
                  <a:lnTo>
                    <a:pt x="1263776" y="1474304"/>
                  </a:lnTo>
                  <a:lnTo>
                    <a:pt x="1264799" y="1474549"/>
                  </a:lnTo>
                  <a:lnTo>
                    <a:pt x="1265501" y="1472811"/>
                  </a:lnTo>
                  <a:close/>
                </a:path>
                <a:path w="1348104" h="1819275">
                  <a:moveTo>
                    <a:pt x="1262796" y="1734744"/>
                  </a:moveTo>
                  <a:lnTo>
                    <a:pt x="1261689" y="1736516"/>
                  </a:lnTo>
                  <a:lnTo>
                    <a:pt x="1264807" y="1735183"/>
                  </a:lnTo>
                  <a:lnTo>
                    <a:pt x="1262796" y="1734744"/>
                  </a:lnTo>
                  <a:close/>
                </a:path>
                <a:path w="1348104" h="1819275">
                  <a:moveTo>
                    <a:pt x="1262360" y="1474961"/>
                  </a:moveTo>
                  <a:lnTo>
                    <a:pt x="1263174" y="1477250"/>
                  </a:lnTo>
                  <a:lnTo>
                    <a:pt x="1264709" y="1476282"/>
                  </a:lnTo>
                  <a:lnTo>
                    <a:pt x="1262360" y="1474961"/>
                  </a:lnTo>
                  <a:close/>
                </a:path>
                <a:path w="1348104" h="1819275">
                  <a:moveTo>
                    <a:pt x="1261834" y="1468191"/>
                  </a:moveTo>
                  <a:lnTo>
                    <a:pt x="1259982" y="1472215"/>
                  </a:lnTo>
                  <a:lnTo>
                    <a:pt x="1264126" y="1472907"/>
                  </a:lnTo>
                  <a:lnTo>
                    <a:pt x="1261834" y="1468191"/>
                  </a:lnTo>
                  <a:close/>
                </a:path>
                <a:path w="1348104" h="1819275">
                  <a:moveTo>
                    <a:pt x="1260768" y="1453791"/>
                  </a:moveTo>
                  <a:lnTo>
                    <a:pt x="1259359" y="1456381"/>
                  </a:lnTo>
                  <a:lnTo>
                    <a:pt x="1262210" y="1455683"/>
                  </a:lnTo>
                  <a:lnTo>
                    <a:pt x="1260768" y="1453791"/>
                  </a:lnTo>
                  <a:close/>
                </a:path>
                <a:path w="1348104" h="1819275">
                  <a:moveTo>
                    <a:pt x="1261247" y="1466397"/>
                  </a:moveTo>
                  <a:lnTo>
                    <a:pt x="1259591" y="1466596"/>
                  </a:lnTo>
                  <a:lnTo>
                    <a:pt x="1262134" y="1467113"/>
                  </a:lnTo>
                  <a:lnTo>
                    <a:pt x="1261247" y="1466397"/>
                  </a:lnTo>
                  <a:close/>
                </a:path>
                <a:path w="1348104" h="1819275">
                  <a:moveTo>
                    <a:pt x="1260666" y="1448945"/>
                  </a:moveTo>
                  <a:lnTo>
                    <a:pt x="1259921" y="1449981"/>
                  </a:lnTo>
                  <a:lnTo>
                    <a:pt x="1261749" y="1449871"/>
                  </a:lnTo>
                  <a:lnTo>
                    <a:pt x="1260666" y="1448945"/>
                  </a:lnTo>
                  <a:close/>
                </a:path>
                <a:path w="1348104" h="1819275">
                  <a:moveTo>
                    <a:pt x="1122369" y="3375"/>
                  </a:moveTo>
                  <a:lnTo>
                    <a:pt x="1105764" y="5111"/>
                  </a:lnTo>
                  <a:lnTo>
                    <a:pt x="1100829" y="11160"/>
                  </a:lnTo>
                  <a:lnTo>
                    <a:pt x="1098543" y="15936"/>
                  </a:lnTo>
                  <a:lnTo>
                    <a:pt x="1107387" y="32670"/>
                  </a:lnTo>
                  <a:lnTo>
                    <a:pt x="1094604" y="19072"/>
                  </a:lnTo>
                  <a:lnTo>
                    <a:pt x="1096644" y="4927"/>
                  </a:lnTo>
                  <a:lnTo>
                    <a:pt x="1074867" y="8323"/>
                  </a:lnTo>
                  <a:lnTo>
                    <a:pt x="1064519" y="28672"/>
                  </a:lnTo>
                  <a:lnTo>
                    <a:pt x="1071970" y="43893"/>
                  </a:lnTo>
                  <a:lnTo>
                    <a:pt x="1081648" y="52039"/>
                  </a:lnTo>
                  <a:lnTo>
                    <a:pt x="1078681" y="55750"/>
                  </a:lnTo>
                  <a:lnTo>
                    <a:pt x="1061555" y="37107"/>
                  </a:lnTo>
                  <a:lnTo>
                    <a:pt x="1058316" y="23202"/>
                  </a:lnTo>
                  <a:lnTo>
                    <a:pt x="1051247" y="14312"/>
                  </a:lnTo>
                  <a:lnTo>
                    <a:pt x="1029454" y="11942"/>
                  </a:lnTo>
                  <a:lnTo>
                    <a:pt x="1029099" y="7800"/>
                  </a:lnTo>
                  <a:lnTo>
                    <a:pt x="1005513" y="9200"/>
                  </a:lnTo>
                  <a:lnTo>
                    <a:pt x="1002730" y="11786"/>
                  </a:lnTo>
                  <a:lnTo>
                    <a:pt x="1004651" y="21049"/>
                  </a:lnTo>
                  <a:lnTo>
                    <a:pt x="1015252" y="32198"/>
                  </a:lnTo>
                  <a:lnTo>
                    <a:pt x="1019980" y="44874"/>
                  </a:lnTo>
                  <a:lnTo>
                    <a:pt x="1025301" y="45993"/>
                  </a:lnTo>
                  <a:lnTo>
                    <a:pt x="1021450" y="48050"/>
                  </a:lnTo>
                  <a:lnTo>
                    <a:pt x="1023311" y="57277"/>
                  </a:lnTo>
                  <a:lnTo>
                    <a:pt x="1035480" y="65748"/>
                  </a:lnTo>
                  <a:lnTo>
                    <a:pt x="1027133" y="75832"/>
                  </a:lnTo>
                  <a:lnTo>
                    <a:pt x="1028718" y="69073"/>
                  </a:lnTo>
                  <a:lnTo>
                    <a:pt x="1017298" y="59779"/>
                  </a:lnTo>
                  <a:lnTo>
                    <a:pt x="1009381" y="36422"/>
                  </a:lnTo>
                  <a:lnTo>
                    <a:pt x="997648" y="26865"/>
                  </a:lnTo>
                  <a:lnTo>
                    <a:pt x="995916" y="36612"/>
                  </a:lnTo>
                  <a:lnTo>
                    <a:pt x="990497" y="35406"/>
                  </a:lnTo>
                  <a:lnTo>
                    <a:pt x="993431" y="41384"/>
                  </a:lnTo>
                  <a:lnTo>
                    <a:pt x="988850" y="33409"/>
                  </a:lnTo>
                  <a:lnTo>
                    <a:pt x="986802" y="38906"/>
                  </a:lnTo>
                  <a:lnTo>
                    <a:pt x="987118" y="27699"/>
                  </a:lnTo>
                  <a:lnTo>
                    <a:pt x="983661" y="24901"/>
                  </a:lnTo>
                  <a:lnTo>
                    <a:pt x="979828" y="31918"/>
                  </a:lnTo>
                  <a:lnTo>
                    <a:pt x="973413" y="21243"/>
                  </a:lnTo>
                  <a:lnTo>
                    <a:pt x="957380" y="31573"/>
                  </a:lnTo>
                  <a:lnTo>
                    <a:pt x="960779" y="38856"/>
                  </a:lnTo>
                  <a:lnTo>
                    <a:pt x="968966" y="41056"/>
                  </a:lnTo>
                  <a:lnTo>
                    <a:pt x="963382" y="42709"/>
                  </a:lnTo>
                  <a:lnTo>
                    <a:pt x="965360" y="49715"/>
                  </a:lnTo>
                  <a:lnTo>
                    <a:pt x="979619" y="57277"/>
                  </a:lnTo>
                  <a:lnTo>
                    <a:pt x="978110" y="59990"/>
                  </a:lnTo>
                  <a:lnTo>
                    <a:pt x="965324" y="54593"/>
                  </a:lnTo>
                  <a:lnTo>
                    <a:pt x="965242" y="62583"/>
                  </a:lnTo>
                  <a:lnTo>
                    <a:pt x="957893" y="45490"/>
                  </a:lnTo>
                  <a:lnTo>
                    <a:pt x="947240" y="41056"/>
                  </a:lnTo>
                  <a:lnTo>
                    <a:pt x="939307" y="42179"/>
                  </a:lnTo>
                  <a:lnTo>
                    <a:pt x="954527" y="74713"/>
                  </a:lnTo>
                  <a:lnTo>
                    <a:pt x="949668" y="78029"/>
                  </a:lnTo>
                  <a:lnTo>
                    <a:pt x="940218" y="63619"/>
                  </a:lnTo>
                  <a:lnTo>
                    <a:pt x="927614" y="60608"/>
                  </a:lnTo>
                  <a:lnTo>
                    <a:pt x="928517" y="72580"/>
                  </a:lnTo>
                  <a:lnTo>
                    <a:pt x="940371" y="80850"/>
                  </a:lnTo>
                  <a:lnTo>
                    <a:pt x="923593" y="80657"/>
                  </a:lnTo>
                  <a:lnTo>
                    <a:pt x="920693" y="93135"/>
                  </a:lnTo>
                  <a:lnTo>
                    <a:pt x="934352" y="112886"/>
                  </a:lnTo>
                  <a:lnTo>
                    <a:pt x="950017" y="120800"/>
                  </a:lnTo>
                  <a:lnTo>
                    <a:pt x="947867" y="124507"/>
                  </a:lnTo>
                  <a:lnTo>
                    <a:pt x="953261" y="132105"/>
                  </a:lnTo>
                  <a:lnTo>
                    <a:pt x="966131" y="136835"/>
                  </a:lnTo>
                  <a:lnTo>
                    <a:pt x="965122" y="145560"/>
                  </a:lnTo>
                  <a:lnTo>
                    <a:pt x="937154" y="124634"/>
                  </a:lnTo>
                  <a:lnTo>
                    <a:pt x="921840" y="106326"/>
                  </a:lnTo>
                  <a:lnTo>
                    <a:pt x="915919" y="108639"/>
                  </a:lnTo>
                  <a:lnTo>
                    <a:pt x="921443" y="127510"/>
                  </a:lnTo>
                  <a:lnTo>
                    <a:pt x="932955" y="130400"/>
                  </a:lnTo>
                  <a:lnTo>
                    <a:pt x="934192" y="134661"/>
                  </a:lnTo>
                  <a:lnTo>
                    <a:pt x="919386" y="129908"/>
                  </a:lnTo>
                  <a:lnTo>
                    <a:pt x="915013" y="132996"/>
                  </a:lnTo>
                  <a:lnTo>
                    <a:pt x="916444" y="120210"/>
                  </a:lnTo>
                  <a:lnTo>
                    <a:pt x="908159" y="102497"/>
                  </a:lnTo>
                  <a:lnTo>
                    <a:pt x="900007" y="95672"/>
                  </a:lnTo>
                  <a:lnTo>
                    <a:pt x="894448" y="97715"/>
                  </a:lnTo>
                  <a:lnTo>
                    <a:pt x="887107" y="90279"/>
                  </a:lnTo>
                  <a:lnTo>
                    <a:pt x="889319" y="84012"/>
                  </a:lnTo>
                  <a:lnTo>
                    <a:pt x="881372" y="82722"/>
                  </a:lnTo>
                  <a:lnTo>
                    <a:pt x="872100" y="85361"/>
                  </a:lnTo>
                  <a:lnTo>
                    <a:pt x="876555" y="91344"/>
                  </a:lnTo>
                  <a:lnTo>
                    <a:pt x="878172" y="104679"/>
                  </a:lnTo>
                  <a:lnTo>
                    <a:pt x="874933" y="112127"/>
                  </a:lnTo>
                  <a:lnTo>
                    <a:pt x="855016" y="114565"/>
                  </a:lnTo>
                  <a:lnTo>
                    <a:pt x="858427" y="125210"/>
                  </a:lnTo>
                  <a:lnTo>
                    <a:pt x="887276" y="137211"/>
                  </a:lnTo>
                  <a:lnTo>
                    <a:pt x="891870" y="152426"/>
                  </a:lnTo>
                  <a:lnTo>
                    <a:pt x="886133" y="139288"/>
                  </a:lnTo>
                  <a:lnTo>
                    <a:pt x="885728" y="149897"/>
                  </a:lnTo>
                  <a:lnTo>
                    <a:pt x="881933" y="140183"/>
                  </a:lnTo>
                  <a:lnTo>
                    <a:pt x="873210" y="138936"/>
                  </a:lnTo>
                  <a:lnTo>
                    <a:pt x="878073" y="155517"/>
                  </a:lnTo>
                  <a:lnTo>
                    <a:pt x="868185" y="136972"/>
                  </a:lnTo>
                  <a:lnTo>
                    <a:pt x="857033" y="133144"/>
                  </a:lnTo>
                  <a:lnTo>
                    <a:pt x="850052" y="143779"/>
                  </a:lnTo>
                  <a:lnTo>
                    <a:pt x="856703" y="148236"/>
                  </a:lnTo>
                  <a:lnTo>
                    <a:pt x="856212" y="151778"/>
                  </a:lnTo>
                  <a:lnTo>
                    <a:pt x="849094" y="144816"/>
                  </a:lnTo>
                  <a:lnTo>
                    <a:pt x="847665" y="131785"/>
                  </a:lnTo>
                  <a:lnTo>
                    <a:pt x="836008" y="127567"/>
                  </a:lnTo>
                  <a:lnTo>
                    <a:pt x="822161" y="137801"/>
                  </a:lnTo>
                  <a:lnTo>
                    <a:pt x="821069" y="149168"/>
                  </a:lnTo>
                  <a:lnTo>
                    <a:pt x="815657" y="146989"/>
                  </a:lnTo>
                  <a:lnTo>
                    <a:pt x="818674" y="151845"/>
                  </a:lnTo>
                  <a:lnTo>
                    <a:pt x="816360" y="162243"/>
                  </a:lnTo>
                  <a:lnTo>
                    <a:pt x="809442" y="148483"/>
                  </a:lnTo>
                  <a:lnTo>
                    <a:pt x="796309" y="152639"/>
                  </a:lnTo>
                  <a:lnTo>
                    <a:pt x="795421" y="157476"/>
                  </a:lnTo>
                  <a:lnTo>
                    <a:pt x="789209" y="158609"/>
                  </a:lnTo>
                  <a:lnTo>
                    <a:pt x="788638" y="164761"/>
                  </a:lnTo>
                  <a:lnTo>
                    <a:pt x="783128" y="164926"/>
                  </a:lnTo>
                  <a:lnTo>
                    <a:pt x="775566" y="176627"/>
                  </a:lnTo>
                  <a:lnTo>
                    <a:pt x="776643" y="181609"/>
                  </a:lnTo>
                  <a:lnTo>
                    <a:pt x="782694" y="184193"/>
                  </a:lnTo>
                  <a:lnTo>
                    <a:pt x="783946" y="192233"/>
                  </a:lnTo>
                  <a:lnTo>
                    <a:pt x="788721" y="188523"/>
                  </a:lnTo>
                  <a:lnTo>
                    <a:pt x="789069" y="191484"/>
                  </a:lnTo>
                  <a:lnTo>
                    <a:pt x="794627" y="175984"/>
                  </a:lnTo>
                  <a:lnTo>
                    <a:pt x="800367" y="178041"/>
                  </a:lnTo>
                  <a:lnTo>
                    <a:pt x="802775" y="173377"/>
                  </a:lnTo>
                  <a:lnTo>
                    <a:pt x="804911" y="182270"/>
                  </a:lnTo>
                  <a:lnTo>
                    <a:pt x="813123" y="180223"/>
                  </a:lnTo>
                  <a:lnTo>
                    <a:pt x="793129" y="198706"/>
                  </a:lnTo>
                  <a:lnTo>
                    <a:pt x="798768" y="208345"/>
                  </a:lnTo>
                  <a:lnTo>
                    <a:pt x="832627" y="185617"/>
                  </a:lnTo>
                  <a:lnTo>
                    <a:pt x="835002" y="189554"/>
                  </a:lnTo>
                  <a:lnTo>
                    <a:pt x="847957" y="193035"/>
                  </a:lnTo>
                  <a:lnTo>
                    <a:pt x="828055" y="192244"/>
                  </a:lnTo>
                  <a:lnTo>
                    <a:pt x="806389" y="212353"/>
                  </a:lnTo>
                  <a:lnTo>
                    <a:pt x="816205" y="221550"/>
                  </a:lnTo>
                  <a:lnTo>
                    <a:pt x="823109" y="221374"/>
                  </a:lnTo>
                  <a:lnTo>
                    <a:pt x="814268" y="224313"/>
                  </a:lnTo>
                  <a:lnTo>
                    <a:pt x="806382" y="221074"/>
                  </a:lnTo>
                  <a:lnTo>
                    <a:pt x="801441" y="226161"/>
                  </a:lnTo>
                  <a:lnTo>
                    <a:pt x="802289" y="237750"/>
                  </a:lnTo>
                  <a:lnTo>
                    <a:pt x="807719" y="244385"/>
                  </a:lnTo>
                  <a:lnTo>
                    <a:pt x="846900" y="239408"/>
                  </a:lnTo>
                  <a:lnTo>
                    <a:pt x="861422" y="233934"/>
                  </a:lnTo>
                  <a:lnTo>
                    <a:pt x="870275" y="222648"/>
                  </a:lnTo>
                  <a:lnTo>
                    <a:pt x="887314" y="214079"/>
                  </a:lnTo>
                  <a:lnTo>
                    <a:pt x="889081" y="218124"/>
                  </a:lnTo>
                  <a:lnTo>
                    <a:pt x="878895" y="224437"/>
                  </a:lnTo>
                  <a:lnTo>
                    <a:pt x="870515" y="238778"/>
                  </a:lnTo>
                  <a:lnTo>
                    <a:pt x="857692" y="245900"/>
                  </a:lnTo>
                  <a:lnTo>
                    <a:pt x="832304" y="246092"/>
                  </a:lnTo>
                  <a:lnTo>
                    <a:pt x="814670" y="254558"/>
                  </a:lnTo>
                  <a:lnTo>
                    <a:pt x="816740" y="260755"/>
                  </a:lnTo>
                  <a:lnTo>
                    <a:pt x="833855" y="277043"/>
                  </a:lnTo>
                  <a:lnTo>
                    <a:pt x="844985" y="283196"/>
                  </a:lnTo>
                  <a:lnTo>
                    <a:pt x="849684" y="282654"/>
                  </a:lnTo>
                  <a:lnTo>
                    <a:pt x="873804" y="241286"/>
                  </a:lnTo>
                  <a:lnTo>
                    <a:pt x="925483" y="228087"/>
                  </a:lnTo>
                  <a:lnTo>
                    <a:pt x="920459" y="233136"/>
                  </a:lnTo>
                  <a:lnTo>
                    <a:pt x="885695" y="242108"/>
                  </a:lnTo>
                  <a:lnTo>
                    <a:pt x="873449" y="249405"/>
                  </a:lnTo>
                  <a:lnTo>
                    <a:pt x="857298" y="285722"/>
                  </a:lnTo>
                  <a:lnTo>
                    <a:pt x="867835" y="292211"/>
                  </a:lnTo>
                  <a:lnTo>
                    <a:pt x="875157" y="283255"/>
                  </a:lnTo>
                  <a:lnTo>
                    <a:pt x="871764" y="291933"/>
                  </a:lnTo>
                  <a:lnTo>
                    <a:pt x="881809" y="294176"/>
                  </a:lnTo>
                  <a:lnTo>
                    <a:pt x="903512" y="290781"/>
                  </a:lnTo>
                  <a:lnTo>
                    <a:pt x="903684" y="272397"/>
                  </a:lnTo>
                  <a:lnTo>
                    <a:pt x="912305" y="262035"/>
                  </a:lnTo>
                  <a:lnTo>
                    <a:pt x="914331" y="264412"/>
                  </a:lnTo>
                  <a:lnTo>
                    <a:pt x="906982" y="271681"/>
                  </a:lnTo>
                  <a:lnTo>
                    <a:pt x="910415" y="277715"/>
                  </a:lnTo>
                  <a:lnTo>
                    <a:pt x="934819" y="263323"/>
                  </a:lnTo>
                  <a:lnTo>
                    <a:pt x="930514" y="272074"/>
                  </a:lnTo>
                  <a:lnTo>
                    <a:pt x="914829" y="281150"/>
                  </a:lnTo>
                  <a:lnTo>
                    <a:pt x="914310" y="291194"/>
                  </a:lnTo>
                  <a:lnTo>
                    <a:pt x="948342" y="280139"/>
                  </a:lnTo>
                  <a:lnTo>
                    <a:pt x="971527" y="261093"/>
                  </a:lnTo>
                  <a:lnTo>
                    <a:pt x="976435" y="249053"/>
                  </a:lnTo>
                  <a:lnTo>
                    <a:pt x="973262" y="246132"/>
                  </a:lnTo>
                  <a:lnTo>
                    <a:pt x="978517" y="236945"/>
                  </a:lnTo>
                  <a:lnTo>
                    <a:pt x="972550" y="225614"/>
                  </a:lnTo>
                  <a:lnTo>
                    <a:pt x="981425" y="235711"/>
                  </a:lnTo>
                  <a:lnTo>
                    <a:pt x="990427" y="216166"/>
                  </a:lnTo>
                  <a:lnTo>
                    <a:pt x="1014850" y="199895"/>
                  </a:lnTo>
                  <a:lnTo>
                    <a:pt x="987849" y="229496"/>
                  </a:lnTo>
                  <a:lnTo>
                    <a:pt x="979501" y="257263"/>
                  </a:lnTo>
                  <a:lnTo>
                    <a:pt x="981318" y="260755"/>
                  </a:lnTo>
                  <a:lnTo>
                    <a:pt x="1002051" y="254408"/>
                  </a:lnTo>
                  <a:lnTo>
                    <a:pt x="1016850" y="256046"/>
                  </a:lnTo>
                  <a:lnTo>
                    <a:pt x="1018976" y="260735"/>
                  </a:lnTo>
                  <a:lnTo>
                    <a:pt x="991160" y="265943"/>
                  </a:lnTo>
                  <a:lnTo>
                    <a:pt x="963667" y="284475"/>
                  </a:lnTo>
                  <a:lnTo>
                    <a:pt x="988443" y="284504"/>
                  </a:lnTo>
                  <a:lnTo>
                    <a:pt x="993922" y="285625"/>
                  </a:lnTo>
                  <a:lnTo>
                    <a:pt x="993346" y="289136"/>
                  </a:lnTo>
                  <a:lnTo>
                    <a:pt x="959721" y="292288"/>
                  </a:lnTo>
                  <a:lnTo>
                    <a:pt x="958133" y="298417"/>
                  </a:lnTo>
                  <a:lnTo>
                    <a:pt x="912790" y="311353"/>
                  </a:lnTo>
                  <a:lnTo>
                    <a:pt x="929095" y="339500"/>
                  </a:lnTo>
                  <a:lnTo>
                    <a:pt x="940602" y="346065"/>
                  </a:lnTo>
                  <a:lnTo>
                    <a:pt x="936794" y="350884"/>
                  </a:lnTo>
                  <a:lnTo>
                    <a:pt x="939217" y="367085"/>
                  </a:lnTo>
                  <a:lnTo>
                    <a:pt x="951002" y="373131"/>
                  </a:lnTo>
                  <a:lnTo>
                    <a:pt x="965791" y="368490"/>
                  </a:lnTo>
                  <a:lnTo>
                    <a:pt x="965220" y="372929"/>
                  </a:lnTo>
                  <a:lnTo>
                    <a:pt x="953530" y="377172"/>
                  </a:lnTo>
                  <a:lnTo>
                    <a:pt x="953779" y="380690"/>
                  </a:lnTo>
                  <a:lnTo>
                    <a:pt x="940810" y="373790"/>
                  </a:lnTo>
                  <a:lnTo>
                    <a:pt x="935831" y="378300"/>
                  </a:lnTo>
                  <a:lnTo>
                    <a:pt x="936720" y="369531"/>
                  </a:lnTo>
                  <a:lnTo>
                    <a:pt x="932044" y="366802"/>
                  </a:lnTo>
                  <a:lnTo>
                    <a:pt x="930170" y="354800"/>
                  </a:lnTo>
                  <a:lnTo>
                    <a:pt x="905283" y="320180"/>
                  </a:lnTo>
                  <a:lnTo>
                    <a:pt x="898662" y="316721"/>
                  </a:lnTo>
                  <a:lnTo>
                    <a:pt x="878988" y="316814"/>
                  </a:lnTo>
                  <a:lnTo>
                    <a:pt x="870477" y="310967"/>
                  </a:lnTo>
                  <a:lnTo>
                    <a:pt x="860606" y="314336"/>
                  </a:lnTo>
                  <a:lnTo>
                    <a:pt x="860729" y="340120"/>
                  </a:lnTo>
                  <a:lnTo>
                    <a:pt x="876769" y="345287"/>
                  </a:lnTo>
                  <a:lnTo>
                    <a:pt x="879332" y="350119"/>
                  </a:lnTo>
                  <a:lnTo>
                    <a:pt x="861927" y="344734"/>
                  </a:lnTo>
                  <a:lnTo>
                    <a:pt x="861297" y="361506"/>
                  </a:lnTo>
                  <a:lnTo>
                    <a:pt x="881124" y="372331"/>
                  </a:lnTo>
                  <a:lnTo>
                    <a:pt x="886416" y="387808"/>
                  </a:lnTo>
                  <a:lnTo>
                    <a:pt x="892251" y="393247"/>
                  </a:lnTo>
                  <a:lnTo>
                    <a:pt x="894933" y="412057"/>
                  </a:lnTo>
                  <a:lnTo>
                    <a:pt x="901464" y="409772"/>
                  </a:lnTo>
                  <a:lnTo>
                    <a:pt x="900302" y="416644"/>
                  </a:lnTo>
                  <a:lnTo>
                    <a:pt x="909555" y="424421"/>
                  </a:lnTo>
                  <a:lnTo>
                    <a:pt x="901695" y="424977"/>
                  </a:lnTo>
                  <a:lnTo>
                    <a:pt x="891987" y="415889"/>
                  </a:lnTo>
                  <a:lnTo>
                    <a:pt x="889022" y="426802"/>
                  </a:lnTo>
                  <a:lnTo>
                    <a:pt x="923061" y="437300"/>
                  </a:lnTo>
                  <a:lnTo>
                    <a:pt x="930353" y="435135"/>
                  </a:lnTo>
                  <a:lnTo>
                    <a:pt x="939784" y="423697"/>
                  </a:lnTo>
                  <a:lnTo>
                    <a:pt x="936041" y="439763"/>
                  </a:lnTo>
                  <a:lnTo>
                    <a:pt x="911803" y="440858"/>
                  </a:lnTo>
                  <a:lnTo>
                    <a:pt x="918544" y="450221"/>
                  </a:lnTo>
                  <a:lnTo>
                    <a:pt x="928263" y="449881"/>
                  </a:lnTo>
                  <a:lnTo>
                    <a:pt x="922338" y="452029"/>
                  </a:lnTo>
                  <a:lnTo>
                    <a:pt x="928147" y="461831"/>
                  </a:lnTo>
                  <a:lnTo>
                    <a:pt x="925814" y="463409"/>
                  </a:lnTo>
                  <a:lnTo>
                    <a:pt x="905376" y="442839"/>
                  </a:lnTo>
                  <a:lnTo>
                    <a:pt x="889884" y="440180"/>
                  </a:lnTo>
                  <a:lnTo>
                    <a:pt x="882839" y="434749"/>
                  </a:lnTo>
                  <a:lnTo>
                    <a:pt x="858572" y="444531"/>
                  </a:lnTo>
                  <a:lnTo>
                    <a:pt x="855077" y="449364"/>
                  </a:lnTo>
                  <a:lnTo>
                    <a:pt x="851279" y="462389"/>
                  </a:lnTo>
                  <a:lnTo>
                    <a:pt x="855316" y="464810"/>
                  </a:lnTo>
                  <a:lnTo>
                    <a:pt x="850829" y="464690"/>
                  </a:lnTo>
                  <a:lnTo>
                    <a:pt x="844925" y="473414"/>
                  </a:lnTo>
                  <a:lnTo>
                    <a:pt x="844468" y="489945"/>
                  </a:lnTo>
                  <a:lnTo>
                    <a:pt x="851424" y="492172"/>
                  </a:lnTo>
                  <a:lnTo>
                    <a:pt x="845218" y="494701"/>
                  </a:lnTo>
                  <a:lnTo>
                    <a:pt x="845250" y="498167"/>
                  </a:lnTo>
                  <a:lnTo>
                    <a:pt x="857316" y="498443"/>
                  </a:lnTo>
                  <a:lnTo>
                    <a:pt x="860896" y="490734"/>
                  </a:lnTo>
                  <a:lnTo>
                    <a:pt x="864999" y="492071"/>
                  </a:lnTo>
                  <a:lnTo>
                    <a:pt x="870877" y="479524"/>
                  </a:lnTo>
                  <a:lnTo>
                    <a:pt x="864283" y="502131"/>
                  </a:lnTo>
                  <a:lnTo>
                    <a:pt x="877416" y="499462"/>
                  </a:lnTo>
                  <a:lnTo>
                    <a:pt x="890135" y="460681"/>
                  </a:lnTo>
                  <a:lnTo>
                    <a:pt x="884769" y="490588"/>
                  </a:lnTo>
                  <a:lnTo>
                    <a:pt x="896288" y="492558"/>
                  </a:lnTo>
                  <a:lnTo>
                    <a:pt x="884736" y="493869"/>
                  </a:lnTo>
                  <a:lnTo>
                    <a:pt x="883210" y="500159"/>
                  </a:lnTo>
                  <a:lnTo>
                    <a:pt x="887264" y="504275"/>
                  </a:lnTo>
                  <a:lnTo>
                    <a:pt x="882660" y="503429"/>
                  </a:lnTo>
                  <a:lnTo>
                    <a:pt x="873887" y="511184"/>
                  </a:lnTo>
                  <a:lnTo>
                    <a:pt x="876704" y="517696"/>
                  </a:lnTo>
                  <a:lnTo>
                    <a:pt x="884605" y="514687"/>
                  </a:lnTo>
                  <a:lnTo>
                    <a:pt x="877811" y="519646"/>
                  </a:lnTo>
                  <a:lnTo>
                    <a:pt x="879334" y="522736"/>
                  </a:lnTo>
                  <a:lnTo>
                    <a:pt x="885219" y="519137"/>
                  </a:lnTo>
                  <a:lnTo>
                    <a:pt x="879500" y="527995"/>
                  </a:lnTo>
                  <a:lnTo>
                    <a:pt x="884462" y="537005"/>
                  </a:lnTo>
                  <a:lnTo>
                    <a:pt x="893304" y="526449"/>
                  </a:lnTo>
                  <a:lnTo>
                    <a:pt x="886421" y="539077"/>
                  </a:lnTo>
                  <a:lnTo>
                    <a:pt x="887859" y="543265"/>
                  </a:lnTo>
                  <a:lnTo>
                    <a:pt x="901600" y="545571"/>
                  </a:lnTo>
                  <a:lnTo>
                    <a:pt x="904740" y="542988"/>
                  </a:lnTo>
                  <a:lnTo>
                    <a:pt x="919567" y="513601"/>
                  </a:lnTo>
                  <a:lnTo>
                    <a:pt x="921057" y="503345"/>
                  </a:lnTo>
                  <a:lnTo>
                    <a:pt x="925408" y="501253"/>
                  </a:lnTo>
                  <a:lnTo>
                    <a:pt x="925577" y="504831"/>
                  </a:lnTo>
                  <a:lnTo>
                    <a:pt x="922852" y="504984"/>
                  </a:lnTo>
                  <a:lnTo>
                    <a:pt x="923181" y="513397"/>
                  </a:lnTo>
                  <a:lnTo>
                    <a:pt x="912161" y="539532"/>
                  </a:lnTo>
                  <a:lnTo>
                    <a:pt x="902599" y="547493"/>
                  </a:lnTo>
                  <a:lnTo>
                    <a:pt x="908579" y="555177"/>
                  </a:lnTo>
                  <a:lnTo>
                    <a:pt x="891174" y="551709"/>
                  </a:lnTo>
                  <a:lnTo>
                    <a:pt x="892824" y="559559"/>
                  </a:lnTo>
                  <a:lnTo>
                    <a:pt x="878240" y="552801"/>
                  </a:lnTo>
                  <a:lnTo>
                    <a:pt x="876060" y="547660"/>
                  </a:lnTo>
                  <a:lnTo>
                    <a:pt x="872312" y="550513"/>
                  </a:lnTo>
                  <a:lnTo>
                    <a:pt x="869295" y="529509"/>
                  </a:lnTo>
                  <a:lnTo>
                    <a:pt x="861818" y="519549"/>
                  </a:lnTo>
                  <a:lnTo>
                    <a:pt x="847826" y="515139"/>
                  </a:lnTo>
                  <a:lnTo>
                    <a:pt x="835083" y="521129"/>
                  </a:lnTo>
                  <a:lnTo>
                    <a:pt x="833219" y="533002"/>
                  </a:lnTo>
                  <a:lnTo>
                    <a:pt x="841611" y="542001"/>
                  </a:lnTo>
                  <a:lnTo>
                    <a:pt x="841191" y="554795"/>
                  </a:lnTo>
                  <a:lnTo>
                    <a:pt x="855044" y="554290"/>
                  </a:lnTo>
                  <a:lnTo>
                    <a:pt x="848905" y="558662"/>
                  </a:lnTo>
                  <a:lnTo>
                    <a:pt x="853486" y="560765"/>
                  </a:lnTo>
                  <a:lnTo>
                    <a:pt x="848950" y="565955"/>
                  </a:lnTo>
                  <a:lnTo>
                    <a:pt x="856637" y="567081"/>
                  </a:lnTo>
                  <a:lnTo>
                    <a:pt x="855952" y="571457"/>
                  </a:lnTo>
                  <a:lnTo>
                    <a:pt x="852108" y="567472"/>
                  </a:lnTo>
                  <a:lnTo>
                    <a:pt x="847774" y="567501"/>
                  </a:lnTo>
                  <a:lnTo>
                    <a:pt x="844980" y="573021"/>
                  </a:lnTo>
                  <a:lnTo>
                    <a:pt x="832734" y="571223"/>
                  </a:lnTo>
                  <a:lnTo>
                    <a:pt x="814773" y="588131"/>
                  </a:lnTo>
                  <a:lnTo>
                    <a:pt x="814670" y="603107"/>
                  </a:lnTo>
                  <a:lnTo>
                    <a:pt x="810594" y="610143"/>
                  </a:lnTo>
                  <a:lnTo>
                    <a:pt x="813974" y="610143"/>
                  </a:lnTo>
                  <a:lnTo>
                    <a:pt x="817522" y="619436"/>
                  </a:lnTo>
                  <a:lnTo>
                    <a:pt x="822629" y="621299"/>
                  </a:lnTo>
                  <a:lnTo>
                    <a:pt x="826192" y="608183"/>
                  </a:lnTo>
                  <a:lnTo>
                    <a:pt x="827535" y="621561"/>
                  </a:lnTo>
                  <a:lnTo>
                    <a:pt x="829134" y="611073"/>
                  </a:lnTo>
                  <a:lnTo>
                    <a:pt x="825723" y="600116"/>
                  </a:lnTo>
                  <a:lnTo>
                    <a:pt x="829329" y="593060"/>
                  </a:lnTo>
                  <a:lnTo>
                    <a:pt x="830508" y="622051"/>
                  </a:lnTo>
                  <a:lnTo>
                    <a:pt x="837431" y="624417"/>
                  </a:lnTo>
                  <a:lnTo>
                    <a:pt x="839027" y="621050"/>
                  </a:lnTo>
                  <a:lnTo>
                    <a:pt x="842858" y="625855"/>
                  </a:lnTo>
                  <a:lnTo>
                    <a:pt x="845864" y="620183"/>
                  </a:lnTo>
                  <a:lnTo>
                    <a:pt x="843580" y="607501"/>
                  </a:lnTo>
                  <a:lnTo>
                    <a:pt x="845671" y="617887"/>
                  </a:lnTo>
                  <a:lnTo>
                    <a:pt x="857567" y="625514"/>
                  </a:lnTo>
                  <a:lnTo>
                    <a:pt x="858441" y="616659"/>
                  </a:lnTo>
                  <a:lnTo>
                    <a:pt x="863831" y="612485"/>
                  </a:lnTo>
                  <a:lnTo>
                    <a:pt x="859087" y="605365"/>
                  </a:lnTo>
                  <a:lnTo>
                    <a:pt x="865164" y="613664"/>
                  </a:lnTo>
                  <a:lnTo>
                    <a:pt x="862328" y="622588"/>
                  </a:lnTo>
                  <a:lnTo>
                    <a:pt x="880269" y="629624"/>
                  </a:lnTo>
                  <a:lnTo>
                    <a:pt x="893757" y="626997"/>
                  </a:lnTo>
                  <a:lnTo>
                    <a:pt x="885358" y="621003"/>
                  </a:lnTo>
                  <a:lnTo>
                    <a:pt x="883191" y="610550"/>
                  </a:lnTo>
                  <a:lnTo>
                    <a:pt x="889978" y="619443"/>
                  </a:lnTo>
                  <a:lnTo>
                    <a:pt x="896761" y="618372"/>
                  </a:lnTo>
                  <a:lnTo>
                    <a:pt x="895012" y="604237"/>
                  </a:lnTo>
                  <a:lnTo>
                    <a:pt x="904701" y="620076"/>
                  </a:lnTo>
                  <a:lnTo>
                    <a:pt x="913129" y="620076"/>
                  </a:lnTo>
                  <a:lnTo>
                    <a:pt x="910177" y="603381"/>
                  </a:lnTo>
                  <a:lnTo>
                    <a:pt x="915320" y="619557"/>
                  </a:lnTo>
                  <a:lnTo>
                    <a:pt x="919029" y="622923"/>
                  </a:lnTo>
                  <a:lnTo>
                    <a:pt x="927339" y="622165"/>
                  </a:lnTo>
                  <a:lnTo>
                    <a:pt x="929807" y="610537"/>
                  </a:lnTo>
                  <a:lnTo>
                    <a:pt x="924488" y="606225"/>
                  </a:lnTo>
                  <a:lnTo>
                    <a:pt x="920098" y="592720"/>
                  </a:lnTo>
                  <a:lnTo>
                    <a:pt x="926992" y="605754"/>
                  </a:lnTo>
                  <a:lnTo>
                    <a:pt x="934620" y="602107"/>
                  </a:lnTo>
                  <a:lnTo>
                    <a:pt x="929833" y="607535"/>
                  </a:lnTo>
                  <a:lnTo>
                    <a:pt x="930119" y="613948"/>
                  </a:lnTo>
                  <a:lnTo>
                    <a:pt x="940308" y="616882"/>
                  </a:lnTo>
                  <a:lnTo>
                    <a:pt x="943963" y="611576"/>
                  </a:lnTo>
                  <a:lnTo>
                    <a:pt x="943382" y="615241"/>
                  </a:lnTo>
                  <a:lnTo>
                    <a:pt x="951242" y="620466"/>
                  </a:lnTo>
                  <a:lnTo>
                    <a:pt x="946689" y="639543"/>
                  </a:lnTo>
                  <a:lnTo>
                    <a:pt x="974301" y="628458"/>
                  </a:lnTo>
                  <a:lnTo>
                    <a:pt x="981907" y="610122"/>
                  </a:lnTo>
                  <a:lnTo>
                    <a:pt x="988743" y="617523"/>
                  </a:lnTo>
                  <a:lnTo>
                    <a:pt x="998081" y="602943"/>
                  </a:lnTo>
                  <a:lnTo>
                    <a:pt x="998889" y="593399"/>
                  </a:lnTo>
                  <a:lnTo>
                    <a:pt x="993398" y="579192"/>
                  </a:lnTo>
                  <a:lnTo>
                    <a:pt x="988073" y="580744"/>
                  </a:lnTo>
                  <a:lnTo>
                    <a:pt x="982807" y="593247"/>
                  </a:lnTo>
                  <a:lnTo>
                    <a:pt x="979602" y="591542"/>
                  </a:lnTo>
                  <a:lnTo>
                    <a:pt x="980754" y="585572"/>
                  </a:lnTo>
                  <a:lnTo>
                    <a:pt x="972174" y="584860"/>
                  </a:lnTo>
                  <a:lnTo>
                    <a:pt x="978761" y="572420"/>
                  </a:lnTo>
                  <a:lnTo>
                    <a:pt x="974523" y="564835"/>
                  </a:lnTo>
                  <a:lnTo>
                    <a:pt x="967683" y="563270"/>
                  </a:lnTo>
                  <a:lnTo>
                    <a:pt x="957805" y="575473"/>
                  </a:lnTo>
                  <a:lnTo>
                    <a:pt x="962189" y="566254"/>
                  </a:lnTo>
                  <a:lnTo>
                    <a:pt x="945786" y="560177"/>
                  </a:lnTo>
                  <a:lnTo>
                    <a:pt x="934969" y="569349"/>
                  </a:lnTo>
                  <a:lnTo>
                    <a:pt x="928610" y="558963"/>
                  </a:lnTo>
                  <a:lnTo>
                    <a:pt x="945049" y="557137"/>
                  </a:lnTo>
                  <a:lnTo>
                    <a:pt x="934813" y="549070"/>
                  </a:lnTo>
                  <a:lnTo>
                    <a:pt x="936860" y="541810"/>
                  </a:lnTo>
                  <a:lnTo>
                    <a:pt x="933307" y="532005"/>
                  </a:lnTo>
                  <a:lnTo>
                    <a:pt x="942452" y="550057"/>
                  </a:lnTo>
                  <a:lnTo>
                    <a:pt x="954431" y="558669"/>
                  </a:lnTo>
                  <a:lnTo>
                    <a:pt x="976132" y="560012"/>
                  </a:lnTo>
                  <a:lnTo>
                    <a:pt x="982485" y="552931"/>
                  </a:lnTo>
                  <a:lnTo>
                    <a:pt x="983282" y="558266"/>
                  </a:lnTo>
                  <a:lnTo>
                    <a:pt x="989920" y="553596"/>
                  </a:lnTo>
                  <a:lnTo>
                    <a:pt x="998717" y="537953"/>
                  </a:lnTo>
                  <a:lnTo>
                    <a:pt x="993427" y="532123"/>
                  </a:lnTo>
                  <a:lnTo>
                    <a:pt x="995626" y="523938"/>
                  </a:lnTo>
                  <a:lnTo>
                    <a:pt x="989306" y="517290"/>
                  </a:lnTo>
                  <a:lnTo>
                    <a:pt x="989811" y="512325"/>
                  </a:lnTo>
                  <a:lnTo>
                    <a:pt x="1005927" y="511675"/>
                  </a:lnTo>
                  <a:lnTo>
                    <a:pt x="1011222" y="515342"/>
                  </a:lnTo>
                  <a:lnTo>
                    <a:pt x="1018897" y="508275"/>
                  </a:lnTo>
                  <a:lnTo>
                    <a:pt x="1027864" y="510866"/>
                  </a:lnTo>
                  <a:lnTo>
                    <a:pt x="1032979" y="497775"/>
                  </a:lnTo>
                  <a:lnTo>
                    <a:pt x="1023777" y="498205"/>
                  </a:lnTo>
                  <a:lnTo>
                    <a:pt x="1012227" y="491816"/>
                  </a:lnTo>
                  <a:lnTo>
                    <a:pt x="1016390" y="488606"/>
                  </a:lnTo>
                  <a:lnTo>
                    <a:pt x="1031955" y="492341"/>
                  </a:lnTo>
                  <a:lnTo>
                    <a:pt x="1040750" y="483640"/>
                  </a:lnTo>
                  <a:lnTo>
                    <a:pt x="1035947" y="474493"/>
                  </a:lnTo>
                  <a:lnTo>
                    <a:pt x="1016329" y="466788"/>
                  </a:lnTo>
                  <a:lnTo>
                    <a:pt x="1032397" y="468326"/>
                  </a:lnTo>
                  <a:lnTo>
                    <a:pt x="1048848" y="461918"/>
                  </a:lnTo>
                  <a:lnTo>
                    <a:pt x="1045052" y="457745"/>
                  </a:lnTo>
                  <a:lnTo>
                    <a:pt x="1046270" y="442554"/>
                  </a:lnTo>
                  <a:lnTo>
                    <a:pt x="1015067" y="425981"/>
                  </a:lnTo>
                  <a:lnTo>
                    <a:pt x="1000624" y="430293"/>
                  </a:lnTo>
                  <a:lnTo>
                    <a:pt x="990694" y="447097"/>
                  </a:lnTo>
                  <a:lnTo>
                    <a:pt x="999710" y="428326"/>
                  </a:lnTo>
                  <a:lnTo>
                    <a:pt x="997790" y="423872"/>
                  </a:lnTo>
                  <a:lnTo>
                    <a:pt x="985740" y="422299"/>
                  </a:lnTo>
                  <a:lnTo>
                    <a:pt x="997209" y="422374"/>
                  </a:lnTo>
                  <a:lnTo>
                    <a:pt x="1002916" y="426479"/>
                  </a:lnTo>
                  <a:lnTo>
                    <a:pt x="1012436" y="421599"/>
                  </a:lnTo>
                  <a:lnTo>
                    <a:pt x="1025132" y="421825"/>
                  </a:lnTo>
                  <a:lnTo>
                    <a:pt x="1023641" y="417883"/>
                  </a:lnTo>
                  <a:lnTo>
                    <a:pt x="1014873" y="415420"/>
                  </a:lnTo>
                  <a:lnTo>
                    <a:pt x="990858" y="414295"/>
                  </a:lnTo>
                  <a:lnTo>
                    <a:pt x="997287" y="411055"/>
                  </a:lnTo>
                  <a:lnTo>
                    <a:pt x="1024044" y="411602"/>
                  </a:lnTo>
                  <a:lnTo>
                    <a:pt x="1031690" y="422233"/>
                  </a:lnTo>
                  <a:lnTo>
                    <a:pt x="1047582" y="427208"/>
                  </a:lnTo>
                  <a:lnTo>
                    <a:pt x="1051780" y="423922"/>
                  </a:lnTo>
                  <a:lnTo>
                    <a:pt x="1045581" y="412907"/>
                  </a:lnTo>
                  <a:lnTo>
                    <a:pt x="1050465" y="409181"/>
                  </a:lnTo>
                  <a:lnTo>
                    <a:pt x="1005575" y="406347"/>
                  </a:lnTo>
                  <a:lnTo>
                    <a:pt x="994006" y="398826"/>
                  </a:lnTo>
                  <a:lnTo>
                    <a:pt x="1008386" y="400686"/>
                  </a:lnTo>
                  <a:lnTo>
                    <a:pt x="1004459" y="391182"/>
                  </a:lnTo>
                  <a:lnTo>
                    <a:pt x="1008846" y="389190"/>
                  </a:lnTo>
                  <a:lnTo>
                    <a:pt x="1012815" y="399150"/>
                  </a:lnTo>
                  <a:lnTo>
                    <a:pt x="1028553" y="399321"/>
                  </a:lnTo>
                  <a:lnTo>
                    <a:pt x="1022972" y="389630"/>
                  </a:lnTo>
                  <a:lnTo>
                    <a:pt x="1009267" y="387055"/>
                  </a:lnTo>
                  <a:lnTo>
                    <a:pt x="1008805" y="382075"/>
                  </a:lnTo>
                  <a:lnTo>
                    <a:pt x="1023155" y="386302"/>
                  </a:lnTo>
                  <a:lnTo>
                    <a:pt x="1027280" y="393273"/>
                  </a:lnTo>
                  <a:lnTo>
                    <a:pt x="1029298" y="390665"/>
                  </a:lnTo>
                  <a:lnTo>
                    <a:pt x="1039943" y="397133"/>
                  </a:lnTo>
                  <a:lnTo>
                    <a:pt x="1043882" y="396567"/>
                  </a:lnTo>
                  <a:lnTo>
                    <a:pt x="1043247" y="385071"/>
                  </a:lnTo>
                  <a:lnTo>
                    <a:pt x="1047728" y="391552"/>
                  </a:lnTo>
                  <a:lnTo>
                    <a:pt x="1055018" y="391914"/>
                  </a:lnTo>
                  <a:lnTo>
                    <a:pt x="1059461" y="388758"/>
                  </a:lnTo>
                  <a:lnTo>
                    <a:pt x="1059445" y="381622"/>
                  </a:lnTo>
                  <a:lnTo>
                    <a:pt x="1063766" y="386830"/>
                  </a:lnTo>
                  <a:lnTo>
                    <a:pt x="1070500" y="384534"/>
                  </a:lnTo>
                  <a:lnTo>
                    <a:pt x="1067913" y="363070"/>
                  </a:lnTo>
                  <a:lnTo>
                    <a:pt x="1047027" y="360589"/>
                  </a:lnTo>
                  <a:lnTo>
                    <a:pt x="1045685" y="356116"/>
                  </a:lnTo>
                  <a:lnTo>
                    <a:pt x="1054142" y="351810"/>
                  </a:lnTo>
                  <a:lnTo>
                    <a:pt x="1059532" y="352952"/>
                  </a:lnTo>
                  <a:lnTo>
                    <a:pt x="1059745" y="357708"/>
                  </a:lnTo>
                  <a:lnTo>
                    <a:pt x="1075363" y="358163"/>
                  </a:lnTo>
                  <a:lnTo>
                    <a:pt x="1074624" y="367730"/>
                  </a:lnTo>
                  <a:lnTo>
                    <a:pt x="1085313" y="372885"/>
                  </a:lnTo>
                  <a:lnTo>
                    <a:pt x="1104097" y="360642"/>
                  </a:lnTo>
                  <a:lnTo>
                    <a:pt x="1107605" y="351990"/>
                  </a:lnTo>
                  <a:lnTo>
                    <a:pt x="1103743" y="349280"/>
                  </a:lnTo>
                  <a:lnTo>
                    <a:pt x="1098903" y="352296"/>
                  </a:lnTo>
                  <a:lnTo>
                    <a:pt x="1098947" y="348216"/>
                  </a:lnTo>
                  <a:lnTo>
                    <a:pt x="1110901" y="342321"/>
                  </a:lnTo>
                  <a:lnTo>
                    <a:pt x="1113932" y="333457"/>
                  </a:lnTo>
                  <a:lnTo>
                    <a:pt x="1108680" y="329974"/>
                  </a:lnTo>
                  <a:lnTo>
                    <a:pt x="1098372" y="335537"/>
                  </a:lnTo>
                  <a:lnTo>
                    <a:pt x="1085089" y="336168"/>
                  </a:lnTo>
                  <a:lnTo>
                    <a:pt x="1092152" y="331712"/>
                  </a:lnTo>
                  <a:lnTo>
                    <a:pt x="1083397" y="322495"/>
                  </a:lnTo>
                  <a:lnTo>
                    <a:pt x="1095474" y="332144"/>
                  </a:lnTo>
                  <a:lnTo>
                    <a:pt x="1109052" y="323478"/>
                  </a:lnTo>
                  <a:lnTo>
                    <a:pt x="1119221" y="324451"/>
                  </a:lnTo>
                  <a:lnTo>
                    <a:pt x="1122091" y="316927"/>
                  </a:lnTo>
                  <a:lnTo>
                    <a:pt x="1113847" y="309198"/>
                  </a:lnTo>
                  <a:lnTo>
                    <a:pt x="1115888" y="303700"/>
                  </a:lnTo>
                  <a:lnTo>
                    <a:pt x="1108525" y="289319"/>
                  </a:lnTo>
                  <a:lnTo>
                    <a:pt x="1118427" y="302696"/>
                  </a:lnTo>
                  <a:lnTo>
                    <a:pt x="1117715" y="310187"/>
                  </a:lnTo>
                  <a:lnTo>
                    <a:pt x="1129121" y="307360"/>
                  </a:lnTo>
                  <a:lnTo>
                    <a:pt x="1137205" y="284465"/>
                  </a:lnTo>
                  <a:lnTo>
                    <a:pt x="1154205" y="265924"/>
                  </a:lnTo>
                  <a:lnTo>
                    <a:pt x="1160508" y="256515"/>
                  </a:lnTo>
                  <a:lnTo>
                    <a:pt x="1158344" y="253448"/>
                  </a:lnTo>
                  <a:lnTo>
                    <a:pt x="1168713" y="248570"/>
                  </a:lnTo>
                  <a:lnTo>
                    <a:pt x="1184651" y="221758"/>
                  </a:lnTo>
                  <a:lnTo>
                    <a:pt x="1187269" y="223393"/>
                  </a:lnTo>
                  <a:lnTo>
                    <a:pt x="1194610" y="217947"/>
                  </a:lnTo>
                  <a:lnTo>
                    <a:pt x="1208929" y="197196"/>
                  </a:lnTo>
                  <a:lnTo>
                    <a:pt x="1206880" y="188963"/>
                  </a:lnTo>
                  <a:lnTo>
                    <a:pt x="1191749" y="194136"/>
                  </a:lnTo>
                  <a:lnTo>
                    <a:pt x="1131606" y="225841"/>
                  </a:lnTo>
                  <a:lnTo>
                    <a:pt x="1120736" y="237444"/>
                  </a:lnTo>
                  <a:lnTo>
                    <a:pt x="1126569" y="227511"/>
                  </a:lnTo>
                  <a:lnTo>
                    <a:pt x="1121608" y="228283"/>
                  </a:lnTo>
                  <a:lnTo>
                    <a:pt x="1173481" y="191634"/>
                  </a:lnTo>
                  <a:lnTo>
                    <a:pt x="1167350" y="187329"/>
                  </a:lnTo>
                  <a:lnTo>
                    <a:pt x="1143760" y="193035"/>
                  </a:lnTo>
                  <a:lnTo>
                    <a:pt x="1147061" y="189200"/>
                  </a:lnTo>
                  <a:lnTo>
                    <a:pt x="1132603" y="171879"/>
                  </a:lnTo>
                  <a:lnTo>
                    <a:pt x="1148777" y="187684"/>
                  </a:lnTo>
                  <a:lnTo>
                    <a:pt x="1182752" y="181100"/>
                  </a:lnTo>
                  <a:lnTo>
                    <a:pt x="1184303" y="177617"/>
                  </a:lnTo>
                  <a:lnTo>
                    <a:pt x="1187241" y="180158"/>
                  </a:lnTo>
                  <a:lnTo>
                    <a:pt x="1195151" y="173104"/>
                  </a:lnTo>
                  <a:lnTo>
                    <a:pt x="1183515" y="172907"/>
                  </a:lnTo>
                  <a:lnTo>
                    <a:pt x="1194832" y="169469"/>
                  </a:lnTo>
                  <a:lnTo>
                    <a:pt x="1194795" y="165808"/>
                  </a:lnTo>
                  <a:lnTo>
                    <a:pt x="1210184" y="170631"/>
                  </a:lnTo>
                  <a:lnTo>
                    <a:pt x="1212940" y="159996"/>
                  </a:lnTo>
                  <a:lnTo>
                    <a:pt x="1217324" y="162807"/>
                  </a:lnTo>
                  <a:lnTo>
                    <a:pt x="1234530" y="146888"/>
                  </a:lnTo>
                  <a:lnTo>
                    <a:pt x="1249490" y="127280"/>
                  </a:lnTo>
                  <a:lnTo>
                    <a:pt x="1246312" y="124415"/>
                  </a:lnTo>
                  <a:lnTo>
                    <a:pt x="1260175" y="113586"/>
                  </a:lnTo>
                  <a:lnTo>
                    <a:pt x="1261215" y="95933"/>
                  </a:lnTo>
                  <a:lnTo>
                    <a:pt x="1252423" y="81902"/>
                  </a:lnTo>
                  <a:lnTo>
                    <a:pt x="1244195" y="81467"/>
                  </a:lnTo>
                  <a:lnTo>
                    <a:pt x="1243021" y="76828"/>
                  </a:lnTo>
                  <a:lnTo>
                    <a:pt x="1235059" y="81769"/>
                  </a:lnTo>
                  <a:lnTo>
                    <a:pt x="1233526" y="78611"/>
                  </a:lnTo>
                  <a:lnTo>
                    <a:pt x="1226631" y="88675"/>
                  </a:lnTo>
                  <a:lnTo>
                    <a:pt x="1232470" y="71164"/>
                  </a:lnTo>
                  <a:lnTo>
                    <a:pt x="1225515" y="67847"/>
                  </a:lnTo>
                  <a:lnTo>
                    <a:pt x="1227827" y="63052"/>
                  </a:lnTo>
                  <a:lnTo>
                    <a:pt x="1219324" y="53983"/>
                  </a:lnTo>
                  <a:lnTo>
                    <a:pt x="1224649" y="43565"/>
                  </a:lnTo>
                  <a:lnTo>
                    <a:pt x="1222695" y="39147"/>
                  </a:lnTo>
                  <a:lnTo>
                    <a:pt x="1215749" y="38856"/>
                  </a:lnTo>
                  <a:lnTo>
                    <a:pt x="1208624" y="48401"/>
                  </a:lnTo>
                  <a:lnTo>
                    <a:pt x="1202666" y="29619"/>
                  </a:lnTo>
                  <a:lnTo>
                    <a:pt x="1196204" y="32912"/>
                  </a:lnTo>
                  <a:lnTo>
                    <a:pt x="1195608" y="47122"/>
                  </a:lnTo>
                  <a:lnTo>
                    <a:pt x="1192603" y="46005"/>
                  </a:lnTo>
                  <a:lnTo>
                    <a:pt x="1193437" y="39008"/>
                  </a:lnTo>
                  <a:lnTo>
                    <a:pt x="1189302" y="37057"/>
                  </a:lnTo>
                  <a:lnTo>
                    <a:pt x="1161511" y="62300"/>
                  </a:lnTo>
                  <a:lnTo>
                    <a:pt x="1147816" y="61855"/>
                  </a:lnTo>
                  <a:lnTo>
                    <a:pt x="1143384" y="65391"/>
                  </a:lnTo>
                  <a:lnTo>
                    <a:pt x="1147768" y="57302"/>
                  </a:lnTo>
                  <a:lnTo>
                    <a:pt x="1168446" y="43956"/>
                  </a:lnTo>
                  <a:lnTo>
                    <a:pt x="1178826" y="26981"/>
                  </a:lnTo>
                  <a:lnTo>
                    <a:pt x="1171375" y="23975"/>
                  </a:lnTo>
                  <a:lnTo>
                    <a:pt x="1170576" y="27519"/>
                  </a:lnTo>
                  <a:lnTo>
                    <a:pt x="1166482" y="22752"/>
                  </a:lnTo>
                  <a:lnTo>
                    <a:pt x="1164169" y="26339"/>
                  </a:lnTo>
                  <a:lnTo>
                    <a:pt x="1158448" y="22507"/>
                  </a:lnTo>
                  <a:lnTo>
                    <a:pt x="1151573" y="26314"/>
                  </a:lnTo>
                  <a:lnTo>
                    <a:pt x="1149904" y="18917"/>
                  </a:lnTo>
                  <a:lnTo>
                    <a:pt x="1144178" y="16792"/>
                  </a:lnTo>
                  <a:lnTo>
                    <a:pt x="1139117" y="20094"/>
                  </a:lnTo>
                  <a:lnTo>
                    <a:pt x="1139223" y="27122"/>
                  </a:lnTo>
                  <a:lnTo>
                    <a:pt x="1137092" y="13492"/>
                  </a:lnTo>
                  <a:lnTo>
                    <a:pt x="1126592" y="19628"/>
                  </a:lnTo>
                  <a:lnTo>
                    <a:pt x="1129424" y="12659"/>
                  </a:lnTo>
                  <a:lnTo>
                    <a:pt x="1125678" y="12906"/>
                  </a:lnTo>
                  <a:lnTo>
                    <a:pt x="1126378" y="6463"/>
                  </a:lnTo>
                  <a:lnTo>
                    <a:pt x="1122369" y="3375"/>
                  </a:lnTo>
                  <a:close/>
                </a:path>
                <a:path w="1348104" h="1819275">
                  <a:moveTo>
                    <a:pt x="1253773" y="1457579"/>
                  </a:moveTo>
                  <a:lnTo>
                    <a:pt x="1253298" y="1460211"/>
                  </a:lnTo>
                  <a:lnTo>
                    <a:pt x="1260464" y="1459959"/>
                  </a:lnTo>
                  <a:lnTo>
                    <a:pt x="1253773" y="1457579"/>
                  </a:lnTo>
                  <a:close/>
                </a:path>
                <a:path w="1348104" h="1819275">
                  <a:moveTo>
                    <a:pt x="1258956" y="1468891"/>
                  </a:moveTo>
                  <a:lnTo>
                    <a:pt x="1258235" y="1469688"/>
                  </a:lnTo>
                  <a:lnTo>
                    <a:pt x="1259308" y="1470138"/>
                  </a:lnTo>
                  <a:lnTo>
                    <a:pt x="1258956" y="1468891"/>
                  </a:lnTo>
                  <a:close/>
                </a:path>
                <a:path w="1348104" h="1819275">
                  <a:moveTo>
                    <a:pt x="1172315" y="1130019"/>
                  </a:moveTo>
                  <a:lnTo>
                    <a:pt x="1177170" y="1128411"/>
                  </a:lnTo>
                  <a:lnTo>
                    <a:pt x="1175654" y="1135041"/>
                  </a:lnTo>
                  <a:lnTo>
                    <a:pt x="1184730" y="1140243"/>
                  </a:lnTo>
                  <a:lnTo>
                    <a:pt x="1192046" y="1129385"/>
                  </a:lnTo>
                  <a:lnTo>
                    <a:pt x="1191722" y="1135413"/>
                  </a:lnTo>
                  <a:lnTo>
                    <a:pt x="1184778" y="1142894"/>
                  </a:lnTo>
                  <a:lnTo>
                    <a:pt x="1186535" y="1146709"/>
                  </a:lnTo>
                  <a:lnTo>
                    <a:pt x="1200786" y="1141860"/>
                  </a:lnTo>
                  <a:lnTo>
                    <a:pt x="1204930" y="1133476"/>
                  </a:lnTo>
                  <a:lnTo>
                    <a:pt x="1210267" y="1131731"/>
                  </a:lnTo>
                  <a:lnTo>
                    <a:pt x="1203743" y="1137417"/>
                  </a:lnTo>
                  <a:lnTo>
                    <a:pt x="1205108" y="1146105"/>
                  </a:lnTo>
                  <a:lnTo>
                    <a:pt x="1194359" y="1148010"/>
                  </a:lnTo>
                  <a:lnTo>
                    <a:pt x="1192133" y="1154406"/>
                  </a:lnTo>
                  <a:lnTo>
                    <a:pt x="1194296" y="1157568"/>
                  </a:lnTo>
                  <a:lnTo>
                    <a:pt x="1202557" y="1154986"/>
                  </a:lnTo>
                  <a:lnTo>
                    <a:pt x="1195335" y="1158632"/>
                  </a:lnTo>
                  <a:lnTo>
                    <a:pt x="1197668" y="1162348"/>
                  </a:lnTo>
                  <a:lnTo>
                    <a:pt x="1202838" y="1158027"/>
                  </a:lnTo>
                  <a:lnTo>
                    <a:pt x="1197453" y="1166290"/>
                  </a:lnTo>
                  <a:lnTo>
                    <a:pt x="1198984" y="1168665"/>
                  </a:lnTo>
                  <a:lnTo>
                    <a:pt x="1207890" y="1165405"/>
                  </a:lnTo>
                  <a:lnTo>
                    <a:pt x="1201409" y="1169812"/>
                  </a:lnTo>
                  <a:lnTo>
                    <a:pt x="1206870" y="1179179"/>
                  </a:lnTo>
                  <a:lnTo>
                    <a:pt x="1211635" y="1166902"/>
                  </a:lnTo>
                  <a:lnTo>
                    <a:pt x="1209936" y="1176006"/>
                  </a:lnTo>
                  <a:lnTo>
                    <a:pt x="1214655" y="1174971"/>
                  </a:lnTo>
                  <a:lnTo>
                    <a:pt x="1211764" y="1179254"/>
                  </a:lnTo>
                  <a:lnTo>
                    <a:pt x="1218066" y="1175882"/>
                  </a:lnTo>
                  <a:lnTo>
                    <a:pt x="1218347" y="1183566"/>
                  </a:lnTo>
                  <a:lnTo>
                    <a:pt x="1221632" y="1182782"/>
                  </a:lnTo>
                  <a:lnTo>
                    <a:pt x="1223093" y="1186942"/>
                  </a:lnTo>
                  <a:lnTo>
                    <a:pt x="1226621" y="1170202"/>
                  </a:lnTo>
                  <a:lnTo>
                    <a:pt x="1219825" y="1164550"/>
                  </a:lnTo>
                  <a:lnTo>
                    <a:pt x="1226751" y="1165979"/>
                  </a:lnTo>
                  <a:lnTo>
                    <a:pt x="1222447" y="1162287"/>
                  </a:lnTo>
                  <a:lnTo>
                    <a:pt x="1225805" y="1162680"/>
                  </a:lnTo>
                  <a:lnTo>
                    <a:pt x="1225704" y="1159015"/>
                  </a:lnTo>
                  <a:lnTo>
                    <a:pt x="1219929" y="1157131"/>
                  </a:lnTo>
                  <a:lnTo>
                    <a:pt x="1226037" y="1157778"/>
                  </a:lnTo>
                  <a:lnTo>
                    <a:pt x="1223349" y="1147383"/>
                  </a:lnTo>
                  <a:lnTo>
                    <a:pt x="1227777" y="1158643"/>
                  </a:lnTo>
                  <a:lnTo>
                    <a:pt x="1232173" y="1160860"/>
                  </a:lnTo>
                  <a:lnTo>
                    <a:pt x="1233285" y="1154825"/>
                  </a:lnTo>
                  <a:lnTo>
                    <a:pt x="1236755" y="1160914"/>
                  </a:lnTo>
                  <a:lnTo>
                    <a:pt x="1234087" y="1153791"/>
                  </a:lnTo>
                  <a:lnTo>
                    <a:pt x="1238408" y="1154256"/>
                  </a:lnTo>
                  <a:lnTo>
                    <a:pt x="1234058" y="1149065"/>
                  </a:lnTo>
                  <a:lnTo>
                    <a:pt x="1242860" y="1152317"/>
                  </a:lnTo>
                  <a:lnTo>
                    <a:pt x="1233208" y="1140333"/>
                  </a:lnTo>
                  <a:lnTo>
                    <a:pt x="1242325" y="1145880"/>
                  </a:lnTo>
                  <a:lnTo>
                    <a:pt x="1248110" y="1143147"/>
                  </a:lnTo>
                  <a:lnTo>
                    <a:pt x="1235010" y="1135946"/>
                  </a:lnTo>
                  <a:lnTo>
                    <a:pt x="1234267" y="1132734"/>
                  </a:lnTo>
                  <a:lnTo>
                    <a:pt x="1236346" y="1136544"/>
                  </a:lnTo>
                  <a:lnTo>
                    <a:pt x="1242295" y="1133052"/>
                  </a:lnTo>
                  <a:lnTo>
                    <a:pt x="1236415" y="1128439"/>
                  </a:lnTo>
                  <a:lnTo>
                    <a:pt x="1244217" y="1128691"/>
                  </a:lnTo>
                  <a:lnTo>
                    <a:pt x="1248928" y="1133743"/>
                  </a:lnTo>
                  <a:lnTo>
                    <a:pt x="1254640" y="1131802"/>
                  </a:lnTo>
                  <a:lnTo>
                    <a:pt x="1254212" y="1128324"/>
                  </a:lnTo>
                  <a:lnTo>
                    <a:pt x="1247700" y="1128691"/>
                  </a:lnTo>
                  <a:lnTo>
                    <a:pt x="1254299" y="1126669"/>
                  </a:lnTo>
                  <a:lnTo>
                    <a:pt x="1252215" y="1122757"/>
                  </a:lnTo>
                  <a:lnTo>
                    <a:pt x="1245793" y="1120457"/>
                  </a:lnTo>
                  <a:lnTo>
                    <a:pt x="1251322" y="1119406"/>
                  </a:lnTo>
                  <a:lnTo>
                    <a:pt x="1256356" y="1123772"/>
                  </a:lnTo>
                  <a:lnTo>
                    <a:pt x="1258612" y="1118051"/>
                  </a:lnTo>
                  <a:lnTo>
                    <a:pt x="1252213" y="1112894"/>
                  </a:lnTo>
                  <a:lnTo>
                    <a:pt x="1253364" y="1110230"/>
                  </a:lnTo>
                  <a:lnTo>
                    <a:pt x="1248174" y="1109675"/>
                  </a:lnTo>
                  <a:lnTo>
                    <a:pt x="1251678" y="1107795"/>
                  </a:lnTo>
                  <a:lnTo>
                    <a:pt x="1245845" y="1109047"/>
                  </a:lnTo>
                  <a:lnTo>
                    <a:pt x="1247290" y="1102916"/>
                  </a:lnTo>
                  <a:lnTo>
                    <a:pt x="1240883" y="1108081"/>
                  </a:lnTo>
                  <a:lnTo>
                    <a:pt x="1242072" y="1116311"/>
                  </a:lnTo>
                  <a:lnTo>
                    <a:pt x="1238397" y="1106840"/>
                  </a:lnTo>
                  <a:lnTo>
                    <a:pt x="1235272" y="1107698"/>
                  </a:lnTo>
                  <a:lnTo>
                    <a:pt x="1232993" y="1119748"/>
                  </a:lnTo>
                  <a:lnTo>
                    <a:pt x="1234259" y="1106509"/>
                  </a:lnTo>
                  <a:lnTo>
                    <a:pt x="1226452" y="1109096"/>
                  </a:lnTo>
                  <a:lnTo>
                    <a:pt x="1225575" y="1116575"/>
                  </a:lnTo>
                  <a:lnTo>
                    <a:pt x="1224828" y="1108609"/>
                  </a:lnTo>
                  <a:lnTo>
                    <a:pt x="1218426" y="1112289"/>
                  </a:lnTo>
                  <a:lnTo>
                    <a:pt x="1227909" y="1106594"/>
                  </a:lnTo>
                  <a:lnTo>
                    <a:pt x="1227043" y="1100504"/>
                  </a:lnTo>
                  <a:lnTo>
                    <a:pt x="1232284" y="1095801"/>
                  </a:lnTo>
                  <a:lnTo>
                    <a:pt x="1230375" y="1091575"/>
                  </a:lnTo>
                  <a:lnTo>
                    <a:pt x="1219285" y="1108448"/>
                  </a:lnTo>
                  <a:lnTo>
                    <a:pt x="1224507" y="1095740"/>
                  </a:lnTo>
                  <a:lnTo>
                    <a:pt x="1206750" y="1100114"/>
                  </a:lnTo>
                  <a:lnTo>
                    <a:pt x="1204480" y="1104619"/>
                  </a:lnTo>
                  <a:lnTo>
                    <a:pt x="1207022" y="1098672"/>
                  </a:lnTo>
                  <a:lnTo>
                    <a:pt x="1216470" y="1094033"/>
                  </a:lnTo>
                  <a:lnTo>
                    <a:pt x="1203293" y="1097117"/>
                  </a:lnTo>
                  <a:lnTo>
                    <a:pt x="1212048" y="1092737"/>
                  </a:lnTo>
                  <a:lnTo>
                    <a:pt x="1203365" y="1089898"/>
                  </a:lnTo>
                  <a:lnTo>
                    <a:pt x="1216641" y="1090944"/>
                  </a:lnTo>
                  <a:lnTo>
                    <a:pt x="1212929" y="1086211"/>
                  </a:lnTo>
                  <a:lnTo>
                    <a:pt x="1214555" y="1080349"/>
                  </a:lnTo>
                  <a:lnTo>
                    <a:pt x="1207601" y="1071655"/>
                  </a:lnTo>
                  <a:lnTo>
                    <a:pt x="1203875" y="1071308"/>
                  </a:lnTo>
                  <a:lnTo>
                    <a:pt x="1203274" y="1076829"/>
                  </a:lnTo>
                  <a:lnTo>
                    <a:pt x="1201334" y="1072587"/>
                  </a:lnTo>
                  <a:lnTo>
                    <a:pt x="1196410" y="1078636"/>
                  </a:lnTo>
                  <a:lnTo>
                    <a:pt x="1199196" y="1066487"/>
                  </a:lnTo>
                  <a:lnTo>
                    <a:pt x="1204549" y="1064729"/>
                  </a:lnTo>
                  <a:lnTo>
                    <a:pt x="1198517" y="1062018"/>
                  </a:lnTo>
                  <a:lnTo>
                    <a:pt x="1193281" y="1067168"/>
                  </a:lnTo>
                  <a:lnTo>
                    <a:pt x="1191017" y="1073088"/>
                  </a:lnTo>
                  <a:lnTo>
                    <a:pt x="1194060" y="1080755"/>
                  </a:lnTo>
                  <a:lnTo>
                    <a:pt x="1190088" y="1072612"/>
                  </a:lnTo>
                  <a:lnTo>
                    <a:pt x="1192873" y="1064712"/>
                  </a:lnTo>
                  <a:lnTo>
                    <a:pt x="1189326" y="1063815"/>
                  </a:lnTo>
                  <a:lnTo>
                    <a:pt x="1184018" y="1080519"/>
                  </a:lnTo>
                  <a:lnTo>
                    <a:pt x="1185122" y="1062639"/>
                  </a:lnTo>
                  <a:lnTo>
                    <a:pt x="1180135" y="1065264"/>
                  </a:lnTo>
                  <a:lnTo>
                    <a:pt x="1178637" y="1073439"/>
                  </a:lnTo>
                  <a:lnTo>
                    <a:pt x="1173283" y="1068813"/>
                  </a:lnTo>
                  <a:lnTo>
                    <a:pt x="1178029" y="1069416"/>
                  </a:lnTo>
                  <a:lnTo>
                    <a:pt x="1181314" y="1063158"/>
                  </a:lnTo>
                  <a:lnTo>
                    <a:pt x="1175866" y="1060497"/>
                  </a:lnTo>
                  <a:lnTo>
                    <a:pt x="1179279" y="1058551"/>
                  </a:lnTo>
                  <a:lnTo>
                    <a:pt x="1174486" y="1057894"/>
                  </a:lnTo>
                  <a:lnTo>
                    <a:pt x="1172832" y="1064755"/>
                  </a:lnTo>
                  <a:lnTo>
                    <a:pt x="1172118" y="1058317"/>
                  </a:lnTo>
                  <a:lnTo>
                    <a:pt x="1169065" y="1063874"/>
                  </a:lnTo>
                  <a:lnTo>
                    <a:pt x="1172175" y="1053645"/>
                  </a:lnTo>
                  <a:lnTo>
                    <a:pt x="1166258" y="1051701"/>
                  </a:lnTo>
                  <a:lnTo>
                    <a:pt x="1163126" y="1055742"/>
                  </a:lnTo>
                  <a:lnTo>
                    <a:pt x="1168252" y="1049890"/>
                  </a:lnTo>
                  <a:lnTo>
                    <a:pt x="1154516" y="1050711"/>
                  </a:lnTo>
                  <a:lnTo>
                    <a:pt x="1173361" y="1045190"/>
                  </a:lnTo>
                  <a:lnTo>
                    <a:pt x="1167140" y="1043221"/>
                  </a:lnTo>
                  <a:lnTo>
                    <a:pt x="1162731" y="1046083"/>
                  </a:lnTo>
                  <a:lnTo>
                    <a:pt x="1162943" y="1042183"/>
                  </a:lnTo>
                  <a:lnTo>
                    <a:pt x="1159373" y="1042769"/>
                  </a:lnTo>
                  <a:lnTo>
                    <a:pt x="1158784" y="1047429"/>
                  </a:lnTo>
                  <a:lnTo>
                    <a:pt x="1159950" y="1040069"/>
                  </a:lnTo>
                  <a:lnTo>
                    <a:pt x="1153864" y="1044038"/>
                  </a:lnTo>
                  <a:lnTo>
                    <a:pt x="1153502" y="1039789"/>
                  </a:lnTo>
                  <a:lnTo>
                    <a:pt x="1141545" y="1039443"/>
                  </a:lnTo>
                  <a:lnTo>
                    <a:pt x="1145081" y="1037596"/>
                  </a:lnTo>
                  <a:lnTo>
                    <a:pt x="1139941" y="1036284"/>
                  </a:lnTo>
                  <a:lnTo>
                    <a:pt x="1151592" y="1034474"/>
                  </a:lnTo>
                  <a:lnTo>
                    <a:pt x="1131754" y="1028602"/>
                  </a:lnTo>
                  <a:lnTo>
                    <a:pt x="1132442" y="1025986"/>
                  </a:lnTo>
                  <a:lnTo>
                    <a:pt x="1156074" y="1030148"/>
                  </a:lnTo>
                  <a:lnTo>
                    <a:pt x="1144464" y="1024925"/>
                  </a:lnTo>
                  <a:lnTo>
                    <a:pt x="1153066" y="1026709"/>
                  </a:lnTo>
                  <a:lnTo>
                    <a:pt x="1147241" y="1019873"/>
                  </a:lnTo>
                  <a:lnTo>
                    <a:pt x="1157144" y="1019657"/>
                  </a:lnTo>
                  <a:lnTo>
                    <a:pt x="1149262" y="1013823"/>
                  </a:lnTo>
                  <a:lnTo>
                    <a:pt x="1140655" y="1015379"/>
                  </a:lnTo>
                  <a:lnTo>
                    <a:pt x="1136665" y="1021600"/>
                  </a:lnTo>
                  <a:lnTo>
                    <a:pt x="1136812" y="1015020"/>
                  </a:lnTo>
                  <a:lnTo>
                    <a:pt x="1144586" y="1011326"/>
                  </a:lnTo>
                  <a:lnTo>
                    <a:pt x="1140366" y="1011042"/>
                  </a:lnTo>
                  <a:lnTo>
                    <a:pt x="1151256" y="1010592"/>
                  </a:lnTo>
                  <a:lnTo>
                    <a:pt x="1137691" y="1005630"/>
                  </a:lnTo>
                  <a:lnTo>
                    <a:pt x="1132962" y="1009122"/>
                  </a:lnTo>
                  <a:lnTo>
                    <a:pt x="1136207" y="1004721"/>
                  </a:lnTo>
                  <a:lnTo>
                    <a:pt x="1149475" y="1006560"/>
                  </a:lnTo>
                  <a:lnTo>
                    <a:pt x="1158188" y="1012904"/>
                  </a:lnTo>
                  <a:lnTo>
                    <a:pt x="1173460" y="1012287"/>
                  </a:lnTo>
                  <a:lnTo>
                    <a:pt x="1172126" y="1005988"/>
                  </a:lnTo>
                  <a:lnTo>
                    <a:pt x="1163719" y="999548"/>
                  </a:lnTo>
                  <a:lnTo>
                    <a:pt x="1152631" y="999845"/>
                  </a:lnTo>
                  <a:lnTo>
                    <a:pt x="1140929" y="993990"/>
                  </a:lnTo>
                  <a:lnTo>
                    <a:pt x="1133176" y="997944"/>
                  </a:lnTo>
                  <a:lnTo>
                    <a:pt x="1120278" y="996323"/>
                  </a:lnTo>
                  <a:lnTo>
                    <a:pt x="1147838" y="992267"/>
                  </a:lnTo>
                  <a:lnTo>
                    <a:pt x="1154277" y="985512"/>
                  </a:lnTo>
                  <a:lnTo>
                    <a:pt x="1166500" y="987684"/>
                  </a:lnTo>
                  <a:lnTo>
                    <a:pt x="1162024" y="972157"/>
                  </a:lnTo>
                  <a:lnTo>
                    <a:pt x="1151617" y="960225"/>
                  </a:lnTo>
                  <a:lnTo>
                    <a:pt x="1146977" y="966457"/>
                  </a:lnTo>
                  <a:lnTo>
                    <a:pt x="1149008" y="970795"/>
                  </a:lnTo>
                  <a:lnTo>
                    <a:pt x="1130478" y="985512"/>
                  </a:lnTo>
                  <a:lnTo>
                    <a:pt x="1125486" y="984154"/>
                  </a:lnTo>
                  <a:lnTo>
                    <a:pt x="1121611" y="992721"/>
                  </a:lnTo>
                  <a:lnTo>
                    <a:pt x="1124940" y="982845"/>
                  </a:lnTo>
                  <a:lnTo>
                    <a:pt x="1130532" y="983165"/>
                  </a:lnTo>
                  <a:lnTo>
                    <a:pt x="1140606" y="972227"/>
                  </a:lnTo>
                  <a:lnTo>
                    <a:pt x="1141787" y="965804"/>
                  </a:lnTo>
                  <a:lnTo>
                    <a:pt x="1126401" y="969040"/>
                  </a:lnTo>
                  <a:lnTo>
                    <a:pt x="1124446" y="977267"/>
                  </a:lnTo>
                  <a:lnTo>
                    <a:pt x="1114327" y="982712"/>
                  </a:lnTo>
                  <a:lnTo>
                    <a:pt x="1123990" y="975796"/>
                  </a:lnTo>
                  <a:lnTo>
                    <a:pt x="1118111" y="974166"/>
                  </a:lnTo>
                  <a:lnTo>
                    <a:pt x="1123600" y="968477"/>
                  </a:lnTo>
                  <a:lnTo>
                    <a:pt x="1141517" y="960272"/>
                  </a:lnTo>
                  <a:lnTo>
                    <a:pt x="1143439" y="953528"/>
                  </a:lnTo>
                  <a:lnTo>
                    <a:pt x="1145485" y="957652"/>
                  </a:lnTo>
                  <a:lnTo>
                    <a:pt x="1147112" y="948495"/>
                  </a:lnTo>
                  <a:lnTo>
                    <a:pt x="1130170" y="938400"/>
                  </a:lnTo>
                  <a:lnTo>
                    <a:pt x="1120517" y="947687"/>
                  </a:lnTo>
                  <a:lnTo>
                    <a:pt x="1114961" y="946675"/>
                  </a:lnTo>
                  <a:lnTo>
                    <a:pt x="1114470" y="951784"/>
                  </a:lnTo>
                  <a:lnTo>
                    <a:pt x="1113390" y="947226"/>
                  </a:lnTo>
                  <a:lnTo>
                    <a:pt x="1121197" y="941519"/>
                  </a:lnTo>
                  <a:lnTo>
                    <a:pt x="1122806" y="933995"/>
                  </a:lnTo>
                  <a:lnTo>
                    <a:pt x="1105173" y="945947"/>
                  </a:lnTo>
                  <a:lnTo>
                    <a:pt x="1097000" y="974267"/>
                  </a:lnTo>
                  <a:lnTo>
                    <a:pt x="1102482" y="950723"/>
                  </a:lnTo>
                  <a:lnTo>
                    <a:pt x="1097281" y="948200"/>
                  </a:lnTo>
                  <a:lnTo>
                    <a:pt x="1092487" y="961641"/>
                  </a:lnTo>
                  <a:lnTo>
                    <a:pt x="1093414" y="955689"/>
                  </a:lnTo>
                  <a:lnTo>
                    <a:pt x="1089885" y="955783"/>
                  </a:lnTo>
                  <a:lnTo>
                    <a:pt x="1095644" y="946751"/>
                  </a:lnTo>
                  <a:lnTo>
                    <a:pt x="1102126" y="947930"/>
                  </a:lnTo>
                  <a:lnTo>
                    <a:pt x="1107936" y="941213"/>
                  </a:lnTo>
                  <a:lnTo>
                    <a:pt x="1112882" y="931529"/>
                  </a:lnTo>
                  <a:lnTo>
                    <a:pt x="1111076" y="924705"/>
                  </a:lnTo>
                  <a:lnTo>
                    <a:pt x="1108778" y="922381"/>
                  </a:lnTo>
                  <a:lnTo>
                    <a:pt x="1102209" y="927277"/>
                  </a:lnTo>
                  <a:lnTo>
                    <a:pt x="1102043" y="935084"/>
                  </a:lnTo>
                  <a:lnTo>
                    <a:pt x="1086876" y="938818"/>
                  </a:lnTo>
                  <a:lnTo>
                    <a:pt x="1079633" y="946066"/>
                  </a:lnTo>
                  <a:lnTo>
                    <a:pt x="1086579" y="936325"/>
                  </a:lnTo>
                  <a:lnTo>
                    <a:pt x="1076994" y="936811"/>
                  </a:lnTo>
                  <a:lnTo>
                    <a:pt x="1084061" y="933860"/>
                  </a:lnTo>
                  <a:lnTo>
                    <a:pt x="1088090" y="924170"/>
                  </a:lnTo>
                  <a:lnTo>
                    <a:pt x="1097910" y="924574"/>
                  </a:lnTo>
                  <a:lnTo>
                    <a:pt x="1102891" y="915039"/>
                  </a:lnTo>
                  <a:lnTo>
                    <a:pt x="1096262" y="903709"/>
                  </a:lnTo>
                  <a:lnTo>
                    <a:pt x="1080842" y="895654"/>
                  </a:lnTo>
                  <a:lnTo>
                    <a:pt x="1069378" y="924973"/>
                  </a:lnTo>
                  <a:lnTo>
                    <a:pt x="1069615" y="917396"/>
                  </a:lnTo>
                  <a:lnTo>
                    <a:pt x="1073044" y="915438"/>
                  </a:lnTo>
                  <a:lnTo>
                    <a:pt x="1068233" y="911108"/>
                  </a:lnTo>
                  <a:lnTo>
                    <a:pt x="1060094" y="925873"/>
                  </a:lnTo>
                  <a:lnTo>
                    <a:pt x="1067591" y="909334"/>
                  </a:lnTo>
                  <a:lnTo>
                    <a:pt x="1066467" y="906391"/>
                  </a:lnTo>
                  <a:lnTo>
                    <a:pt x="1063721" y="910367"/>
                  </a:lnTo>
                  <a:lnTo>
                    <a:pt x="1063178" y="898930"/>
                  </a:lnTo>
                  <a:lnTo>
                    <a:pt x="1054696" y="918499"/>
                  </a:lnTo>
                  <a:lnTo>
                    <a:pt x="1057386" y="906456"/>
                  </a:lnTo>
                  <a:lnTo>
                    <a:pt x="1053161" y="908557"/>
                  </a:lnTo>
                  <a:lnTo>
                    <a:pt x="1058340" y="905563"/>
                  </a:lnTo>
                  <a:lnTo>
                    <a:pt x="1064326" y="889937"/>
                  </a:lnTo>
                  <a:lnTo>
                    <a:pt x="1058469" y="890583"/>
                  </a:lnTo>
                  <a:lnTo>
                    <a:pt x="1055967" y="896617"/>
                  </a:lnTo>
                  <a:lnTo>
                    <a:pt x="1055905" y="891486"/>
                  </a:lnTo>
                  <a:lnTo>
                    <a:pt x="1049482" y="896342"/>
                  </a:lnTo>
                  <a:lnTo>
                    <a:pt x="1046402" y="901856"/>
                  </a:lnTo>
                  <a:lnTo>
                    <a:pt x="1048081" y="910184"/>
                  </a:lnTo>
                  <a:lnTo>
                    <a:pt x="1041479" y="919488"/>
                  </a:lnTo>
                  <a:lnTo>
                    <a:pt x="1046848" y="907601"/>
                  </a:lnTo>
                  <a:lnTo>
                    <a:pt x="1044779" y="902564"/>
                  </a:lnTo>
                  <a:lnTo>
                    <a:pt x="1040245" y="904415"/>
                  </a:lnTo>
                  <a:lnTo>
                    <a:pt x="1048222" y="895760"/>
                  </a:lnTo>
                  <a:lnTo>
                    <a:pt x="1036378" y="903062"/>
                  </a:lnTo>
                  <a:lnTo>
                    <a:pt x="1043459" y="895143"/>
                  </a:lnTo>
                  <a:lnTo>
                    <a:pt x="1038595" y="893716"/>
                  </a:lnTo>
                  <a:lnTo>
                    <a:pt x="1054019" y="887436"/>
                  </a:lnTo>
                  <a:lnTo>
                    <a:pt x="1055301" y="877556"/>
                  </a:lnTo>
                  <a:lnTo>
                    <a:pt x="1054061" y="874534"/>
                  </a:lnTo>
                  <a:lnTo>
                    <a:pt x="1038768" y="872362"/>
                  </a:lnTo>
                  <a:lnTo>
                    <a:pt x="1043257" y="865063"/>
                  </a:lnTo>
                  <a:lnTo>
                    <a:pt x="1039796" y="853096"/>
                  </a:lnTo>
                  <a:lnTo>
                    <a:pt x="1029473" y="847903"/>
                  </a:lnTo>
                  <a:lnTo>
                    <a:pt x="1025190" y="853742"/>
                  </a:lnTo>
                  <a:lnTo>
                    <a:pt x="1024396" y="847750"/>
                  </a:lnTo>
                  <a:lnTo>
                    <a:pt x="1015912" y="844981"/>
                  </a:lnTo>
                  <a:lnTo>
                    <a:pt x="1014640" y="840631"/>
                  </a:lnTo>
                  <a:lnTo>
                    <a:pt x="1001609" y="838683"/>
                  </a:lnTo>
                  <a:lnTo>
                    <a:pt x="986236" y="851847"/>
                  </a:lnTo>
                  <a:lnTo>
                    <a:pt x="988214" y="858527"/>
                  </a:lnTo>
                  <a:lnTo>
                    <a:pt x="1010297" y="871641"/>
                  </a:lnTo>
                  <a:lnTo>
                    <a:pt x="1000616" y="870029"/>
                  </a:lnTo>
                  <a:lnTo>
                    <a:pt x="988149" y="861237"/>
                  </a:lnTo>
                  <a:lnTo>
                    <a:pt x="988143" y="868234"/>
                  </a:lnTo>
                  <a:lnTo>
                    <a:pt x="986436" y="860294"/>
                  </a:lnTo>
                  <a:lnTo>
                    <a:pt x="982088" y="860831"/>
                  </a:lnTo>
                  <a:lnTo>
                    <a:pt x="981533" y="867867"/>
                  </a:lnTo>
                  <a:lnTo>
                    <a:pt x="999828" y="887886"/>
                  </a:lnTo>
                  <a:lnTo>
                    <a:pt x="998709" y="891325"/>
                  </a:lnTo>
                  <a:lnTo>
                    <a:pt x="992650" y="879630"/>
                  </a:lnTo>
                  <a:lnTo>
                    <a:pt x="990141" y="882030"/>
                  </a:lnTo>
                  <a:lnTo>
                    <a:pt x="996687" y="890003"/>
                  </a:lnTo>
                  <a:lnTo>
                    <a:pt x="991701" y="887005"/>
                  </a:lnTo>
                  <a:lnTo>
                    <a:pt x="987333" y="873713"/>
                  </a:lnTo>
                  <a:lnTo>
                    <a:pt x="981280" y="869137"/>
                  </a:lnTo>
                  <a:lnTo>
                    <a:pt x="980093" y="877290"/>
                  </a:lnTo>
                  <a:lnTo>
                    <a:pt x="986663" y="885323"/>
                  </a:lnTo>
                  <a:lnTo>
                    <a:pt x="976173" y="880686"/>
                  </a:lnTo>
                  <a:lnTo>
                    <a:pt x="980723" y="864228"/>
                  </a:lnTo>
                  <a:lnTo>
                    <a:pt x="973567" y="857342"/>
                  </a:lnTo>
                  <a:lnTo>
                    <a:pt x="972157" y="868590"/>
                  </a:lnTo>
                  <a:lnTo>
                    <a:pt x="970689" y="864197"/>
                  </a:lnTo>
                  <a:lnTo>
                    <a:pt x="967515" y="867382"/>
                  </a:lnTo>
                  <a:lnTo>
                    <a:pt x="969650" y="860581"/>
                  </a:lnTo>
                  <a:lnTo>
                    <a:pt x="966510" y="852320"/>
                  </a:lnTo>
                  <a:lnTo>
                    <a:pt x="960590" y="861679"/>
                  </a:lnTo>
                  <a:lnTo>
                    <a:pt x="968044" y="871858"/>
                  </a:lnTo>
                  <a:lnTo>
                    <a:pt x="959865" y="862754"/>
                  </a:lnTo>
                  <a:lnTo>
                    <a:pt x="959838" y="868415"/>
                  </a:lnTo>
                  <a:lnTo>
                    <a:pt x="955514" y="869075"/>
                  </a:lnTo>
                  <a:lnTo>
                    <a:pt x="957273" y="876266"/>
                  </a:lnTo>
                  <a:lnTo>
                    <a:pt x="948048" y="884343"/>
                  </a:lnTo>
                  <a:lnTo>
                    <a:pt x="950944" y="877438"/>
                  </a:lnTo>
                  <a:lnTo>
                    <a:pt x="946160" y="876133"/>
                  </a:lnTo>
                  <a:lnTo>
                    <a:pt x="954625" y="874991"/>
                  </a:lnTo>
                  <a:lnTo>
                    <a:pt x="949024" y="868864"/>
                  </a:lnTo>
                  <a:lnTo>
                    <a:pt x="955280" y="858804"/>
                  </a:lnTo>
                  <a:lnTo>
                    <a:pt x="955197" y="851778"/>
                  </a:lnTo>
                  <a:lnTo>
                    <a:pt x="941443" y="866145"/>
                  </a:lnTo>
                  <a:lnTo>
                    <a:pt x="959666" y="840360"/>
                  </a:lnTo>
                  <a:lnTo>
                    <a:pt x="953045" y="829486"/>
                  </a:lnTo>
                  <a:lnTo>
                    <a:pt x="953961" y="817538"/>
                  </a:lnTo>
                  <a:lnTo>
                    <a:pt x="944547" y="811921"/>
                  </a:lnTo>
                  <a:lnTo>
                    <a:pt x="944157" y="796889"/>
                  </a:lnTo>
                  <a:lnTo>
                    <a:pt x="937864" y="785596"/>
                  </a:lnTo>
                  <a:lnTo>
                    <a:pt x="918260" y="785370"/>
                  </a:lnTo>
                  <a:lnTo>
                    <a:pt x="905697" y="793425"/>
                  </a:lnTo>
                  <a:lnTo>
                    <a:pt x="899900" y="798147"/>
                  </a:lnTo>
                  <a:lnTo>
                    <a:pt x="905048" y="801051"/>
                  </a:lnTo>
                  <a:lnTo>
                    <a:pt x="906630" y="809402"/>
                  </a:lnTo>
                  <a:lnTo>
                    <a:pt x="903985" y="802558"/>
                  </a:lnTo>
                  <a:lnTo>
                    <a:pt x="897350" y="799653"/>
                  </a:lnTo>
                  <a:lnTo>
                    <a:pt x="890027" y="803963"/>
                  </a:lnTo>
                  <a:lnTo>
                    <a:pt x="894941" y="813760"/>
                  </a:lnTo>
                  <a:lnTo>
                    <a:pt x="888039" y="804714"/>
                  </a:lnTo>
                  <a:lnTo>
                    <a:pt x="882299" y="808946"/>
                  </a:lnTo>
                  <a:lnTo>
                    <a:pt x="881486" y="813569"/>
                  </a:lnTo>
                  <a:lnTo>
                    <a:pt x="906012" y="826674"/>
                  </a:lnTo>
                  <a:lnTo>
                    <a:pt x="883546" y="818349"/>
                  </a:lnTo>
                  <a:lnTo>
                    <a:pt x="880919" y="817870"/>
                  </a:lnTo>
                  <a:lnTo>
                    <a:pt x="882191" y="823317"/>
                  </a:lnTo>
                  <a:lnTo>
                    <a:pt x="878305" y="818268"/>
                  </a:lnTo>
                  <a:lnTo>
                    <a:pt x="876655" y="820562"/>
                  </a:lnTo>
                  <a:lnTo>
                    <a:pt x="875629" y="824080"/>
                  </a:lnTo>
                  <a:lnTo>
                    <a:pt x="882990" y="824356"/>
                  </a:lnTo>
                  <a:lnTo>
                    <a:pt x="896376" y="836481"/>
                  </a:lnTo>
                  <a:lnTo>
                    <a:pt x="879268" y="827202"/>
                  </a:lnTo>
                  <a:lnTo>
                    <a:pt x="873215" y="831099"/>
                  </a:lnTo>
                  <a:lnTo>
                    <a:pt x="876148" y="854716"/>
                  </a:lnTo>
                  <a:lnTo>
                    <a:pt x="884045" y="858966"/>
                  </a:lnTo>
                  <a:lnTo>
                    <a:pt x="887813" y="854161"/>
                  </a:lnTo>
                  <a:lnTo>
                    <a:pt x="884209" y="861497"/>
                  </a:lnTo>
                  <a:lnTo>
                    <a:pt x="887062" y="860820"/>
                  </a:lnTo>
                  <a:lnTo>
                    <a:pt x="885140" y="863554"/>
                  </a:lnTo>
                  <a:lnTo>
                    <a:pt x="897794" y="878200"/>
                  </a:lnTo>
                  <a:lnTo>
                    <a:pt x="896809" y="881745"/>
                  </a:lnTo>
                  <a:lnTo>
                    <a:pt x="891904" y="872459"/>
                  </a:lnTo>
                  <a:lnTo>
                    <a:pt x="880726" y="864742"/>
                  </a:lnTo>
                  <a:lnTo>
                    <a:pt x="876164" y="866026"/>
                  </a:lnTo>
                  <a:lnTo>
                    <a:pt x="876044" y="875513"/>
                  </a:lnTo>
                  <a:lnTo>
                    <a:pt x="867904" y="877270"/>
                  </a:lnTo>
                  <a:lnTo>
                    <a:pt x="875648" y="883769"/>
                  </a:lnTo>
                  <a:lnTo>
                    <a:pt x="879396" y="894510"/>
                  </a:lnTo>
                  <a:lnTo>
                    <a:pt x="890483" y="894751"/>
                  </a:lnTo>
                  <a:lnTo>
                    <a:pt x="891825" y="905508"/>
                  </a:lnTo>
                  <a:lnTo>
                    <a:pt x="886358" y="909101"/>
                  </a:lnTo>
                  <a:lnTo>
                    <a:pt x="876854" y="902857"/>
                  </a:lnTo>
                  <a:lnTo>
                    <a:pt x="865233" y="885749"/>
                  </a:lnTo>
                  <a:lnTo>
                    <a:pt x="861269" y="867686"/>
                  </a:lnTo>
                  <a:lnTo>
                    <a:pt x="864750" y="857290"/>
                  </a:lnTo>
                  <a:lnTo>
                    <a:pt x="856662" y="840679"/>
                  </a:lnTo>
                  <a:lnTo>
                    <a:pt x="869634" y="806005"/>
                  </a:lnTo>
                  <a:lnTo>
                    <a:pt x="886849" y="784750"/>
                  </a:lnTo>
                  <a:lnTo>
                    <a:pt x="877809" y="780057"/>
                  </a:lnTo>
                  <a:lnTo>
                    <a:pt x="859685" y="778519"/>
                  </a:lnTo>
                  <a:lnTo>
                    <a:pt x="836572" y="790318"/>
                  </a:lnTo>
                  <a:lnTo>
                    <a:pt x="821312" y="810544"/>
                  </a:lnTo>
                  <a:lnTo>
                    <a:pt x="823107" y="814034"/>
                  </a:lnTo>
                  <a:lnTo>
                    <a:pt x="819621" y="814460"/>
                  </a:lnTo>
                  <a:lnTo>
                    <a:pt x="815498" y="825988"/>
                  </a:lnTo>
                  <a:lnTo>
                    <a:pt x="817267" y="837228"/>
                  </a:lnTo>
                  <a:lnTo>
                    <a:pt x="812656" y="837489"/>
                  </a:lnTo>
                  <a:lnTo>
                    <a:pt x="812858" y="845679"/>
                  </a:lnTo>
                  <a:lnTo>
                    <a:pt x="809382" y="846705"/>
                  </a:lnTo>
                  <a:lnTo>
                    <a:pt x="806477" y="856501"/>
                  </a:lnTo>
                  <a:lnTo>
                    <a:pt x="806846" y="868508"/>
                  </a:lnTo>
                  <a:lnTo>
                    <a:pt x="812154" y="869369"/>
                  </a:lnTo>
                  <a:lnTo>
                    <a:pt x="805223" y="875047"/>
                  </a:lnTo>
                  <a:lnTo>
                    <a:pt x="803981" y="881078"/>
                  </a:lnTo>
                  <a:lnTo>
                    <a:pt x="808307" y="890351"/>
                  </a:lnTo>
                  <a:lnTo>
                    <a:pt x="805414" y="905836"/>
                  </a:lnTo>
                  <a:lnTo>
                    <a:pt x="810852" y="913140"/>
                  </a:lnTo>
                  <a:lnTo>
                    <a:pt x="835146" y="918004"/>
                  </a:lnTo>
                  <a:lnTo>
                    <a:pt x="839555" y="915349"/>
                  </a:lnTo>
                  <a:lnTo>
                    <a:pt x="840967" y="921664"/>
                  </a:lnTo>
                  <a:lnTo>
                    <a:pt x="852805" y="928291"/>
                  </a:lnTo>
                  <a:lnTo>
                    <a:pt x="835853" y="931326"/>
                  </a:lnTo>
                  <a:lnTo>
                    <a:pt x="829482" y="926660"/>
                  </a:lnTo>
                  <a:lnTo>
                    <a:pt x="812604" y="923810"/>
                  </a:lnTo>
                  <a:lnTo>
                    <a:pt x="818347" y="929996"/>
                  </a:lnTo>
                  <a:lnTo>
                    <a:pt x="814429" y="932510"/>
                  </a:lnTo>
                  <a:lnTo>
                    <a:pt x="824499" y="952347"/>
                  </a:lnTo>
                  <a:lnTo>
                    <a:pt x="838825" y="960230"/>
                  </a:lnTo>
                  <a:lnTo>
                    <a:pt x="833187" y="960000"/>
                  </a:lnTo>
                  <a:lnTo>
                    <a:pt x="838152" y="964092"/>
                  </a:lnTo>
                  <a:lnTo>
                    <a:pt x="843059" y="961842"/>
                  </a:lnTo>
                  <a:lnTo>
                    <a:pt x="840815" y="959827"/>
                  </a:lnTo>
                  <a:lnTo>
                    <a:pt x="852785" y="962282"/>
                  </a:lnTo>
                  <a:lnTo>
                    <a:pt x="850502" y="957012"/>
                  </a:lnTo>
                  <a:lnTo>
                    <a:pt x="853375" y="953703"/>
                  </a:lnTo>
                  <a:lnTo>
                    <a:pt x="856872" y="957920"/>
                  </a:lnTo>
                  <a:lnTo>
                    <a:pt x="854653" y="960460"/>
                  </a:lnTo>
                  <a:lnTo>
                    <a:pt x="858157" y="960722"/>
                  </a:lnTo>
                  <a:lnTo>
                    <a:pt x="863148" y="953061"/>
                  </a:lnTo>
                  <a:lnTo>
                    <a:pt x="859526" y="964316"/>
                  </a:lnTo>
                  <a:lnTo>
                    <a:pt x="872961" y="975561"/>
                  </a:lnTo>
                  <a:lnTo>
                    <a:pt x="880455" y="976188"/>
                  </a:lnTo>
                  <a:lnTo>
                    <a:pt x="874607" y="971782"/>
                  </a:lnTo>
                  <a:lnTo>
                    <a:pt x="870804" y="973292"/>
                  </a:lnTo>
                  <a:lnTo>
                    <a:pt x="872342" y="970567"/>
                  </a:lnTo>
                  <a:lnTo>
                    <a:pt x="887068" y="970470"/>
                  </a:lnTo>
                  <a:lnTo>
                    <a:pt x="889599" y="975270"/>
                  </a:lnTo>
                  <a:lnTo>
                    <a:pt x="914528" y="974937"/>
                  </a:lnTo>
                  <a:lnTo>
                    <a:pt x="924677" y="985233"/>
                  </a:lnTo>
                  <a:lnTo>
                    <a:pt x="924044" y="981731"/>
                  </a:lnTo>
                  <a:lnTo>
                    <a:pt x="929571" y="985096"/>
                  </a:lnTo>
                  <a:lnTo>
                    <a:pt x="935430" y="980629"/>
                  </a:lnTo>
                  <a:lnTo>
                    <a:pt x="915259" y="960943"/>
                  </a:lnTo>
                  <a:lnTo>
                    <a:pt x="948418" y="988454"/>
                  </a:lnTo>
                  <a:lnTo>
                    <a:pt x="951383" y="985987"/>
                  </a:lnTo>
                  <a:lnTo>
                    <a:pt x="944656" y="975801"/>
                  </a:lnTo>
                  <a:lnTo>
                    <a:pt x="935444" y="969592"/>
                  </a:lnTo>
                  <a:lnTo>
                    <a:pt x="964983" y="975985"/>
                  </a:lnTo>
                  <a:lnTo>
                    <a:pt x="968254" y="981974"/>
                  </a:lnTo>
                  <a:lnTo>
                    <a:pt x="982226" y="980712"/>
                  </a:lnTo>
                  <a:lnTo>
                    <a:pt x="984076" y="972908"/>
                  </a:lnTo>
                  <a:lnTo>
                    <a:pt x="979627" y="960230"/>
                  </a:lnTo>
                  <a:lnTo>
                    <a:pt x="969705" y="956603"/>
                  </a:lnTo>
                  <a:lnTo>
                    <a:pt x="971260" y="953670"/>
                  </a:lnTo>
                  <a:lnTo>
                    <a:pt x="976437" y="955915"/>
                  </a:lnTo>
                  <a:lnTo>
                    <a:pt x="977769" y="949088"/>
                  </a:lnTo>
                  <a:lnTo>
                    <a:pt x="988735" y="965958"/>
                  </a:lnTo>
                  <a:lnTo>
                    <a:pt x="998087" y="963601"/>
                  </a:lnTo>
                  <a:lnTo>
                    <a:pt x="1001083" y="987428"/>
                  </a:lnTo>
                  <a:lnTo>
                    <a:pt x="1002965" y="981575"/>
                  </a:lnTo>
                  <a:lnTo>
                    <a:pt x="1014616" y="984227"/>
                  </a:lnTo>
                  <a:lnTo>
                    <a:pt x="1011312" y="986594"/>
                  </a:lnTo>
                  <a:lnTo>
                    <a:pt x="1013108" y="989728"/>
                  </a:lnTo>
                  <a:lnTo>
                    <a:pt x="1007577" y="991972"/>
                  </a:lnTo>
                  <a:lnTo>
                    <a:pt x="1015952" y="993514"/>
                  </a:lnTo>
                  <a:lnTo>
                    <a:pt x="1020272" y="1002403"/>
                  </a:lnTo>
                  <a:lnTo>
                    <a:pt x="1032833" y="1010160"/>
                  </a:lnTo>
                  <a:lnTo>
                    <a:pt x="1032840" y="1016109"/>
                  </a:lnTo>
                  <a:lnTo>
                    <a:pt x="1026273" y="1020406"/>
                  </a:lnTo>
                  <a:lnTo>
                    <a:pt x="1016984" y="1019202"/>
                  </a:lnTo>
                  <a:lnTo>
                    <a:pt x="1016749" y="1034613"/>
                  </a:lnTo>
                  <a:lnTo>
                    <a:pt x="1032855" y="1025653"/>
                  </a:lnTo>
                  <a:lnTo>
                    <a:pt x="1034642" y="1019441"/>
                  </a:lnTo>
                  <a:lnTo>
                    <a:pt x="1039799" y="1025614"/>
                  </a:lnTo>
                  <a:lnTo>
                    <a:pt x="1047282" y="1023455"/>
                  </a:lnTo>
                  <a:lnTo>
                    <a:pt x="1042548" y="1028659"/>
                  </a:lnTo>
                  <a:lnTo>
                    <a:pt x="1050173" y="1038245"/>
                  </a:lnTo>
                  <a:lnTo>
                    <a:pt x="1060274" y="1042235"/>
                  </a:lnTo>
                  <a:lnTo>
                    <a:pt x="1058494" y="1045791"/>
                  </a:lnTo>
                  <a:lnTo>
                    <a:pt x="1063745" y="1053129"/>
                  </a:lnTo>
                  <a:lnTo>
                    <a:pt x="1073650" y="1053598"/>
                  </a:lnTo>
                  <a:lnTo>
                    <a:pt x="1074676" y="1066685"/>
                  </a:lnTo>
                  <a:lnTo>
                    <a:pt x="1087044" y="1093943"/>
                  </a:lnTo>
                  <a:lnTo>
                    <a:pt x="1084286" y="1100589"/>
                  </a:lnTo>
                  <a:lnTo>
                    <a:pt x="1076594" y="1104478"/>
                  </a:lnTo>
                  <a:lnTo>
                    <a:pt x="1072805" y="1116148"/>
                  </a:lnTo>
                  <a:lnTo>
                    <a:pt x="1050715" y="1138257"/>
                  </a:lnTo>
                  <a:lnTo>
                    <a:pt x="1061964" y="1153364"/>
                  </a:lnTo>
                  <a:lnTo>
                    <a:pt x="1066126" y="1165998"/>
                  </a:lnTo>
                  <a:lnTo>
                    <a:pt x="1054549" y="1162874"/>
                  </a:lnTo>
                  <a:lnTo>
                    <a:pt x="1049270" y="1170599"/>
                  </a:lnTo>
                  <a:lnTo>
                    <a:pt x="1047418" y="1166970"/>
                  </a:lnTo>
                  <a:lnTo>
                    <a:pt x="1040477" y="1168002"/>
                  </a:lnTo>
                  <a:lnTo>
                    <a:pt x="1037706" y="1173121"/>
                  </a:lnTo>
                  <a:lnTo>
                    <a:pt x="1003639" y="1165641"/>
                  </a:lnTo>
                  <a:lnTo>
                    <a:pt x="1005674" y="1175859"/>
                  </a:lnTo>
                  <a:lnTo>
                    <a:pt x="992407" y="1185542"/>
                  </a:lnTo>
                  <a:lnTo>
                    <a:pt x="991780" y="1198458"/>
                  </a:lnTo>
                  <a:lnTo>
                    <a:pt x="996930" y="1206383"/>
                  </a:lnTo>
                  <a:lnTo>
                    <a:pt x="1016042" y="1212457"/>
                  </a:lnTo>
                  <a:lnTo>
                    <a:pt x="1014772" y="1208726"/>
                  </a:lnTo>
                  <a:lnTo>
                    <a:pt x="1030591" y="1206164"/>
                  </a:lnTo>
                  <a:lnTo>
                    <a:pt x="1029303" y="1201915"/>
                  </a:lnTo>
                  <a:lnTo>
                    <a:pt x="1032558" y="1202945"/>
                  </a:lnTo>
                  <a:lnTo>
                    <a:pt x="1028703" y="1197001"/>
                  </a:lnTo>
                  <a:lnTo>
                    <a:pt x="1047095" y="1206011"/>
                  </a:lnTo>
                  <a:lnTo>
                    <a:pt x="1050561" y="1198649"/>
                  </a:lnTo>
                  <a:lnTo>
                    <a:pt x="1042466" y="1189961"/>
                  </a:lnTo>
                  <a:lnTo>
                    <a:pt x="1046575" y="1191565"/>
                  </a:lnTo>
                  <a:lnTo>
                    <a:pt x="1048727" y="1186410"/>
                  </a:lnTo>
                  <a:lnTo>
                    <a:pt x="1047090" y="1192494"/>
                  </a:lnTo>
                  <a:lnTo>
                    <a:pt x="1051696" y="1198524"/>
                  </a:lnTo>
                  <a:lnTo>
                    <a:pt x="1051378" y="1195213"/>
                  </a:lnTo>
                  <a:lnTo>
                    <a:pt x="1054393" y="1198722"/>
                  </a:lnTo>
                  <a:lnTo>
                    <a:pt x="1057250" y="1193108"/>
                  </a:lnTo>
                  <a:lnTo>
                    <a:pt x="1056298" y="1207481"/>
                  </a:lnTo>
                  <a:lnTo>
                    <a:pt x="1058810" y="1201578"/>
                  </a:lnTo>
                  <a:lnTo>
                    <a:pt x="1061055" y="1204188"/>
                  </a:lnTo>
                  <a:lnTo>
                    <a:pt x="1064787" y="1201281"/>
                  </a:lnTo>
                  <a:lnTo>
                    <a:pt x="1064481" y="1207940"/>
                  </a:lnTo>
                  <a:lnTo>
                    <a:pt x="1065804" y="1200867"/>
                  </a:lnTo>
                  <a:lnTo>
                    <a:pt x="1069749" y="1199814"/>
                  </a:lnTo>
                  <a:lnTo>
                    <a:pt x="1066042" y="1204908"/>
                  </a:lnTo>
                  <a:lnTo>
                    <a:pt x="1068227" y="1209956"/>
                  </a:lnTo>
                  <a:lnTo>
                    <a:pt x="1075412" y="1212881"/>
                  </a:lnTo>
                  <a:lnTo>
                    <a:pt x="1074427" y="1217174"/>
                  </a:lnTo>
                  <a:lnTo>
                    <a:pt x="1078465" y="1220989"/>
                  </a:lnTo>
                  <a:lnTo>
                    <a:pt x="1080434" y="1218480"/>
                  </a:lnTo>
                  <a:lnTo>
                    <a:pt x="1085493" y="1231273"/>
                  </a:lnTo>
                  <a:lnTo>
                    <a:pt x="1086865" y="1228318"/>
                  </a:lnTo>
                  <a:lnTo>
                    <a:pt x="1091334" y="1231494"/>
                  </a:lnTo>
                  <a:lnTo>
                    <a:pt x="1090575" y="1224582"/>
                  </a:lnTo>
                  <a:lnTo>
                    <a:pt x="1096986" y="1234240"/>
                  </a:lnTo>
                  <a:lnTo>
                    <a:pt x="1100933" y="1233275"/>
                  </a:lnTo>
                  <a:lnTo>
                    <a:pt x="1095654" y="1240399"/>
                  </a:lnTo>
                  <a:lnTo>
                    <a:pt x="1087604" y="1239595"/>
                  </a:lnTo>
                  <a:lnTo>
                    <a:pt x="1094225" y="1241844"/>
                  </a:lnTo>
                  <a:lnTo>
                    <a:pt x="1095280" y="1249965"/>
                  </a:lnTo>
                  <a:lnTo>
                    <a:pt x="1102082" y="1254844"/>
                  </a:lnTo>
                  <a:lnTo>
                    <a:pt x="1106462" y="1249731"/>
                  </a:lnTo>
                  <a:lnTo>
                    <a:pt x="1103678" y="1255619"/>
                  </a:lnTo>
                  <a:lnTo>
                    <a:pt x="1118572" y="1263655"/>
                  </a:lnTo>
                  <a:lnTo>
                    <a:pt x="1124885" y="1263593"/>
                  </a:lnTo>
                  <a:lnTo>
                    <a:pt x="1123905" y="1260686"/>
                  </a:lnTo>
                  <a:lnTo>
                    <a:pt x="1130852" y="1263327"/>
                  </a:lnTo>
                  <a:lnTo>
                    <a:pt x="1127605" y="1266584"/>
                  </a:lnTo>
                  <a:lnTo>
                    <a:pt x="1143411" y="1280084"/>
                  </a:lnTo>
                  <a:lnTo>
                    <a:pt x="1185079" y="1292953"/>
                  </a:lnTo>
                  <a:lnTo>
                    <a:pt x="1181892" y="1284819"/>
                  </a:lnTo>
                  <a:lnTo>
                    <a:pt x="1184034" y="1287297"/>
                  </a:lnTo>
                  <a:lnTo>
                    <a:pt x="1185774" y="1282131"/>
                  </a:lnTo>
                  <a:lnTo>
                    <a:pt x="1177140" y="1277496"/>
                  </a:lnTo>
                  <a:lnTo>
                    <a:pt x="1178935" y="1274121"/>
                  </a:lnTo>
                  <a:lnTo>
                    <a:pt x="1161716" y="1255366"/>
                  </a:lnTo>
                  <a:lnTo>
                    <a:pt x="1158663" y="1257032"/>
                  </a:lnTo>
                  <a:lnTo>
                    <a:pt x="1159869" y="1253282"/>
                  </a:lnTo>
                  <a:lnTo>
                    <a:pt x="1156161" y="1254288"/>
                  </a:lnTo>
                  <a:lnTo>
                    <a:pt x="1158699" y="1251400"/>
                  </a:lnTo>
                  <a:lnTo>
                    <a:pt x="1153662" y="1253090"/>
                  </a:lnTo>
                  <a:lnTo>
                    <a:pt x="1154838" y="1250077"/>
                  </a:lnTo>
                  <a:lnTo>
                    <a:pt x="1149601" y="1247845"/>
                  </a:lnTo>
                  <a:lnTo>
                    <a:pt x="1137248" y="1228393"/>
                  </a:lnTo>
                  <a:lnTo>
                    <a:pt x="1149349" y="1230825"/>
                  </a:lnTo>
                  <a:lnTo>
                    <a:pt x="1157853" y="1241788"/>
                  </a:lnTo>
                  <a:lnTo>
                    <a:pt x="1155772" y="1229656"/>
                  </a:lnTo>
                  <a:lnTo>
                    <a:pt x="1175844" y="1254681"/>
                  </a:lnTo>
                  <a:lnTo>
                    <a:pt x="1173589" y="1245160"/>
                  </a:lnTo>
                  <a:lnTo>
                    <a:pt x="1181958" y="1256560"/>
                  </a:lnTo>
                  <a:lnTo>
                    <a:pt x="1180187" y="1250199"/>
                  </a:lnTo>
                  <a:lnTo>
                    <a:pt x="1184666" y="1255241"/>
                  </a:lnTo>
                  <a:lnTo>
                    <a:pt x="1187010" y="1253501"/>
                  </a:lnTo>
                  <a:lnTo>
                    <a:pt x="1185150" y="1256932"/>
                  </a:lnTo>
                  <a:lnTo>
                    <a:pt x="1188134" y="1258825"/>
                  </a:lnTo>
                  <a:lnTo>
                    <a:pt x="1189459" y="1253957"/>
                  </a:lnTo>
                  <a:lnTo>
                    <a:pt x="1190759" y="1260911"/>
                  </a:lnTo>
                  <a:lnTo>
                    <a:pt x="1195175" y="1256665"/>
                  </a:lnTo>
                  <a:lnTo>
                    <a:pt x="1196826" y="1269604"/>
                  </a:lnTo>
                  <a:lnTo>
                    <a:pt x="1200877" y="1264306"/>
                  </a:lnTo>
                  <a:lnTo>
                    <a:pt x="1197025" y="1255998"/>
                  </a:lnTo>
                  <a:lnTo>
                    <a:pt x="1203885" y="1260188"/>
                  </a:lnTo>
                  <a:lnTo>
                    <a:pt x="1206182" y="1258146"/>
                  </a:lnTo>
                  <a:lnTo>
                    <a:pt x="1200727" y="1251100"/>
                  </a:lnTo>
                  <a:lnTo>
                    <a:pt x="1203359" y="1249654"/>
                  </a:lnTo>
                  <a:lnTo>
                    <a:pt x="1199259" y="1248906"/>
                  </a:lnTo>
                  <a:lnTo>
                    <a:pt x="1200620" y="1233992"/>
                  </a:lnTo>
                  <a:lnTo>
                    <a:pt x="1195303" y="1226654"/>
                  </a:lnTo>
                  <a:lnTo>
                    <a:pt x="1207827" y="1246164"/>
                  </a:lnTo>
                  <a:lnTo>
                    <a:pt x="1207664" y="1230504"/>
                  </a:lnTo>
                  <a:lnTo>
                    <a:pt x="1201012" y="1225140"/>
                  </a:lnTo>
                  <a:lnTo>
                    <a:pt x="1206207" y="1220291"/>
                  </a:lnTo>
                  <a:lnTo>
                    <a:pt x="1197475" y="1218545"/>
                  </a:lnTo>
                  <a:lnTo>
                    <a:pt x="1199839" y="1217600"/>
                  </a:lnTo>
                  <a:lnTo>
                    <a:pt x="1195338" y="1210661"/>
                  </a:lnTo>
                  <a:lnTo>
                    <a:pt x="1191446" y="1210501"/>
                  </a:lnTo>
                  <a:lnTo>
                    <a:pt x="1192081" y="1207543"/>
                  </a:lnTo>
                  <a:lnTo>
                    <a:pt x="1196894" y="1208679"/>
                  </a:lnTo>
                  <a:lnTo>
                    <a:pt x="1199079" y="1201886"/>
                  </a:lnTo>
                  <a:lnTo>
                    <a:pt x="1189192" y="1201567"/>
                  </a:lnTo>
                  <a:lnTo>
                    <a:pt x="1191615" y="1192886"/>
                  </a:lnTo>
                  <a:lnTo>
                    <a:pt x="1189669" y="1190991"/>
                  </a:lnTo>
                  <a:lnTo>
                    <a:pt x="1189197" y="1193877"/>
                  </a:lnTo>
                  <a:lnTo>
                    <a:pt x="1189159" y="1188321"/>
                  </a:lnTo>
                  <a:lnTo>
                    <a:pt x="1185131" y="1187652"/>
                  </a:lnTo>
                  <a:lnTo>
                    <a:pt x="1187155" y="1195180"/>
                  </a:lnTo>
                  <a:lnTo>
                    <a:pt x="1183987" y="1187994"/>
                  </a:lnTo>
                  <a:lnTo>
                    <a:pt x="1181148" y="1194025"/>
                  </a:lnTo>
                  <a:lnTo>
                    <a:pt x="1182323" y="1187540"/>
                  </a:lnTo>
                  <a:lnTo>
                    <a:pt x="1173563" y="1181130"/>
                  </a:lnTo>
                  <a:lnTo>
                    <a:pt x="1173492" y="1191025"/>
                  </a:lnTo>
                  <a:lnTo>
                    <a:pt x="1169599" y="1181231"/>
                  </a:lnTo>
                  <a:lnTo>
                    <a:pt x="1172505" y="1176837"/>
                  </a:lnTo>
                  <a:lnTo>
                    <a:pt x="1167325" y="1180201"/>
                  </a:lnTo>
                  <a:lnTo>
                    <a:pt x="1169698" y="1173672"/>
                  </a:lnTo>
                  <a:lnTo>
                    <a:pt x="1164379" y="1175912"/>
                  </a:lnTo>
                  <a:lnTo>
                    <a:pt x="1166883" y="1171249"/>
                  </a:lnTo>
                  <a:lnTo>
                    <a:pt x="1162654" y="1170671"/>
                  </a:lnTo>
                  <a:lnTo>
                    <a:pt x="1167643" y="1166549"/>
                  </a:lnTo>
                  <a:lnTo>
                    <a:pt x="1161137" y="1163492"/>
                  </a:lnTo>
                  <a:lnTo>
                    <a:pt x="1164400" y="1158754"/>
                  </a:lnTo>
                  <a:lnTo>
                    <a:pt x="1157905" y="1157817"/>
                  </a:lnTo>
                  <a:lnTo>
                    <a:pt x="1153016" y="1163625"/>
                  </a:lnTo>
                  <a:lnTo>
                    <a:pt x="1155559" y="1151477"/>
                  </a:lnTo>
                  <a:lnTo>
                    <a:pt x="1149726" y="1152452"/>
                  </a:lnTo>
                  <a:lnTo>
                    <a:pt x="1150525" y="1146914"/>
                  </a:lnTo>
                  <a:lnTo>
                    <a:pt x="1147789" y="1147959"/>
                  </a:lnTo>
                  <a:lnTo>
                    <a:pt x="1147189" y="1142276"/>
                  </a:lnTo>
                  <a:lnTo>
                    <a:pt x="1155651" y="1149301"/>
                  </a:lnTo>
                  <a:lnTo>
                    <a:pt x="1156710" y="1146205"/>
                  </a:lnTo>
                  <a:lnTo>
                    <a:pt x="1165754" y="1147538"/>
                  </a:lnTo>
                  <a:lnTo>
                    <a:pt x="1153766" y="1124101"/>
                  </a:lnTo>
                  <a:lnTo>
                    <a:pt x="1161846" y="1133028"/>
                  </a:lnTo>
                  <a:lnTo>
                    <a:pt x="1166661" y="1132341"/>
                  </a:lnTo>
                  <a:lnTo>
                    <a:pt x="1162812" y="1128683"/>
                  </a:lnTo>
                  <a:lnTo>
                    <a:pt x="1166553" y="1127274"/>
                  </a:lnTo>
                  <a:lnTo>
                    <a:pt x="1153605" y="1119876"/>
                  </a:lnTo>
                  <a:lnTo>
                    <a:pt x="1160417" y="1120071"/>
                  </a:lnTo>
                  <a:lnTo>
                    <a:pt x="1166249" y="1125546"/>
                  </a:lnTo>
                  <a:lnTo>
                    <a:pt x="1170702" y="1122320"/>
                  </a:lnTo>
                  <a:lnTo>
                    <a:pt x="1165631" y="1118155"/>
                  </a:lnTo>
                  <a:lnTo>
                    <a:pt x="1172694" y="1121260"/>
                  </a:lnTo>
                  <a:lnTo>
                    <a:pt x="1172194" y="1129976"/>
                  </a:lnTo>
                  <a:lnTo>
                    <a:pt x="1168801" y="1128482"/>
                  </a:lnTo>
                  <a:lnTo>
                    <a:pt x="1174456" y="1133201"/>
                  </a:lnTo>
                  <a:lnTo>
                    <a:pt x="1172315" y="1130019"/>
                  </a:lnTo>
                  <a:close/>
                </a:path>
                <a:path w="1348104" h="1819275">
                  <a:moveTo>
                    <a:pt x="1255706" y="1445915"/>
                  </a:moveTo>
                  <a:lnTo>
                    <a:pt x="1252627" y="1454256"/>
                  </a:lnTo>
                  <a:lnTo>
                    <a:pt x="1256757" y="1456111"/>
                  </a:lnTo>
                  <a:lnTo>
                    <a:pt x="1255706" y="1445915"/>
                  </a:lnTo>
                  <a:close/>
                </a:path>
                <a:path w="1348104" h="1819275">
                  <a:moveTo>
                    <a:pt x="1255590" y="1465180"/>
                  </a:moveTo>
                  <a:lnTo>
                    <a:pt x="1255016" y="1465959"/>
                  </a:lnTo>
                  <a:lnTo>
                    <a:pt x="1256646" y="1465868"/>
                  </a:lnTo>
                  <a:lnTo>
                    <a:pt x="1255590" y="1465180"/>
                  </a:lnTo>
                  <a:close/>
                </a:path>
                <a:path w="1348104" h="1819275">
                  <a:moveTo>
                    <a:pt x="1251151" y="1461664"/>
                  </a:moveTo>
                  <a:lnTo>
                    <a:pt x="1255786" y="1464568"/>
                  </a:lnTo>
                  <a:lnTo>
                    <a:pt x="1255322" y="1461881"/>
                  </a:lnTo>
                  <a:lnTo>
                    <a:pt x="1251151" y="1461664"/>
                  </a:lnTo>
                  <a:close/>
                </a:path>
                <a:path w="1348104" h="1819275">
                  <a:moveTo>
                    <a:pt x="1254427" y="1456429"/>
                  </a:moveTo>
                  <a:lnTo>
                    <a:pt x="1254146" y="1457020"/>
                  </a:lnTo>
                  <a:lnTo>
                    <a:pt x="1256394" y="1456730"/>
                  </a:lnTo>
                  <a:lnTo>
                    <a:pt x="1254427" y="1456429"/>
                  </a:lnTo>
                  <a:close/>
                </a:path>
                <a:path w="1348104" h="1819275">
                  <a:moveTo>
                    <a:pt x="1255390" y="1436364"/>
                  </a:moveTo>
                  <a:lnTo>
                    <a:pt x="1254702" y="1437050"/>
                  </a:lnTo>
                  <a:lnTo>
                    <a:pt x="1255421" y="1437922"/>
                  </a:lnTo>
                  <a:lnTo>
                    <a:pt x="1255390" y="1436364"/>
                  </a:lnTo>
                  <a:close/>
                </a:path>
                <a:path w="1348104" h="1819275">
                  <a:moveTo>
                    <a:pt x="1252365" y="1689995"/>
                  </a:moveTo>
                  <a:lnTo>
                    <a:pt x="1254615" y="1688109"/>
                  </a:lnTo>
                  <a:lnTo>
                    <a:pt x="1253351" y="1689076"/>
                  </a:lnTo>
                  <a:lnTo>
                    <a:pt x="1252365" y="1689995"/>
                  </a:lnTo>
                  <a:close/>
                </a:path>
                <a:path w="1348104" h="1819275">
                  <a:moveTo>
                    <a:pt x="1254357" y="1454673"/>
                  </a:moveTo>
                  <a:lnTo>
                    <a:pt x="1253008" y="1455752"/>
                  </a:lnTo>
                  <a:lnTo>
                    <a:pt x="1254498" y="1455850"/>
                  </a:lnTo>
                  <a:lnTo>
                    <a:pt x="1254357" y="1454673"/>
                  </a:lnTo>
                  <a:close/>
                </a:path>
                <a:path w="1348104" h="1819275">
                  <a:moveTo>
                    <a:pt x="1253772" y="1689619"/>
                  </a:moveTo>
                  <a:lnTo>
                    <a:pt x="1251436" y="1691581"/>
                  </a:lnTo>
                  <a:lnTo>
                    <a:pt x="1251698" y="1691989"/>
                  </a:lnTo>
                  <a:lnTo>
                    <a:pt x="1253772" y="1689619"/>
                  </a:lnTo>
                  <a:close/>
                </a:path>
                <a:path w="1348104" h="1819275">
                  <a:moveTo>
                    <a:pt x="1251738" y="1433690"/>
                  </a:moveTo>
                  <a:lnTo>
                    <a:pt x="1251494" y="1436185"/>
                  </a:lnTo>
                  <a:lnTo>
                    <a:pt x="1253458" y="1435168"/>
                  </a:lnTo>
                  <a:lnTo>
                    <a:pt x="1251738" y="1433690"/>
                  </a:lnTo>
                  <a:close/>
                </a:path>
                <a:path w="1348104" h="1819275">
                  <a:moveTo>
                    <a:pt x="1249831" y="1430893"/>
                  </a:moveTo>
                  <a:lnTo>
                    <a:pt x="1247438" y="1427714"/>
                  </a:lnTo>
                  <a:lnTo>
                    <a:pt x="1247844" y="1431530"/>
                  </a:lnTo>
                  <a:lnTo>
                    <a:pt x="1253252" y="1432729"/>
                  </a:lnTo>
                  <a:lnTo>
                    <a:pt x="1251674" y="1428912"/>
                  </a:lnTo>
                  <a:lnTo>
                    <a:pt x="1249831" y="1430893"/>
                  </a:lnTo>
                  <a:close/>
                </a:path>
                <a:path w="1348104" h="1819275">
                  <a:moveTo>
                    <a:pt x="1250838" y="1419919"/>
                  </a:moveTo>
                  <a:lnTo>
                    <a:pt x="1248774" y="1422565"/>
                  </a:lnTo>
                  <a:lnTo>
                    <a:pt x="1252193" y="1424035"/>
                  </a:lnTo>
                  <a:lnTo>
                    <a:pt x="1250838" y="1419919"/>
                  </a:lnTo>
                  <a:close/>
                </a:path>
                <a:path w="1348104" h="1819275">
                  <a:moveTo>
                    <a:pt x="1252458" y="1417532"/>
                  </a:moveTo>
                  <a:lnTo>
                    <a:pt x="1251333" y="1418530"/>
                  </a:lnTo>
                  <a:lnTo>
                    <a:pt x="1252646" y="1418741"/>
                  </a:lnTo>
                  <a:lnTo>
                    <a:pt x="1252458" y="1417532"/>
                  </a:lnTo>
                  <a:close/>
                </a:path>
                <a:path w="1348104" h="1819275">
                  <a:moveTo>
                    <a:pt x="1213412" y="1632277"/>
                  </a:moveTo>
                  <a:lnTo>
                    <a:pt x="1207508" y="1634435"/>
                  </a:lnTo>
                  <a:lnTo>
                    <a:pt x="1218508" y="1639983"/>
                  </a:lnTo>
                  <a:lnTo>
                    <a:pt x="1222125" y="1645933"/>
                  </a:lnTo>
                  <a:lnTo>
                    <a:pt x="1243474" y="1653918"/>
                  </a:lnTo>
                  <a:lnTo>
                    <a:pt x="1252564" y="1652211"/>
                  </a:lnTo>
                  <a:lnTo>
                    <a:pt x="1238472" y="1640693"/>
                  </a:lnTo>
                  <a:lnTo>
                    <a:pt x="1213412" y="1632277"/>
                  </a:lnTo>
                  <a:close/>
                </a:path>
                <a:path w="1348104" h="1819275">
                  <a:moveTo>
                    <a:pt x="1252395" y="1424747"/>
                  </a:moveTo>
                  <a:lnTo>
                    <a:pt x="1251538" y="1424889"/>
                  </a:lnTo>
                  <a:lnTo>
                    <a:pt x="1252225" y="1426057"/>
                  </a:lnTo>
                  <a:lnTo>
                    <a:pt x="1252395" y="1424747"/>
                  </a:lnTo>
                  <a:close/>
                </a:path>
                <a:path w="1348104" h="1819275">
                  <a:moveTo>
                    <a:pt x="1251891" y="1690435"/>
                  </a:moveTo>
                  <a:lnTo>
                    <a:pt x="1247564" y="1695927"/>
                  </a:lnTo>
                  <a:lnTo>
                    <a:pt x="1248912" y="1696745"/>
                  </a:lnTo>
                  <a:lnTo>
                    <a:pt x="1251891" y="1690435"/>
                  </a:lnTo>
                  <a:close/>
                </a:path>
                <a:path w="1348104" h="1819275">
                  <a:moveTo>
                    <a:pt x="1249664" y="1459988"/>
                  </a:moveTo>
                  <a:lnTo>
                    <a:pt x="1249809" y="1461065"/>
                  </a:lnTo>
                  <a:lnTo>
                    <a:pt x="1251440" y="1460336"/>
                  </a:lnTo>
                  <a:lnTo>
                    <a:pt x="1249664" y="1459988"/>
                  </a:lnTo>
                  <a:close/>
                </a:path>
                <a:path w="1348104" h="1819275">
                  <a:moveTo>
                    <a:pt x="1215957" y="1701494"/>
                  </a:moveTo>
                  <a:lnTo>
                    <a:pt x="1209743" y="1711481"/>
                  </a:lnTo>
                  <a:lnTo>
                    <a:pt x="1214442" y="1711072"/>
                  </a:lnTo>
                  <a:lnTo>
                    <a:pt x="1213643" y="1716370"/>
                  </a:lnTo>
                  <a:lnTo>
                    <a:pt x="1219828" y="1716626"/>
                  </a:lnTo>
                  <a:lnTo>
                    <a:pt x="1221288" y="1720506"/>
                  </a:lnTo>
                  <a:lnTo>
                    <a:pt x="1232641" y="1721448"/>
                  </a:lnTo>
                  <a:lnTo>
                    <a:pt x="1230937" y="1724329"/>
                  </a:lnTo>
                  <a:lnTo>
                    <a:pt x="1234254" y="1726352"/>
                  </a:lnTo>
                  <a:lnTo>
                    <a:pt x="1240177" y="1725146"/>
                  </a:lnTo>
                  <a:lnTo>
                    <a:pt x="1238869" y="1720698"/>
                  </a:lnTo>
                  <a:lnTo>
                    <a:pt x="1247814" y="1715199"/>
                  </a:lnTo>
                  <a:lnTo>
                    <a:pt x="1227559" y="1716363"/>
                  </a:lnTo>
                  <a:lnTo>
                    <a:pt x="1221028" y="1712568"/>
                  </a:lnTo>
                  <a:lnTo>
                    <a:pt x="1219129" y="1715483"/>
                  </a:lnTo>
                  <a:lnTo>
                    <a:pt x="1214273" y="1709621"/>
                  </a:lnTo>
                  <a:lnTo>
                    <a:pt x="1215957" y="1701494"/>
                  </a:lnTo>
                  <a:close/>
                </a:path>
                <a:path w="1348104" h="1819275">
                  <a:moveTo>
                    <a:pt x="1246023" y="1133162"/>
                  </a:moveTo>
                  <a:lnTo>
                    <a:pt x="1245687" y="1134555"/>
                  </a:lnTo>
                  <a:lnTo>
                    <a:pt x="1246658" y="1133994"/>
                  </a:lnTo>
                  <a:lnTo>
                    <a:pt x="1246023" y="1133162"/>
                  </a:lnTo>
                  <a:close/>
                </a:path>
                <a:path w="1348104" h="1819275">
                  <a:moveTo>
                    <a:pt x="1245654" y="1100013"/>
                  </a:moveTo>
                  <a:lnTo>
                    <a:pt x="1243376" y="1100699"/>
                  </a:lnTo>
                  <a:lnTo>
                    <a:pt x="1244587" y="1102098"/>
                  </a:lnTo>
                  <a:lnTo>
                    <a:pt x="1245654" y="1100013"/>
                  </a:lnTo>
                  <a:close/>
                </a:path>
                <a:path w="1348104" h="1819275">
                  <a:moveTo>
                    <a:pt x="1243210" y="1146968"/>
                  </a:moveTo>
                  <a:lnTo>
                    <a:pt x="1244359" y="1150432"/>
                  </a:lnTo>
                  <a:lnTo>
                    <a:pt x="1245321" y="1147479"/>
                  </a:lnTo>
                  <a:lnTo>
                    <a:pt x="1243210" y="1146968"/>
                  </a:lnTo>
                  <a:close/>
                </a:path>
                <a:path w="1348104" h="1819275">
                  <a:moveTo>
                    <a:pt x="1242347" y="1154594"/>
                  </a:moveTo>
                  <a:lnTo>
                    <a:pt x="1239975" y="1156548"/>
                  </a:lnTo>
                  <a:lnTo>
                    <a:pt x="1243401" y="1160070"/>
                  </a:lnTo>
                  <a:lnTo>
                    <a:pt x="1242347" y="1154594"/>
                  </a:lnTo>
                  <a:close/>
                </a:path>
                <a:path w="1348104" h="1819275">
                  <a:moveTo>
                    <a:pt x="1244817" y="1136243"/>
                  </a:moveTo>
                  <a:lnTo>
                    <a:pt x="1240676" y="1135777"/>
                  </a:lnTo>
                  <a:lnTo>
                    <a:pt x="1244861" y="1136834"/>
                  </a:lnTo>
                  <a:lnTo>
                    <a:pt x="1244817" y="1136243"/>
                  </a:lnTo>
                  <a:close/>
                </a:path>
                <a:path w="1348104" h="1819275">
                  <a:moveTo>
                    <a:pt x="1244475" y="1414912"/>
                  </a:moveTo>
                  <a:lnTo>
                    <a:pt x="1243673" y="1415329"/>
                  </a:lnTo>
                  <a:lnTo>
                    <a:pt x="1244017" y="1416797"/>
                  </a:lnTo>
                  <a:lnTo>
                    <a:pt x="1244475" y="1414912"/>
                  </a:lnTo>
                  <a:close/>
                </a:path>
                <a:path w="1348104" h="1819275">
                  <a:moveTo>
                    <a:pt x="1243313" y="1429447"/>
                  </a:moveTo>
                  <a:lnTo>
                    <a:pt x="1242585" y="1430558"/>
                  </a:lnTo>
                  <a:lnTo>
                    <a:pt x="1243439" y="1431072"/>
                  </a:lnTo>
                  <a:lnTo>
                    <a:pt x="1243313" y="1429447"/>
                  </a:lnTo>
                  <a:close/>
                </a:path>
                <a:path w="1348104" h="1819275">
                  <a:moveTo>
                    <a:pt x="1241892" y="1101997"/>
                  </a:moveTo>
                  <a:lnTo>
                    <a:pt x="1241346" y="1104227"/>
                  </a:lnTo>
                  <a:lnTo>
                    <a:pt x="1242381" y="1103349"/>
                  </a:lnTo>
                  <a:lnTo>
                    <a:pt x="1241892" y="1101997"/>
                  </a:lnTo>
                  <a:close/>
                </a:path>
                <a:path w="1348104" h="1819275">
                  <a:moveTo>
                    <a:pt x="1241347" y="1105270"/>
                  </a:moveTo>
                  <a:lnTo>
                    <a:pt x="1240103" y="1106618"/>
                  </a:lnTo>
                  <a:lnTo>
                    <a:pt x="1242021" y="1106795"/>
                  </a:lnTo>
                  <a:lnTo>
                    <a:pt x="1241347" y="1105270"/>
                  </a:lnTo>
                  <a:close/>
                </a:path>
                <a:path w="1348104" h="1819275">
                  <a:moveTo>
                    <a:pt x="1241030" y="1097195"/>
                  </a:moveTo>
                  <a:lnTo>
                    <a:pt x="1233567" y="1102592"/>
                  </a:lnTo>
                  <a:lnTo>
                    <a:pt x="1235236" y="1105068"/>
                  </a:lnTo>
                  <a:lnTo>
                    <a:pt x="1241030" y="1097195"/>
                  </a:lnTo>
                  <a:close/>
                </a:path>
                <a:path w="1348104" h="1819275">
                  <a:moveTo>
                    <a:pt x="1239933" y="1158429"/>
                  </a:moveTo>
                  <a:lnTo>
                    <a:pt x="1239852" y="1160494"/>
                  </a:lnTo>
                  <a:lnTo>
                    <a:pt x="1240698" y="1159321"/>
                  </a:lnTo>
                  <a:lnTo>
                    <a:pt x="1239933" y="1158429"/>
                  </a:lnTo>
                  <a:close/>
                </a:path>
                <a:path w="1348104" h="1819275">
                  <a:moveTo>
                    <a:pt x="1235934" y="1398017"/>
                  </a:moveTo>
                  <a:lnTo>
                    <a:pt x="1235486" y="1399176"/>
                  </a:lnTo>
                  <a:lnTo>
                    <a:pt x="1237303" y="1399115"/>
                  </a:lnTo>
                  <a:lnTo>
                    <a:pt x="1235934" y="1398017"/>
                  </a:lnTo>
                  <a:close/>
                </a:path>
                <a:path w="1348104" h="1819275">
                  <a:moveTo>
                    <a:pt x="1234955" y="1161643"/>
                  </a:moveTo>
                  <a:lnTo>
                    <a:pt x="1233272" y="1159500"/>
                  </a:lnTo>
                  <a:lnTo>
                    <a:pt x="1234227" y="1163114"/>
                  </a:lnTo>
                  <a:lnTo>
                    <a:pt x="1234955" y="1161643"/>
                  </a:lnTo>
                  <a:close/>
                </a:path>
                <a:path w="1348104" h="1819275">
                  <a:moveTo>
                    <a:pt x="1230418" y="1101891"/>
                  </a:moveTo>
                  <a:lnTo>
                    <a:pt x="1230948" y="1104615"/>
                  </a:lnTo>
                  <a:lnTo>
                    <a:pt x="1232292" y="1102544"/>
                  </a:lnTo>
                  <a:lnTo>
                    <a:pt x="1230418" y="1101891"/>
                  </a:lnTo>
                  <a:close/>
                </a:path>
                <a:path w="1348104" h="1819275">
                  <a:moveTo>
                    <a:pt x="1230116" y="1104118"/>
                  </a:moveTo>
                  <a:lnTo>
                    <a:pt x="1230115" y="1106916"/>
                  </a:lnTo>
                  <a:lnTo>
                    <a:pt x="1231657" y="1105552"/>
                  </a:lnTo>
                  <a:lnTo>
                    <a:pt x="1230116" y="1104118"/>
                  </a:lnTo>
                  <a:close/>
                </a:path>
                <a:path w="1348104" h="1819275">
                  <a:moveTo>
                    <a:pt x="1231038" y="1398731"/>
                  </a:moveTo>
                  <a:lnTo>
                    <a:pt x="1230042" y="1399436"/>
                  </a:lnTo>
                  <a:lnTo>
                    <a:pt x="1230950" y="1400575"/>
                  </a:lnTo>
                  <a:lnTo>
                    <a:pt x="1231038" y="1398731"/>
                  </a:lnTo>
                  <a:close/>
                </a:path>
                <a:path w="1348104" h="1819275">
                  <a:moveTo>
                    <a:pt x="1229649" y="1100403"/>
                  </a:moveTo>
                  <a:lnTo>
                    <a:pt x="1228763" y="1101620"/>
                  </a:lnTo>
                  <a:lnTo>
                    <a:pt x="1230915" y="1100601"/>
                  </a:lnTo>
                  <a:lnTo>
                    <a:pt x="1229649" y="1100403"/>
                  </a:lnTo>
                  <a:close/>
                </a:path>
                <a:path w="1348104" h="1819275">
                  <a:moveTo>
                    <a:pt x="1227652" y="1161296"/>
                  </a:moveTo>
                  <a:lnTo>
                    <a:pt x="1228306" y="1162733"/>
                  </a:lnTo>
                  <a:lnTo>
                    <a:pt x="1229561" y="1162871"/>
                  </a:lnTo>
                  <a:lnTo>
                    <a:pt x="1227652" y="1161296"/>
                  </a:lnTo>
                  <a:close/>
                </a:path>
                <a:path w="1348104" h="1819275">
                  <a:moveTo>
                    <a:pt x="1227403" y="1170693"/>
                  </a:moveTo>
                  <a:lnTo>
                    <a:pt x="1226397" y="1171135"/>
                  </a:lnTo>
                  <a:lnTo>
                    <a:pt x="1228178" y="1172306"/>
                  </a:lnTo>
                  <a:lnTo>
                    <a:pt x="1227403" y="1170693"/>
                  </a:lnTo>
                  <a:close/>
                </a:path>
                <a:path w="1348104" h="1819275">
                  <a:moveTo>
                    <a:pt x="1225977" y="1183215"/>
                  </a:moveTo>
                  <a:lnTo>
                    <a:pt x="1224746" y="1183715"/>
                  </a:lnTo>
                  <a:lnTo>
                    <a:pt x="1226059" y="1184972"/>
                  </a:lnTo>
                  <a:lnTo>
                    <a:pt x="1225977" y="1183215"/>
                  </a:lnTo>
                  <a:close/>
                </a:path>
                <a:path w="1348104" h="1819275">
                  <a:moveTo>
                    <a:pt x="1222376" y="1090562"/>
                  </a:moveTo>
                  <a:lnTo>
                    <a:pt x="1218601" y="1093482"/>
                  </a:lnTo>
                  <a:lnTo>
                    <a:pt x="1224872" y="1094029"/>
                  </a:lnTo>
                  <a:lnTo>
                    <a:pt x="1222376" y="1090562"/>
                  </a:lnTo>
                  <a:close/>
                </a:path>
                <a:path w="1348104" h="1819275">
                  <a:moveTo>
                    <a:pt x="1217015" y="1078802"/>
                  </a:moveTo>
                  <a:lnTo>
                    <a:pt x="1215779" y="1085143"/>
                  </a:lnTo>
                  <a:lnTo>
                    <a:pt x="1220074" y="1083823"/>
                  </a:lnTo>
                  <a:lnTo>
                    <a:pt x="1217015" y="1078802"/>
                  </a:lnTo>
                  <a:close/>
                </a:path>
                <a:path w="1348104" h="1819275">
                  <a:moveTo>
                    <a:pt x="1217375" y="1089533"/>
                  </a:moveTo>
                  <a:lnTo>
                    <a:pt x="1217552" y="1091599"/>
                  </a:lnTo>
                  <a:lnTo>
                    <a:pt x="1218417" y="1090448"/>
                  </a:lnTo>
                  <a:lnTo>
                    <a:pt x="1217375" y="1089533"/>
                  </a:lnTo>
                  <a:close/>
                </a:path>
                <a:path w="1348104" h="1819275">
                  <a:moveTo>
                    <a:pt x="1217289" y="1625071"/>
                  </a:moveTo>
                  <a:lnTo>
                    <a:pt x="1217207" y="1626401"/>
                  </a:lnTo>
                  <a:lnTo>
                    <a:pt x="1218169" y="1626187"/>
                  </a:lnTo>
                  <a:lnTo>
                    <a:pt x="1217289" y="1625071"/>
                  </a:lnTo>
                  <a:close/>
                </a:path>
                <a:path w="1348104" h="1819275">
                  <a:moveTo>
                    <a:pt x="1215965" y="1179250"/>
                  </a:moveTo>
                  <a:lnTo>
                    <a:pt x="1215591" y="1180995"/>
                  </a:lnTo>
                  <a:lnTo>
                    <a:pt x="1216918" y="1180441"/>
                  </a:lnTo>
                  <a:lnTo>
                    <a:pt x="1215965" y="1179250"/>
                  </a:lnTo>
                  <a:close/>
                </a:path>
                <a:path w="1348104" h="1819275">
                  <a:moveTo>
                    <a:pt x="1216380" y="1232194"/>
                  </a:moveTo>
                  <a:lnTo>
                    <a:pt x="1214955" y="1232980"/>
                  </a:lnTo>
                  <a:lnTo>
                    <a:pt x="1216716" y="1234276"/>
                  </a:lnTo>
                  <a:lnTo>
                    <a:pt x="1216380" y="1232194"/>
                  </a:lnTo>
                  <a:close/>
                </a:path>
                <a:path w="1348104" h="1819275">
                  <a:moveTo>
                    <a:pt x="1214921" y="1228229"/>
                  </a:moveTo>
                  <a:lnTo>
                    <a:pt x="1212457" y="1229435"/>
                  </a:lnTo>
                  <a:lnTo>
                    <a:pt x="1214310" y="1229285"/>
                  </a:lnTo>
                  <a:lnTo>
                    <a:pt x="1214921" y="1228229"/>
                  </a:lnTo>
                  <a:close/>
                </a:path>
                <a:path w="1348104" h="1819275">
                  <a:moveTo>
                    <a:pt x="1210188" y="1231070"/>
                  </a:moveTo>
                  <a:lnTo>
                    <a:pt x="1210234" y="1240671"/>
                  </a:lnTo>
                  <a:lnTo>
                    <a:pt x="1215147" y="1245314"/>
                  </a:lnTo>
                  <a:lnTo>
                    <a:pt x="1210188" y="1231070"/>
                  </a:lnTo>
                  <a:close/>
                </a:path>
                <a:path w="1348104" h="1819275">
                  <a:moveTo>
                    <a:pt x="1213158" y="1232276"/>
                  </a:moveTo>
                  <a:lnTo>
                    <a:pt x="1213706" y="1236523"/>
                  </a:lnTo>
                  <a:lnTo>
                    <a:pt x="1214647" y="1234357"/>
                  </a:lnTo>
                  <a:lnTo>
                    <a:pt x="1213158" y="1232276"/>
                  </a:lnTo>
                  <a:close/>
                </a:path>
                <a:path w="1348104" h="1819275">
                  <a:moveTo>
                    <a:pt x="1210812" y="1224771"/>
                  </a:moveTo>
                  <a:lnTo>
                    <a:pt x="1210362" y="1225849"/>
                  </a:lnTo>
                  <a:lnTo>
                    <a:pt x="1213311" y="1226071"/>
                  </a:lnTo>
                  <a:lnTo>
                    <a:pt x="1210812" y="1224771"/>
                  </a:lnTo>
                  <a:close/>
                </a:path>
                <a:path w="1348104" h="1819275">
                  <a:moveTo>
                    <a:pt x="1212500" y="1222279"/>
                  </a:moveTo>
                  <a:lnTo>
                    <a:pt x="1211775" y="1222756"/>
                  </a:lnTo>
                  <a:lnTo>
                    <a:pt x="1212752" y="1223646"/>
                  </a:lnTo>
                  <a:lnTo>
                    <a:pt x="1212500" y="1222279"/>
                  </a:lnTo>
                  <a:close/>
                </a:path>
                <a:path w="1348104" h="1819275">
                  <a:moveTo>
                    <a:pt x="1211148" y="1233459"/>
                  </a:moveTo>
                  <a:lnTo>
                    <a:pt x="1212497" y="1236392"/>
                  </a:lnTo>
                  <a:lnTo>
                    <a:pt x="1212110" y="1233942"/>
                  </a:lnTo>
                  <a:lnTo>
                    <a:pt x="1211148" y="1233459"/>
                  </a:lnTo>
                  <a:close/>
                </a:path>
                <a:path w="1348104" h="1819275">
                  <a:moveTo>
                    <a:pt x="1210331" y="1226135"/>
                  </a:moveTo>
                  <a:lnTo>
                    <a:pt x="1210520" y="1229382"/>
                  </a:lnTo>
                  <a:lnTo>
                    <a:pt x="1212010" y="1229168"/>
                  </a:lnTo>
                  <a:lnTo>
                    <a:pt x="1210331" y="1226135"/>
                  </a:lnTo>
                  <a:close/>
                </a:path>
                <a:path w="1348104" h="1819275">
                  <a:moveTo>
                    <a:pt x="1210623" y="1269930"/>
                  </a:moveTo>
                  <a:lnTo>
                    <a:pt x="1209926" y="1270484"/>
                  </a:lnTo>
                  <a:lnTo>
                    <a:pt x="1211338" y="1270758"/>
                  </a:lnTo>
                  <a:lnTo>
                    <a:pt x="1210623" y="1269930"/>
                  </a:lnTo>
                  <a:close/>
                </a:path>
                <a:path w="1348104" h="1819275">
                  <a:moveTo>
                    <a:pt x="1210632" y="1273189"/>
                  </a:moveTo>
                  <a:lnTo>
                    <a:pt x="1209827" y="1273978"/>
                  </a:lnTo>
                  <a:lnTo>
                    <a:pt x="1210632" y="1274486"/>
                  </a:lnTo>
                  <a:lnTo>
                    <a:pt x="1210632" y="1273189"/>
                  </a:lnTo>
                  <a:close/>
                </a:path>
                <a:path w="1348104" h="1819275">
                  <a:moveTo>
                    <a:pt x="1204366" y="1270002"/>
                  </a:moveTo>
                  <a:lnTo>
                    <a:pt x="1201332" y="1274684"/>
                  </a:lnTo>
                  <a:lnTo>
                    <a:pt x="1207206" y="1276575"/>
                  </a:lnTo>
                  <a:lnTo>
                    <a:pt x="1209971" y="1270902"/>
                  </a:lnTo>
                  <a:lnTo>
                    <a:pt x="1204366" y="1270002"/>
                  </a:lnTo>
                  <a:close/>
                </a:path>
                <a:path w="1348104" h="1819275">
                  <a:moveTo>
                    <a:pt x="1206051" y="1222401"/>
                  </a:moveTo>
                  <a:lnTo>
                    <a:pt x="1201403" y="1225999"/>
                  </a:lnTo>
                  <a:lnTo>
                    <a:pt x="1208400" y="1231383"/>
                  </a:lnTo>
                  <a:lnTo>
                    <a:pt x="1206051" y="1222401"/>
                  </a:lnTo>
                  <a:close/>
                </a:path>
                <a:path w="1348104" h="1819275">
                  <a:moveTo>
                    <a:pt x="1207533" y="1213935"/>
                  </a:moveTo>
                  <a:lnTo>
                    <a:pt x="1206488" y="1214276"/>
                  </a:lnTo>
                  <a:lnTo>
                    <a:pt x="1209693" y="1215198"/>
                  </a:lnTo>
                  <a:lnTo>
                    <a:pt x="1207533" y="1213935"/>
                  </a:lnTo>
                  <a:close/>
                </a:path>
                <a:path w="1348104" h="1819275">
                  <a:moveTo>
                    <a:pt x="1206695" y="1210722"/>
                  </a:moveTo>
                  <a:lnTo>
                    <a:pt x="1205579" y="1210824"/>
                  </a:lnTo>
                  <a:lnTo>
                    <a:pt x="1208438" y="1211292"/>
                  </a:lnTo>
                  <a:lnTo>
                    <a:pt x="1206695" y="1210722"/>
                  </a:lnTo>
                  <a:close/>
                </a:path>
                <a:path w="1348104" h="1819275">
                  <a:moveTo>
                    <a:pt x="1207789" y="1678871"/>
                  </a:moveTo>
                  <a:lnTo>
                    <a:pt x="1206799" y="1680315"/>
                  </a:lnTo>
                  <a:lnTo>
                    <a:pt x="1207423" y="1681115"/>
                  </a:lnTo>
                  <a:lnTo>
                    <a:pt x="1207789" y="1678871"/>
                  </a:lnTo>
                  <a:close/>
                </a:path>
                <a:path w="1348104" h="1819275">
                  <a:moveTo>
                    <a:pt x="1206134" y="1681950"/>
                  </a:moveTo>
                  <a:lnTo>
                    <a:pt x="1205724" y="1684353"/>
                  </a:lnTo>
                  <a:lnTo>
                    <a:pt x="1206643" y="1684703"/>
                  </a:lnTo>
                  <a:lnTo>
                    <a:pt x="1206134" y="1681950"/>
                  </a:lnTo>
                  <a:close/>
                </a:path>
                <a:path w="1348104" h="1819275">
                  <a:moveTo>
                    <a:pt x="1205901" y="1332921"/>
                  </a:moveTo>
                  <a:lnTo>
                    <a:pt x="1204676" y="1335556"/>
                  </a:lnTo>
                  <a:lnTo>
                    <a:pt x="1206387" y="1333552"/>
                  </a:lnTo>
                  <a:lnTo>
                    <a:pt x="1205901" y="1332921"/>
                  </a:lnTo>
                  <a:close/>
                </a:path>
                <a:path w="1348104" h="1819275">
                  <a:moveTo>
                    <a:pt x="1199854" y="1299134"/>
                  </a:moveTo>
                  <a:lnTo>
                    <a:pt x="1192886" y="1303069"/>
                  </a:lnTo>
                  <a:lnTo>
                    <a:pt x="1202447" y="1311877"/>
                  </a:lnTo>
                  <a:lnTo>
                    <a:pt x="1205948" y="1302535"/>
                  </a:lnTo>
                  <a:lnTo>
                    <a:pt x="1199854" y="1299134"/>
                  </a:lnTo>
                  <a:close/>
                </a:path>
                <a:path w="1348104" h="1819275">
                  <a:moveTo>
                    <a:pt x="1205661" y="1332534"/>
                  </a:moveTo>
                  <a:lnTo>
                    <a:pt x="1203874" y="1334460"/>
                  </a:lnTo>
                  <a:lnTo>
                    <a:pt x="1204292" y="1334736"/>
                  </a:lnTo>
                  <a:lnTo>
                    <a:pt x="1205661" y="1332534"/>
                  </a:lnTo>
                  <a:close/>
                </a:path>
                <a:path w="1348104" h="1819275">
                  <a:moveTo>
                    <a:pt x="1204030" y="1245711"/>
                  </a:moveTo>
                  <a:lnTo>
                    <a:pt x="1204257" y="1247478"/>
                  </a:lnTo>
                  <a:lnTo>
                    <a:pt x="1205190" y="1246244"/>
                  </a:lnTo>
                  <a:lnTo>
                    <a:pt x="1204030" y="1245711"/>
                  </a:lnTo>
                  <a:close/>
                </a:path>
                <a:path w="1348104" h="1819275">
                  <a:moveTo>
                    <a:pt x="1204810" y="1210210"/>
                  </a:moveTo>
                  <a:lnTo>
                    <a:pt x="1203779" y="1210795"/>
                  </a:lnTo>
                  <a:lnTo>
                    <a:pt x="1205435" y="1211917"/>
                  </a:lnTo>
                  <a:lnTo>
                    <a:pt x="1204810" y="1210210"/>
                  </a:lnTo>
                  <a:close/>
                </a:path>
                <a:path w="1348104" h="1819275">
                  <a:moveTo>
                    <a:pt x="1204954" y="1067831"/>
                  </a:moveTo>
                  <a:lnTo>
                    <a:pt x="1204415" y="1067059"/>
                  </a:lnTo>
                  <a:lnTo>
                    <a:pt x="1204339" y="1068406"/>
                  </a:lnTo>
                  <a:lnTo>
                    <a:pt x="1204954" y="1067831"/>
                  </a:lnTo>
                  <a:close/>
                </a:path>
                <a:path w="1348104" h="1819275">
                  <a:moveTo>
                    <a:pt x="1202495" y="1210668"/>
                  </a:moveTo>
                  <a:lnTo>
                    <a:pt x="1203297" y="1212232"/>
                  </a:lnTo>
                  <a:lnTo>
                    <a:pt x="1204608" y="1212261"/>
                  </a:lnTo>
                  <a:lnTo>
                    <a:pt x="1202495" y="1210668"/>
                  </a:lnTo>
                  <a:close/>
                </a:path>
                <a:path w="1348104" h="1819275">
                  <a:moveTo>
                    <a:pt x="1204529" y="1309282"/>
                  </a:moveTo>
                  <a:lnTo>
                    <a:pt x="1203477" y="1310416"/>
                  </a:lnTo>
                  <a:lnTo>
                    <a:pt x="1204096" y="1311232"/>
                  </a:lnTo>
                  <a:lnTo>
                    <a:pt x="1204529" y="1309282"/>
                  </a:lnTo>
                  <a:close/>
                </a:path>
                <a:path w="1348104" h="1819275">
                  <a:moveTo>
                    <a:pt x="1201548" y="1204799"/>
                  </a:moveTo>
                  <a:lnTo>
                    <a:pt x="1201675" y="1207118"/>
                  </a:lnTo>
                  <a:lnTo>
                    <a:pt x="1203542" y="1207528"/>
                  </a:lnTo>
                  <a:lnTo>
                    <a:pt x="1201548" y="1204799"/>
                  </a:lnTo>
                  <a:close/>
                </a:path>
                <a:path w="1348104" h="1819275">
                  <a:moveTo>
                    <a:pt x="1201872" y="1268287"/>
                  </a:moveTo>
                  <a:lnTo>
                    <a:pt x="1198242" y="1270529"/>
                  </a:lnTo>
                  <a:lnTo>
                    <a:pt x="1201864" y="1270183"/>
                  </a:lnTo>
                  <a:lnTo>
                    <a:pt x="1201872" y="1268287"/>
                  </a:lnTo>
                  <a:close/>
                </a:path>
                <a:path w="1348104" h="1819275">
                  <a:moveTo>
                    <a:pt x="1197688" y="1290989"/>
                  </a:moveTo>
                  <a:lnTo>
                    <a:pt x="1197898" y="1296220"/>
                  </a:lnTo>
                  <a:lnTo>
                    <a:pt x="1202975" y="1297495"/>
                  </a:lnTo>
                  <a:lnTo>
                    <a:pt x="1197688" y="1290989"/>
                  </a:lnTo>
                  <a:close/>
                </a:path>
                <a:path w="1348104" h="1819275">
                  <a:moveTo>
                    <a:pt x="1202038" y="1236859"/>
                  </a:moveTo>
                  <a:lnTo>
                    <a:pt x="1199259" y="1235120"/>
                  </a:lnTo>
                  <a:lnTo>
                    <a:pt x="1202589" y="1241334"/>
                  </a:lnTo>
                  <a:lnTo>
                    <a:pt x="1202038" y="1236859"/>
                  </a:lnTo>
                  <a:close/>
                </a:path>
                <a:path w="1348104" h="1819275">
                  <a:moveTo>
                    <a:pt x="1200386" y="1215448"/>
                  </a:moveTo>
                  <a:lnTo>
                    <a:pt x="1199733" y="1216907"/>
                  </a:lnTo>
                  <a:lnTo>
                    <a:pt x="1202076" y="1216037"/>
                  </a:lnTo>
                  <a:lnTo>
                    <a:pt x="1200386" y="1215448"/>
                  </a:lnTo>
                  <a:close/>
                </a:path>
                <a:path w="1348104" h="1819275">
                  <a:moveTo>
                    <a:pt x="1200037" y="1206588"/>
                  </a:moveTo>
                  <a:lnTo>
                    <a:pt x="1198871" y="1210323"/>
                  </a:lnTo>
                  <a:lnTo>
                    <a:pt x="1201869" y="1210050"/>
                  </a:lnTo>
                  <a:lnTo>
                    <a:pt x="1200037" y="1206588"/>
                  </a:lnTo>
                  <a:close/>
                </a:path>
                <a:path w="1348104" h="1819275">
                  <a:moveTo>
                    <a:pt x="1201506" y="171999"/>
                  </a:moveTo>
                  <a:lnTo>
                    <a:pt x="1201753" y="169556"/>
                  </a:lnTo>
                  <a:lnTo>
                    <a:pt x="1196961" y="171988"/>
                  </a:lnTo>
                  <a:lnTo>
                    <a:pt x="1201506" y="171999"/>
                  </a:lnTo>
                  <a:close/>
                </a:path>
                <a:path w="1348104" h="1819275">
                  <a:moveTo>
                    <a:pt x="1197166" y="1211514"/>
                  </a:moveTo>
                  <a:lnTo>
                    <a:pt x="1199021" y="1214022"/>
                  </a:lnTo>
                  <a:lnTo>
                    <a:pt x="1199644" y="1212638"/>
                  </a:lnTo>
                  <a:lnTo>
                    <a:pt x="1197166" y="1211514"/>
                  </a:lnTo>
                  <a:close/>
                </a:path>
                <a:path w="1348104" h="1819275">
                  <a:moveTo>
                    <a:pt x="1198666" y="1197939"/>
                  </a:moveTo>
                  <a:lnTo>
                    <a:pt x="1196844" y="1199307"/>
                  </a:lnTo>
                  <a:lnTo>
                    <a:pt x="1198533" y="1199751"/>
                  </a:lnTo>
                  <a:lnTo>
                    <a:pt x="1198666" y="1197939"/>
                  </a:lnTo>
                  <a:close/>
                </a:path>
                <a:path w="1348104" h="1819275">
                  <a:moveTo>
                    <a:pt x="1194463" y="1192738"/>
                  </a:moveTo>
                  <a:lnTo>
                    <a:pt x="1189365" y="1200570"/>
                  </a:lnTo>
                  <a:lnTo>
                    <a:pt x="1196940" y="1196846"/>
                  </a:lnTo>
                  <a:lnTo>
                    <a:pt x="1195747" y="1192716"/>
                  </a:lnTo>
                  <a:lnTo>
                    <a:pt x="1193881" y="1196875"/>
                  </a:lnTo>
                  <a:lnTo>
                    <a:pt x="1194463" y="1192738"/>
                  </a:lnTo>
                  <a:close/>
                </a:path>
                <a:path w="1348104" h="1819275">
                  <a:moveTo>
                    <a:pt x="1195183" y="1063318"/>
                  </a:moveTo>
                  <a:lnTo>
                    <a:pt x="1194378" y="1065293"/>
                  </a:lnTo>
                  <a:lnTo>
                    <a:pt x="1196288" y="1064489"/>
                  </a:lnTo>
                  <a:lnTo>
                    <a:pt x="1195183" y="1063318"/>
                  </a:lnTo>
                  <a:close/>
                </a:path>
                <a:path w="1348104" h="1819275">
                  <a:moveTo>
                    <a:pt x="1193738" y="1060248"/>
                  </a:moveTo>
                  <a:lnTo>
                    <a:pt x="1191468" y="1060946"/>
                  </a:lnTo>
                  <a:lnTo>
                    <a:pt x="1193798" y="1062276"/>
                  </a:lnTo>
                  <a:lnTo>
                    <a:pt x="1193738" y="1060248"/>
                  </a:lnTo>
                  <a:close/>
                </a:path>
                <a:path w="1348104" h="1819275">
                  <a:moveTo>
                    <a:pt x="1191411" y="1057296"/>
                  </a:moveTo>
                  <a:lnTo>
                    <a:pt x="1191108" y="1058644"/>
                  </a:lnTo>
                  <a:lnTo>
                    <a:pt x="1192171" y="1058512"/>
                  </a:lnTo>
                  <a:lnTo>
                    <a:pt x="1191411" y="1057296"/>
                  </a:lnTo>
                  <a:close/>
                </a:path>
                <a:path w="1348104" h="1819275">
                  <a:moveTo>
                    <a:pt x="1191574" y="1148331"/>
                  </a:moveTo>
                  <a:lnTo>
                    <a:pt x="1190071" y="1151527"/>
                  </a:lnTo>
                  <a:lnTo>
                    <a:pt x="1192084" y="1148593"/>
                  </a:lnTo>
                  <a:lnTo>
                    <a:pt x="1191574" y="1148331"/>
                  </a:lnTo>
                  <a:close/>
                </a:path>
                <a:path w="1348104" h="1819275">
                  <a:moveTo>
                    <a:pt x="1190546" y="1780919"/>
                  </a:moveTo>
                  <a:lnTo>
                    <a:pt x="1189710" y="1782261"/>
                  </a:lnTo>
                  <a:lnTo>
                    <a:pt x="1191176" y="1781652"/>
                  </a:lnTo>
                  <a:lnTo>
                    <a:pt x="1190546" y="1780919"/>
                  </a:lnTo>
                  <a:close/>
                </a:path>
                <a:path w="1348104" h="1819275">
                  <a:moveTo>
                    <a:pt x="1190057" y="1056179"/>
                  </a:moveTo>
                  <a:lnTo>
                    <a:pt x="1188876" y="1056659"/>
                  </a:lnTo>
                  <a:lnTo>
                    <a:pt x="1190884" y="1059105"/>
                  </a:lnTo>
                  <a:lnTo>
                    <a:pt x="1190057" y="1056179"/>
                  </a:lnTo>
                  <a:close/>
                </a:path>
                <a:path w="1348104" h="1819275">
                  <a:moveTo>
                    <a:pt x="1188803" y="1294359"/>
                  </a:moveTo>
                  <a:lnTo>
                    <a:pt x="1188254" y="1296711"/>
                  </a:lnTo>
                  <a:lnTo>
                    <a:pt x="1189493" y="1295569"/>
                  </a:lnTo>
                  <a:lnTo>
                    <a:pt x="1188803" y="1294359"/>
                  </a:lnTo>
                  <a:close/>
                </a:path>
                <a:path w="1348104" h="1819275">
                  <a:moveTo>
                    <a:pt x="1187766" y="1293596"/>
                  </a:moveTo>
                  <a:lnTo>
                    <a:pt x="1186784" y="1294590"/>
                  </a:lnTo>
                  <a:lnTo>
                    <a:pt x="1187496" y="1294212"/>
                  </a:lnTo>
                  <a:lnTo>
                    <a:pt x="1187766" y="1293596"/>
                  </a:lnTo>
                  <a:close/>
                </a:path>
                <a:path w="1348104" h="1819275">
                  <a:moveTo>
                    <a:pt x="1186656" y="1294727"/>
                  </a:moveTo>
                  <a:lnTo>
                    <a:pt x="1185294" y="1295683"/>
                  </a:lnTo>
                  <a:lnTo>
                    <a:pt x="1187897" y="1296865"/>
                  </a:lnTo>
                  <a:lnTo>
                    <a:pt x="1186656" y="1294727"/>
                  </a:lnTo>
                  <a:close/>
                </a:path>
                <a:path w="1348104" h="1819275">
                  <a:moveTo>
                    <a:pt x="1187825" y="1154798"/>
                  </a:moveTo>
                  <a:lnTo>
                    <a:pt x="1186555" y="1155589"/>
                  </a:lnTo>
                  <a:lnTo>
                    <a:pt x="1187269" y="1157058"/>
                  </a:lnTo>
                  <a:lnTo>
                    <a:pt x="1187825" y="1154798"/>
                  </a:lnTo>
                  <a:close/>
                </a:path>
                <a:path w="1348104" h="1819275">
                  <a:moveTo>
                    <a:pt x="1186120" y="1284008"/>
                  </a:moveTo>
                  <a:lnTo>
                    <a:pt x="1184486" y="1285099"/>
                  </a:lnTo>
                  <a:lnTo>
                    <a:pt x="1186281" y="1286121"/>
                  </a:lnTo>
                  <a:lnTo>
                    <a:pt x="1186120" y="1284008"/>
                  </a:lnTo>
                  <a:close/>
                </a:path>
                <a:path w="1348104" h="1819275">
                  <a:moveTo>
                    <a:pt x="1185471" y="1057393"/>
                  </a:moveTo>
                  <a:lnTo>
                    <a:pt x="1185363" y="1059948"/>
                  </a:lnTo>
                  <a:lnTo>
                    <a:pt x="1185455" y="1062099"/>
                  </a:lnTo>
                  <a:lnTo>
                    <a:pt x="1185471" y="1057393"/>
                  </a:lnTo>
                  <a:close/>
                </a:path>
                <a:path w="1348104" h="1819275">
                  <a:moveTo>
                    <a:pt x="1184999" y="1385990"/>
                  </a:moveTo>
                  <a:lnTo>
                    <a:pt x="1183398" y="1386174"/>
                  </a:lnTo>
                  <a:lnTo>
                    <a:pt x="1183769" y="1386795"/>
                  </a:lnTo>
                  <a:lnTo>
                    <a:pt x="1184999" y="1385990"/>
                  </a:lnTo>
                  <a:close/>
                </a:path>
                <a:path w="1348104" h="1819275">
                  <a:moveTo>
                    <a:pt x="1182118" y="1184983"/>
                  </a:moveTo>
                  <a:lnTo>
                    <a:pt x="1180698" y="1186253"/>
                  </a:lnTo>
                  <a:lnTo>
                    <a:pt x="1182678" y="1185535"/>
                  </a:lnTo>
                  <a:lnTo>
                    <a:pt x="1182118" y="1184983"/>
                  </a:lnTo>
                  <a:close/>
                </a:path>
                <a:path w="1348104" h="1819275">
                  <a:moveTo>
                    <a:pt x="1181027" y="1052503"/>
                  </a:moveTo>
                  <a:lnTo>
                    <a:pt x="1173837" y="1056043"/>
                  </a:lnTo>
                  <a:lnTo>
                    <a:pt x="1178567" y="1057313"/>
                  </a:lnTo>
                  <a:lnTo>
                    <a:pt x="1181027" y="1052503"/>
                  </a:lnTo>
                  <a:close/>
                </a:path>
                <a:path w="1348104" h="1819275">
                  <a:moveTo>
                    <a:pt x="1180948" y="1057847"/>
                  </a:moveTo>
                  <a:lnTo>
                    <a:pt x="1180215" y="1059283"/>
                  </a:lnTo>
                  <a:lnTo>
                    <a:pt x="1180840" y="1059524"/>
                  </a:lnTo>
                  <a:lnTo>
                    <a:pt x="1180948" y="1057847"/>
                  </a:lnTo>
                  <a:close/>
                </a:path>
                <a:path w="1348104" h="1819275">
                  <a:moveTo>
                    <a:pt x="1180807" y="1761290"/>
                  </a:moveTo>
                  <a:lnTo>
                    <a:pt x="1178935" y="1764094"/>
                  </a:lnTo>
                  <a:lnTo>
                    <a:pt x="1179929" y="1763324"/>
                  </a:lnTo>
                  <a:lnTo>
                    <a:pt x="1180807" y="1761290"/>
                  </a:lnTo>
                  <a:close/>
                </a:path>
                <a:path w="1348104" h="1819275">
                  <a:moveTo>
                    <a:pt x="1175315" y="184808"/>
                  </a:moveTo>
                  <a:lnTo>
                    <a:pt x="1170317" y="185994"/>
                  </a:lnTo>
                  <a:lnTo>
                    <a:pt x="1180307" y="185650"/>
                  </a:lnTo>
                  <a:lnTo>
                    <a:pt x="1175315" y="184808"/>
                  </a:lnTo>
                  <a:close/>
                </a:path>
                <a:path w="1348104" h="1819275">
                  <a:moveTo>
                    <a:pt x="1178749" y="1136509"/>
                  </a:moveTo>
                  <a:lnTo>
                    <a:pt x="1179128" y="1138440"/>
                  </a:lnTo>
                  <a:lnTo>
                    <a:pt x="1179674" y="1137565"/>
                  </a:lnTo>
                  <a:lnTo>
                    <a:pt x="1178749" y="1136509"/>
                  </a:lnTo>
                  <a:close/>
                </a:path>
                <a:path w="1348104" h="1819275">
                  <a:moveTo>
                    <a:pt x="1175789" y="1257313"/>
                  </a:moveTo>
                  <a:lnTo>
                    <a:pt x="1175154" y="1257383"/>
                  </a:lnTo>
                  <a:lnTo>
                    <a:pt x="1177879" y="1259458"/>
                  </a:lnTo>
                  <a:lnTo>
                    <a:pt x="1175789" y="1257313"/>
                  </a:lnTo>
                  <a:close/>
                </a:path>
                <a:path w="1348104" h="1819275">
                  <a:moveTo>
                    <a:pt x="1172847" y="1054747"/>
                  </a:moveTo>
                  <a:lnTo>
                    <a:pt x="1171491" y="1055975"/>
                  </a:lnTo>
                  <a:lnTo>
                    <a:pt x="1173547" y="1056468"/>
                  </a:lnTo>
                  <a:lnTo>
                    <a:pt x="1172847" y="1054747"/>
                  </a:lnTo>
                  <a:close/>
                </a:path>
                <a:path w="1348104" h="1819275">
                  <a:moveTo>
                    <a:pt x="1171910" y="1752534"/>
                  </a:moveTo>
                  <a:lnTo>
                    <a:pt x="1170534" y="1755081"/>
                  </a:lnTo>
                  <a:lnTo>
                    <a:pt x="1172555" y="1755157"/>
                  </a:lnTo>
                  <a:lnTo>
                    <a:pt x="1171910" y="1752534"/>
                  </a:lnTo>
                  <a:close/>
                </a:path>
                <a:path w="1348104" h="1819275">
                  <a:moveTo>
                    <a:pt x="1170644" y="1047699"/>
                  </a:moveTo>
                  <a:lnTo>
                    <a:pt x="1169493" y="1048483"/>
                  </a:lnTo>
                  <a:lnTo>
                    <a:pt x="1172431" y="1049335"/>
                  </a:lnTo>
                  <a:lnTo>
                    <a:pt x="1170644" y="1047699"/>
                  </a:lnTo>
                  <a:close/>
                </a:path>
                <a:path w="1348104" h="1819275">
                  <a:moveTo>
                    <a:pt x="1169180" y="1050454"/>
                  </a:moveTo>
                  <a:lnTo>
                    <a:pt x="1171562" y="1052601"/>
                  </a:lnTo>
                  <a:lnTo>
                    <a:pt x="1170292" y="1050566"/>
                  </a:lnTo>
                  <a:lnTo>
                    <a:pt x="1169180" y="1050454"/>
                  </a:lnTo>
                  <a:close/>
                </a:path>
                <a:path w="1348104" h="1819275">
                  <a:moveTo>
                    <a:pt x="1170134" y="1123875"/>
                  </a:moveTo>
                  <a:lnTo>
                    <a:pt x="1169251" y="1125044"/>
                  </a:lnTo>
                  <a:lnTo>
                    <a:pt x="1171076" y="1124541"/>
                  </a:lnTo>
                  <a:lnTo>
                    <a:pt x="1170134" y="1123875"/>
                  </a:lnTo>
                  <a:close/>
                </a:path>
                <a:path w="1348104" h="1819275">
                  <a:moveTo>
                    <a:pt x="1167571" y="1250817"/>
                  </a:moveTo>
                  <a:lnTo>
                    <a:pt x="1169231" y="1252613"/>
                  </a:lnTo>
                  <a:lnTo>
                    <a:pt x="1170066" y="1252808"/>
                  </a:lnTo>
                  <a:lnTo>
                    <a:pt x="1167571" y="1250817"/>
                  </a:lnTo>
                  <a:close/>
                </a:path>
                <a:path w="1348104" h="1819275">
                  <a:moveTo>
                    <a:pt x="1168373" y="1125420"/>
                  </a:moveTo>
                  <a:lnTo>
                    <a:pt x="1167984" y="1126847"/>
                  </a:lnTo>
                  <a:lnTo>
                    <a:pt x="1169406" y="1125523"/>
                  </a:lnTo>
                  <a:lnTo>
                    <a:pt x="1168373" y="1125420"/>
                  </a:lnTo>
                  <a:close/>
                </a:path>
                <a:path w="1348104" h="1819275">
                  <a:moveTo>
                    <a:pt x="1167497" y="1128648"/>
                  </a:moveTo>
                  <a:lnTo>
                    <a:pt x="1168291" y="1130449"/>
                  </a:lnTo>
                  <a:lnTo>
                    <a:pt x="1168580" y="1128778"/>
                  </a:lnTo>
                  <a:lnTo>
                    <a:pt x="1167497" y="1128648"/>
                  </a:lnTo>
                  <a:close/>
                </a:path>
                <a:path w="1348104" h="1819275">
                  <a:moveTo>
                    <a:pt x="1169947" y="1749021"/>
                  </a:moveTo>
                  <a:lnTo>
                    <a:pt x="1168831" y="1750849"/>
                  </a:lnTo>
                  <a:lnTo>
                    <a:pt x="1170145" y="1750089"/>
                  </a:lnTo>
                  <a:lnTo>
                    <a:pt x="1169947" y="1749021"/>
                  </a:lnTo>
                  <a:close/>
                </a:path>
                <a:path w="1348104" h="1819275">
                  <a:moveTo>
                    <a:pt x="1169655" y="1038488"/>
                  </a:moveTo>
                  <a:lnTo>
                    <a:pt x="1168205" y="1039465"/>
                  </a:lnTo>
                  <a:lnTo>
                    <a:pt x="1170124" y="1039326"/>
                  </a:lnTo>
                  <a:lnTo>
                    <a:pt x="1169655" y="1038488"/>
                  </a:lnTo>
                  <a:close/>
                </a:path>
                <a:path w="1348104" h="1819275">
                  <a:moveTo>
                    <a:pt x="1169617" y="1169153"/>
                  </a:moveTo>
                  <a:lnTo>
                    <a:pt x="1168460" y="1169721"/>
                  </a:lnTo>
                  <a:lnTo>
                    <a:pt x="1169731" y="1171679"/>
                  </a:lnTo>
                  <a:lnTo>
                    <a:pt x="1169617" y="1169153"/>
                  </a:lnTo>
                  <a:close/>
                </a:path>
                <a:path w="1348104" h="1819275">
                  <a:moveTo>
                    <a:pt x="1169561" y="1172657"/>
                  </a:moveTo>
                  <a:lnTo>
                    <a:pt x="1167957" y="1172491"/>
                  </a:lnTo>
                  <a:lnTo>
                    <a:pt x="1169055" y="1173585"/>
                  </a:lnTo>
                  <a:lnTo>
                    <a:pt x="1169561" y="1172657"/>
                  </a:lnTo>
                  <a:close/>
                </a:path>
                <a:path w="1348104" h="1819275">
                  <a:moveTo>
                    <a:pt x="1166897" y="1143936"/>
                  </a:moveTo>
                  <a:lnTo>
                    <a:pt x="1168009" y="1145686"/>
                  </a:lnTo>
                  <a:lnTo>
                    <a:pt x="1169183" y="1144910"/>
                  </a:lnTo>
                  <a:lnTo>
                    <a:pt x="1166897" y="1143936"/>
                  </a:lnTo>
                  <a:close/>
                </a:path>
                <a:path w="1348104" h="1819275">
                  <a:moveTo>
                    <a:pt x="1169283" y="1747469"/>
                  </a:moveTo>
                  <a:lnTo>
                    <a:pt x="1168081" y="1748595"/>
                  </a:lnTo>
                  <a:lnTo>
                    <a:pt x="1168898" y="1749237"/>
                  </a:lnTo>
                  <a:lnTo>
                    <a:pt x="1169283" y="1747469"/>
                  </a:lnTo>
                  <a:close/>
                </a:path>
                <a:path w="1348104" h="1819275">
                  <a:moveTo>
                    <a:pt x="1169139" y="1165633"/>
                  </a:moveTo>
                  <a:lnTo>
                    <a:pt x="1168037" y="1165800"/>
                  </a:lnTo>
                  <a:lnTo>
                    <a:pt x="1169038" y="1166640"/>
                  </a:lnTo>
                  <a:lnTo>
                    <a:pt x="1169139" y="1165633"/>
                  </a:lnTo>
                  <a:close/>
                </a:path>
                <a:path w="1348104" h="1819275">
                  <a:moveTo>
                    <a:pt x="1165903" y="1144798"/>
                  </a:moveTo>
                  <a:lnTo>
                    <a:pt x="1166470" y="1146101"/>
                  </a:lnTo>
                  <a:lnTo>
                    <a:pt x="1167272" y="1145504"/>
                  </a:lnTo>
                  <a:lnTo>
                    <a:pt x="1165903" y="1144798"/>
                  </a:lnTo>
                  <a:close/>
                </a:path>
                <a:path w="1348104" h="1819275">
                  <a:moveTo>
                    <a:pt x="1166444" y="1163240"/>
                  </a:moveTo>
                  <a:lnTo>
                    <a:pt x="1165388" y="1163686"/>
                  </a:lnTo>
                  <a:lnTo>
                    <a:pt x="1166440" y="1164477"/>
                  </a:lnTo>
                  <a:lnTo>
                    <a:pt x="1166444" y="1163240"/>
                  </a:lnTo>
                  <a:close/>
                </a:path>
                <a:path w="1348104" h="1819275">
                  <a:moveTo>
                    <a:pt x="1165829" y="1145593"/>
                  </a:moveTo>
                  <a:lnTo>
                    <a:pt x="1165418" y="1146779"/>
                  </a:lnTo>
                  <a:lnTo>
                    <a:pt x="1166285" y="1147735"/>
                  </a:lnTo>
                  <a:lnTo>
                    <a:pt x="1165829" y="1145593"/>
                  </a:lnTo>
                  <a:close/>
                </a:path>
                <a:path w="1348104" h="1819275">
                  <a:moveTo>
                    <a:pt x="1165268" y="1159802"/>
                  </a:moveTo>
                  <a:lnTo>
                    <a:pt x="1164442" y="1161078"/>
                  </a:lnTo>
                  <a:lnTo>
                    <a:pt x="1165196" y="1162051"/>
                  </a:lnTo>
                  <a:lnTo>
                    <a:pt x="1165268" y="1159802"/>
                  </a:lnTo>
                  <a:close/>
                </a:path>
                <a:path w="1348104" h="1819275">
                  <a:moveTo>
                    <a:pt x="1164457" y="1040820"/>
                  </a:moveTo>
                  <a:lnTo>
                    <a:pt x="1162987" y="1039905"/>
                  </a:lnTo>
                  <a:lnTo>
                    <a:pt x="1163090" y="1040734"/>
                  </a:lnTo>
                  <a:lnTo>
                    <a:pt x="1164457" y="1040820"/>
                  </a:lnTo>
                  <a:close/>
                </a:path>
                <a:path w="1348104" h="1819275">
                  <a:moveTo>
                    <a:pt x="1160221" y="994402"/>
                  </a:moveTo>
                  <a:lnTo>
                    <a:pt x="1156470" y="997195"/>
                  </a:lnTo>
                  <a:lnTo>
                    <a:pt x="1162793" y="996477"/>
                  </a:lnTo>
                  <a:lnTo>
                    <a:pt x="1160221" y="994402"/>
                  </a:lnTo>
                  <a:close/>
                </a:path>
                <a:path w="1348104" h="1819275">
                  <a:moveTo>
                    <a:pt x="1162655" y="1154168"/>
                  </a:moveTo>
                  <a:lnTo>
                    <a:pt x="1161168" y="1154444"/>
                  </a:lnTo>
                  <a:lnTo>
                    <a:pt x="1162280" y="1155692"/>
                  </a:lnTo>
                  <a:lnTo>
                    <a:pt x="1162655" y="1154168"/>
                  </a:lnTo>
                  <a:close/>
                </a:path>
                <a:path w="1348104" h="1819275">
                  <a:moveTo>
                    <a:pt x="1161195" y="1242492"/>
                  </a:moveTo>
                  <a:lnTo>
                    <a:pt x="1161154" y="1243867"/>
                  </a:lnTo>
                  <a:lnTo>
                    <a:pt x="1162392" y="1244524"/>
                  </a:lnTo>
                  <a:lnTo>
                    <a:pt x="1161195" y="1242492"/>
                  </a:lnTo>
                  <a:close/>
                </a:path>
                <a:path w="1348104" h="1819275">
                  <a:moveTo>
                    <a:pt x="1161126" y="1154456"/>
                  </a:moveTo>
                  <a:lnTo>
                    <a:pt x="1157192" y="1155754"/>
                  </a:lnTo>
                  <a:lnTo>
                    <a:pt x="1160284" y="1156295"/>
                  </a:lnTo>
                  <a:lnTo>
                    <a:pt x="1161126" y="1154456"/>
                  </a:lnTo>
                  <a:close/>
                </a:path>
                <a:path w="1348104" h="1819275">
                  <a:moveTo>
                    <a:pt x="1159795" y="1130996"/>
                  </a:moveTo>
                  <a:lnTo>
                    <a:pt x="1158928" y="1131039"/>
                  </a:lnTo>
                  <a:lnTo>
                    <a:pt x="1160622" y="1131523"/>
                  </a:lnTo>
                  <a:lnTo>
                    <a:pt x="1159795" y="1130996"/>
                  </a:lnTo>
                  <a:close/>
                </a:path>
                <a:path w="1348104" h="1819275">
                  <a:moveTo>
                    <a:pt x="1159803" y="1283345"/>
                  </a:moveTo>
                  <a:lnTo>
                    <a:pt x="1158835" y="1283890"/>
                  </a:lnTo>
                  <a:lnTo>
                    <a:pt x="1160578" y="1284518"/>
                  </a:lnTo>
                  <a:lnTo>
                    <a:pt x="1159803" y="1283345"/>
                  </a:lnTo>
                  <a:close/>
                </a:path>
                <a:path w="1348104" h="1819275">
                  <a:moveTo>
                    <a:pt x="1159496" y="1028192"/>
                  </a:moveTo>
                  <a:lnTo>
                    <a:pt x="1157627" y="1028327"/>
                  </a:lnTo>
                  <a:lnTo>
                    <a:pt x="1160440" y="1028943"/>
                  </a:lnTo>
                  <a:lnTo>
                    <a:pt x="1159496" y="1028192"/>
                  </a:lnTo>
                  <a:close/>
                </a:path>
                <a:path w="1348104" h="1819275">
                  <a:moveTo>
                    <a:pt x="1159029" y="1026525"/>
                  </a:moveTo>
                  <a:lnTo>
                    <a:pt x="1157564" y="1027151"/>
                  </a:lnTo>
                  <a:lnTo>
                    <a:pt x="1160316" y="1027216"/>
                  </a:lnTo>
                  <a:lnTo>
                    <a:pt x="1159029" y="1026525"/>
                  </a:lnTo>
                  <a:close/>
                </a:path>
                <a:path w="1348104" h="1819275">
                  <a:moveTo>
                    <a:pt x="1158971" y="1403667"/>
                  </a:moveTo>
                  <a:lnTo>
                    <a:pt x="1158055" y="1405181"/>
                  </a:lnTo>
                  <a:lnTo>
                    <a:pt x="1159408" y="1406600"/>
                  </a:lnTo>
                  <a:lnTo>
                    <a:pt x="1158971" y="1403667"/>
                  </a:lnTo>
                  <a:close/>
                </a:path>
                <a:path w="1348104" h="1819275">
                  <a:moveTo>
                    <a:pt x="1159310" y="1153256"/>
                  </a:moveTo>
                  <a:lnTo>
                    <a:pt x="1158095" y="1154390"/>
                  </a:lnTo>
                  <a:lnTo>
                    <a:pt x="1159806" y="1153991"/>
                  </a:lnTo>
                  <a:lnTo>
                    <a:pt x="1159310" y="1153256"/>
                  </a:lnTo>
                  <a:close/>
                </a:path>
                <a:path w="1348104" h="1819275">
                  <a:moveTo>
                    <a:pt x="1159454" y="1024500"/>
                  </a:moveTo>
                  <a:lnTo>
                    <a:pt x="1156025" y="1024662"/>
                  </a:lnTo>
                  <a:lnTo>
                    <a:pt x="1158091" y="1024706"/>
                  </a:lnTo>
                  <a:lnTo>
                    <a:pt x="1159454" y="1024500"/>
                  </a:lnTo>
                  <a:close/>
                </a:path>
                <a:path w="1348104" h="1819275">
                  <a:moveTo>
                    <a:pt x="1158287" y="1128166"/>
                  </a:moveTo>
                  <a:lnTo>
                    <a:pt x="1158854" y="1129480"/>
                  </a:lnTo>
                  <a:lnTo>
                    <a:pt x="1159204" y="1128553"/>
                  </a:lnTo>
                  <a:lnTo>
                    <a:pt x="1158287" y="1128166"/>
                  </a:lnTo>
                  <a:close/>
                </a:path>
                <a:path w="1348104" h="1819275">
                  <a:moveTo>
                    <a:pt x="1157681" y="1151419"/>
                  </a:moveTo>
                  <a:lnTo>
                    <a:pt x="1156961" y="1152640"/>
                  </a:lnTo>
                  <a:lnTo>
                    <a:pt x="1159067" y="1152405"/>
                  </a:lnTo>
                  <a:lnTo>
                    <a:pt x="1157681" y="1151419"/>
                  </a:lnTo>
                  <a:close/>
                </a:path>
                <a:path w="1348104" h="1819275">
                  <a:moveTo>
                    <a:pt x="1157551" y="1152894"/>
                  </a:moveTo>
                  <a:lnTo>
                    <a:pt x="1157932" y="1154137"/>
                  </a:lnTo>
                  <a:lnTo>
                    <a:pt x="1158551" y="1153337"/>
                  </a:lnTo>
                  <a:lnTo>
                    <a:pt x="1157551" y="1152894"/>
                  </a:lnTo>
                  <a:close/>
                </a:path>
                <a:path w="1348104" h="1819275">
                  <a:moveTo>
                    <a:pt x="1156996" y="1232802"/>
                  </a:moveTo>
                  <a:lnTo>
                    <a:pt x="1156582" y="1233122"/>
                  </a:lnTo>
                  <a:lnTo>
                    <a:pt x="1158440" y="1234322"/>
                  </a:lnTo>
                  <a:lnTo>
                    <a:pt x="1156996" y="1232802"/>
                  </a:lnTo>
                  <a:close/>
                </a:path>
                <a:path w="1348104" h="1819275">
                  <a:moveTo>
                    <a:pt x="1145705" y="1028734"/>
                  </a:moveTo>
                  <a:lnTo>
                    <a:pt x="1154554" y="1033588"/>
                  </a:lnTo>
                  <a:lnTo>
                    <a:pt x="1152425" y="1030959"/>
                  </a:lnTo>
                  <a:lnTo>
                    <a:pt x="1145705" y="1028734"/>
                  </a:lnTo>
                  <a:close/>
                </a:path>
                <a:path w="1348104" h="1819275">
                  <a:moveTo>
                    <a:pt x="1155329" y="990406"/>
                  </a:moveTo>
                  <a:lnTo>
                    <a:pt x="1147655" y="994347"/>
                  </a:lnTo>
                  <a:lnTo>
                    <a:pt x="1153715" y="997213"/>
                  </a:lnTo>
                  <a:lnTo>
                    <a:pt x="1155329" y="990406"/>
                  </a:lnTo>
                  <a:close/>
                </a:path>
                <a:path w="1348104" h="1819275">
                  <a:moveTo>
                    <a:pt x="1155324" y="1246220"/>
                  </a:moveTo>
                  <a:lnTo>
                    <a:pt x="1154789" y="1246363"/>
                  </a:lnTo>
                  <a:lnTo>
                    <a:pt x="1156959" y="1248139"/>
                  </a:lnTo>
                  <a:lnTo>
                    <a:pt x="1155324" y="1246220"/>
                  </a:lnTo>
                  <a:close/>
                </a:path>
                <a:path w="1348104" h="1819275">
                  <a:moveTo>
                    <a:pt x="1156380" y="1037341"/>
                  </a:moveTo>
                  <a:lnTo>
                    <a:pt x="1152841" y="1036700"/>
                  </a:lnTo>
                  <a:lnTo>
                    <a:pt x="1155019" y="1038453"/>
                  </a:lnTo>
                  <a:lnTo>
                    <a:pt x="1156380" y="1037341"/>
                  </a:lnTo>
                  <a:close/>
                </a:path>
                <a:path w="1348104" h="1819275">
                  <a:moveTo>
                    <a:pt x="1154399" y="1244837"/>
                  </a:moveTo>
                  <a:lnTo>
                    <a:pt x="1155651" y="1245813"/>
                  </a:lnTo>
                  <a:lnTo>
                    <a:pt x="1155583" y="1244921"/>
                  </a:lnTo>
                  <a:lnTo>
                    <a:pt x="1154399" y="1244837"/>
                  </a:lnTo>
                  <a:close/>
                </a:path>
                <a:path w="1348104" h="1819275">
                  <a:moveTo>
                    <a:pt x="1150479" y="1335064"/>
                  </a:moveTo>
                  <a:lnTo>
                    <a:pt x="1147513" y="1347765"/>
                  </a:lnTo>
                  <a:lnTo>
                    <a:pt x="1155384" y="1339556"/>
                  </a:lnTo>
                  <a:lnTo>
                    <a:pt x="1150479" y="1335064"/>
                  </a:lnTo>
                  <a:close/>
                </a:path>
                <a:path w="1348104" h="1819275">
                  <a:moveTo>
                    <a:pt x="1153957" y="1024263"/>
                  </a:moveTo>
                  <a:lnTo>
                    <a:pt x="1154850" y="1025171"/>
                  </a:lnTo>
                  <a:lnTo>
                    <a:pt x="1155087" y="1024280"/>
                  </a:lnTo>
                  <a:lnTo>
                    <a:pt x="1153957" y="1024263"/>
                  </a:lnTo>
                  <a:close/>
                </a:path>
                <a:path w="1348104" h="1819275">
                  <a:moveTo>
                    <a:pt x="1151192" y="1243505"/>
                  </a:moveTo>
                  <a:lnTo>
                    <a:pt x="1154036" y="1248276"/>
                  </a:lnTo>
                  <a:lnTo>
                    <a:pt x="1153395" y="1246647"/>
                  </a:lnTo>
                  <a:lnTo>
                    <a:pt x="1151192" y="1243505"/>
                  </a:lnTo>
                  <a:close/>
                </a:path>
                <a:path w="1348104" h="1819275">
                  <a:moveTo>
                    <a:pt x="1152593" y="1149722"/>
                  </a:moveTo>
                  <a:lnTo>
                    <a:pt x="1152294" y="1151010"/>
                  </a:lnTo>
                  <a:lnTo>
                    <a:pt x="1154577" y="1150694"/>
                  </a:lnTo>
                  <a:lnTo>
                    <a:pt x="1152593" y="1149722"/>
                  </a:lnTo>
                  <a:close/>
                </a:path>
                <a:path w="1348104" h="1819275">
                  <a:moveTo>
                    <a:pt x="1153739" y="1240727"/>
                  </a:moveTo>
                  <a:lnTo>
                    <a:pt x="1153469" y="1241925"/>
                  </a:lnTo>
                  <a:lnTo>
                    <a:pt x="1154468" y="1242295"/>
                  </a:lnTo>
                  <a:lnTo>
                    <a:pt x="1153739" y="1240727"/>
                  </a:lnTo>
                  <a:close/>
                </a:path>
                <a:path w="1348104" h="1819275">
                  <a:moveTo>
                    <a:pt x="1153148" y="1148187"/>
                  </a:moveTo>
                  <a:lnTo>
                    <a:pt x="1151311" y="1149331"/>
                  </a:lnTo>
                  <a:lnTo>
                    <a:pt x="1153668" y="1148729"/>
                  </a:lnTo>
                  <a:lnTo>
                    <a:pt x="1153148" y="1148187"/>
                  </a:lnTo>
                  <a:close/>
                </a:path>
                <a:path w="1348104" h="1819275">
                  <a:moveTo>
                    <a:pt x="1152954" y="1237563"/>
                  </a:moveTo>
                  <a:lnTo>
                    <a:pt x="1152143" y="1236087"/>
                  </a:lnTo>
                  <a:lnTo>
                    <a:pt x="1152317" y="1238027"/>
                  </a:lnTo>
                  <a:lnTo>
                    <a:pt x="1152954" y="1237563"/>
                  </a:lnTo>
                  <a:close/>
                </a:path>
                <a:path w="1348104" h="1819275">
                  <a:moveTo>
                    <a:pt x="1150866" y="1244704"/>
                  </a:moveTo>
                  <a:lnTo>
                    <a:pt x="1151653" y="1246903"/>
                  </a:lnTo>
                  <a:lnTo>
                    <a:pt x="1152219" y="1246360"/>
                  </a:lnTo>
                  <a:lnTo>
                    <a:pt x="1150866" y="1244704"/>
                  </a:lnTo>
                  <a:close/>
                </a:path>
                <a:path w="1348104" h="1819275">
                  <a:moveTo>
                    <a:pt x="1149307" y="1244640"/>
                  </a:moveTo>
                  <a:lnTo>
                    <a:pt x="1150934" y="1247684"/>
                  </a:lnTo>
                  <a:lnTo>
                    <a:pt x="1150379" y="1245455"/>
                  </a:lnTo>
                  <a:lnTo>
                    <a:pt x="1149307" y="1244640"/>
                  </a:lnTo>
                  <a:close/>
                </a:path>
                <a:path w="1348104" h="1819275">
                  <a:moveTo>
                    <a:pt x="1145950" y="966308"/>
                  </a:moveTo>
                  <a:lnTo>
                    <a:pt x="1144341" y="966476"/>
                  </a:lnTo>
                  <a:lnTo>
                    <a:pt x="1145790" y="968812"/>
                  </a:lnTo>
                  <a:lnTo>
                    <a:pt x="1145950" y="966308"/>
                  </a:lnTo>
                  <a:close/>
                </a:path>
                <a:path w="1348104" h="1819275">
                  <a:moveTo>
                    <a:pt x="1143070" y="965520"/>
                  </a:moveTo>
                  <a:lnTo>
                    <a:pt x="1143831" y="967295"/>
                  </a:lnTo>
                  <a:lnTo>
                    <a:pt x="1143967" y="965786"/>
                  </a:lnTo>
                  <a:lnTo>
                    <a:pt x="1143070" y="965520"/>
                  </a:lnTo>
                  <a:close/>
                </a:path>
                <a:path w="1348104" h="1819275">
                  <a:moveTo>
                    <a:pt x="1141431" y="1231757"/>
                  </a:moveTo>
                  <a:lnTo>
                    <a:pt x="1139939" y="1231803"/>
                  </a:lnTo>
                  <a:lnTo>
                    <a:pt x="1141583" y="1233033"/>
                  </a:lnTo>
                  <a:lnTo>
                    <a:pt x="1141431" y="1231757"/>
                  </a:lnTo>
                  <a:close/>
                </a:path>
                <a:path w="1348104" h="1819275">
                  <a:moveTo>
                    <a:pt x="1136498" y="1384635"/>
                  </a:moveTo>
                  <a:lnTo>
                    <a:pt x="1135241" y="1386419"/>
                  </a:lnTo>
                  <a:lnTo>
                    <a:pt x="1137101" y="1385773"/>
                  </a:lnTo>
                  <a:lnTo>
                    <a:pt x="1136498" y="1384635"/>
                  </a:lnTo>
                  <a:close/>
                </a:path>
                <a:path w="1348104" h="1819275">
                  <a:moveTo>
                    <a:pt x="1135003" y="1380884"/>
                  </a:moveTo>
                  <a:lnTo>
                    <a:pt x="1134529" y="1381650"/>
                  </a:lnTo>
                  <a:lnTo>
                    <a:pt x="1135525" y="1383110"/>
                  </a:lnTo>
                  <a:lnTo>
                    <a:pt x="1135003" y="1380884"/>
                  </a:lnTo>
                  <a:close/>
                </a:path>
                <a:path w="1348104" h="1819275">
                  <a:moveTo>
                    <a:pt x="1133361" y="1380416"/>
                  </a:moveTo>
                  <a:lnTo>
                    <a:pt x="1131331" y="1386777"/>
                  </a:lnTo>
                  <a:lnTo>
                    <a:pt x="1135434" y="1383353"/>
                  </a:lnTo>
                  <a:lnTo>
                    <a:pt x="1133361" y="1380416"/>
                  </a:lnTo>
                  <a:close/>
                </a:path>
                <a:path w="1348104" h="1819275">
                  <a:moveTo>
                    <a:pt x="1122043" y="1320946"/>
                  </a:moveTo>
                  <a:lnTo>
                    <a:pt x="1120716" y="1321995"/>
                  </a:lnTo>
                  <a:lnTo>
                    <a:pt x="1122279" y="1322066"/>
                  </a:lnTo>
                  <a:lnTo>
                    <a:pt x="1122043" y="1320946"/>
                  </a:lnTo>
                  <a:close/>
                </a:path>
                <a:path w="1348104" h="1819275">
                  <a:moveTo>
                    <a:pt x="1102636" y="1258263"/>
                  </a:moveTo>
                  <a:lnTo>
                    <a:pt x="1108972" y="1262900"/>
                  </a:lnTo>
                  <a:lnTo>
                    <a:pt x="1109788" y="1270111"/>
                  </a:lnTo>
                  <a:lnTo>
                    <a:pt x="1118201" y="1269686"/>
                  </a:lnTo>
                  <a:lnTo>
                    <a:pt x="1112953" y="1262313"/>
                  </a:lnTo>
                  <a:lnTo>
                    <a:pt x="1102636" y="1258263"/>
                  </a:lnTo>
                  <a:close/>
                </a:path>
                <a:path w="1348104" h="1819275">
                  <a:moveTo>
                    <a:pt x="1115710" y="1692689"/>
                  </a:moveTo>
                  <a:lnTo>
                    <a:pt x="1114196" y="1693494"/>
                  </a:lnTo>
                  <a:lnTo>
                    <a:pt x="1114821" y="1694056"/>
                  </a:lnTo>
                  <a:lnTo>
                    <a:pt x="1115710" y="1692689"/>
                  </a:lnTo>
                  <a:close/>
                </a:path>
                <a:path w="1348104" h="1819275">
                  <a:moveTo>
                    <a:pt x="1114390" y="1698690"/>
                  </a:moveTo>
                  <a:lnTo>
                    <a:pt x="1113059" y="1699651"/>
                  </a:lnTo>
                  <a:lnTo>
                    <a:pt x="1113492" y="1699782"/>
                  </a:lnTo>
                  <a:lnTo>
                    <a:pt x="1114390" y="1698690"/>
                  </a:lnTo>
                  <a:close/>
                </a:path>
                <a:path w="1348104" h="1819275">
                  <a:moveTo>
                    <a:pt x="1104120" y="1257834"/>
                  </a:moveTo>
                  <a:lnTo>
                    <a:pt x="1106741" y="1259377"/>
                  </a:lnTo>
                  <a:lnTo>
                    <a:pt x="1105712" y="1258059"/>
                  </a:lnTo>
                  <a:lnTo>
                    <a:pt x="1104120" y="1257834"/>
                  </a:lnTo>
                  <a:close/>
                </a:path>
                <a:path w="1348104" h="1819275">
                  <a:moveTo>
                    <a:pt x="1102731" y="1256213"/>
                  </a:moveTo>
                  <a:lnTo>
                    <a:pt x="1104013" y="1257272"/>
                  </a:lnTo>
                  <a:lnTo>
                    <a:pt x="1104061" y="1257020"/>
                  </a:lnTo>
                  <a:lnTo>
                    <a:pt x="1102731" y="1256213"/>
                  </a:lnTo>
                  <a:close/>
                </a:path>
                <a:path w="1348104" h="1819275">
                  <a:moveTo>
                    <a:pt x="1104493" y="1260907"/>
                  </a:moveTo>
                  <a:lnTo>
                    <a:pt x="1102921" y="1261021"/>
                  </a:lnTo>
                  <a:lnTo>
                    <a:pt x="1104753" y="1261771"/>
                  </a:lnTo>
                  <a:lnTo>
                    <a:pt x="1104493" y="1260907"/>
                  </a:lnTo>
                  <a:close/>
                </a:path>
                <a:path w="1348104" h="1819275">
                  <a:moveTo>
                    <a:pt x="1101089" y="925080"/>
                  </a:moveTo>
                  <a:lnTo>
                    <a:pt x="1104210" y="921444"/>
                  </a:lnTo>
                  <a:lnTo>
                    <a:pt x="1102347" y="921737"/>
                  </a:lnTo>
                  <a:lnTo>
                    <a:pt x="1101089" y="925080"/>
                  </a:lnTo>
                  <a:close/>
                </a:path>
                <a:path w="1348104" h="1819275">
                  <a:moveTo>
                    <a:pt x="1091544" y="925912"/>
                  </a:moveTo>
                  <a:lnTo>
                    <a:pt x="1085588" y="931882"/>
                  </a:lnTo>
                  <a:lnTo>
                    <a:pt x="1087315" y="936936"/>
                  </a:lnTo>
                  <a:lnTo>
                    <a:pt x="1098538" y="932167"/>
                  </a:lnTo>
                  <a:lnTo>
                    <a:pt x="1099372" y="927500"/>
                  </a:lnTo>
                  <a:lnTo>
                    <a:pt x="1091544" y="925912"/>
                  </a:lnTo>
                  <a:close/>
                </a:path>
                <a:path w="1348104" h="1819275">
                  <a:moveTo>
                    <a:pt x="1096456" y="1235106"/>
                  </a:moveTo>
                  <a:lnTo>
                    <a:pt x="1096116" y="1236236"/>
                  </a:lnTo>
                  <a:lnTo>
                    <a:pt x="1097147" y="1235960"/>
                  </a:lnTo>
                  <a:lnTo>
                    <a:pt x="1096456" y="1235106"/>
                  </a:lnTo>
                  <a:close/>
                </a:path>
                <a:path w="1348104" h="1819275">
                  <a:moveTo>
                    <a:pt x="1095570" y="1232621"/>
                  </a:moveTo>
                  <a:lnTo>
                    <a:pt x="1093886" y="1233097"/>
                  </a:lnTo>
                  <a:lnTo>
                    <a:pt x="1095243" y="1234191"/>
                  </a:lnTo>
                  <a:lnTo>
                    <a:pt x="1095570" y="1232621"/>
                  </a:lnTo>
                  <a:close/>
                </a:path>
                <a:path w="1348104" h="1819275">
                  <a:moveTo>
                    <a:pt x="1092447" y="1230597"/>
                  </a:moveTo>
                  <a:lnTo>
                    <a:pt x="1092053" y="1233349"/>
                  </a:lnTo>
                  <a:lnTo>
                    <a:pt x="1093452" y="1231088"/>
                  </a:lnTo>
                  <a:lnTo>
                    <a:pt x="1092447" y="1230597"/>
                  </a:lnTo>
                  <a:close/>
                </a:path>
                <a:path w="1348104" h="1819275">
                  <a:moveTo>
                    <a:pt x="1089713" y="1232233"/>
                  </a:moveTo>
                  <a:lnTo>
                    <a:pt x="1090308" y="1233520"/>
                  </a:lnTo>
                  <a:lnTo>
                    <a:pt x="1090774" y="1232422"/>
                  </a:lnTo>
                  <a:lnTo>
                    <a:pt x="1089713" y="1232233"/>
                  </a:lnTo>
                  <a:close/>
                </a:path>
                <a:path w="1348104" h="1819275">
                  <a:moveTo>
                    <a:pt x="1087880" y="1292685"/>
                  </a:moveTo>
                  <a:lnTo>
                    <a:pt x="1088785" y="1293857"/>
                  </a:lnTo>
                  <a:lnTo>
                    <a:pt x="1090084" y="1293529"/>
                  </a:lnTo>
                  <a:lnTo>
                    <a:pt x="1087880" y="1292685"/>
                  </a:lnTo>
                  <a:close/>
                </a:path>
                <a:path w="1348104" h="1819275">
                  <a:moveTo>
                    <a:pt x="1087833" y="1229635"/>
                  </a:moveTo>
                  <a:lnTo>
                    <a:pt x="1087159" y="1230080"/>
                  </a:lnTo>
                  <a:lnTo>
                    <a:pt x="1087869" y="1231636"/>
                  </a:lnTo>
                  <a:lnTo>
                    <a:pt x="1087833" y="1229635"/>
                  </a:lnTo>
                  <a:close/>
                </a:path>
                <a:path w="1348104" h="1819275">
                  <a:moveTo>
                    <a:pt x="1085610" y="1234272"/>
                  </a:moveTo>
                  <a:lnTo>
                    <a:pt x="1086073" y="1236371"/>
                  </a:lnTo>
                  <a:lnTo>
                    <a:pt x="1087550" y="1235354"/>
                  </a:lnTo>
                  <a:lnTo>
                    <a:pt x="1085610" y="1234272"/>
                  </a:lnTo>
                  <a:close/>
                </a:path>
                <a:path w="1348104" h="1819275">
                  <a:moveTo>
                    <a:pt x="1082955" y="1231437"/>
                  </a:moveTo>
                  <a:lnTo>
                    <a:pt x="1081220" y="1232539"/>
                  </a:lnTo>
                  <a:lnTo>
                    <a:pt x="1082614" y="1233101"/>
                  </a:lnTo>
                  <a:lnTo>
                    <a:pt x="1082955" y="1231437"/>
                  </a:lnTo>
                  <a:close/>
                </a:path>
                <a:path w="1348104" h="1819275">
                  <a:moveTo>
                    <a:pt x="1082289" y="1230087"/>
                  </a:moveTo>
                  <a:lnTo>
                    <a:pt x="1079079" y="1231248"/>
                  </a:lnTo>
                  <a:lnTo>
                    <a:pt x="1080966" y="1231871"/>
                  </a:lnTo>
                  <a:lnTo>
                    <a:pt x="1082289" y="1230087"/>
                  </a:lnTo>
                  <a:close/>
                </a:path>
                <a:path w="1348104" h="1819275">
                  <a:moveTo>
                    <a:pt x="1079084" y="1228097"/>
                  </a:moveTo>
                  <a:lnTo>
                    <a:pt x="1078272" y="1229930"/>
                  </a:lnTo>
                  <a:lnTo>
                    <a:pt x="1080094" y="1229389"/>
                  </a:lnTo>
                  <a:lnTo>
                    <a:pt x="1079084" y="1228097"/>
                  </a:lnTo>
                  <a:close/>
                </a:path>
                <a:path w="1348104" h="1819275">
                  <a:moveTo>
                    <a:pt x="1077606" y="895579"/>
                  </a:moveTo>
                  <a:lnTo>
                    <a:pt x="1073721" y="897384"/>
                  </a:lnTo>
                  <a:lnTo>
                    <a:pt x="1075590" y="901801"/>
                  </a:lnTo>
                  <a:lnTo>
                    <a:pt x="1077606" y="895579"/>
                  </a:lnTo>
                  <a:close/>
                </a:path>
                <a:path w="1348104" h="1819275">
                  <a:moveTo>
                    <a:pt x="1076766" y="1227844"/>
                  </a:moveTo>
                  <a:lnTo>
                    <a:pt x="1075107" y="1228554"/>
                  </a:lnTo>
                  <a:lnTo>
                    <a:pt x="1077903" y="1228140"/>
                  </a:lnTo>
                  <a:lnTo>
                    <a:pt x="1076766" y="1227844"/>
                  </a:lnTo>
                  <a:close/>
                </a:path>
                <a:path w="1348104" h="1819275">
                  <a:moveTo>
                    <a:pt x="1076915" y="1220471"/>
                  </a:moveTo>
                  <a:lnTo>
                    <a:pt x="1074269" y="1220899"/>
                  </a:lnTo>
                  <a:lnTo>
                    <a:pt x="1077497" y="1220903"/>
                  </a:lnTo>
                  <a:lnTo>
                    <a:pt x="1076915" y="1220471"/>
                  </a:lnTo>
                  <a:close/>
                </a:path>
                <a:path w="1348104" h="1819275">
                  <a:moveTo>
                    <a:pt x="1072611" y="901811"/>
                  </a:moveTo>
                  <a:lnTo>
                    <a:pt x="1067562" y="902778"/>
                  </a:lnTo>
                  <a:lnTo>
                    <a:pt x="1072584" y="913489"/>
                  </a:lnTo>
                  <a:lnTo>
                    <a:pt x="1076427" y="906838"/>
                  </a:lnTo>
                  <a:lnTo>
                    <a:pt x="1073850" y="902449"/>
                  </a:lnTo>
                  <a:lnTo>
                    <a:pt x="1070971" y="907601"/>
                  </a:lnTo>
                  <a:lnTo>
                    <a:pt x="1072611" y="901811"/>
                  </a:lnTo>
                  <a:close/>
                </a:path>
                <a:path w="1348104" h="1819275">
                  <a:moveTo>
                    <a:pt x="1074130" y="1213660"/>
                  </a:moveTo>
                  <a:lnTo>
                    <a:pt x="1072535" y="1215791"/>
                  </a:lnTo>
                  <a:lnTo>
                    <a:pt x="1074843" y="1214171"/>
                  </a:lnTo>
                  <a:lnTo>
                    <a:pt x="1074130" y="1213660"/>
                  </a:lnTo>
                  <a:close/>
                </a:path>
                <a:path w="1348104" h="1819275">
                  <a:moveTo>
                    <a:pt x="1071031" y="1214395"/>
                  </a:moveTo>
                  <a:lnTo>
                    <a:pt x="1071293" y="1215618"/>
                  </a:lnTo>
                  <a:lnTo>
                    <a:pt x="1072054" y="1214775"/>
                  </a:lnTo>
                  <a:lnTo>
                    <a:pt x="1071031" y="1214395"/>
                  </a:lnTo>
                  <a:close/>
                </a:path>
                <a:path w="1348104" h="1819275">
                  <a:moveTo>
                    <a:pt x="1071250" y="1212272"/>
                  </a:moveTo>
                  <a:lnTo>
                    <a:pt x="1070625" y="1212849"/>
                  </a:lnTo>
                  <a:lnTo>
                    <a:pt x="1071686" y="1213816"/>
                  </a:lnTo>
                  <a:lnTo>
                    <a:pt x="1071250" y="1212272"/>
                  </a:lnTo>
                  <a:close/>
                </a:path>
                <a:path w="1348104" h="1819275">
                  <a:moveTo>
                    <a:pt x="1071020" y="893811"/>
                  </a:moveTo>
                  <a:lnTo>
                    <a:pt x="1066836" y="898780"/>
                  </a:lnTo>
                  <a:lnTo>
                    <a:pt x="1069106" y="897249"/>
                  </a:lnTo>
                  <a:lnTo>
                    <a:pt x="1071020" y="893811"/>
                  </a:lnTo>
                  <a:close/>
                </a:path>
                <a:path w="1348104" h="1819275">
                  <a:moveTo>
                    <a:pt x="1070159" y="1209505"/>
                  </a:moveTo>
                  <a:lnTo>
                    <a:pt x="1069984" y="1210849"/>
                  </a:lnTo>
                  <a:lnTo>
                    <a:pt x="1071287" y="1210802"/>
                  </a:lnTo>
                  <a:lnTo>
                    <a:pt x="1070159" y="1209505"/>
                  </a:lnTo>
                  <a:close/>
                </a:path>
                <a:path w="1348104" h="1819275">
                  <a:moveTo>
                    <a:pt x="1068600" y="1210392"/>
                  </a:moveTo>
                  <a:lnTo>
                    <a:pt x="1066816" y="1212921"/>
                  </a:lnTo>
                  <a:lnTo>
                    <a:pt x="1070131" y="1212152"/>
                  </a:lnTo>
                  <a:lnTo>
                    <a:pt x="1068600" y="1210392"/>
                  </a:lnTo>
                  <a:close/>
                </a:path>
                <a:path w="1348104" h="1819275">
                  <a:moveTo>
                    <a:pt x="1053779" y="1056863"/>
                  </a:moveTo>
                  <a:lnTo>
                    <a:pt x="1046236" y="1060591"/>
                  </a:lnTo>
                  <a:lnTo>
                    <a:pt x="1049281" y="1071935"/>
                  </a:lnTo>
                  <a:lnTo>
                    <a:pt x="1067008" y="1073789"/>
                  </a:lnTo>
                  <a:lnTo>
                    <a:pt x="1067251" y="1064510"/>
                  </a:lnTo>
                  <a:lnTo>
                    <a:pt x="1053968" y="1061055"/>
                  </a:lnTo>
                  <a:lnTo>
                    <a:pt x="1053779" y="1056863"/>
                  </a:lnTo>
                  <a:close/>
                </a:path>
                <a:path w="1348104" h="1819275">
                  <a:moveTo>
                    <a:pt x="1066699" y="1206033"/>
                  </a:moveTo>
                  <a:lnTo>
                    <a:pt x="1066972" y="1207481"/>
                  </a:lnTo>
                  <a:lnTo>
                    <a:pt x="1067656" y="1206763"/>
                  </a:lnTo>
                  <a:lnTo>
                    <a:pt x="1066699" y="1206033"/>
                  </a:lnTo>
                  <a:close/>
                </a:path>
                <a:path w="1348104" h="1819275">
                  <a:moveTo>
                    <a:pt x="1065449" y="1208562"/>
                  </a:moveTo>
                  <a:lnTo>
                    <a:pt x="1064950" y="1209752"/>
                  </a:lnTo>
                  <a:lnTo>
                    <a:pt x="1066953" y="1209603"/>
                  </a:lnTo>
                  <a:lnTo>
                    <a:pt x="1065449" y="1208562"/>
                  </a:lnTo>
                  <a:close/>
                </a:path>
                <a:path w="1348104" h="1819275">
                  <a:moveTo>
                    <a:pt x="1065354" y="905001"/>
                  </a:moveTo>
                  <a:lnTo>
                    <a:pt x="1064733" y="907284"/>
                  </a:lnTo>
                  <a:lnTo>
                    <a:pt x="1066219" y="905850"/>
                  </a:lnTo>
                  <a:lnTo>
                    <a:pt x="1065354" y="905001"/>
                  </a:lnTo>
                  <a:close/>
                </a:path>
                <a:path w="1348104" h="1819275">
                  <a:moveTo>
                    <a:pt x="1064266" y="17467"/>
                  </a:moveTo>
                  <a:lnTo>
                    <a:pt x="1060809" y="18451"/>
                  </a:lnTo>
                  <a:lnTo>
                    <a:pt x="1063025" y="22352"/>
                  </a:lnTo>
                  <a:lnTo>
                    <a:pt x="1064266" y="17467"/>
                  </a:lnTo>
                  <a:close/>
                </a:path>
                <a:path w="1348104" h="1819275">
                  <a:moveTo>
                    <a:pt x="1064688" y="1215242"/>
                  </a:moveTo>
                  <a:lnTo>
                    <a:pt x="1061814" y="1215733"/>
                  </a:lnTo>
                  <a:lnTo>
                    <a:pt x="1062912" y="1216409"/>
                  </a:lnTo>
                  <a:lnTo>
                    <a:pt x="1064688" y="1215242"/>
                  </a:lnTo>
                  <a:close/>
                </a:path>
                <a:path w="1348104" h="1819275">
                  <a:moveTo>
                    <a:pt x="1062106" y="1204631"/>
                  </a:moveTo>
                  <a:lnTo>
                    <a:pt x="1061701" y="1208766"/>
                  </a:lnTo>
                  <a:lnTo>
                    <a:pt x="1062885" y="1208085"/>
                  </a:lnTo>
                  <a:lnTo>
                    <a:pt x="1062106" y="1204631"/>
                  </a:lnTo>
                  <a:close/>
                </a:path>
                <a:path w="1348104" h="1819275">
                  <a:moveTo>
                    <a:pt x="1059170" y="1205595"/>
                  </a:moveTo>
                  <a:lnTo>
                    <a:pt x="1058641" y="1207510"/>
                  </a:lnTo>
                  <a:lnTo>
                    <a:pt x="1060043" y="1206099"/>
                  </a:lnTo>
                  <a:lnTo>
                    <a:pt x="1059170" y="1205595"/>
                  </a:lnTo>
                  <a:close/>
                </a:path>
                <a:path w="1348104" h="1819275">
                  <a:moveTo>
                    <a:pt x="1059942" y="2888"/>
                  </a:moveTo>
                  <a:lnTo>
                    <a:pt x="1055517" y="0"/>
                  </a:lnTo>
                  <a:lnTo>
                    <a:pt x="1047841" y="6292"/>
                  </a:lnTo>
                  <a:lnTo>
                    <a:pt x="1057214" y="9553"/>
                  </a:lnTo>
                  <a:lnTo>
                    <a:pt x="1059942" y="2888"/>
                  </a:lnTo>
                  <a:close/>
                </a:path>
                <a:path w="1348104" h="1819275">
                  <a:moveTo>
                    <a:pt x="1050119" y="1264241"/>
                  </a:moveTo>
                  <a:lnTo>
                    <a:pt x="1054688" y="1268274"/>
                  </a:lnTo>
                  <a:lnTo>
                    <a:pt x="1055084" y="1265776"/>
                  </a:lnTo>
                  <a:lnTo>
                    <a:pt x="1050119" y="1264241"/>
                  </a:lnTo>
                  <a:close/>
                </a:path>
                <a:path w="1348104" h="1819275">
                  <a:moveTo>
                    <a:pt x="1057004" y="1054738"/>
                  </a:moveTo>
                  <a:lnTo>
                    <a:pt x="1056314" y="1053296"/>
                  </a:lnTo>
                  <a:lnTo>
                    <a:pt x="1056780" y="1057033"/>
                  </a:lnTo>
                  <a:lnTo>
                    <a:pt x="1057004" y="1054738"/>
                  </a:lnTo>
                  <a:close/>
                </a:path>
                <a:path w="1348104" h="1819275">
                  <a:moveTo>
                    <a:pt x="1053100" y="1043720"/>
                  </a:moveTo>
                  <a:lnTo>
                    <a:pt x="1054726" y="1052814"/>
                  </a:lnTo>
                  <a:lnTo>
                    <a:pt x="1056849" y="1048979"/>
                  </a:lnTo>
                  <a:lnTo>
                    <a:pt x="1053100" y="1043720"/>
                  </a:lnTo>
                  <a:close/>
                </a:path>
                <a:path w="1348104" h="1819275">
                  <a:moveTo>
                    <a:pt x="1055291" y="1201248"/>
                  </a:moveTo>
                  <a:lnTo>
                    <a:pt x="1056480" y="1203797"/>
                  </a:lnTo>
                  <a:lnTo>
                    <a:pt x="1055902" y="1202564"/>
                  </a:lnTo>
                  <a:lnTo>
                    <a:pt x="1055291" y="1201248"/>
                  </a:lnTo>
                  <a:close/>
                </a:path>
                <a:path w="1348104" h="1819275">
                  <a:moveTo>
                    <a:pt x="1048231" y="446618"/>
                  </a:moveTo>
                  <a:lnTo>
                    <a:pt x="1046701" y="449841"/>
                  </a:lnTo>
                  <a:lnTo>
                    <a:pt x="1053147" y="454951"/>
                  </a:lnTo>
                  <a:lnTo>
                    <a:pt x="1055968" y="450810"/>
                  </a:lnTo>
                  <a:lnTo>
                    <a:pt x="1048231" y="446618"/>
                  </a:lnTo>
                  <a:close/>
                </a:path>
                <a:path w="1348104" h="1819275">
                  <a:moveTo>
                    <a:pt x="1052727" y="1201083"/>
                  </a:moveTo>
                  <a:lnTo>
                    <a:pt x="1052186" y="1203984"/>
                  </a:lnTo>
                  <a:lnTo>
                    <a:pt x="1055438" y="1203344"/>
                  </a:lnTo>
                  <a:lnTo>
                    <a:pt x="1052727" y="1201083"/>
                  </a:lnTo>
                  <a:close/>
                </a:path>
                <a:path w="1348104" h="1819275">
                  <a:moveTo>
                    <a:pt x="1052827" y="1198954"/>
                  </a:moveTo>
                  <a:lnTo>
                    <a:pt x="1054579" y="1201985"/>
                  </a:lnTo>
                  <a:lnTo>
                    <a:pt x="1054901" y="1199626"/>
                  </a:lnTo>
                  <a:lnTo>
                    <a:pt x="1052827" y="1198954"/>
                  </a:lnTo>
                  <a:close/>
                </a:path>
                <a:path w="1348104" h="1819275">
                  <a:moveTo>
                    <a:pt x="1051666" y="891944"/>
                  </a:moveTo>
                  <a:lnTo>
                    <a:pt x="1050258" y="892030"/>
                  </a:lnTo>
                  <a:lnTo>
                    <a:pt x="1051198" y="893218"/>
                  </a:lnTo>
                  <a:lnTo>
                    <a:pt x="1051666" y="891944"/>
                  </a:lnTo>
                  <a:close/>
                </a:path>
                <a:path w="1348104" h="1819275">
                  <a:moveTo>
                    <a:pt x="1048897" y="1204280"/>
                  </a:moveTo>
                  <a:lnTo>
                    <a:pt x="1049366" y="1205489"/>
                  </a:lnTo>
                  <a:lnTo>
                    <a:pt x="1050553" y="1204744"/>
                  </a:lnTo>
                  <a:lnTo>
                    <a:pt x="1048897" y="1204280"/>
                  </a:lnTo>
                  <a:close/>
                </a:path>
                <a:path w="1348104" h="1819275">
                  <a:moveTo>
                    <a:pt x="1046313" y="1034791"/>
                  </a:moveTo>
                  <a:lnTo>
                    <a:pt x="1044940" y="1039469"/>
                  </a:lnTo>
                  <a:lnTo>
                    <a:pt x="1049908" y="1039400"/>
                  </a:lnTo>
                  <a:lnTo>
                    <a:pt x="1046313" y="1034791"/>
                  </a:lnTo>
                  <a:close/>
                </a:path>
                <a:path w="1348104" h="1819275">
                  <a:moveTo>
                    <a:pt x="1047710" y="394003"/>
                  </a:moveTo>
                  <a:lnTo>
                    <a:pt x="1047589" y="396079"/>
                  </a:lnTo>
                  <a:lnTo>
                    <a:pt x="1048299" y="394201"/>
                  </a:lnTo>
                  <a:lnTo>
                    <a:pt x="1047710" y="394003"/>
                  </a:lnTo>
                  <a:close/>
                </a:path>
                <a:path w="1348104" h="1819275">
                  <a:moveTo>
                    <a:pt x="1046905" y="866492"/>
                  </a:moveTo>
                  <a:lnTo>
                    <a:pt x="1043565" y="867785"/>
                  </a:lnTo>
                  <a:lnTo>
                    <a:pt x="1045622" y="869782"/>
                  </a:lnTo>
                  <a:lnTo>
                    <a:pt x="1046905" y="866492"/>
                  </a:lnTo>
                  <a:close/>
                </a:path>
                <a:path w="1348104" h="1819275">
                  <a:moveTo>
                    <a:pt x="1038487" y="1032744"/>
                  </a:moveTo>
                  <a:lnTo>
                    <a:pt x="1035622" y="1041032"/>
                  </a:lnTo>
                  <a:lnTo>
                    <a:pt x="1044153" y="1049202"/>
                  </a:lnTo>
                  <a:lnTo>
                    <a:pt x="1045855" y="1042760"/>
                  </a:lnTo>
                  <a:lnTo>
                    <a:pt x="1038487" y="1032744"/>
                  </a:lnTo>
                  <a:close/>
                </a:path>
                <a:path w="1348104" h="1819275">
                  <a:moveTo>
                    <a:pt x="1028826" y="1049317"/>
                  </a:moveTo>
                  <a:lnTo>
                    <a:pt x="1017317" y="1051799"/>
                  </a:lnTo>
                  <a:lnTo>
                    <a:pt x="1011342" y="1059850"/>
                  </a:lnTo>
                  <a:lnTo>
                    <a:pt x="1006096" y="1075052"/>
                  </a:lnTo>
                  <a:lnTo>
                    <a:pt x="1010712" y="1095013"/>
                  </a:lnTo>
                  <a:lnTo>
                    <a:pt x="1028145" y="1094846"/>
                  </a:lnTo>
                  <a:lnTo>
                    <a:pt x="1040747" y="1083604"/>
                  </a:lnTo>
                  <a:lnTo>
                    <a:pt x="1041823" y="1056523"/>
                  </a:lnTo>
                  <a:lnTo>
                    <a:pt x="1028826" y="1049317"/>
                  </a:lnTo>
                  <a:close/>
                </a:path>
                <a:path w="1348104" h="1819275">
                  <a:moveTo>
                    <a:pt x="1039821" y="1031212"/>
                  </a:moveTo>
                  <a:lnTo>
                    <a:pt x="1040216" y="1033392"/>
                  </a:lnTo>
                  <a:lnTo>
                    <a:pt x="1041356" y="1031909"/>
                  </a:lnTo>
                  <a:lnTo>
                    <a:pt x="1039821" y="1031212"/>
                  </a:lnTo>
                  <a:close/>
                </a:path>
                <a:path w="1348104" h="1819275">
                  <a:moveTo>
                    <a:pt x="1031860" y="1206369"/>
                  </a:moveTo>
                  <a:lnTo>
                    <a:pt x="1031536" y="1208282"/>
                  </a:lnTo>
                  <a:lnTo>
                    <a:pt x="1033456" y="1208067"/>
                  </a:lnTo>
                  <a:lnTo>
                    <a:pt x="1031860" y="1206369"/>
                  </a:lnTo>
                  <a:close/>
                </a:path>
                <a:path w="1348104" h="1819275">
                  <a:moveTo>
                    <a:pt x="955325" y="783542"/>
                  </a:moveTo>
                  <a:lnTo>
                    <a:pt x="950870" y="784214"/>
                  </a:lnTo>
                  <a:lnTo>
                    <a:pt x="949335" y="807322"/>
                  </a:lnTo>
                  <a:lnTo>
                    <a:pt x="951092" y="810819"/>
                  </a:lnTo>
                  <a:lnTo>
                    <a:pt x="960097" y="812321"/>
                  </a:lnTo>
                  <a:lnTo>
                    <a:pt x="963221" y="833137"/>
                  </a:lnTo>
                  <a:lnTo>
                    <a:pt x="970169" y="839046"/>
                  </a:lnTo>
                  <a:lnTo>
                    <a:pt x="991384" y="831324"/>
                  </a:lnTo>
                  <a:lnTo>
                    <a:pt x="1020392" y="835797"/>
                  </a:lnTo>
                  <a:lnTo>
                    <a:pt x="1025481" y="833180"/>
                  </a:lnTo>
                  <a:lnTo>
                    <a:pt x="1021216" y="826749"/>
                  </a:lnTo>
                  <a:lnTo>
                    <a:pt x="1022374" y="820894"/>
                  </a:lnTo>
                  <a:lnTo>
                    <a:pt x="1017590" y="818486"/>
                  </a:lnTo>
                  <a:lnTo>
                    <a:pt x="1015210" y="808137"/>
                  </a:lnTo>
                  <a:lnTo>
                    <a:pt x="1009910" y="805978"/>
                  </a:lnTo>
                  <a:lnTo>
                    <a:pt x="1007242" y="797724"/>
                  </a:lnTo>
                  <a:lnTo>
                    <a:pt x="992500" y="789089"/>
                  </a:lnTo>
                  <a:lnTo>
                    <a:pt x="970897" y="790878"/>
                  </a:lnTo>
                  <a:lnTo>
                    <a:pt x="955325" y="783542"/>
                  </a:lnTo>
                  <a:close/>
                </a:path>
                <a:path w="1348104" h="1819275">
                  <a:moveTo>
                    <a:pt x="1023435" y="1764962"/>
                  </a:moveTo>
                  <a:lnTo>
                    <a:pt x="1019655" y="1765460"/>
                  </a:lnTo>
                  <a:lnTo>
                    <a:pt x="1021037" y="1766185"/>
                  </a:lnTo>
                  <a:lnTo>
                    <a:pt x="1023435" y="1764962"/>
                  </a:lnTo>
                  <a:close/>
                </a:path>
                <a:path w="1348104" h="1819275">
                  <a:moveTo>
                    <a:pt x="1017216" y="1210915"/>
                  </a:moveTo>
                  <a:lnTo>
                    <a:pt x="1015552" y="1210512"/>
                  </a:lnTo>
                  <a:lnTo>
                    <a:pt x="1017339" y="1212167"/>
                  </a:lnTo>
                  <a:lnTo>
                    <a:pt x="1017216" y="1210915"/>
                  </a:lnTo>
                  <a:close/>
                </a:path>
                <a:path w="1348104" h="1819275">
                  <a:moveTo>
                    <a:pt x="1006200" y="1230611"/>
                  </a:moveTo>
                  <a:lnTo>
                    <a:pt x="1004517" y="1234372"/>
                  </a:lnTo>
                  <a:lnTo>
                    <a:pt x="1015385" y="1241957"/>
                  </a:lnTo>
                  <a:lnTo>
                    <a:pt x="1015794" y="1235248"/>
                  </a:lnTo>
                  <a:lnTo>
                    <a:pt x="1006200" y="1230611"/>
                  </a:lnTo>
                  <a:close/>
                </a:path>
                <a:path w="1348104" h="1819275">
                  <a:moveTo>
                    <a:pt x="1016730" y="1212566"/>
                  </a:moveTo>
                  <a:lnTo>
                    <a:pt x="1015390" y="1213273"/>
                  </a:lnTo>
                  <a:lnTo>
                    <a:pt x="1017314" y="1213486"/>
                  </a:lnTo>
                  <a:lnTo>
                    <a:pt x="1016730" y="1212566"/>
                  </a:lnTo>
                  <a:close/>
                </a:path>
                <a:path w="1348104" h="1819275">
                  <a:moveTo>
                    <a:pt x="1016428" y="1454518"/>
                  </a:moveTo>
                  <a:lnTo>
                    <a:pt x="1015874" y="1456750"/>
                  </a:lnTo>
                  <a:lnTo>
                    <a:pt x="1016638" y="1456951"/>
                  </a:lnTo>
                  <a:lnTo>
                    <a:pt x="1016428" y="1454518"/>
                  </a:lnTo>
                  <a:close/>
                </a:path>
                <a:path w="1348104" h="1819275">
                  <a:moveTo>
                    <a:pt x="1016345" y="1766083"/>
                  </a:moveTo>
                  <a:lnTo>
                    <a:pt x="1014976" y="1766622"/>
                  </a:lnTo>
                  <a:lnTo>
                    <a:pt x="1015322" y="1767863"/>
                  </a:lnTo>
                  <a:lnTo>
                    <a:pt x="1016345" y="1766083"/>
                  </a:lnTo>
                  <a:close/>
                </a:path>
                <a:path w="1348104" h="1819275">
                  <a:moveTo>
                    <a:pt x="1008824" y="1000592"/>
                  </a:moveTo>
                  <a:lnTo>
                    <a:pt x="1005027" y="1002735"/>
                  </a:lnTo>
                  <a:lnTo>
                    <a:pt x="1004710" y="1009189"/>
                  </a:lnTo>
                  <a:lnTo>
                    <a:pt x="1006153" y="1013801"/>
                  </a:lnTo>
                  <a:lnTo>
                    <a:pt x="1011754" y="1015108"/>
                  </a:lnTo>
                  <a:lnTo>
                    <a:pt x="1016289" y="1003197"/>
                  </a:lnTo>
                  <a:lnTo>
                    <a:pt x="1008824" y="1000592"/>
                  </a:lnTo>
                  <a:close/>
                </a:path>
                <a:path w="1348104" h="1819275">
                  <a:moveTo>
                    <a:pt x="1015528" y="1439196"/>
                  </a:moveTo>
                  <a:lnTo>
                    <a:pt x="1015055" y="1441291"/>
                  </a:lnTo>
                  <a:lnTo>
                    <a:pt x="1016130" y="1442838"/>
                  </a:lnTo>
                  <a:lnTo>
                    <a:pt x="1015528" y="1439196"/>
                  </a:lnTo>
                  <a:close/>
                </a:path>
                <a:path w="1348104" h="1819275">
                  <a:moveTo>
                    <a:pt x="1015241" y="1443126"/>
                  </a:moveTo>
                  <a:lnTo>
                    <a:pt x="1015247" y="1445040"/>
                  </a:lnTo>
                  <a:lnTo>
                    <a:pt x="1016089" y="1444399"/>
                  </a:lnTo>
                  <a:lnTo>
                    <a:pt x="1015241" y="1443126"/>
                  </a:lnTo>
                  <a:close/>
                </a:path>
                <a:path w="1348104" h="1819275">
                  <a:moveTo>
                    <a:pt x="1014289" y="514491"/>
                  </a:moveTo>
                  <a:lnTo>
                    <a:pt x="1014385" y="517057"/>
                  </a:lnTo>
                  <a:lnTo>
                    <a:pt x="1015975" y="514913"/>
                  </a:lnTo>
                  <a:lnTo>
                    <a:pt x="1014289" y="514491"/>
                  </a:lnTo>
                  <a:close/>
                </a:path>
                <a:path w="1348104" h="1819275">
                  <a:moveTo>
                    <a:pt x="1015697" y="1463446"/>
                  </a:moveTo>
                  <a:lnTo>
                    <a:pt x="1014496" y="1465305"/>
                  </a:lnTo>
                  <a:lnTo>
                    <a:pt x="1015764" y="1464907"/>
                  </a:lnTo>
                  <a:lnTo>
                    <a:pt x="1015697" y="1463446"/>
                  </a:lnTo>
                  <a:close/>
                </a:path>
                <a:path w="1348104" h="1819275">
                  <a:moveTo>
                    <a:pt x="1014474" y="1468378"/>
                  </a:moveTo>
                  <a:lnTo>
                    <a:pt x="1013907" y="1470563"/>
                  </a:lnTo>
                  <a:lnTo>
                    <a:pt x="1015156" y="1469693"/>
                  </a:lnTo>
                  <a:lnTo>
                    <a:pt x="1014474" y="1468378"/>
                  </a:lnTo>
                  <a:close/>
                </a:path>
                <a:path w="1348104" h="1819275">
                  <a:moveTo>
                    <a:pt x="1013315" y="1432688"/>
                  </a:moveTo>
                  <a:lnTo>
                    <a:pt x="1014313" y="1436574"/>
                  </a:lnTo>
                  <a:lnTo>
                    <a:pt x="1014632" y="1434208"/>
                  </a:lnTo>
                  <a:lnTo>
                    <a:pt x="1013315" y="1432688"/>
                  </a:lnTo>
                  <a:close/>
                </a:path>
                <a:path w="1348104" h="1819275">
                  <a:moveTo>
                    <a:pt x="1008303" y="1479889"/>
                  </a:moveTo>
                  <a:lnTo>
                    <a:pt x="1007000" y="1479956"/>
                  </a:lnTo>
                  <a:lnTo>
                    <a:pt x="1006932" y="1480789"/>
                  </a:lnTo>
                  <a:lnTo>
                    <a:pt x="1008303" y="1479889"/>
                  </a:lnTo>
                  <a:close/>
                </a:path>
                <a:path w="1348104" h="1819275">
                  <a:moveTo>
                    <a:pt x="1007242" y="1483036"/>
                  </a:moveTo>
                  <a:lnTo>
                    <a:pt x="1004440" y="1485722"/>
                  </a:lnTo>
                  <a:lnTo>
                    <a:pt x="1005988" y="1484708"/>
                  </a:lnTo>
                  <a:lnTo>
                    <a:pt x="1007242" y="1483036"/>
                  </a:lnTo>
                  <a:close/>
                </a:path>
                <a:path w="1348104" h="1819275">
                  <a:moveTo>
                    <a:pt x="1004482" y="1485940"/>
                  </a:moveTo>
                  <a:lnTo>
                    <a:pt x="1002803" y="1487579"/>
                  </a:lnTo>
                  <a:lnTo>
                    <a:pt x="1003136" y="1487844"/>
                  </a:lnTo>
                  <a:lnTo>
                    <a:pt x="1004482" y="1485940"/>
                  </a:lnTo>
                  <a:close/>
                </a:path>
                <a:path w="1348104" h="1819275">
                  <a:moveTo>
                    <a:pt x="1002495" y="1219053"/>
                  </a:moveTo>
                  <a:lnTo>
                    <a:pt x="1001525" y="1220054"/>
                  </a:lnTo>
                  <a:lnTo>
                    <a:pt x="1003009" y="1219759"/>
                  </a:lnTo>
                  <a:lnTo>
                    <a:pt x="1002495" y="1219053"/>
                  </a:lnTo>
                  <a:close/>
                </a:path>
                <a:path w="1348104" h="1819275">
                  <a:moveTo>
                    <a:pt x="1002670" y="1462594"/>
                  </a:moveTo>
                  <a:lnTo>
                    <a:pt x="1002863" y="1461347"/>
                  </a:lnTo>
                  <a:lnTo>
                    <a:pt x="1001961" y="1462132"/>
                  </a:lnTo>
                  <a:lnTo>
                    <a:pt x="1002670" y="1462594"/>
                  </a:lnTo>
                  <a:close/>
                </a:path>
                <a:path w="1348104" h="1819275">
                  <a:moveTo>
                    <a:pt x="992143" y="1237768"/>
                  </a:moveTo>
                  <a:lnTo>
                    <a:pt x="986387" y="1239662"/>
                  </a:lnTo>
                  <a:lnTo>
                    <a:pt x="996616" y="1251574"/>
                  </a:lnTo>
                  <a:lnTo>
                    <a:pt x="1002299" y="1244690"/>
                  </a:lnTo>
                  <a:lnTo>
                    <a:pt x="998191" y="1238921"/>
                  </a:lnTo>
                  <a:lnTo>
                    <a:pt x="992143" y="1237768"/>
                  </a:lnTo>
                  <a:close/>
                </a:path>
                <a:path w="1348104" h="1819275">
                  <a:moveTo>
                    <a:pt x="1000548" y="1217899"/>
                  </a:moveTo>
                  <a:lnTo>
                    <a:pt x="995308" y="1220190"/>
                  </a:lnTo>
                  <a:lnTo>
                    <a:pt x="999895" y="1221931"/>
                  </a:lnTo>
                  <a:lnTo>
                    <a:pt x="1000548" y="1217899"/>
                  </a:lnTo>
                  <a:close/>
                </a:path>
                <a:path w="1348104" h="1819275">
                  <a:moveTo>
                    <a:pt x="1001263" y="518461"/>
                  </a:moveTo>
                  <a:lnTo>
                    <a:pt x="995514" y="519579"/>
                  </a:lnTo>
                  <a:lnTo>
                    <a:pt x="997228" y="524669"/>
                  </a:lnTo>
                  <a:lnTo>
                    <a:pt x="1001263" y="518461"/>
                  </a:lnTo>
                  <a:close/>
                </a:path>
                <a:path w="1348104" h="1819275">
                  <a:moveTo>
                    <a:pt x="998747" y="1268960"/>
                  </a:moveTo>
                  <a:lnTo>
                    <a:pt x="997858" y="1270594"/>
                  </a:lnTo>
                  <a:lnTo>
                    <a:pt x="1000499" y="1268991"/>
                  </a:lnTo>
                  <a:lnTo>
                    <a:pt x="998747" y="1268960"/>
                  </a:lnTo>
                  <a:close/>
                </a:path>
                <a:path w="1348104" h="1819275">
                  <a:moveTo>
                    <a:pt x="997904" y="1407192"/>
                  </a:moveTo>
                  <a:lnTo>
                    <a:pt x="998823" y="1408320"/>
                  </a:lnTo>
                  <a:lnTo>
                    <a:pt x="999557" y="1408038"/>
                  </a:lnTo>
                  <a:lnTo>
                    <a:pt x="997904" y="1407192"/>
                  </a:lnTo>
                  <a:close/>
                </a:path>
                <a:path w="1348104" h="1819275">
                  <a:moveTo>
                    <a:pt x="996682" y="1299727"/>
                  </a:moveTo>
                  <a:lnTo>
                    <a:pt x="995916" y="1299780"/>
                  </a:lnTo>
                  <a:lnTo>
                    <a:pt x="997826" y="1300542"/>
                  </a:lnTo>
                  <a:lnTo>
                    <a:pt x="996682" y="1299727"/>
                  </a:lnTo>
                  <a:close/>
                </a:path>
                <a:path w="1348104" h="1819275">
                  <a:moveTo>
                    <a:pt x="995223" y="1405458"/>
                  </a:moveTo>
                  <a:lnTo>
                    <a:pt x="997624" y="1407150"/>
                  </a:lnTo>
                  <a:lnTo>
                    <a:pt x="996464" y="1405834"/>
                  </a:lnTo>
                  <a:lnTo>
                    <a:pt x="995223" y="1405458"/>
                  </a:lnTo>
                  <a:close/>
                </a:path>
                <a:path w="1348104" h="1819275">
                  <a:moveTo>
                    <a:pt x="994945" y="1268973"/>
                  </a:moveTo>
                  <a:lnTo>
                    <a:pt x="993016" y="1269813"/>
                  </a:lnTo>
                  <a:lnTo>
                    <a:pt x="997156" y="1270327"/>
                  </a:lnTo>
                  <a:lnTo>
                    <a:pt x="994945" y="1268973"/>
                  </a:lnTo>
                  <a:close/>
                </a:path>
                <a:path w="1348104" h="1819275">
                  <a:moveTo>
                    <a:pt x="996638" y="1464232"/>
                  </a:moveTo>
                  <a:lnTo>
                    <a:pt x="995501" y="1464420"/>
                  </a:lnTo>
                  <a:lnTo>
                    <a:pt x="996134" y="1465180"/>
                  </a:lnTo>
                  <a:lnTo>
                    <a:pt x="996638" y="1464232"/>
                  </a:lnTo>
                  <a:close/>
                </a:path>
                <a:path w="1348104" h="1819275">
                  <a:moveTo>
                    <a:pt x="995763" y="974817"/>
                  </a:moveTo>
                  <a:lnTo>
                    <a:pt x="994838" y="974318"/>
                  </a:lnTo>
                  <a:lnTo>
                    <a:pt x="995779" y="976313"/>
                  </a:lnTo>
                  <a:lnTo>
                    <a:pt x="995763" y="974817"/>
                  </a:lnTo>
                  <a:close/>
                </a:path>
                <a:path w="1348104" h="1819275">
                  <a:moveTo>
                    <a:pt x="992729" y="986963"/>
                  </a:moveTo>
                  <a:lnTo>
                    <a:pt x="981921" y="1000178"/>
                  </a:lnTo>
                  <a:lnTo>
                    <a:pt x="993651" y="994497"/>
                  </a:lnTo>
                  <a:lnTo>
                    <a:pt x="992729" y="986963"/>
                  </a:lnTo>
                  <a:close/>
                </a:path>
                <a:path w="1348104" h="1819275">
                  <a:moveTo>
                    <a:pt x="993528" y="983014"/>
                  </a:moveTo>
                  <a:lnTo>
                    <a:pt x="994292" y="980496"/>
                  </a:lnTo>
                  <a:lnTo>
                    <a:pt x="993081" y="982712"/>
                  </a:lnTo>
                  <a:lnTo>
                    <a:pt x="993528" y="983014"/>
                  </a:lnTo>
                  <a:close/>
                </a:path>
                <a:path w="1348104" h="1819275">
                  <a:moveTo>
                    <a:pt x="992262" y="23666"/>
                  </a:moveTo>
                  <a:lnTo>
                    <a:pt x="988225" y="23666"/>
                  </a:lnTo>
                  <a:lnTo>
                    <a:pt x="989625" y="33065"/>
                  </a:lnTo>
                  <a:lnTo>
                    <a:pt x="992262" y="23666"/>
                  </a:lnTo>
                  <a:close/>
                </a:path>
                <a:path w="1348104" h="1819275">
                  <a:moveTo>
                    <a:pt x="987458" y="1003166"/>
                  </a:moveTo>
                  <a:lnTo>
                    <a:pt x="981440" y="1013872"/>
                  </a:lnTo>
                  <a:lnTo>
                    <a:pt x="975657" y="1016494"/>
                  </a:lnTo>
                  <a:lnTo>
                    <a:pt x="975182" y="1027785"/>
                  </a:lnTo>
                  <a:lnTo>
                    <a:pt x="982011" y="1024201"/>
                  </a:lnTo>
                  <a:lnTo>
                    <a:pt x="991466" y="1007480"/>
                  </a:lnTo>
                  <a:lnTo>
                    <a:pt x="987458" y="1003166"/>
                  </a:lnTo>
                  <a:close/>
                </a:path>
                <a:path w="1348104" h="1819275">
                  <a:moveTo>
                    <a:pt x="990787" y="1327778"/>
                  </a:moveTo>
                  <a:lnTo>
                    <a:pt x="985209" y="1329331"/>
                  </a:lnTo>
                  <a:lnTo>
                    <a:pt x="988063" y="1330094"/>
                  </a:lnTo>
                  <a:lnTo>
                    <a:pt x="990787" y="1327778"/>
                  </a:lnTo>
                  <a:close/>
                </a:path>
                <a:path w="1348104" h="1819275">
                  <a:moveTo>
                    <a:pt x="989237" y="1435107"/>
                  </a:moveTo>
                  <a:lnTo>
                    <a:pt x="987117" y="1436326"/>
                  </a:lnTo>
                  <a:lnTo>
                    <a:pt x="989923" y="1435615"/>
                  </a:lnTo>
                  <a:lnTo>
                    <a:pt x="989237" y="1435107"/>
                  </a:lnTo>
                  <a:close/>
                </a:path>
                <a:path w="1348104" h="1819275">
                  <a:moveTo>
                    <a:pt x="989739" y="1438681"/>
                  </a:moveTo>
                  <a:lnTo>
                    <a:pt x="988754" y="1439596"/>
                  </a:lnTo>
                  <a:lnTo>
                    <a:pt x="989875" y="1439782"/>
                  </a:lnTo>
                  <a:lnTo>
                    <a:pt x="989739" y="1438681"/>
                  </a:lnTo>
                  <a:close/>
                </a:path>
                <a:path w="1348104" h="1819275">
                  <a:moveTo>
                    <a:pt x="988457" y="1386569"/>
                  </a:moveTo>
                  <a:lnTo>
                    <a:pt x="987255" y="1387211"/>
                  </a:lnTo>
                  <a:lnTo>
                    <a:pt x="987784" y="1387881"/>
                  </a:lnTo>
                  <a:lnTo>
                    <a:pt x="988457" y="1386569"/>
                  </a:lnTo>
                  <a:close/>
                </a:path>
                <a:path w="1348104" h="1819275">
                  <a:moveTo>
                    <a:pt x="987537" y="1236590"/>
                  </a:moveTo>
                  <a:lnTo>
                    <a:pt x="986169" y="1238959"/>
                  </a:lnTo>
                  <a:lnTo>
                    <a:pt x="988144" y="1237079"/>
                  </a:lnTo>
                  <a:lnTo>
                    <a:pt x="987537" y="1236590"/>
                  </a:lnTo>
                  <a:close/>
                </a:path>
                <a:path w="1348104" h="1819275">
                  <a:moveTo>
                    <a:pt x="981432" y="1035069"/>
                  </a:moveTo>
                  <a:lnTo>
                    <a:pt x="984112" y="1038254"/>
                  </a:lnTo>
                  <a:lnTo>
                    <a:pt x="979924" y="1041316"/>
                  </a:lnTo>
                  <a:lnTo>
                    <a:pt x="982058" y="1044915"/>
                  </a:lnTo>
                  <a:lnTo>
                    <a:pt x="987192" y="1036843"/>
                  </a:lnTo>
                  <a:lnTo>
                    <a:pt x="981432" y="1035069"/>
                  </a:lnTo>
                  <a:close/>
                </a:path>
                <a:path w="1348104" h="1819275">
                  <a:moveTo>
                    <a:pt x="986062" y="1396319"/>
                  </a:moveTo>
                  <a:lnTo>
                    <a:pt x="985418" y="1397314"/>
                  </a:lnTo>
                  <a:lnTo>
                    <a:pt x="986963" y="1396805"/>
                  </a:lnTo>
                  <a:lnTo>
                    <a:pt x="986062" y="1396319"/>
                  </a:lnTo>
                  <a:close/>
                </a:path>
                <a:path w="1348104" h="1819275">
                  <a:moveTo>
                    <a:pt x="986075" y="1052017"/>
                  </a:moveTo>
                  <a:lnTo>
                    <a:pt x="984368" y="1054428"/>
                  </a:lnTo>
                  <a:lnTo>
                    <a:pt x="986578" y="1053606"/>
                  </a:lnTo>
                  <a:lnTo>
                    <a:pt x="986075" y="1052017"/>
                  </a:lnTo>
                  <a:close/>
                </a:path>
                <a:path w="1348104" h="1819275">
                  <a:moveTo>
                    <a:pt x="983823" y="1394665"/>
                  </a:moveTo>
                  <a:lnTo>
                    <a:pt x="983678" y="1395825"/>
                  </a:lnTo>
                  <a:lnTo>
                    <a:pt x="984690" y="1395734"/>
                  </a:lnTo>
                  <a:lnTo>
                    <a:pt x="983823" y="1394665"/>
                  </a:lnTo>
                  <a:close/>
                </a:path>
                <a:path w="1348104" h="1819275">
                  <a:moveTo>
                    <a:pt x="984032" y="1460982"/>
                  </a:moveTo>
                  <a:lnTo>
                    <a:pt x="980368" y="1470568"/>
                  </a:lnTo>
                  <a:lnTo>
                    <a:pt x="984188" y="1468534"/>
                  </a:lnTo>
                  <a:lnTo>
                    <a:pt x="984032" y="1460982"/>
                  </a:lnTo>
                  <a:close/>
                </a:path>
                <a:path w="1348104" h="1819275">
                  <a:moveTo>
                    <a:pt x="979556" y="855790"/>
                  </a:moveTo>
                  <a:lnTo>
                    <a:pt x="978192" y="859867"/>
                  </a:lnTo>
                  <a:lnTo>
                    <a:pt x="983304" y="859477"/>
                  </a:lnTo>
                  <a:lnTo>
                    <a:pt x="979556" y="855790"/>
                  </a:lnTo>
                  <a:close/>
                </a:path>
                <a:path w="1348104" h="1819275">
                  <a:moveTo>
                    <a:pt x="983089" y="1569345"/>
                  </a:moveTo>
                  <a:lnTo>
                    <a:pt x="981621" y="1569749"/>
                  </a:lnTo>
                  <a:lnTo>
                    <a:pt x="982868" y="1570107"/>
                  </a:lnTo>
                  <a:lnTo>
                    <a:pt x="983089" y="1569345"/>
                  </a:lnTo>
                  <a:close/>
                </a:path>
                <a:path w="1348104" h="1819275">
                  <a:moveTo>
                    <a:pt x="983061" y="1454104"/>
                  </a:moveTo>
                  <a:lnTo>
                    <a:pt x="981305" y="1454050"/>
                  </a:lnTo>
                  <a:lnTo>
                    <a:pt x="982810" y="1454733"/>
                  </a:lnTo>
                  <a:lnTo>
                    <a:pt x="983061" y="1454104"/>
                  </a:lnTo>
                  <a:close/>
                </a:path>
                <a:path w="1348104" h="1819275">
                  <a:moveTo>
                    <a:pt x="982309" y="587176"/>
                  </a:moveTo>
                  <a:lnTo>
                    <a:pt x="982884" y="582027"/>
                  </a:lnTo>
                  <a:lnTo>
                    <a:pt x="982464" y="585551"/>
                  </a:lnTo>
                  <a:lnTo>
                    <a:pt x="982309" y="587176"/>
                  </a:lnTo>
                  <a:close/>
                </a:path>
                <a:path w="1348104" h="1819275">
                  <a:moveTo>
                    <a:pt x="980527" y="640616"/>
                  </a:moveTo>
                  <a:lnTo>
                    <a:pt x="977354" y="640439"/>
                  </a:lnTo>
                  <a:lnTo>
                    <a:pt x="967081" y="655808"/>
                  </a:lnTo>
                  <a:lnTo>
                    <a:pt x="972828" y="661255"/>
                  </a:lnTo>
                  <a:lnTo>
                    <a:pt x="973893" y="656371"/>
                  </a:lnTo>
                  <a:lnTo>
                    <a:pt x="981012" y="657638"/>
                  </a:lnTo>
                  <a:lnTo>
                    <a:pt x="976189" y="651507"/>
                  </a:lnTo>
                  <a:lnTo>
                    <a:pt x="981496" y="644791"/>
                  </a:lnTo>
                  <a:lnTo>
                    <a:pt x="980527" y="640616"/>
                  </a:lnTo>
                  <a:close/>
                </a:path>
                <a:path w="1348104" h="1819275">
                  <a:moveTo>
                    <a:pt x="978104" y="1048522"/>
                  </a:moveTo>
                  <a:lnTo>
                    <a:pt x="977794" y="1056226"/>
                  </a:lnTo>
                  <a:lnTo>
                    <a:pt x="982011" y="1051936"/>
                  </a:lnTo>
                  <a:lnTo>
                    <a:pt x="978104" y="1048522"/>
                  </a:lnTo>
                  <a:close/>
                </a:path>
                <a:path w="1348104" h="1819275">
                  <a:moveTo>
                    <a:pt x="974924" y="1455615"/>
                  </a:moveTo>
                  <a:lnTo>
                    <a:pt x="972763" y="1466996"/>
                  </a:lnTo>
                  <a:lnTo>
                    <a:pt x="969497" y="1469759"/>
                  </a:lnTo>
                  <a:lnTo>
                    <a:pt x="971934" y="1457533"/>
                  </a:lnTo>
                  <a:lnTo>
                    <a:pt x="963000" y="1475525"/>
                  </a:lnTo>
                  <a:lnTo>
                    <a:pt x="965351" y="1478229"/>
                  </a:lnTo>
                  <a:lnTo>
                    <a:pt x="971652" y="1470489"/>
                  </a:lnTo>
                  <a:lnTo>
                    <a:pt x="966887" y="1479358"/>
                  </a:lnTo>
                  <a:lnTo>
                    <a:pt x="976615" y="1466621"/>
                  </a:lnTo>
                  <a:lnTo>
                    <a:pt x="976675" y="1471157"/>
                  </a:lnTo>
                  <a:lnTo>
                    <a:pt x="979581" y="1463418"/>
                  </a:lnTo>
                  <a:lnTo>
                    <a:pt x="976206" y="1476175"/>
                  </a:lnTo>
                  <a:lnTo>
                    <a:pt x="980173" y="1461228"/>
                  </a:lnTo>
                  <a:lnTo>
                    <a:pt x="974924" y="1455615"/>
                  </a:lnTo>
                  <a:close/>
                </a:path>
                <a:path w="1348104" h="1819275">
                  <a:moveTo>
                    <a:pt x="979956" y="1471864"/>
                  </a:moveTo>
                  <a:lnTo>
                    <a:pt x="978651" y="1473271"/>
                  </a:lnTo>
                  <a:lnTo>
                    <a:pt x="977929" y="1477984"/>
                  </a:lnTo>
                  <a:lnTo>
                    <a:pt x="979956" y="1471864"/>
                  </a:lnTo>
                  <a:close/>
                </a:path>
                <a:path w="1348104" h="1819275">
                  <a:moveTo>
                    <a:pt x="979149" y="1464247"/>
                  </a:moveTo>
                  <a:lnTo>
                    <a:pt x="978161" y="1465356"/>
                  </a:lnTo>
                  <a:lnTo>
                    <a:pt x="979056" y="1465348"/>
                  </a:lnTo>
                  <a:lnTo>
                    <a:pt x="979149" y="1464247"/>
                  </a:lnTo>
                  <a:close/>
                </a:path>
                <a:path w="1348104" h="1819275">
                  <a:moveTo>
                    <a:pt x="978285" y="1502930"/>
                  </a:moveTo>
                  <a:lnTo>
                    <a:pt x="968556" y="1505604"/>
                  </a:lnTo>
                  <a:lnTo>
                    <a:pt x="973931" y="1504836"/>
                  </a:lnTo>
                  <a:lnTo>
                    <a:pt x="978285" y="1502930"/>
                  </a:lnTo>
                  <a:close/>
                </a:path>
                <a:path w="1348104" h="1819275">
                  <a:moveTo>
                    <a:pt x="975407" y="1453828"/>
                  </a:moveTo>
                  <a:lnTo>
                    <a:pt x="975477" y="1454831"/>
                  </a:lnTo>
                  <a:lnTo>
                    <a:pt x="976479" y="1454693"/>
                  </a:lnTo>
                  <a:lnTo>
                    <a:pt x="975407" y="1453828"/>
                  </a:lnTo>
                  <a:close/>
                </a:path>
                <a:path w="1348104" h="1819275">
                  <a:moveTo>
                    <a:pt x="973604" y="1578476"/>
                  </a:moveTo>
                  <a:lnTo>
                    <a:pt x="969110" y="1583353"/>
                  </a:lnTo>
                  <a:lnTo>
                    <a:pt x="973863" y="1581953"/>
                  </a:lnTo>
                  <a:lnTo>
                    <a:pt x="973604" y="1578476"/>
                  </a:lnTo>
                  <a:close/>
                </a:path>
                <a:path w="1348104" h="1819275">
                  <a:moveTo>
                    <a:pt x="975051" y="1478552"/>
                  </a:moveTo>
                  <a:lnTo>
                    <a:pt x="973683" y="1482756"/>
                  </a:lnTo>
                  <a:lnTo>
                    <a:pt x="973837" y="1480747"/>
                  </a:lnTo>
                  <a:lnTo>
                    <a:pt x="975051" y="1478552"/>
                  </a:lnTo>
                  <a:close/>
                </a:path>
                <a:path w="1348104" h="1819275">
                  <a:moveTo>
                    <a:pt x="970714" y="1275679"/>
                  </a:moveTo>
                  <a:lnTo>
                    <a:pt x="963796" y="1276799"/>
                  </a:lnTo>
                  <a:lnTo>
                    <a:pt x="959800" y="1284265"/>
                  </a:lnTo>
                  <a:lnTo>
                    <a:pt x="959311" y="1294249"/>
                  </a:lnTo>
                  <a:lnTo>
                    <a:pt x="965518" y="1303095"/>
                  </a:lnTo>
                  <a:lnTo>
                    <a:pt x="974514" y="1283007"/>
                  </a:lnTo>
                  <a:lnTo>
                    <a:pt x="970714" y="1275679"/>
                  </a:lnTo>
                  <a:close/>
                </a:path>
                <a:path w="1348104" h="1819275">
                  <a:moveTo>
                    <a:pt x="968870" y="984085"/>
                  </a:moveTo>
                  <a:lnTo>
                    <a:pt x="963771" y="988249"/>
                  </a:lnTo>
                  <a:lnTo>
                    <a:pt x="957857" y="984588"/>
                  </a:lnTo>
                  <a:lnTo>
                    <a:pt x="950387" y="989310"/>
                  </a:lnTo>
                  <a:lnTo>
                    <a:pt x="957901" y="995297"/>
                  </a:lnTo>
                  <a:lnTo>
                    <a:pt x="960077" y="992553"/>
                  </a:lnTo>
                  <a:lnTo>
                    <a:pt x="959699" y="997150"/>
                  </a:lnTo>
                  <a:lnTo>
                    <a:pt x="963187" y="998503"/>
                  </a:lnTo>
                  <a:lnTo>
                    <a:pt x="962560" y="991419"/>
                  </a:lnTo>
                  <a:lnTo>
                    <a:pt x="968840" y="993229"/>
                  </a:lnTo>
                  <a:lnTo>
                    <a:pt x="973786" y="988918"/>
                  </a:lnTo>
                  <a:lnTo>
                    <a:pt x="968870" y="984085"/>
                  </a:lnTo>
                  <a:close/>
                </a:path>
                <a:path w="1348104" h="1819275">
                  <a:moveTo>
                    <a:pt x="715744" y="575995"/>
                  </a:moveTo>
                  <a:lnTo>
                    <a:pt x="705514" y="577602"/>
                  </a:lnTo>
                  <a:lnTo>
                    <a:pt x="703014" y="582818"/>
                  </a:lnTo>
                  <a:lnTo>
                    <a:pt x="697987" y="581641"/>
                  </a:lnTo>
                  <a:lnTo>
                    <a:pt x="697607" y="590522"/>
                  </a:lnTo>
                  <a:lnTo>
                    <a:pt x="705734" y="594160"/>
                  </a:lnTo>
                  <a:lnTo>
                    <a:pt x="699848" y="597921"/>
                  </a:lnTo>
                  <a:lnTo>
                    <a:pt x="696562" y="592921"/>
                  </a:lnTo>
                  <a:lnTo>
                    <a:pt x="695366" y="599587"/>
                  </a:lnTo>
                  <a:lnTo>
                    <a:pt x="702965" y="601880"/>
                  </a:lnTo>
                  <a:lnTo>
                    <a:pt x="709758" y="611073"/>
                  </a:lnTo>
                  <a:lnTo>
                    <a:pt x="716728" y="607413"/>
                  </a:lnTo>
                  <a:lnTo>
                    <a:pt x="708575" y="614625"/>
                  </a:lnTo>
                  <a:lnTo>
                    <a:pt x="713395" y="622131"/>
                  </a:lnTo>
                  <a:lnTo>
                    <a:pt x="725362" y="625895"/>
                  </a:lnTo>
                  <a:lnTo>
                    <a:pt x="720733" y="627705"/>
                  </a:lnTo>
                  <a:lnTo>
                    <a:pt x="720090" y="633000"/>
                  </a:lnTo>
                  <a:lnTo>
                    <a:pt x="725237" y="633716"/>
                  </a:lnTo>
                  <a:lnTo>
                    <a:pt x="730592" y="627131"/>
                  </a:lnTo>
                  <a:lnTo>
                    <a:pt x="746987" y="631772"/>
                  </a:lnTo>
                  <a:lnTo>
                    <a:pt x="745819" y="627638"/>
                  </a:lnTo>
                  <a:lnTo>
                    <a:pt x="756582" y="624183"/>
                  </a:lnTo>
                  <a:lnTo>
                    <a:pt x="765274" y="650687"/>
                  </a:lnTo>
                  <a:lnTo>
                    <a:pt x="771591" y="656261"/>
                  </a:lnTo>
                  <a:lnTo>
                    <a:pt x="773743" y="674614"/>
                  </a:lnTo>
                  <a:lnTo>
                    <a:pt x="767709" y="682642"/>
                  </a:lnTo>
                  <a:lnTo>
                    <a:pt x="765762" y="697987"/>
                  </a:lnTo>
                  <a:lnTo>
                    <a:pt x="769357" y="703311"/>
                  </a:lnTo>
                  <a:lnTo>
                    <a:pt x="772034" y="701692"/>
                  </a:lnTo>
                  <a:lnTo>
                    <a:pt x="772544" y="723612"/>
                  </a:lnTo>
                  <a:lnTo>
                    <a:pt x="780195" y="732229"/>
                  </a:lnTo>
                  <a:lnTo>
                    <a:pt x="787210" y="733933"/>
                  </a:lnTo>
                  <a:lnTo>
                    <a:pt x="785861" y="727499"/>
                  </a:lnTo>
                  <a:lnTo>
                    <a:pt x="793491" y="718215"/>
                  </a:lnTo>
                  <a:lnTo>
                    <a:pt x="789127" y="728936"/>
                  </a:lnTo>
                  <a:lnTo>
                    <a:pt x="792169" y="727846"/>
                  </a:lnTo>
                  <a:lnTo>
                    <a:pt x="801742" y="737469"/>
                  </a:lnTo>
                  <a:lnTo>
                    <a:pt x="805391" y="736098"/>
                  </a:lnTo>
                  <a:lnTo>
                    <a:pt x="805577" y="739460"/>
                  </a:lnTo>
                  <a:lnTo>
                    <a:pt x="811743" y="738992"/>
                  </a:lnTo>
                  <a:lnTo>
                    <a:pt x="819176" y="733814"/>
                  </a:lnTo>
                  <a:lnTo>
                    <a:pt x="819481" y="721225"/>
                  </a:lnTo>
                  <a:lnTo>
                    <a:pt x="824226" y="730444"/>
                  </a:lnTo>
                  <a:lnTo>
                    <a:pt x="827980" y="716760"/>
                  </a:lnTo>
                  <a:lnTo>
                    <a:pt x="828473" y="741464"/>
                  </a:lnTo>
                  <a:lnTo>
                    <a:pt x="838504" y="743005"/>
                  </a:lnTo>
                  <a:lnTo>
                    <a:pt x="840315" y="740206"/>
                  </a:lnTo>
                  <a:lnTo>
                    <a:pt x="841069" y="743795"/>
                  </a:lnTo>
                  <a:lnTo>
                    <a:pt x="845649" y="739910"/>
                  </a:lnTo>
                  <a:lnTo>
                    <a:pt x="847463" y="742940"/>
                  </a:lnTo>
                  <a:lnTo>
                    <a:pt x="858555" y="743294"/>
                  </a:lnTo>
                  <a:lnTo>
                    <a:pt x="856190" y="735884"/>
                  </a:lnTo>
                  <a:lnTo>
                    <a:pt x="861359" y="742610"/>
                  </a:lnTo>
                  <a:lnTo>
                    <a:pt x="864870" y="735533"/>
                  </a:lnTo>
                  <a:lnTo>
                    <a:pt x="866460" y="742480"/>
                  </a:lnTo>
                  <a:lnTo>
                    <a:pt x="874563" y="741559"/>
                  </a:lnTo>
                  <a:lnTo>
                    <a:pt x="876053" y="730306"/>
                  </a:lnTo>
                  <a:lnTo>
                    <a:pt x="880605" y="741978"/>
                  </a:lnTo>
                  <a:lnTo>
                    <a:pt x="884722" y="729744"/>
                  </a:lnTo>
                  <a:lnTo>
                    <a:pt x="885638" y="741181"/>
                  </a:lnTo>
                  <a:lnTo>
                    <a:pt x="895985" y="741010"/>
                  </a:lnTo>
                  <a:lnTo>
                    <a:pt x="908892" y="735646"/>
                  </a:lnTo>
                  <a:lnTo>
                    <a:pt x="910908" y="724545"/>
                  </a:lnTo>
                  <a:lnTo>
                    <a:pt x="907722" y="717088"/>
                  </a:lnTo>
                  <a:lnTo>
                    <a:pt x="913851" y="721581"/>
                  </a:lnTo>
                  <a:lnTo>
                    <a:pt x="914364" y="733195"/>
                  </a:lnTo>
                  <a:lnTo>
                    <a:pt x="918997" y="739561"/>
                  </a:lnTo>
                  <a:lnTo>
                    <a:pt x="922803" y="740176"/>
                  </a:lnTo>
                  <a:lnTo>
                    <a:pt x="924718" y="736211"/>
                  </a:lnTo>
                  <a:lnTo>
                    <a:pt x="935428" y="743028"/>
                  </a:lnTo>
                  <a:lnTo>
                    <a:pt x="945483" y="736134"/>
                  </a:lnTo>
                  <a:lnTo>
                    <a:pt x="958946" y="736431"/>
                  </a:lnTo>
                  <a:lnTo>
                    <a:pt x="960891" y="722178"/>
                  </a:lnTo>
                  <a:lnTo>
                    <a:pt x="955416" y="717391"/>
                  </a:lnTo>
                  <a:lnTo>
                    <a:pt x="957797" y="715031"/>
                  </a:lnTo>
                  <a:lnTo>
                    <a:pt x="963703" y="722576"/>
                  </a:lnTo>
                  <a:lnTo>
                    <a:pt x="973538" y="718063"/>
                  </a:lnTo>
                  <a:lnTo>
                    <a:pt x="969648" y="710127"/>
                  </a:lnTo>
                  <a:lnTo>
                    <a:pt x="961400" y="714295"/>
                  </a:lnTo>
                  <a:lnTo>
                    <a:pt x="957705" y="711330"/>
                  </a:lnTo>
                  <a:lnTo>
                    <a:pt x="970978" y="697591"/>
                  </a:lnTo>
                  <a:lnTo>
                    <a:pt x="969962" y="682844"/>
                  </a:lnTo>
                  <a:lnTo>
                    <a:pt x="957319" y="682888"/>
                  </a:lnTo>
                  <a:lnTo>
                    <a:pt x="962170" y="675198"/>
                  </a:lnTo>
                  <a:lnTo>
                    <a:pt x="956105" y="670788"/>
                  </a:lnTo>
                  <a:lnTo>
                    <a:pt x="942818" y="670654"/>
                  </a:lnTo>
                  <a:lnTo>
                    <a:pt x="945860" y="663395"/>
                  </a:lnTo>
                  <a:lnTo>
                    <a:pt x="938087" y="660605"/>
                  </a:lnTo>
                  <a:lnTo>
                    <a:pt x="926056" y="658793"/>
                  </a:lnTo>
                  <a:lnTo>
                    <a:pt x="913439" y="665223"/>
                  </a:lnTo>
                  <a:lnTo>
                    <a:pt x="900539" y="659593"/>
                  </a:lnTo>
                  <a:lnTo>
                    <a:pt x="894709" y="667239"/>
                  </a:lnTo>
                  <a:lnTo>
                    <a:pt x="889201" y="667668"/>
                  </a:lnTo>
                  <a:lnTo>
                    <a:pt x="890418" y="672105"/>
                  </a:lnTo>
                  <a:lnTo>
                    <a:pt x="883053" y="670017"/>
                  </a:lnTo>
                  <a:lnTo>
                    <a:pt x="880078" y="676420"/>
                  </a:lnTo>
                  <a:lnTo>
                    <a:pt x="875362" y="673802"/>
                  </a:lnTo>
                  <a:lnTo>
                    <a:pt x="866275" y="679170"/>
                  </a:lnTo>
                  <a:lnTo>
                    <a:pt x="875220" y="686415"/>
                  </a:lnTo>
                  <a:lnTo>
                    <a:pt x="867020" y="685042"/>
                  </a:lnTo>
                  <a:lnTo>
                    <a:pt x="859785" y="688960"/>
                  </a:lnTo>
                  <a:lnTo>
                    <a:pt x="862579" y="685042"/>
                  </a:lnTo>
                  <a:lnTo>
                    <a:pt x="847706" y="672557"/>
                  </a:lnTo>
                  <a:lnTo>
                    <a:pt x="843520" y="683836"/>
                  </a:lnTo>
                  <a:lnTo>
                    <a:pt x="841066" y="675458"/>
                  </a:lnTo>
                  <a:lnTo>
                    <a:pt x="833646" y="682189"/>
                  </a:lnTo>
                  <a:lnTo>
                    <a:pt x="824964" y="668524"/>
                  </a:lnTo>
                  <a:lnTo>
                    <a:pt x="822305" y="684784"/>
                  </a:lnTo>
                  <a:lnTo>
                    <a:pt x="817559" y="674608"/>
                  </a:lnTo>
                  <a:lnTo>
                    <a:pt x="809835" y="676401"/>
                  </a:lnTo>
                  <a:lnTo>
                    <a:pt x="817184" y="672188"/>
                  </a:lnTo>
                  <a:lnTo>
                    <a:pt x="818522" y="662984"/>
                  </a:lnTo>
                  <a:lnTo>
                    <a:pt x="812083" y="657134"/>
                  </a:lnTo>
                  <a:lnTo>
                    <a:pt x="809388" y="660824"/>
                  </a:lnTo>
                  <a:lnTo>
                    <a:pt x="810561" y="655193"/>
                  </a:lnTo>
                  <a:lnTo>
                    <a:pt x="804418" y="647244"/>
                  </a:lnTo>
                  <a:lnTo>
                    <a:pt x="796582" y="654908"/>
                  </a:lnTo>
                  <a:lnTo>
                    <a:pt x="798355" y="649247"/>
                  </a:lnTo>
                  <a:lnTo>
                    <a:pt x="794203" y="651259"/>
                  </a:lnTo>
                  <a:lnTo>
                    <a:pt x="792924" y="648204"/>
                  </a:lnTo>
                  <a:lnTo>
                    <a:pt x="786547" y="659993"/>
                  </a:lnTo>
                  <a:lnTo>
                    <a:pt x="789553" y="646610"/>
                  </a:lnTo>
                  <a:lnTo>
                    <a:pt x="801725" y="645210"/>
                  </a:lnTo>
                  <a:lnTo>
                    <a:pt x="783802" y="638317"/>
                  </a:lnTo>
                  <a:lnTo>
                    <a:pt x="782219" y="631320"/>
                  </a:lnTo>
                  <a:lnTo>
                    <a:pt x="800802" y="639056"/>
                  </a:lnTo>
                  <a:lnTo>
                    <a:pt x="798511" y="636125"/>
                  </a:lnTo>
                  <a:lnTo>
                    <a:pt x="816093" y="635530"/>
                  </a:lnTo>
                  <a:lnTo>
                    <a:pt x="816445" y="628425"/>
                  </a:lnTo>
                  <a:lnTo>
                    <a:pt x="783619" y="617233"/>
                  </a:lnTo>
                  <a:lnTo>
                    <a:pt x="782293" y="613698"/>
                  </a:lnTo>
                  <a:lnTo>
                    <a:pt x="797586" y="617402"/>
                  </a:lnTo>
                  <a:lnTo>
                    <a:pt x="796179" y="610836"/>
                  </a:lnTo>
                  <a:lnTo>
                    <a:pt x="782151" y="601874"/>
                  </a:lnTo>
                  <a:lnTo>
                    <a:pt x="768757" y="607944"/>
                  </a:lnTo>
                  <a:lnTo>
                    <a:pt x="755905" y="607099"/>
                  </a:lnTo>
                  <a:lnTo>
                    <a:pt x="748220" y="620028"/>
                  </a:lnTo>
                  <a:lnTo>
                    <a:pt x="755071" y="598045"/>
                  </a:lnTo>
                  <a:lnTo>
                    <a:pt x="748202" y="587302"/>
                  </a:lnTo>
                  <a:lnTo>
                    <a:pt x="743956" y="584839"/>
                  </a:lnTo>
                  <a:lnTo>
                    <a:pt x="737361" y="587998"/>
                  </a:lnTo>
                  <a:lnTo>
                    <a:pt x="732275" y="581620"/>
                  </a:lnTo>
                  <a:lnTo>
                    <a:pt x="715744" y="575995"/>
                  </a:lnTo>
                  <a:close/>
                </a:path>
                <a:path w="1348104" h="1819275">
                  <a:moveTo>
                    <a:pt x="972128" y="1574076"/>
                  </a:moveTo>
                  <a:lnTo>
                    <a:pt x="971379" y="1574780"/>
                  </a:lnTo>
                  <a:lnTo>
                    <a:pt x="973035" y="1574713"/>
                  </a:lnTo>
                  <a:lnTo>
                    <a:pt x="972128" y="1574076"/>
                  </a:lnTo>
                  <a:close/>
                </a:path>
                <a:path w="1348104" h="1819275">
                  <a:moveTo>
                    <a:pt x="970022" y="854481"/>
                  </a:moveTo>
                  <a:lnTo>
                    <a:pt x="969544" y="859841"/>
                  </a:lnTo>
                  <a:lnTo>
                    <a:pt x="972288" y="858924"/>
                  </a:lnTo>
                  <a:lnTo>
                    <a:pt x="970022" y="854481"/>
                  </a:lnTo>
                  <a:close/>
                </a:path>
                <a:path w="1348104" h="1819275">
                  <a:moveTo>
                    <a:pt x="971364" y="1460928"/>
                  </a:moveTo>
                  <a:lnTo>
                    <a:pt x="969710" y="1463717"/>
                  </a:lnTo>
                  <a:lnTo>
                    <a:pt x="970190" y="1465157"/>
                  </a:lnTo>
                  <a:lnTo>
                    <a:pt x="971364" y="1460928"/>
                  </a:lnTo>
                  <a:close/>
                </a:path>
                <a:path w="1348104" h="1819275">
                  <a:moveTo>
                    <a:pt x="969871" y="1450846"/>
                  </a:moveTo>
                  <a:lnTo>
                    <a:pt x="969531" y="1454696"/>
                  </a:lnTo>
                  <a:lnTo>
                    <a:pt x="971317" y="1453863"/>
                  </a:lnTo>
                  <a:lnTo>
                    <a:pt x="969871" y="1450846"/>
                  </a:lnTo>
                  <a:close/>
                </a:path>
                <a:path w="1348104" h="1819275">
                  <a:moveTo>
                    <a:pt x="970659" y="1458864"/>
                  </a:moveTo>
                  <a:lnTo>
                    <a:pt x="961480" y="1467663"/>
                  </a:lnTo>
                  <a:lnTo>
                    <a:pt x="967610" y="1465265"/>
                  </a:lnTo>
                  <a:lnTo>
                    <a:pt x="970659" y="1458864"/>
                  </a:lnTo>
                  <a:close/>
                </a:path>
                <a:path w="1348104" h="1819275">
                  <a:moveTo>
                    <a:pt x="967869" y="1446317"/>
                  </a:moveTo>
                  <a:lnTo>
                    <a:pt x="967711" y="1447150"/>
                  </a:lnTo>
                  <a:lnTo>
                    <a:pt x="968332" y="1447752"/>
                  </a:lnTo>
                  <a:lnTo>
                    <a:pt x="967869" y="1446317"/>
                  </a:lnTo>
                  <a:close/>
                </a:path>
                <a:path w="1348104" h="1819275">
                  <a:moveTo>
                    <a:pt x="966210" y="1429976"/>
                  </a:moveTo>
                  <a:lnTo>
                    <a:pt x="967165" y="1426921"/>
                  </a:lnTo>
                  <a:lnTo>
                    <a:pt x="965971" y="1432961"/>
                  </a:lnTo>
                  <a:lnTo>
                    <a:pt x="966210" y="1429976"/>
                  </a:lnTo>
                  <a:close/>
                </a:path>
                <a:path w="1348104" h="1819275">
                  <a:moveTo>
                    <a:pt x="966003" y="1445999"/>
                  </a:moveTo>
                  <a:lnTo>
                    <a:pt x="965935" y="1447931"/>
                  </a:lnTo>
                  <a:lnTo>
                    <a:pt x="967294" y="1450373"/>
                  </a:lnTo>
                  <a:lnTo>
                    <a:pt x="966003" y="1445999"/>
                  </a:lnTo>
                  <a:close/>
                </a:path>
                <a:path w="1348104" h="1819275">
                  <a:moveTo>
                    <a:pt x="966773" y="634458"/>
                  </a:moveTo>
                  <a:lnTo>
                    <a:pt x="966434" y="632655"/>
                  </a:lnTo>
                  <a:lnTo>
                    <a:pt x="965485" y="634736"/>
                  </a:lnTo>
                  <a:lnTo>
                    <a:pt x="966773" y="634458"/>
                  </a:lnTo>
                  <a:close/>
                </a:path>
                <a:path w="1348104" h="1819275">
                  <a:moveTo>
                    <a:pt x="965626" y="1550501"/>
                  </a:moveTo>
                  <a:lnTo>
                    <a:pt x="964379" y="1553184"/>
                  </a:lnTo>
                  <a:lnTo>
                    <a:pt x="966717" y="1552417"/>
                  </a:lnTo>
                  <a:lnTo>
                    <a:pt x="965626" y="1550501"/>
                  </a:lnTo>
                  <a:close/>
                </a:path>
                <a:path w="1348104" h="1819275">
                  <a:moveTo>
                    <a:pt x="964427" y="1448347"/>
                  </a:moveTo>
                  <a:lnTo>
                    <a:pt x="963660" y="1451218"/>
                  </a:lnTo>
                  <a:lnTo>
                    <a:pt x="964813" y="1451134"/>
                  </a:lnTo>
                  <a:lnTo>
                    <a:pt x="964427" y="1448347"/>
                  </a:lnTo>
                  <a:close/>
                </a:path>
                <a:path w="1348104" h="1819275">
                  <a:moveTo>
                    <a:pt x="963281" y="1544774"/>
                  </a:moveTo>
                  <a:lnTo>
                    <a:pt x="962028" y="1547928"/>
                  </a:lnTo>
                  <a:lnTo>
                    <a:pt x="963924" y="1546393"/>
                  </a:lnTo>
                  <a:lnTo>
                    <a:pt x="963281" y="1544774"/>
                  </a:lnTo>
                  <a:close/>
                </a:path>
                <a:path w="1348104" h="1819275">
                  <a:moveTo>
                    <a:pt x="961676" y="851290"/>
                  </a:moveTo>
                  <a:lnTo>
                    <a:pt x="963098" y="853427"/>
                  </a:lnTo>
                  <a:lnTo>
                    <a:pt x="963858" y="856883"/>
                  </a:lnTo>
                  <a:lnTo>
                    <a:pt x="961676" y="851290"/>
                  </a:lnTo>
                  <a:close/>
                </a:path>
                <a:path w="1348104" h="1819275">
                  <a:moveTo>
                    <a:pt x="962494" y="1358139"/>
                  </a:moveTo>
                  <a:lnTo>
                    <a:pt x="960422" y="1361373"/>
                  </a:lnTo>
                  <a:lnTo>
                    <a:pt x="964284" y="1358994"/>
                  </a:lnTo>
                  <a:lnTo>
                    <a:pt x="962494" y="1358139"/>
                  </a:lnTo>
                  <a:close/>
                </a:path>
                <a:path w="1348104" h="1819275">
                  <a:moveTo>
                    <a:pt x="960582" y="1002120"/>
                  </a:moveTo>
                  <a:lnTo>
                    <a:pt x="960277" y="1003520"/>
                  </a:lnTo>
                  <a:lnTo>
                    <a:pt x="961949" y="1003273"/>
                  </a:lnTo>
                  <a:lnTo>
                    <a:pt x="960582" y="1002120"/>
                  </a:lnTo>
                  <a:close/>
                </a:path>
                <a:path w="1348104" h="1819275">
                  <a:moveTo>
                    <a:pt x="959803" y="1362282"/>
                  </a:moveTo>
                  <a:lnTo>
                    <a:pt x="957920" y="1365791"/>
                  </a:lnTo>
                  <a:lnTo>
                    <a:pt x="960766" y="1362808"/>
                  </a:lnTo>
                  <a:lnTo>
                    <a:pt x="959803" y="1362282"/>
                  </a:lnTo>
                  <a:close/>
                </a:path>
                <a:path w="1348104" h="1819275">
                  <a:moveTo>
                    <a:pt x="876301" y="1147549"/>
                  </a:moveTo>
                  <a:lnTo>
                    <a:pt x="868507" y="1155984"/>
                  </a:lnTo>
                  <a:lnTo>
                    <a:pt x="866256" y="1168365"/>
                  </a:lnTo>
                  <a:lnTo>
                    <a:pt x="866436" y="1185419"/>
                  </a:lnTo>
                  <a:lnTo>
                    <a:pt x="862257" y="1197965"/>
                  </a:lnTo>
                  <a:lnTo>
                    <a:pt x="865528" y="1216290"/>
                  </a:lnTo>
                  <a:lnTo>
                    <a:pt x="852888" y="1224109"/>
                  </a:lnTo>
                  <a:lnTo>
                    <a:pt x="850055" y="1234432"/>
                  </a:lnTo>
                  <a:lnTo>
                    <a:pt x="872552" y="1229189"/>
                  </a:lnTo>
                  <a:lnTo>
                    <a:pt x="876945" y="1251257"/>
                  </a:lnTo>
                  <a:lnTo>
                    <a:pt x="890535" y="1244338"/>
                  </a:lnTo>
                  <a:lnTo>
                    <a:pt x="895539" y="1233282"/>
                  </a:lnTo>
                  <a:lnTo>
                    <a:pt x="905951" y="1228186"/>
                  </a:lnTo>
                  <a:lnTo>
                    <a:pt x="907433" y="1215672"/>
                  </a:lnTo>
                  <a:lnTo>
                    <a:pt x="913960" y="1213254"/>
                  </a:lnTo>
                  <a:lnTo>
                    <a:pt x="916857" y="1214616"/>
                  </a:lnTo>
                  <a:lnTo>
                    <a:pt x="913710" y="1220647"/>
                  </a:lnTo>
                  <a:lnTo>
                    <a:pt x="925917" y="1223115"/>
                  </a:lnTo>
                  <a:lnTo>
                    <a:pt x="924319" y="1231173"/>
                  </a:lnTo>
                  <a:lnTo>
                    <a:pt x="930558" y="1230579"/>
                  </a:lnTo>
                  <a:lnTo>
                    <a:pt x="946684" y="1239125"/>
                  </a:lnTo>
                  <a:lnTo>
                    <a:pt x="959848" y="1228647"/>
                  </a:lnTo>
                  <a:lnTo>
                    <a:pt x="948659" y="1215025"/>
                  </a:lnTo>
                  <a:lnTo>
                    <a:pt x="948416" y="1220435"/>
                  </a:lnTo>
                  <a:lnTo>
                    <a:pt x="942867" y="1216680"/>
                  </a:lnTo>
                  <a:lnTo>
                    <a:pt x="931870" y="1220039"/>
                  </a:lnTo>
                  <a:lnTo>
                    <a:pt x="938254" y="1213280"/>
                  </a:lnTo>
                  <a:lnTo>
                    <a:pt x="934558" y="1199747"/>
                  </a:lnTo>
                  <a:lnTo>
                    <a:pt x="913063" y="1184655"/>
                  </a:lnTo>
                  <a:lnTo>
                    <a:pt x="909569" y="1177404"/>
                  </a:lnTo>
                  <a:lnTo>
                    <a:pt x="899393" y="1175652"/>
                  </a:lnTo>
                  <a:lnTo>
                    <a:pt x="892606" y="1164862"/>
                  </a:lnTo>
                  <a:lnTo>
                    <a:pt x="886435" y="1174941"/>
                  </a:lnTo>
                  <a:lnTo>
                    <a:pt x="879984" y="1162882"/>
                  </a:lnTo>
                  <a:lnTo>
                    <a:pt x="883825" y="1158972"/>
                  </a:lnTo>
                  <a:lnTo>
                    <a:pt x="881184" y="1151766"/>
                  </a:lnTo>
                  <a:lnTo>
                    <a:pt x="876896" y="1152475"/>
                  </a:lnTo>
                  <a:lnTo>
                    <a:pt x="876301" y="1147549"/>
                  </a:lnTo>
                  <a:close/>
                </a:path>
                <a:path w="1348104" h="1819275">
                  <a:moveTo>
                    <a:pt x="957448" y="1363093"/>
                  </a:moveTo>
                  <a:lnTo>
                    <a:pt x="956431" y="1363703"/>
                  </a:lnTo>
                  <a:lnTo>
                    <a:pt x="956472" y="1365045"/>
                  </a:lnTo>
                  <a:lnTo>
                    <a:pt x="957448" y="1363093"/>
                  </a:lnTo>
                  <a:close/>
                </a:path>
                <a:path w="1348104" h="1819275">
                  <a:moveTo>
                    <a:pt x="954799" y="871827"/>
                  </a:moveTo>
                  <a:lnTo>
                    <a:pt x="954564" y="869952"/>
                  </a:lnTo>
                  <a:lnTo>
                    <a:pt x="953923" y="870926"/>
                  </a:lnTo>
                  <a:lnTo>
                    <a:pt x="954799" y="871827"/>
                  </a:lnTo>
                  <a:close/>
                </a:path>
                <a:path w="1348104" h="1819275">
                  <a:moveTo>
                    <a:pt x="941737" y="1549176"/>
                  </a:moveTo>
                  <a:lnTo>
                    <a:pt x="930864" y="1554862"/>
                  </a:lnTo>
                  <a:lnTo>
                    <a:pt x="951921" y="1563669"/>
                  </a:lnTo>
                  <a:lnTo>
                    <a:pt x="950196" y="1555087"/>
                  </a:lnTo>
                  <a:lnTo>
                    <a:pt x="941737" y="1549176"/>
                  </a:lnTo>
                  <a:close/>
                </a:path>
                <a:path w="1348104" h="1819275">
                  <a:moveTo>
                    <a:pt x="943595" y="635874"/>
                  </a:moveTo>
                  <a:lnTo>
                    <a:pt x="940284" y="636892"/>
                  </a:lnTo>
                  <a:lnTo>
                    <a:pt x="942124" y="638700"/>
                  </a:lnTo>
                  <a:lnTo>
                    <a:pt x="943595" y="635874"/>
                  </a:lnTo>
                  <a:close/>
                </a:path>
                <a:path w="1348104" h="1819275">
                  <a:moveTo>
                    <a:pt x="939864" y="1210882"/>
                  </a:moveTo>
                  <a:lnTo>
                    <a:pt x="938969" y="1212646"/>
                  </a:lnTo>
                  <a:lnTo>
                    <a:pt x="941303" y="1211989"/>
                  </a:lnTo>
                  <a:lnTo>
                    <a:pt x="939864" y="1210882"/>
                  </a:lnTo>
                  <a:close/>
                </a:path>
                <a:path w="1348104" h="1819275">
                  <a:moveTo>
                    <a:pt x="940510" y="548699"/>
                  </a:moveTo>
                  <a:lnTo>
                    <a:pt x="939372" y="548394"/>
                  </a:lnTo>
                  <a:lnTo>
                    <a:pt x="940368" y="551455"/>
                  </a:lnTo>
                  <a:lnTo>
                    <a:pt x="940510" y="548699"/>
                  </a:lnTo>
                  <a:close/>
                </a:path>
                <a:path w="1348104" h="1819275">
                  <a:moveTo>
                    <a:pt x="933957" y="1001657"/>
                  </a:moveTo>
                  <a:lnTo>
                    <a:pt x="933758" y="1005455"/>
                  </a:lnTo>
                  <a:lnTo>
                    <a:pt x="934797" y="1002331"/>
                  </a:lnTo>
                  <a:lnTo>
                    <a:pt x="939907" y="1005437"/>
                  </a:lnTo>
                  <a:lnTo>
                    <a:pt x="933957" y="1001657"/>
                  </a:lnTo>
                  <a:close/>
                </a:path>
                <a:path w="1348104" h="1819275">
                  <a:moveTo>
                    <a:pt x="937441" y="997840"/>
                  </a:moveTo>
                  <a:lnTo>
                    <a:pt x="935687" y="998084"/>
                  </a:lnTo>
                  <a:lnTo>
                    <a:pt x="938939" y="999989"/>
                  </a:lnTo>
                  <a:lnTo>
                    <a:pt x="937441" y="997840"/>
                  </a:lnTo>
                  <a:close/>
                </a:path>
                <a:path w="1348104" h="1819275">
                  <a:moveTo>
                    <a:pt x="927720" y="1255025"/>
                  </a:moveTo>
                  <a:lnTo>
                    <a:pt x="907174" y="1260672"/>
                  </a:lnTo>
                  <a:lnTo>
                    <a:pt x="900864" y="1272844"/>
                  </a:lnTo>
                  <a:lnTo>
                    <a:pt x="904191" y="1283694"/>
                  </a:lnTo>
                  <a:lnTo>
                    <a:pt x="910974" y="1280162"/>
                  </a:lnTo>
                  <a:lnTo>
                    <a:pt x="913806" y="1283197"/>
                  </a:lnTo>
                  <a:lnTo>
                    <a:pt x="929488" y="1268226"/>
                  </a:lnTo>
                  <a:lnTo>
                    <a:pt x="933712" y="1257664"/>
                  </a:lnTo>
                  <a:lnTo>
                    <a:pt x="927720" y="1255025"/>
                  </a:lnTo>
                  <a:close/>
                </a:path>
                <a:path w="1348104" h="1819275">
                  <a:moveTo>
                    <a:pt x="918970" y="984195"/>
                  </a:moveTo>
                  <a:lnTo>
                    <a:pt x="920510" y="987438"/>
                  </a:lnTo>
                  <a:lnTo>
                    <a:pt x="924460" y="988322"/>
                  </a:lnTo>
                  <a:lnTo>
                    <a:pt x="918970" y="984195"/>
                  </a:lnTo>
                  <a:close/>
                </a:path>
                <a:path w="1348104" h="1819275">
                  <a:moveTo>
                    <a:pt x="921525" y="1816943"/>
                  </a:moveTo>
                  <a:lnTo>
                    <a:pt x="920786" y="1817290"/>
                  </a:lnTo>
                  <a:lnTo>
                    <a:pt x="921817" y="1818664"/>
                  </a:lnTo>
                  <a:lnTo>
                    <a:pt x="921525" y="1816943"/>
                  </a:lnTo>
                  <a:close/>
                </a:path>
                <a:path w="1348104" h="1819275">
                  <a:moveTo>
                    <a:pt x="911767" y="1130618"/>
                  </a:moveTo>
                  <a:lnTo>
                    <a:pt x="911519" y="1134606"/>
                  </a:lnTo>
                  <a:lnTo>
                    <a:pt x="916045" y="1136771"/>
                  </a:lnTo>
                  <a:lnTo>
                    <a:pt x="917179" y="1133966"/>
                  </a:lnTo>
                  <a:lnTo>
                    <a:pt x="911767" y="1130618"/>
                  </a:lnTo>
                  <a:close/>
                </a:path>
                <a:path w="1348104" h="1819275">
                  <a:moveTo>
                    <a:pt x="911421" y="985169"/>
                  </a:moveTo>
                  <a:lnTo>
                    <a:pt x="911498" y="985854"/>
                  </a:lnTo>
                  <a:lnTo>
                    <a:pt x="914517" y="986041"/>
                  </a:lnTo>
                  <a:lnTo>
                    <a:pt x="911421" y="985169"/>
                  </a:lnTo>
                  <a:close/>
                </a:path>
                <a:path w="1348104" h="1819275">
                  <a:moveTo>
                    <a:pt x="893760" y="1139018"/>
                  </a:moveTo>
                  <a:lnTo>
                    <a:pt x="898139" y="1153622"/>
                  </a:lnTo>
                  <a:lnTo>
                    <a:pt x="903720" y="1152679"/>
                  </a:lnTo>
                  <a:lnTo>
                    <a:pt x="904814" y="1158307"/>
                  </a:lnTo>
                  <a:lnTo>
                    <a:pt x="911617" y="1158686"/>
                  </a:lnTo>
                  <a:lnTo>
                    <a:pt x="913096" y="1155907"/>
                  </a:lnTo>
                  <a:lnTo>
                    <a:pt x="903464" y="1152001"/>
                  </a:lnTo>
                  <a:lnTo>
                    <a:pt x="905659" y="1148203"/>
                  </a:lnTo>
                  <a:lnTo>
                    <a:pt x="893760" y="1139018"/>
                  </a:lnTo>
                  <a:close/>
                </a:path>
                <a:path w="1348104" h="1819275">
                  <a:moveTo>
                    <a:pt x="910131" y="1149834"/>
                  </a:moveTo>
                  <a:lnTo>
                    <a:pt x="908035" y="1152082"/>
                  </a:lnTo>
                  <a:lnTo>
                    <a:pt x="911371" y="1151681"/>
                  </a:lnTo>
                  <a:lnTo>
                    <a:pt x="910131" y="1149834"/>
                  </a:lnTo>
                  <a:close/>
                </a:path>
                <a:path w="1348104" h="1819275">
                  <a:moveTo>
                    <a:pt x="907555" y="1143815"/>
                  </a:moveTo>
                  <a:lnTo>
                    <a:pt x="906696" y="1145372"/>
                  </a:lnTo>
                  <a:lnTo>
                    <a:pt x="908248" y="1144270"/>
                  </a:lnTo>
                  <a:lnTo>
                    <a:pt x="907555" y="1143815"/>
                  </a:lnTo>
                  <a:close/>
                </a:path>
                <a:path w="1348104" h="1819275">
                  <a:moveTo>
                    <a:pt x="903198" y="983577"/>
                  </a:moveTo>
                  <a:lnTo>
                    <a:pt x="901499" y="985749"/>
                  </a:lnTo>
                  <a:lnTo>
                    <a:pt x="905706" y="988486"/>
                  </a:lnTo>
                  <a:lnTo>
                    <a:pt x="907444" y="985434"/>
                  </a:lnTo>
                  <a:lnTo>
                    <a:pt x="903198" y="983577"/>
                  </a:lnTo>
                  <a:close/>
                </a:path>
                <a:path w="1348104" h="1819275">
                  <a:moveTo>
                    <a:pt x="906855" y="1141221"/>
                  </a:moveTo>
                  <a:lnTo>
                    <a:pt x="905791" y="1142953"/>
                  </a:lnTo>
                  <a:lnTo>
                    <a:pt x="906991" y="1142712"/>
                  </a:lnTo>
                  <a:lnTo>
                    <a:pt x="906855" y="1141221"/>
                  </a:lnTo>
                  <a:close/>
                </a:path>
                <a:path w="1348104" h="1819275">
                  <a:moveTo>
                    <a:pt x="906063" y="1139233"/>
                  </a:moveTo>
                  <a:lnTo>
                    <a:pt x="905558" y="1139444"/>
                  </a:lnTo>
                  <a:lnTo>
                    <a:pt x="906559" y="1141116"/>
                  </a:lnTo>
                  <a:lnTo>
                    <a:pt x="906063" y="1139233"/>
                  </a:lnTo>
                  <a:close/>
                </a:path>
                <a:path w="1348104" h="1819275">
                  <a:moveTo>
                    <a:pt x="905585" y="1245515"/>
                  </a:moveTo>
                  <a:lnTo>
                    <a:pt x="905010" y="1244370"/>
                  </a:lnTo>
                  <a:lnTo>
                    <a:pt x="904588" y="1245693"/>
                  </a:lnTo>
                  <a:lnTo>
                    <a:pt x="905585" y="1245515"/>
                  </a:lnTo>
                  <a:close/>
                </a:path>
                <a:path w="1348104" h="1819275">
                  <a:moveTo>
                    <a:pt x="903188" y="422099"/>
                  </a:moveTo>
                  <a:lnTo>
                    <a:pt x="901253" y="419121"/>
                  </a:lnTo>
                  <a:lnTo>
                    <a:pt x="900672" y="422607"/>
                  </a:lnTo>
                  <a:lnTo>
                    <a:pt x="903188" y="422099"/>
                  </a:lnTo>
                  <a:close/>
                </a:path>
                <a:path w="1348104" h="1819275">
                  <a:moveTo>
                    <a:pt x="902318" y="1156046"/>
                  </a:moveTo>
                  <a:lnTo>
                    <a:pt x="901300" y="1156813"/>
                  </a:lnTo>
                  <a:lnTo>
                    <a:pt x="901927" y="1157583"/>
                  </a:lnTo>
                  <a:lnTo>
                    <a:pt x="902318" y="1156046"/>
                  </a:lnTo>
                  <a:close/>
                </a:path>
                <a:path w="1348104" h="1819275">
                  <a:moveTo>
                    <a:pt x="900860" y="619605"/>
                  </a:moveTo>
                  <a:lnTo>
                    <a:pt x="899459" y="614977"/>
                  </a:lnTo>
                  <a:lnTo>
                    <a:pt x="898143" y="618339"/>
                  </a:lnTo>
                  <a:lnTo>
                    <a:pt x="900860" y="619605"/>
                  </a:lnTo>
                  <a:close/>
                </a:path>
                <a:path w="1348104" h="1819275">
                  <a:moveTo>
                    <a:pt x="895891" y="1136787"/>
                  </a:moveTo>
                  <a:lnTo>
                    <a:pt x="894853" y="1135887"/>
                  </a:lnTo>
                  <a:lnTo>
                    <a:pt x="896109" y="1137936"/>
                  </a:lnTo>
                  <a:lnTo>
                    <a:pt x="895891" y="1136787"/>
                  </a:lnTo>
                  <a:close/>
                </a:path>
                <a:path w="1348104" h="1819275">
                  <a:moveTo>
                    <a:pt x="889927" y="1137761"/>
                  </a:moveTo>
                  <a:lnTo>
                    <a:pt x="890388" y="1139354"/>
                  </a:lnTo>
                  <a:lnTo>
                    <a:pt x="891083" y="1138097"/>
                  </a:lnTo>
                  <a:lnTo>
                    <a:pt x="889927" y="1137761"/>
                  </a:lnTo>
                  <a:close/>
                </a:path>
                <a:path w="1348104" h="1819275">
                  <a:moveTo>
                    <a:pt x="883511" y="1143423"/>
                  </a:moveTo>
                  <a:lnTo>
                    <a:pt x="882973" y="1154890"/>
                  </a:lnTo>
                  <a:lnTo>
                    <a:pt x="890044" y="1161654"/>
                  </a:lnTo>
                  <a:lnTo>
                    <a:pt x="891236" y="1156786"/>
                  </a:lnTo>
                  <a:lnTo>
                    <a:pt x="883511" y="1143423"/>
                  </a:lnTo>
                  <a:close/>
                </a:path>
                <a:path w="1348104" h="1819275">
                  <a:moveTo>
                    <a:pt x="879354" y="538482"/>
                  </a:moveTo>
                  <a:lnTo>
                    <a:pt x="875791" y="541766"/>
                  </a:lnTo>
                  <a:lnTo>
                    <a:pt x="884012" y="547558"/>
                  </a:lnTo>
                  <a:lnTo>
                    <a:pt x="886659" y="543309"/>
                  </a:lnTo>
                  <a:lnTo>
                    <a:pt x="879354" y="538482"/>
                  </a:lnTo>
                  <a:close/>
                </a:path>
                <a:path w="1348104" h="1819275">
                  <a:moveTo>
                    <a:pt x="886939" y="1029105"/>
                  </a:moveTo>
                  <a:lnTo>
                    <a:pt x="886640" y="1028563"/>
                  </a:lnTo>
                  <a:lnTo>
                    <a:pt x="886727" y="1030397"/>
                  </a:lnTo>
                  <a:lnTo>
                    <a:pt x="886939" y="1029105"/>
                  </a:lnTo>
                  <a:close/>
                </a:path>
                <a:path w="1348104" h="1819275">
                  <a:moveTo>
                    <a:pt x="750078" y="206577"/>
                  </a:moveTo>
                  <a:lnTo>
                    <a:pt x="750949" y="213201"/>
                  </a:lnTo>
                  <a:lnTo>
                    <a:pt x="741368" y="208303"/>
                  </a:lnTo>
                  <a:lnTo>
                    <a:pt x="738257" y="210477"/>
                  </a:lnTo>
                  <a:lnTo>
                    <a:pt x="736386" y="220047"/>
                  </a:lnTo>
                  <a:lnTo>
                    <a:pt x="744020" y="225377"/>
                  </a:lnTo>
                  <a:lnTo>
                    <a:pt x="754917" y="223983"/>
                  </a:lnTo>
                  <a:lnTo>
                    <a:pt x="757948" y="229804"/>
                  </a:lnTo>
                  <a:lnTo>
                    <a:pt x="756200" y="236772"/>
                  </a:lnTo>
                  <a:lnTo>
                    <a:pt x="750037" y="239022"/>
                  </a:lnTo>
                  <a:lnTo>
                    <a:pt x="738127" y="234251"/>
                  </a:lnTo>
                  <a:lnTo>
                    <a:pt x="744417" y="243637"/>
                  </a:lnTo>
                  <a:lnTo>
                    <a:pt x="738258" y="244749"/>
                  </a:lnTo>
                  <a:lnTo>
                    <a:pt x="736462" y="249596"/>
                  </a:lnTo>
                  <a:lnTo>
                    <a:pt x="734158" y="242320"/>
                  </a:lnTo>
                  <a:lnTo>
                    <a:pt x="728849" y="239652"/>
                  </a:lnTo>
                  <a:lnTo>
                    <a:pt x="719251" y="255427"/>
                  </a:lnTo>
                  <a:lnTo>
                    <a:pt x="724907" y="258608"/>
                  </a:lnTo>
                  <a:lnTo>
                    <a:pt x="719164" y="265864"/>
                  </a:lnTo>
                  <a:lnTo>
                    <a:pt x="729252" y="264520"/>
                  </a:lnTo>
                  <a:lnTo>
                    <a:pt x="727717" y="270140"/>
                  </a:lnTo>
                  <a:lnTo>
                    <a:pt x="741635" y="274728"/>
                  </a:lnTo>
                  <a:lnTo>
                    <a:pt x="732486" y="277355"/>
                  </a:lnTo>
                  <a:lnTo>
                    <a:pt x="732717" y="281655"/>
                  </a:lnTo>
                  <a:lnTo>
                    <a:pt x="733873" y="285287"/>
                  </a:lnTo>
                  <a:lnTo>
                    <a:pt x="743528" y="287392"/>
                  </a:lnTo>
                  <a:lnTo>
                    <a:pt x="745858" y="292806"/>
                  </a:lnTo>
                  <a:lnTo>
                    <a:pt x="730562" y="289165"/>
                  </a:lnTo>
                  <a:lnTo>
                    <a:pt x="727095" y="285113"/>
                  </a:lnTo>
                  <a:lnTo>
                    <a:pt x="711172" y="287016"/>
                  </a:lnTo>
                  <a:lnTo>
                    <a:pt x="712863" y="294147"/>
                  </a:lnTo>
                  <a:lnTo>
                    <a:pt x="709755" y="296137"/>
                  </a:lnTo>
                  <a:lnTo>
                    <a:pt x="719718" y="311193"/>
                  </a:lnTo>
                  <a:lnTo>
                    <a:pt x="710195" y="305858"/>
                  </a:lnTo>
                  <a:lnTo>
                    <a:pt x="707169" y="310732"/>
                  </a:lnTo>
                  <a:lnTo>
                    <a:pt x="700818" y="308991"/>
                  </a:lnTo>
                  <a:lnTo>
                    <a:pt x="702447" y="316730"/>
                  </a:lnTo>
                  <a:lnTo>
                    <a:pt x="712112" y="323784"/>
                  </a:lnTo>
                  <a:lnTo>
                    <a:pt x="723049" y="319025"/>
                  </a:lnTo>
                  <a:lnTo>
                    <a:pt x="715174" y="325951"/>
                  </a:lnTo>
                  <a:lnTo>
                    <a:pt x="720956" y="330719"/>
                  </a:lnTo>
                  <a:lnTo>
                    <a:pt x="730650" y="327115"/>
                  </a:lnTo>
                  <a:lnTo>
                    <a:pt x="733312" y="320497"/>
                  </a:lnTo>
                  <a:lnTo>
                    <a:pt x="740951" y="324785"/>
                  </a:lnTo>
                  <a:lnTo>
                    <a:pt x="735606" y="326071"/>
                  </a:lnTo>
                  <a:lnTo>
                    <a:pt x="729964" y="334401"/>
                  </a:lnTo>
                  <a:lnTo>
                    <a:pt x="736102" y="343592"/>
                  </a:lnTo>
                  <a:lnTo>
                    <a:pt x="728742" y="336973"/>
                  </a:lnTo>
                  <a:lnTo>
                    <a:pt x="715926" y="337740"/>
                  </a:lnTo>
                  <a:lnTo>
                    <a:pt x="699801" y="328149"/>
                  </a:lnTo>
                  <a:lnTo>
                    <a:pt x="699012" y="334218"/>
                  </a:lnTo>
                  <a:lnTo>
                    <a:pt x="703399" y="337676"/>
                  </a:lnTo>
                  <a:lnTo>
                    <a:pt x="701304" y="345024"/>
                  </a:lnTo>
                  <a:lnTo>
                    <a:pt x="707663" y="348126"/>
                  </a:lnTo>
                  <a:lnTo>
                    <a:pt x="700537" y="352107"/>
                  </a:lnTo>
                  <a:lnTo>
                    <a:pt x="715163" y="374080"/>
                  </a:lnTo>
                  <a:lnTo>
                    <a:pt x="730262" y="371557"/>
                  </a:lnTo>
                  <a:lnTo>
                    <a:pt x="737289" y="361950"/>
                  </a:lnTo>
                  <a:lnTo>
                    <a:pt x="733617" y="374746"/>
                  </a:lnTo>
                  <a:lnTo>
                    <a:pt x="715249" y="383527"/>
                  </a:lnTo>
                  <a:lnTo>
                    <a:pt x="714633" y="393617"/>
                  </a:lnTo>
                  <a:lnTo>
                    <a:pt x="719830" y="396610"/>
                  </a:lnTo>
                  <a:lnTo>
                    <a:pt x="721415" y="393935"/>
                  </a:lnTo>
                  <a:lnTo>
                    <a:pt x="724394" y="405253"/>
                  </a:lnTo>
                  <a:lnTo>
                    <a:pt x="734417" y="399338"/>
                  </a:lnTo>
                  <a:lnTo>
                    <a:pt x="736727" y="392095"/>
                  </a:lnTo>
                  <a:lnTo>
                    <a:pt x="741262" y="395582"/>
                  </a:lnTo>
                  <a:lnTo>
                    <a:pt x="740408" y="405847"/>
                  </a:lnTo>
                  <a:lnTo>
                    <a:pt x="744447" y="406059"/>
                  </a:lnTo>
                  <a:lnTo>
                    <a:pt x="753613" y="389613"/>
                  </a:lnTo>
                  <a:lnTo>
                    <a:pt x="752520" y="399901"/>
                  </a:lnTo>
                  <a:lnTo>
                    <a:pt x="758641" y="395213"/>
                  </a:lnTo>
                  <a:lnTo>
                    <a:pt x="756069" y="387297"/>
                  </a:lnTo>
                  <a:lnTo>
                    <a:pt x="760444" y="393668"/>
                  </a:lnTo>
                  <a:lnTo>
                    <a:pt x="765783" y="389475"/>
                  </a:lnTo>
                  <a:lnTo>
                    <a:pt x="770669" y="391001"/>
                  </a:lnTo>
                  <a:lnTo>
                    <a:pt x="764509" y="395942"/>
                  </a:lnTo>
                  <a:lnTo>
                    <a:pt x="772110" y="399637"/>
                  </a:lnTo>
                  <a:lnTo>
                    <a:pt x="787381" y="395033"/>
                  </a:lnTo>
                  <a:lnTo>
                    <a:pt x="786390" y="399338"/>
                  </a:lnTo>
                  <a:lnTo>
                    <a:pt x="764763" y="403189"/>
                  </a:lnTo>
                  <a:lnTo>
                    <a:pt x="763216" y="406338"/>
                  </a:lnTo>
                  <a:lnTo>
                    <a:pt x="769471" y="411046"/>
                  </a:lnTo>
                  <a:lnTo>
                    <a:pt x="799747" y="407270"/>
                  </a:lnTo>
                  <a:lnTo>
                    <a:pt x="773523" y="415512"/>
                  </a:lnTo>
                  <a:lnTo>
                    <a:pt x="751939" y="414664"/>
                  </a:lnTo>
                  <a:lnTo>
                    <a:pt x="748335" y="424495"/>
                  </a:lnTo>
                  <a:lnTo>
                    <a:pt x="737376" y="429335"/>
                  </a:lnTo>
                  <a:lnTo>
                    <a:pt x="744399" y="442562"/>
                  </a:lnTo>
                  <a:lnTo>
                    <a:pt x="757634" y="447729"/>
                  </a:lnTo>
                  <a:lnTo>
                    <a:pt x="744949" y="447145"/>
                  </a:lnTo>
                  <a:lnTo>
                    <a:pt x="751822" y="454397"/>
                  </a:lnTo>
                  <a:lnTo>
                    <a:pt x="753524" y="462381"/>
                  </a:lnTo>
                  <a:lnTo>
                    <a:pt x="760698" y="458329"/>
                  </a:lnTo>
                  <a:lnTo>
                    <a:pt x="778995" y="463218"/>
                  </a:lnTo>
                  <a:lnTo>
                    <a:pt x="779023" y="466843"/>
                  </a:lnTo>
                  <a:lnTo>
                    <a:pt x="758200" y="470708"/>
                  </a:lnTo>
                  <a:lnTo>
                    <a:pt x="765999" y="483764"/>
                  </a:lnTo>
                  <a:lnTo>
                    <a:pt x="770944" y="483718"/>
                  </a:lnTo>
                  <a:lnTo>
                    <a:pt x="768737" y="486277"/>
                  </a:lnTo>
                  <a:lnTo>
                    <a:pt x="771790" y="490905"/>
                  </a:lnTo>
                  <a:lnTo>
                    <a:pt x="776169" y="489187"/>
                  </a:lnTo>
                  <a:lnTo>
                    <a:pt x="789209" y="496539"/>
                  </a:lnTo>
                  <a:lnTo>
                    <a:pt x="799894" y="496677"/>
                  </a:lnTo>
                  <a:lnTo>
                    <a:pt x="799929" y="486052"/>
                  </a:lnTo>
                  <a:lnTo>
                    <a:pt x="794122" y="483928"/>
                  </a:lnTo>
                  <a:lnTo>
                    <a:pt x="801343" y="481713"/>
                  </a:lnTo>
                  <a:lnTo>
                    <a:pt x="813816" y="495978"/>
                  </a:lnTo>
                  <a:lnTo>
                    <a:pt x="804120" y="468025"/>
                  </a:lnTo>
                  <a:lnTo>
                    <a:pt x="805861" y="459706"/>
                  </a:lnTo>
                  <a:lnTo>
                    <a:pt x="818425" y="491368"/>
                  </a:lnTo>
                  <a:lnTo>
                    <a:pt x="823552" y="496224"/>
                  </a:lnTo>
                  <a:lnTo>
                    <a:pt x="828369" y="477086"/>
                  </a:lnTo>
                  <a:lnTo>
                    <a:pt x="825352" y="459826"/>
                  </a:lnTo>
                  <a:lnTo>
                    <a:pt x="833932" y="472453"/>
                  </a:lnTo>
                  <a:lnTo>
                    <a:pt x="838755" y="464221"/>
                  </a:lnTo>
                  <a:lnTo>
                    <a:pt x="832993" y="443295"/>
                  </a:lnTo>
                  <a:lnTo>
                    <a:pt x="834426" y="428715"/>
                  </a:lnTo>
                  <a:lnTo>
                    <a:pt x="841107" y="420482"/>
                  </a:lnTo>
                  <a:lnTo>
                    <a:pt x="837004" y="445774"/>
                  </a:lnTo>
                  <a:lnTo>
                    <a:pt x="843138" y="457288"/>
                  </a:lnTo>
                  <a:lnTo>
                    <a:pt x="853020" y="437775"/>
                  </a:lnTo>
                  <a:lnTo>
                    <a:pt x="853066" y="423406"/>
                  </a:lnTo>
                  <a:lnTo>
                    <a:pt x="857485" y="431885"/>
                  </a:lnTo>
                  <a:lnTo>
                    <a:pt x="860685" y="423356"/>
                  </a:lnTo>
                  <a:lnTo>
                    <a:pt x="885928" y="406279"/>
                  </a:lnTo>
                  <a:lnTo>
                    <a:pt x="885444" y="401666"/>
                  </a:lnTo>
                  <a:lnTo>
                    <a:pt x="873169" y="375483"/>
                  </a:lnTo>
                  <a:lnTo>
                    <a:pt x="868311" y="390967"/>
                  </a:lnTo>
                  <a:lnTo>
                    <a:pt x="865833" y="388862"/>
                  </a:lnTo>
                  <a:lnTo>
                    <a:pt x="868078" y="379557"/>
                  </a:lnTo>
                  <a:lnTo>
                    <a:pt x="863400" y="372938"/>
                  </a:lnTo>
                  <a:lnTo>
                    <a:pt x="857720" y="372094"/>
                  </a:lnTo>
                  <a:lnTo>
                    <a:pt x="856365" y="382110"/>
                  </a:lnTo>
                  <a:lnTo>
                    <a:pt x="853289" y="376542"/>
                  </a:lnTo>
                  <a:lnTo>
                    <a:pt x="847170" y="384950"/>
                  </a:lnTo>
                  <a:lnTo>
                    <a:pt x="853721" y="348929"/>
                  </a:lnTo>
                  <a:lnTo>
                    <a:pt x="845289" y="356716"/>
                  </a:lnTo>
                  <a:lnTo>
                    <a:pt x="852566" y="345812"/>
                  </a:lnTo>
                  <a:lnTo>
                    <a:pt x="848234" y="334209"/>
                  </a:lnTo>
                  <a:lnTo>
                    <a:pt x="839093" y="336250"/>
                  </a:lnTo>
                  <a:lnTo>
                    <a:pt x="836357" y="330140"/>
                  </a:lnTo>
                  <a:lnTo>
                    <a:pt x="843900" y="325562"/>
                  </a:lnTo>
                  <a:lnTo>
                    <a:pt x="843101" y="304070"/>
                  </a:lnTo>
                  <a:lnTo>
                    <a:pt x="831634" y="300663"/>
                  </a:lnTo>
                  <a:lnTo>
                    <a:pt x="827191" y="305924"/>
                  </a:lnTo>
                  <a:lnTo>
                    <a:pt x="826266" y="315627"/>
                  </a:lnTo>
                  <a:lnTo>
                    <a:pt x="833040" y="323645"/>
                  </a:lnTo>
                  <a:lnTo>
                    <a:pt x="830546" y="324618"/>
                  </a:lnTo>
                  <a:lnTo>
                    <a:pt x="835055" y="333842"/>
                  </a:lnTo>
                  <a:lnTo>
                    <a:pt x="830633" y="328804"/>
                  </a:lnTo>
                  <a:lnTo>
                    <a:pt x="831705" y="334374"/>
                  </a:lnTo>
                  <a:lnTo>
                    <a:pt x="819384" y="321519"/>
                  </a:lnTo>
                  <a:lnTo>
                    <a:pt x="820365" y="296910"/>
                  </a:lnTo>
                  <a:lnTo>
                    <a:pt x="812047" y="290733"/>
                  </a:lnTo>
                  <a:lnTo>
                    <a:pt x="808944" y="292020"/>
                  </a:lnTo>
                  <a:lnTo>
                    <a:pt x="809800" y="298693"/>
                  </a:lnTo>
                  <a:lnTo>
                    <a:pt x="803384" y="290396"/>
                  </a:lnTo>
                  <a:lnTo>
                    <a:pt x="793527" y="289040"/>
                  </a:lnTo>
                  <a:lnTo>
                    <a:pt x="796668" y="281781"/>
                  </a:lnTo>
                  <a:lnTo>
                    <a:pt x="787496" y="268654"/>
                  </a:lnTo>
                  <a:lnTo>
                    <a:pt x="776183" y="239520"/>
                  </a:lnTo>
                  <a:lnTo>
                    <a:pt x="777506" y="230790"/>
                  </a:lnTo>
                  <a:lnTo>
                    <a:pt x="769441" y="219486"/>
                  </a:lnTo>
                  <a:lnTo>
                    <a:pt x="750078" y="206577"/>
                  </a:lnTo>
                  <a:close/>
                </a:path>
                <a:path w="1348104" h="1819275">
                  <a:moveTo>
                    <a:pt x="883225" y="1141389"/>
                  </a:moveTo>
                  <a:lnTo>
                    <a:pt x="882695" y="1142502"/>
                  </a:lnTo>
                  <a:lnTo>
                    <a:pt x="884266" y="1142089"/>
                  </a:lnTo>
                  <a:lnTo>
                    <a:pt x="883225" y="1141389"/>
                  </a:lnTo>
                  <a:close/>
                </a:path>
                <a:path w="1348104" h="1819275">
                  <a:moveTo>
                    <a:pt x="882679" y="1018134"/>
                  </a:moveTo>
                  <a:lnTo>
                    <a:pt x="881940" y="1018271"/>
                  </a:lnTo>
                  <a:lnTo>
                    <a:pt x="883560" y="1019207"/>
                  </a:lnTo>
                  <a:lnTo>
                    <a:pt x="882679" y="1018134"/>
                  </a:lnTo>
                  <a:close/>
                </a:path>
                <a:path w="1348104" h="1819275">
                  <a:moveTo>
                    <a:pt x="872546" y="422624"/>
                  </a:moveTo>
                  <a:lnTo>
                    <a:pt x="864100" y="426960"/>
                  </a:lnTo>
                  <a:lnTo>
                    <a:pt x="860607" y="436661"/>
                  </a:lnTo>
                  <a:lnTo>
                    <a:pt x="881528" y="427887"/>
                  </a:lnTo>
                  <a:lnTo>
                    <a:pt x="879972" y="423614"/>
                  </a:lnTo>
                  <a:lnTo>
                    <a:pt x="872546" y="422624"/>
                  </a:lnTo>
                  <a:close/>
                </a:path>
                <a:path w="1348104" h="1819275">
                  <a:moveTo>
                    <a:pt x="880224" y="1016105"/>
                  </a:moveTo>
                  <a:lnTo>
                    <a:pt x="878458" y="1016415"/>
                  </a:lnTo>
                  <a:lnTo>
                    <a:pt x="880711" y="1017233"/>
                  </a:lnTo>
                  <a:lnTo>
                    <a:pt x="880224" y="1016105"/>
                  </a:lnTo>
                  <a:close/>
                </a:path>
                <a:path w="1348104" h="1819275">
                  <a:moveTo>
                    <a:pt x="872577" y="1684013"/>
                  </a:moveTo>
                  <a:lnTo>
                    <a:pt x="869252" y="1685891"/>
                  </a:lnTo>
                  <a:lnTo>
                    <a:pt x="874839" y="1685034"/>
                  </a:lnTo>
                  <a:lnTo>
                    <a:pt x="872577" y="1684013"/>
                  </a:lnTo>
                  <a:close/>
                </a:path>
                <a:path w="1348104" h="1819275">
                  <a:moveTo>
                    <a:pt x="873546" y="867350"/>
                  </a:moveTo>
                  <a:lnTo>
                    <a:pt x="873237" y="865933"/>
                  </a:lnTo>
                  <a:lnTo>
                    <a:pt x="872749" y="868972"/>
                  </a:lnTo>
                  <a:lnTo>
                    <a:pt x="873546" y="867350"/>
                  </a:lnTo>
                  <a:close/>
                </a:path>
                <a:path w="1348104" h="1819275">
                  <a:moveTo>
                    <a:pt x="871984" y="1045941"/>
                  </a:moveTo>
                  <a:lnTo>
                    <a:pt x="872047" y="1047798"/>
                  </a:lnTo>
                  <a:lnTo>
                    <a:pt x="872647" y="1047335"/>
                  </a:lnTo>
                  <a:lnTo>
                    <a:pt x="871984" y="1045941"/>
                  </a:lnTo>
                  <a:close/>
                </a:path>
                <a:path w="1348104" h="1819275">
                  <a:moveTo>
                    <a:pt x="869047" y="862869"/>
                  </a:moveTo>
                  <a:lnTo>
                    <a:pt x="866458" y="863585"/>
                  </a:lnTo>
                  <a:lnTo>
                    <a:pt x="870400" y="867350"/>
                  </a:lnTo>
                  <a:lnTo>
                    <a:pt x="869047" y="862869"/>
                  </a:lnTo>
                  <a:close/>
                </a:path>
                <a:path w="1348104" h="1819275">
                  <a:moveTo>
                    <a:pt x="860653" y="1052831"/>
                  </a:moveTo>
                  <a:lnTo>
                    <a:pt x="857840" y="1050839"/>
                  </a:lnTo>
                  <a:lnTo>
                    <a:pt x="852913" y="1060523"/>
                  </a:lnTo>
                  <a:lnTo>
                    <a:pt x="857900" y="1074994"/>
                  </a:lnTo>
                  <a:lnTo>
                    <a:pt x="862344" y="1070409"/>
                  </a:lnTo>
                  <a:lnTo>
                    <a:pt x="860653" y="1052831"/>
                  </a:lnTo>
                  <a:close/>
                </a:path>
                <a:path w="1348104" h="1819275">
                  <a:moveTo>
                    <a:pt x="851760" y="968459"/>
                  </a:moveTo>
                  <a:lnTo>
                    <a:pt x="846889" y="971101"/>
                  </a:lnTo>
                  <a:lnTo>
                    <a:pt x="848437" y="973851"/>
                  </a:lnTo>
                  <a:lnTo>
                    <a:pt x="860901" y="975898"/>
                  </a:lnTo>
                  <a:lnTo>
                    <a:pt x="859109" y="970126"/>
                  </a:lnTo>
                  <a:lnTo>
                    <a:pt x="851760" y="968459"/>
                  </a:lnTo>
                  <a:close/>
                </a:path>
                <a:path w="1348104" h="1819275">
                  <a:moveTo>
                    <a:pt x="855185" y="240424"/>
                  </a:moveTo>
                  <a:lnTo>
                    <a:pt x="855955" y="239825"/>
                  </a:lnTo>
                  <a:lnTo>
                    <a:pt x="855063" y="237689"/>
                  </a:lnTo>
                  <a:lnTo>
                    <a:pt x="855185" y="240424"/>
                  </a:lnTo>
                  <a:close/>
                </a:path>
                <a:path w="1348104" h="1819275">
                  <a:moveTo>
                    <a:pt x="852750" y="1663156"/>
                  </a:moveTo>
                  <a:lnTo>
                    <a:pt x="851762" y="1663766"/>
                  </a:lnTo>
                  <a:lnTo>
                    <a:pt x="853331" y="1664236"/>
                  </a:lnTo>
                  <a:lnTo>
                    <a:pt x="852750" y="1663156"/>
                  </a:lnTo>
                  <a:close/>
                </a:path>
                <a:path w="1348104" h="1819275">
                  <a:moveTo>
                    <a:pt x="849306" y="1052840"/>
                  </a:moveTo>
                  <a:lnTo>
                    <a:pt x="849942" y="1052341"/>
                  </a:lnTo>
                  <a:lnTo>
                    <a:pt x="849331" y="1051035"/>
                  </a:lnTo>
                  <a:lnTo>
                    <a:pt x="849306" y="1052840"/>
                  </a:lnTo>
                  <a:close/>
                </a:path>
                <a:path w="1348104" h="1819275">
                  <a:moveTo>
                    <a:pt x="847648" y="967267"/>
                  </a:moveTo>
                  <a:lnTo>
                    <a:pt x="846810" y="968249"/>
                  </a:lnTo>
                  <a:lnTo>
                    <a:pt x="848349" y="968482"/>
                  </a:lnTo>
                  <a:lnTo>
                    <a:pt x="847648" y="967267"/>
                  </a:lnTo>
                  <a:close/>
                </a:path>
                <a:path w="1348104" h="1819275">
                  <a:moveTo>
                    <a:pt x="843804" y="926096"/>
                  </a:moveTo>
                  <a:lnTo>
                    <a:pt x="842792" y="925367"/>
                  </a:lnTo>
                  <a:lnTo>
                    <a:pt x="842506" y="927019"/>
                  </a:lnTo>
                  <a:lnTo>
                    <a:pt x="843804" y="926096"/>
                  </a:lnTo>
                  <a:close/>
                </a:path>
                <a:path w="1348104" h="1819275">
                  <a:moveTo>
                    <a:pt x="841546" y="1659159"/>
                  </a:moveTo>
                  <a:lnTo>
                    <a:pt x="841734" y="1661728"/>
                  </a:lnTo>
                  <a:lnTo>
                    <a:pt x="842415" y="1660279"/>
                  </a:lnTo>
                  <a:lnTo>
                    <a:pt x="841546" y="1659159"/>
                  </a:lnTo>
                  <a:close/>
                </a:path>
                <a:path w="1348104" h="1819275">
                  <a:moveTo>
                    <a:pt x="838062" y="1658797"/>
                  </a:moveTo>
                  <a:lnTo>
                    <a:pt x="835795" y="1662546"/>
                  </a:lnTo>
                  <a:lnTo>
                    <a:pt x="840785" y="1660612"/>
                  </a:lnTo>
                  <a:lnTo>
                    <a:pt x="838062" y="1658797"/>
                  </a:lnTo>
                  <a:close/>
                </a:path>
                <a:path w="1348104" h="1819275">
                  <a:moveTo>
                    <a:pt x="836005" y="1656669"/>
                  </a:moveTo>
                  <a:lnTo>
                    <a:pt x="835321" y="1657025"/>
                  </a:lnTo>
                  <a:lnTo>
                    <a:pt x="836597" y="1658036"/>
                  </a:lnTo>
                  <a:lnTo>
                    <a:pt x="836005" y="1656669"/>
                  </a:lnTo>
                  <a:close/>
                </a:path>
                <a:path w="1348104" h="1819275">
                  <a:moveTo>
                    <a:pt x="834398" y="479821"/>
                  </a:moveTo>
                  <a:lnTo>
                    <a:pt x="835648" y="471956"/>
                  </a:lnTo>
                  <a:lnTo>
                    <a:pt x="831253" y="489434"/>
                  </a:lnTo>
                  <a:lnTo>
                    <a:pt x="834398" y="479821"/>
                  </a:lnTo>
                  <a:close/>
                </a:path>
                <a:path w="1348104" h="1819275">
                  <a:moveTo>
                    <a:pt x="827723" y="726671"/>
                  </a:moveTo>
                  <a:lnTo>
                    <a:pt x="828214" y="725128"/>
                  </a:lnTo>
                  <a:lnTo>
                    <a:pt x="827437" y="724641"/>
                  </a:lnTo>
                  <a:lnTo>
                    <a:pt x="827723" y="726671"/>
                  </a:lnTo>
                  <a:close/>
                </a:path>
                <a:path w="1348104" h="1819275">
                  <a:moveTo>
                    <a:pt x="827627" y="1669247"/>
                  </a:moveTo>
                  <a:lnTo>
                    <a:pt x="826695" y="1669680"/>
                  </a:lnTo>
                  <a:lnTo>
                    <a:pt x="826700" y="1670821"/>
                  </a:lnTo>
                  <a:lnTo>
                    <a:pt x="827627" y="1669247"/>
                  </a:lnTo>
                  <a:close/>
                </a:path>
                <a:path w="1348104" h="1819275">
                  <a:moveTo>
                    <a:pt x="819999" y="1672777"/>
                  </a:moveTo>
                  <a:lnTo>
                    <a:pt x="818355" y="1673704"/>
                  </a:lnTo>
                  <a:lnTo>
                    <a:pt x="820671" y="1673389"/>
                  </a:lnTo>
                  <a:lnTo>
                    <a:pt x="819999" y="1672777"/>
                  </a:lnTo>
                  <a:close/>
                </a:path>
                <a:path w="1348104" h="1819275">
                  <a:moveTo>
                    <a:pt x="817533" y="151599"/>
                  </a:moveTo>
                  <a:lnTo>
                    <a:pt x="815330" y="154369"/>
                  </a:lnTo>
                  <a:lnTo>
                    <a:pt x="817239" y="155617"/>
                  </a:lnTo>
                  <a:lnTo>
                    <a:pt x="817533" y="151599"/>
                  </a:lnTo>
                  <a:close/>
                </a:path>
                <a:path w="1348104" h="1819275">
                  <a:moveTo>
                    <a:pt x="815051" y="618574"/>
                  </a:moveTo>
                  <a:lnTo>
                    <a:pt x="812519" y="616308"/>
                  </a:lnTo>
                  <a:lnTo>
                    <a:pt x="814669" y="618878"/>
                  </a:lnTo>
                  <a:lnTo>
                    <a:pt x="815051" y="618574"/>
                  </a:lnTo>
                  <a:close/>
                </a:path>
                <a:path w="1348104" h="1819275">
                  <a:moveTo>
                    <a:pt x="792605" y="533866"/>
                  </a:moveTo>
                  <a:lnTo>
                    <a:pt x="786293" y="536394"/>
                  </a:lnTo>
                  <a:lnTo>
                    <a:pt x="786301" y="552939"/>
                  </a:lnTo>
                  <a:lnTo>
                    <a:pt x="798962" y="566154"/>
                  </a:lnTo>
                  <a:lnTo>
                    <a:pt x="803566" y="566083"/>
                  </a:lnTo>
                  <a:lnTo>
                    <a:pt x="810649" y="558496"/>
                  </a:lnTo>
                  <a:lnTo>
                    <a:pt x="809462" y="547268"/>
                  </a:lnTo>
                  <a:lnTo>
                    <a:pt x="801867" y="536497"/>
                  </a:lnTo>
                  <a:lnTo>
                    <a:pt x="792605" y="533866"/>
                  </a:lnTo>
                  <a:close/>
                </a:path>
                <a:path w="1348104" h="1819275">
                  <a:moveTo>
                    <a:pt x="805528" y="591577"/>
                  </a:moveTo>
                  <a:lnTo>
                    <a:pt x="795837" y="598218"/>
                  </a:lnTo>
                  <a:lnTo>
                    <a:pt x="805860" y="616983"/>
                  </a:lnTo>
                  <a:lnTo>
                    <a:pt x="806649" y="613637"/>
                  </a:lnTo>
                  <a:lnTo>
                    <a:pt x="810425" y="614409"/>
                  </a:lnTo>
                  <a:lnTo>
                    <a:pt x="807211" y="607372"/>
                  </a:lnTo>
                  <a:lnTo>
                    <a:pt x="809960" y="598431"/>
                  </a:lnTo>
                  <a:lnTo>
                    <a:pt x="805528" y="591577"/>
                  </a:lnTo>
                  <a:close/>
                </a:path>
                <a:path w="1348104" h="1819275">
                  <a:moveTo>
                    <a:pt x="806520" y="1026985"/>
                  </a:moveTo>
                  <a:lnTo>
                    <a:pt x="806209" y="1035534"/>
                  </a:lnTo>
                  <a:lnTo>
                    <a:pt x="807524" y="1029485"/>
                  </a:lnTo>
                  <a:lnTo>
                    <a:pt x="806520" y="1026985"/>
                  </a:lnTo>
                  <a:close/>
                </a:path>
                <a:path w="1348104" h="1819275">
                  <a:moveTo>
                    <a:pt x="806174" y="766783"/>
                  </a:moveTo>
                  <a:lnTo>
                    <a:pt x="801780" y="769602"/>
                  </a:lnTo>
                  <a:lnTo>
                    <a:pt x="805389" y="770433"/>
                  </a:lnTo>
                  <a:lnTo>
                    <a:pt x="806174" y="766783"/>
                  </a:lnTo>
                  <a:close/>
                </a:path>
                <a:path w="1348104" h="1819275">
                  <a:moveTo>
                    <a:pt x="806862" y="1021120"/>
                  </a:moveTo>
                  <a:lnTo>
                    <a:pt x="805516" y="1021076"/>
                  </a:lnTo>
                  <a:lnTo>
                    <a:pt x="806943" y="1023688"/>
                  </a:lnTo>
                  <a:lnTo>
                    <a:pt x="806862" y="1021120"/>
                  </a:lnTo>
                  <a:close/>
                </a:path>
                <a:path w="1348104" h="1819275">
                  <a:moveTo>
                    <a:pt x="805100" y="1015197"/>
                  </a:moveTo>
                  <a:lnTo>
                    <a:pt x="804254" y="1015144"/>
                  </a:lnTo>
                  <a:lnTo>
                    <a:pt x="805549" y="1017609"/>
                  </a:lnTo>
                  <a:lnTo>
                    <a:pt x="805100" y="1015197"/>
                  </a:lnTo>
                  <a:close/>
                </a:path>
                <a:path w="1348104" h="1819275">
                  <a:moveTo>
                    <a:pt x="804884" y="1021093"/>
                  </a:moveTo>
                  <a:lnTo>
                    <a:pt x="803348" y="1021472"/>
                  </a:lnTo>
                  <a:lnTo>
                    <a:pt x="804546" y="1022545"/>
                  </a:lnTo>
                  <a:lnTo>
                    <a:pt x="804884" y="1021093"/>
                  </a:lnTo>
                  <a:close/>
                </a:path>
                <a:path w="1348104" h="1819275">
                  <a:moveTo>
                    <a:pt x="802770" y="1010223"/>
                  </a:moveTo>
                  <a:lnTo>
                    <a:pt x="801847" y="1011237"/>
                  </a:lnTo>
                  <a:lnTo>
                    <a:pt x="803422" y="1010543"/>
                  </a:lnTo>
                  <a:lnTo>
                    <a:pt x="802770" y="1010223"/>
                  </a:lnTo>
                  <a:close/>
                </a:path>
                <a:path w="1348104" h="1819275">
                  <a:moveTo>
                    <a:pt x="801596" y="1014173"/>
                  </a:moveTo>
                  <a:lnTo>
                    <a:pt x="801502" y="1017361"/>
                  </a:lnTo>
                  <a:lnTo>
                    <a:pt x="803026" y="1014195"/>
                  </a:lnTo>
                  <a:lnTo>
                    <a:pt x="801596" y="1014173"/>
                  </a:lnTo>
                  <a:close/>
                </a:path>
                <a:path w="1348104" h="1819275">
                  <a:moveTo>
                    <a:pt x="802139" y="1001774"/>
                  </a:moveTo>
                  <a:lnTo>
                    <a:pt x="797354" y="1003995"/>
                  </a:lnTo>
                  <a:lnTo>
                    <a:pt x="800956" y="1009577"/>
                  </a:lnTo>
                  <a:lnTo>
                    <a:pt x="802139" y="1001774"/>
                  </a:lnTo>
                  <a:close/>
                </a:path>
                <a:path w="1348104" h="1819275">
                  <a:moveTo>
                    <a:pt x="803105" y="1051919"/>
                  </a:moveTo>
                  <a:lnTo>
                    <a:pt x="802046" y="1052315"/>
                  </a:lnTo>
                  <a:lnTo>
                    <a:pt x="802192" y="1053206"/>
                  </a:lnTo>
                  <a:lnTo>
                    <a:pt x="803105" y="1051919"/>
                  </a:lnTo>
                  <a:close/>
                </a:path>
                <a:path w="1348104" h="1819275">
                  <a:moveTo>
                    <a:pt x="750373" y="760073"/>
                  </a:moveTo>
                  <a:lnTo>
                    <a:pt x="730488" y="764567"/>
                  </a:lnTo>
                  <a:lnTo>
                    <a:pt x="721551" y="771194"/>
                  </a:lnTo>
                  <a:lnTo>
                    <a:pt x="721897" y="777246"/>
                  </a:lnTo>
                  <a:lnTo>
                    <a:pt x="732373" y="789701"/>
                  </a:lnTo>
                  <a:lnTo>
                    <a:pt x="721784" y="782915"/>
                  </a:lnTo>
                  <a:lnTo>
                    <a:pt x="716270" y="785128"/>
                  </a:lnTo>
                  <a:lnTo>
                    <a:pt x="718750" y="818676"/>
                  </a:lnTo>
                  <a:lnTo>
                    <a:pt x="713207" y="832666"/>
                  </a:lnTo>
                  <a:lnTo>
                    <a:pt x="724520" y="854413"/>
                  </a:lnTo>
                  <a:lnTo>
                    <a:pt x="723823" y="871652"/>
                  </a:lnTo>
                  <a:lnTo>
                    <a:pt x="728388" y="870292"/>
                  </a:lnTo>
                  <a:lnTo>
                    <a:pt x="723292" y="873348"/>
                  </a:lnTo>
                  <a:lnTo>
                    <a:pt x="723470" y="879594"/>
                  </a:lnTo>
                  <a:lnTo>
                    <a:pt x="741460" y="879017"/>
                  </a:lnTo>
                  <a:lnTo>
                    <a:pt x="738659" y="875805"/>
                  </a:lnTo>
                  <a:lnTo>
                    <a:pt x="750503" y="856067"/>
                  </a:lnTo>
                  <a:lnTo>
                    <a:pt x="746005" y="839748"/>
                  </a:lnTo>
                  <a:lnTo>
                    <a:pt x="741357" y="841375"/>
                  </a:lnTo>
                  <a:lnTo>
                    <a:pt x="737627" y="837943"/>
                  </a:lnTo>
                  <a:lnTo>
                    <a:pt x="752973" y="835498"/>
                  </a:lnTo>
                  <a:lnTo>
                    <a:pt x="767845" y="841466"/>
                  </a:lnTo>
                  <a:lnTo>
                    <a:pt x="773479" y="838289"/>
                  </a:lnTo>
                  <a:lnTo>
                    <a:pt x="784104" y="815056"/>
                  </a:lnTo>
                  <a:lnTo>
                    <a:pt x="781372" y="813120"/>
                  </a:lnTo>
                  <a:lnTo>
                    <a:pt x="785883" y="810780"/>
                  </a:lnTo>
                  <a:lnTo>
                    <a:pt x="789823" y="796399"/>
                  </a:lnTo>
                  <a:lnTo>
                    <a:pt x="802696" y="776547"/>
                  </a:lnTo>
                  <a:lnTo>
                    <a:pt x="781126" y="768547"/>
                  </a:lnTo>
                  <a:lnTo>
                    <a:pt x="769775" y="773012"/>
                  </a:lnTo>
                  <a:lnTo>
                    <a:pt x="764114" y="763639"/>
                  </a:lnTo>
                  <a:lnTo>
                    <a:pt x="750373" y="760073"/>
                  </a:lnTo>
                  <a:close/>
                </a:path>
                <a:path w="1348104" h="1819275">
                  <a:moveTo>
                    <a:pt x="800060" y="995117"/>
                  </a:moveTo>
                  <a:lnTo>
                    <a:pt x="799528" y="996662"/>
                  </a:lnTo>
                  <a:lnTo>
                    <a:pt x="800729" y="996278"/>
                  </a:lnTo>
                  <a:lnTo>
                    <a:pt x="800060" y="995117"/>
                  </a:lnTo>
                  <a:close/>
                </a:path>
                <a:path w="1348104" h="1819275">
                  <a:moveTo>
                    <a:pt x="795339" y="1003883"/>
                  </a:moveTo>
                  <a:lnTo>
                    <a:pt x="792755" y="1006479"/>
                  </a:lnTo>
                  <a:lnTo>
                    <a:pt x="794929" y="1004909"/>
                  </a:lnTo>
                  <a:lnTo>
                    <a:pt x="796561" y="1011798"/>
                  </a:lnTo>
                  <a:lnTo>
                    <a:pt x="795339" y="1003883"/>
                  </a:lnTo>
                  <a:close/>
                </a:path>
                <a:path w="1348104" h="1819275">
                  <a:moveTo>
                    <a:pt x="797734" y="148640"/>
                  </a:moveTo>
                  <a:lnTo>
                    <a:pt x="796386" y="146629"/>
                  </a:lnTo>
                  <a:lnTo>
                    <a:pt x="796245" y="150737"/>
                  </a:lnTo>
                  <a:lnTo>
                    <a:pt x="797734" y="148640"/>
                  </a:lnTo>
                  <a:close/>
                </a:path>
                <a:path w="1348104" h="1819275">
                  <a:moveTo>
                    <a:pt x="795945" y="1236048"/>
                  </a:moveTo>
                  <a:lnTo>
                    <a:pt x="794634" y="1236300"/>
                  </a:lnTo>
                  <a:lnTo>
                    <a:pt x="795346" y="1237609"/>
                  </a:lnTo>
                  <a:lnTo>
                    <a:pt x="795945" y="1236048"/>
                  </a:lnTo>
                  <a:close/>
                </a:path>
                <a:path w="1348104" h="1819275">
                  <a:moveTo>
                    <a:pt x="794924" y="1012744"/>
                  </a:moveTo>
                  <a:lnTo>
                    <a:pt x="793396" y="1012913"/>
                  </a:lnTo>
                  <a:lnTo>
                    <a:pt x="795085" y="1014404"/>
                  </a:lnTo>
                  <a:lnTo>
                    <a:pt x="794924" y="1012744"/>
                  </a:lnTo>
                  <a:close/>
                </a:path>
                <a:path w="1348104" h="1819275">
                  <a:moveTo>
                    <a:pt x="789642" y="562541"/>
                  </a:moveTo>
                  <a:lnTo>
                    <a:pt x="784940" y="565991"/>
                  </a:lnTo>
                  <a:lnTo>
                    <a:pt x="791561" y="570868"/>
                  </a:lnTo>
                  <a:lnTo>
                    <a:pt x="793907" y="565427"/>
                  </a:lnTo>
                  <a:lnTo>
                    <a:pt x="789642" y="562541"/>
                  </a:lnTo>
                  <a:close/>
                </a:path>
                <a:path w="1348104" h="1819275">
                  <a:moveTo>
                    <a:pt x="793738" y="996156"/>
                  </a:moveTo>
                  <a:lnTo>
                    <a:pt x="792529" y="997736"/>
                  </a:lnTo>
                  <a:lnTo>
                    <a:pt x="793334" y="998169"/>
                  </a:lnTo>
                  <a:lnTo>
                    <a:pt x="793738" y="996156"/>
                  </a:lnTo>
                  <a:close/>
                </a:path>
                <a:path w="1348104" h="1819275">
                  <a:moveTo>
                    <a:pt x="792101" y="966364"/>
                  </a:moveTo>
                  <a:lnTo>
                    <a:pt x="792119" y="968249"/>
                  </a:lnTo>
                  <a:lnTo>
                    <a:pt x="793693" y="968040"/>
                  </a:lnTo>
                  <a:lnTo>
                    <a:pt x="792101" y="966364"/>
                  </a:lnTo>
                  <a:close/>
                </a:path>
                <a:path w="1348104" h="1819275">
                  <a:moveTo>
                    <a:pt x="789149" y="993065"/>
                  </a:moveTo>
                  <a:lnTo>
                    <a:pt x="787476" y="996003"/>
                  </a:lnTo>
                  <a:lnTo>
                    <a:pt x="789539" y="994927"/>
                  </a:lnTo>
                  <a:lnTo>
                    <a:pt x="789149" y="993065"/>
                  </a:lnTo>
                  <a:close/>
                </a:path>
                <a:path w="1348104" h="1819275">
                  <a:moveTo>
                    <a:pt x="786500" y="1264995"/>
                  </a:moveTo>
                  <a:lnTo>
                    <a:pt x="786746" y="1266151"/>
                  </a:lnTo>
                  <a:lnTo>
                    <a:pt x="789343" y="1265993"/>
                  </a:lnTo>
                  <a:lnTo>
                    <a:pt x="786500" y="1264995"/>
                  </a:lnTo>
                  <a:close/>
                </a:path>
                <a:path w="1348104" h="1819275">
                  <a:moveTo>
                    <a:pt x="788688" y="989846"/>
                  </a:moveTo>
                  <a:lnTo>
                    <a:pt x="786967" y="990128"/>
                  </a:lnTo>
                  <a:lnTo>
                    <a:pt x="788573" y="991746"/>
                  </a:lnTo>
                  <a:lnTo>
                    <a:pt x="788688" y="989846"/>
                  </a:lnTo>
                  <a:close/>
                </a:path>
                <a:path w="1348104" h="1819275">
                  <a:moveTo>
                    <a:pt x="786554" y="991432"/>
                  </a:moveTo>
                  <a:lnTo>
                    <a:pt x="786336" y="992988"/>
                  </a:lnTo>
                  <a:lnTo>
                    <a:pt x="787419" y="991836"/>
                  </a:lnTo>
                  <a:lnTo>
                    <a:pt x="786554" y="991432"/>
                  </a:lnTo>
                  <a:close/>
                </a:path>
                <a:path w="1348104" h="1819275">
                  <a:moveTo>
                    <a:pt x="786767" y="1235985"/>
                  </a:moveTo>
                  <a:lnTo>
                    <a:pt x="785378" y="1236112"/>
                  </a:lnTo>
                  <a:lnTo>
                    <a:pt x="787245" y="1237050"/>
                  </a:lnTo>
                  <a:lnTo>
                    <a:pt x="786767" y="1235985"/>
                  </a:lnTo>
                  <a:close/>
                </a:path>
                <a:path w="1348104" h="1819275">
                  <a:moveTo>
                    <a:pt x="782815" y="983284"/>
                  </a:moveTo>
                  <a:lnTo>
                    <a:pt x="781818" y="982432"/>
                  </a:lnTo>
                  <a:lnTo>
                    <a:pt x="781994" y="984268"/>
                  </a:lnTo>
                  <a:lnTo>
                    <a:pt x="782815" y="983284"/>
                  </a:lnTo>
                  <a:close/>
                </a:path>
                <a:path w="1348104" h="1819275">
                  <a:moveTo>
                    <a:pt x="781420" y="983953"/>
                  </a:moveTo>
                  <a:lnTo>
                    <a:pt x="777871" y="985219"/>
                  </a:lnTo>
                  <a:lnTo>
                    <a:pt x="780696" y="985925"/>
                  </a:lnTo>
                  <a:lnTo>
                    <a:pt x="781420" y="983953"/>
                  </a:lnTo>
                  <a:close/>
                </a:path>
                <a:path w="1348104" h="1819275">
                  <a:moveTo>
                    <a:pt x="782238" y="986051"/>
                  </a:moveTo>
                  <a:lnTo>
                    <a:pt x="779186" y="986589"/>
                  </a:lnTo>
                  <a:lnTo>
                    <a:pt x="781295" y="988126"/>
                  </a:lnTo>
                  <a:lnTo>
                    <a:pt x="782238" y="986051"/>
                  </a:lnTo>
                  <a:close/>
                </a:path>
                <a:path w="1348104" h="1819275">
                  <a:moveTo>
                    <a:pt x="777689" y="183264"/>
                  </a:moveTo>
                  <a:lnTo>
                    <a:pt x="775489" y="185013"/>
                  </a:lnTo>
                  <a:lnTo>
                    <a:pt x="779825" y="189586"/>
                  </a:lnTo>
                  <a:lnTo>
                    <a:pt x="781663" y="185164"/>
                  </a:lnTo>
                  <a:lnTo>
                    <a:pt x="777689" y="183264"/>
                  </a:lnTo>
                  <a:close/>
                </a:path>
                <a:path w="1348104" h="1819275">
                  <a:moveTo>
                    <a:pt x="777693" y="981231"/>
                  </a:moveTo>
                  <a:lnTo>
                    <a:pt x="776537" y="984003"/>
                  </a:lnTo>
                  <a:lnTo>
                    <a:pt x="779533" y="982648"/>
                  </a:lnTo>
                  <a:lnTo>
                    <a:pt x="777693" y="981231"/>
                  </a:lnTo>
                  <a:close/>
                </a:path>
                <a:path w="1348104" h="1819275">
                  <a:moveTo>
                    <a:pt x="776610" y="194744"/>
                  </a:moveTo>
                  <a:lnTo>
                    <a:pt x="776024" y="193217"/>
                  </a:lnTo>
                  <a:lnTo>
                    <a:pt x="776212" y="196067"/>
                  </a:lnTo>
                  <a:lnTo>
                    <a:pt x="776610" y="194744"/>
                  </a:lnTo>
                  <a:close/>
                </a:path>
                <a:path w="1348104" h="1819275">
                  <a:moveTo>
                    <a:pt x="756901" y="1291233"/>
                  </a:moveTo>
                  <a:lnTo>
                    <a:pt x="753590" y="1292612"/>
                  </a:lnTo>
                  <a:lnTo>
                    <a:pt x="757182" y="1294807"/>
                  </a:lnTo>
                  <a:lnTo>
                    <a:pt x="756901" y="1291233"/>
                  </a:lnTo>
                  <a:close/>
                </a:path>
                <a:path w="1348104" h="1819275">
                  <a:moveTo>
                    <a:pt x="719563" y="523319"/>
                  </a:moveTo>
                  <a:lnTo>
                    <a:pt x="706376" y="530695"/>
                  </a:lnTo>
                  <a:lnTo>
                    <a:pt x="710361" y="545637"/>
                  </a:lnTo>
                  <a:lnTo>
                    <a:pt x="748815" y="548910"/>
                  </a:lnTo>
                  <a:lnTo>
                    <a:pt x="752626" y="534198"/>
                  </a:lnTo>
                  <a:lnTo>
                    <a:pt x="756587" y="532729"/>
                  </a:lnTo>
                  <a:lnTo>
                    <a:pt x="754252" y="527534"/>
                  </a:lnTo>
                  <a:lnTo>
                    <a:pt x="747751" y="523759"/>
                  </a:lnTo>
                  <a:lnTo>
                    <a:pt x="744189" y="527222"/>
                  </a:lnTo>
                  <a:lnTo>
                    <a:pt x="730876" y="523117"/>
                  </a:lnTo>
                  <a:lnTo>
                    <a:pt x="719759" y="526828"/>
                  </a:lnTo>
                  <a:lnTo>
                    <a:pt x="719563" y="523319"/>
                  </a:lnTo>
                  <a:close/>
                </a:path>
                <a:path w="1348104" h="1819275">
                  <a:moveTo>
                    <a:pt x="727886" y="671310"/>
                  </a:moveTo>
                  <a:lnTo>
                    <a:pt x="714265" y="679152"/>
                  </a:lnTo>
                  <a:lnTo>
                    <a:pt x="714461" y="686515"/>
                  </a:lnTo>
                  <a:lnTo>
                    <a:pt x="708342" y="685869"/>
                  </a:lnTo>
                  <a:lnTo>
                    <a:pt x="713252" y="688323"/>
                  </a:lnTo>
                  <a:lnTo>
                    <a:pt x="703615" y="698612"/>
                  </a:lnTo>
                  <a:lnTo>
                    <a:pt x="700846" y="711866"/>
                  </a:lnTo>
                  <a:lnTo>
                    <a:pt x="704809" y="710768"/>
                  </a:lnTo>
                  <a:lnTo>
                    <a:pt x="706897" y="716718"/>
                  </a:lnTo>
                  <a:lnTo>
                    <a:pt x="709636" y="709675"/>
                  </a:lnTo>
                  <a:lnTo>
                    <a:pt x="711127" y="719449"/>
                  </a:lnTo>
                  <a:lnTo>
                    <a:pt x="718518" y="722172"/>
                  </a:lnTo>
                  <a:lnTo>
                    <a:pt x="717984" y="726563"/>
                  </a:lnTo>
                  <a:lnTo>
                    <a:pt x="722182" y="723010"/>
                  </a:lnTo>
                  <a:lnTo>
                    <a:pt x="725133" y="730438"/>
                  </a:lnTo>
                  <a:lnTo>
                    <a:pt x="746529" y="732831"/>
                  </a:lnTo>
                  <a:lnTo>
                    <a:pt x="750288" y="730880"/>
                  </a:lnTo>
                  <a:lnTo>
                    <a:pt x="751604" y="721491"/>
                  </a:lnTo>
                  <a:lnTo>
                    <a:pt x="750087" y="694311"/>
                  </a:lnTo>
                  <a:lnTo>
                    <a:pt x="737074" y="674399"/>
                  </a:lnTo>
                  <a:lnTo>
                    <a:pt x="727886" y="671310"/>
                  </a:lnTo>
                  <a:close/>
                </a:path>
                <a:path w="1348104" h="1819275">
                  <a:moveTo>
                    <a:pt x="737946" y="583742"/>
                  </a:moveTo>
                  <a:lnTo>
                    <a:pt x="737410" y="582629"/>
                  </a:lnTo>
                  <a:lnTo>
                    <a:pt x="737652" y="585593"/>
                  </a:lnTo>
                  <a:lnTo>
                    <a:pt x="737946" y="583742"/>
                  </a:lnTo>
                  <a:close/>
                </a:path>
                <a:path w="1348104" h="1819275">
                  <a:moveTo>
                    <a:pt x="734602" y="649391"/>
                  </a:moveTo>
                  <a:lnTo>
                    <a:pt x="728424" y="653468"/>
                  </a:lnTo>
                  <a:lnTo>
                    <a:pt x="731759" y="664358"/>
                  </a:lnTo>
                  <a:lnTo>
                    <a:pt x="737504" y="663780"/>
                  </a:lnTo>
                  <a:lnTo>
                    <a:pt x="734602" y="649391"/>
                  </a:lnTo>
                  <a:close/>
                </a:path>
                <a:path w="1348104" h="1819275">
                  <a:moveTo>
                    <a:pt x="733727" y="485850"/>
                  </a:moveTo>
                  <a:lnTo>
                    <a:pt x="731313" y="488109"/>
                  </a:lnTo>
                  <a:lnTo>
                    <a:pt x="736623" y="495170"/>
                  </a:lnTo>
                  <a:lnTo>
                    <a:pt x="733727" y="485850"/>
                  </a:lnTo>
                  <a:close/>
                </a:path>
                <a:path w="1348104" h="1819275">
                  <a:moveTo>
                    <a:pt x="733672" y="1025395"/>
                  </a:moveTo>
                  <a:lnTo>
                    <a:pt x="732557" y="1026323"/>
                  </a:lnTo>
                  <a:lnTo>
                    <a:pt x="732870" y="1026936"/>
                  </a:lnTo>
                  <a:lnTo>
                    <a:pt x="733672" y="1025395"/>
                  </a:lnTo>
                  <a:close/>
                </a:path>
                <a:path w="1348104" h="1819275">
                  <a:moveTo>
                    <a:pt x="730379" y="645485"/>
                  </a:moveTo>
                  <a:lnTo>
                    <a:pt x="730194" y="642647"/>
                  </a:lnTo>
                  <a:lnTo>
                    <a:pt x="729492" y="645125"/>
                  </a:lnTo>
                  <a:lnTo>
                    <a:pt x="730379" y="645485"/>
                  </a:lnTo>
                  <a:close/>
                </a:path>
                <a:path w="1348104" h="1819275">
                  <a:moveTo>
                    <a:pt x="729266" y="640465"/>
                  </a:moveTo>
                  <a:lnTo>
                    <a:pt x="724006" y="640123"/>
                  </a:lnTo>
                  <a:lnTo>
                    <a:pt x="726113" y="645020"/>
                  </a:lnTo>
                  <a:lnTo>
                    <a:pt x="729266" y="640465"/>
                  </a:lnTo>
                  <a:close/>
                </a:path>
                <a:path w="1348104" h="1819275">
                  <a:moveTo>
                    <a:pt x="678001" y="442994"/>
                  </a:moveTo>
                  <a:lnTo>
                    <a:pt x="672799" y="446805"/>
                  </a:lnTo>
                  <a:lnTo>
                    <a:pt x="677720" y="464118"/>
                  </a:lnTo>
                  <a:lnTo>
                    <a:pt x="672857" y="471435"/>
                  </a:lnTo>
                  <a:lnTo>
                    <a:pt x="677933" y="476364"/>
                  </a:lnTo>
                  <a:lnTo>
                    <a:pt x="682424" y="489303"/>
                  </a:lnTo>
                  <a:lnTo>
                    <a:pt x="680061" y="490765"/>
                  </a:lnTo>
                  <a:lnTo>
                    <a:pt x="696633" y="497322"/>
                  </a:lnTo>
                  <a:lnTo>
                    <a:pt x="695504" y="502017"/>
                  </a:lnTo>
                  <a:lnTo>
                    <a:pt x="684197" y="500633"/>
                  </a:lnTo>
                  <a:lnTo>
                    <a:pt x="683192" y="506095"/>
                  </a:lnTo>
                  <a:lnTo>
                    <a:pt x="694636" y="513835"/>
                  </a:lnTo>
                  <a:lnTo>
                    <a:pt x="692684" y="521615"/>
                  </a:lnTo>
                  <a:lnTo>
                    <a:pt x="697210" y="523408"/>
                  </a:lnTo>
                  <a:lnTo>
                    <a:pt x="701617" y="514709"/>
                  </a:lnTo>
                  <a:lnTo>
                    <a:pt x="706064" y="518131"/>
                  </a:lnTo>
                  <a:lnTo>
                    <a:pt x="719724" y="510003"/>
                  </a:lnTo>
                  <a:lnTo>
                    <a:pt x="724640" y="511267"/>
                  </a:lnTo>
                  <a:lnTo>
                    <a:pt x="728077" y="499477"/>
                  </a:lnTo>
                  <a:lnTo>
                    <a:pt x="719431" y="489574"/>
                  </a:lnTo>
                  <a:lnTo>
                    <a:pt x="728729" y="480807"/>
                  </a:lnTo>
                  <a:lnTo>
                    <a:pt x="728139" y="477243"/>
                  </a:lnTo>
                  <a:lnTo>
                    <a:pt x="717708" y="467557"/>
                  </a:lnTo>
                  <a:lnTo>
                    <a:pt x="711747" y="470415"/>
                  </a:lnTo>
                  <a:lnTo>
                    <a:pt x="705857" y="466058"/>
                  </a:lnTo>
                  <a:lnTo>
                    <a:pt x="707833" y="458249"/>
                  </a:lnTo>
                  <a:lnTo>
                    <a:pt x="705098" y="459306"/>
                  </a:lnTo>
                  <a:lnTo>
                    <a:pt x="702287" y="454179"/>
                  </a:lnTo>
                  <a:lnTo>
                    <a:pt x="678001" y="442994"/>
                  </a:lnTo>
                  <a:close/>
                </a:path>
                <a:path w="1348104" h="1819275">
                  <a:moveTo>
                    <a:pt x="724276" y="275744"/>
                  </a:moveTo>
                  <a:lnTo>
                    <a:pt x="709002" y="278203"/>
                  </a:lnTo>
                  <a:lnTo>
                    <a:pt x="724067" y="284349"/>
                  </a:lnTo>
                  <a:lnTo>
                    <a:pt x="727155" y="282770"/>
                  </a:lnTo>
                  <a:lnTo>
                    <a:pt x="724276" y="275744"/>
                  </a:lnTo>
                  <a:close/>
                </a:path>
                <a:path w="1348104" h="1819275">
                  <a:moveTo>
                    <a:pt x="679739" y="980092"/>
                  </a:moveTo>
                  <a:lnTo>
                    <a:pt x="673640" y="993247"/>
                  </a:lnTo>
                  <a:lnTo>
                    <a:pt x="679504" y="1001055"/>
                  </a:lnTo>
                  <a:lnTo>
                    <a:pt x="670605" y="994139"/>
                  </a:lnTo>
                  <a:lnTo>
                    <a:pt x="673576" y="1007038"/>
                  </a:lnTo>
                  <a:lnTo>
                    <a:pt x="669018" y="1006908"/>
                  </a:lnTo>
                  <a:lnTo>
                    <a:pt x="667460" y="1012629"/>
                  </a:lnTo>
                  <a:lnTo>
                    <a:pt x="662608" y="1014688"/>
                  </a:lnTo>
                  <a:lnTo>
                    <a:pt x="656759" y="1014031"/>
                  </a:lnTo>
                  <a:lnTo>
                    <a:pt x="656707" y="1024987"/>
                  </a:lnTo>
                  <a:lnTo>
                    <a:pt x="660504" y="1028113"/>
                  </a:lnTo>
                  <a:lnTo>
                    <a:pt x="664798" y="1022717"/>
                  </a:lnTo>
                  <a:lnTo>
                    <a:pt x="668434" y="1029899"/>
                  </a:lnTo>
                  <a:lnTo>
                    <a:pt x="672436" y="1031586"/>
                  </a:lnTo>
                  <a:lnTo>
                    <a:pt x="675371" y="1027685"/>
                  </a:lnTo>
                  <a:lnTo>
                    <a:pt x="676127" y="1033114"/>
                  </a:lnTo>
                  <a:lnTo>
                    <a:pt x="687250" y="1040018"/>
                  </a:lnTo>
                  <a:lnTo>
                    <a:pt x="692948" y="1041760"/>
                  </a:lnTo>
                  <a:lnTo>
                    <a:pt x="693451" y="1037930"/>
                  </a:lnTo>
                  <a:lnTo>
                    <a:pt x="702223" y="1044429"/>
                  </a:lnTo>
                  <a:lnTo>
                    <a:pt x="706523" y="1043440"/>
                  </a:lnTo>
                  <a:lnTo>
                    <a:pt x="713226" y="1037878"/>
                  </a:lnTo>
                  <a:lnTo>
                    <a:pt x="714604" y="1031151"/>
                  </a:lnTo>
                  <a:lnTo>
                    <a:pt x="718119" y="1031103"/>
                  </a:lnTo>
                  <a:lnTo>
                    <a:pt x="718065" y="1034913"/>
                  </a:lnTo>
                  <a:lnTo>
                    <a:pt x="723789" y="1026704"/>
                  </a:lnTo>
                  <a:lnTo>
                    <a:pt x="713345" y="1025846"/>
                  </a:lnTo>
                  <a:lnTo>
                    <a:pt x="710099" y="1011135"/>
                  </a:lnTo>
                  <a:lnTo>
                    <a:pt x="708047" y="1018805"/>
                  </a:lnTo>
                  <a:lnTo>
                    <a:pt x="706436" y="1005106"/>
                  </a:lnTo>
                  <a:lnTo>
                    <a:pt x="697035" y="999003"/>
                  </a:lnTo>
                  <a:lnTo>
                    <a:pt x="691259" y="989460"/>
                  </a:lnTo>
                  <a:lnTo>
                    <a:pt x="688752" y="994664"/>
                  </a:lnTo>
                  <a:lnTo>
                    <a:pt x="688666" y="986644"/>
                  </a:lnTo>
                  <a:lnTo>
                    <a:pt x="679739" y="980092"/>
                  </a:lnTo>
                  <a:close/>
                </a:path>
                <a:path w="1348104" h="1819275">
                  <a:moveTo>
                    <a:pt x="719678" y="562755"/>
                  </a:moveTo>
                  <a:lnTo>
                    <a:pt x="716223" y="564685"/>
                  </a:lnTo>
                  <a:lnTo>
                    <a:pt x="722339" y="568795"/>
                  </a:lnTo>
                  <a:lnTo>
                    <a:pt x="719678" y="562755"/>
                  </a:lnTo>
                  <a:close/>
                </a:path>
                <a:path w="1348104" h="1819275">
                  <a:moveTo>
                    <a:pt x="717784" y="732783"/>
                  </a:moveTo>
                  <a:lnTo>
                    <a:pt x="714060" y="737730"/>
                  </a:lnTo>
                  <a:lnTo>
                    <a:pt x="722520" y="740897"/>
                  </a:lnTo>
                  <a:lnTo>
                    <a:pt x="717784" y="732783"/>
                  </a:lnTo>
                  <a:close/>
                </a:path>
                <a:path w="1348104" h="1819275">
                  <a:moveTo>
                    <a:pt x="720240" y="994569"/>
                  </a:moveTo>
                  <a:lnTo>
                    <a:pt x="720247" y="996048"/>
                  </a:lnTo>
                  <a:lnTo>
                    <a:pt x="721350" y="995704"/>
                  </a:lnTo>
                  <a:lnTo>
                    <a:pt x="720240" y="994569"/>
                  </a:lnTo>
                  <a:close/>
                </a:path>
                <a:path w="1348104" h="1819275">
                  <a:moveTo>
                    <a:pt x="714150" y="992304"/>
                  </a:moveTo>
                  <a:lnTo>
                    <a:pt x="711730" y="1004685"/>
                  </a:lnTo>
                  <a:lnTo>
                    <a:pt x="713736" y="994451"/>
                  </a:lnTo>
                  <a:lnTo>
                    <a:pt x="717579" y="1006341"/>
                  </a:lnTo>
                  <a:lnTo>
                    <a:pt x="721251" y="997619"/>
                  </a:lnTo>
                  <a:lnTo>
                    <a:pt x="714150" y="992304"/>
                  </a:lnTo>
                  <a:close/>
                </a:path>
                <a:path w="1348104" h="1819275">
                  <a:moveTo>
                    <a:pt x="715083" y="1006680"/>
                  </a:moveTo>
                  <a:lnTo>
                    <a:pt x="716052" y="1008043"/>
                  </a:lnTo>
                  <a:lnTo>
                    <a:pt x="716201" y="1007016"/>
                  </a:lnTo>
                  <a:lnTo>
                    <a:pt x="715083" y="1006680"/>
                  </a:lnTo>
                  <a:close/>
                </a:path>
                <a:path w="1348104" h="1819275">
                  <a:moveTo>
                    <a:pt x="715050" y="818077"/>
                  </a:moveTo>
                  <a:lnTo>
                    <a:pt x="712895" y="820073"/>
                  </a:lnTo>
                  <a:lnTo>
                    <a:pt x="715670" y="819791"/>
                  </a:lnTo>
                  <a:lnTo>
                    <a:pt x="715050" y="818077"/>
                  </a:lnTo>
                  <a:close/>
                </a:path>
                <a:path w="1348104" h="1819275">
                  <a:moveTo>
                    <a:pt x="714284" y="653325"/>
                  </a:moveTo>
                  <a:lnTo>
                    <a:pt x="714028" y="649554"/>
                  </a:lnTo>
                  <a:lnTo>
                    <a:pt x="713146" y="652475"/>
                  </a:lnTo>
                  <a:lnTo>
                    <a:pt x="714284" y="653325"/>
                  </a:lnTo>
                  <a:close/>
                </a:path>
                <a:path w="1348104" h="1819275">
                  <a:moveTo>
                    <a:pt x="714365" y="569292"/>
                  </a:moveTo>
                  <a:lnTo>
                    <a:pt x="713823" y="568902"/>
                  </a:lnTo>
                  <a:lnTo>
                    <a:pt x="714289" y="570521"/>
                  </a:lnTo>
                  <a:lnTo>
                    <a:pt x="714365" y="569292"/>
                  </a:lnTo>
                  <a:close/>
                </a:path>
                <a:path w="1348104" h="1819275">
                  <a:moveTo>
                    <a:pt x="712802" y="564049"/>
                  </a:moveTo>
                  <a:lnTo>
                    <a:pt x="711431" y="564849"/>
                  </a:lnTo>
                  <a:lnTo>
                    <a:pt x="713275" y="565727"/>
                  </a:lnTo>
                  <a:lnTo>
                    <a:pt x="712802" y="564049"/>
                  </a:lnTo>
                  <a:close/>
                </a:path>
                <a:path w="1348104" h="1819275">
                  <a:moveTo>
                    <a:pt x="705963" y="670730"/>
                  </a:moveTo>
                  <a:lnTo>
                    <a:pt x="694759" y="679770"/>
                  </a:lnTo>
                  <a:lnTo>
                    <a:pt x="697349" y="689260"/>
                  </a:lnTo>
                  <a:lnTo>
                    <a:pt x="702849" y="677117"/>
                  </a:lnTo>
                  <a:lnTo>
                    <a:pt x="706780" y="682284"/>
                  </a:lnTo>
                  <a:lnTo>
                    <a:pt x="710486" y="679631"/>
                  </a:lnTo>
                  <a:lnTo>
                    <a:pt x="712038" y="675483"/>
                  </a:lnTo>
                  <a:lnTo>
                    <a:pt x="705963" y="670730"/>
                  </a:lnTo>
                  <a:close/>
                </a:path>
                <a:path w="1348104" h="1819275">
                  <a:moveTo>
                    <a:pt x="710492" y="1070133"/>
                  </a:moveTo>
                  <a:lnTo>
                    <a:pt x="707922" y="1072261"/>
                  </a:lnTo>
                  <a:lnTo>
                    <a:pt x="710994" y="1071287"/>
                  </a:lnTo>
                  <a:lnTo>
                    <a:pt x="710492" y="1070133"/>
                  </a:lnTo>
                  <a:close/>
                </a:path>
                <a:path w="1348104" h="1819275">
                  <a:moveTo>
                    <a:pt x="700273" y="994189"/>
                  </a:moveTo>
                  <a:lnTo>
                    <a:pt x="708665" y="1005016"/>
                  </a:lnTo>
                  <a:lnTo>
                    <a:pt x="708048" y="994293"/>
                  </a:lnTo>
                  <a:lnTo>
                    <a:pt x="706016" y="997073"/>
                  </a:lnTo>
                  <a:lnTo>
                    <a:pt x="700273" y="994189"/>
                  </a:lnTo>
                  <a:close/>
                </a:path>
                <a:path w="1348104" h="1819275">
                  <a:moveTo>
                    <a:pt x="707710" y="728589"/>
                  </a:moveTo>
                  <a:lnTo>
                    <a:pt x="708081" y="726671"/>
                  </a:lnTo>
                  <a:lnTo>
                    <a:pt x="706649" y="727691"/>
                  </a:lnTo>
                  <a:lnTo>
                    <a:pt x="707710" y="728589"/>
                  </a:lnTo>
                  <a:close/>
                </a:path>
                <a:path w="1348104" h="1819275">
                  <a:moveTo>
                    <a:pt x="649355" y="773332"/>
                  </a:moveTo>
                  <a:lnTo>
                    <a:pt x="643247" y="775129"/>
                  </a:lnTo>
                  <a:lnTo>
                    <a:pt x="645192" y="780006"/>
                  </a:lnTo>
                  <a:lnTo>
                    <a:pt x="650181" y="777718"/>
                  </a:lnTo>
                  <a:lnTo>
                    <a:pt x="646795" y="783407"/>
                  </a:lnTo>
                  <a:lnTo>
                    <a:pt x="638847" y="778002"/>
                  </a:lnTo>
                  <a:lnTo>
                    <a:pt x="629678" y="785337"/>
                  </a:lnTo>
                  <a:lnTo>
                    <a:pt x="638380" y="792888"/>
                  </a:lnTo>
                  <a:lnTo>
                    <a:pt x="640775" y="803504"/>
                  </a:lnTo>
                  <a:lnTo>
                    <a:pt x="632697" y="792597"/>
                  </a:lnTo>
                  <a:lnTo>
                    <a:pt x="621842" y="798892"/>
                  </a:lnTo>
                  <a:lnTo>
                    <a:pt x="633262" y="811241"/>
                  </a:lnTo>
                  <a:lnTo>
                    <a:pt x="642100" y="808324"/>
                  </a:lnTo>
                  <a:lnTo>
                    <a:pt x="642109" y="804294"/>
                  </a:lnTo>
                  <a:lnTo>
                    <a:pt x="650667" y="813957"/>
                  </a:lnTo>
                  <a:lnTo>
                    <a:pt x="646656" y="815804"/>
                  </a:lnTo>
                  <a:lnTo>
                    <a:pt x="641429" y="810138"/>
                  </a:lnTo>
                  <a:lnTo>
                    <a:pt x="639185" y="813438"/>
                  </a:lnTo>
                  <a:lnTo>
                    <a:pt x="639389" y="821474"/>
                  </a:lnTo>
                  <a:lnTo>
                    <a:pt x="644872" y="820850"/>
                  </a:lnTo>
                  <a:lnTo>
                    <a:pt x="647211" y="829061"/>
                  </a:lnTo>
                  <a:lnTo>
                    <a:pt x="642046" y="832011"/>
                  </a:lnTo>
                  <a:lnTo>
                    <a:pt x="641908" y="822732"/>
                  </a:lnTo>
                  <a:lnTo>
                    <a:pt x="641214" y="839530"/>
                  </a:lnTo>
                  <a:lnTo>
                    <a:pt x="634266" y="839184"/>
                  </a:lnTo>
                  <a:lnTo>
                    <a:pt x="633764" y="842453"/>
                  </a:lnTo>
                  <a:lnTo>
                    <a:pt x="626314" y="840435"/>
                  </a:lnTo>
                  <a:lnTo>
                    <a:pt x="619529" y="825335"/>
                  </a:lnTo>
                  <a:lnTo>
                    <a:pt x="612212" y="820980"/>
                  </a:lnTo>
                  <a:lnTo>
                    <a:pt x="607810" y="824443"/>
                  </a:lnTo>
                  <a:lnTo>
                    <a:pt x="604084" y="838540"/>
                  </a:lnTo>
                  <a:lnTo>
                    <a:pt x="617434" y="853495"/>
                  </a:lnTo>
                  <a:lnTo>
                    <a:pt x="619005" y="862214"/>
                  </a:lnTo>
                  <a:lnTo>
                    <a:pt x="625277" y="865477"/>
                  </a:lnTo>
                  <a:lnTo>
                    <a:pt x="628344" y="860576"/>
                  </a:lnTo>
                  <a:lnTo>
                    <a:pt x="632971" y="869854"/>
                  </a:lnTo>
                  <a:lnTo>
                    <a:pt x="638499" y="869931"/>
                  </a:lnTo>
                  <a:lnTo>
                    <a:pt x="657252" y="898470"/>
                  </a:lnTo>
                  <a:lnTo>
                    <a:pt x="659795" y="910975"/>
                  </a:lnTo>
                  <a:lnTo>
                    <a:pt x="664114" y="909171"/>
                  </a:lnTo>
                  <a:lnTo>
                    <a:pt x="668116" y="914587"/>
                  </a:lnTo>
                  <a:lnTo>
                    <a:pt x="678365" y="901497"/>
                  </a:lnTo>
                  <a:lnTo>
                    <a:pt x="671405" y="891687"/>
                  </a:lnTo>
                  <a:lnTo>
                    <a:pt x="675554" y="884643"/>
                  </a:lnTo>
                  <a:lnTo>
                    <a:pt x="675950" y="896156"/>
                  </a:lnTo>
                  <a:lnTo>
                    <a:pt x="686913" y="897890"/>
                  </a:lnTo>
                  <a:lnTo>
                    <a:pt x="696230" y="887754"/>
                  </a:lnTo>
                  <a:lnTo>
                    <a:pt x="702308" y="886752"/>
                  </a:lnTo>
                  <a:lnTo>
                    <a:pt x="703236" y="881511"/>
                  </a:lnTo>
                  <a:lnTo>
                    <a:pt x="698971" y="882361"/>
                  </a:lnTo>
                  <a:lnTo>
                    <a:pt x="703277" y="876215"/>
                  </a:lnTo>
                  <a:lnTo>
                    <a:pt x="697071" y="876548"/>
                  </a:lnTo>
                  <a:lnTo>
                    <a:pt x="702857" y="874549"/>
                  </a:lnTo>
                  <a:lnTo>
                    <a:pt x="701796" y="864166"/>
                  </a:lnTo>
                  <a:lnTo>
                    <a:pt x="697172" y="862037"/>
                  </a:lnTo>
                  <a:lnTo>
                    <a:pt x="706288" y="857139"/>
                  </a:lnTo>
                  <a:lnTo>
                    <a:pt x="702292" y="838960"/>
                  </a:lnTo>
                  <a:lnTo>
                    <a:pt x="692136" y="847333"/>
                  </a:lnTo>
                  <a:lnTo>
                    <a:pt x="694724" y="839775"/>
                  </a:lnTo>
                  <a:lnTo>
                    <a:pt x="688062" y="833148"/>
                  </a:lnTo>
                  <a:lnTo>
                    <a:pt x="690406" y="827547"/>
                  </a:lnTo>
                  <a:lnTo>
                    <a:pt x="680446" y="823599"/>
                  </a:lnTo>
                  <a:lnTo>
                    <a:pt x="672273" y="833459"/>
                  </a:lnTo>
                  <a:lnTo>
                    <a:pt x="671615" y="824600"/>
                  </a:lnTo>
                  <a:lnTo>
                    <a:pt x="681447" y="811120"/>
                  </a:lnTo>
                  <a:lnTo>
                    <a:pt x="692283" y="806325"/>
                  </a:lnTo>
                  <a:lnTo>
                    <a:pt x="691762" y="799880"/>
                  </a:lnTo>
                  <a:lnTo>
                    <a:pt x="684293" y="800036"/>
                  </a:lnTo>
                  <a:lnTo>
                    <a:pt x="687670" y="793598"/>
                  </a:lnTo>
                  <a:lnTo>
                    <a:pt x="691652" y="795357"/>
                  </a:lnTo>
                  <a:lnTo>
                    <a:pt x="695516" y="790772"/>
                  </a:lnTo>
                  <a:lnTo>
                    <a:pt x="691723" y="778434"/>
                  </a:lnTo>
                  <a:lnTo>
                    <a:pt x="681804" y="778229"/>
                  </a:lnTo>
                  <a:lnTo>
                    <a:pt x="682959" y="775123"/>
                  </a:lnTo>
                  <a:lnTo>
                    <a:pt x="677821" y="780340"/>
                  </a:lnTo>
                  <a:lnTo>
                    <a:pt x="661653" y="784310"/>
                  </a:lnTo>
                  <a:lnTo>
                    <a:pt x="661042" y="787965"/>
                  </a:lnTo>
                  <a:lnTo>
                    <a:pt x="649355" y="773332"/>
                  </a:lnTo>
                  <a:close/>
                </a:path>
                <a:path w="1348104" h="1819275">
                  <a:moveTo>
                    <a:pt x="705838" y="1052908"/>
                  </a:moveTo>
                  <a:lnTo>
                    <a:pt x="705536" y="1052392"/>
                  </a:lnTo>
                  <a:lnTo>
                    <a:pt x="705642" y="1054709"/>
                  </a:lnTo>
                  <a:lnTo>
                    <a:pt x="705838" y="1052908"/>
                  </a:lnTo>
                  <a:close/>
                </a:path>
                <a:path w="1348104" h="1819275">
                  <a:moveTo>
                    <a:pt x="705265" y="721316"/>
                  </a:moveTo>
                  <a:lnTo>
                    <a:pt x="704554" y="721165"/>
                  </a:lnTo>
                  <a:lnTo>
                    <a:pt x="704681" y="722799"/>
                  </a:lnTo>
                  <a:lnTo>
                    <a:pt x="705265" y="721316"/>
                  </a:lnTo>
                  <a:close/>
                </a:path>
                <a:path w="1348104" h="1819275">
                  <a:moveTo>
                    <a:pt x="704051" y="610897"/>
                  </a:moveTo>
                  <a:lnTo>
                    <a:pt x="704681" y="610768"/>
                  </a:lnTo>
                  <a:lnTo>
                    <a:pt x="704400" y="607631"/>
                  </a:lnTo>
                  <a:lnTo>
                    <a:pt x="704051" y="610897"/>
                  </a:lnTo>
                  <a:close/>
                </a:path>
                <a:path w="1348104" h="1819275">
                  <a:moveTo>
                    <a:pt x="703290" y="661904"/>
                  </a:moveTo>
                  <a:lnTo>
                    <a:pt x="702916" y="659155"/>
                  </a:lnTo>
                  <a:lnTo>
                    <a:pt x="699558" y="664922"/>
                  </a:lnTo>
                  <a:lnTo>
                    <a:pt x="703290" y="661904"/>
                  </a:lnTo>
                  <a:close/>
                </a:path>
                <a:path w="1348104" h="1819275">
                  <a:moveTo>
                    <a:pt x="701658" y="913918"/>
                  </a:moveTo>
                  <a:lnTo>
                    <a:pt x="700687" y="916818"/>
                  </a:lnTo>
                  <a:lnTo>
                    <a:pt x="703413" y="916307"/>
                  </a:lnTo>
                  <a:lnTo>
                    <a:pt x="701658" y="913918"/>
                  </a:lnTo>
                  <a:close/>
                </a:path>
                <a:path w="1348104" h="1819275">
                  <a:moveTo>
                    <a:pt x="699073" y="816879"/>
                  </a:moveTo>
                  <a:lnTo>
                    <a:pt x="692904" y="821062"/>
                  </a:lnTo>
                  <a:lnTo>
                    <a:pt x="695387" y="829610"/>
                  </a:lnTo>
                  <a:lnTo>
                    <a:pt x="699949" y="829239"/>
                  </a:lnTo>
                  <a:lnTo>
                    <a:pt x="702049" y="824010"/>
                  </a:lnTo>
                  <a:lnTo>
                    <a:pt x="699073" y="816879"/>
                  </a:lnTo>
                  <a:close/>
                </a:path>
                <a:path w="1348104" h="1819275">
                  <a:moveTo>
                    <a:pt x="699882" y="831378"/>
                  </a:moveTo>
                  <a:lnTo>
                    <a:pt x="696140" y="840025"/>
                  </a:lnTo>
                  <a:lnTo>
                    <a:pt x="701113" y="837292"/>
                  </a:lnTo>
                  <a:lnTo>
                    <a:pt x="699882" y="831378"/>
                  </a:lnTo>
                  <a:close/>
                </a:path>
                <a:path w="1348104" h="1819275">
                  <a:moveTo>
                    <a:pt x="699555" y="592097"/>
                  </a:moveTo>
                  <a:lnTo>
                    <a:pt x="698593" y="592339"/>
                  </a:lnTo>
                  <a:lnTo>
                    <a:pt x="698574" y="593627"/>
                  </a:lnTo>
                  <a:lnTo>
                    <a:pt x="699555" y="592097"/>
                  </a:lnTo>
                  <a:close/>
                </a:path>
                <a:path w="1348104" h="1819275">
                  <a:moveTo>
                    <a:pt x="699050" y="671131"/>
                  </a:moveTo>
                  <a:lnTo>
                    <a:pt x="696001" y="671844"/>
                  </a:lnTo>
                  <a:lnTo>
                    <a:pt x="697771" y="673122"/>
                  </a:lnTo>
                  <a:lnTo>
                    <a:pt x="699050" y="671131"/>
                  </a:lnTo>
                  <a:close/>
                </a:path>
                <a:path w="1348104" h="1819275">
                  <a:moveTo>
                    <a:pt x="697845" y="994008"/>
                  </a:moveTo>
                  <a:lnTo>
                    <a:pt x="697147" y="993419"/>
                  </a:lnTo>
                  <a:lnTo>
                    <a:pt x="698584" y="995288"/>
                  </a:lnTo>
                  <a:lnTo>
                    <a:pt x="697845" y="994008"/>
                  </a:lnTo>
                  <a:close/>
                </a:path>
                <a:path w="1348104" h="1819275">
                  <a:moveTo>
                    <a:pt x="697236" y="894198"/>
                  </a:moveTo>
                  <a:lnTo>
                    <a:pt x="695711" y="894902"/>
                  </a:lnTo>
                  <a:lnTo>
                    <a:pt x="698285" y="894761"/>
                  </a:lnTo>
                  <a:lnTo>
                    <a:pt x="697236" y="894198"/>
                  </a:lnTo>
                  <a:close/>
                </a:path>
                <a:path w="1348104" h="1819275">
                  <a:moveTo>
                    <a:pt x="697111" y="890422"/>
                  </a:moveTo>
                  <a:lnTo>
                    <a:pt x="694452" y="892050"/>
                  </a:lnTo>
                  <a:lnTo>
                    <a:pt x="697242" y="891642"/>
                  </a:lnTo>
                  <a:lnTo>
                    <a:pt x="697111" y="890422"/>
                  </a:lnTo>
                  <a:close/>
                </a:path>
                <a:path w="1348104" h="1819275">
                  <a:moveTo>
                    <a:pt x="695509" y="810994"/>
                  </a:moveTo>
                  <a:lnTo>
                    <a:pt x="693182" y="812480"/>
                  </a:lnTo>
                  <a:lnTo>
                    <a:pt x="697048" y="813750"/>
                  </a:lnTo>
                  <a:lnTo>
                    <a:pt x="695509" y="810994"/>
                  </a:lnTo>
                  <a:close/>
                </a:path>
                <a:path w="1348104" h="1819275">
                  <a:moveTo>
                    <a:pt x="696347" y="583616"/>
                  </a:moveTo>
                  <a:lnTo>
                    <a:pt x="695835" y="582314"/>
                  </a:lnTo>
                  <a:lnTo>
                    <a:pt x="695546" y="584329"/>
                  </a:lnTo>
                  <a:lnTo>
                    <a:pt x="696347" y="583616"/>
                  </a:lnTo>
                  <a:close/>
                </a:path>
                <a:path w="1348104" h="1819275">
                  <a:moveTo>
                    <a:pt x="691963" y="590321"/>
                  </a:moveTo>
                  <a:lnTo>
                    <a:pt x="693543" y="594858"/>
                  </a:lnTo>
                  <a:lnTo>
                    <a:pt x="692741" y="590397"/>
                  </a:lnTo>
                  <a:lnTo>
                    <a:pt x="691963" y="590321"/>
                  </a:lnTo>
                  <a:close/>
                </a:path>
                <a:path w="1348104" h="1819275">
                  <a:moveTo>
                    <a:pt x="693314" y="615410"/>
                  </a:moveTo>
                  <a:lnTo>
                    <a:pt x="692711" y="613427"/>
                  </a:lnTo>
                  <a:lnTo>
                    <a:pt x="692773" y="617442"/>
                  </a:lnTo>
                  <a:lnTo>
                    <a:pt x="693314" y="615410"/>
                  </a:lnTo>
                  <a:close/>
                </a:path>
                <a:path w="1348104" h="1819275">
                  <a:moveTo>
                    <a:pt x="691096" y="577665"/>
                  </a:moveTo>
                  <a:lnTo>
                    <a:pt x="688134" y="582356"/>
                  </a:lnTo>
                  <a:lnTo>
                    <a:pt x="692479" y="580456"/>
                  </a:lnTo>
                  <a:lnTo>
                    <a:pt x="691096" y="577665"/>
                  </a:lnTo>
                  <a:close/>
                </a:path>
                <a:path w="1348104" h="1819275">
                  <a:moveTo>
                    <a:pt x="692907" y="694392"/>
                  </a:moveTo>
                  <a:lnTo>
                    <a:pt x="692471" y="690502"/>
                  </a:lnTo>
                  <a:lnTo>
                    <a:pt x="692001" y="695000"/>
                  </a:lnTo>
                  <a:lnTo>
                    <a:pt x="692907" y="694392"/>
                  </a:lnTo>
                  <a:close/>
                </a:path>
                <a:path w="1348104" h="1819275">
                  <a:moveTo>
                    <a:pt x="692256" y="610340"/>
                  </a:moveTo>
                  <a:lnTo>
                    <a:pt x="692869" y="608836"/>
                  </a:lnTo>
                  <a:lnTo>
                    <a:pt x="692196" y="607440"/>
                  </a:lnTo>
                  <a:lnTo>
                    <a:pt x="692256" y="610340"/>
                  </a:lnTo>
                  <a:close/>
                </a:path>
                <a:path w="1348104" h="1819275">
                  <a:moveTo>
                    <a:pt x="691090" y="775790"/>
                  </a:moveTo>
                  <a:lnTo>
                    <a:pt x="690741" y="777423"/>
                  </a:lnTo>
                  <a:lnTo>
                    <a:pt x="692080" y="775790"/>
                  </a:lnTo>
                  <a:lnTo>
                    <a:pt x="691090" y="775790"/>
                  </a:lnTo>
                  <a:close/>
                </a:path>
                <a:path w="1348104" h="1819275">
                  <a:moveTo>
                    <a:pt x="691106" y="980064"/>
                  </a:moveTo>
                  <a:lnTo>
                    <a:pt x="689997" y="981749"/>
                  </a:lnTo>
                  <a:lnTo>
                    <a:pt x="691567" y="981203"/>
                  </a:lnTo>
                  <a:lnTo>
                    <a:pt x="691106" y="980064"/>
                  </a:lnTo>
                  <a:close/>
                </a:path>
                <a:path w="1348104" h="1819275">
                  <a:moveTo>
                    <a:pt x="690720" y="735587"/>
                  </a:moveTo>
                  <a:lnTo>
                    <a:pt x="687891" y="733487"/>
                  </a:lnTo>
                  <a:lnTo>
                    <a:pt x="682587" y="741990"/>
                  </a:lnTo>
                  <a:lnTo>
                    <a:pt x="688982" y="740436"/>
                  </a:lnTo>
                  <a:lnTo>
                    <a:pt x="690720" y="735587"/>
                  </a:lnTo>
                  <a:close/>
                </a:path>
                <a:path w="1348104" h="1819275">
                  <a:moveTo>
                    <a:pt x="668840" y="602278"/>
                  </a:moveTo>
                  <a:lnTo>
                    <a:pt x="665374" y="603388"/>
                  </a:lnTo>
                  <a:lnTo>
                    <a:pt x="670420" y="606860"/>
                  </a:lnTo>
                  <a:lnTo>
                    <a:pt x="662207" y="609517"/>
                  </a:lnTo>
                  <a:lnTo>
                    <a:pt x="665679" y="617813"/>
                  </a:lnTo>
                  <a:lnTo>
                    <a:pt x="661167" y="617617"/>
                  </a:lnTo>
                  <a:lnTo>
                    <a:pt x="662203" y="622125"/>
                  </a:lnTo>
                  <a:lnTo>
                    <a:pt x="661289" y="614788"/>
                  </a:lnTo>
                  <a:lnTo>
                    <a:pt x="652904" y="605966"/>
                  </a:lnTo>
                  <a:lnTo>
                    <a:pt x="643686" y="605153"/>
                  </a:lnTo>
                  <a:lnTo>
                    <a:pt x="631810" y="614957"/>
                  </a:lnTo>
                  <a:lnTo>
                    <a:pt x="636059" y="622963"/>
                  </a:lnTo>
                  <a:lnTo>
                    <a:pt x="645500" y="624651"/>
                  </a:lnTo>
                  <a:lnTo>
                    <a:pt x="649826" y="629837"/>
                  </a:lnTo>
                  <a:lnTo>
                    <a:pt x="644475" y="626931"/>
                  </a:lnTo>
                  <a:lnTo>
                    <a:pt x="646712" y="630136"/>
                  </a:lnTo>
                  <a:lnTo>
                    <a:pt x="640203" y="629997"/>
                  </a:lnTo>
                  <a:lnTo>
                    <a:pt x="640515" y="633822"/>
                  </a:lnTo>
                  <a:lnTo>
                    <a:pt x="654177" y="638575"/>
                  </a:lnTo>
                  <a:lnTo>
                    <a:pt x="643906" y="639365"/>
                  </a:lnTo>
                  <a:lnTo>
                    <a:pt x="648831" y="650700"/>
                  </a:lnTo>
                  <a:lnTo>
                    <a:pt x="653668" y="650296"/>
                  </a:lnTo>
                  <a:lnTo>
                    <a:pt x="648773" y="656300"/>
                  </a:lnTo>
                  <a:lnTo>
                    <a:pt x="642731" y="644523"/>
                  </a:lnTo>
                  <a:lnTo>
                    <a:pt x="638023" y="643034"/>
                  </a:lnTo>
                  <a:lnTo>
                    <a:pt x="640110" y="640504"/>
                  </a:lnTo>
                  <a:lnTo>
                    <a:pt x="637826" y="641925"/>
                  </a:lnTo>
                  <a:lnTo>
                    <a:pt x="629994" y="632542"/>
                  </a:lnTo>
                  <a:lnTo>
                    <a:pt x="627234" y="620748"/>
                  </a:lnTo>
                  <a:lnTo>
                    <a:pt x="617488" y="618487"/>
                  </a:lnTo>
                  <a:lnTo>
                    <a:pt x="613411" y="631712"/>
                  </a:lnTo>
                  <a:lnTo>
                    <a:pt x="624454" y="632582"/>
                  </a:lnTo>
                  <a:lnTo>
                    <a:pt x="617328" y="643585"/>
                  </a:lnTo>
                  <a:lnTo>
                    <a:pt x="621149" y="649730"/>
                  </a:lnTo>
                  <a:lnTo>
                    <a:pt x="627092" y="647420"/>
                  </a:lnTo>
                  <a:lnTo>
                    <a:pt x="622118" y="652709"/>
                  </a:lnTo>
                  <a:lnTo>
                    <a:pt x="626616" y="660817"/>
                  </a:lnTo>
                  <a:lnTo>
                    <a:pt x="618297" y="654084"/>
                  </a:lnTo>
                  <a:lnTo>
                    <a:pt x="613473" y="655775"/>
                  </a:lnTo>
                  <a:lnTo>
                    <a:pt x="610185" y="662284"/>
                  </a:lnTo>
                  <a:lnTo>
                    <a:pt x="613119" y="661705"/>
                  </a:lnTo>
                  <a:lnTo>
                    <a:pt x="614068" y="666721"/>
                  </a:lnTo>
                  <a:lnTo>
                    <a:pt x="606962" y="666472"/>
                  </a:lnTo>
                  <a:lnTo>
                    <a:pt x="602413" y="671609"/>
                  </a:lnTo>
                  <a:lnTo>
                    <a:pt x="605415" y="680218"/>
                  </a:lnTo>
                  <a:lnTo>
                    <a:pt x="653324" y="668025"/>
                  </a:lnTo>
                  <a:lnTo>
                    <a:pt x="649688" y="672563"/>
                  </a:lnTo>
                  <a:lnTo>
                    <a:pt x="652058" y="674335"/>
                  </a:lnTo>
                  <a:lnTo>
                    <a:pt x="642752" y="678741"/>
                  </a:lnTo>
                  <a:lnTo>
                    <a:pt x="651861" y="679145"/>
                  </a:lnTo>
                  <a:lnTo>
                    <a:pt x="650383" y="681283"/>
                  </a:lnTo>
                  <a:lnTo>
                    <a:pt x="636156" y="684389"/>
                  </a:lnTo>
                  <a:lnTo>
                    <a:pt x="640292" y="688711"/>
                  </a:lnTo>
                  <a:lnTo>
                    <a:pt x="635150" y="689323"/>
                  </a:lnTo>
                  <a:lnTo>
                    <a:pt x="639343" y="693025"/>
                  </a:lnTo>
                  <a:lnTo>
                    <a:pt x="644542" y="691693"/>
                  </a:lnTo>
                  <a:lnTo>
                    <a:pt x="641484" y="694740"/>
                  </a:lnTo>
                  <a:lnTo>
                    <a:pt x="647833" y="696309"/>
                  </a:lnTo>
                  <a:lnTo>
                    <a:pt x="639100" y="698884"/>
                  </a:lnTo>
                  <a:lnTo>
                    <a:pt x="641626" y="709321"/>
                  </a:lnTo>
                  <a:lnTo>
                    <a:pt x="645942" y="711915"/>
                  </a:lnTo>
                  <a:lnTo>
                    <a:pt x="662951" y="711360"/>
                  </a:lnTo>
                  <a:lnTo>
                    <a:pt x="665204" y="707712"/>
                  </a:lnTo>
                  <a:lnTo>
                    <a:pt x="666509" y="711488"/>
                  </a:lnTo>
                  <a:lnTo>
                    <a:pt x="679150" y="709810"/>
                  </a:lnTo>
                  <a:lnTo>
                    <a:pt x="676951" y="699650"/>
                  </a:lnTo>
                  <a:lnTo>
                    <a:pt x="681401" y="704615"/>
                  </a:lnTo>
                  <a:lnTo>
                    <a:pt x="685902" y="701415"/>
                  </a:lnTo>
                  <a:lnTo>
                    <a:pt x="678937" y="693360"/>
                  </a:lnTo>
                  <a:lnTo>
                    <a:pt x="680721" y="690964"/>
                  </a:lnTo>
                  <a:lnTo>
                    <a:pt x="676973" y="691992"/>
                  </a:lnTo>
                  <a:lnTo>
                    <a:pt x="681218" y="689160"/>
                  </a:lnTo>
                  <a:lnTo>
                    <a:pt x="680568" y="679101"/>
                  </a:lnTo>
                  <a:lnTo>
                    <a:pt x="683223" y="682617"/>
                  </a:lnTo>
                  <a:lnTo>
                    <a:pt x="681524" y="676623"/>
                  </a:lnTo>
                  <a:lnTo>
                    <a:pt x="690307" y="687241"/>
                  </a:lnTo>
                  <a:lnTo>
                    <a:pt x="688862" y="667962"/>
                  </a:lnTo>
                  <a:lnTo>
                    <a:pt x="680198" y="665018"/>
                  </a:lnTo>
                  <a:lnTo>
                    <a:pt x="686169" y="656539"/>
                  </a:lnTo>
                  <a:lnTo>
                    <a:pt x="684109" y="615606"/>
                  </a:lnTo>
                  <a:lnTo>
                    <a:pt x="673052" y="609660"/>
                  </a:lnTo>
                  <a:lnTo>
                    <a:pt x="676828" y="609204"/>
                  </a:lnTo>
                  <a:lnTo>
                    <a:pt x="668840" y="602278"/>
                  </a:lnTo>
                  <a:close/>
                </a:path>
                <a:path w="1348104" h="1819275">
                  <a:moveTo>
                    <a:pt x="688043" y="977207"/>
                  </a:moveTo>
                  <a:lnTo>
                    <a:pt x="687841" y="979600"/>
                  </a:lnTo>
                  <a:lnTo>
                    <a:pt x="690034" y="978294"/>
                  </a:lnTo>
                  <a:lnTo>
                    <a:pt x="688043" y="977207"/>
                  </a:lnTo>
                  <a:close/>
                </a:path>
                <a:path w="1348104" h="1819275">
                  <a:moveTo>
                    <a:pt x="686207" y="690957"/>
                  </a:moveTo>
                  <a:lnTo>
                    <a:pt x="686185" y="689491"/>
                  </a:lnTo>
                  <a:lnTo>
                    <a:pt x="684537" y="689498"/>
                  </a:lnTo>
                  <a:lnTo>
                    <a:pt x="686207" y="690957"/>
                  </a:lnTo>
                  <a:close/>
                </a:path>
                <a:path w="1348104" h="1819275">
                  <a:moveTo>
                    <a:pt x="686109" y="685293"/>
                  </a:moveTo>
                  <a:lnTo>
                    <a:pt x="685433" y="682649"/>
                  </a:lnTo>
                  <a:lnTo>
                    <a:pt x="685373" y="684822"/>
                  </a:lnTo>
                  <a:lnTo>
                    <a:pt x="686109" y="685293"/>
                  </a:lnTo>
                  <a:close/>
                </a:path>
                <a:path w="1348104" h="1819275">
                  <a:moveTo>
                    <a:pt x="683982" y="763633"/>
                  </a:moveTo>
                  <a:lnTo>
                    <a:pt x="666743" y="768225"/>
                  </a:lnTo>
                  <a:lnTo>
                    <a:pt x="657157" y="777388"/>
                  </a:lnTo>
                  <a:lnTo>
                    <a:pt x="666304" y="779716"/>
                  </a:lnTo>
                  <a:lnTo>
                    <a:pt x="662051" y="780844"/>
                  </a:lnTo>
                  <a:lnTo>
                    <a:pt x="676443" y="777343"/>
                  </a:lnTo>
                  <a:lnTo>
                    <a:pt x="684584" y="767915"/>
                  </a:lnTo>
                  <a:lnTo>
                    <a:pt x="683982" y="763633"/>
                  </a:lnTo>
                  <a:close/>
                </a:path>
                <a:path w="1348104" h="1819275">
                  <a:moveTo>
                    <a:pt x="677968" y="609680"/>
                  </a:moveTo>
                  <a:lnTo>
                    <a:pt x="678961" y="612105"/>
                  </a:lnTo>
                  <a:lnTo>
                    <a:pt x="682154" y="611922"/>
                  </a:lnTo>
                  <a:lnTo>
                    <a:pt x="677968" y="609680"/>
                  </a:lnTo>
                  <a:close/>
                </a:path>
                <a:path w="1348104" h="1819275">
                  <a:moveTo>
                    <a:pt x="675682" y="725657"/>
                  </a:moveTo>
                  <a:lnTo>
                    <a:pt x="673490" y="726179"/>
                  </a:lnTo>
                  <a:lnTo>
                    <a:pt x="676997" y="726227"/>
                  </a:lnTo>
                  <a:lnTo>
                    <a:pt x="675682" y="725657"/>
                  </a:lnTo>
                  <a:close/>
                </a:path>
                <a:path w="1348104" h="1819275">
                  <a:moveTo>
                    <a:pt x="672958" y="890689"/>
                  </a:moveTo>
                  <a:lnTo>
                    <a:pt x="671743" y="890503"/>
                  </a:lnTo>
                  <a:lnTo>
                    <a:pt x="671771" y="891425"/>
                  </a:lnTo>
                  <a:lnTo>
                    <a:pt x="672958" y="890689"/>
                  </a:lnTo>
                  <a:close/>
                </a:path>
                <a:path w="1348104" h="1819275">
                  <a:moveTo>
                    <a:pt x="669987" y="750464"/>
                  </a:moveTo>
                  <a:lnTo>
                    <a:pt x="667255" y="752229"/>
                  </a:lnTo>
                  <a:lnTo>
                    <a:pt x="671138" y="752387"/>
                  </a:lnTo>
                  <a:lnTo>
                    <a:pt x="669987" y="750464"/>
                  </a:lnTo>
                  <a:close/>
                </a:path>
                <a:path w="1348104" h="1819275">
                  <a:moveTo>
                    <a:pt x="668761" y="1054207"/>
                  </a:moveTo>
                  <a:lnTo>
                    <a:pt x="668249" y="1055946"/>
                  </a:lnTo>
                  <a:lnTo>
                    <a:pt x="669558" y="1054964"/>
                  </a:lnTo>
                  <a:lnTo>
                    <a:pt x="668761" y="1054207"/>
                  </a:lnTo>
                  <a:close/>
                </a:path>
                <a:path w="1348104" h="1819275">
                  <a:moveTo>
                    <a:pt x="653750" y="327623"/>
                  </a:moveTo>
                  <a:lnTo>
                    <a:pt x="645194" y="337630"/>
                  </a:lnTo>
                  <a:lnTo>
                    <a:pt x="644892" y="350947"/>
                  </a:lnTo>
                  <a:lnTo>
                    <a:pt x="655114" y="351460"/>
                  </a:lnTo>
                  <a:lnTo>
                    <a:pt x="658865" y="356116"/>
                  </a:lnTo>
                  <a:lnTo>
                    <a:pt x="657759" y="362875"/>
                  </a:lnTo>
                  <a:lnTo>
                    <a:pt x="665829" y="371161"/>
                  </a:lnTo>
                  <a:lnTo>
                    <a:pt x="669110" y="360179"/>
                  </a:lnTo>
                  <a:lnTo>
                    <a:pt x="666071" y="334777"/>
                  </a:lnTo>
                  <a:lnTo>
                    <a:pt x="653750" y="327623"/>
                  </a:lnTo>
                  <a:close/>
                </a:path>
                <a:path w="1348104" h="1819275">
                  <a:moveTo>
                    <a:pt x="665093" y="912435"/>
                  </a:moveTo>
                  <a:lnTo>
                    <a:pt x="663996" y="910639"/>
                  </a:lnTo>
                  <a:lnTo>
                    <a:pt x="664757" y="914006"/>
                  </a:lnTo>
                  <a:lnTo>
                    <a:pt x="665093" y="912435"/>
                  </a:lnTo>
                  <a:close/>
                </a:path>
                <a:path w="1348104" h="1819275">
                  <a:moveTo>
                    <a:pt x="584900" y="396987"/>
                  </a:moveTo>
                  <a:lnTo>
                    <a:pt x="566232" y="403223"/>
                  </a:lnTo>
                  <a:lnTo>
                    <a:pt x="561543" y="400021"/>
                  </a:lnTo>
                  <a:lnTo>
                    <a:pt x="558327" y="414160"/>
                  </a:lnTo>
                  <a:lnTo>
                    <a:pt x="559815" y="426553"/>
                  </a:lnTo>
                  <a:lnTo>
                    <a:pt x="573181" y="425351"/>
                  </a:lnTo>
                  <a:lnTo>
                    <a:pt x="568886" y="445003"/>
                  </a:lnTo>
                  <a:lnTo>
                    <a:pt x="582646" y="429748"/>
                  </a:lnTo>
                  <a:lnTo>
                    <a:pt x="586981" y="436546"/>
                  </a:lnTo>
                  <a:lnTo>
                    <a:pt x="581124" y="446959"/>
                  </a:lnTo>
                  <a:lnTo>
                    <a:pt x="588790" y="444084"/>
                  </a:lnTo>
                  <a:lnTo>
                    <a:pt x="588035" y="449518"/>
                  </a:lnTo>
                  <a:lnTo>
                    <a:pt x="594191" y="447559"/>
                  </a:lnTo>
                  <a:lnTo>
                    <a:pt x="592151" y="455538"/>
                  </a:lnTo>
                  <a:lnTo>
                    <a:pt x="584471" y="457600"/>
                  </a:lnTo>
                  <a:lnTo>
                    <a:pt x="593940" y="459274"/>
                  </a:lnTo>
                  <a:lnTo>
                    <a:pt x="592620" y="467684"/>
                  </a:lnTo>
                  <a:lnTo>
                    <a:pt x="571255" y="462708"/>
                  </a:lnTo>
                  <a:lnTo>
                    <a:pt x="568174" y="468896"/>
                  </a:lnTo>
                  <a:lnTo>
                    <a:pt x="571423" y="479540"/>
                  </a:lnTo>
                  <a:lnTo>
                    <a:pt x="583332" y="488931"/>
                  </a:lnTo>
                  <a:lnTo>
                    <a:pt x="597779" y="478905"/>
                  </a:lnTo>
                  <a:lnTo>
                    <a:pt x="605207" y="478435"/>
                  </a:lnTo>
                  <a:lnTo>
                    <a:pt x="602984" y="485018"/>
                  </a:lnTo>
                  <a:lnTo>
                    <a:pt x="607003" y="489256"/>
                  </a:lnTo>
                  <a:lnTo>
                    <a:pt x="613331" y="484901"/>
                  </a:lnTo>
                  <a:lnTo>
                    <a:pt x="624907" y="488846"/>
                  </a:lnTo>
                  <a:lnTo>
                    <a:pt x="627206" y="494038"/>
                  </a:lnTo>
                  <a:lnTo>
                    <a:pt x="631341" y="492442"/>
                  </a:lnTo>
                  <a:lnTo>
                    <a:pt x="638128" y="517305"/>
                  </a:lnTo>
                  <a:lnTo>
                    <a:pt x="643435" y="521488"/>
                  </a:lnTo>
                  <a:lnTo>
                    <a:pt x="649101" y="523811"/>
                  </a:lnTo>
                  <a:lnTo>
                    <a:pt x="660581" y="519579"/>
                  </a:lnTo>
                  <a:lnTo>
                    <a:pt x="664681" y="502712"/>
                  </a:lnTo>
                  <a:lnTo>
                    <a:pt x="655493" y="485601"/>
                  </a:lnTo>
                  <a:lnTo>
                    <a:pt x="650675" y="484076"/>
                  </a:lnTo>
                  <a:lnTo>
                    <a:pt x="649339" y="473832"/>
                  </a:lnTo>
                  <a:lnTo>
                    <a:pt x="655675" y="461839"/>
                  </a:lnTo>
                  <a:lnTo>
                    <a:pt x="647447" y="458433"/>
                  </a:lnTo>
                  <a:lnTo>
                    <a:pt x="649259" y="452319"/>
                  </a:lnTo>
                  <a:lnTo>
                    <a:pt x="641354" y="441796"/>
                  </a:lnTo>
                  <a:lnTo>
                    <a:pt x="633292" y="447470"/>
                  </a:lnTo>
                  <a:lnTo>
                    <a:pt x="628417" y="444377"/>
                  </a:lnTo>
                  <a:lnTo>
                    <a:pt x="632103" y="432923"/>
                  </a:lnTo>
                  <a:lnTo>
                    <a:pt x="621605" y="421808"/>
                  </a:lnTo>
                  <a:lnTo>
                    <a:pt x="616782" y="420882"/>
                  </a:lnTo>
                  <a:lnTo>
                    <a:pt x="610164" y="426305"/>
                  </a:lnTo>
                  <a:lnTo>
                    <a:pt x="607487" y="439077"/>
                  </a:lnTo>
                  <a:lnTo>
                    <a:pt x="606446" y="431811"/>
                  </a:lnTo>
                  <a:lnTo>
                    <a:pt x="603680" y="432470"/>
                  </a:lnTo>
                  <a:lnTo>
                    <a:pt x="606355" y="422932"/>
                  </a:lnTo>
                  <a:lnTo>
                    <a:pt x="602193" y="408657"/>
                  </a:lnTo>
                  <a:lnTo>
                    <a:pt x="584900" y="396987"/>
                  </a:lnTo>
                  <a:close/>
                </a:path>
                <a:path w="1348104" h="1819275">
                  <a:moveTo>
                    <a:pt x="664064" y="1059986"/>
                  </a:moveTo>
                  <a:lnTo>
                    <a:pt x="662804" y="1062858"/>
                  </a:lnTo>
                  <a:lnTo>
                    <a:pt x="664182" y="1062253"/>
                  </a:lnTo>
                  <a:lnTo>
                    <a:pt x="664064" y="1059986"/>
                  </a:lnTo>
                  <a:close/>
                </a:path>
                <a:path w="1348104" h="1819275">
                  <a:moveTo>
                    <a:pt x="663488" y="602799"/>
                  </a:moveTo>
                  <a:lnTo>
                    <a:pt x="662713" y="603936"/>
                  </a:lnTo>
                  <a:lnTo>
                    <a:pt x="663189" y="605228"/>
                  </a:lnTo>
                  <a:lnTo>
                    <a:pt x="663488" y="602799"/>
                  </a:lnTo>
                  <a:close/>
                </a:path>
                <a:path w="1348104" h="1819275">
                  <a:moveTo>
                    <a:pt x="662261" y="1044128"/>
                  </a:moveTo>
                  <a:lnTo>
                    <a:pt x="661230" y="1043836"/>
                  </a:lnTo>
                  <a:lnTo>
                    <a:pt x="663399" y="1046285"/>
                  </a:lnTo>
                  <a:lnTo>
                    <a:pt x="662261" y="1044128"/>
                  </a:lnTo>
                  <a:close/>
                </a:path>
                <a:path w="1348104" h="1819275">
                  <a:moveTo>
                    <a:pt x="659094" y="604880"/>
                  </a:moveTo>
                  <a:lnTo>
                    <a:pt x="657670" y="605556"/>
                  </a:lnTo>
                  <a:lnTo>
                    <a:pt x="657901" y="606546"/>
                  </a:lnTo>
                  <a:lnTo>
                    <a:pt x="659094" y="604880"/>
                  </a:lnTo>
                  <a:close/>
                </a:path>
                <a:path w="1348104" h="1819275">
                  <a:moveTo>
                    <a:pt x="653203" y="597625"/>
                  </a:moveTo>
                  <a:lnTo>
                    <a:pt x="648942" y="598830"/>
                  </a:lnTo>
                  <a:lnTo>
                    <a:pt x="655198" y="603162"/>
                  </a:lnTo>
                  <a:lnTo>
                    <a:pt x="657032" y="600961"/>
                  </a:lnTo>
                  <a:lnTo>
                    <a:pt x="653203" y="597625"/>
                  </a:lnTo>
                  <a:close/>
                </a:path>
                <a:path w="1348104" h="1819275">
                  <a:moveTo>
                    <a:pt x="649016" y="1014555"/>
                  </a:moveTo>
                  <a:lnTo>
                    <a:pt x="649261" y="1016512"/>
                  </a:lnTo>
                  <a:lnTo>
                    <a:pt x="649965" y="1015861"/>
                  </a:lnTo>
                  <a:lnTo>
                    <a:pt x="649016" y="1014555"/>
                  </a:lnTo>
                  <a:close/>
                </a:path>
                <a:path w="1348104" h="1819275">
                  <a:moveTo>
                    <a:pt x="645655" y="1013956"/>
                  </a:moveTo>
                  <a:lnTo>
                    <a:pt x="643934" y="1020468"/>
                  </a:lnTo>
                  <a:lnTo>
                    <a:pt x="648233" y="1022800"/>
                  </a:lnTo>
                  <a:lnTo>
                    <a:pt x="645655" y="1013956"/>
                  </a:lnTo>
                  <a:close/>
                </a:path>
                <a:path w="1348104" h="1819275">
                  <a:moveTo>
                    <a:pt x="647945" y="673249"/>
                  </a:moveTo>
                  <a:lnTo>
                    <a:pt x="647497" y="671405"/>
                  </a:lnTo>
                  <a:lnTo>
                    <a:pt x="646165" y="673624"/>
                  </a:lnTo>
                  <a:lnTo>
                    <a:pt x="647945" y="673249"/>
                  </a:lnTo>
                  <a:close/>
                </a:path>
                <a:path w="1348104" h="1819275">
                  <a:moveTo>
                    <a:pt x="646509" y="1047854"/>
                  </a:moveTo>
                  <a:lnTo>
                    <a:pt x="644734" y="1050647"/>
                  </a:lnTo>
                  <a:lnTo>
                    <a:pt x="646754" y="1051065"/>
                  </a:lnTo>
                  <a:lnTo>
                    <a:pt x="646509" y="1047854"/>
                  </a:lnTo>
                  <a:close/>
                </a:path>
                <a:path w="1348104" h="1819275">
                  <a:moveTo>
                    <a:pt x="645552" y="955434"/>
                  </a:moveTo>
                  <a:lnTo>
                    <a:pt x="645006" y="955057"/>
                  </a:lnTo>
                  <a:lnTo>
                    <a:pt x="645252" y="957957"/>
                  </a:lnTo>
                  <a:lnTo>
                    <a:pt x="645552" y="955434"/>
                  </a:lnTo>
                  <a:close/>
                </a:path>
                <a:path w="1348104" h="1819275">
                  <a:moveTo>
                    <a:pt x="640273" y="1018633"/>
                  </a:moveTo>
                  <a:lnTo>
                    <a:pt x="637835" y="1030004"/>
                  </a:lnTo>
                  <a:lnTo>
                    <a:pt x="641225" y="1033084"/>
                  </a:lnTo>
                  <a:lnTo>
                    <a:pt x="645394" y="1026341"/>
                  </a:lnTo>
                  <a:lnTo>
                    <a:pt x="640273" y="1018633"/>
                  </a:lnTo>
                  <a:close/>
                </a:path>
                <a:path w="1348104" h="1819275">
                  <a:moveTo>
                    <a:pt x="643257" y="672042"/>
                  </a:moveTo>
                  <a:lnTo>
                    <a:pt x="631884" y="676585"/>
                  </a:lnTo>
                  <a:lnTo>
                    <a:pt x="644534" y="675267"/>
                  </a:lnTo>
                  <a:lnTo>
                    <a:pt x="643257" y="672042"/>
                  </a:lnTo>
                  <a:close/>
                </a:path>
                <a:path w="1348104" h="1819275">
                  <a:moveTo>
                    <a:pt x="637457" y="942513"/>
                  </a:moveTo>
                  <a:lnTo>
                    <a:pt x="637157" y="949074"/>
                  </a:lnTo>
                  <a:lnTo>
                    <a:pt x="643124" y="952654"/>
                  </a:lnTo>
                  <a:lnTo>
                    <a:pt x="641629" y="947644"/>
                  </a:lnTo>
                  <a:lnTo>
                    <a:pt x="645132" y="948571"/>
                  </a:lnTo>
                  <a:lnTo>
                    <a:pt x="637457" y="942513"/>
                  </a:lnTo>
                  <a:close/>
                </a:path>
                <a:path w="1348104" h="1819275">
                  <a:moveTo>
                    <a:pt x="639945" y="597053"/>
                  </a:moveTo>
                  <a:lnTo>
                    <a:pt x="620577" y="608550"/>
                  </a:lnTo>
                  <a:lnTo>
                    <a:pt x="629520" y="609306"/>
                  </a:lnTo>
                  <a:lnTo>
                    <a:pt x="643116" y="599043"/>
                  </a:lnTo>
                  <a:lnTo>
                    <a:pt x="639945" y="597053"/>
                  </a:lnTo>
                  <a:close/>
                </a:path>
                <a:path w="1348104" h="1819275">
                  <a:moveTo>
                    <a:pt x="641834" y="941590"/>
                  </a:moveTo>
                  <a:lnTo>
                    <a:pt x="642908" y="941150"/>
                  </a:lnTo>
                  <a:lnTo>
                    <a:pt x="642706" y="940313"/>
                  </a:lnTo>
                  <a:lnTo>
                    <a:pt x="641834" y="941590"/>
                  </a:lnTo>
                  <a:close/>
                </a:path>
                <a:path w="1348104" h="1819275">
                  <a:moveTo>
                    <a:pt x="641994" y="1016782"/>
                  </a:moveTo>
                  <a:lnTo>
                    <a:pt x="640538" y="1016760"/>
                  </a:lnTo>
                  <a:lnTo>
                    <a:pt x="642502" y="1017799"/>
                  </a:lnTo>
                  <a:lnTo>
                    <a:pt x="641994" y="1016782"/>
                  </a:lnTo>
                  <a:close/>
                </a:path>
                <a:path w="1348104" h="1819275">
                  <a:moveTo>
                    <a:pt x="637859" y="836182"/>
                  </a:moveTo>
                  <a:lnTo>
                    <a:pt x="637701" y="837644"/>
                  </a:lnTo>
                  <a:lnTo>
                    <a:pt x="640303" y="837025"/>
                  </a:lnTo>
                  <a:lnTo>
                    <a:pt x="637859" y="836182"/>
                  </a:lnTo>
                  <a:close/>
                </a:path>
                <a:path w="1348104" h="1819275">
                  <a:moveTo>
                    <a:pt x="634304" y="959977"/>
                  </a:moveTo>
                  <a:lnTo>
                    <a:pt x="634037" y="961243"/>
                  </a:lnTo>
                  <a:lnTo>
                    <a:pt x="636156" y="960202"/>
                  </a:lnTo>
                  <a:lnTo>
                    <a:pt x="634304" y="959977"/>
                  </a:lnTo>
                  <a:close/>
                </a:path>
                <a:path w="1348104" h="1819275">
                  <a:moveTo>
                    <a:pt x="634670" y="976760"/>
                  </a:moveTo>
                  <a:lnTo>
                    <a:pt x="634563" y="975575"/>
                  </a:lnTo>
                  <a:lnTo>
                    <a:pt x="633985" y="978593"/>
                  </a:lnTo>
                  <a:lnTo>
                    <a:pt x="634670" y="976760"/>
                  </a:lnTo>
                  <a:close/>
                </a:path>
                <a:path w="1348104" h="1819275">
                  <a:moveTo>
                    <a:pt x="503996" y="840169"/>
                  </a:moveTo>
                  <a:lnTo>
                    <a:pt x="499682" y="839546"/>
                  </a:lnTo>
                  <a:lnTo>
                    <a:pt x="495184" y="829384"/>
                  </a:lnTo>
                  <a:lnTo>
                    <a:pt x="480505" y="825329"/>
                  </a:lnTo>
                  <a:lnTo>
                    <a:pt x="478833" y="830019"/>
                  </a:lnTo>
                  <a:lnTo>
                    <a:pt x="486771" y="835674"/>
                  </a:lnTo>
                  <a:lnTo>
                    <a:pt x="485103" y="843297"/>
                  </a:lnTo>
                  <a:lnTo>
                    <a:pt x="491122" y="847972"/>
                  </a:lnTo>
                  <a:lnTo>
                    <a:pt x="477989" y="849232"/>
                  </a:lnTo>
                  <a:lnTo>
                    <a:pt x="477960" y="853810"/>
                  </a:lnTo>
                  <a:lnTo>
                    <a:pt x="468607" y="860487"/>
                  </a:lnTo>
                  <a:lnTo>
                    <a:pt x="470856" y="840562"/>
                  </a:lnTo>
                  <a:lnTo>
                    <a:pt x="440555" y="825454"/>
                  </a:lnTo>
                  <a:lnTo>
                    <a:pt x="432781" y="837580"/>
                  </a:lnTo>
                  <a:lnTo>
                    <a:pt x="435718" y="843090"/>
                  </a:lnTo>
                  <a:lnTo>
                    <a:pt x="417613" y="848821"/>
                  </a:lnTo>
                  <a:lnTo>
                    <a:pt x="420902" y="839690"/>
                  </a:lnTo>
                  <a:lnTo>
                    <a:pt x="427488" y="835417"/>
                  </a:lnTo>
                  <a:lnTo>
                    <a:pt x="427373" y="817200"/>
                  </a:lnTo>
                  <a:lnTo>
                    <a:pt x="418401" y="805338"/>
                  </a:lnTo>
                  <a:lnTo>
                    <a:pt x="374054" y="829954"/>
                  </a:lnTo>
                  <a:lnTo>
                    <a:pt x="360703" y="845066"/>
                  </a:lnTo>
                  <a:lnTo>
                    <a:pt x="354618" y="857839"/>
                  </a:lnTo>
                  <a:lnTo>
                    <a:pt x="361759" y="861627"/>
                  </a:lnTo>
                  <a:lnTo>
                    <a:pt x="361803" y="866409"/>
                  </a:lnTo>
                  <a:lnTo>
                    <a:pt x="355052" y="868637"/>
                  </a:lnTo>
                  <a:lnTo>
                    <a:pt x="346687" y="882565"/>
                  </a:lnTo>
                  <a:lnTo>
                    <a:pt x="347858" y="897800"/>
                  </a:lnTo>
                  <a:lnTo>
                    <a:pt x="354430" y="895383"/>
                  </a:lnTo>
                  <a:lnTo>
                    <a:pt x="357957" y="899530"/>
                  </a:lnTo>
                  <a:lnTo>
                    <a:pt x="366755" y="894967"/>
                  </a:lnTo>
                  <a:lnTo>
                    <a:pt x="367420" y="901841"/>
                  </a:lnTo>
                  <a:lnTo>
                    <a:pt x="358447" y="905031"/>
                  </a:lnTo>
                  <a:lnTo>
                    <a:pt x="363391" y="909754"/>
                  </a:lnTo>
                  <a:lnTo>
                    <a:pt x="370934" y="909507"/>
                  </a:lnTo>
                  <a:lnTo>
                    <a:pt x="370565" y="903962"/>
                  </a:lnTo>
                  <a:lnTo>
                    <a:pt x="373605" y="909373"/>
                  </a:lnTo>
                  <a:lnTo>
                    <a:pt x="403960" y="901557"/>
                  </a:lnTo>
                  <a:lnTo>
                    <a:pt x="391751" y="906912"/>
                  </a:lnTo>
                  <a:lnTo>
                    <a:pt x="399018" y="910110"/>
                  </a:lnTo>
                  <a:lnTo>
                    <a:pt x="366215" y="920085"/>
                  </a:lnTo>
                  <a:lnTo>
                    <a:pt x="357517" y="926679"/>
                  </a:lnTo>
                  <a:lnTo>
                    <a:pt x="368419" y="945651"/>
                  </a:lnTo>
                  <a:lnTo>
                    <a:pt x="401408" y="948685"/>
                  </a:lnTo>
                  <a:lnTo>
                    <a:pt x="429221" y="941801"/>
                  </a:lnTo>
                  <a:lnTo>
                    <a:pt x="455336" y="951543"/>
                  </a:lnTo>
                  <a:lnTo>
                    <a:pt x="458460" y="957652"/>
                  </a:lnTo>
                  <a:lnTo>
                    <a:pt x="466816" y="960193"/>
                  </a:lnTo>
                  <a:lnTo>
                    <a:pt x="449610" y="966308"/>
                  </a:lnTo>
                  <a:lnTo>
                    <a:pt x="421621" y="960315"/>
                  </a:lnTo>
                  <a:lnTo>
                    <a:pt x="392404" y="965660"/>
                  </a:lnTo>
                  <a:lnTo>
                    <a:pt x="373349" y="973722"/>
                  </a:lnTo>
                  <a:lnTo>
                    <a:pt x="376081" y="987260"/>
                  </a:lnTo>
                  <a:lnTo>
                    <a:pt x="385529" y="995528"/>
                  </a:lnTo>
                  <a:lnTo>
                    <a:pt x="386937" y="1002443"/>
                  </a:lnTo>
                  <a:lnTo>
                    <a:pt x="395854" y="1007422"/>
                  </a:lnTo>
                  <a:lnTo>
                    <a:pt x="422554" y="1007596"/>
                  </a:lnTo>
                  <a:lnTo>
                    <a:pt x="435119" y="1012793"/>
                  </a:lnTo>
                  <a:lnTo>
                    <a:pt x="431626" y="1013863"/>
                  </a:lnTo>
                  <a:lnTo>
                    <a:pt x="434425" y="1018616"/>
                  </a:lnTo>
                  <a:lnTo>
                    <a:pt x="431790" y="1028659"/>
                  </a:lnTo>
                  <a:lnTo>
                    <a:pt x="441232" y="1040475"/>
                  </a:lnTo>
                  <a:lnTo>
                    <a:pt x="439350" y="1044085"/>
                  </a:lnTo>
                  <a:lnTo>
                    <a:pt x="471093" y="1041295"/>
                  </a:lnTo>
                  <a:lnTo>
                    <a:pt x="468187" y="1038289"/>
                  </a:lnTo>
                  <a:lnTo>
                    <a:pt x="484586" y="1038946"/>
                  </a:lnTo>
                  <a:lnTo>
                    <a:pt x="505191" y="1032440"/>
                  </a:lnTo>
                  <a:lnTo>
                    <a:pt x="512420" y="1023165"/>
                  </a:lnTo>
                  <a:lnTo>
                    <a:pt x="530683" y="1020587"/>
                  </a:lnTo>
                  <a:lnTo>
                    <a:pt x="543784" y="998426"/>
                  </a:lnTo>
                  <a:lnTo>
                    <a:pt x="547932" y="1002627"/>
                  </a:lnTo>
                  <a:lnTo>
                    <a:pt x="546583" y="1012686"/>
                  </a:lnTo>
                  <a:lnTo>
                    <a:pt x="569876" y="1016959"/>
                  </a:lnTo>
                  <a:lnTo>
                    <a:pt x="564724" y="1022378"/>
                  </a:lnTo>
                  <a:lnTo>
                    <a:pt x="566570" y="1025224"/>
                  </a:lnTo>
                  <a:lnTo>
                    <a:pt x="575933" y="1026639"/>
                  </a:lnTo>
                  <a:lnTo>
                    <a:pt x="578593" y="1022444"/>
                  </a:lnTo>
                  <a:lnTo>
                    <a:pt x="594390" y="1030157"/>
                  </a:lnTo>
                  <a:lnTo>
                    <a:pt x="619455" y="1020256"/>
                  </a:lnTo>
                  <a:lnTo>
                    <a:pt x="620023" y="1012260"/>
                  </a:lnTo>
                  <a:lnTo>
                    <a:pt x="617399" y="1008516"/>
                  </a:lnTo>
                  <a:lnTo>
                    <a:pt x="614550" y="1012615"/>
                  </a:lnTo>
                  <a:lnTo>
                    <a:pt x="612463" y="1008890"/>
                  </a:lnTo>
                  <a:lnTo>
                    <a:pt x="615544" y="1009483"/>
                  </a:lnTo>
                  <a:lnTo>
                    <a:pt x="613407" y="1004044"/>
                  </a:lnTo>
                  <a:lnTo>
                    <a:pt x="617281" y="1002551"/>
                  </a:lnTo>
                  <a:lnTo>
                    <a:pt x="614027" y="998341"/>
                  </a:lnTo>
                  <a:lnTo>
                    <a:pt x="602683" y="1002964"/>
                  </a:lnTo>
                  <a:lnTo>
                    <a:pt x="596786" y="1015365"/>
                  </a:lnTo>
                  <a:lnTo>
                    <a:pt x="600117" y="998954"/>
                  </a:lnTo>
                  <a:lnTo>
                    <a:pt x="599228" y="996473"/>
                  </a:lnTo>
                  <a:lnTo>
                    <a:pt x="597871" y="1001536"/>
                  </a:lnTo>
                  <a:lnTo>
                    <a:pt x="596886" y="994374"/>
                  </a:lnTo>
                  <a:lnTo>
                    <a:pt x="590593" y="988613"/>
                  </a:lnTo>
                  <a:lnTo>
                    <a:pt x="606512" y="996314"/>
                  </a:lnTo>
                  <a:lnTo>
                    <a:pt x="608418" y="989296"/>
                  </a:lnTo>
                  <a:lnTo>
                    <a:pt x="605224" y="986653"/>
                  </a:lnTo>
                  <a:lnTo>
                    <a:pt x="609997" y="983357"/>
                  </a:lnTo>
                  <a:lnTo>
                    <a:pt x="610363" y="986521"/>
                  </a:lnTo>
                  <a:lnTo>
                    <a:pt x="612022" y="979472"/>
                  </a:lnTo>
                  <a:lnTo>
                    <a:pt x="621216" y="988677"/>
                  </a:lnTo>
                  <a:lnTo>
                    <a:pt x="625034" y="978901"/>
                  </a:lnTo>
                  <a:lnTo>
                    <a:pt x="627492" y="990774"/>
                  </a:lnTo>
                  <a:lnTo>
                    <a:pt x="632335" y="990710"/>
                  </a:lnTo>
                  <a:lnTo>
                    <a:pt x="631620" y="966294"/>
                  </a:lnTo>
                  <a:lnTo>
                    <a:pt x="622243" y="968128"/>
                  </a:lnTo>
                  <a:lnTo>
                    <a:pt x="621306" y="961008"/>
                  </a:lnTo>
                  <a:lnTo>
                    <a:pt x="617840" y="963774"/>
                  </a:lnTo>
                  <a:lnTo>
                    <a:pt x="602501" y="951666"/>
                  </a:lnTo>
                  <a:lnTo>
                    <a:pt x="599880" y="943387"/>
                  </a:lnTo>
                  <a:lnTo>
                    <a:pt x="601716" y="952219"/>
                  </a:lnTo>
                  <a:lnTo>
                    <a:pt x="591766" y="947374"/>
                  </a:lnTo>
                  <a:lnTo>
                    <a:pt x="576688" y="926840"/>
                  </a:lnTo>
                  <a:lnTo>
                    <a:pt x="574575" y="922069"/>
                  </a:lnTo>
                  <a:lnTo>
                    <a:pt x="576661" y="911236"/>
                  </a:lnTo>
                  <a:lnTo>
                    <a:pt x="579897" y="911004"/>
                  </a:lnTo>
                  <a:lnTo>
                    <a:pt x="579510" y="898735"/>
                  </a:lnTo>
                  <a:lnTo>
                    <a:pt x="568870" y="874611"/>
                  </a:lnTo>
                  <a:lnTo>
                    <a:pt x="561407" y="830325"/>
                  </a:lnTo>
                  <a:lnTo>
                    <a:pt x="538924" y="808748"/>
                  </a:lnTo>
                  <a:lnTo>
                    <a:pt x="536559" y="816775"/>
                  </a:lnTo>
                  <a:lnTo>
                    <a:pt x="527197" y="808220"/>
                  </a:lnTo>
                  <a:lnTo>
                    <a:pt x="519379" y="808935"/>
                  </a:lnTo>
                  <a:lnTo>
                    <a:pt x="523167" y="815657"/>
                  </a:lnTo>
                  <a:lnTo>
                    <a:pt x="519059" y="814663"/>
                  </a:lnTo>
                  <a:lnTo>
                    <a:pt x="517000" y="819198"/>
                  </a:lnTo>
                  <a:lnTo>
                    <a:pt x="524980" y="854633"/>
                  </a:lnTo>
                  <a:lnTo>
                    <a:pt x="524980" y="870869"/>
                  </a:lnTo>
                  <a:lnTo>
                    <a:pt x="533627" y="882341"/>
                  </a:lnTo>
                  <a:lnTo>
                    <a:pt x="529707" y="883942"/>
                  </a:lnTo>
                  <a:lnTo>
                    <a:pt x="532362" y="888558"/>
                  </a:lnTo>
                  <a:lnTo>
                    <a:pt x="524079" y="892347"/>
                  </a:lnTo>
                  <a:lnTo>
                    <a:pt x="523819" y="898035"/>
                  </a:lnTo>
                  <a:lnTo>
                    <a:pt x="516623" y="888043"/>
                  </a:lnTo>
                  <a:lnTo>
                    <a:pt x="518539" y="880762"/>
                  </a:lnTo>
                  <a:lnTo>
                    <a:pt x="511198" y="861980"/>
                  </a:lnTo>
                  <a:lnTo>
                    <a:pt x="511950" y="849901"/>
                  </a:lnTo>
                  <a:lnTo>
                    <a:pt x="505221" y="848752"/>
                  </a:lnTo>
                  <a:lnTo>
                    <a:pt x="507159" y="843731"/>
                  </a:lnTo>
                  <a:lnTo>
                    <a:pt x="503996" y="840169"/>
                  </a:lnTo>
                  <a:close/>
                </a:path>
                <a:path w="1348104" h="1819275">
                  <a:moveTo>
                    <a:pt x="621677" y="515417"/>
                  </a:moveTo>
                  <a:lnTo>
                    <a:pt x="607921" y="518529"/>
                  </a:lnTo>
                  <a:lnTo>
                    <a:pt x="609461" y="526895"/>
                  </a:lnTo>
                  <a:lnTo>
                    <a:pt x="614793" y="531235"/>
                  </a:lnTo>
                  <a:lnTo>
                    <a:pt x="633142" y="527594"/>
                  </a:lnTo>
                  <a:lnTo>
                    <a:pt x="621677" y="515417"/>
                  </a:lnTo>
                  <a:close/>
                </a:path>
                <a:path w="1348104" h="1819275">
                  <a:moveTo>
                    <a:pt x="628114" y="994533"/>
                  </a:moveTo>
                  <a:lnTo>
                    <a:pt x="628227" y="1003354"/>
                  </a:lnTo>
                  <a:lnTo>
                    <a:pt x="632564" y="999985"/>
                  </a:lnTo>
                  <a:lnTo>
                    <a:pt x="628114" y="994533"/>
                  </a:lnTo>
                  <a:close/>
                </a:path>
                <a:path w="1348104" h="1819275">
                  <a:moveTo>
                    <a:pt x="627683" y="677015"/>
                  </a:moveTo>
                  <a:lnTo>
                    <a:pt x="624394" y="677034"/>
                  </a:lnTo>
                  <a:lnTo>
                    <a:pt x="626788" y="678665"/>
                  </a:lnTo>
                  <a:lnTo>
                    <a:pt x="627683" y="677015"/>
                  </a:lnTo>
                  <a:close/>
                </a:path>
                <a:path w="1348104" h="1819275">
                  <a:moveTo>
                    <a:pt x="625327" y="423564"/>
                  </a:moveTo>
                  <a:lnTo>
                    <a:pt x="623496" y="423598"/>
                  </a:lnTo>
                  <a:lnTo>
                    <a:pt x="625870" y="425500"/>
                  </a:lnTo>
                  <a:lnTo>
                    <a:pt x="625327" y="423564"/>
                  </a:lnTo>
                  <a:close/>
                </a:path>
                <a:path w="1348104" h="1819275">
                  <a:moveTo>
                    <a:pt x="623078" y="1010485"/>
                  </a:moveTo>
                  <a:lnTo>
                    <a:pt x="622352" y="1014284"/>
                  </a:lnTo>
                  <a:lnTo>
                    <a:pt x="624339" y="1013348"/>
                  </a:lnTo>
                  <a:lnTo>
                    <a:pt x="623078" y="1010485"/>
                  </a:lnTo>
                  <a:close/>
                </a:path>
                <a:path w="1348104" h="1819275">
                  <a:moveTo>
                    <a:pt x="622880" y="494200"/>
                  </a:moveTo>
                  <a:lnTo>
                    <a:pt x="620484" y="488241"/>
                  </a:lnTo>
                  <a:lnTo>
                    <a:pt x="618348" y="494670"/>
                  </a:lnTo>
                  <a:lnTo>
                    <a:pt x="622880" y="494200"/>
                  </a:lnTo>
                  <a:close/>
                </a:path>
                <a:path w="1348104" h="1819275">
                  <a:moveTo>
                    <a:pt x="617690" y="1028388"/>
                  </a:moveTo>
                  <a:lnTo>
                    <a:pt x="610567" y="1033701"/>
                  </a:lnTo>
                  <a:lnTo>
                    <a:pt x="618859" y="1039737"/>
                  </a:lnTo>
                  <a:lnTo>
                    <a:pt x="620926" y="1031530"/>
                  </a:lnTo>
                  <a:lnTo>
                    <a:pt x="617690" y="1028388"/>
                  </a:lnTo>
                  <a:close/>
                </a:path>
                <a:path w="1348104" h="1819275">
                  <a:moveTo>
                    <a:pt x="615176" y="650075"/>
                  </a:moveTo>
                  <a:lnTo>
                    <a:pt x="600518" y="653559"/>
                  </a:lnTo>
                  <a:lnTo>
                    <a:pt x="594595" y="663992"/>
                  </a:lnTo>
                  <a:lnTo>
                    <a:pt x="607068" y="662457"/>
                  </a:lnTo>
                  <a:lnTo>
                    <a:pt x="615176" y="650075"/>
                  </a:lnTo>
                  <a:close/>
                </a:path>
                <a:path w="1348104" h="1819275">
                  <a:moveTo>
                    <a:pt x="613891" y="987615"/>
                  </a:moveTo>
                  <a:lnTo>
                    <a:pt x="612227" y="987984"/>
                  </a:lnTo>
                  <a:lnTo>
                    <a:pt x="613473" y="991296"/>
                  </a:lnTo>
                  <a:lnTo>
                    <a:pt x="613891" y="987615"/>
                  </a:lnTo>
                  <a:close/>
                </a:path>
                <a:path w="1348104" h="1819275">
                  <a:moveTo>
                    <a:pt x="608895" y="641760"/>
                  </a:moveTo>
                  <a:lnTo>
                    <a:pt x="585132" y="651428"/>
                  </a:lnTo>
                  <a:lnTo>
                    <a:pt x="585953" y="654097"/>
                  </a:lnTo>
                  <a:lnTo>
                    <a:pt x="609539" y="647753"/>
                  </a:lnTo>
                  <a:lnTo>
                    <a:pt x="608895" y="641760"/>
                  </a:lnTo>
                  <a:close/>
                </a:path>
                <a:path w="1348104" h="1819275">
                  <a:moveTo>
                    <a:pt x="602160" y="626931"/>
                  </a:moveTo>
                  <a:lnTo>
                    <a:pt x="580166" y="632741"/>
                  </a:lnTo>
                  <a:lnTo>
                    <a:pt x="577164" y="639866"/>
                  </a:lnTo>
                  <a:lnTo>
                    <a:pt x="586431" y="645407"/>
                  </a:lnTo>
                  <a:lnTo>
                    <a:pt x="601863" y="642391"/>
                  </a:lnTo>
                  <a:lnTo>
                    <a:pt x="607913" y="634040"/>
                  </a:lnTo>
                  <a:lnTo>
                    <a:pt x="602160" y="626931"/>
                  </a:lnTo>
                  <a:close/>
                </a:path>
                <a:path w="1348104" h="1819275">
                  <a:moveTo>
                    <a:pt x="606026" y="1026928"/>
                  </a:moveTo>
                  <a:lnTo>
                    <a:pt x="604800" y="1027977"/>
                  </a:lnTo>
                  <a:lnTo>
                    <a:pt x="606321" y="1028642"/>
                  </a:lnTo>
                  <a:lnTo>
                    <a:pt x="606026" y="1026928"/>
                  </a:lnTo>
                  <a:close/>
                </a:path>
                <a:path w="1348104" h="1819275">
                  <a:moveTo>
                    <a:pt x="601726" y="486456"/>
                  </a:moveTo>
                  <a:lnTo>
                    <a:pt x="596207" y="497837"/>
                  </a:lnTo>
                  <a:lnTo>
                    <a:pt x="603503" y="491755"/>
                  </a:lnTo>
                  <a:lnTo>
                    <a:pt x="601726" y="486456"/>
                  </a:lnTo>
                  <a:close/>
                </a:path>
                <a:path w="1348104" h="1819275">
                  <a:moveTo>
                    <a:pt x="582622" y="602785"/>
                  </a:moveTo>
                  <a:lnTo>
                    <a:pt x="573781" y="608121"/>
                  </a:lnTo>
                  <a:lnTo>
                    <a:pt x="579086" y="626490"/>
                  </a:lnTo>
                  <a:lnTo>
                    <a:pt x="595829" y="625514"/>
                  </a:lnTo>
                  <a:lnTo>
                    <a:pt x="600188" y="618224"/>
                  </a:lnTo>
                  <a:lnTo>
                    <a:pt x="587229" y="606389"/>
                  </a:lnTo>
                  <a:lnTo>
                    <a:pt x="584832" y="608666"/>
                  </a:lnTo>
                  <a:lnTo>
                    <a:pt x="582622" y="602785"/>
                  </a:lnTo>
                  <a:close/>
                </a:path>
                <a:path w="1348104" h="1819275">
                  <a:moveTo>
                    <a:pt x="597260" y="942905"/>
                  </a:moveTo>
                  <a:lnTo>
                    <a:pt x="596262" y="943425"/>
                  </a:lnTo>
                  <a:lnTo>
                    <a:pt x="597913" y="945932"/>
                  </a:lnTo>
                  <a:lnTo>
                    <a:pt x="597260" y="942905"/>
                  </a:lnTo>
                  <a:close/>
                </a:path>
                <a:path w="1348104" h="1819275">
                  <a:moveTo>
                    <a:pt x="593648" y="940830"/>
                  </a:moveTo>
                  <a:lnTo>
                    <a:pt x="594440" y="942957"/>
                  </a:lnTo>
                  <a:lnTo>
                    <a:pt x="594974" y="941064"/>
                  </a:lnTo>
                  <a:lnTo>
                    <a:pt x="593648" y="940830"/>
                  </a:lnTo>
                  <a:close/>
                </a:path>
                <a:path w="1348104" h="1819275">
                  <a:moveTo>
                    <a:pt x="594350" y="655471"/>
                  </a:moveTo>
                  <a:lnTo>
                    <a:pt x="586681" y="655827"/>
                  </a:lnTo>
                  <a:lnTo>
                    <a:pt x="590811" y="658632"/>
                  </a:lnTo>
                  <a:lnTo>
                    <a:pt x="594350" y="655471"/>
                  </a:lnTo>
                  <a:close/>
                </a:path>
                <a:path w="1348104" h="1819275">
                  <a:moveTo>
                    <a:pt x="592857" y="943435"/>
                  </a:moveTo>
                  <a:lnTo>
                    <a:pt x="592566" y="946080"/>
                  </a:lnTo>
                  <a:lnTo>
                    <a:pt x="593521" y="945504"/>
                  </a:lnTo>
                  <a:lnTo>
                    <a:pt x="592857" y="943435"/>
                  </a:lnTo>
                  <a:close/>
                </a:path>
                <a:path w="1348104" h="1819275">
                  <a:moveTo>
                    <a:pt x="581124" y="683931"/>
                  </a:moveTo>
                  <a:lnTo>
                    <a:pt x="576272" y="685706"/>
                  </a:lnTo>
                  <a:lnTo>
                    <a:pt x="570049" y="701710"/>
                  </a:lnTo>
                  <a:lnTo>
                    <a:pt x="580939" y="709956"/>
                  </a:lnTo>
                  <a:lnTo>
                    <a:pt x="590880" y="700958"/>
                  </a:lnTo>
                  <a:lnTo>
                    <a:pt x="587192" y="688417"/>
                  </a:lnTo>
                  <a:lnTo>
                    <a:pt x="581124" y="683931"/>
                  </a:lnTo>
                  <a:close/>
                </a:path>
                <a:path w="1348104" h="1819275">
                  <a:moveTo>
                    <a:pt x="582016" y="568624"/>
                  </a:moveTo>
                  <a:lnTo>
                    <a:pt x="578127" y="571145"/>
                  </a:lnTo>
                  <a:lnTo>
                    <a:pt x="579356" y="574958"/>
                  </a:lnTo>
                  <a:lnTo>
                    <a:pt x="584717" y="571542"/>
                  </a:lnTo>
                  <a:lnTo>
                    <a:pt x="582016" y="568624"/>
                  </a:lnTo>
                  <a:close/>
                </a:path>
                <a:path w="1348104" h="1819275">
                  <a:moveTo>
                    <a:pt x="554998" y="524960"/>
                  </a:moveTo>
                  <a:lnTo>
                    <a:pt x="550925" y="527594"/>
                  </a:lnTo>
                  <a:lnTo>
                    <a:pt x="564063" y="567849"/>
                  </a:lnTo>
                  <a:lnTo>
                    <a:pt x="571740" y="572533"/>
                  </a:lnTo>
                  <a:lnTo>
                    <a:pt x="576422" y="571010"/>
                  </a:lnTo>
                  <a:lnTo>
                    <a:pt x="577024" y="557655"/>
                  </a:lnTo>
                  <a:lnTo>
                    <a:pt x="572411" y="550579"/>
                  </a:lnTo>
                  <a:lnTo>
                    <a:pt x="568278" y="551499"/>
                  </a:lnTo>
                  <a:lnTo>
                    <a:pt x="565217" y="534980"/>
                  </a:lnTo>
                  <a:lnTo>
                    <a:pt x="554998" y="524960"/>
                  </a:lnTo>
                  <a:close/>
                </a:path>
                <a:path w="1348104" h="1819275">
                  <a:moveTo>
                    <a:pt x="569925" y="1038380"/>
                  </a:moveTo>
                  <a:lnTo>
                    <a:pt x="567386" y="1039914"/>
                  </a:lnTo>
                  <a:lnTo>
                    <a:pt x="569768" y="1044051"/>
                  </a:lnTo>
                  <a:lnTo>
                    <a:pt x="577528" y="1045688"/>
                  </a:lnTo>
                  <a:lnTo>
                    <a:pt x="576432" y="1040760"/>
                  </a:lnTo>
                  <a:lnTo>
                    <a:pt x="569925" y="1038380"/>
                  </a:lnTo>
                  <a:close/>
                </a:path>
                <a:path w="1348104" h="1819275">
                  <a:moveTo>
                    <a:pt x="561576" y="783305"/>
                  </a:moveTo>
                  <a:lnTo>
                    <a:pt x="545028" y="786339"/>
                  </a:lnTo>
                  <a:lnTo>
                    <a:pt x="536840" y="800297"/>
                  </a:lnTo>
                  <a:lnTo>
                    <a:pt x="551247" y="810363"/>
                  </a:lnTo>
                  <a:lnTo>
                    <a:pt x="564761" y="833967"/>
                  </a:lnTo>
                  <a:lnTo>
                    <a:pt x="563303" y="828248"/>
                  </a:lnTo>
                  <a:lnTo>
                    <a:pt x="568714" y="825626"/>
                  </a:lnTo>
                  <a:lnTo>
                    <a:pt x="573317" y="815826"/>
                  </a:lnTo>
                  <a:lnTo>
                    <a:pt x="577259" y="795886"/>
                  </a:lnTo>
                  <a:lnTo>
                    <a:pt x="568201" y="785432"/>
                  </a:lnTo>
                  <a:lnTo>
                    <a:pt x="561576" y="783305"/>
                  </a:lnTo>
                  <a:close/>
                </a:path>
                <a:path w="1348104" h="1819275">
                  <a:moveTo>
                    <a:pt x="567751" y="1040924"/>
                  </a:moveTo>
                  <a:lnTo>
                    <a:pt x="566822" y="1041506"/>
                  </a:lnTo>
                  <a:lnTo>
                    <a:pt x="568073" y="1042312"/>
                  </a:lnTo>
                  <a:lnTo>
                    <a:pt x="567751" y="1040924"/>
                  </a:lnTo>
                  <a:close/>
                </a:path>
                <a:path w="1348104" h="1819275">
                  <a:moveTo>
                    <a:pt x="565503" y="1038046"/>
                  </a:moveTo>
                  <a:lnTo>
                    <a:pt x="564847" y="1039845"/>
                  </a:lnTo>
                  <a:lnTo>
                    <a:pt x="566677" y="1040859"/>
                  </a:lnTo>
                  <a:lnTo>
                    <a:pt x="565503" y="1038046"/>
                  </a:lnTo>
                  <a:close/>
                </a:path>
                <a:path w="1348104" h="1819275">
                  <a:moveTo>
                    <a:pt x="492175" y="614483"/>
                  </a:moveTo>
                  <a:lnTo>
                    <a:pt x="483398" y="619753"/>
                  </a:lnTo>
                  <a:lnTo>
                    <a:pt x="484045" y="627405"/>
                  </a:lnTo>
                  <a:lnTo>
                    <a:pt x="490994" y="634968"/>
                  </a:lnTo>
                  <a:lnTo>
                    <a:pt x="492189" y="632031"/>
                  </a:lnTo>
                  <a:lnTo>
                    <a:pt x="494913" y="634007"/>
                  </a:lnTo>
                  <a:lnTo>
                    <a:pt x="501197" y="644608"/>
                  </a:lnTo>
                  <a:lnTo>
                    <a:pt x="489045" y="654843"/>
                  </a:lnTo>
                  <a:lnTo>
                    <a:pt x="508316" y="667930"/>
                  </a:lnTo>
                  <a:lnTo>
                    <a:pt x="507285" y="681510"/>
                  </a:lnTo>
                  <a:lnTo>
                    <a:pt x="482586" y="675426"/>
                  </a:lnTo>
                  <a:lnTo>
                    <a:pt x="470400" y="679189"/>
                  </a:lnTo>
                  <a:lnTo>
                    <a:pt x="466488" y="657980"/>
                  </a:lnTo>
                  <a:lnTo>
                    <a:pt x="455892" y="660540"/>
                  </a:lnTo>
                  <a:lnTo>
                    <a:pt x="455436" y="657521"/>
                  </a:lnTo>
                  <a:lnTo>
                    <a:pt x="462947" y="653397"/>
                  </a:lnTo>
                  <a:lnTo>
                    <a:pt x="451637" y="645243"/>
                  </a:lnTo>
                  <a:lnTo>
                    <a:pt x="450946" y="635702"/>
                  </a:lnTo>
                  <a:lnTo>
                    <a:pt x="442468" y="630250"/>
                  </a:lnTo>
                  <a:lnTo>
                    <a:pt x="427796" y="635431"/>
                  </a:lnTo>
                  <a:lnTo>
                    <a:pt x="423603" y="625421"/>
                  </a:lnTo>
                  <a:lnTo>
                    <a:pt x="424891" y="618507"/>
                  </a:lnTo>
                  <a:lnTo>
                    <a:pt x="415431" y="613793"/>
                  </a:lnTo>
                  <a:lnTo>
                    <a:pt x="402843" y="617779"/>
                  </a:lnTo>
                  <a:lnTo>
                    <a:pt x="396473" y="628092"/>
                  </a:lnTo>
                  <a:lnTo>
                    <a:pt x="398040" y="631911"/>
                  </a:lnTo>
                  <a:lnTo>
                    <a:pt x="414222" y="636964"/>
                  </a:lnTo>
                  <a:lnTo>
                    <a:pt x="388445" y="636978"/>
                  </a:lnTo>
                  <a:lnTo>
                    <a:pt x="384209" y="644732"/>
                  </a:lnTo>
                  <a:lnTo>
                    <a:pt x="387765" y="649580"/>
                  </a:lnTo>
                  <a:lnTo>
                    <a:pt x="383777" y="650407"/>
                  </a:lnTo>
                  <a:lnTo>
                    <a:pt x="383422" y="654648"/>
                  </a:lnTo>
                  <a:lnTo>
                    <a:pt x="414126" y="654934"/>
                  </a:lnTo>
                  <a:lnTo>
                    <a:pt x="381159" y="661364"/>
                  </a:lnTo>
                  <a:lnTo>
                    <a:pt x="375572" y="674126"/>
                  </a:lnTo>
                  <a:lnTo>
                    <a:pt x="393557" y="675160"/>
                  </a:lnTo>
                  <a:lnTo>
                    <a:pt x="408490" y="667207"/>
                  </a:lnTo>
                  <a:lnTo>
                    <a:pt x="406357" y="673688"/>
                  </a:lnTo>
                  <a:lnTo>
                    <a:pt x="394258" y="681018"/>
                  </a:lnTo>
                  <a:lnTo>
                    <a:pt x="376598" y="681157"/>
                  </a:lnTo>
                  <a:lnTo>
                    <a:pt x="368531" y="695763"/>
                  </a:lnTo>
                  <a:lnTo>
                    <a:pt x="384358" y="703926"/>
                  </a:lnTo>
                  <a:lnTo>
                    <a:pt x="390980" y="697938"/>
                  </a:lnTo>
                  <a:lnTo>
                    <a:pt x="390201" y="704676"/>
                  </a:lnTo>
                  <a:lnTo>
                    <a:pt x="393612" y="705204"/>
                  </a:lnTo>
                  <a:lnTo>
                    <a:pt x="390881" y="707179"/>
                  </a:lnTo>
                  <a:lnTo>
                    <a:pt x="399835" y="713078"/>
                  </a:lnTo>
                  <a:lnTo>
                    <a:pt x="400760" y="702197"/>
                  </a:lnTo>
                  <a:lnTo>
                    <a:pt x="404849" y="704934"/>
                  </a:lnTo>
                  <a:lnTo>
                    <a:pt x="407549" y="700490"/>
                  </a:lnTo>
                  <a:lnTo>
                    <a:pt x="410111" y="713486"/>
                  </a:lnTo>
                  <a:lnTo>
                    <a:pt x="420862" y="704793"/>
                  </a:lnTo>
                  <a:lnTo>
                    <a:pt x="419880" y="694796"/>
                  </a:lnTo>
                  <a:lnTo>
                    <a:pt x="417024" y="694789"/>
                  </a:lnTo>
                  <a:lnTo>
                    <a:pt x="417689" y="691992"/>
                  </a:lnTo>
                  <a:lnTo>
                    <a:pt x="423648" y="697771"/>
                  </a:lnTo>
                  <a:lnTo>
                    <a:pt x="425941" y="681812"/>
                  </a:lnTo>
                  <a:lnTo>
                    <a:pt x="428590" y="688054"/>
                  </a:lnTo>
                  <a:lnTo>
                    <a:pt x="435561" y="683931"/>
                  </a:lnTo>
                  <a:lnTo>
                    <a:pt x="429701" y="690920"/>
                  </a:lnTo>
                  <a:lnTo>
                    <a:pt x="427766" y="699841"/>
                  </a:lnTo>
                  <a:lnTo>
                    <a:pt x="431926" y="699953"/>
                  </a:lnTo>
                  <a:lnTo>
                    <a:pt x="427761" y="702327"/>
                  </a:lnTo>
                  <a:lnTo>
                    <a:pt x="428108" y="708036"/>
                  </a:lnTo>
                  <a:lnTo>
                    <a:pt x="445883" y="703557"/>
                  </a:lnTo>
                  <a:lnTo>
                    <a:pt x="447198" y="695062"/>
                  </a:lnTo>
                  <a:lnTo>
                    <a:pt x="449411" y="700058"/>
                  </a:lnTo>
                  <a:lnTo>
                    <a:pt x="451767" y="696266"/>
                  </a:lnTo>
                  <a:lnTo>
                    <a:pt x="451715" y="703397"/>
                  </a:lnTo>
                  <a:lnTo>
                    <a:pt x="462052" y="699520"/>
                  </a:lnTo>
                  <a:lnTo>
                    <a:pt x="466346" y="701476"/>
                  </a:lnTo>
                  <a:lnTo>
                    <a:pt x="471988" y="694348"/>
                  </a:lnTo>
                  <a:lnTo>
                    <a:pt x="475610" y="696371"/>
                  </a:lnTo>
                  <a:lnTo>
                    <a:pt x="462467" y="711811"/>
                  </a:lnTo>
                  <a:lnTo>
                    <a:pt x="444626" y="712311"/>
                  </a:lnTo>
                  <a:lnTo>
                    <a:pt x="437268" y="718572"/>
                  </a:lnTo>
                  <a:lnTo>
                    <a:pt x="439333" y="720271"/>
                  </a:lnTo>
                  <a:lnTo>
                    <a:pt x="425033" y="724196"/>
                  </a:lnTo>
                  <a:lnTo>
                    <a:pt x="419444" y="729666"/>
                  </a:lnTo>
                  <a:lnTo>
                    <a:pt x="431138" y="743912"/>
                  </a:lnTo>
                  <a:lnTo>
                    <a:pt x="443635" y="746994"/>
                  </a:lnTo>
                  <a:lnTo>
                    <a:pt x="463091" y="741281"/>
                  </a:lnTo>
                  <a:lnTo>
                    <a:pt x="480658" y="728655"/>
                  </a:lnTo>
                  <a:lnTo>
                    <a:pt x="479534" y="723474"/>
                  </a:lnTo>
                  <a:lnTo>
                    <a:pt x="496731" y="719703"/>
                  </a:lnTo>
                  <a:lnTo>
                    <a:pt x="508521" y="707087"/>
                  </a:lnTo>
                  <a:lnTo>
                    <a:pt x="514883" y="716051"/>
                  </a:lnTo>
                  <a:lnTo>
                    <a:pt x="524480" y="709889"/>
                  </a:lnTo>
                  <a:lnTo>
                    <a:pt x="534044" y="716530"/>
                  </a:lnTo>
                  <a:lnTo>
                    <a:pt x="553124" y="707595"/>
                  </a:lnTo>
                  <a:lnTo>
                    <a:pt x="558716" y="688586"/>
                  </a:lnTo>
                  <a:lnTo>
                    <a:pt x="557131" y="680306"/>
                  </a:lnTo>
                  <a:lnTo>
                    <a:pt x="563008" y="668836"/>
                  </a:lnTo>
                  <a:lnTo>
                    <a:pt x="559870" y="652780"/>
                  </a:lnTo>
                  <a:lnTo>
                    <a:pt x="544212" y="643526"/>
                  </a:lnTo>
                  <a:lnTo>
                    <a:pt x="538969" y="649651"/>
                  </a:lnTo>
                  <a:lnTo>
                    <a:pt x="538818" y="658613"/>
                  </a:lnTo>
                  <a:lnTo>
                    <a:pt x="543439" y="661107"/>
                  </a:lnTo>
                  <a:lnTo>
                    <a:pt x="539074" y="662926"/>
                  </a:lnTo>
                  <a:lnTo>
                    <a:pt x="538650" y="670170"/>
                  </a:lnTo>
                  <a:lnTo>
                    <a:pt x="534348" y="653799"/>
                  </a:lnTo>
                  <a:lnTo>
                    <a:pt x="525344" y="655380"/>
                  </a:lnTo>
                  <a:lnTo>
                    <a:pt x="521054" y="662001"/>
                  </a:lnTo>
                  <a:lnTo>
                    <a:pt x="527301" y="647904"/>
                  </a:lnTo>
                  <a:lnTo>
                    <a:pt x="523365" y="643566"/>
                  </a:lnTo>
                  <a:lnTo>
                    <a:pt x="514790" y="644352"/>
                  </a:lnTo>
                  <a:lnTo>
                    <a:pt x="520510" y="630110"/>
                  </a:lnTo>
                  <a:lnTo>
                    <a:pt x="517144" y="622259"/>
                  </a:lnTo>
                  <a:lnTo>
                    <a:pt x="512356" y="620681"/>
                  </a:lnTo>
                  <a:lnTo>
                    <a:pt x="513508" y="610788"/>
                  </a:lnTo>
                  <a:lnTo>
                    <a:pt x="510084" y="605016"/>
                  </a:lnTo>
                  <a:lnTo>
                    <a:pt x="515024" y="599215"/>
                  </a:lnTo>
                  <a:lnTo>
                    <a:pt x="510007" y="596288"/>
                  </a:lnTo>
                  <a:lnTo>
                    <a:pt x="509656" y="590668"/>
                  </a:lnTo>
                  <a:lnTo>
                    <a:pt x="500984" y="594160"/>
                  </a:lnTo>
                  <a:lnTo>
                    <a:pt x="492175" y="614483"/>
                  </a:lnTo>
                  <a:close/>
                </a:path>
                <a:path w="1348104" h="1819275">
                  <a:moveTo>
                    <a:pt x="531010" y="1105011"/>
                  </a:moveTo>
                  <a:lnTo>
                    <a:pt x="532347" y="1107420"/>
                  </a:lnTo>
                  <a:lnTo>
                    <a:pt x="533111" y="1106699"/>
                  </a:lnTo>
                  <a:lnTo>
                    <a:pt x="531010" y="1105011"/>
                  </a:lnTo>
                  <a:close/>
                </a:path>
                <a:path w="1348104" h="1819275">
                  <a:moveTo>
                    <a:pt x="530975" y="1054288"/>
                  </a:moveTo>
                  <a:lnTo>
                    <a:pt x="530282" y="1054573"/>
                  </a:lnTo>
                  <a:lnTo>
                    <a:pt x="532648" y="1054619"/>
                  </a:lnTo>
                  <a:lnTo>
                    <a:pt x="530975" y="1054288"/>
                  </a:lnTo>
                  <a:close/>
                </a:path>
                <a:path w="1348104" h="1819275">
                  <a:moveTo>
                    <a:pt x="527596" y="1096021"/>
                  </a:moveTo>
                  <a:lnTo>
                    <a:pt x="529609" y="1101782"/>
                  </a:lnTo>
                  <a:lnTo>
                    <a:pt x="530448" y="1099798"/>
                  </a:lnTo>
                  <a:lnTo>
                    <a:pt x="527596" y="1096021"/>
                  </a:lnTo>
                  <a:close/>
                </a:path>
                <a:path w="1348104" h="1819275">
                  <a:moveTo>
                    <a:pt x="530340" y="807576"/>
                  </a:moveTo>
                  <a:lnTo>
                    <a:pt x="528758" y="806375"/>
                  </a:lnTo>
                  <a:lnTo>
                    <a:pt x="528869" y="807234"/>
                  </a:lnTo>
                  <a:lnTo>
                    <a:pt x="530340" y="807576"/>
                  </a:lnTo>
                  <a:close/>
                </a:path>
                <a:path w="1348104" h="1819275">
                  <a:moveTo>
                    <a:pt x="529881" y="1055738"/>
                  </a:moveTo>
                  <a:lnTo>
                    <a:pt x="528274" y="1056477"/>
                  </a:lnTo>
                  <a:lnTo>
                    <a:pt x="530072" y="1057232"/>
                  </a:lnTo>
                  <a:lnTo>
                    <a:pt x="529881" y="1055738"/>
                  </a:lnTo>
                  <a:close/>
                </a:path>
                <a:path w="1348104" h="1819275">
                  <a:moveTo>
                    <a:pt x="524035" y="791657"/>
                  </a:moveTo>
                  <a:lnTo>
                    <a:pt x="521556" y="795886"/>
                  </a:lnTo>
                  <a:lnTo>
                    <a:pt x="528198" y="793922"/>
                  </a:lnTo>
                  <a:lnTo>
                    <a:pt x="524035" y="791657"/>
                  </a:lnTo>
                  <a:close/>
                </a:path>
                <a:path w="1348104" h="1819275">
                  <a:moveTo>
                    <a:pt x="525972" y="1091923"/>
                  </a:moveTo>
                  <a:lnTo>
                    <a:pt x="525965" y="1093958"/>
                  </a:lnTo>
                  <a:lnTo>
                    <a:pt x="527268" y="1095275"/>
                  </a:lnTo>
                  <a:lnTo>
                    <a:pt x="525972" y="1091923"/>
                  </a:lnTo>
                  <a:close/>
                </a:path>
                <a:path w="1348104" h="1819275">
                  <a:moveTo>
                    <a:pt x="524030" y="1104385"/>
                  </a:moveTo>
                  <a:lnTo>
                    <a:pt x="523249" y="1109361"/>
                  </a:lnTo>
                  <a:lnTo>
                    <a:pt x="524242" y="1107197"/>
                  </a:lnTo>
                  <a:lnTo>
                    <a:pt x="524030" y="1104385"/>
                  </a:lnTo>
                  <a:close/>
                </a:path>
                <a:path w="1348104" h="1819275">
                  <a:moveTo>
                    <a:pt x="523460" y="1064847"/>
                  </a:moveTo>
                  <a:lnTo>
                    <a:pt x="522886" y="1064944"/>
                  </a:lnTo>
                  <a:lnTo>
                    <a:pt x="523040" y="1067831"/>
                  </a:lnTo>
                  <a:lnTo>
                    <a:pt x="523460" y="1064847"/>
                  </a:lnTo>
                  <a:close/>
                </a:path>
                <a:path w="1348104" h="1819275">
                  <a:moveTo>
                    <a:pt x="522706" y="1084735"/>
                  </a:moveTo>
                  <a:lnTo>
                    <a:pt x="520514" y="1088264"/>
                  </a:lnTo>
                  <a:lnTo>
                    <a:pt x="521749" y="1090259"/>
                  </a:lnTo>
                  <a:lnTo>
                    <a:pt x="522706" y="1084735"/>
                  </a:lnTo>
                  <a:close/>
                </a:path>
                <a:path w="1348104" h="1819275">
                  <a:moveTo>
                    <a:pt x="520418" y="1077519"/>
                  </a:moveTo>
                  <a:lnTo>
                    <a:pt x="519807" y="1084124"/>
                  </a:lnTo>
                  <a:lnTo>
                    <a:pt x="520628" y="1083224"/>
                  </a:lnTo>
                  <a:lnTo>
                    <a:pt x="520418" y="1077519"/>
                  </a:lnTo>
                  <a:close/>
                </a:path>
                <a:path w="1348104" h="1819275">
                  <a:moveTo>
                    <a:pt x="520584" y="1105201"/>
                  </a:moveTo>
                  <a:lnTo>
                    <a:pt x="519763" y="1106239"/>
                  </a:lnTo>
                  <a:lnTo>
                    <a:pt x="521822" y="1107553"/>
                  </a:lnTo>
                  <a:lnTo>
                    <a:pt x="520584" y="1105201"/>
                  </a:lnTo>
                  <a:close/>
                </a:path>
                <a:path w="1348104" h="1819275">
                  <a:moveTo>
                    <a:pt x="520650" y="1089040"/>
                  </a:moveTo>
                  <a:lnTo>
                    <a:pt x="519116" y="1087754"/>
                  </a:lnTo>
                  <a:lnTo>
                    <a:pt x="520840" y="1090005"/>
                  </a:lnTo>
                  <a:lnTo>
                    <a:pt x="520650" y="1089040"/>
                  </a:lnTo>
                  <a:close/>
                </a:path>
                <a:path w="1348104" h="1819275">
                  <a:moveTo>
                    <a:pt x="520105" y="1064666"/>
                  </a:moveTo>
                  <a:lnTo>
                    <a:pt x="517660" y="1066887"/>
                  </a:lnTo>
                  <a:lnTo>
                    <a:pt x="520276" y="1068427"/>
                  </a:lnTo>
                  <a:lnTo>
                    <a:pt x="520105" y="1064666"/>
                  </a:lnTo>
                  <a:close/>
                </a:path>
                <a:path w="1348104" h="1819275">
                  <a:moveTo>
                    <a:pt x="520633" y="1070354"/>
                  </a:moveTo>
                  <a:lnTo>
                    <a:pt x="519925" y="1069994"/>
                  </a:lnTo>
                  <a:lnTo>
                    <a:pt x="519678" y="1071371"/>
                  </a:lnTo>
                  <a:lnTo>
                    <a:pt x="520633" y="1070354"/>
                  </a:lnTo>
                  <a:close/>
                </a:path>
                <a:path w="1348104" h="1819275">
                  <a:moveTo>
                    <a:pt x="519697" y="876108"/>
                  </a:moveTo>
                  <a:lnTo>
                    <a:pt x="518298" y="875472"/>
                  </a:lnTo>
                  <a:lnTo>
                    <a:pt x="520383" y="877428"/>
                  </a:lnTo>
                  <a:lnTo>
                    <a:pt x="519697" y="876108"/>
                  </a:lnTo>
                  <a:close/>
                </a:path>
                <a:path w="1348104" h="1819275">
                  <a:moveTo>
                    <a:pt x="518501" y="1081740"/>
                  </a:moveTo>
                  <a:lnTo>
                    <a:pt x="517605" y="1086347"/>
                  </a:lnTo>
                  <a:lnTo>
                    <a:pt x="518794" y="1084702"/>
                  </a:lnTo>
                  <a:lnTo>
                    <a:pt x="518501" y="1081740"/>
                  </a:lnTo>
                  <a:close/>
                </a:path>
                <a:path w="1348104" h="1819275">
                  <a:moveTo>
                    <a:pt x="516544" y="1081930"/>
                  </a:moveTo>
                  <a:lnTo>
                    <a:pt x="513900" y="1081467"/>
                  </a:lnTo>
                  <a:lnTo>
                    <a:pt x="515513" y="1086161"/>
                  </a:lnTo>
                  <a:lnTo>
                    <a:pt x="516544" y="1081930"/>
                  </a:lnTo>
                  <a:close/>
                </a:path>
                <a:path w="1348104" h="1819275">
                  <a:moveTo>
                    <a:pt x="516558" y="1059038"/>
                  </a:moveTo>
                  <a:lnTo>
                    <a:pt x="515260" y="1059580"/>
                  </a:lnTo>
                  <a:lnTo>
                    <a:pt x="516497" y="1060476"/>
                  </a:lnTo>
                  <a:lnTo>
                    <a:pt x="516558" y="1059038"/>
                  </a:lnTo>
                  <a:close/>
                </a:path>
                <a:path w="1348104" h="1819275">
                  <a:moveTo>
                    <a:pt x="514192" y="1078782"/>
                  </a:moveTo>
                  <a:lnTo>
                    <a:pt x="513791" y="1079126"/>
                  </a:lnTo>
                  <a:lnTo>
                    <a:pt x="515358" y="1079043"/>
                  </a:lnTo>
                  <a:lnTo>
                    <a:pt x="514192" y="1078782"/>
                  </a:lnTo>
                  <a:close/>
                </a:path>
                <a:path w="1348104" h="1819275">
                  <a:moveTo>
                    <a:pt x="514255" y="1060595"/>
                  </a:moveTo>
                  <a:lnTo>
                    <a:pt x="514242" y="1059787"/>
                  </a:lnTo>
                  <a:lnTo>
                    <a:pt x="513462" y="1062369"/>
                  </a:lnTo>
                  <a:lnTo>
                    <a:pt x="514255" y="1060595"/>
                  </a:lnTo>
                  <a:close/>
                </a:path>
                <a:path w="1348104" h="1819275">
                  <a:moveTo>
                    <a:pt x="513990" y="847692"/>
                  </a:moveTo>
                  <a:lnTo>
                    <a:pt x="513049" y="847518"/>
                  </a:lnTo>
                  <a:lnTo>
                    <a:pt x="514252" y="848736"/>
                  </a:lnTo>
                  <a:lnTo>
                    <a:pt x="513990" y="847692"/>
                  </a:lnTo>
                  <a:close/>
                </a:path>
                <a:path w="1348104" h="1819275">
                  <a:moveTo>
                    <a:pt x="513598" y="1067168"/>
                  </a:moveTo>
                  <a:lnTo>
                    <a:pt x="512675" y="1066719"/>
                  </a:lnTo>
                  <a:lnTo>
                    <a:pt x="514168" y="1068402"/>
                  </a:lnTo>
                  <a:lnTo>
                    <a:pt x="513598" y="1067168"/>
                  </a:lnTo>
                  <a:close/>
                </a:path>
                <a:path w="1348104" h="1819275">
                  <a:moveTo>
                    <a:pt x="512971" y="844648"/>
                  </a:moveTo>
                  <a:lnTo>
                    <a:pt x="511909" y="844933"/>
                  </a:lnTo>
                  <a:lnTo>
                    <a:pt x="514048" y="845203"/>
                  </a:lnTo>
                  <a:lnTo>
                    <a:pt x="512971" y="844648"/>
                  </a:lnTo>
                  <a:close/>
                </a:path>
                <a:path w="1348104" h="1819275">
                  <a:moveTo>
                    <a:pt x="511926" y="1053474"/>
                  </a:moveTo>
                  <a:lnTo>
                    <a:pt x="511186" y="1054777"/>
                  </a:lnTo>
                  <a:lnTo>
                    <a:pt x="511816" y="1055721"/>
                  </a:lnTo>
                  <a:lnTo>
                    <a:pt x="511926" y="1053474"/>
                  </a:lnTo>
                  <a:close/>
                </a:path>
                <a:path w="1348104" h="1819275">
                  <a:moveTo>
                    <a:pt x="511249" y="1055113"/>
                  </a:moveTo>
                  <a:lnTo>
                    <a:pt x="510753" y="1055444"/>
                  </a:lnTo>
                  <a:lnTo>
                    <a:pt x="511726" y="1056171"/>
                  </a:lnTo>
                  <a:lnTo>
                    <a:pt x="511249" y="1055113"/>
                  </a:lnTo>
                  <a:close/>
                </a:path>
                <a:path w="1348104" h="1819275">
                  <a:moveTo>
                    <a:pt x="510862" y="846235"/>
                  </a:moveTo>
                  <a:lnTo>
                    <a:pt x="508889" y="846943"/>
                  </a:lnTo>
                  <a:lnTo>
                    <a:pt x="510808" y="847492"/>
                  </a:lnTo>
                  <a:lnTo>
                    <a:pt x="510862" y="846235"/>
                  </a:lnTo>
                  <a:close/>
                </a:path>
                <a:path w="1348104" h="1819275">
                  <a:moveTo>
                    <a:pt x="502792" y="1064186"/>
                  </a:moveTo>
                  <a:lnTo>
                    <a:pt x="507670" y="1069001"/>
                  </a:lnTo>
                  <a:lnTo>
                    <a:pt x="507517" y="1065243"/>
                  </a:lnTo>
                  <a:lnTo>
                    <a:pt x="502792" y="1064186"/>
                  </a:lnTo>
                  <a:close/>
                </a:path>
                <a:path w="1348104" h="1819275">
                  <a:moveTo>
                    <a:pt x="504224" y="1067798"/>
                  </a:moveTo>
                  <a:lnTo>
                    <a:pt x="505986" y="1069726"/>
                  </a:lnTo>
                  <a:lnTo>
                    <a:pt x="507004" y="1069333"/>
                  </a:lnTo>
                  <a:lnTo>
                    <a:pt x="504224" y="1067798"/>
                  </a:lnTo>
                  <a:close/>
                </a:path>
                <a:path w="1348104" h="1819275">
                  <a:moveTo>
                    <a:pt x="505354" y="1072612"/>
                  </a:moveTo>
                  <a:lnTo>
                    <a:pt x="505152" y="1073960"/>
                  </a:lnTo>
                  <a:lnTo>
                    <a:pt x="506263" y="1074052"/>
                  </a:lnTo>
                  <a:lnTo>
                    <a:pt x="505354" y="1072612"/>
                  </a:lnTo>
                  <a:close/>
                </a:path>
                <a:path w="1348104" h="1819275">
                  <a:moveTo>
                    <a:pt x="504835" y="1072174"/>
                  </a:moveTo>
                  <a:lnTo>
                    <a:pt x="504290" y="1071714"/>
                  </a:lnTo>
                  <a:lnTo>
                    <a:pt x="503927" y="1073827"/>
                  </a:lnTo>
                  <a:lnTo>
                    <a:pt x="504835" y="1072174"/>
                  </a:lnTo>
                  <a:close/>
                </a:path>
                <a:path w="1348104" h="1819275">
                  <a:moveTo>
                    <a:pt x="504404" y="587009"/>
                  </a:moveTo>
                  <a:lnTo>
                    <a:pt x="503141" y="584881"/>
                  </a:lnTo>
                  <a:lnTo>
                    <a:pt x="501208" y="586270"/>
                  </a:lnTo>
                  <a:lnTo>
                    <a:pt x="504404" y="587009"/>
                  </a:lnTo>
                  <a:close/>
                </a:path>
                <a:path w="1348104" h="1819275">
                  <a:moveTo>
                    <a:pt x="500757" y="834792"/>
                  </a:moveTo>
                  <a:lnTo>
                    <a:pt x="501073" y="835946"/>
                  </a:lnTo>
                  <a:lnTo>
                    <a:pt x="502503" y="835669"/>
                  </a:lnTo>
                  <a:lnTo>
                    <a:pt x="500757" y="834792"/>
                  </a:lnTo>
                  <a:close/>
                </a:path>
                <a:path w="1348104" h="1819275">
                  <a:moveTo>
                    <a:pt x="492222" y="457384"/>
                  </a:moveTo>
                  <a:lnTo>
                    <a:pt x="483431" y="447640"/>
                  </a:lnTo>
                  <a:lnTo>
                    <a:pt x="478374" y="447786"/>
                  </a:lnTo>
                  <a:lnTo>
                    <a:pt x="467573" y="461168"/>
                  </a:lnTo>
                  <a:lnTo>
                    <a:pt x="453309" y="465017"/>
                  </a:lnTo>
                  <a:lnTo>
                    <a:pt x="438986" y="475948"/>
                  </a:lnTo>
                  <a:lnTo>
                    <a:pt x="439200" y="486837"/>
                  </a:lnTo>
                  <a:lnTo>
                    <a:pt x="455246" y="478827"/>
                  </a:lnTo>
                  <a:lnTo>
                    <a:pt x="461419" y="486309"/>
                  </a:lnTo>
                  <a:lnTo>
                    <a:pt x="466709" y="486883"/>
                  </a:lnTo>
                  <a:lnTo>
                    <a:pt x="471674" y="477259"/>
                  </a:lnTo>
                  <a:lnTo>
                    <a:pt x="483817" y="486410"/>
                  </a:lnTo>
                  <a:lnTo>
                    <a:pt x="489870" y="482353"/>
                  </a:lnTo>
                  <a:lnTo>
                    <a:pt x="498657" y="483569"/>
                  </a:lnTo>
                  <a:lnTo>
                    <a:pt x="501857" y="470226"/>
                  </a:lnTo>
                  <a:lnTo>
                    <a:pt x="492222" y="457384"/>
                  </a:lnTo>
                  <a:close/>
                </a:path>
                <a:path w="1348104" h="1819275">
                  <a:moveTo>
                    <a:pt x="498019" y="1059351"/>
                  </a:moveTo>
                  <a:lnTo>
                    <a:pt x="497671" y="1061942"/>
                  </a:lnTo>
                  <a:lnTo>
                    <a:pt x="500503" y="1063132"/>
                  </a:lnTo>
                  <a:lnTo>
                    <a:pt x="498019" y="1059351"/>
                  </a:lnTo>
                  <a:close/>
                </a:path>
                <a:path w="1348104" h="1819275">
                  <a:moveTo>
                    <a:pt x="497069" y="1052869"/>
                  </a:moveTo>
                  <a:lnTo>
                    <a:pt x="492372" y="1056553"/>
                  </a:lnTo>
                  <a:lnTo>
                    <a:pt x="495187" y="1055721"/>
                  </a:lnTo>
                  <a:lnTo>
                    <a:pt x="497069" y="1052869"/>
                  </a:lnTo>
                  <a:close/>
                </a:path>
                <a:path w="1348104" h="1819275">
                  <a:moveTo>
                    <a:pt x="492241" y="499117"/>
                  </a:moveTo>
                  <a:lnTo>
                    <a:pt x="469938" y="500427"/>
                  </a:lnTo>
                  <a:lnTo>
                    <a:pt x="438714" y="514023"/>
                  </a:lnTo>
                  <a:lnTo>
                    <a:pt x="439124" y="543053"/>
                  </a:lnTo>
                  <a:lnTo>
                    <a:pt x="448589" y="547144"/>
                  </a:lnTo>
                  <a:lnTo>
                    <a:pt x="450674" y="553770"/>
                  </a:lnTo>
                  <a:lnTo>
                    <a:pt x="457450" y="557151"/>
                  </a:lnTo>
                  <a:lnTo>
                    <a:pt x="485407" y="544973"/>
                  </a:lnTo>
                  <a:lnTo>
                    <a:pt x="488825" y="524691"/>
                  </a:lnTo>
                  <a:lnTo>
                    <a:pt x="479230" y="524900"/>
                  </a:lnTo>
                  <a:lnTo>
                    <a:pt x="475262" y="517628"/>
                  </a:lnTo>
                  <a:lnTo>
                    <a:pt x="493924" y="511448"/>
                  </a:lnTo>
                  <a:lnTo>
                    <a:pt x="496583" y="501589"/>
                  </a:lnTo>
                  <a:lnTo>
                    <a:pt x="492241" y="499117"/>
                  </a:lnTo>
                  <a:close/>
                </a:path>
                <a:path w="1348104" h="1819275">
                  <a:moveTo>
                    <a:pt x="491798" y="1057079"/>
                  </a:moveTo>
                  <a:lnTo>
                    <a:pt x="489853" y="1059905"/>
                  </a:lnTo>
                  <a:lnTo>
                    <a:pt x="492342" y="1058271"/>
                  </a:lnTo>
                  <a:lnTo>
                    <a:pt x="491798" y="1057079"/>
                  </a:lnTo>
                  <a:close/>
                </a:path>
                <a:path w="1348104" h="1819275">
                  <a:moveTo>
                    <a:pt x="489477" y="1059423"/>
                  </a:moveTo>
                  <a:lnTo>
                    <a:pt x="486585" y="1060848"/>
                  </a:lnTo>
                  <a:lnTo>
                    <a:pt x="488200" y="1061174"/>
                  </a:lnTo>
                  <a:lnTo>
                    <a:pt x="489477" y="1059423"/>
                  </a:lnTo>
                  <a:close/>
                </a:path>
                <a:path w="1348104" h="1819275">
                  <a:moveTo>
                    <a:pt x="485193" y="1061343"/>
                  </a:moveTo>
                  <a:lnTo>
                    <a:pt x="483854" y="1062500"/>
                  </a:lnTo>
                  <a:lnTo>
                    <a:pt x="484806" y="1063175"/>
                  </a:lnTo>
                  <a:lnTo>
                    <a:pt x="485193" y="1061343"/>
                  </a:lnTo>
                  <a:close/>
                </a:path>
                <a:path w="1348104" h="1819275">
                  <a:moveTo>
                    <a:pt x="481685" y="1037869"/>
                  </a:moveTo>
                  <a:lnTo>
                    <a:pt x="480657" y="1037843"/>
                  </a:lnTo>
                  <a:lnTo>
                    <a:pt x="482363" y="1039806"/>
                  </a:lnTo>
                  <a:lnTo>
                    <a:pt x="481685" y="1037869"/>
                  </a:lnTo>
                  <a:close/>
                </a:path>
                <a:path w="1348104" h="1819275">
                  <a:moveTo>
                    <a:pt x="480239" y="1038756"/>
                  </a:moveTo>
                  <a:lnTo>
                    <a:pt x="478451" y="1040600"/>
                  </a:lnTo>
                  <a:lnTo>
                    <a:pt x="481494" y="1039612"/>
                  </a:lnTo>
                  <a:lnTo>
                    <a:pt x="480239" y="1038756"/>
                  </a:lnTo>
                  <a:close/>
                </a:path>
                <a:path w="1348104" h="1819275">
                  <a:moveTo>
                    <a:pt x="477165" y="1039827"/>
                  </a:moveTo>
                  <a:lnTo>
                    <a:pt x="472880" y="1043143"/>
                  </a:lnTo>
                  <a:lnTo>
                    <a:pt x="478900" y="1042850"/>
                  </a:lnTo>
                  <a:lnTo>
                    <a:pt x="477165" y="1039827"/>
                  </a:lnTo>
                  <a:close/>
                </a:path>
                <a:path w="1348104" h="1819275">
                  <a:moveTo>
                    <a:pt x="477278" y="1065436"/>
                  </a:moveTo>
                  <a:lnTo>
                    <a:pt x="474325" y="1068184"/>
                  </a:lnTo>
                  <a:lnTo>
                    <a:pt x="472773" y="1069982"/>
                  </a:lnTo>
                  <a:lnTo>
                    <a:pt x="477278" y="1065436"/>
                  </a:lnTo>
                  <a:close/>
                </a:path>
                <a:path w="1348104" h="1819275">
                  <a:moveTo>
                    <a:pt x="472834" y="1044309"/>
                  </a:moveTo>
                  <a:lnTo>
                    <a:pt x="471756" y="1044756"/>
                  </a:lnTo>
                  <a:lnTo>
                    <a:pt x="472656" y="1046121"/>
                  </a:lnTo>
                  <a:lnTo>
                    <a:pt x="472834" y="1044309"/>
                  </a:lnTo>
                  <a:close/>
                </a:path>
                <a:path w="1348104" h="1819275">
                  <a:moveTo>
                    <a:pt x="471965" y="842666"/>
                  </a:moveTo>
                  <a:lnTo>
                    <a:pt x="472050" y="841402"/>
                  </a:lnTo>
                  <a:lnTo>
                    <a:pt x="471131" y="843572"/>
                  </a:lnTo>
                  <a:lnTo>
                    <a:pt x="471965" y="842666"/>
                  </a:lnTo>
                  <a:close/>
                </a:path>
                <a:path w="1348104" h="1819275">
                  <a:moveTo>
                    <a:pt x="466111" y="1049865"/>
                  </a:moveTo>
                  <a:lnTo>
                    <a:pt x="461678" y="1052089"/>
                  </a:lnTo>
                  <a:lnTo>
                    <a:pt x="464002" y="1052328"/>
                  </a:lnTo>
                  <a:lnTo>
                    <a:pt x="466111" y="1049865"/>
                  </a:lnTo>
                  <a:close/>
                </a:path>
                <a:path w="1348104" h="1819275">
                  <a:moveTo>
                    <a:pt x="464627" y="655775"/>
                  </a:moveTo>
                  <a:lnTo>
                    <a:pt x="460017" y="657980"/>
                  </a:lnTo>
                  <a:lnTo>
                    <a:pt x="463556" y="657515"/>
                  </a:lnTo>
                  <a:lnTo>
                    <a:pt x="464627" y="655775"/>
                  </a:lnTo>
                  <a:close/>
                </a:path>
                <a:path w="1348104" h="1819275">
                  <a:moveTo>
                    <a:pt x="455148" y="958662"/>
                  </a:moveTo>
                  <a:lnTo>
                    <a:pt x="458003" y="961959"/>
                  </a:lnTo>
                  <a:lnTo>
                    <a:pt x="459980" y="960749"/>
                  </a:lnTo>
                  <a:lnTo>
                    <a:pt x="455148" y="958662"/>
                  </a:lnTo>
                  <a:close/>
                </a:path>
                <a:path w="1348104" h="1819275">
                  <a:moveTo>
                    <a:pt x="446857" y="961463"/>
                  </a:moveTo>
                  <a:lnTo>
                    <a:pt x="446535" y="962750"/>
                  </a:lnTo>
                  <a:lnTo>
                    <a:pt x="448308" y="961936"/>
                  </a:lnTo>
                  <a:lnTo>
                    <a:pt x="446857" y="961463"/>
                  </a:lnTo>
                  <a:close/>
                </a:path>
                <a:path w="1348104" h="1819275">
                  <a:moveTo>
                    <a:pt x="444591" y="1056472"/>
                  </a:moveTo>
                  <a:lnTo>
                    <a:pt x="443840" y="1057427"/>
                  </a:lnTo>
                  <a:lnTo>
                    <a:pt x="445485" y="1057966"/>
                  </a:lnTo>
                  <a:lnTo>
                    <a:pt x="444591" y="1056472"/>
                  </a:lnTo>
                  <a:close/>
                </a:path>
                <a:path w="1348104" h="1819275">
                  <a:moveTo>
                    <a:pt x="440190" y="960422"/>
                  </a:moveTo>
                  <a:lnTo>
                    <a:pt x="442086" y="962277"/>
                  </a:lnTo>
                  <a:lnTo>
                    <a:pt x="442122" y="960732"/>
                  </a:lnTo>
                  <a:lnTo>
                    <a:pt x="440190" y="960422"/>
                  </a:lnTo>
                  <a:close/>
                </a:path>
                <a:path w="1348104" h="1819275">
                  <a:moveTo>
                    <a:pt x="438141" y="1066614"/>
                  </a:moveTo>
                  <a:lnTo>
                    <a:pt x="436002" y="1067055"/>
                  </a:lnTo>
                  <a:lnTo>
                    <a:pt x="438787" y="1067516"/>
                  </a:lnTo>
                  <a:lnTo>
                    <a:pt x="438141" y="1066614"/>
                  </a:lnTo>
                  <a:close/>
                </a:path>
                <a:path w="1348104" h="1819275">
                  <a:moveTo>
                    <a:pt x="438322" y="573212"/>
                  </a:moveTo>
                  <a:lnTo>
                    <a:pt x="436621" y="571294"/>
                  </a:lnTo>
                  <a:lnTo>
                    <a:pt x="436186" y="574202"/>
                  </a:lnTo>
                  <a:lnTo>
                    <a:pt x="438322" y="573212"/>
                  </a:lnTo>
                  <a:close/>
                </a:path>
                <a:path w="1348104" h="1819275">
                  <a:moveTo>
                    <a:pt x="426261" y="587977"/>
                  </a:moveTo>
                  <a:lnTo>
                    <a:pt x="416028" y="590112"/>
                  </a:lnTo>
                  <a:lnTo>
                    <a:pt x="413628" y="597336"/>
                  </a:lnTo>
                  <a:lnTo>
                    <a:pt x="432672" y="600412"/>
                  </a:lnTo>
                  <a:lnTo>
                    <a:pt x="434996" y="592499"/>
                  </a:lnTo>
                  <a:lnTo>
                    <a:pt x="426261" y="587977"/>
                  </a:lnTo>
                  <a:close/>
                </a:path>
                <a:path w="1348104" h="1819275">
                  <a:moveTo>
                    <a:pt x="421053" y="501643"/>
                  </a:moveTo>
                  <a:lnTo>
                    <a:pt x="408959" y="510927"/>
                  </a:lnTo>
                  <a:lnTo>
                    <a:pt x="423719" y="529539"/>
                  </a:lnTo>
                  <a:lnTo>
                    <a:pt x="433517" y="520613"/>
                  </a:lnTo>
                  <a:lnTo>
                    <a:pt x="421053" y="501643"/>
                  </a:lnTo>
                  <a:close/>
                </a:path>
                <a:path w="1348104" h="1819275">
                  <a:moveTo>
                    <a:pt x="429812" y="569243"/>
                  </a:moveTo>
                  <a:lnTo>
                    <a:pt x="428857" y="573071"/>
                  </a:lnTo>
                  <a:lnTo>
                    <a:pt x="432336" y="571088"/>
                  </a:lnTo>
                  <a:lnTo>
                    <a:pt x="429812" y="569243"/>
                  </a:lnTo>
                  <a:close/>
                </a:path>
                <a:path w="1348104" h="1819275">
                  <a:moveTo>
                    <a:pt x="431075" y="1064708"/>
                  </a:moveTo>
                  <a:lnTo>
                    <a:pt x="428892" y="1064992"/>
                  </a:lnTo>
                  <a:lnTo>
                    <a:pt x="429734" y="1065403"/>
                  </a:lnTo>
                  <a:lnTo>
                    <a:pt x="431075" y="1064708"/>
                  </a:lnTo>
                  <a:close/>
                </a:path>
                <a:path w="1348104" h="1819275">
                  <a:moveTo>
                    <a:pt x="427930" y="1037237"/>
                  </a:moveTo>
                  <a:lnTo>
                    <a:pt x="426886" y="1038059"/>
                  </a:lnTo>
                  <a:lnTo>
                    <a:pt x="430069" y="1037834"/>
                  </a:lnTo>
                  <a:lnTo>
                    <a:pt x="427930" y="1037237"/>
                  </a:lnTo>
                  <a:close/>
                </a:path>
                <a:path w="1348104" h="1819275">
                  <a:moveTo>
                    <a:pt x="423377" y="1034500"/>
                  </a:moveTo>
                  <a:lnTo>
                    <a:pt x="425142" y="1037202"/>
                  </a:lnTo>
                  <a:lnTo>
                    <a:pt x="426339" y="1037414"/>
                  </a:lnTo>
                  <a:lnTo>
                    <a:pt x="423377" y="1034500"/>
                  </a:lnTo>
                  <a:close/>
                </a:path>
                <a:path w="1348104" h="1819275">
                  <a:moveTo>
                    <a:pt x="425117" y="1065196"/>
                  </a:moveTo>
                  <a:lnTo>
                    <a:pt x="422237" y="1065600"/>
                  </a:lnTo>
                  <a:lnTo>
                    <a:pt x="424282" y="1066109"/>
                  </a:lnTo>
                  <a:lnTo>
                    <a:pt x="425117" y="1065196"/>
                  </a:lnTo>
                  <a:close/>
                </a:path>
                <a:path w="1348104" h="1819275">
                  <a:moveTo>
                    <a:pt x="422322" y="1070735"/>
                  </a:moveTo>
                  <a:lnTo>
                    <a:pt x="422355" y="1072387"/>
                  </a:lnTo>
                  <a:lnTo>
                    <a:pt x="423007" y="1071413"/>
                  </a:lnTo>
                  <a:lnTo>
                    <a:pt x="422322" y="1070735"/>
                  </a:lnTo>
                  <a:close/>
                </a:path>
                <a:path w="1348104" h="1819275">
                  <a:moveTo>
                    <a:pt x="308080" y="737843"/>
                  </a:moveTo>
                  <a:lnTo>
                    <a:pt x="256303" y="750528"/>
                  </a:lnTo>
                  <a:lnTo>
                    <a:pt x="265673" y="777468"/>
                  </a:lnTo>
                  <a:lnTo>
                    <a:pt x="272193" y="783514"/>
                  </a:lnTo>
                  <a:lnTo>
                    <a:pt x="255065" y="820101"/>
                  </a:lnTo>
                  <a:lnTo>
                    <a:pt x="261456" y="828803"/>
                  </a:lnTo>
                  <a:lnTo>
                    <a:pt x="250858" y="832569"/>
                  </a:lnTo>
                  <a:lnTo>
                    <a:pt x="253419" y="848942"/>
                  </a:lnTo>
                  <a:lnTo>
                    <a:pt x="247559" y="853516"/>
                  </a:lnTo>
                  <a:lnTo>
                    <a:pt x="239330" y="880461"/>
                  </a:lnTo>
                  <a:lnTo>
                    <a:pt x="249485" y="879308"/>
                  </a:lnTo>
                  <a:lnTo>
                    <a:pt x="269024" y="895218"/>
                  </a:lnTo>
                  <a:lnTo>
                    <a:pt x="282052" y="924321"/>
                  </a:lnTo>
                  <a:lnTo>
                    <a:pt x="287661" y="924073"/>
                  </a:lnTo>
                  <a:lnTo>
                    <a:pt x="305789" y="905205"/>
                  </a:lnTo>
                  <a:lnTo>
                    <a:pt x="309905" y="909626"/>
                  </a:lnTo>
                  <a:lnTo>
                    <a:pt x="321540" y="904082"/>
                  </a:lnTo>
                  <a:lnTo>
                    <a:pt x="325865" y="893872"/>
                  </a:lnTo>
                  <a:lnTo>
                    <a:pt x="328327" y="863979"/>
                  </a:lnTo>
                  <a:lnTo>
                    <a:pt x="335202" y="866818"/>
                  </a:lnTo>
                  <a:lnTo>
                    <a:pt x="342953" y="859570"/>
                  </a:lnTo>
                  <a:lnTo>
                    <a:pt x="345972" y="844611"/>
                  </a:lnTo>
                  <a:lnTo>
                    <a:pt x="405850" y="799991"/>
                  </a:lnTo>
                  <a:lnTo>
                    <a:pt x="401321" y="789330"/>
                  </a:lnTo>
                  <a:lnTo>
                    <a:pt x="372622" y="757075"/>
                  </a:lnTo>
                  <a:lnTo>
                    <a:pt x="360908" y="754136"/>
                  </a:lnTo>
                  <a:lnTo>
                    <a:pt x="353231" y="757197"/>
                  </a:lnTo>
                  <a:lnTo>
                    <a:pt x="346753" y="770055"/>
                  </a:lnTo>
                  <a:lnTo>
                    <a:pt x="345222" y="757632"/>
                  </a:lnTo>
                  <a:lnTo>
                    <a:pt x="337762" y="761028"/>
                  </a:lnTo>
                  <a:lnTo>
                    <a:pt x="336998" y="756348"/>
                  </a:lnTo>
                  <a:lnTo>
                    <a:pt x="308080" y="737843"/>
                  </a:lnTo>
                  <a:close/>
                </a:path>
                <a:path w="1348104" h="1819275">
                  <a:moveTo>
                    <a:pt x="388688" y="540441"/>
                  </a:moveTo>
                  <a:lnTo>
                    <a:pt x="380896" y="541847"/>
                  </a:lnTo>
                  <a:lnTo>
                    <a:pt x="382575" y="544419"/>
                  </a:lnTo>
                  <a:lnTo>
                    <a:pt x="377833" y="546926"/>
                  </a:lnTo>
                  <a:lnTo>
                    <a:pt x="379390" y="552092"/>
                  </a:lnTo>
                  <a:lnTo>
                    <a:pt x="384842" y="552498"/>
                  </a:lnTo>
                  <a:lnTo>
                    <a:pt x="381650" y="557821"/>
                  </a:lnTo>
                  <a:lnTo>
                    <a:pt x="376921" y="554492"/>
                  </a:lnTo>
                  <a:lnTo>
                    <a:pt x="379028" y="559602"/>
                  </a:lnTo>
                  <a:lnTo>
                    <a:pt x="362085" y="553423"/>
                  </a:lnTo>
                  <a:lnTo>
                    <a:pt x="344077" y="558381"/>
                  </a:lnTo>
                  <a:lnTo>
                    <a:pt x="341796" y="567066"/>
                  </a:lnTo>
                  <a:lnTo>
                    <a:pt x="324934" y="589077"/>
                  </a:lnTo>
                  <a:lnTo>
                    <a:pt x="325406" y="594471"/>
                  </a:lnTo>
                  <a:lnTo>
                    <a:pt x="316819" y="602628"/>
                  </a:lnTo>
                  <a:lnTo>
                    <a:pt x="312765" y="601928"/>
                  </a:lnTo>
                  <a:lnTo>
                    <a:pt x="307158" y="619187"/>
                  </a:lnTo>
                  <a:lnTo>
                    <a:pt x="300210" y="618581"/>
                  </a:lnTo>
                  <a:lnTo>
                    <a:pt x="290272" y="625340"/>
                  </a:lnTo>
                  <a:lnTo>
                    <a:pt x="284612" y="642562"/>
                  </a:lnTo>
                  <a:lnTo>
                    <a:pt x="290430" y="636244"/>
                  </a:lnTo>
                  <a:lnTo>
                    <a:pt x="289367" y="639583"/>
                  </a:lnTo>
                  <a:lnTo>
                    <a:pt x="293005" y="641221"/>
                  </a:lnTo>
                  <a:lnTo>
                    <a:pt x="288662" y="649697"/>
                  </a:lnTo>
                  <a:lnTo>
                    <a:pt x="290810" y="652027"/>
                  </a:lnTo>
                  <a:lnTo>
                    <a:pt x="298184" y="649612"/>
                  </a:lnTo>
                  <a:lnTo>
                    <a:pt x="298587" y="645250"/>
                  </a:lnTo>
                  <a:lnTo>
                    <a:pt x="307938" y="647603"/>
                  </a:lnTo>
                  <a:lnTo>
                    <a:pt x="311316" y="654156"/>
                  </a:lnTo>
                  <a:lnTo>
                    <a:pt x="316085" y="647505"/>
                  </a:lnTo>
                  <a:lnTo>
                    <a:pt x="317260" y="651116"/>
                  </a:lnTo>
                  <a:lnTo>
                    <a:pt x="315261" y="640182"/>
                  </a:lnTo>
                  <a:lnTo>
                    <a:pt x="318106" y="634292"/>
                  </a:lnTo>
                  <a:lnTo>
                    <a:pt x="321497" y="637737"/>
                  </a:lnTo>
                  <a:lnTo>
                    <a:pt x="321208" y="647773"/>
                  </a:lnTo>
                  <a:lnTo>
                    <a:pt x="324767" y="647525"/>
                  </a:lnTo>
                  <a:lnTo>
                    <a:pt x="324140" y="658845"/>
                  </a:lnTo>
                  <a:lnTo>
                    <a:pt x="327143" y="660263"/>
                  </a:lnTo>
                  <a:lnTo>
                    <a:pt x="329103" y="653968"/>
                  </a:lnTo>
                  <a:lnTo>
                    <a:pt x="331426" y="658154"/>
                  </a:lnTo>
                  <a:lnTo>
                    <a:pt x="335071" y="656532"/>
                  </a:lnTo>
                  <a:lnTo>
                    <a:pt x="340129" y="647440"/>
                  </a:lnTo>
                  <a:lnTo>
                    <a:pt x="334569" y="640814"/>
                  </a:lnTo>
                  <a:lnTo>
                    <a:pt x="338928" y="639306"/>
                  </a:lnTo>
                  <a:lnTo>
                    <a:pt x="337668" y="626864"/>
                  </a:lnTo>
                  <a:lnTo>
                    <a:pt x="339546" y="624457"/>
                  </a:lnTo>
                  <a:lnTo>
                    <a:pt x="342977" y="639286"/>
                  </a:lnTo>
                  <a:lnTo>
                    <a:pt x="346873" y="642141"/>
                  </a:lnTo>
                  <a:lnTo>
                    <a:pt x="348333" y="630196"/>
                  </a:lnTo>
                  <a:lnTo>
                    <a:pt x="354834" y="625875"/>
                  </a:lnTo>
                  <a:lnTo>
                    <a:pt x="348217" y="614490"/>
                  </a:lnTo>
                  <a:lnTo>
                    <a:pt x="350269" y="610611"/>
                  </a:lnTo>
                  <a:lnTo>
                    <a:pt x="354162" y="614774"/>
                  </a:lnTo>
                  <a:lnTo>
                    <a:pt x="358380" y="611060"/>
                  </a:lnTo>
                  <a:lnTo>
                    <a:pt x="357000" y="599092"/>
                  </a:lnTo>
                  <a:lnTo>
                    <a:pt x="365925" y="592346"/>
                  </a:lnTo>
                  <a:lnTo>
                    <a:pt x="363165" y="621070"/>
                  </a:lnTo>
                  <a:lnTo>
                    <a:pt x="371603" y="630582"/>
                  </a:lnTo>
                  <a:lnTo>
                    <a:pt x="378169" y="627785"/>
                  </a:lnTo>
                  <a:lnTo>
                    <a:pt x="378423" y="611854"/>
                  </a:lnTo>
                  <a:lnTo>
                    <a:pt x="390256" y="608945"/>
                  </a:lnTo>
                  <a:lnTo>
                    <a:pt x="396563" y="601983"/>
                  </a:lnTo>
                  <a:lnTo>
                    <a:pt x="395052" y="592409"/>
                  </a:lnTo>
                  <a:lnTo>
                    <a:pt x="389017" y="585070"/>
                  </a:lnTo>
                  <a:lnTo>
                    <a:pt x="395903" y="587539"/>
                  </a:lnTo>
                  <a:lnTo>
                    <a:pt x="399185" y="584238"/>
                  </a:lnTo>
                  <a:lnTo>
                    <a:pt x="391003" y="577391"/>
                  </a:lnTo>
                  <a:lnTo>
                    <a:pt x="388876" y="569733"/>
                  </a:lnTo>
                  <a:lnTo>
                    <a:pt x="403995" y="557569"/>
                  </a:lnTo>
                  <a:lnTo>
                    <a:pt x="388688" y="540441"/>
                  </a:lnTo>
                  <a:close/>
                </a:path>
                <a:path w="1348104" h="1819275">
                  <a:moveTo>
                    <a:pt x="396209" y="948120"/>
                  </a:moveTo>
                  <a:lnTo>
                    <a:pt x="393942" y="950202"/>
                  </a:lnTo>
                  <a:lnTo>
                    <a:pt x="397715" y="948651"/>
                  </a:lnTo>
                  <a:lnTo>
                    <a:pt x="396209" y="948120"/>
                  </a:lnTo>
                  <a:close/>
                </a:path>
                <a:path w="1348104" h="1819275">
                  <a:moveTo>
                    <a:pt x="390696" y="949311"/>
                  </a:moveTo>
                  <a:lnTo>
                    <a:pt x="390134" y="950615"/>
                  </a:lnTo>
                  <a:lnTo>
                    <a:pt x="392458" y="949600"/>
                  </a:lnTo>
                  <a:lnTo>
                    <a:pt x="390696" y="949311"/>
                  </a:lnTo>
                  <a:close/>
                </a:path>
                <a:path w="1348104" h="1819275">
                  <a:moveTo>
                    <a:pt x="385250" y="948718"/>
                  </a:moveTo>
                  <a:lnTo>
                    <a:pt x="385051" y="950340"/>
                  </a:lnTo>
                  <a:lnTo>
                    <a:pt x="390027" y="950738"/>
                  </a:lnTo>
                  <a:lnTo>
                    <a:pt x="385250" y="948718"/>
                  </a:lnTo>
                  <a:close/>
                </a:path>
                <a:path w="1348104" h="1819275">
                  <a:moveTo>
                    <a:pt x="384080" y="952177"/>
                  </a:moveTo>
                  <a:lnTo>
                    <a:pt x="383594" y="953046"/>
                  </a:lnTo>
                  <a:lnTo>
                    <a:pt x="385772" y="952432"/>
                  </a:lnTo>
                  <a:lnTo>
                    <a:pt x="384080" y="952177"/>
                  </a:lnTo>
                  <a:close/>
                </a:path>
                <a:path w="1348104" h="1819275">
                  <a:moveTo>
                    <a:pt x="376201" y="947806"/>
                  </a:moveTo>
                  <a:lnTo>
                    <a:pt x="375084" y="950117"/>
                  </a:lnTo>
                  <a:lnTo>
                    <a:pt x="381399" y="949448"/>
                  </a:lnTo>
                  <a:lnTo>
                    <a:pt x="376201" y="947806"/>
                  </a:lnTo>
                  <a:close/>
                </a:path>
                <a:path w="1348104" h="1819275">
                  <a:moveTo>
                    <a:pt x="370205" y="640801"/>
                  </a:moveTo>
                  <a:lnTo>
                    <a:pt x="353924" y="653040"/>
                  </a:lnTo>
                  <a:lnTo>
                    <a:pt x="341493" y="673935"/>
                  </a:lnTo>
                  <a:lnTo>
                    <a:pt x="354156" y="680085"/>
                  </a:lnTo>
                  <a:lnTo>
                    <a:pt x="357649" y="676737"/>
                  </a:lnTo>
                  <a:lnTo>
                    <a:pt x="370374" y="648928"/>
                  </a:lnTo>
                  <a:lnTo>
                    <a:pt x="370205" y="640801"/>
                  </a:lnTo>
                  <a:close/>
                </a:path>
                <a:path w="1348104" h="1819275">
                  <a:moveTo>
                    <a:pt x="317092" y="651825"/>
                  </a:moveTo>
                  <a:lnTo>
                    <a:pt x="311259" y="663575"/>
                  </a:lnTo>
                  <a:lnTo>
                    <a:pt x="313561" y="665377"/>
                  </a:lnTo>
                  <a:lnTo>
                    <a:pt x="317092" y="651825"/>
                  </a:lnTo>
                  <a:close/>
                </a:path>
                <a:path w="1348104" h="1819275">
                  <a:moveTo>
                    <a:pt x="317451" y="596991"/>
                  </a:moveTo>
                  <a:lnTo>
                    <a:pt x="315629" y="599284"/>
                  </a:lnTo>
                  <a:lnTo>
                    <a:pt x="318224" y="599243"/>
                  </a:lnTo>
                  <a:lnTo>
                    <a:pt x="317451" y="596991"/>
                  </a:lnTo>
                  <a:close/>
                </a:path>
                <a:path w="1348104" h="1819275">
                  <a:moveTo>
                    <a:pt x="292013" y="652728"/>
                  </a:moveTo>
                  <a:lnTo>
                    <a:pt x="289760" y="654221"/>
                  </a:lnTo>
                  <a:lnTo>
                    <a:pt x="295014" y="657069"/>
                  </a:lnTo>
                  <a:lnTo>
                    <a:pt x="292013" y="652728"/>
                  </a:lnTo>
                  <a:close/>
                </a:path>
                <a:path w="1348104" h="1819275">
                  <a:moveTo>
                    <a:pt x="287896" y="643848"/>
                  </a:moveTo>
                  <a:lnTo>
                    <a:pt x="284347" y="647257"/>
                  </a:lnTo>
                  <a:lnTo>
                    <a:pt x="290706" y="644791"/>
                  </a:lnTo>
                  <a:lnTo>
                    <a:pt x="287896" y="643848"/>
                  </a:lnTo>
                  <a:close/>
                </a:path>
                <a:path w="1348104" h="1819275">
                  <a:moveTo>
                    <a:pt x="281695" y="1660034"/>
                  </a:moveTo>
                  <a:lnTo>
                    <a:pt x="281791" y="1661067"/>
                  </a:lnTo>
                  <a:lnTo>
                    <a:pt x="283413" y="1660705"/>
                  </a:lnTo>
                  <a:lnTo>
                    <a:pt x="281695" y="1660034"/>
                  </a:lnTo>
                  <a:close/>
                </a:path>
                <a:path w="1348104" h="1819275">
                  <a:moveTo>
                    <a:pt x="279786" y="1658442"/>
                  </a:moveTo>
                  <a:lnTo>
                    <a:pt x="279622" y="1659574"/>
                  </a:lnTo>
                  <a:lnTo>
                    <a:pt x="280748" y="1659864"/>
                  </a:lnTo>
                  <a:lnTo>
                    <a:pt x="279786" y="1658442"/>
                  </a:lnTo>
                  <a:close/>
                </a:path>
                <a:path w="1348104" h="1819275">
                  <a:moveTo>
                    <a:pt x="279475" y="1659687"/>
                  </a:moveTo>
                  <a:lnTo>
                    <a:pt x="279303" y="1660780"/>
                  </a:lnTo>
                  <a:lnTo>
                    <a:pt x="280328" y="1660430"/>
                  </a:lnTo>
                  <a:lnTo>
                    <a:pt x="279475" y="1659687"/>
                  </a:lnTo>
                  <a:close/>
                </a:path>
                <a:path w="1348104" h="1819275">
                  <a:moveTo>
                    <a:pt x="254158" y="1655772"/>
                  </a:moveTo>
                  <a:lnTo>
                    <a:pt x="251207" y="1662094"/>
                  </a:lnTo>
                  <a:lnTo>
                    <a:pt x="275494" y="1671927"/>
                  </a:lnTo>
                  <a:lnTo>
                    <a:pt x="279709" y="1669487"/>
                  </a:lnTo>
                  <a:lnTo>
                    <a:pt x="271406" y="1652131"/>
                  </a:lnTo>
                  <a:lnTo>
                    <a:pt x="256057" y="1644242"/>
                  </a:lnTo>
                  <a:lnTo>
                    <a:pt x="245732" y="1622870"/>
                  </a:lnTo>
                  <a:lnTo>
                    <a:pt x="219279" y="1616541"/>
                  </a:lnTo>
                  <a:lnTo>
                    <a:pt x="206893" y="1609417"/>
                  </a:lnTo>
                  <a:lnTo>
                    <a:pt x="199899" y="1611260"/>
                  </a:lnTo>
                  <a:lnTo>
                    <a:pt x="204122" y="1619273"/>
                  </a:lnTo>
                  <a:lnTo>
                    <a:pt x="213276" y="1620104"/>
                  </a:lnTo>
                  <a:lnTo>
                    <a:pt x="206416" y="1619633"/>
                  </a:lnTo>
                  <a:lnTo>
                    <a:pt x="206752" y="1628325"/>
                  </a:lnTo>
                  <a:lnTo>
                    <a:pt x="217012" y="1628188"/>
                  </a:lnTo>
                  <a:lnTo>
                    <a:pt x="218776" y="1634528"/>
                  </a:lnTo>
                  <a:lnTo>
                    <a:pt x="222078" y="1631372"/>
                  </a:lnTo>
                  <a:lnTo>
                    <a:pt x="226401" y="1634503"/>
                  </a:lnTo>
                  <a:lnTo>
                    <a:pt x="232752" y="1639649"/>
                  </a:lnTo>
                  <a:lnTo>
                    <a:pt x="228016" y="1641384"/>
                  </a:lnTo>
                  <a:lnTo>
                    <a:pt x="227868" y="1645363"/>
                  </a:lnTo>
                  <a:lnTo>
                    <a:pt x="237850" y="1645786"/>
                  </a:lnTo>
                  <a:lnTo>
                    <a:pt x="237502" y="1649900"/>
                  </a:lnTo>
                  <a:lnTo>
                    <a:pt x="242663" y="1651453"/>
                  </a:lnTo>
                  <a:lnTo>
                    <a:pt x="238751" y="1653084"/>
                  </a:lnTo>
                  <a:lnTo>
                    <a:pt x="243786" y="1656900"/>
                  </a:lnTo>
                  <a:lnTo>
                    <a:pt x="254158" y="1655772"/>
                  </a:lnTo>
                  <a:close/>
                </a:path>
                <a:path w="1348104" h="1819275">
                  <a:moveTo>
                    <a:pt x="254184" y="1655757"/>
                  </a:moveTo>
                  <a:lnTo>
                    <a:pt x="255277" y="1653408"/>
                  </a:lnTo>
                  <a:lnTo>
                    <a:pt x="255545" y="1653616"/>
                  </a:lnTo>
                  <a:lnTo>
                    <a:pt x="254184" y="1655757"/>
                  </a:lnTo>
                  <a:close/>
                </a:path>
                <a:path w="1348104" h="1819275">
                  <a:moveTo>
                    <a:pt x="275301" y="1655153"/>
                  </a:moveTo>
                  <a:lnTo>
                    <a:pt x="277759" y="1657727"/>
                  </a:lnTo>
                  <a:lnTo>
                    <a:pt x="277516" y="1656961"/>
                  </a:lnTo>
                  <a:lnTo>
                    <a:pt x="275301" y="1655153"/>
                  </a:lnTo>
                  <a:close/>
                </a:path>
                <a:path w="1348104" h="1819275">
                  <a:moveTo>
                    <a:pt x="279385" y="1645310"/>
                  </a:moveTo>
                  <a:lnTo>
                    <a:pt x="278271" y="1645710"/>
                  </a:lnTo>
                  <a:lnTo>
                    <a:pt x="278716" y="1647233"/>
                  </a:lnTo>
                  <a:lnTo>
                    <a:pt x="279385" y="1645310"/>
                  </a:lnTo>
                  <a:close/>
                </a:path>
                <a:path w="1348104" h="1819275">
                  <a:moveTo>
                    <a:pt x="278380" y="1642499"/>
                  </a:moveTo>
                  <a:lnTo>
                    <a:pt x="277095" y="1644006"/>
                  </a:lnTo>
                  <a:lnTo>
                    <a:pt x="279358" y="1644577"/>
                  </a:lnTo>
                  <a:lnTo>
                    <a:pt x="278380" y="1642499"/>
                  </a:lnTo>
                  <a:close/>
                </a:path>
                <a:path w="1348104" h="1819275">
                  <a:moveTo>
                    <a:pt x="274952" y="1656736"/>
                  </a:moveTo>
                  <a:lnTo>
                    <a:pt x="275639" y="1661462"/>
                  </a:lnTo>
                  <a:lnTo>
                    <a:pt x="277509" y="1659904"/>
                  </a:lnTo>
                  <a:lnTo>
                    <a:pt x="274952" y="1656736"/>
                  </a:lnTo>
                  <a:close/>
                </a:path>
                <a:path w="1348104" h="1819275">
                  <a:moveTo>
                    <a:pt x="271427" y="1650540"/>
                  </a:moveTo>
                  <a:lnTo>
                    <a:pt x="272004" y="1651943"/>
                  </a:lnTo>
                  <a:lnTo>
                    <a:pt x="273107" y="1651559"/>
                  </a:lnTo>
                  <a:lnTo>
                    <a:pt x="271427" y="1650540"/>
                  </a:lnTo>
                  <a:close/>
                </a:path>
                <a:path w="1348104" h="1819275">
                  <a:moveTo>
                    <a:pt x="268322" y="1636422"/>
                  </a:moveTo>
                  <a:lnTo>
                    <a:pt x="266157" y="1637157"/>
                  </a:lnTo>
                  <a:lnTo>
                    <a:pt x="267363" y="1638605"/>
                  </a:lnTo>
                  <a:lnTo>
                    <a:pt x="268322" y="1636422"/>
                  </a:lnTo>
                  <a:close/>
                </a:path>
                <a:path w="1348104" h="1819275">
                  <a:moveTo>
                    <a:pt x="265958" y="792664"/>
                  </a:moveTo>
                  <a:lnTo>
                    <a:pt x="263414" y="791192"/>
                  </a:lnTo>
                  <a:lnTo>
                    <a:pt x="263527" y="795161"/>
                  </a:lnTo>
                  <a:lnTo>
                    <a:pt x="265958" y="792664"/>
                  </a:lnTo>
                  <a:close/>
                </a:path>
                <a:path w="1348104" h="1819275">
                  <a:moveTo>
                    <a:pt x="259036" y="1635928"/>
                  </a:moveTo>
                  <a:lnTo>
                    <a:pt x="262623" y="1640990"/>
                  </a:lnTo>
                  <a:lnTo>
                    <a:pt x="264490" y="1640671"/>
                  </a:lnTo>
                  <a:lnTo>
                    <a:pt x="259036" y="1635928"/>
                  </a:lnTo>
                  <a:close/>
                </a:path>
                <a:path w="1348104" h="1819275">
                  <a:moveTo>
                    <a:pt x="262894" y="1642693"/>
                  </a:moveTo>
                  <a:lnTo>
                    <a:pt x="263524" y="1644285"/>
                  </a:lnTo>
                  <a:lnTo>
                    <a:pt x="265791" y="1644021"/>
                  </a:lnTo>
                  <a:lnTo>
                    <a:pt x="262894" y="1642693"/>
                  </a:lnTo>
                  <a:close/>
                </a:path>
                <a:path w="1348104" h="1819275">
                  <a:moveTo>
                    <a:pt x="261756" y="1628926"/>
                  </a:moveTo>
                  <a:lnTo>
                    <a:pt x="260614" y="1631232"/>
                  </a:lnTo>
                  <a:lnTo>
                    <a:pt x="262855" y="1630074"/>
                  </a:lnTo>
                  <a:lnTo>
                    <a:pt x="261756" y="1628926"/>
                  </a:lnTo>
                  <a:close/>
                </a:path>
                <a:path w="1348104" h="1819275">
                  <a:moveTo>
                    <a:pt x="261917" y="777008"/>
                  </a:moveTo>
                  <a:lnTo>
                    <a:pt x="262291" y="775437"/>
                  </a:lnTo>
                  <a:lnTo>
                    <a:pt x="260840" y="776404"/>
                  </a:lnTo>
                  <a:lnTo>
                    <a:pt x="261917" y="777008"/>
                  </a:lnTo>
                  <a:close/>
                </a:path>
                <a:path w="1348104" h="1819275">
                  <a:moveTo>
                    <a:pt x="260032" y="787639"/>
                  </a:moveTo>
                  <a:lnTo>
                    <a:pt x="257459" y="786435"/>
                  </a:lnTo>
                  <a:lnTo>
                    <a:pt x="259353" y="788752"/>
                  </a:lnTo>
                  <a:lnTo>
                    <a:pt x="260032" y="787639"/>
                  </a:lnTo>
                  <a:close/>
                </a:path>
                <a:path w="1348104" h="1819275">
                  <a:moveTo>
                    <a:pt x="257855" y="1642073"/>
                  </a:moveTo>
                  <a:lnTo>
                    <a:pt x="258043" y="1643535"/>
                  </a:lnTo>
                  <a:lnTo>
                    <a:pt x="258597" y="1642623"/>
                  </a:lnTo>
                  <a:lnTo>
                    <a:pt x="257855" y="1642073"/>
                  </a:lnTo>
                  <a:close/>
                </a:path>
                <a:path w="1348104" h="1819275">
                  <a:moveTo>
                    <a:pt x="255706" y="1625348"/>
                  </a:moveTo>
                  <a:lnTo>
                    <a:pt x="258414" y="1625343"/>
                  </a:lnTo>
                  <a:lnTo>
                    <a:pt x="254197" y="1623592"/>
                  </a:lnTo>
                  <a:lnTo>
                    <a:pt x="255776" y="1628301"/>
                  </a:lnTo>
                  <a:lnTo>
                    <a:pt x="255706" y="1625348"/>
                  </a:lnTo>
                  <a:close/>
                </a:path>
                <a:path w="1348104" h="1819275">
                  <a:moveTo>
                    <a:pt x="255350" y="1640705"/>
                  </a:moveTo>
                  <a:lnTo>
                    <a:pt x="256614" y="1643576"/>
                  </a:lnTo>
                  <a:lnTo>
                    <a:pt x="256546" y="1642320"/>
                  </a:lnTo>
                  <a:lnTo>
                    <a:pt x="255350" y="1640705"/>
                  </a:lnTo>
                  <a:close/>
                </a:path>
                <a:path w="1348104" h="1819275">
                  <a:moveTo>
                    <a:pt x="252775" y="1625217"/>
                  </a:moveTo>
                  <a:lnTo>
                    <a:pt x="252719" y="1629229"/>
                  </a:lnTo>
                  <a:lnTo>
                    <a:pt x="254622" y="1629610"/>
                  </a:lnTo>
                  <a:lnTo>
                    <a:pt x="252775" y="1625217"/>
                  </a:lnTo>
                  <a:close/>
                </a:path>
                <a:path w="1348104" h="1819275">
                  <a:moveTo>
                    <a:pt x="252947" y="968491"/>
                  </a:moveTo>
                  <a:lnTo>
                    <a:pt x="250257" y="969481"/>
                  </a:lnTo>
                  <a:lnTo>
                    <a:pt x="251198" y="969444"/>
                  </a:lnTo>
                  <a:lnTo>
                    <a:pt x="252947" y="968491"/>
                  </a:lnTo>
                  <a:close/>
                </a:path>
                <a:path w="1348104" h="1819275">
                  <a:moveTo>
                    <a:pt x="251707" y="1624424"/>
                  </a:moveTo>
                  <a:lnTo>
                    <a:pt x="250765" y="1626786"/>
                  </a:lnTo>
                  <a:lnTo>
                    <a:pt x="252249" y="1625982"/>
                  </a:lnTo>
                  <a:lnTo>
                    <a:pt x="251707" y="1624424"/>
                  </a:lnTo>
                  <a:close/>
                </a:path>
                <a:path w="1348104" h="1819275">
                  <a:moveTo>
                    <a:pt x="250841" y="1620743"/>
                  </a:moveTo>
                  <a:lnTo>
                    <a:pt x="250470" y="1622043"/>
                  </a:lnTo>
                  <a:lnTo>
                    <a:pt x="251439" y="1621709"/>
                  </a:lnTo>
                  <a:lnTo>
                    <a:pt x="250841" y="1620743"/>
                  </a:lnTo>
                  <a:close/>
                </a:path>
                <a:path w="1348104" h="1819275">
                  <a:moveTo>
                    <a:pt x="250816" y="1623077"/>
                  </a:moveTo>
                  <a:lnTo>
                    <a:pt x="249464" y="1623737"/>
                  </a:lnTo>
                  <a:lnTo>
                    <a:pt x="251325" y="1623896"/>
                  </a:lnTo>
                  <a:lnTo>
                    <a:pt x="250816" y="1623077"/>
                  </a:lnTo>
                  <a:close/>
                </a:path>
                <a:path w="1348104" h="1819275">
                  <a:moveTo>
                    <a:pt x="248353" y="1620151"/>
                  </a:moveTo>
                  <a:lnTo>
                    <a:pt x="246910" y="1623977"/>
                  </a:lnTo>
                  <a:lnTo>
                    <a:pt x="250733" y="1622932"/>
                  </a:lnTo>
                  <a:lnTo>
                    <a:pt x="248353" y="1620151"/>
                  </a:lnTo>
                  <a:close/>
                </a:path>
                <a:path w="1348104" h="1819275">
                  <a:moveTo>
                    <a:pt x="248829" y="1623525"/>
                  </a:moveTo>
                  <a:lnTo>
                    <a:pt x="247502" y="1627710"/>
                  </a:lnTo>
                  <a:lnTo>
                    <a:pt x="249944" y="1628882"/>
                  </a:lnTo>
                  <a:lnTo>
                    <a:pt x="248829" y="1623525"/>
                  </a:lnTo>
                  <a:close/>
                </a:path>
                <a:path w="1348104" h="1819275">
                  <a:moveTo>
                    <a:pt x="247480" y="987127"/>
                  </a:moveTo>
                  <a:lnTo>
                    <a:pt x="246769" y="988440"/>
                  </a:lnTo>
                  <a:lnTo>
                    <a:pt x="248291" y="988517"/>
                  </a:lnTo>
                  <a:lnTo>
                    <a:pt x="247480" y="987127"/>
                  </a:lnTo>
                  <a:close/>
                </a:path>
                <a:path w="1348104" h="1819275">
                  <a:moveTo>
                    <a:pt x="244810" y="1620847"/>
                  </a:moveTo>
                  <a:lnTo>
                    <a:pt x="240325" y="1621263"/>
                  </a:lnTo>
                  <a:lnTo>
                    <a:pt x="247679" y="1620166"/>
                  </a:lnTo>
                  <a:lnTo>
                    <a:pt x="244810" y="1620847"/>
                  </a:lnTo>
                  <a:close/>
                </a:path>
                <a:path w="1348104" h="1819275">
                  <a:moveTo>
                    <a:pt x="240221" y="1619347"/>
                  </a:moveTo>
                  <a:lnTo>
                    <a:pt x="237384" y="1620285"/>
                  </a:lnTo>
                  <a:lnTo>
                    <a:pt x="239654" y="1620743"/>
                  </a:lnTo>
                  <a:lnTo>
                    <a:pt x="240221" y="1619347"/>
                  </a:lnTo>
                  <a:close/>
                </a:path>
                <a:path w="1348104" h="1819275">
                  <a:moveTo>
                    <a:pt x="239157" y="1649569"/>
                  </a:moveTo>
                  <a:lnTo>
                    <a:pt x="239308" y="1652180"/>
                  </a:lnTo>
                  <a:lnTo>
                    <a:pt x="240144" y="1651314"/>
                  </a:lnTo>
                  <a:lnTo>
                    <a:pt x="239157" y="1649569"/>
                  </a:lnTo>
                  <a:close/>
                </a:path>
                <a:path w="1348104" h="1819275">
                  <a:moveTo>
                    <a:pt x="236800" y="1650190"/>
                  </a:moveTo>
                  <a:lnTo>
                    <a:pt x="236636" y="1651419"/>
                  </a:lnTo>
                  <a:lnTo>
                    <a:pt x="237625" y="1650342"/>
                  </a:lnTo>
                  <a:lnTo>
                    <a:pt x="236800" y="1650190"/>
                  </a:lnTo>
                  <a:close/>
                </a:path>
                <a:path w="1348104" h="1819275">
                  <a:moveTo>
                    <a:pt x="235085" y="1645834"/>
                  </a:moveTo>
                  <a:lnTo>
                    <a:pt x="233342" y="1648569"/>
                  </a:lnTo>
                  <a:lnTo>
                    <a:pt x="235679" y="1648005"/>
                  </a:lnTo>
                  <a:lnTo>
                    <a:pt x="235085" y="1645834"/>
                  </a:lnTo>
                  <a:close/>
                </a:path>
                <a:path w="1348104" h="1819275">
                  <a:moveTo>
                    <a:pt x="231961" y="1610483"/>
                  </a:moveTo>
                  <a:lnTo>
                    <a:pt x="227223" y="1614528"/>
                  </a:lnTo>
                  <a:lnTo>
                    <a:pt x="232747" y="1614899"/>
                  </a:lnTo>
                  <a:lnTo>
                    <a:pt x="231961" y="1610483"/>
                  </a:lnTo>
                  <a:close/>
                </a:path>
                <a:path w="1348104" h="1819275">
                  <a:moveTo>
                    <a:pt x="232501" y="1616153"/>
                  </a:moveTo>
                  <a:lnTo>
                    <a:pt x="226297" y="1617500"/>
                  </a:lnTo>
                  <a:lnTo>
                    <a:pt x="230841" y="1618303"/>
                  </a:lnTo>
                  <a:lnTo>
                    <a:pt x="232501" y="1616153"/>
                  </a:lnTo>
                  <a:close/>
                </a:path>
                <a:path w="1348104" h="1819275">
                  <a:moveTo>
                    <a:pt x="231202" y="1615516"/>
                  </a:moveTo>
                  <a:lnTo>
                    <a:pt x="228074" y="1616034"/>
                  </a:lnTo>
                  <a:lnTo>
                    <a:pt x="230389" y="1616386"/>
                  </a:lnTo>
                  <a:lnTo>
                    <a:pt x="231202" y="1615516"/>
                  </a:lnTo>
                  <a:close/>
                </a:path>
                <a:path w="1348104" h="1819275">
                  <a:moveTo>
                    <a:pt x="228764" y="1638788"/>
                  </a:moveTo>
                  <a:lnTo>
                    <a:pt x="228033" y="1639971"/>
                  </a:lnTo>
                  <a:lnTo>
                    <a:pt x="228704" y="1640714"/>
                  </a:lnTo>
                  <a:lnTo>
                    <a:pt x="228764" y="1638788"/>
                  </a:lnTo>
                  <a:close/>
                </a:path>
                <a:path w="1348104" h="1819275">
                  <a:moveTo>
                    <a:pt x="227822" y="1616347"/>
                  </a:moveTo>
                  <a:lnTo>
                    <a:pt x="226215" y="1616603"/>
                  </a:lnTo>
                  <a:lnTo>
                    <a:pt x="228529" y="1617346"/>
                  </a:lnTo>
                  <a:lnTo>
                    <a:pt x="227822" y="1616347"/>
                  </a:lnTo>
                  <a:close/>
                </a:path>
                <a:path w="1348104" h="1819275">
                  <a:moveTo>
                    <a:pt x="225923" y="1609775"/>
                  </a:moveTo>
                  <a:lnTo>
                    <a:pt x="222434" y="1610505"/>
                  </a:lnTo>
                  <a:lnTo>
                    <a:pt x="228248" y="1611767"/>
                  </a:lnTo>
                  <a:lnTo>
                    <a:pt x="225923" y="1609775"/>
                  </a:lnTo>
                  <a:close/>
                </a:path>
                <a:path w="1348104" h="1819275">
                  <a:moveTo>
                    <a:pt x="224391" y="1633891"/>
                  </a:moveTo>
                  <a:lnTo>
                    <a:pt x="221730" y="1637695"/>
                  </a:lnTo>
                  <a:lnTo>
                    <a:pt x="226320" y="1641343"/>
                  </a:lnTo>
                  <a:lnTo>
                    <a:pt x="224391" y="1633891"/>
                  </a:lnTo>
                  <a:close/>
                </a:path>
                <a:path w="1348104" h="1819275">
                  <a:moveTo>
                    <a:pt x="224342" y="1609052"/>
                  </a:moveTo>
                  <a:lnTo>
                    <a:pt x="222694" y="1610345"/>
                  </a:lnTo>
                  <a:lnTo>
                    <a:pt x="225188" y="1609993"/>
                  </a:lnTo>
                  <a:lnTo>
                    <a:pt x="224342" y="1609052"/>
                  </a:lnTo>
                  <a:close/>
                </a:path>
                <a:path w="1348104" h="1819275">
                  <a:moveTo>
                    <a:pt x="219652" y="1614557"/>
                  </a:moveTo>
                  <a:lnTo>
                    <a:pt x="220805" y="1615502"/>
                  </a:lnTo>
                  <a:lnTo>
                    <a:pt x="222296" y="1614916"/>
                  </a:lnTo>
                  <a:lnTo>
                    <a:pt x="219652" y="1614557"/>
                  </a:lnTo>
                  <a:close/>
                </a:path>
                <a:path w="1348104" h="1819275">
                  <a:moveTo>
                    <a:pt x="216978" y="1569762"/>
                  </a:moveTo>
                  <a:lnTo>
                    <a:pt x="209114" y="1574589"/>
                  </a:lnTo>
                  <a:lnTo>
                    <a:pt x="207232" y="1582426"/>
                  </a:lnTo>
                  <a:lnTo>
                    <a:pt x="216978" y="1569762"/>
                  </a:lnTo>
                  <a:close/>
                </a:path>
                <a:path w="1348104" h="1819275">
                  <a:moveTo>
                    <a:pt x="216883" y="1630099"/>
                  </a:moveTo>
                  <a:lnTo>
                    <a:pt x="216143" y="1631074"/>
                  </a:lnTo>
                  <a:lnTo>
                    <a:pt x="217585" y="1630667"/>
                  </a:lnTo>
                  <a:lnTo>
                    <a:pt x="216883" y="1630099"/>
                  </a:lnTo>
                  <a:close/>
                </a:path>
                <a:path w="1348104" h="1819275">
                  <a:moveTo>
                    <a:pt x="212865" y="1598466"/>
                  </a:moveTo>
                  <a:lnTo>
                    <a:pt x="211949" y="1599574"/>
                  </a:lnTo>
                  <a:lnTo>
                    <a:pt x="215214" y="1598875"/>
                  </a:lnTo>
                  <a:lnTo>
                    <a:pt x="212865" y="1598466"/>
                  </a:lnTo>
                  <a:close/>
                </a:path>
                <a:path w="1348104" h="1819275">
                  <a:moveTo>
                    <a:pt x="212717" y="1604026"/>
                  </a:moveTo>
                  <a:lnTo>
                    <a:pt x="211552" y="1604488"/>
                  </a:lnTo>
                  <a:lnTo>
                    <a:pt x="212909" y="1604873"/>
                  </a:lnTo>
                  <a:lnTo>
                    <a:pt x="212717" y="1604026"/>
                  </a:lnTo>
                  <a:close/>
                </a:path>
                <a:path w="1348104" h="1819275">
                  <a:moveTo>
                    <a:pt x="212047" y="1591792"/>
                  </a:moveTo>
                  <a:lnTo>
                    <a:pt x="210415" y="1593835"/>
                  </a:lnTo>
                  <a:lnTo>
                    <a:pt x="212297" y="1592817"/>
                  </a:lnTo>
                  <a:lnTo>
                    <a:pt x="212047" y="1591792"/>
                  </a:lnTo>
                  <a:close/>
                </a:path>
                <a:path w="1348104" h="1819275">
                  <a:moveTo>
                    <a:pt x="209599" y="1608401"/>
                  </a:moveTo>
                  <a:lnTo>
                    <a:pt x="208026" y="1609032"/>
                  </a:lnTo>
                  <a:lnTo>
                    <a:pt x="210854" y="1610488"/>
                  </a:lnTo>
                  <a:lnTo>
                    <a:pt x="209599" y="1608401"/>
                  </a:lnTo>
                  <a:close/>
                </a:path>
                <a:path w="1348104" h="1819275">
                  <a:moveTo>
                    <a:pt x="206997" y="1607718"/>
                  </a:moveTo>
                  <a:lnTo>
                    <a:pt x="206404" y="1608738"/>
                  </a:lnTo>
                  <a:lnTo>
                    <a:pt x="207900" y="1607908"/>
                  </a:lnTo>
                  <a:lnTo>
                    <a:pt x="206997" y="1607718"/>
                  </a:lnTo>
                  <a:close/>
                </a:path>
                <a:path w="1348104" h="1819275">
                  <a:moveTo>
                    <a:pt x="203939" y="1588880"/>
                  </a:moveTo>
                  <a:lnTo>
                    <a:pt x="205063" y="1594461"/>
                  </a:lnTo>
                  <a:lnTo>
                    <a:pt x="207084" y="1592051"/>
                  </a:lnTo>
                  <a:lnTo>
                    <a:pt x="203939" y="1588880"/>
                  </a:lnTo>
                  <a:close/>
                </a:path>
                <a:path w="1348104" h="1819275">
                  <a:moveTo>
                    <a:pt x="207226" y="1576148"/>
                  </a:moveTo>
                  <a:lnTo>
                    <a:pt x="204231" y="1576853"/>
                  </a:lnTo>
                  <a:lnTo>
                    <a:pt x="204950" y="1578604"/>
                  </a:lnTo>
                  <a:lnTo>
                    <a:pt x="207226" y="1576148"/>
                  </a:lnTo>
                  <a:close/>
                </a:path>
                <a:path w="1348104" h="1819275">
                  <a:moveTo>
                    <a:pt x="205927" y="1573082"/>
                  </a:moveTo>
                  <a:lnTo>
                    <a:pt x="203901" y="1575666"/>
                  </a:lnTo>
                  <a:lnTo>
                    <a:pt x="206752" y="1576699"/>
                  </a:lnTo>
                  <a:lnTo>
                    <a:pt x="205927" y="1573082"/>
                  </a:lnTo>
                  <a:close/>
                </a:path>
                <a:path w="1348104" h="1819275">
                  <a:moveTo>
                    <a:pt x="202061" y="1582718"/>
                  </a:moveTo>
                  <a:lnTo>
                    <a:pt x="205100" y="1585620"/>
                  </a:lnTo>
                  <a:lnTo>
                    <a:pt x="206186" y="1579275"/>
                  </a:lnTo>
                  <a:lnTo>
                    <a:pt x="202061" y="1582718"/>
                  </a:lnTo>
                  <a:close/>
                </a:path>
                <a:path w="1348104" h="1819275">
                  <a:moveTo>
                    <a:pt x="205472" y="1587738"/>
                  </a:moveTo>
                  <a:lnTo>
                    <a:pt x="204144" y="1589671"/>
                  </a:lnTo>
                  <a:lnTo>
                    <a:pt x="206018" y="1589699"/>
                  </a:lnTo>
                  <a:lnTo>
                    <a:pt x="205472" y="1587738"/>
                  </a:lnTo>
                  <a:close/>
                </a:path>
                <a:path w="1348104" h="1819275">
                  <a:moveTo>
                    <a:pt x="205303" y="1586057"/>
                  </a:moveTo>
                  <a:lnTo>
                    <a:pt x="204318" y="1586468"/>
                  </a:lnTo>
                  <a:lnTo>
                    <a:pt x="204777" y="1587498"/>
                  </a:lnTo>
                  <a:lnTo>
                    <a:pt x="205303" y="1586057"/>
                  </a:lnTo>
                  <a:close/>
                </a:path>
                <a:path w="1348104" h="1819275">
                  <a:moveTo>
                    <a:pt x="204703" y="1572969"/>
                  </a:moveTo>
                  <a:lnTo>
                    <a:pt x="202995" y="1574702"/>
                  </a:lnTo>
                  <a:lnTo>
                    <a:pt x="205158" y="1573467"/>
                  </a:lnTo>
                  <a:lnTo>
                    <a:pt x="204703" y="1572969"/>
                  </a:lnTo>
                  <a:close/>
                </a:path>
                <a:path w="1348104" h="1819275">
                  <a:moveTo>
                    <a:pt x="203769" y="1569607"/>
                  </a:moveTo>
                  <a:lnTo>
                    <a:pt x="202163" y="1573573"/>
                  </a:lnTo>
                  <a:lnTo>
                    <a:pt x="204675" y="1572672"/>
                  </a:lnTo>
                  <a:lnTo>
                    <a:pt x="203769" y="1569607"/>
                  </a:lnTo>
                  <a:close/>
                </a:path>
                <a:path w="1348104" h="1819275">
                  <a:moveTo>
                    <a:pt x="203742" y="948281"/>
                  </a:moveTo>
                  <a:lnTo>
                    <a:pt x="201344" y="945447"/>
                  </a:lnTo>
                  <a:lnTo>
                    <a:pt x="199801" y="950558"/>
                  </a:lnTo>
                  <a:lnTo>
                    <a:pt x="203742" y="948281"/>
                  </a:lnTo>
                  <a:close/>
                </a:path>
                <a:path w="1348104" h="1819275">
                  <a:moveTo>
                    <a:pt x="202665" y="1575442"/>
                  </a:moveTo>
                  <a:lnTo>
                    <a:pt x="201514" y="1578705"/>
                  </a:lnTo>
                  <a:lnTo>
                    <a:pt x="203221" y="1577422"/>
                  </a:lnTo>
                  <a:lnTo>
                    <a:pt x="202665" y="1575442"/>
                  </a:lnTo>
                  <a:close/>
                </a:path>
                <a:path w="1348104" h="1819275">
                  <a:moveTo>
                    <a:pt x="198722" y="1574785"/>
                  </a:moveTo>
                  <a:lnTo>
                    <a:pt x="200480" y="1577751"/>
                  </a:lnTo>
                  <a:lnTo>
                    <a:pt x="202128" y="1575540"/>
                  </a:lnTo>
                  <a:lnTo>
                    <a:pt x="198722" y="1574785"/>
                  </a:lnTo>
                  <a:close/>
                </a:path>
                <a:path w="1348104" h="1819275">
                  <a:moveTo>
                    <a:pt x="198521" y="1566872"/>
                  </a:moveTo>
                  <a:lnTo>
                    <a:pt x="199977" y="1568593"/>
                  </a:lnTo>
                  <a:lnTo>
                    <a:pt x="201028" y="1567570"/>
                  </a:lnTo>
                  <a:lnTo>
                    <a:pt x="198521" y="1566872"/>
                  </a:lnTo>
                  <a:close/>
                </a:path>
                <a:path w="1348104" h="1819275">
                  <a:moveTo>
                    <a:pt x="200900" y="1568576"/>
                  </a:moveTo>
                  <a:lnTo>
                    <a:pt x="198621" y="1570353"/>
                  </a:lnTo>
                  <a:lnTo>
                    <a:pt x="199460" y="1571535"/>
                  </a:lnTo>
                  <a:lnTo>
                    <a:pt x="200900" y="1568576"/>
                  </a:lnTo>
                  <a:close/>
                </a:path>
                <a:path w="1348104" h="1819275">
                  <a:moveTo>
                    <a:pt x="200048" y="1576565"/>
                  </a:moveTo>
                  <a:lnTo>
                    <a:pt x="199400" y="1578507"/>
                  </a:lnTo>
                  <a:lnTo>
                    <a:pt x="200310" y="1578491"/>
                  </a:lnTo>
                  <a:lnTo>
                    <a:pt x="200048" y="1576565"/>
                  </a:lnTo>
                  <a:close/>
                </a:path>
                <a:path w="1348104" h="1819275">
                  <a:moveTo>
                    <a:pt x="199374" y="1571654"/>
                  </a:moveTo>
                  <a:lnTo>
                    <a:pt x="198125" y="1572031"/>
                  </a:lnTo>
                  <a:lnTo>
                    <a:pt x="198538" y="1572842"/>
                  </a:lnTo>
                  <a:lnTo>
                    <a:pt x="199374" y="1571654"/>
                  </a:lnTo>
                  <a:close/>
                </a:path>
                <a:path w="1348104" h="1819275">
                  <a:moveTo>
                    <a:pt x="198759" y="1580804"/>
                  </a:moveTo>
                  <a:lnTo>
                    <a:pt x="197877" y="1582086"/>
                  </a:lnTo>
                  <a:lnTo>
                    <a:pt x="198657" y="1582449"/>
                  </a:lnTo>
                  <a:lnTo>
                    <a:pt x="198759" y="1580804"/>
                  </a:lnTo>
                  <a:close/>
                </a:path>
                <a:path w="1348104" h="1819275">
                  <a:moveTo>
                    <a:pt x="197539" y="1558409"/>
                  </a:moveTo>
                  <a:lnTo>
                    <a:pt x="196811" y="1562565"/>
                  </a:lnTo>
                  <a:lnTo>
                    <a:pt x="197661" y="1560945"/>
                  </a:lnTo>
                  <a:lnTo>
                    <a:pt x="197539" y="1558409"/>
                  </a:lnTo>
                  <a:close/>
                </a:path>
                <a:path w="1348104" h="1819275">
                  <a:moveTo>
                    <a:pt x="196758" y="1563440"/>
                  </a:moveTo>
                  <a:lnTo>
                    <a:pt x="193570" y="1565544"/>
                  </a:lnTo>
                  <a:lnTo>
                    <a:pt x="194757" y="1573957"/>
                  </a:lnTo>
                  <a:lnTo>
                    <a:pt x="196758" y="1563440"/>
                  </a:lnTo>
                  <a:close/>
                </a:path>
                <a:path w="1348104" h="1819275">
                  <a:moveTo>
                    <a:pt x="189170" y="1546916"/>
                  </a:moveTo>
                  <a:lnTo>
                    <a:pt x="187461" y="1558963"/>
                  </a:lnTo>
                  <a:lnTo>
                    <a:pt x="193374" y="1563630"/>
                  </a:lnTo>
                  <a:lnTo>
                    <a:pt x="194715" y="1557391"/>
                  </a:lnTo>
                  <a:lnTo>
                    <a:pt x="193490" y="1565422"/>
                  </a:lnTo>
                  <a:lnTo>
                    <a:pt x="196000" y="1565284"/>
                  </a:lnTo>
                  <a:lnTo>
                    <a:pt x="196893" y="1554253"/>
                  </a:lnTo>
                  <a:lnTo>
                    <a:pt x="189170" y="1546916"/>
                  </a:lnTo>
                  <a:close/>
                </a:path>
                <a:path w="1348104" h="1819275">
                  <a:moveTo>
                    <a:pt x="191640" y="1536023"/>
                  </a:moveTo>
                  <a:lnTo>
                    <a:pt x="186733" y="1539188"/>
                  </a:lnTo>
                  <a:lnTo>
                    <a:pt x="186793" y="1544147"/>
                  </a:lnTo>
                  <a:lnTo>
                    <a:pt x="191640" y="1536023"/>
                  </a:lnTo>
                  <a:close/>
                </a:path>
                <a:path w="1348104" h="1819275">
                  <a:moveTo>
                    <a:pt x="191630" y="1534424"/>
                  </a:moveTo>
                  <a:lnTo>
                    <a:pt x="188353" y="1536488"/>
                  </a:lnTo>
                  <a:lnTo>
                    <a:pt x="189696" y="1536588"/>
                  </a:lnTo>
                  <a:lnTo>
                    <a:pt x="191630" y="1534424"/>
                  </a:lnTo>
                  <a:close/>
                </a:path>
                <a:path w="1348104" h="1819275">
                  <a:moveTo>
                    <a:pt x="189470" y="1540988"/>
                  </a:moveTo>
                  <a:lnTo>
                    <a:pt x="187647" y="1546758"/>
                  </a:lnTo>
                  <a:lnTo>
                    <a:pt x="190762" y="1546348"/>
                  </a:lnTo>
                  <a:lnTo>
                    <a:pt x="189470" y="1540988"/>
                  </a:lnTo>
                  <a:close/>
                </a:path>
                <a:path w="1348104" h="1819275">
                  <a:moveTo>
                    <a:pt x="185277" y="1559509"/>
                  </a:moveTo>
                  <a:lnTo>
                    <a:pt x="187061" y="1566230"/>
                  </a:lnTo>
                  <a:lnTo>
                    <a:pt x="190773" y="1565289"/>
                  </a:lnTo>
                  <a:lnTo>
                    <a:pt x="185277" y="1559509"/>
                  </a:lnTo>
                  <a:close/>
                </a:path>
                <a:path w="1348104" h="1819275">
                  <a:moveTo>
                    <a:pt x="185427" y="1546380"/>
                  </a:moveTo>
                  <a:lnTo>
                    <a:pt x="184469" y="1552038"/>
                  </a:lnTo>
                  <a:lnTo>
                    <a:pt x="186899" y="1550909"/>
                  </a:lnTo>
                  <a:lnTo>
                    <a:pt x="185427" y="1546380"/>
                  </a:lnTo>
                  <a:close/>
                </a:path>
                <a:path w="1348104" h="1819275">
                  <a:moveTo>
                    <a:pt x="181924" y="1549982"/>
                  </a:moveTo>
                  <a:lnTo>
                    <a:pt x="184223" y="1555958"/>
                  </a:lnTo>
                  <a:lnTo>
                    <a:pt x="183375" y="1552632"/>
                  </a:lnTo>
                  <a:lnTo>
                    <a:pt x="181924" y="1549982"/>
                  </a:lnTo>
                  <a:close/>
                </a:path>
                <a:path w="1348104" h="1819275">
                  <a:moveTo>
                    <a:pt x="182464" y="1544978"/>
                  </a:moveTo>
                  <a:lnTo>
                    <a:pt x="169306" y="1531937"/>
                  </a:lnTo>
                  <a:lnTo>
                    <a:pt x="180347" y="1549413"/>
                  </a:lnTo>
                  <a:lnTo>
                    <a:pt x="182414" y="1545060"/>
                  </a:lnTo>
                  <a:lnTo>
                    <a:pt x="184359" y="1546932"/>
                  </a:lnTo>
                  <a:lnTo>
                    <a:pt x="182464" y="1544978"/>
                  </a:lnTo>
                  <a:close/>
                </a:path>
                <a:path w="1348104" h="1819275">
                  <a:moveTo>
                    <a:pt x="178792" y="1551430"/>
                  </a:moveTo>
                  <a:lnTo>
                    <a:pt x="179648" y="1554358"/>
                  </a:lnTo>
                  <a:lnTo>
                    <a:pt x="180480" y="1554686"/>
                  </a:lnTo>
                  <a:lnTo>
                    <a:pt x="178792" y="1551430"/>
                  </a:lnTo>
                  <a:close/>
                </a:path>
                <a:path w="1348104" h="1819275">
                  <a:moveTo>
                    <a:pt x="166420" y="1538129"/>
                  </a:moveTo>
                  <a:lnTo>
                    <a:pt x="165198" y="1540462"/>
                  </a:lnTo>
                  <a:lnTo>
                    <a:pt x="177398" y="1550770"/>
                  </a:lnTo>
                  <a:lnTo>
                    <a:pt x="175327" y="1544660"/>
                  </a:lnTo>
                  <a:lnTo>
                    <a:pt x="166420" y="1538129"/>
                  </a:lnTo>
                  <a:close/>
                </a:path>
                <a:path w="1348104" h="1819275">
                  <a:moveTo>
                    <a:pt x="174762" y="1540531"/>
                  </a:moveTo>
                  <a:lnTo>
                    <a:pt x="173418" y="1541543"/>
                  </a:lnTo>
                  <a:lnTo>
                    <a:pt x="175500" y="1540714"/>
                  </a:lnTo>
                  <a:lnTo>
                    <a:pt x="174762" y="1540531"/>
                  </a:lnTo>
                  <a:close/>
                </a:path>
                <a:path w="1348104" h="1819275">
                  <a:moveTo>
                    <a:pt x="169456" y="1533804"/>
                  </a:moveTo>
                  <a:lnTo>
                    <a:pt x="167411" y="1536874"/>
                  </a:lnTo>
                  <a:lnTo>
                    <a:pt x="172839" y="1540379"/>
                  </a:lnTo>
                  <a:lnTo>
                    <a:pt x="169456" y="1533804"/>
                  </a:lnTo>
                  <a:close/>
                </a:path>
                <a:path w="1348104" h="1819275">
                  <a:moveTo>
                    <a:pt x="170820" y="1526284"/>
                  </a:moveTo>
                  <a:lnTo>
                    <a:pt x="170580" y="1528354"/>
                  </a:lnTo>
                  <a:lnTo>
                    <a:pt x="171791" y="1527895"/>
                  </a:lnTo>
                  <a:lnTo>
                    <a:pt x="170820" y="1526284"/>
                  </a:lnTo>
                  <a:close/>
                </a:path>
                <a:path w="1348104" h="1819275">
                  <a:moveTo>
                    <a:pt x="170857" y="1500352"/>
                  </a:moveTo>
                  <a:lnTo>
                    <a:pt x="167392" y="1504737"/>
                  </a:lnTo>
                  <a:lnTo>
                    <a:pt x="169479" y="1505826"/>
                  </a:lnTo>
                  <a:lnTo>
                    <a:pt x="170857" y="1500352"/>
                  </a:lnTo>
                  <a:close/>
                </a:path>
                <a:path w="1348104" h="1819275">
                  <a:moveTo>
                    <a:pt x="169795" y="1523223"/>
                  </a:moveTo>
                  <a:lnTo>
                    <a:pt x="169268" y="1524358"/>
                  </a:lnTo>
                  <a:lnTo>
                    <a:pt x="171393" y="1524439"/>
                  </a:lnTo>
                  <a:lnTo>
                    <a:pt x="169795" y="1523223"/>
                  </a:lnTo>
                  <a:close/>
                </a:path>
                <a:path w="1348104" h="1819275">
                  <a:moveTo>
                    <a:pt x="170400" y="1506705"/>
                  </a:moveTo>
                  <a:lnTo>
                    <a:pt x="167983" y="1508968"/>
                  </a:lnTo>
                  <a:lnTo>
                    <a:pt x="170179" y="1508870"/>
                  </a:lnTo>
                  <a:lnTo>
                    <a:pt x="170400" y="1506705"/>
                  </a:lnTo>
                  <a:close/>
                </a:path>
                <a:path w="1348104" h="1819275">
                  <a:moveTo>
                    <a:pt x="167219" y="1525652"/>
                  </a:moveTo>
                  <a:lnTo>
                    <a:pt x="162910" y="1532657"/>
                  </a:lnTo>
                  <a:lnTo>
                    <a:pt x="163649" y="1529525"/>
                  </a:lnTo>
                  <a:lnTo>
                    <a:pt x="168445" y="1533050"/>
                  </a:lnTo>
                  <a:lnTo>
                    <a:pt x="167219" y="1525652"/>
                  </a:lnTo>
                  <a:close/>
                </a:path>
                <a:path w="1348104" h="1819275">
                  <a:moveTo>
                    <a:pt x="167961" y="1534264"/>
                  </a:moveTo>
                  <a:lnTo>
                    <a:pt x="167687" y="1535543"/>
                  </a:lnTo>
                  <a:lnTo>
                    <a:pt x="168665" y="1534678"/>
                  </a:lnTo>
                  <a:lnTo>
                    <a:pt x="167961" y="1534264"/>
                  </a:lnTo>
                  <a:close/>
                </a:path>
                <a:path w="1348104" h="1819275">
                  <a:moveTo>
                    <a:pt x="166947" y="1519574"/>
                  </a:moveTo>
                  <a:lnTo>
                    <a:pt x="166363" y="1520215"/>
                  </a:lnTo>
                  <a:lnTo>
                    <a:pt x="167702" y="1520164"/>
                  </a:lnTo>
                  <a:lnTo>
                    <a:pt x="166947" y="1519574"/>
                  </a:lnTo>
                  <a:close/>
                </a:path>
                <a:path w="1348104" h="1819275">
                  <a:moveTo>
                    <a:pt x="167078" y="1533925"/>
                  </a:moveTo>
                  <a:lnTo>
                    <a:pt x="166289" y="1534705"/>
                  </a:lnTo>
                  <a:lnTo>
                    <a:pt x="167293" y="1534940"/>
                  </a:lnTo>
                  <a:lnTo>
                    <a:pt x="167078" y="1533925"/>
                  </a:lnTo>
                  <a:close/>
                </a:path>
                <a:path w="1348104" h="1819275">
                  <a:moveTo>
                    <a:pt x="166055" y="1506089"/>
                  </a:moveTo>
                  <a:lnTo>
                    <a:pt x="164467" y="1508831"/>
                  </a:lnTo>
                  <a:lnTo>
                    <a:pt x="166953" y="1507921"/>
                  </a:lnTo>
                  <a:lnTo>
                    <a:pt x="166055" y="1506089"/>
                  </a:lnTo>
                  <a:close/>
                </a:path>
                <a:path w="1348104" h="1819275">
                  <a:moveTo>
                    <a:pt x="164961" y="1532497"/>
                  </a:moveTo>
                  <a:lnTo>
                    <a:pt x="163690" y="1533521"/>
                  </a:lnTo>
                  <a:lnTo>
                    <a:pt x="165995" y="1533366"/>
                  </a:lnTo>
                  <a:lnTo>
                    <a:pt x="164961" y="1532497"/>
                  </a:lnTo>
                  <a:close/>
                </a:path>
                <a:path w="1348104" h="1819275">
                  <a:moveTo>
                    <a:pt x="161447" y="1522643"/>
                  </a:moveTo>
                  <a:lnTo>
                    <a:pt x="161775" y="1525253"/>
                  </a:lnTo>
                  <a:lnTo>
                    <a:pt x="164816" y="1526265"/>
                  </a:lnTo>
                  <a:lnTo>
                    <a:pt x="161447" y="1522643"/>
                  </a:lnTo>
                  <a:close/>
                </a:path>
                <a:path w="1348104" h="1819275">
                  <a:moveTo>
                    <a:pt x="162734" y="992766"/>
                  </a:moveTo>
                  <a:lnTo>
                    <a:pt x="161103" y="995777"/>
                  </a:lnTo>
                  <a:lnTo>
                    <a:pt x="163299" y="995080"/>
                  </a:lnTo>
                  <a:lnTo>
                    <a:pt x="162734" y="992766"/>
                  </a:lnTo>
                  <a:close/>
                </a:path>
                <a:path w="1348104" h="1819275">
                  <a:moveTo>
                    <a:pt x="162377" y="1517314"/>
                  </a:moveTo>
                  <a:lnTo>
                    <a:pt x="161308" y="1518266"/>
                  </a:lnTo>
                  <a:lnTo>
                    <a:pt x="162584" y="1518637"/>
                  </a:lnTo>
                  <a:lnTo>
                    <a:pt x="162377" y="1517314"/>
                  </a:lnTo>
                  <a:close/>
                </a:path>
                <a:path w="1348104" h="1819275">
                  <a:moveTo>
                    <a:pt x="161591" y="1515671"/>
                  </a:moveTo>
                  <a:lnTo>
                    <a:pt x="161070" y="1517243"/>
                  </a:lnTo>
                  <a:lnTo>
                    <a:pt x="162282" y="1517173"/>
                  </a:lnTo>
                  <a:lnTo>
                    <a:pt x="161591" y="1515671"/>
                  </a:lnTo>
                  <a:close/>
                </a:path>
                <a:path w="1348104" h="1819275">
                  <a:moveTo>
                    <a:pt x="159729" y="1511286"/>
                  </a:moveTo>
                  <a:lnTo>
                    <a:pt x="158626" y="1516103"/>
                  </a:lnTo>
                  <a:lnTo>
                    <a:pt x="161611" y="1511485"/>
                  </a:lnTo>
                  <a:lnTo>
                    <a:pt x="159729" y="1511286"/>
                  </a:lnTo>
                  <a:close/>
                </a:path>
                <a:path w="1348104" h="1819275">
                  <a:moveTo>
                    <a:pt x="156575" y="1577074"/>
                  </a:moveTo>
                  <a:lnTo>
                    <a:pt x="152500" y="1572592"/>
                  </a:lnTo>
                  <a:lnTo>
                    <a:pt x="154283" y="1569418"/>
                  </a:lnTo>
                  <a:lnTo>
                    <a:pt x="144912" y="1562317"/>
                  </a:lnTo>
                  <a:lnTo>
                    <a:pt x="148479" y="1555913"/>
                  </a:lnTo>
                  <a:lnTo>
                    <a:pt x="143170" y="1553741"/>
                  </a:lnTo>
                  <a:lnTo>
                    <a:pt x="147865" y="1552127"/>
                  </a:lnTo>
                  <a:lnTo>
                    <a:pt x="145110" y="1548136"/>
                  </a:lnTo>
                  <a:lnTo>
                    <a:pt x="137919" y="1549608"/>
                  </a:lnTo>
                  <a:lnTo>
                    <a:pt x="142226" y="1548548"/>
                  </a:lnTo>
                  <a:lnTo>
                    <a:pt x="147663" y="1523884"/>
                  </a:lnTo>
                  <a:lnTo>
                    <a:pt x="139195" y="1527048"/>
                  </a:lnTo>
                  <a:lnTo>
                    <a:pt x="139522" y="1536853"/>
                  </a:lnTo>
                  <a:lnTo>
                    <a:pt x="135018" y="1538645"/>
                  </a:lnTo>
                  <a:lnTo>
                    <a:pt x="133324" y="1536773"/>
                  </a:lnTo>
                  <a:lnTo>
                    <a:pt x="140243" y="1532633"/>
                  </a:lnTo>
                  <a:lnTo>
                    <a:pt x="139468" y="1528010"/>
                  </a:lnTo>
                  <a:lnTo>
                    <a:pt x="126067" y="1523485"/>
                  </a:lnTo>
                  <a:lnTo>
                    <a:pt x="124448" y="1533863"/>
                  </a:lnTo>
                  <a:lnTo>
                    <a:pt x="128157" y="1542604"/>
                  </a:lnTo>
                  <a:lnTo>
                    <a:pt x="135428" y="1545819"/>
                  </a:lnTo>
                  <a:lnTo>
                    <a:pt x="130125" y="1546433"/>
                  </a:lnTo>
                  <a:lnTo>
                    <a:pt x="132896" y="1551709"/>
                  </a:lnTo>
                  <a:lnTo>
                    <a:pt x="139786" y="1555565"/>
                  </a:lnTo>
                  <a:lnTo>
                    <a:pt x="136612" y="1556382"/>
                  </a:lnTo>
                  <a:lnTo>
                    <a:pt x="138545" y="1560217"/>
                  </a:lnTo>
                  <a:lnTo>
                    <a:pt x="156485" y="1577116"/>
                  </a:lnTo>
                  <a:lnTo>
                    <a:pt x="157233" y="1582088"/>
                  </a:lnTo>
                  <a:lnTo>
                    <a:pt x="156575" y="1577074"/>
                  </a:lnTo>
                  <a:close/>
                </a:path>
                <a:path w="1348104" h="1819275">
                  <a:moveTo>
                    <a:pt x="152177" y="1565856"/>
                  </a:moveTo>
                  <a:lnTo>
                    <a:pt x="151124" y="1566363"/>
                  </a:lnTo>
                  <a:lnTo>
                    <a:pt x="152492" y="1566674"/>
                  </a:lnTo>
                  <a:lnTo>
                    <a:pt x="152177" y="1565856"/>
                  </a:lnTo>
                  <a:close/>
                </a:path>
                <a:path w="1348104" h="1819275">
                  <a:moveTo>
                    <a:pt x="150349" y="1561832"/>
                  </a:moveTo>
                  <a:lnTo>
                    <a:pt x="146530" y="1562637"/>
                  </a:lnTo>
                  <a:lnTo>
                    <a:pt x="148476" y="1565859"/>
                  </a:lnTo>
                  <a:lnTo>
                    <a:pt x="150349" y="1561832"/>
                  </a:lnTo>
                  <a:close/>
                </a:path>
                <a:path w="1348104" h="1819275">
                  <a:moveTo>
                    <a:pt x="147820" y="1560773"/>
                  </a:moveTo>
                  <a:lnTo>
                    <a:pt x="146257" y="1560943"/>
                  </a:lnTo>
                  <a:lnTo>
                    <a:pt x="148426" y="1561475"/>
                  </a:lnTo>
                  <a:lnTo>
                    <a:pt x="147820" y="1560773"/>
                  </a:lnTo>
                  <a:close/>
                </a:path>
                <a:path w="1348104" h="1819275">
                  <a:moveTo>
                    <a:pt x="137042" y="1554767"/>
                  </a:moveTo>
                  <a:lnTo>
                    <a:pt x="137089" y="1555953"/>
                  </a:lnTo>
                  <a:lnTo>
                    <a:pt x="139258" y="1555473"/>
                  </a:lnTo>
                  <a:lnTo>
                    <a:pt x="137042" y="1554767"/>
                  </a:lnTo>
                  <a:close/>
                </a:path>
                <a:path w="1348104" h="1819275">
                  <a:moveTo>
                    <a:pt x="125931" y="1521495"/>
                  </a:moveTo>
                  <a:lnTo>
                    <a:pt x="125227" y="1522448"/>
                  </a:lnTo>
                  <a:lnTo>
                    <a:pt x="126438" y="1522729"/>
                  </a:lnTo>
                  <a:lnTo>
                    <a:pt x="125931" y="1521495"/>
                  </a:lnTo>
                  <a:close/>
                </a:path>
                <a:path w="1348104" h="1819275">
                  <a:moveTo>
                    <a:pt x="117311" y="997520"/>
                  </a:moveTo>
                  <a:lnTo>
                    <a:pt x="116227" y="999147"/>
                  </a:lnTo>
                  <a:lnTo>
                    <a:pt x="117924" y="998381"/>
                  </a:lnTo>
                  <a:lnTo>
                    <a:pt x="117311" y="997520"/>
                  </a:lnTo>
                  <a:close/>
                </a:path>
                <a:path w="1348104" h="1819275">
                  <a:moveTo>
                    <a:pt x="113311" y="994465"/>
                  </a:moveTo>
                  <a:lnTo>
                    <a:pt x="110385" y="995420"/>
                  </a:lnTo>
                  <a:lnTo>
                    <a:pt x="111645" y="995505"/>
                  </a:lnTo>
                  <a:lnTo>
                    <a:pt x="113311" y="994465"/>
                  </a:lnTo>
                  <a:close/>
                </a:path>
                <a:path w="1348104" h="1819275">
                  <a:moveTo>
                    <a:pt x="111552" y="1005540"/>
                  </a:moveTo>
                  <a:lnTo>
                    <a:pt x="110036" y="1007328"/>
                  </a:lnTo>
                  <a:lnTo>
                    <a:pt x="111937" y="1006882"/>
                  </a:lnTo>
                  <a:lnTo>
                    <a:pt x="111552" y="1005540"/>
                  </a:lnTo>
                  <a:close/>
                </a:path>
                <a:path w="1348104" h="1819275">
                  <a:moveTo>
                    <a:pt x="110802" y="993242"/>
                  </a:moveTo>
                  <a:lnTo>
                    <a:pt x="107896" y="994216"/>
                  </a:lnTo>
                  <a:lnTo>
                    <a:pt x="109845" y="994655"/>
                  </a:lnTo>
                  <a:lnTo>
                    <a:pt x="110802" y="993242"/>
                  </a:lnTo>
                  <a:close/>
                </a:path>
                <a:path w="1348104" h="1819275">
                  <a:moveTo>
                    <a:pt x="97677" y="989428"/>
                  </a:moveTo>
                  <a:lnTo>
                    <a:pt x="95542" y="989805"/>
                  </a:lnTo>
                  <a:lnTo>
                    <a:pt x="97173" y="990242"/>
                  </a:lnTo>
                  <a:lnTo>
                    <a:pt x="97677" y="989428"/>
                  </a:lnTo>
                  <a:close/>
                </a:path>
                <a:path w="1348104" h="1819275">
                  <a:moveTo>
                    <a:pt x="90360" y="997727"/>
                  </a:moveTo>
                  <a:lnTo>
                    <a:pt x="89599" y="999800"/>
                  </a:lnTo>
                  <a:lnTo>
                    <a:pt x="91578" y="998503"/>
                  </a:lnTo>
                  <a:lnTo>
                    <a:pt x="90360" y="997727"/>
                  </a:lnTo>
                  <a:close/>
                </a:path>
                <a:path w="1348104" h="1819275">
                  <a:moveTo>
                    <a:pt x="91154" y="1035659"/>
                  </a:moveTo>
                  <a:lnTo>
                    <a:pt x="89850" y="1034748"/>
                  </a:lnTo>
                  <a:lnTo>
                    <a:pt x="90072" y="1035776"/>
                  </a:lnTo>
                  <a:lnTo>
                    <a:pt x="91154" y="1035659"/>
                  </a:lnTo>
                  <a:close/>
                </a:path>
                <a:path w="1348104" h="1819275">
                  <a:moveTo>
                    <a:pt x="88683" y="1003856"/>
                  </a:moveTo>
                  <a:lnTo>
                    <a:pt x="86661" y="1004752"/>
                  </a:lnTo>
                  <a:lnTo>
                    <a:pt x="90776" y="1006032"/>
                  </a:lnTo>
                  <a:lnTo>
                    <a:pt x="88683" y="1003856"/>
                  </a:lnTo>
                  <a:close/>
                </a:path>
                <a:path w="1348104" h="1819275">
                  <a:moveTo>
                    <a:pt x="88470" y="999922"/>
                  </a:moveTo>
                  <a:lnTo>
                    <a:pt x="86763" y="1000561"/>
                  </a:lnTo>
                  <a:lnTo>
                    <a:pt x="87980" y="1001559"/>
                  </a:lnTo>
                  <a:lnTo>
                    <a:pt x="88470" y="999922"/>
                  </a:lnTo>
                  <a:close/>
                </a:path>
                <a:path w="1348104" h="1819275">
                  <a:moveTo>
                    <a:pt x="88254" y="992204"/>
                  </a:moveTo>
                  <a:lnTo>
                    <a:pt x="85462" y="994859"/>
                  </a:lnTo>
                  <a:lnTo>
                    <a:pt x="87227" y="995189"/>
                  </a:lnTo>
                  <a:lnTo>
                    <a:pt x="88254" y="992204"/>
                  </a:lnTo>
                  <a:close/>
                </a:path>
                <a:path w="1348104" h="1819275">
                  <a:moveTo>
                    <a:pt x="86470" y="1023508"/>
                  </a:moveTo>
                  <a:lnTo>
                    <a:pt x="86091" y="1020107"/>
                  </a:lnTo>
                  <a:lnTo>
                    <a:pt x="82463" y="1021366"/>
                  </a:lnTo>
                  <a:lnTo>
                    <a:pt x="86470" y="1023508"/>
                  </a:lnTo>
                  <a:close/>
                </a:path>
                <a:path w="1348104" h="1819275">
                  <a:moveTo>
                    <a:pt x="82990" y="998021"/>
                  </a:moveTo>
                  <a:lnTo>
                    <a:pt x="84480" y="999841"/>
                  </a:lnTo>
                  <a:lnTo>
                    <a:pt x="85199" y="999327"/>
                  </a:lnTo>
                  <a:lnTo>
                    <a:pt x="82990" y="998021"/>
                  </a:lnTo>
                  <a:close/>
                </a:path>
                <a:path w="1348104" h="1819275">
                  <a:moveTo>
                    <a:pt x="79476" y="1022110"/>
                  </a:moveTo>
                  <a:lnTo>
                    <a:pt x="77193" y="1020679"/>
                  </a:lnTo>
                  <a:lnTo>
                    <a:pt x="84597" y="1025254"/>
                  </a:lnTo>
                  <a:lnTo>
                    <a:pt x="80055" y="1019692"/>
                  </a:lnTo>
                  <a:lnTo>
                    <a:pt x="79476" y="1022110"/>
                  </a:lnTo>
                  <a:close/>
                </a:path>
                <a:path w="1348104" h="1819275">
                  <a:moveTo>
                    <a:pt x="77158" y="1014053"/>
                  </a:moveTo>
                  <a:lnTo>
                    <a:pt x="75212" y="1013175"/>
                  </a:lnTo>
                  <a:lnTo>
                    <a:pt x="78650" y="1016472"/>
                  </a:lnTo>
                  <a:lnTo>
                    <a:pt x="77158" y="1014053"/>
                  </a:lnTo>
                  <a:close/>
                </a:path>
                <a:path w="1348104" h="1819275">
                  <a:moveTo>
                    <a:pt x="77263" y="1017882"/>
                  </a:moveTo>
                  <a:lnTo>
                    <a:pt x="77349" y="1019344"/>
                  </a:lnTo>
                  <a:lnTo>
                    <a:pt x="78172" y="1018178"/>
                  </a:lnTo>
                  <a:lnTo>
                    <a:pt x="77263" y="1017882"/>
                  </a:lnTo>
                  <a:close/>
                </a:path>
                <a:path w="1348104" h="1819275">
                  <a:moveTo>
                    <a:pt x="77773" y="1013570"/>
                  </a:moveTo>
                  <a:lnTo>
                    <a:pt x="77870" y="1012327"/>
                  </a:lnTo>
                  <a:lnTo>
                    <a:pt x="76571" y="1012291"/>
                  </a:lnTo>
                  <a:lnTo>
                    <a:pt x="77773" y="1013570"/>
                  </a:lnTo>
                  <a:close/>
                </a:path>
                <a:path w="1348104" h="1819275">
                  <a:moveTo>
                    <a:pt x="75578" y="1014851"/>
                  </a:moveTo>
                  <a:lnTo>
                    <a:pt x="76224" y="1016631"/>
                  </a:lnTo>
                  <a:lnTo>
                    <a:pt x="77223" y="1016012"/>
                  </a:lnTo>
                  <a:lnTo>
                    <a:pt x="75578" y="1014851"/>
                  </a:lnTo>
                  <a:close/>
                </a:path>
                <a:path w="1348104" h="1819275">
                  <a:moveTo>
                    <a:pt x="30794" y="992340"/>
                  </a:moveTo>
                  <a:lnTo>
                    <a:pt x="26938" y="995564"/>
                  </a:lnTo>
                  <a:lnTo>
                    <a:pt x="30246" y="997439"/>
                  </a:lnTo>
                  <a:lnTo>
                    <a:pt x="33962" y="995189"/>
                  </a:lnTo>
                  <a:lnTo>
                    <a:pt x="30794" y="99234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4973" y="3376359"/>
              <a:ext cx="104986" cy="70537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4905591" y="3207808"/>
              <a:ext cx="60960" cy="50165"/>
            </a:xfrm>
            <a:custGeom>
              <a:avLst/>
              <a:gdLst/>
              <a:ahLst/>
              <a:cxnLst/>
              <a:rect l="l" t="t" r="r" b="b"/>
              <a:pathLst>
                <a:path w="60960" h="50164">
                  <a:moveTo>
                    <a:pt x="46260" y="49824"/>
                  </a:moveTo>
                  <a:lnTo>
                    <a:pt x="36524" y="42528"/>
                  </a:lnTo>
                  <a:lnTo>
                    <a:pt x="36824" y="33782"/>
                  </a:lnTo>
                  <a:lnTo>
                    <a:pt x="26144" y="38611"/>
                  </a:lnTo>
                  <a:lnTo>
                    <a:pt x="26187" y="30807"/>
                  </a:lnTo>
                  <a:lnTo>
                    <a:pt x="18131" y="29811"/>
                  </a:lnTo>
                  <a:lnTo>
                    <a:pt x="9506" y="17991"/>
                  </a:lnTo>
                  <a:lnTo>
                    <a:pt x="3856" y="19588"/>
                  </a:lnTo>
                  <a:lnTo>
                    <a:pt x="0" y="10500"/>
                  </a:lnTo>
                  <a:lnTo>
                    <a:pt x="6054" y="6951"/>
                  </a:lnTo>
                  <a:lnTo>
                    <a:pt x="12959" y="3459"/>
                  </a:lnTo>
                  <a:lnTo>
                    <a:pt x="21170" y="7704"/>
                  </a:lnTo>
                  <a:lnTo>
                    <a:pt x="35181" y="0"/>
                  </a:lnTo>
                  <a:lnTo>
                    <a:pt x="51798" y="8551"/>
                  </a:lnTo>
                  <a:lnTo>
                    <a:pt x="49522" y="18805"/>
                  </a:lnTo>
                  <a:lnTo>
                    <a:pt x="56294" y="19663"/>
                  </a:lnTo>
                  <a:lnTo>
                    <a:pt x="60937" y="29593"/>
                  </a:lnTo>
                  <a:lnTo>
                    <a:pt x="51044" y="38486"/>
                  </a:lnTo>
                  <a:lnTo>
                    <a:pt x="52523" y="47972"/>
                  </a:lnTo>
                  <a:lnTo>
                    <a:pt x="46260" y="49824"/>
                  </a:lnTo>
                  <a:close/>
                </a:path>
              </a:pathLst>
            </a:custGeom>
            <a:solidFill>
              <a:srgbClr val="2B7B4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4905591" y="3207808"/>
              <a:ext cx="60960" cy="50165"/>
            </a:xfrm>
            <a:custGeom>
              <a:avLst/>
              <a:gdLst/>
              <a:ahLst/>
              <a:cxnLst/>
              <a:rect l="l" t="t" r="r" b="b"/>
              <a:pathLst>
                <a:path w="60960" h="50164">
                  <a:moveTo>
                    <a:pt x="6054" y="6951"/>
                  </a:moveTo>
                  <a:lnTo>
                    <a:pt x="0" y="10500"/>
                  </a:lnTo>
                  <a:lnTo>
                    <a:pt x="3856" y="19588"/>
                  </a:lnTo>
                  <a:lnTo>
                    <a:pt x="9506" y="17991"/>
                  </a:lnTo>
                  <a:lnTo>
                    <a:pt x="18131" y="29811"/>
                  </a:lnTo>
                  <a:lnTo>
                    <a:pt x="26187" y="30807"/>
                  </a:lnTo>
                  <a:lnTo>
                    <a:pt x="26144" y="38611"/>
                  </a:lnTo>
                  <a:lnTo>
                    <a:pt x="36824" y="33782"/>
                  </a:lnTo>
                  <a:lnTo>
                    <a:pt x="36524" y="42528"/>
                  </a:lnTo>
                  <a:lnTo>
                    <a:pt x="46260" y="49824"/>
                  </a:lnTo>
                  <a:lnTo>
                    <a:pt x="52523" y="47972"/>
                  </a:lnTo>
                  <a:lnTo>
                    <a:pt x="51044" y="38486"/>
                  </a:lnTo>
                  <a:lnTo>
                    <a:pt x="60937" y="29593"/>
                  </a:lnTo>
                  <a:lnTo>
                    <a:pt x="56294" y="19663"/>
                  </a:lnTo>
                  <a:lnTo>
                    <a:pt x="49522" y="18805"/>
                  </a:lnTo>
                  <a:lnTo>
                    <a:pt x="51798" y="8551"/>
                  </a:lnTo>
                  <a:lnTo>
                    <a:pt x="35181" y="0"/>
                  </a:lnTo>
                  <a:lnTo>
                    <a:pt x="21170" y="7704"/>
                  </a:lnTo>
                  <a:lnTo>
                    <a:pt x="12959" y="3459"/>
                  </a:lnTo>
                  <a:lnTo>
                    <a:pt x="6054" y="695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923785" y="3948175"/>
              <a:ext cx="2540" cy="3810"/>
            </a:xfrm>
            <a:custGeom>
              <a:avLst/>
              <a:gdLst/>
              <a:ahLst/>
              <a:cxnLst/>
              <a:rect l="l" t="t" r="r" b="b"/>
              <a:pathLst>
                <a:path w="2539" h="3810">
                  <a:moveTo>
                    <a:pt x="2229" y="3526"/>
                  </a:moveTo>
                  <a:lnTo>
                    <a:pt x="0" y="0"/>
                  </a:lnTo>
                  <a:lnTo>
                    <a:pt x="1632" y="569"/>
                  </a:lnTo>
                  <a:lnTo>
                    <a:pt x="2229" y="3526"/>
                  </a:lnTo>
                  <a:close/>
                </a:path>
              </a:pathLst>
            </a:custGeom>
            <a:solidFill>
              <a:srgbClr val="6CB3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3923785" y="3948175"/>
              <a:ext cx="2540" cy="3810"/>
            </a:xfrm>
            <a:custGeom>
              <a:avLst/>
              <a:gdLst/>
              <a:ahLst/>
              <a:cxnLst/>
              <a:rect l="l" t="t" r="r" b="b"/>
              <a:pathLst>
                <a:path w="2539" h="3810">
                  <a:moveTo>
                    <a:pt x="0" y="0"/>
                  </a:moveTo>
                  <a:lnTo>
                    <a:pt x="2229" y="3526"/>
                  </a:lnTo>
                  <a:lnTo>
                    <a:pt x="1632" y="56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3634892" y="3717988"/>
              <a:ext cx="81915" cy="103505"/>
            </a:xfrm>
            <a:custGeom>
              <a:avLst/>
              <a:gdLst/>
              <a:ahLst/>
              <a:cxnLst/>
              <a:rect l="l" t="t" r="r" b="b"/>
              <a:pathLst>
                <a:path w="81914" h="103504">
                  <a:moveTo>
                    <a:pt x="3556" y="45224"/>
                  </a:moveTo>
                  <a:lnTo>
                    <a:pt x="3263" y="44018"/>
                  </a:lnTo>
                  <a:lnTo>
                    <a:pt x="2006" y="45275"/>
                  </a:lnTo>
                  <a:lnTo>
                    <a:pt x="3556" y="45224"/>
                  </a:lnTo>
                  <a:close/>
                </a:path>
                <a:path w="81914" h="103504">
                  <a:moveTo>
                    <a:pt x="3822" y="56603"/>
                  </a:moveTo>
                  <a:lnTo>
                    <a:pt x="3556" y="55905"/>
                  </a:lnTo>
                  <a:lnTo>
                    <a:pt x="3390" y="56438"/>
                  </a:lnTo>
                  <a:lnTo>
                    <a:pt x="3822" y="56603"/>
                  </a:lnTo>
                  <a:close/>
                </a:path>
                <a:path w="81914" h="103504">
                  <a:moveTo>
                    <a:pt x="6388" y="11201"/>
                  </a:moveTo>
                  <a:lnTo>
                    <a:pt x="6134" y="10604"/>
                  </a:lnTo>
                  <a:lnTo>
                    <a:pt x="5829" y="10833"/>
                  </a:lnTo>
                  <a:lnTo>
                    <a:pt x="6388" y="11201"/>
                  </a:lnTo>
                  <a:close/>
                </a:path>
                <a:path w="81914" h="103504">
                  <a:moveTo>
                    <a:pt x="6553" y="54711"/>
                  </a:moveTo>
                  <a:lnTo>
                    <a:pt x="5473" y="47472"/>
                  </a:lnTo>
                  <a:lnTo>
                    <a:pt x="4546" y="48399"/>
                  </a:lnTo>
                  <a:lnTo>
                    <a:pt x="4711" y="48145"/>
                  </a:lnTo>
                  <a:lnTo>
                    <a:pt x="4457" y="48196"/>
                  </a:lnTo>
                  <a:lnTo>
                    <a:pt x="4457" y="48488"/>
                  </a:lnTo>
                  <a:lnTo>
                    <a:pt x="4330" y="48615"/>
                  </a:lnTo>
                  <a:lnTo>
                    <a:pt x="4330" y="48361"/>
                  </a:lnTo>
                  <a:lnTo>
                    <a:pt x="4457" y="48488"/>
                  </a:lnTo>
                  <a:lnTo>
                    <a:pt x="4457" y="48196"/>
                  </a:lnTo>
                  <a:lnTo>
                    <a:pt x="4330" y="48221"/>
                  </a:lnTo>
                  <a:lnTo>
                    <a:pt x="4330" y="48082"/>
                  </a:lnTo>
                  <a:lnTo>
                    <a:pt x="4559" y="48107"/>
                  </a:lnTo>
                  <a:lnTo>
                    <a:pt x="4876" y="47447"/>
                  </a:lnTo>
                  <a:lnTo>
                    <a:pt x="4330" y="47828"/>
                  </a:lnTo>
                  <a:lnTo>
                    <a:pt x="4330" y="45986"/>
                  </a:lnTo>
                  <a:lnTo>
                    <a:pt x="342" y="49542"/>
                  </a:lnTo>
                  <a:lnTo>
                    <a:pt x="4114" y="48844"/>
                  </a:lnTo>
                  <a:lnTo>
                    <a:pt x="1638" y="51346"/>
                  </a:lnTo>
                  <a:lnTo>
                    <a:pt x="3136" y="55232"/>
                  </a:lnTo>
                  <a:lnTo>
                    <a:pt x="6553" y="54711"/>
                  </a:lnTo>
                  <a:close/>
                </a:path>
                <a:path w="81914" h="103504">
                  <a:moveTo>
                    <a:pt x="6667" y="14782"/>
                  </a:moveTo>
                  <a:lnTo>
                    <a:pt x="6578" y="14401"/>
                  </a:lnTo>
                  <a:lnTo>
                    <a:pt x="6286" y="14605"/>
                  </a:lnTo>
                  <a:lnTo>
                    <a:pt x="6667" y="14782"/>
                  </a:lnTo>
                  <a:close/>
                </a:path>
                <a:path w="81914" h="103504">
                  <a:moveTo>
                    <a:pt x="8166" y="4813"/>
                  </a:moveTo>
                  <a:lnTo>
                    <a:pt x="8013" y="4902"/>
                  </a:lnTo>
                  <a:lnTo>
                    <a:pt x="7975" y="5245"/>
                  </a:lnTo>
                  <a:lnTo>
                    <a:pt x="8166" y="4813"/>
                  </a:lnTo>
                  <a:close/>
                </a:path>
                <a:path w="81914" h="103504">
                  <a:moveTo>
                    <a:pt x="9271" y="32346"/>
                  </a:moveTo>
                  <a:lnTo>
                    <a:pt x="6159" y="33528"/>
                  </a:lnTo>
                  <a:lnTo>
                    <a:pt x="8636" y="34137"/>
                  </a:lnTo>
                  <a:lnTo>
                    <a:pt x="9271" y="32346"/>
                  </a:lnTo>
                  <a:close/>
                </a:path>
                <a:path w="81914" h="103504">
                  <a:moveTo>
                    <a:pt x="9372" y="1778"/>
                  </a:moveTo>
                  <a:lnTo>
                    <a:pt x="8851" y="1346"/>
                  </a:lnTo>
                  <a:lnTo>
                    <a:pt x="9042" y="1752"/>
                  </a:lnTo>
                  <a:lnTo>
                    <a:pt x="9372" y="1778"/>
                  </a:lnTo>
                  <a:close/>
                </a:path>
                <a:path w="81914" h="103504">
                  <a:moveTo>
                    <a:pt x="10274" y="32245"/>
                  </a:moveTo>
                  <a:lnTo>
                    <a:pt x="9753" y="32219"/>
                  </a:lnTo>
                  <a:lnTo>
                    <a:pt x="9486" y="32258"/>
                  </a:lnTo>
                  <a:lnTo>
                    <a:pt x="10274" y="32245"/>
                  </a:lnTo>
                  <a:close/>
                </a:path>
                <a:path w="81914" h="103504">
                  <a:moveTo>
                    <a:pt x="10274" y="6921"/>
                  </a:moveTo>
                  <a:lnTo>
                    <a:pt x="10147" y="6718"/>
                  </a:lnTo>
                  <a:lnTo>
                    <a:pt x="9969" y="6985"/>
                  </a:lnTo>
                  <a:lnTo>
                    <a:pt x="10274" y="6921"/>
                  </a:lnTo>
                  <a:close/>
                </a:path>
                <a:path w="81914" h="103504">
                  <a:moveTo>
                    <a:pt x="10312" y="9156"/>
                  </a:moveTo>
                  <a:lnTo>
                    <a:pt x="9982" y="9537"/>
                  </a:lnTo>
                  <a:lnTo>
                    <a:pt x="10261" y="9410"/>
                  </a:lnTo>
                  <a:lnTo>
                    <a:pt x="10312" y="9156"/>
                  </a:lnTo>
                  <a:close/>
                </a:path>
                <a:path w="81914" h="103504">
                  <a:moveTo>
                    <a:pt x="10439" y="10007"/>
                  </a:moveTo>
                  <a:lnTo>
                    <a:pt x="10337" y="10172"/>
                  </a:lnTo>
                  <a:lnTo>
                    <a:pt x="10248" y="10744"/>
                  </a:lnTo>
                  <a:lnTo>
                    <a:pt x="10439" y="10007"/>
                  </a:lnTo>
                  <a:close/>
                </a:path>
                <a:path w="81914" h="103504">
                  <a:moveTo>
                    <a:pt x="10604" y="9753"/>
                  </a:moveTo>
                  <a:lnTo>
                    <a:pt x="10337" y="9639"/>
                  </a:lnTo>
                  <a:lnTo>
                    <a:pt x="10236" y="9829"/>
                  </a:lnTo>
                  <a:lnTo>
                    <a:pt x="10604" y="9753"/>
                  </a:lnTo>
                  <a:close/>
                </a:path>
                <a:path w="81914" h="103504">
                  <a:moveTo>
                    <a:pt x="10795" y="8661"/>
                  </a:moveTo>
                  <a:lnTo>
                    <a:pt x="10579" y="8724"/>
                  </a:lnTo>
                  <a:lnTo>
                    <a:pt x="10426" y="9093"/>
                  </a:lnTo>
                  <a:lnTo>
                    <a:pt x="10795" y="8661"/>
                  </a:lnTo>
                  <a:close/>
                </a:path>
                <a:path w="81914" h="103504">
                  <a:moveTo>
                    <a:pt x="10858" y="7493"/>
                  </a:moveTo>
                  <a:lnTo>
                    <a:pt x="10426" y="7391"/>
                  </a:lnTo>
                  <a:lnTo>
                    <a:pt x="10845" y="7721"/>
                  </a:lnTo>
                  <a:lnTo>
                    <a:pt x="10858" y="7493"/>
                  </a:lnTo>
                  <a:close/>
                </a:path>
                <a:path w="81914" h="103504">
                  <a:moveTo>
                    <a:pt x="11188" y="8128"/>
                  </a:moveTo>
                  <a:lnTo>
                    <a:pt x="10934" y="7670"/>
                  </a:lnTo>
                  <a:lnTo>
                    <a:pt x="10744" y="8407"/>
                  </a:lnTo>
                  <a:lnTo>
                    <a:pt x="11188" y="8128"/>
                  </a:lnTo>
                  <a:close/>
                </a:path>
                <a:path w="81914" h="103504">
                  <a:moveTo>
                    <a:pt x="11264" y="9296"/>
                  </a:moveTo>
                  <a:lnTo>
                    <a:pt x="10947" y="9448"/>
                  </a:lnTo>
                  <a:lnTo>
                    <a:pt x="11099" y="9690"/>
                  </a:lnTo>
                  <a:lnTo>
                    <a:pt x="11264" y="9296"/>
                  </a:lnTo>
                  <a:close/>
                </a:path>
                <a:path w="81914" h="103504">
                  <a:moveTo>
                    <a:pt x="11290" y="6819"/>
                  </a:moveTo>
                  <a:lnTo>
                    <a:pt x="11074" y="6832"/>
                  </a:lnTo>
                  <a:lnTo>
                    <a:pt x="11188" y="7150"/>
                  </a:lnTo>
                  <a:lnTo>
                    <a:pt x="11290" y="6819"/>
                  </a:lnTo>
                  <a:close/>
                </a:path>
                <a:path w="81914" h="103504">
                  <a:moveTo>
                    <a:pt x="11417" y="8547"/>
                  </a:moveTo>
                  <a:lnTo>
                    <a:pt x="10909" y="8928"/>
                  </a:lnTo>
                  <a:lnTo>
                    <a:pt x="11176" y="8966"/>
                  </a:lnTo>
                  <a:lnTo>
                    <a:pt x="11417" y="8547"/>
                  </a:lnTo>
                  <a:close/>
                </a:path>
                <a:path w="81914" h="103504">
                  <a:moveTo>
                    <a:pt x="11722" y="7391"/>
                  </a:moveTo>
                  <a:lnTo>
                    <a:pt x="11480" y="7124"/>
                  </a:lnTo>
                  <a:lnTo>
                    <a:pt x="11379" y="7327"/>
                  </a:lnTo>
                  <a:lnTo>
                    <a:pt x="11722" y="7391"/>
                  </a:lnTo>
                  <a:close/>
                </a:path>
                <a:path w="81914" h="103504">
                  <a:moveTo>
                    <a:pt x="11938" y="6591"/>
                  </a:moveTo>
                  <a:lnTo>
                    <a:pt x="11912" y="6337"/>
                  </a:lnTo>
                  <a:lnTo>
                    <a:pt x="11684" y="6362"/>
                  </a:lnTo>
                  <a:lnTo>
                    <a:pt x="11938" y="6591"/>
                  </a:lnTo>
                  <a:close/>
                </a:path>
                <a:path w="81914" h="103504">
                  <a:moveTo>
                    <a:pt x="12636" y="7213"/>
                  </a:moveTo>
                  <a:lnTo>
                    <a:pt x="12496" y="7086"/>
                  </a:lnTo>
                  <a:lnTo>
                    <a:pt x="12179" y="7264"/>
                  </a:lnTo>
                  <a:lnTo>
                    <a:pt x="12636" y="7213"/>
                  </a:lnTo>
                  <a:close/>
                </a:path>
                <a:path w="81914" h="103504">
                  <a:moveTo>
                    <a:pt x="13271" y="4495"/>
                  </a:moveTo>
                  <a:lnTo>
                    <a:pt x="12433" y="3848"/>
                  </a:lnTo>
                  <a:lnTo>
                    <a:pt x="12573" y="4292"/>
                  </a:lnTo>
                  <a:lnTo>
                    <a:pt x="13271" y="4495"/>
                  </a:lnTo>
                  <a:close/>
                </a:path>
                <a:path w="81914" h="103504">
                  <a:moveTo>
                    <a:pt x="14122" y="6553"/>
                  </a:moveTo>
                  <a:lnTo>
                    <a:pt x="5651" y="0"/>
                  </a:lnTo>
                  <a:lnTo>
                    <a:pt x="0" y="457"/>
                  </a:lnTo>
                  <a:lnTo>
                    <a:pt x="9956" y="4533"/>
                  </a:lnTo>
                  <a:lnTo>
                    <a:pt x="12890" y="6845"/>
                  </a:lnTo>
                  <a:lnTo>
                    <a:pt x="11468" y="9906"/>
                  </a:lnTo>
                  <a:lnTo>
                    <a:pt x="11404" y="9652"/>
                  </a:lnTo>
                  <a:lnTo>
                    <a:pt x="11226" y="9677"/>
                  </a:lnTo>
                  <a:lnTo>
                    <a:pt x="11455" y="9944"/>
                  </a:lnTo>
                  <a:lnTo>
                    <a:pt x="8521" y="16281"/>
                  </a:lnTo>
                  <a:lnTo>
                    <a:pt x="11442" y="18910"/>
                  </a:lnTo>
                  <a:lnTo>
                    <a:pt x="14122" y="6553"/>
                  </a:lnTo>
                  <a:close/>
                </a:path>
                <a:path w="81914" h="103504">
                  <a:moveTo>
                    <a:pt x="15062" y="7264"/>
                  </a:moveTo>
                  <a:lnTo>
                    <a:pt x="14846" y="7429"/>
                  </a:lnTo>
                  <a:lnTo>
                    <a:pt x="14935" y="7658"/>
                  </a:lnTo>
                  <a:lnTo>
                    <a:pt x="15062" y="7264"/>
                  </a:lnTo>
                  <a:close/>
                </a:path>
                <a:path w="81914" h="103504">
                  <a:moveTo>
                    <a:pt x="15151" y="7721"/>
                  </a:moveTo>
                  <a:lnTo>
                    <a:pt x="15049" y="7874"/>
                  </a:lnTo>
                  <a:lnTo>
                    <a:pt x="15087" y="8483"/>
                  </a:lnTo>
                  <a:lnTo>
                    <a:pt x="15151" y="7721"/>
                  </a:lnTo>
                  <a:close/>
                </a:path>
                <a:path w="81914" h="103504">
                  <a:moveTo>
                    <a:pt x="15608" y="6807"/>
                  </a:moveTo>
                  <a:lnTo>
                    <a:pt x="15570" y="6515"/>
                  </a:lnTo>
                  <a:lnTo>
                    <a:pt x="15303" y="7010"/>
                  </a:lnTo>
                  <a:lnTo>
                    <a:pt x="15608" y="6807"/>
                  </a:lnTo>
                  <a:close/>
                </a:path>
                <a:path w="81914" h="103504">
                  <a:moveTo>
                    <a:pt x="17894" y="39890"/>
                  </a:moveTo>
                  <a:lnTo>
                    <a:pt x="17792" y="40068"/>
                  </a:lnTo>
                  <a:lnTo>
                    <a:pt x="17830" y="40881"/>
                  </a:lnTo>
                  <a:lnTo>
                    <a:pt x="17894" y="39890"/>
                  </a:lnTo>
                  <a:close/>
                </a:path>
                <a:path w="81914" h="103504">
                  <a:moveTo>
                    <a:pt x="18161" y="27025"/>
                  </a:moveTo>
                  <a:lnTo>
                    <a:pt x="17259" y="28117"/>
                  </a:lnTo>
                  <a:lnTo>
                    <a:pt x="17970" y="27355"/>
                  </a:lnTo>
                  <a:lnTo>
                    <a:pt x="18161" y="27025"/>
                  </a:lnTo>
                  <a:close/>
                </a:path>
                <a:path w="81914" h="103504">
                  <a:moveTo>
                    <a:pt x="18516" y="41643"/>
                  </a:moveTo>
                  <a:lnTo>
                    <a:pt x="18300" y="41414"/>
                  </a:lnTo>
                  <a:lnTo>
                    <a:pt x="18097" y="41808"/>
                  </a:lnTo>
                  <a:lnTo>
                    <a:pt x="18516" y="41643"/>
                  </a:lnTo>
                  <a:close/>
                </a:path>
                <a:path w="81914" h="103504">
                  <a:moveTo>
                    <a:pt x="18948" y="24257"/>
                  </a:moveTo>
                  <a:lnTo>
                    <a:pt x="18542" y="24117"/>
                  </a:lnTo>
                  <a:lnTo>
                    <a:pt x="17970" y="24231"/>
                  </a:lnTo>
                  <a:lnTo>
                    <a:pt x="18948" y="24257"/>
                  </a:lnTo>
                  <a:close/>
                </a:path>
                <a:path w="81914" h="103504">
                  <a:moveTo>
                    <a:pt x="24295" y="27927"/>
                  </a:moveTo>
                  <a:lnTo>
                    <a:pt x="20764" y="25311"/>
                  </a:lnTo>
                  <a:lnTo>
                    <a:pt x="20713" y="24790"/>
                  </a:lnTo>
                  <a:lnTo>
                    <a:pt x="20586" y="24942"/>
                  </a:lnTo>
                  <a:lnTo>
                    <a:pt x="20701" y="25273"/>
                  </a:lnTo>
                  <a:lnTo>
                    <a:pt x="19037" y="24015"/>
                  </a:lnTo>
                  <a:lnTo>
                    <a:pt x="18948" y="24257"/>
                  </a:lnTo>
                  <a:lnTo>
                    <a:pt x="18173" y="26682"/>
                  </a:lnTo>
                  <a:lnTo>
                    <a:pt x="24295" y="27927"/>
                  </a:lnTo>
                  <a:close/>
                </a:path>
                <a:path w="81914" h="103504">
                  <a:moveTo>
                    <a:pt x="25222" y="28613"/>
                  </a:moveTo>
                  <a:lnTo>
                    <a:pt x="24650" y="27990"/>
                  </a:lnTo>
                  <a:lnTo>
                    <a:pt x="24295" y="27927"/>
                  </a:lnTo>
                  <a:lnTo>
                    <a:pt x="25222" y="28613"/>
                  </a:lnTo>
                  <a:close/>
                </a:path>
                <a:path w="81914" h="103504">
                  <a:moveTo>
                    <a:pt x="25755" y="51701"/>
                  </a:moveTo>
                  <a:lnTo>
                    <a:pt x="24472" y="49288"/>
                  </a:lnTo>
                  <a:lnTo>
                    <a:pt x="24790" y="50444"/>
                  </a:lnTo>
                  <a:lnTo>
                    <a:pt x="25755" y="51701"/>
                  </a:lnTo>
                  <a:close/>
                </a:path>
                <a:path w="81914" h="103504">
                  <a:moveTo>
                    <a:pt x="26111" y="52311"/>
                  </a:moveTo>
                  <a:lnTo>
                    <a:pt x="25781" y="51765"/>
                  </a:lnTo>
                  <a:lnTo>
                    <a:pt x="25984" y="52324"/>
                  </a:lnTo>
                  <a:lnTo>
                    <a:pt x="26111" y="52311"/>
                  </a:lnTo>
                  <a:close/>
                </a:path>
                <a:path w="81914" h="103504">
                  <a:moveTo>
                    <a:pt x="27203" y="53530"/>
                  </a:moveTo>
                  <a:lnTo>
                    <a:pt x="26974" y="53657"/>
                  </a:lnTo>
                  <a:lnTo>
                    <a:pt x="27165" y="53911"/>
                  </a:lnTo>
                  <a:lnTo>
                    <a:pt x="27203" y="53530"/>
                  </a:lnTo>
                  <a:close/>
                </a:path>
                <a:path w="81914" h="103504">
                  <a:moveTo>
                    <a:pt x="28600" y="31127"/>
                  </a:moveTo>
                  <a:lnTo>
                    <a:pt x="25222" y="28613"/>
                  </a:lnTo>
                  <a:lnTo>
                    <a:pt x="28473" y="32131"/>
                  </a:lnTo>
                  <a:lnTo>
                    <a:pt x="25234" y="36703"/>
                  </a:lnTo>
                  <a:lnTo>
                    <a:pt x="28397" y="40449"/>
                  </a:lnTo>
                  <a:lnTo>
                    <a:pt x="28600" y="31127"/>
                  </a:lnTo>
                  <a:close/>
                </a:path>
                <a:path w="81914" h="103504">
                  <a:moveTo>
                    <a:pt x="28892" y="32321"/>
                  </a:moveTo>
                  <a:lnTo>
                    <a:pt x="28829" y="32080"/>
                  </a:lnTo>
                  <a:lnTo>
                    <a:pt x="28765" y="32867"/>
                  </a:lnTo>
                  <a:lnTo>
                    <a:pt x="28892" y="32321"/>
                  </a:lnTo>
                  <a:close/>
                </a:path>
                <a:path w="81914" h="103504">
                  <a:moveTo>
                    <a:pt x="30124" y="56349"/>
                  </a:moveTo>
                  <a:lnTo>
                    <a:pt x="29629" y="55892"/>
                  </a:lnTo>
                  <a:lnTo>
                    <a:pt x="29679" y="56718"/>
                  </a:lnTo>
                  <a:lnTo>
                    <a:pt x="30124" y="56349"/>
                  </a:lnTo>
                  <a:close/>
                </a:path>
                <a:path w="81914" h="103504">
                  <a:moveTo>
                    <a:pt x="31953" y="41097"/>
                  </a:moveTo>
                  <a:lnTo>
                    <a:pt x="31381" y="40919"/>
                  </a:lnTo>
                  <a:lnTo>
                    <a:pt x="31737" y="41338"/>
                  </a:lnTo>
                  <a:lnTo>
                    <a:pt x="31953" y="41097"/>
                  </a:lnTo>
                  <a:close/>
                </a:path>
                <a:path w="81914" h="103504">
                  <a:moveTo>
                    <a:pt x="33604" y="60134"/>
                  </a:moveTo>
                  <a:lnTo>
                    <a:pt x="33515" y="59931"/>
                  </a:lnTo>
                  <a:lnTo>
                    <a:pt x="33134" y="60147"/>
                  </a:lnTo>
                  <a:lnTo>
                    <a:pt x="33604" y="60134"/>
                  </a:lnTo>
                  <a:close/>
                </a:path>
                <a:path w="81914" h="103504">
                  <a:moveTo>
                    <a:pt x="33883" y="79375"/>
                  </a:moveTo>
                  <a:lnTo>
                    <a:pt x="33566" y="78727"/>
                  </a:lnTo>
                  <a:lnTo>
                    <a:pt x="33477" y="78968"/>
                  </a:lnTo>
                  <a:lnTo>
                    <a:pt x="33883" y="79375"/>
                  </a:lnTo>
                  <a:close/>
                </a:path>
                <a:path w="81914" h="103504">
                  <a:moveTo>
                    <a:pt x="34798" y="81318"/>
                  </a:moveTo>
                  <a:lnTo>
                    <a:pt x="34645" y="80860"/>
                  </a:lnTo>
                  <a:lnTo>
                    <a:pt x="34632" y="81280"/>
                  </a:lnTo>
                  <a:lnTo>
                    <a:pt x="34798" y="81318"/>
                  </a:lnTo>
                  <a:close/>
                </a:path>
                <a:path w="81914" h="103504">
                  <a:moveTo>
                    <a:pt x="34861" y="59461"/>
                  </a:moveTo>
                  <a:lnTo>
                    <a:pt x="34315" y="59093"/>
                  </a:lnTo>
                  <a:lnTo>
                    <a:pt x="34848" y="59588"/>
                  </a:lnTo>
                  <a:lnTo>
                    <a:pt x="34861" y="59461"/>
                  </a:lnTo>
                  <a:close/>
                </a:path>
                <a:path w="81914" h="103504">
                  <a:moveTo>
                    <a:pt x="35267" y="82308"/>
                  </a:moveTo>
                  <a:lnTo>
                    <a:pt x="34810" y="81470"/>
                  </a:lnTo>
                  <a:lnTo>
                    <a:pt x="34582" y="81838"/>
                  </a:lnTo>
                  <a:lnTo>
                    <a:pt x="35267" y="82308"/>
                  </a:lnTo>
                  <a:close/>
                </a:path>
                <a:path w="81914" h="103504">
                  <a:moveTo>
                    <a:pt x="35585" y="82816"/>
                  </a:moveTo>
                  <a:lnTo>
                    <a:pt x="35306" y="82486"/>
                  </a:lnTo>
                  <a:lnTo>
                    <a:pt x="35179" y="82664"/>
                  </a:lnTo>
                  <a:lnTo>
                    <a:pt x="35585" y="82816"/>
                  </a:lnTo>
                  <a:close/>
                </a:path>
                <a:path w="81914" h="103504">
                  <a:moveTo>
                    <a:pt x="35699" y="60591"/>
                  </a:moveTo>
                  <a:lnTo>
                    <a:pt x="30822" y="56578"/>
                  </a:lnTo>
                  <a:lnTo>
                    <a:pt x="33223" y="59334"/>
                  </a:lnTo>
                  <a:lnTo>
                    <a:pt x="35699" y="60591"/>
                  </a:lnTo>
                  <a:close/>
                </a:path>
                <a:path w="81914" h="103504">
                  <a:moveTo>
                    <a:pt x="37592" y="61328"/>
                  </a:moveTo>
                  <a:lnTo>
                    <a:pt x="36118" y="60312"/>
                  </a:lnTo>
                  <a:lnTo>
                    <a:pt x="36449" y="60794"/>
                  </a:lnTo>
                  <a:lnTo>
                    <a:pt x="37592" y="61328"/>
                  </a:lnTo>
                  <a:close/>
                </a:path>
                <a:path w="81914" h="103504">
                  <a:moveTo>
                    <a:pt x="39268" y="61595"/>
                  </a:moveTo>
                  <a:lnTo>
                    <a:pt x="38633" y="61455"/>
                  </a:lnTo>
                  <a:lnTo>
                    <a:pt x="39052" y="61683"/>
                  </a:lnTo>
                  <a:lnTo>
                    <a:pt x="39268" y="61595"/>
                  </a:lnTo>
                  <a:close/>
                </a:path>
                <a:path w="81914" h="103504">
                  <a:moveTo>
                    <a:pt x="41833" y="48488"/>
                  </a:moveTo>
                  <a:lnTo>
                    <a:pt x="35560" y="39141"/>
                  </a:lnTo>
                  <a:lnTo>
                    <a:pt x="40347" y="47040"/>
                  </a:lnTo>
                  <a:lnTo>
                    <a:pt x="38087" y="48526"/>
                  </a:lnTo>
                  <a:lnTo>
                    <a:pt x="41833" y="48488"/>
                  </a:lnTo>
                  <a:close/>
                </a:path>
                <a:path w="81914" h="103504">
                  <a:moveTo>
                    <a:pt x="43637" y="65265"/>
                  </a:moveTo>
                  <a:lnTo>
                    <a:pt x="43167" y="65189"/>
                  </a:lnTo>
                  <a:lnTo>
                    <a:pt x="43243" y="65366"/>
                  </a:lnTo>
                  <a:lnTo>
                    <a:pt x="43637" y="65265"/>
                  </a:lnTo>
                  <a:close/>
                </a:path>
                <a:path w="81914" h="103504">
                  <a:moveTo>
                    <a:pt x="44996" y="53860"/>
                  </a:moveTo>
                  <a:lnTo>
                    <a:pt x="44640" y="53632"/>
                  </a:lnTo>
                  <a:lnTo>
                    <a:pt x="44437" y="53975"/>
                  </a:lnTo>
                  <a:lnTo>
                    <a:pt x="44996" y="53860"/>
                  </a:lnTo>
                  <a:close/>
                </a:path>
                <a:path w="81914" h="103504">
                  <a:moveTo>
                    <a:pt x="48691" y="70878"/>
                  </a:moveTo>
                  <a:lnTo>
                    <a:pt x="41427" y="56667"/>
                  </a:lnTo>
                  <a:lnTo>
                    <a:pt x="44475" y="62903"/>
                  </a:lnTo>
                  <a:lnTo>
                    <a:pt x="48691" y="70878"/>
                  </a:lnTo>
                  <a:close/>
                </a:path>
                <a:path w="81914" h="103504">
                  <a:moveTo>
                    <a:pt x="49123" y="57391"/>
                  </a:moveTo>
                  <a:lnTo>
                    <a:pt x="49060" y="56070"/>
                  </a:lnTo>
                  <a:lnTo>
                    <a:pt x="47396" y="57137"/>
                  </a:lnTo>
                  <a:lnTo>
                    <a:pt x="49123" y="57391"/>
                  </a:lnTo>
                  <a:close/>
                </a:path>
                <a:path w="81914" h="103504">
                  <a:moveTo>
                    <a:pt x="55130" y="48996"/>
                  </a:moveTo>
                  <a:lnTo>
                    <a:pt x="53987" y="50558"/>
                  </a:lnTo>
                  <a:lnTo>
                    <a:pt x="54610" y="51955"/>
                  </a:lnTo>
                  <a:lnTo>
                    <a:pt x="55130" y="48996"/>
                  </a:lnTo>
                  <a:close/>
                </a:path>
                <a:path w="81914" h="103504">
                  <a:moveTo>
                    <a:pt x="57581" y="74612"/>
                  </a:moveTo>
                  <a:lnTo>
                    <a:pt x="57378" y="74701"/>
                  </a:lnTo>
                  <a:lnTo>
                    <a:pt x="56489" y="76085"/>
                  </a:lnTo>
                  <a:lnTo>
                    <a:pt x="57581" y="74612"/>
                  </a:lnTo>
                  <a:close/>
                </a:path>
                <a:path w="81914" h="103504">
                  <a:moveTo>
                    <a:pt x="61671" y="73317"/>
                  </a:moveTo>
                  <a:lnTo>
                    <a:pt x="57251" y="71107"/>
                  </a:lnTo>
                  <a:lnTo>
                    <a:pt x="58508" y="73279"/>
                  </a:lnTo>
                  <a:lnTo>
                    <a:pt x="61671" y="73317"/>
                  </a:lnTo>
                  <a:close/>
                </a:path>
                <a:path w="81914" h="103504">
                  <a:moveTo>
                    <a:pt x="64592" y="72847"/>
                  </a:moveTo>
                  <a:lnTo>
                    <a:pt x="64160" y="73545"/>
                  </a:lnTo>
                  <a:lnTo>
                    <a:pt x="58978" y="81953"/>
                  </a:lnTo>
                  <a:lnTo>
                    <a:pt x="62585" y="77558"/>
                  </a:lnTo>
                  <a:lnTo>
                    <a:pt x="64096" y="74002"/>
                  </a:lnTo>
                  <a:lnTo>
                    <a:pt x="64185" y="73787"/>
                  </a:lnTo>
                  <a:lnTo>
                    <a:pt x="64592" y="72847"/>
                  </a:lnTo>
                  <a:close/>
                </a:path>
                <a:path w="81914" h="103504">
                  <a:moveTo>
                    <a:pt x="67030" y="66624"/>
                  </a:moveTo>
                  <a:lnTo>
                    <a:pt x="65125" y="66738"/>
                  </a:lnTo>
                  <a:lnTo>
                    <a:pt x="66497" y="67132"/>
                  </a:lnTo>
                  <a:lnTo>
                    <a:pt x="67030" y="66624"/>
                  </a:lnTo>
                  <a:close/>
                </a:path>
                <a:path w="81914" h="103504">
                  <a:moveTo>
                    <a:pt x="68643" y="74968"/>
                  </a:moveTo>
                  <a:lnTo>
                    <a:pt x="68275" y="75095"/>
                  </a:lnTo>
                  <a:lnTo>
                    <a:pt x="68516" y="75438"/>
                  </a:lnTo>
                  <a:lnTo>
                    <a:pt x="68643" y="74968"/>
                  </a:lnTo>
                  <a:close/>
                </a:path>
                <a:path w="81914" h="103504">
                  <a:moveTo>
                    <a:pt x="70637" y="75298"/>
                  </a:moveTo>
                  <a:lnTo>
                    <a:pt x="69888" y="74930"/>
                  </a:lnTo>
                  <a:lnTo>
                    <a:pt x="69189" y="75006"/>
                  </a:lnTo>
                  <a:lnTo>
                    <a:pt x="70637" y="75298"/>
                  </a:lnTo>
                  <a:close/>
                </a:path>
                <a:path w="81914" h="103504">
                  <a:moveTo>
                    <a:pt x="77787" y="96659"/>
                  </a:moveTo>
                  <a:lnTo>
                    <a:pt x="67360" y="103365"/>
                  </a:lnTo>
                  <a:lnTo>
                    <a:pt x="75565" y="102920"/>
                  </a:lnTo>
                  <a:lnTo>
                    <a:pt x="77787" y="96659"/>
                  </a:lnTo>
                  <a:close/>
                </a:path>
                <a:path w="81914" h="103504">
                  <a:moveTo>
                    <a:pt x="78867" y="93446"/>
                  </a:moveTo>
                  <a:lnTo>
                    <a:pt x="76911" y="94119"/>
                  </a:lnTo>
                  <a:lnTo>
                    <a:pt x="78651" y="94373"/>
                  </a:lnTo>
                  <a:lnTo>
                    <a:pt x="78867" y="93446"/>
                  </a:lnTo>
                  <a:close/>
                </a:path>
                <a:path w="81914" h="103504">
                  <a:moveTo>
                    <a:pt x="81864" y="79375"/>
                  </a:moveTo>
                  <a:lnTo>
                    <a:pt x="76619" y="78066"/>
                  </a:lnTo>
                  <a:lnTo>
                    <a:pt x="78016" y="79095"/>
                  </a:lnTo>
                  <a:lnTo>
                    <a:pt x="81864" y="79375"/>
                  </a:lnTo>
                  <a:close/>
                </a:path>
              </a:pathLst>
            </a:custGeom>
            <a:solidFill>
              <a:srgbClr val="2776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613924" y="3714990"/>
              <a:ext cx="25400" cy="59690"/>
            </a:xfrm>
            <a:custGeom>
              <a:avLst/>
              <a:gdLst/>
              <a:ahLst/>
              <a:cxnLst/>
              <a:rect l="l" t="t" r="r" b="b"/>
              <a:pathLst>
                <a:path w="25400" h="59689">
                  <a:moveTo>
                    <a:pt x="342" y="23202"/>
                  </a:moveTo>
                  <a:lnTo>
                    <a:pt x="127" y="23266"/>
                  </a:lnTo>
                  <a:lnTo>
                    <a:pt x="0" y="24574"/>
                  </a:lnTo>
                  <a:lnTo>
                    <a:pt x="342" y="23202"/>
                  </a:lnTo>
                  <a:close/>
                </a:path>
                <a:path w="25400" h="59689">
                  <a:moveTo>
                    <a:pt x="7518" y="7886"/>
                  </a:moveTo>
                  <a:lnTo>
                    <a:pt x="7302" y="7924"/>
                  </a:lnTo>
                  <a:lnTo>
                    <a:pt x="7505" y="8229"/>
                  </a:lnTo>
                  <a:lnTo>
                    <a:pt x="7518" y="7886"/>
                  </a:lnTo>
                  <a:close/>
                </a:path>
                <a:path w="25400" h="59689">
                  <a:moveTo>
                    <a:pt x="12026" y="42900"/>
                  </a:moveTo>
                  <a:lnTo>
                    <a:pt x="11874" y="42443"/>
                  </a:lnTo>
                  <a:lnTo>
                    <a:pt x="11772" y="42570"/>
                  </a:lnTo>
                  <a:lnTo>
                    <a:pt x="12026" y="42900"/>
                  </a:lnTo>
                  <a:close/>
                </a:path>
                <a:path w="25400" h="59689">
                  <a:moveTo>
                    <a:pt x="17348" y="1155"/>
                  </a:moveTo>
                  <a:lnTo>
                    <a:pt x="16649" y="1612"/>
                  </a:lnTo>
                  <a:lnTo>
                    <a:pt x="16738" y="1841"/>
                  </a:lnTo>
                  <a:lnTo>
                    <a:pt x="17348" y="1155"/>
                  </a:lnTo>
                  <a:close/>
                </a:path>
                <a:path w="25400" h="59689">
                  <a:moveTo>
                    <a:pt x="18084" y="31496"/>
                  </a:moveTo>
                  <a:lnTo>
                    <a:pt x="17932" y="31026"/>
                  </a:lnTo>
                  <a:lnTo>
                    <a:pt x="17919" y="31534"/>
                  </a:lnTo>
                  <a:lnTo>
                    <a:pt x="18084" y="31496"/>
                  </a:lnTo>
                  <a:close/>
                </a:path>
                <a:path w="25400" h="59689">
                  <a:moveTo>
                    <a:pt x="18313" y="31800"/>
                  </a:moveTo>
                  <a:lnTo>
                    <a:pt x="18148" y="31546"/>
                  </a:lnTo>
                  <a:lnTo>
                    <a:pt x="18135" y="31965"/>
                  </a:lnTo>
                  <a:lnTo>
                    <a:pt x="18313" y="31800"/>
                  </a:lnTo>
                  <a:close/>
                </a:path>
                <a:path w="25400" h="59689">
                  <a:moveTo>
                    <a:pt x="19900" y="38"/>
                  </a:moveTo>
                  <a:lnTo>
                    <a:pt x="19621" y="0"/>
                  </a:lnTo>
                  <a:lnTo>
                    <a:pt x="19697" y="228"/>
                  </a:lnTo>
                  <a:lnTo>
                    <a:pt x="19900" y="38"/>
                  </a:lnTo>
                  <a:close/>
                </a:path>
                <a:path w="25400" h="59689">
                  <a:moveTo>
                    <a:pt x="21221" y="4813"/>
                  </a:moveTo>
                  <a:lnTo>
                    <a:pt x="21082" y="4559"/>
                  </a:lnTo>
                  <a:lnTo>
                    <a:pt x="21018" y="4940"/>
                  </a:lnTo>
                  <a:lnTo>
                    <a:pt x="21221" y="4813"/>
                  </a:lnTo>
                  <a:close/>
                </a:path>
                <a:path w="25400" h="59689">
                  <a:moveTo>
                    <a:pt x="22225" y="7378"/>
                  </a:moveTo>
                  <a:lnTo>
                    <a:pt x="11163" y="5181"/>
                  </a:lnTo>
                  <a:lnTo>
                    <a:pt x="7378" y="9410"/>
                  </a:lnTo>
                  <a:lnTo>
                    <a:pt x="4381" y="6845"/>
                  </a:lnTo>
                  <a:lnTo>
                    <a:pt x="8547" y="10541"/>
                  </a:lnTo>
                  <a:lnTo>
                    <a:pt x="22225" y="7378"/>
                  </a:lnTo>
                  <a:close/>
                </a:path>
                <a:path w="25400" h="59689">
                  <a:moveTo>
                    <a:pt x="22275" y="50507"/>
                  </a:moveTo>
                  <a:lnTo>
                    <a:pt x="21971" y="49428"/>
                  </a:lnTo>
                  <a:lnTo>
                    <a:pt x="20891" y="50634"/>
                  </a:lnTo>
                  <a:lnTo>
                    <a:pt x="22275" y="50507"/>
                  </a:lnTo>
                  <a:close/>
                </a:path>
                <a:path w="25400" h="59689">
                  <a:moveTo>
                    <a:pt x="22618" y="8051"/>
                  </a:moveTo>
                  <a:lnTo>
                    <a:pt x="22567" y="7810"/>
                  </a:lnTo>
                  <a:lnTo>
                    <a:pt x="22313" y="8102"/>
                  </a:lnTo>
                  <a:lnTo>
                    <a:pt x="22618" y="8051"/>
                  </a:lnTo>
                  <a:close/>
                </a:path>
                <a:path w="25400" h="59689">
                  <a:moveTo>
                    <a:pt x="22821" y="8483"/>
                  </a:moveTo>
                  <a:lnTo>
                    <a:pt x="22694" y="8356"/>
                  </a:lnTo>
                  <a:lnTo>
                    <a:pt x="22415" y="8407"/>
                  </a:lnTo>
                  <a:lnTo>
                    <a:pt x="22567" y="8128"/>
                  </a:lnTo>
                  <a:lnTo>
                    <a:pt x="21615" y="8318"/>
                  </a:lnTo>
                  <a:lnTo>
                    <a:pt x="22250" y="8445"/>
                  </a:lnTo>
                  <a:lnTo>
                    <a:pt x="21717" y="8534"/>
                  </a:lnTo>
                  <a:lnTo>
                    <a:pt x="22821" y="8483"/>
                  </a:lnTo>
                  <a:close/>
                </a:path>
                <a:path w="25400" h="59689">
                  <a:moveTo>
                    <a:pt x="22834" y="29070"/>
                  </a:moveTo>
                  <a:lnTo>
                    <a:pt x="21755" y="29400"/>
                  </a:lnTo>
                  <a:lnTo>
                    <a:pt x="22212" y="29679"/>
                  </a:lnTo>
                  <a:lnTo>
                    <a:pt x="22834" y="29070"/>
                  </a:lnTo>
                  <a:close/>
                </a:path>
                <a:path w="25400" h="59689">
                  <a:moveTo>
                    <a:pt x="22860" y="9194"/>
                  </a:moveTo>
                  <a:lnTo>
                    <a:pt x="22834" y="8724"/>
                  </a:lnTo>
                  <a:lnTo>
                    <a:pt x="22263" y="9563"/>
                  </a:lnTo>
                  <a:lnTo>
                    <a:pt x="22860" y="9194"/>
                  </a:lnTo>
                  <a:close/>
                </a:path>
                <a:path w="25400" h="59689">
                  <a:moveTo>
                    <a:pt x="22948" y="23812"/>
                  </a:moveTo>
                  <a:lnTo>
                    <a:pt x="22047" y="22948"/>
                  </a:lnTo>
                  <a:lnTo>
                    <a:pt x="22161" y="23469"/>
                  </a:lnTo>
                  <a:lnTo>
                    <a:pt x="22948" y="23812"/>
                  </a:lnTo>
                  <a:close/>
                </a:path>
                <a:path w="25400" h="59689">
                  <a:moveTo>
                    <a:pt x="22948" y="9791"/>
                  </a:moveTo>
                  <a:lnTo>
                    <a:pt x="22898" y="9474"/>
                  </a:lnTo>
                  <a:lnTo>
                    <a:pt x="22733" y="9728"/>
                  </a:lnTo>
                  <a:lnTo>
                    <a:pt x="22948" y="9791"/>
                  </a:lnTo>
                  <a:close/>
                </a:path>
                <a:path w="25400" h="59689">
                  <a:moveTo>
                    <a:pt x="23253" y="47815"/>
                  </a:moveTo>
                  <a:lnTo>
                    <a:pt x="23025" y="47840"/>
                  </a:lnTo>
                  <a:lnTo>
                    <a:pt x="22948" y="48120"/>
                  </a:lnTo>
                  <a:lnTo>
                    <a:pt x="23253" y="47815"/>
                  </a:lnTo>
                  <a:close/>
                </a:path>
                <a:path w="25400" h="59689">
                  <a:moveTo>
                    <a:pt x="23393" y="48793"/>
                  </a:moveTo>
                  <a:lnTo>
                    <a:pt x="22860" y="48869"/>
                  </a:lnTo>
                  <a:lnTo>
                    <a:pt x="23355" y="48920"/>
                  </a:lnTo>
                  <a:lnTo>
                    <a:pt x="23393" y="48793"/>
                  </a:lnTo>
                  <a:close/>
                </a:path>
                <a:path w="25400" h="59689">
                  <a:moveTo>
                    <a:pt x="23431" y="57619"/>
                  </a:moveTo>
                  <a:lnTo>
                    <a:pt x="23164" y="57404"/>
                  </a:lnTo>
                  <a:lnTo>
                    <a:pt x="22961" y="57607"/>
                  </a:lnTo>
                  <a:lnTo>
                    <a:pt x="23431" y="57619"/>
                  </a:lnTo>
                  <a:close/>
                </a:path>
                <a:path w="25400" h="59689">
                  <a:moveTo>
                    <a:pt x="23850" y="49085"/>
                  </a:moveTo>
                  <a:lnTo>
                    <a:pt x="23444" y="49085"/>
                  </a:lnTo>
                  <a:lnTo>
                    <a:pt x="23304" y="49466"/>
                  </a:lnTo>
                  <a:lnTo>
                    <a:pt x="23850" y="49085"/>
                  </a:lnTo>
                  <a:close/>
                </a:path>
                <a:path w="25400" h="59689">
                  <a:moveTo>
                    <a:pt x="23901" y="57264"/>
                  </a:moveTo>
                  <a:lnTo>
                    <a:pt x="23736" y="57111"/>
                  </a:lnTo>
                  <a:lnTo>
                    <a:pt x="23215" y="57327"/>
                  </a:lnTo>
                  <a:lnTo>
                    <a:pt x="23901" y="57264"/>
                  </a:lnTo>
                  <a:close/>
                </a:path>
                <a:path w="25400" h="59689">
                  <a:moveTo>
                    <a:pt x="23926" y="56896"/>
                  </a:moveTo>
                  <a:lnTo>
                    <a:pt x="23431" y="56959"/>
                  </a:lnTo>
                  <a:lnTo>
                    <a:pt x="23507" y="57175"/>
                  </a:lnTo>
                  <a:lnTo>
                    <a:pt x="23926" y="56896"/>
                  </a:lnTo>
                  <a:close/>
                </a:path>
                <a:path w="25400" h="59689">
                  <a:moveTo>
                    <a:pt x="23977" y="56007"/>
                  </a:moveTo>
                  <a:lnTo>
                    <a:pt x="23876" y="55765"/>
                  </a:lnTo>
                  <a:lnTo>
                    <a:pt x="23241" y="56083"/>
                  </a:lnTo>
                  <a:lnTo>
                    <a:pt x="23977" y="56007"/>
                  </a:lnTo>
                  <a:close/>
                </a:path>
                <a:path w="25400" h="59689">
                  <a:moveTo>
                    <a:pt x="24422" y="48590"/>
                  </a:moveTo>
                  <a:lnTo>
                    <a:pt x="24358" y="48425"/>
                  </a:lnTo>
                  <a:lnTo>
                    <a:pt x="23939" y="48628"/>
                  </a:lnTo>
                  <a:lnTo>
                    <a:pt x="24422" y="48590"/>
                  </a:lnTo>
                  <a:close/>
                </a:path>
                <a:path w="25400" h="59689">
                  <a:moveTo>
                    <a:pt x="24549" y="51739"/>
                  </a:moveTo>
                  <a:lnTo>
                    <a:pt x="24028" y="51803"/>
                  </a:lnTo>
                  <a:lnTo>
                    <a:pt x="24447" y="51968"/>
                  </a:lnTo>
                  <a:lnTo>
                    <a:pt x="24549" y="51739"/>
                  </a:lnTo>
                  <a:close/>
                </a:path>
                <a:path w="25400" h="59689">
                  <a:moveTo>
                    <a:pt x="24574" y="45656"/>
                  </a:moveTo>
                  <a:lnTo>
                    <a:pt x="16967" y="33159"/>
                  </a:lnTo>
                  <a:lnTo>
                    <a:pt x="13208" y="42684"/>
                  </a:lnTo>
                  <a:lnTo>
                    <a:pt x="13081" y="42557"/>
                  </a:lnTo>
                  <a:lnTo>
                    <a:pt x="12496" y="42964"/>
                  </a:lnTo>
                  <a:lnTo>
                    <a:pt x="13144" y="42849"/>
                  </a:lnTo>
                  <a:lnTo>
                    <a:pt x="12814" y="43713"/>
                  </a:lnTo>
                  <a:lnTo>
                    <a:pt x="18173" y="45288"/>
                  </a:lnTo>
                  <a:lnTo>
                    <a:pt x="20320" y="50660"/>
                  </a:lnTo>
                  <a:lnTo>
                    <a:pt x="21818" y="48895"/>
                  </a:lnTo>
                  <a:lnTo>
                    <a:pt x="22237" y="48399"/>
                  </a:lnTo>
                  <a:lnTo>
                    <a:pt x="22593" y="48399"/>
                  </a:lnTo>
                  <a:lnTo>
                    <a:pt x="22606" y="48031"/>
                  </a:lnTo>
                  <a:lnTo>
                    <a:pt x="24574" y="45656"/>
                  </a:lnTo>
                  <a:close/>
                </a:path>
                <a:path w="25400" h="59689">
                  <a:moveTo>
                    <a:pt x="24587" y="27609"/>
                  </a:moveTo>
                  <a:lnTo>
                    <a:pt x="24257" y="28575"/>
                  </a:lnTo>
                  <a:lnTo>
                    <a:pt x="24460" y="28168"/>
                  </a:lnTo>
                  <a:lnTo>
                    <a:pt x="24587" y="27609"/>
                  </a:lnTo>
                  <a:close/>
                </a:path>
                <a:path w="25400" h="59689">
                  <a:moveTo>
                    <a:pt x="24790" y="59601"/>
                  </a:moveTo>
                  <a:lnTo>
                    <a:pt x="24523" y="58902"/>
                  </a:lnTo>
                  <a:lnTo>
                    <a:pt x="24358" y="59436"/>
                  </a:lnTo>
                  <a:lnTo>
                    <a:pt x="24790" y="59601"/>
                  </a:lnTo>
                  <a:close/>
                </a:path>
              </a:pathLst>
            </a:custGeom>
            <a:solidFill>
              <a:srgbClr val="2776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613930" y="3714983"/>
              <a:ext cx="102870" cy="106680"/>
            </a:xfrm>
            <a:custGeom>
              <a:avLst/>
              <a:gdLst/>
              <a:ahLst/>
              <a:cxnLst/>
              <a:rect l="l" t="t" r="r" b="b"/>
              <a:pathLst>
                <a:path w="102870" h="106679">
                  <a:moveTo>
                    <a:pt x="97588" y="81063"/>
                  </a:moveTo>
                  <a:lnTo>
                    <a:pt x="98978" y="82092"/>
                  </a:lnTo>
                  <a:lnTo>
                    <a:pt x="102833" y="82371"/>
                  </a:lnTo>
                  <a:lnTo>
                    <a:pt x="97588" y="81063"/>
                  </a:lnTo>
                  <a:close/>
                </a:path>
                <a:path w="102870" h="106679">
                  <a:moveTo>
                    <a:pt x="99838" y="96444"/>
                  </a:moveTo>
                  <a:lnTo>
                    <a:pt x="97873" y="97116"/>
                  </a:lnTo>
                  <a:lnTo>
                    <a:pt x="99623" y="97374"/>
                  </a:lnTo>
                  <a:lnTo>
                    <a:pt x="99838" y="96444"/>
                  </a:lnTo>
                  <a:close/>
                </a:path>
                <a:path w="102870" h="106679">
                  <a:moveTo>
                    <a:pt x="98754" y="99660"/>
                  </a:moveTo>
                  <a:lnTo>
                    <a:pt x="88334" y="106369"/>
                  </a:lnTo>
                  <a:lnTo>
                    <a:pt x="96529" y="105916"/>
                  </a:lnTo>
                  <a:lnTo>
                    <a:pt x="98754" y="99660"/>
                  </a:lnTo>
                  <a:close/>
                </a:path>
                <a:path w="102870" h="106679">
                  <a:moveTo>
                    <a:pt x="90852" y="77925"/>
                  </a:moveTo>
                  <a:lnTo>
                    <a:pt x="90151" y="78000"/>
                  </a:lnTo>
                  <a:lnTo>
                    <a:pt x="91602" y="78298"/>
                  </a:lnTo>
                  <a:lnTo>
                    <a:pt x="90852" y="77925"/>
                  </a:lnTo>
                  <a:close/>
                </a:path>
                <a:path w="102870" h="106679">
                  <a:moveTo>
                    <a:pt x="89616" y="77961"/>
                  </a:moveTo>
                  <a:lnTo>
                    <a:pt x="89237" y="78089"/>
                  </a:lnTo>
                  <a:lnTo>
                    <a:pt x="89487" y="78431"/>
                  </a:lnTo>
                  <a:lnTo>
                    <a:pt x="89616" y="77961"/>
                  </a:lnTo>
                  <a:close/>
                </a:path>
                <a:path w="102870" h="106679">
                  <a:moveTo>
                    <a:pt x="87999" y="69628"/>
                  </a:moveTo>
                  <a:lnTo>
                    <a:pt x="86091" y="69741"/>
                  </a:lnTo>
                  <a:lnTo>
                    <a:pt x="87466" y="70131"/>
                  </a:lnTo>
                  <a:lnTo>
                    <a:pt x="87999" y="69628"/>
                  </a:lnTo>
                  <a:close/>
                </a:path>
                <a:path w="102870" h="106679">
                  <a:moveTo>
                    <a:pt x="85556" y="75843"/>
                  </a:moveTo>
                  <a:lnTo>
                    <a:pt x="83551" y="80560"/>
                  </a:lnTo>
                  <a:lnTo>
                    <a:pt x="79950" y="84948"/>
                  </a:lnTo>
                  <a:lnTo>
                    <a:pt x="85556" y="75843"/>
                  </a:lnTo>
                  <a:close/>
                </a:path>
                <a:path w="102870" h="106679">
                  <a:moveTo>
                    <a:pt x="85016" y="77058"/>
                  </a:moveTo>
                  <a:lnTo>
                    <a:pt x="85175" y="76883"/>
                  </a:lnTo>
                  <a:lnTo>
                    <a:pt x="85126" y="76520"/>
                  </a:lnTo>
                  <a:lnTo>
                    <a:pt x="85016" y="77058"/>
                  </a:lnTo>
                  <a:close/>
                </a:path>
                <a:path w="102870" h="106679">
                  <a:moveTo>
                    <a:pt x="78224" y="74103"/>
                  </a:moveTo>
                  <a:lnTo>
                    <a:pt x="79479" y="76282"/>
                  </a:lnTo>
                  <a:lnTo>
                    <a:pt x="82633" y="76320"/>
                  </a:lnTo>
                  <a:lnTo>
                    <a:pt x="78224" y="74103"/>
                  </a:lnTo>
                  <a:close/>
                </a:path>
                <a:path w="102870" h="106679">
                  <a:moveTo>
                    <a:pt x="78548" y="77612"/>
                  </a:moveTo>
                  <a:lnTo>
                    <a:pt x="78342" y="77697"/>
                  </a:lnTo>
                  <a:lnTo>
                    <a:pt x="77460" y="79086"/>
                  </a:lnTo>
                  <a:lnTo>
                    <a:pt x="78548" y="77612"/>
                  </a:lnTo>
                  <a:close/>
                </a:path>
                <a:path w="102870" h="106679">
                  <a:moveTo>
                    <a:pt x="76101" y="51995"/>
                  </a:moveTo>
                  <a:lnTo>
                    <a:pt x="74956" y="53556"/>
                  </a:lnTo>
                  <a:lnTo>
                    <a:pt x="75572" y="54949"/>
                  </a:lnTo>
                  <a:lnTo>
                    <a:pt x="76101" y="51995"/>
                  </a:lnTo>
                  <a:close/>
                </a:path>
                <a:path w="102870" h="106679">
                  <a:moveTo>
                    <a:pt x="70023" y="59065"/>
                  </a:moveTo>
                  <a:lnTo>
                    <a:pt x="68359" y="60131"/>
                  </a:lnTo>
                  <a:lnTo>
                    <a:pt x="70092" y="60393"/>
                  </a:lnTo>
                  <a:lnTo>
                    <a:pt x="70023" y="59065"/>
                  </a:lnTo>
                  <a:close/>
                </a:path>
                <a:path w="102870" h="106679">
                  <a:moveTo>
                    <a:pt x="62401" y="59672"/>
                  </a:moveTo>
                  <a:lnTo>
                    <a:pt x="65446" y="65899"/>
                  </a:lnTo>
                  <a:lnTo>
                    <a:pt x="69655" y="73884"/>
                  </a:lnTo>
                  <a:lnTo>
                    <a:pt x="62401" y="59672"/>
                  </a:lnTo>
                  <a:close/>
                </a:path>
                <a:path w="102870" h="106679">
                  <a:moveTo>
                    <a:pt x="65606" y="56626"/>
                  </a:moveTo>
                  <a:lnTo>
                    <a:pt x="65399" y="56975"/>
                  </a:lnTo>
                  <a:lnTo>
                    <a:pt x="65964" y="56855"/>
                  </a:lnTo>
                  <a:lnTo>
                    <a:pt x="65606" y="56626"/>
                  </a:lnTo>
                  <a:close/>
                </a:path>
                <a:path w="102870" h="106679">
                  <a:moveTo>
                    <a:pt x="64141" y="68189"/>
                  </a:moveTo>
                  <a:lnTo>
                    <a:pt x="64216" y="68362"/>
                  </a:lnTo>
                  <a:lnTo>
                    <a:pt x="64605" y="68261"/>
                  </a:lnTo>
                  <a:lnTo>
                    <a:pt x="64141" y="68189"/>
                  </a:lnTo>
                  <a:close/>
                </a:path>
                <a:path w="102870" h="106679">
                  <a:moveTo>
                    <a:pt x="56528" y="42146"/>
                  </a:moveTo>
                  <a:lnTo>
                    <a:pt x="61321" y="50036"/>
                  </a:lnTo>
                  <a:lnTo>
                    <a:pt x="59052" y="51519"/>
                  </a:lnTo>
                  <a:lnTo>
                    <a:pt x="62800" y="51485"/>
                  </a:lnTo>
                  <a:lnTo>
                    <a:pt x="56528" y="42146"/>
                  </a:lnTo>
                  <a:close/>
                </a:path>
                <a:path w="102870" h="106679">
                  <a:moveTo>
                    <a:pt x="59595" y="64451"/>
                  </a:moveTo>
                  <a:lnTo>
                    <a:pt x="60017" y="64681"/>
                  </a:lnTo>
                  <a:lnTo>
                    <a:pt x="60235" y="64599"/>
                  </a:lnTo>
                  <a:lnTo>
                    <a:pt x="59595" y="64451"/>
                  </a:lnTo>
                  <a:close/>
                </a:path>
                <a:path w="102870" h="106679">
                  <a:moveTo>
                    <a:pt x="57088" y="63312"/>
                  </a:moveTo>
                  <a:lnTo>
                    <a:pt x="57415" y="63795"/>
                  </a:lnTo>
                  <a:lnTo>
                    <a:pt x="58561" y="64327"/>
                  </a:lnTo>
                  <a:lnTo>
                    <a:pt x="57088" y="63312"/>
                  </a:lnTo>
                  <a:close/>
                </a:path>
                <a:path w="102870" h="106679">
                  <a:moveTo>
                    <a:pt x="51797" y="59574"/>
                  </a:moveTo>
                  <a:lnTo>
                    <a:pt x="54196" y="62336"/>
                  </a:lnTo>
                  <a:lnTo>
                    <a:pt x="56670" y="63596"/>
                  </a:lnTo>
                  <a:lnTo>
                    <a:pt x="51797" y="59574"/>
                  </a:lnTo>
                  <a:close/>
                </a:path>
                <a:path w="102870" h="106679">
                  <a:moveTo>
                    <a:pt x="56272" y="85480"/>
                  </a:moveTo>
                  <a:lnTo>
                    <a:pt x="56144" y="85664"/>
                  </a:lnTo>
                  <a:lnTo>
                    <a:pt x="56553" y="85820"/>
                  </a:lnTo>
                  <a:lnTo>
                    <a:pt x="56272" y="85480"/>
                  </a:lnTo>
                  <a:close/>
                </a:path>
                <a:path w="102870" h="106679">
                  <a:moveTo>
                    <a:pt x="55773" y="84466"/>
                  </a:moveTo>
                  <a:lnTo>
                    <a:pt x="55549" y="84841"/>
                  </a:lnTo>
                  <a:lnTo>
                    <a:pt x="56241" y="85301"/>
                  </a:lnTo>
                  <a:lnTo>
                    <a:pt x="55773" y="84466"/>
                  </a:lnTo>
                  <a:close/>
                </a:path>
                <a:path w="102870" h="106679">
                  <a:moveTo>
                    <a:pt x="55289" y="62089"/>
                  </a:moveTo>
                  <a:lnTo>
                    <a:pt x="55822" y="62582"/>
                  </a:lnTo>
                  <a:lnTo>
                    <a:pt x="55832" y="62454"/>
                  </a:lnTo>
                  <a:lnTo>
                    <a:pt x="55289" y="62089"/>
                  </a:lnTo>
                  <a:close/>
                </a:path>
                <a:path w="102870" h="106679">
                  <a:moveTo>
                    <a:pt x="55608" y="83864"/>
                  </a:moveTo>
                  <a:lnTo>
                    <a:pt x="55606" y="84278"/>
                  </a:lnTo>
                  <a:lnTo>
                    <a:pt x="55769" y="84312"/>
                  </a:lnTo>
                  <a:lnTo>
                    <a:pt x="55608" y="83864"/>
                  </a:lnTo>
                  <a:close/>
                </a:path>
                <a:path w="102870" h="106679">
                  <a:moveTo>
                    <a:pt x="54539" y="81720"/>
                  </a:moveTo>
                  <a:lnTo>
                    <a:pt x="54449" y="81969"/>
                  </a:lnTo>
                  <a:lnTo>
                    <a:pt x="54850" y="82371"/>
                  </a:lnTo>
                  <a:lnTo>
                    <a:pt x="54539" y="81720"/>
                  </a:lnTo>
                  <a:close/>
                </a:path>
                <a:path w="102870" h="106679">
                  <a:moveTo>
                    <a:pt x="54482" y="62928"/>
                  </a:moveTo>
                  <a:lnTo>
                    <a:pt x="54106" y="63145"/>
                  </a:lnTo>
                  <a:lnTo>
                    <a:pt x="54567" y="63134"/>
                  </a:lnTo>
                  <a:lnTo>
                    <a:pt x="54482" y="62928"/>
                  </a:lnTo>
                  <a:close/>
                </a:path>
                <a:path w="102870" h="106679">
                  <a:moveTo>
                    <a:pt x="52349" y="43918"/>
                  </a:moveTo>
                  <a:lnTo>
                    <a:pt x="52711" y="44343"/>
                  </a:lnTo>
                  <a:lnTo>
                    <a:pt x="52925" y="44091"/>
                  </a:lnTo>
                  <a:lnTo>
                    <a:pt x="52349" y="43918"/>
                  </a:lnTo>
                  <a:close/>
                </a:path>
                <a:path w="102870" h="106679">
                  <a:moveTo>
                    <a:pt x="50595" y="58895"/>
                  </a:moveTo>
                  <a:lnTo>
                    <a:pt x="50654" y="59722"/>
                  </a:lnTo>
                  <a:lnTo>
                    <a:pt x="51089" y="59345"/>
                  </a:lnTo>
                  <a:lnTo>
                    <a:pt x="50595" y="58895"/>
                  </a:lnTo>
                  <a:close/>
                </a:path>
                <a:path w="102870" h="106679">
                  <a:moveTo>
                    <a:pt x="49795" y="35073"/>
                  </a:moveTo>
                  <a:lnTo>
                    <a:pt x="49729" y="35872"/>
                  </a:lnTo>
                  <a:lnTo>
                    <a:pt x="49863" y="35316"/>
                  </a:lnTo>
                  <a:lnTo>
                    <a:pt x="49795" y="35073"/>
                  </a:lnTo>
                  <a:close/>
                </a:path>
                <a:path w="102870" h="106679">
                  <a:moveTo>
                    <a:pt x="45621" y="30994"/>
                  </a:moveTo>
                  <a:lnTo>
                    <a:pt x="49446" y="35124"/>
                  </a:lnTo>
                  <a:lnTo>
                    <a:pt x="46199" y="39704"/>
                  </a:lnTo>
                  <a:lnTo>
                    <a:pt x="49370" y="43446"/>
                  </a:lnTo>
                  <a:lnTo>
                    <a:pt x="49563" y="34121"/>
                  </a:lnTo>
                  <a:lnTo>
                    <a:pt x="40010" y="27009"/>
                  </a:lnTo>
                  <a:lnTo>
                    <a:pt x="39139" y="29682"/>
                  </a:lnTo>
                  <a:lnTo>
                    <a:pt x="45621" y="30994"/>
                  </a:lnTo>
                  <a:close/>
                </a:path>
                <a:path w="102870" h="106679">
                  <a:moveTo>
                    <a:pt x="48175" y="56534"/>
                  </a:moveTo>
                  <a:lnTo>
                    <a:pt x="47945" y="56660"/>
                  </a:lnTo>
                  <a:lnTo>
                    <a:pt x="48139" y="56916"/>
                  </a:lnTo>
                  <a:lnTo>
                    <a:pt x="48175" y="56534"/>
                  </a:lnTo>
                  <a:close/>
                </a:path>
                <a:path w="102870" h="106679">
                  <a:moveTo>
                    <a:pt x="46751" y="54763"/>
                  </a:moveTo>
                  <a:lnTo>
                    <a:pt x="46956" y="55322"/>
                  </a:lnTo>
                  <a:lnTo>
                    <a:pt x="46751" y="54763"/>
                  </a:lnTo>
                  <a:close/>
                </a:path>
                <a:path w="102870" h="106679">
                  <a:moveTo>
                    <a:pt x="45441" y="52291"/>
                  </a:moveTo>
                  <a:lnTo>
                    <a:pt x="45761" y="53449"/>
                  </a:lnTo>
                  <a:lnTo>
                    <a:pt x="46726" y="54706"/>
                  </a:lnTo>
                  <a:lnTo>
                    <a:pt x="45441" y="52291"/>
                  </a:lnTo>
                  <a:close/>
                </a:path>
                <a:path w="102870" h="106679">
                  <a:moveTo>
                    <a:pt x="43575" y="49440"/>
                  </a:moveTo>
                  <a:lnTo>
                    <a:pt x="43414" y="49179"/>
                  </a:lnTo>
                  <a:lnTo>
                    <a:pt x="43723" y="49671"/>
                  </a:lnTo>
                  <a:lnTo>
                    <a:pt x="43575" y="49440"/>
                  </a:lnTo>
                  <a:close/>
                </a:path>
                <a:path w="102870" h="106679">
                  <a:moveTo>
                    <a:pt x="41742" y="28428"/>
                  </a:moveTo>
                  <a:lnTo>
                    <a:pt x="41685" y="27791"/>
                  </a:lnTo>
                  <a:lnTo>
                    <a:pt x="41560" y="27944"/>
                  </a:lnTo>
                  <a:lnTo>
                    <a:pt x="41742" y="28428"/>
                  </a:lnTo>
                  <a:close/>
                </a:path>
                <a:path w="102870" h="106679">
                  <a:moveTo>
                    <a:pt x="39514" y="27114"/>
                  </a:moveTo>
                  <a:lnTo>
                    <a:pt x="38935" y="27230"/>
                  </a:lnTo>
                  <a:lnTo>
                    <a:pt x="39920" y="27253"/>
                  </a:lnTo>
                  <a:lnTo>
                    <a:pt x="39514" y="27114"/>
                  </a:lnTo>
                  <a:close/>
                </a:path>
                <a:path w="102870" h="106679">
                  <a:moveTo>
                    <a:pt x="39268" y="44414"/>
                  </a:moveTo>
                  <a:lnTo>
                    <a:pt x="39063" y="44812"/>
                  </a:lnTo>
                  <a:lnTo>
                    <a:pt x="39481" y="44640"/>
                  </a:lnTo>
                  <a:lnTo>
                    <a:pt x="39268" y="44414"/>
                  </a:lnTo>
                  <a:close/>
                </a:path>
                <a:path w="102870" h="106679">
                  <a:moveTo>
                    <a:pt x="39131" y="30019"/>
                  </a:moveTo>
                  <a:lnTo>
                    <a:pt x="38226" y="31111"/>
                  </a:lnTo>
                  <a:lnTo>
                    <a:pt x="38943" y="30356"/>
                  </a:lnTo>
                  <a:lnTo>
                    <a:pt x="39131" y="30019"/>
                  </a:lnTo>
                  <a:close/>
                </a:path>
                <a:path w="102870" h="106679">
                  <a:moveTo>
                    <a:pt x="38862" y="42895"/>
                  </a:moveTo>
                  <a:lnTo>
                    <a:pt x="38760" y="43067"/>
                  </a:lnTo>
                  <a:lnTo>
                    <a:pt x="38802" y="43880"/>
                  </a:lnTo>
                  <a:lnTo>
                    <a:pt x="38862" y="42895"/>
                  </a:lnTo>
                  <a:close/>
                </a:path>
                <a:path w="102870" h="106679">
                  <a:moveTo>
                    <a:pt x="36539" y="9510"/>
                  </a:moveTo>
                  <a:lnTo>
                    <a:pt x="36270" y="10004"/>
                  </a:lnTo>
                  <a:lnTo>
                    <a:pt x="36570" y="9808"/>
                  </a:lnTo>
                  <a:lnTo>
                    <a:pt x="36539" y="9510"/>
                  </a:lnTo>
                  <a:close/>
                </a:path>
                <a:path w="102870" h="106679">
                  <a:moveTo>
                    <a:pt x="36120" y="10717"/>
                  </a:moveTo>
                  <a:lnTo>
                    <a:pt x="36014" y="10877"/>
                  </a:lnTo>
                  <a:lnTo>
                    <a:pt x="36055" y="11478"/>
                  </a:lnTo>
                  <a:lnTo>
                    <a:pt x="36120" y="10717"/>
                  </a:lnTo>
                  <a:close/>
                </a:path>
                <a:path w="102870" h="106679">
                  <a:moveTo>
                    <a:pt x="35904" y="10658"/>
                  </a:moveTo>
                  <a:lnTo>
                    <a:pt x="36033" y="10267"/>
                  </a:lnTo>
                  <a:lnTo>
                    <a:pt x="35820" y="10422"/>
                  </a:lnTo>
                  <a:lnTo>
                    <a:pt x="35904" y="10658"/>
                  </a:lnTo>
                  <a:close/>
                </a:path>
                <a:path w="102870" h="106679">
                  <a:moveTo>
                    <a:pt x="30918" y="7529"/>
                  </a:moveTo>
                  <a:lnTo>
                    <a:pt x="33855" y="9845"/>
                  </a:lnTo>
                  <a:lnTo>
                    <a:pt x="29483" y="19280"/>
                  </a:lnTo>
                  <a:lnTo>
                    <a:pt x="32415" y="21913"/>
                  </a:lnTo>
                  <a:lnTo>
                    <a:pt x="35091" y="9552"/>
                  </a:lnTo>
                  <a:lnTo>
                    <a:pt x="26620" y="2996"/>
                  </a:lnTo>
                  <a:lnTo>
                    <a:pt x="20961" y="3456"/>
                  </a:lnTo>
                  <a:lnTo>
                    <a:pt x="30918" y="7529"/>
                  </a:lnTo>
                  <a:close/>
                </a:path>
                <a:path w="102870" h="106679">
                  <a:moveTo>
                    <a:pt x="33400" y="6852"/>
                  </a:moveTo>
                  <a:lnTo>
                    <a:pt x="33534" y="7290"/>
                  </a:lnTo>
                  <a:lnTo>
                    <a:pt x="34240" y="7492"/>
                  </a:lnTo>
                  <a:lnTo>
                    <a:pt x="33400" y="6852"/>
                  </a:lnTo>
                  <a:close/>
                </a:path>
                <a:path w="102870" h="106679">
                  <a:moveTo>
                    <a:pt x="33460" y="10089"/>
                  </a:moveTo>
                  <a:lnTo>
                    <a:pt x="33146" y="10258"/>
                  </a:lnTo>
                  <a:lnTo>
                    <a:pt x="33602" y="10214"/>
                  </a:lnTo>
                  <a:lnTo>
                    <a:pt x="33460" y="10089"/>
                  </a:lnTo>
                  <a:close/>
                </a:path>
                <a:path w="102870" h="106679">
                  <a:moveTo>
                    <a:pt x="32879" y="9330"/>
                  </a:moveTo>
                  <a:lnTo>
                    <a:pt x="32653" y="9367"/>
                  </a:lnTo>
                  <a:lnTo>
                    <a:pt x="32900" y="9593"/>
                  </a:lnTo>
                  <a:lnTo>
                    <a:pt x="32879" y="9330"/>
                  </a:lnTo>
                  <a:close/>
                </a:path>
                <a:path w="102870" h="106679">
                  <a:moveTo>
                    <a:pt x="32450" y="10120"/>
                  </a:moveTo>
                  <a:lnTo>
                    <a:pt x="32349" y="10322"/>
                  </a:lnTo>
                  <a:lnTo>
                    <a:pt x="32693" y="10392"/>
                  </a:lnTo>
                  <a:lnTo>
                    <a:pt x="32450" y="10120"/>
                  </a:lnTo>
                  <a:close/>
                </a:path>
                <a:path w="102870" h="106679">
                  <a:moveTo>
                    <a:pt x="32374" y="12651"/>
                  </a:moveTo>
                  <a:lnTo>
                    <a:pt x="32192" y="12681"/>
                  </a:lnTo>
                  <a:lnTo>
                    <a:pt x="32458" y="12973"/>
                  </a:lnTo>
                  <a:lnTo>
                    <a:pt x="32374" y="12651"/>
                  </a:lnTo>
                  <a:close/>
                </a:path>
                <a:path w="102870" h="106679">
                  <a:moveTo>
                    <a:pt x="32383" y="11551"/>
                  </a:moveTo>
                  <a:lnTo>
                    <a:pt x="31872" y="11928"/>
                  </a:lnTo>
                  <a:lnTo>
                    <a:pt x="32147" y="11963"/>
                  </a:lnTo>
                  <a:lnTo>
                    <a:pt x="32383" y="11551"/>
                  </a:lnTo>
                  <a:close/>
                </a:path>
                <a:path w="102870" h="106679">
                  <a:moveTo>
                    <a:pt x="32260" y="9813"/>
                  </a:moveTo>
                  <a:lnTo>
                    <a:pt x="32039" y="9826"/>
                  </a:lnTo>
                  <a:lnTo>
                    <a:pt x="32156" y="10150"/>
                  </a:lnTo>
                  <a:lnTo>
                    <a:pt x="32260" y="9813"/>
                  </a:lnTo>
                  <a:close/>
                </a:path>
                <a:path w="102870" h="106679">
                  <a:moveTo>
                    <a:pt x="32230" y="12295"/>
                  </a:moveTo>
                  <a:lnTo>
                    <a:pt x="31913" y="12444"/>
                  </a:lnTo>
                  <a:lnTo>
                    <a:pt x="32061" y="12688"/>
                  </a:lnTo>
                  <a:lnTo>
                    <a:pt x="32230" y="12295"/>
                  </a:lnTo>
                  <a:close/>
                </a:path>
                <a:path w="102870" h="106679">
                  <a:moveTo>
                    <a:pt x="31899" y="10669"/>
                  </a:moveTo>
                  <a:lnTo>
                    <a:pt x="31714" y="11406"/>
                  </a:lnTo>
                  <a:lnTo>
                    <a:pt x="32151" y="11121"/>
                  </a:lnTo>
                  <a:lnTo>
                    <a:pt x="31899" y="10669"/>
                  </a:lnTo>
                  <a:close/>
                </a:path>
                <a:path w="102870" h="106679">
                  <a:moveTo>
                    <a:pt x="30244" y="35345"/>
                  </a:moveTo>
                  <a:lnTo>
                    <a:pt x="27126" y="36527"/>
                  </a:lnTo>
                  <a:lnTo>
                    <a:pt x="29600" y="37133"/>
                  </a:lnTo>
                  <a:lnTo>
                    <a:pt x="30244" y="35345"/>
                  </a:lnTo>
                  <a:close/>
                </a:path>
                <a:path w="102870" h="106679">
                  <a:moveTo>
                    <a:pt x="31828" y="10487"/>
                  </a:moveTo>
                  <a:lnTo>
                    <a:pt x="31392" y="10396"/>
                  </a:lnTo>
                  <a:lnTo>
                    <a:pt x="31809" y="10720"/>
                  </a:lnTo>
                  <a:lnTo>
                    <a:pt x="31828" y="10487"/>
                  </a:lnTo>
                  <a:close/>
                </a:path>
                <a:path w="102870" h="106679">
                  <a:moveTo>
                    <a:pt x="31758" y="11660"/>
                  </a:moveTo>
                  <a:lnTo>
                    <a:pt x="31545" y="11729"/>
                  </a:lnTo>
                  <a:lnTo>
                    <a:pt x="31395" y="12094"/>
                  </a:lnTo>
                  <a:lnTo>
                    <a:pt x="31758" y="11660"/>
                  </a:lnTo>
                  <a:close/>
                </a:path>
                <a:path w="102870" h="106679">
                  <a:moveTo>
                    <a:pt x="31300" y="12637"/>
                  </a:moveTo>
                  <a:lnTo>
                    <a:pt x="31204" y="12823"/>
                  </a:lnTo>
                  <a:lnTo>
                    <a:pt x="31569" y="12749"/>
                  </a:lnTo>
                  <a:lnTo>
                    <a:pt x="31300" y="12637"/>
                  </a:lnTo>
                  <a:close/>
                </a:path>
                <a:path w="102870" h="106679">
                  <a:moveTo>
                    <a:pt x="31401" y="13003"/>
                  </a:moveTo>
                  <a:lnTo>
                    <a:pt x="31307" y="13170"/>
                  </a:lnTo>
                  <a:lnTo>
                    <a:pt x="31220" y="13748"/>
                  </a:lnTo>
                  <a:lnTo>
                    <a:pt x="31401" y="13003"/>
                  </a:lnTo>
                  <a:close/>
                </a:path>
                <a:path w="102870" h="106679">
                  <a:moveTo>
                    <a:pt x="31280" y="12159"/>
                  </a:moveTo>
                  <a:lnTo>
                    <a:pt x="30950" y="12533"/>
                  </a:lnTo>
                  <a:lnTo>
                    <a:pt x="31229" y="12411"/>
                  </a:lnTo>
                  <a:lnTo>
                    <a:pt x="31280" y="12159"/>
                  </a:lnTo>
                  <a:close/>
                </a:path>
                <a:path w="102870" h="106679">
                  <a:moveTo>
                    <a:pt x="30726" y="35216"/>
                  </a:moveTo>
                  <a:lnTo>
                    <a:pt x="30459" y="35256"/>
                  </a:lnTo>
                  <a:lnTo>
                    <a:pt x="31245" y="35241"/>
                  </a:lnTo>
                  <a:lnTo>
                    <a:pt x="30726" y="35216"/>
                  </a:lnTo>
                  <a:close/>
                </a:path>
                <a:path w="102870" h="106679">
                  <a:moveTo>
                    <a:pt x="31113" y="9720"/>
                  </a:moveTo>
                  <a:lnTo>
                    <a:pt x="30933" y="9981"/>
                  </a:lnTo>
                  <a:lnTo>
                    <a:pt x="31242" y="9921"/>
                  </a:lnTo>
                  <a:lnTo>
                    <a:pt x="31113" y="9720"/>
                  </a:lnTo>
                  <a:close/>
                </a:path>
                <a:path w="102870" h="106679">
                  <a:moveTo>
                    <a:pt x="29816" y="4348"/>
                  </a:moveTo>
                  <a:lnTo>
                    <a:pt x="30014" y="4750"/>
                  </a:lnTo>
                  <a:lnTo>
                    <a:pt x="30344" y="4771"/>
                  </a:lnTo>
                  <a:lnTo>
                    <a:pt x="29816" y="4348"/>
                  </a:lnTo>
                  <a:close/>
                </a:path>
                <a:path w="102870" h="106679">
                  <a:moveTo>
                    <a:pt x="29136" y="7810"/>
                  </a:moveTo>
                  <a:lnTo>
                    <a:pt x="28945" y="8241"/>
                  </a:lnTo>
                  <a:lnTo>
                    <a:pt x="28986" y="7900"/>
                  </a:lnTo>
                  <a:lnTo>
                    <a:pt x="29136" y="7810"/>
                  </a:lnTo>
                  <a:close/>
                </a:path>
                <a:path w="102870" h="106679">
                  <a:moveTo>
                    <a:pt x="24102" y="58229"/>
                  </a:moveTo>
                  <a:lnTo>
                    <a:pt x="27515" y="57711"/>
                  </a:lnTo>
                  <a:lnTo>
                    <a:pt x="26444" y="50467"/>
                  </a:lnTo>
                  <a:lnTo>
                    <a:pt x="22605" y="54346"/>
                  </a:lnTo>
                  <a:lnTo>
                    <a:pt x="24102" y="58229"/>
                  </a:lnTo>
                  <a:close/>
                </a:path>
                <a:path w="102870" h="106679">
                  <a:moveTo>
                    <a:pt x="27456" y="3996"/>
                  </a:moveTo>
                  <a:lnTo>
                    <a:pt x="27338" y="4230"/>
                  </a:lnTo>
                  <a:lnTo>
                    <a:pt x="27671" y="4513"/>
                  </a:lnTo>
                  <a:lnTo>
                    <a:pt x="27456" y="3996"/>
                  </a:lnTo>
                  <a:close/>
                </a:path>
                <a:path w="102870" h="106679">
                  <a:moveTo>
                    <a:pt x="27542" y="17405"/>
                  </a:moveTo>
                  <a:lnTo>
                    <a:pt x="27253" y="17607"/>
                  </a:lnTo>
                  <a:lnTo>
                    <a:pt x="27638" y="17777"/>
                  </a:lnTo>
                  <a:lnTo>
                    <a:pt x="27542" y="17405"/>
                  </a:lnTo>
                  <a:close/>
                </a:path>
                <a:path w="102870" h="106679">
                  <a:moveTo>
                    <a:pt x="27101" y="13609"/>
                  </a:moveTo>
                  <a:lnTo>
                    <a:pt x="26795" y="13834"/>
                  </a:lnTo>
                  <a:lnTo>
                    <a:pt x="27355" y="14195"/>
                  </a:lnTo>
                  <a:lnTo>
                    <a:pt x="27101" y="13609"/>
                  </a:lnTo>
                  <a:close/>
                </a:path>
                <a:path w="102870" h="106679">
                  <a:moveTo>
                    <a:pt x="25295" y="48985"/>
                  </a:moveTo>
                  <a:lnTo>
                    <a:pt x="21310" y="52545"/>
                  </a:lnTo>
                  <a:lnTo>
                    <a:pt x="25314" y="51789"/>
                  </a:lnTo>
                  <a:lnTo>
                    <a:pt x="25295" y="48985"/>
                  </a:lnTo>
                  <a:close/>
                </a:path>
                <a:path w="102870" h="106679">
                  <a:moveTo>
                    <a:pt x="25841" y="50450"/>
                  </a:moveTo>
                  <a:lnTo>
                    <a:pt x="25012" y="51028"/>
                  </a:lnTo>
                  <a:lnTo>
                    <a:pt x="25524" y="51101"/>
                  </a:lnTo>
                  <a:lnTo>
                    <a:pt x="25841" y="50450"/>
                  </a:lnTo>
                  <a:close/>
                </a:path>
                <a:path w="102870" h="106679">
                  <a:moveTo>
                    <a:pt x="25683" y="51142"/>
                  </a:moveTo>
                  <a:lnTo>
                    <a:pt x="25177" y="51234"/>
                  </a:lnTo>
                  <a:lnTo>
                    <a:pt x="25451" y="51497"/>
                  </a:lnTo>
                  <a:lnTo>
                    <a:pt x="25683" y="51142"/>
                  </a:lnTo>
                  <a:close/>
                </a:path>
                <a:path w="102870" h="106679">
                  <a:moveTo>
                    <a:pt x="24525" y="48217"/>
                  </a:moveTo>
                  <a:lnTo>
                    <a:pt x="24237" y="47020"/>
                  </a:lnTo>
                  <a:lnTo>
                    <a:pt x="22976" y="48276"/>
                  </a:lnTo>
                  <a:lnTo>
                    <a:pt x="24525" y="48217"/>
                  </a:lnTo>
                  <a:close/>
                </a:path>
                <a:path w="102870" h="106679">
                  <a:moveTo>
                    <a:pt x="24946" y="52725"/>
                  </a:moveTo>
                  <a:lnTo>
                    <a:pt x="24922" y="52395"/>
                  </a:lnTo>
                  <a:lnTo>
                    <a:pt x="24706" y="52929"/>
                  </a:lnTo>
                  <a:lnTo>
                    <a:pt x="24946" y="52725"/>
                  </a:lnTo>
                  <a:close/>
                </a:path>
                <a:path w="102870" h="106679">
                  <a:moveTo>
                    <a:pt x="24525" y="58907"/>
                  </a:moveTo>
                  <a:lnTo>
                    <a:pt x="24356" y="59441"/>
                  </a:lnTo>
                  <a:lnTo>
                    <a:pt x="24787" y="59598"/>
                  </a:lnTo>
                  <a:lnTo>
                    <a:pt x="24525" y="58907"/>
                  </a:lnTo>
                  <a:close/>
                </a:path>
                <a:path w="102870" h="106679">
                  <a:moveTo>
                    <a:pt x="24253" y="28575"/>
                  </a:moveTo>
                  <a:lnTo>
                    <a:pt x="24589" y="27615"/>
                  </a:lnTo>
                  <a:lnTo>
                    <a:pt x="24455" y="28164"/>
                  </a:lnTo>
                  <a:lnTo>
                    <a:pt x="24253" y="28575"/>
                  </a:lnTo>
                  <a:close/>
                </a:path>
                <a:path w="102870" h="106679">
                  <a:moveTo>
                    <a:pt x="18172" y="45287"/>
                  </a:moveTo>
                  <a:lnTo>
                    <a:pt x="20322" y="50661"/>
                  </a:lnTo>
                  <a:lnTo>
                    <a:pt x="24580" y="45655"/>
                  </a:lnTo>
                  <a:lnTo>
                    <a:pt x="16971" y="33155"/>
                  </a:lnTo>
                  <a:lnTo>
                    <a:pt x="12809" y="43718"/>
                  </a:lnTo>
                  <a:lnTo>
                    <a:pt x="18172" y="45287"/>
                  </a:lnTo>
                  <a:close/>
                </a:path>
                <a:path w="102870" h="106679">
                  <a:moveTo>
                    <a:pt x="24553" y="51739"/>
                  </a:moveTo>
                  <a:lnTo>
                    <a:pt x="24034" y="51803"/>
                  </a:lnTo>
                  <a:lnTo>
                    <a:pt x="24454" y="51967"/>
                  </a:lnTo>
                  <a:lnTo>
                    <a:pt x="24553" y="51739"/>
                  </a:lnTo>
                  <a:close/>
                </a:path>
                <a:path w="102870" h="106679">
                  <a:moveTo>
                    <a:pt x="24353" y="48431"/>
                  </a:moveTo>
                  <a:lnTo>
                    <a:pt x="23939" y="48628"/>
                  </a:lnTo>
                  <a:lnTo>
                    <a:pt x="24422" y="48590"/>
                  </a:lnTo>
                  <a:lnTo>
                    <a:pt x="24353" y="48431"/>
                  </a:lnTo>
                  <a:close/>
                </a:path>
                <a:path w="102870" h="106679">
                  <a:moveTo>
                    <a:pt x="23880" y="55768"/>
                  </a:moveTo>
                  <a:lnTo>
                    <a:pt x="23238" y="56091"/>
                  </a:lnTo>
                  <a:lnTo>
                    <a:pt x="23982" y="56006"/>
                  </a:lnTo>
                  <a:lnTo>
                    <a:pt x="23880" y="55768"/>
                  </a:lnTo>
                  <a:close/>
                </a:path>
                <a:path w="102870" h="106679">
                  <a:moveTo>
                    <a:pt x="23923" y="56900"/>
                  </a:moveTo>
                  <a:lnTo>
                    <a:pt x="23431" y="56957"/>
                  </a:lnTo>
                  <a:lnTo>
                    <a:pt x="23503" y="57180"/>
                  </a:lnTo>
                  <a:lnTo>
                    <a:pt x="23923" y="56900"/>
                  </a:lnTo>
                  <a:close/>
                </a:path>
                <a:path w="102870" h="106679">
                  <a:moveTo>
                    <a:pt x="23735" y="57109"/>
                  </a:moveTo>
                  <a:lnTo>
                    <a:pt x="23214" y="57328"/>
                  </a:lnTo>
                  <a:lnTo>
                    <a:pt x="23903" y="57270"/>
                  </a:lnTo>
                  <a:lnTo>
                    <a:pt x="23735" y="57109"/>
                  </a:lnTo>
                  <a:close/>
                </a:path>
                <a:path w="102870" h="106679">
                  <a:moveTo>
                    <a:pt x="23857" y="49084"/>
                  </a:moveTo>
                  <a:lnTo>
                    <a:pt x="23445" y="49092"/>
                  </a:lnTo>
                  <a:lnTo>
                    <a:pt x="23304" y="49472"/>
                  </a:lnTo>
                  <a:lnTo>
                    <a:pt x="23857" y="49084"/>
                  </a:lnTo>
                  <a:close/>
                </a:path>
                <a:path w="102870" h="106679">
                  <a:moveTo>
                    <a:pt x="23536" y="46460"/>
                  </a:moveTo>
                  <a:lnTo>
                    <a:pt x="23090" y="46491"/>
                  </a:lnTo>
                  <a:lnTo>
                    <a:pt x="22648" y="46755"/>
                  </a:lnTo>
                  <a:lnTo>
                    <a:pt x="23536" y="46460"/>
                  </a:lnTo>
                  <a:close/>
                </a:path>
                <a:path w="102870" h="106679">
                  <a:moveTo>
                    <a:pt x="23159" y="57408"/>
                  </a:moveTo>
                  <a:lnTo>
                    <a:pt x="22955" y="57615"/>
                  </a:lnTo>
                  <a:lnTo>
                    <a:pt x="23429" y="57627"/>
                  </a:lnTo>
                  <a:lnTo>
                    <a:pt x="23159" y="57408"/>
                  </a:lnTo>
                  <a:close/>
                </a:path>
                <a:path w="102870" h="106679">
                  <a:moveTo>
                    <a:pt x="23388" y="48800"/>
                  </a:moveTo>
                  <a:lnTo>
                    <a:pt x="22862" y="48874"/>
                  </a:lnTo>
                  <a:lnTo>
                    <a:pt x="23358" y="48921"/>
                  </a:lnTo>
                  <a:close/>
                </a:path>
                <a:path w="102870" h="106679">
                  <a:moveTo>
                    <a:pt x="23258" y="47822"/>
                  </a:moveTo>
                  <a:lnTo>
                    <a:pt x="23025" y="47848"/>
                  </a:lnTo>
                  <a:lnTo>
                    <a:pt x="22943" y="48124"/>
                  </a:lnTo>
                  <a:lnTo>
                    <a:pt x="23258" y="47822"/>
                  </a:lnTo>
                  <a:close/>
                </a:path>
                <a:path w="102870" h="106679">
                  <a:moveTo>
                    <a:pt x="21977" y="49432"/>
                  </a:moveTo>
                  <a:lnTo>
                    <a:pt x="20892" y="50637"/>
                  </a:lnTo>
                  <a:lnTo>
                    <a:pt x="22273" y="50503"/>
                  </a:lnTo>
                  <a:lnTo>
                    <a:pt x="21977" y="49432"/>
                  </a:lnTo>
                  <a:close/>
                </a:path>
                <a:path w="102870" h="106679">
                  <a:moveTo>
                    <a:pt x="22052" y="22953"/>
                  </a:moveTo>
                  <a:lnTo>
                    <a:pt x="22158" y="23466"/>
                  </a:lnTo>
                  <a:lnTo>
                    <a:pt x="22954" y="23817"/>
                  </a:lnTo>
                  <a:lnTo>
                    <a:pt x="22052" y="22953"/>
                  </a:lnTo>
                  <a:close/>
                </a:path>
                <a:path w="102870" h="106679">
                  <a:moveTo>
                    <a:pt x="22903" y="9482"/>
                  </a:moveTo>
                  <a:lnTo>
                    <a:pt x="22730" y="9732"/>
                  </a:lnTo>
                  <a:lnTo>
                    <a:pt x="22949" y="9792"/>
                  </a:lnTo>
                  <a:lnTo>
                    <a:pt x="22903" y="9482"/>
                  </a:lnTo>
                  <a:close/>
                </a:path>
                <a:path w="102870" h="106679">
                  <a:moveTo>
                    <a:pt x="22820" y="46961"/>
                  </a:moveTo>
                  <a:lnTo>
                    <a:pt x="22595" y="47308"/>
                  </a:lnTo>
                  <a:lnTo>
                    <a:pt x="22925" y="47164"/>
                  </a:lnTo>
                  <a:lnTo>
                    <a:pt x="22820" y="46961"/>
                  </a:lnTo>
                  <a:close/>
                </a:path>
                <a:path w="102870" h="106679">
                  <a:moveTo>
                    <a:pt x="22840" y="8728"/>
                  </a:moveTo>
                  <a:lnTo>
                    <a:pt x="22258" y="9563"/>
                  </a:lnTo>
                  <a:lnTo>
                    <a:pt x="22857" y="9194"/>
                  </a:lnTo>
                  <a:lnTo>
                    <a:pt x="22840" y="8728"/>
                  </a:lnTo>
                  <a:close/>
                </a:path>
                <a:path w="102870" h="106679">
                  <a:moveTo>
                    <a:pt x="22834" y="29072"/>
                  </a:moveTo>
                  <a:lnTo>
                    <a:pt x="21751" y="29398"/>
                  </a:lnTo>
                  <a:lnTo>
                    <a:pt x="22210" y="29676"/>
                  </a:lnTo>
                  <a:lnTo>
                    <a:pt x="22834" y="29072"/>
                  </a:lnTo>
                  <a:close/>
                </a:path>
                <a:path w="102870" h="106679">
                  <a:moveTo>
                    <a:pt x="22696" y="8352"/>
                  </a:moveTo>
                  <a:lnTo>
                    <a:pt x="21715" y="8541"/>
                  </a:lnTo>
                  <a:lnTo>
                    <a:pt x="22823" y="8479"/>
                  </a:lnTo>
                  <a:lnTo>
                    <a:pt x="22696" y="8352"/>
                  </a:lnTo>
                  <a:close/>
                </a:path>
                <a:path w="102870" h="106679">
                  <a:moveTo>
                    <a:pt x="22572" y="7817"/>
                  </a:moveTo>
                  <a:lnTo>
                    <a:pt x="22310" y="8105"/>
                  </a:lnTo>
                  <a:lnTo>
                    <a:pt x="22624" y="8048"/>
                  </a:lnTo>
                  <a:lnTo>
                    <a:pt x="22572" y="7817"/>
                  </a:lnTo>
                  <a:close/>
                </a:path>
                <a:path w="102870" h="106679">
                  <a:moveTo>
                    <a:pt x="22608" y="48032"/>
                  </a:moveTo>
                  <a:lnTo>
                    <a:pt x="21879" y="48405"/>
                  </a:lnTo>
                  <a:lnTo>
                    <a:pt x="22594" y="48403"/>
                  </a:lnTo>
                  <a:lnTo>
                    <a:pt x="22608" y="48032"/>
                  </a:lnTo>
                  <a:close/>
                </a:path>
                <a:path w="102870" h="106679">
                  <a:moveTo>
                    <a:pt x="22570" y="8126"/>
                  </a:moveTo>
                  <a:lnTo>
                    <a:pt x="21610" y="8318"/>
                  </a:lnTo>
                  <a:lnTo>
                    <a:pt x="22390" y="8463"/>
                  </a:lnTo>
                  <a:lnTo>
                    <a:pt x="22570" y="8126"/>
                  </a:lnTo>
                  <a:close/>
                </a:path>
                <a:path w="102870" h="106679">
                  <a:moveTo>
                    <a:pt x="8553" y="10537"/>
                  </a:moveTo>
                  <a:lnTo>
                    <a:pt x="22221" y="7379"/>
                  </a:lnTo>
                  <a:lnTo>
                    <a:pt x="11164" y="5183"/>
                  </a:lnTo>
                  <a:lnTo>
                    <a:pt x="7383" y="9416"/>
                  </a:lnTo>
                  <a:lnTo>
                    <a:pt x="4379" y="6850"/>
                  </a:lnTo>
                  <a:lnTo>
                    <a:pt x="8553" y="10537"/>
                  </a:lnTo>
                  <a:close/>
                </a:path>
                <a:path w="102870" h="106679">
                  <a:moveTo>
                    <a:pt x="21803" y="48768"/>
                  </a:moveTo>
                  <a:lnTo>
                    <a:pt x="21140" y="49037"/>
                  </a:lnTo>
                  <a:lnTo>
                    <a:pt x="21836" y="48884"/>
                  </a:lnTo>
                  <a:close/>
                </a:path>
                <a:path w="102870" h="106679">
                  <a:moveTo>
                    <a:pt x="21217" y="4815"/>
                  </a:moveTo>
                  <a:lnTo>
                    <a:pt x="21088" y="4555"/>
                  </a:lnTo>
                  <a:lnTo>
                    <a:pt x="21014" y="4948"/>
                  </a:lnTo>
                  <a:lnTo>
                    <a:pt x="21217" y="4815"/>
                  </a:lnTo>
                  <a:close/>
                </a:path>
                <a:path w="102870" h="106679">
                  <a:moveTo>
                    <a:pt x="19901" y="44"/>
                  </a:moveTo>
                  <a:lnTo>
                    <a:pt x="19618" y="0"/>
                  </a:lnTo>
                  <a:lnTo>
                    <a:pt x="19699" y="235"/>
                  </a:lnTo>
                  <a:lnTo>
                    <a:pt x="19901" y="44"/>
                  </a:lnTo>
                  <a:close/>
                </a:path>
                <a:path w="102870" h="106679">
                  <a:moveTo>
                    <a:pt x="18151" y="31547"/>
                  </a:moveTo>
                  <a:lnTo>
                    <a:pt x="18131" y="31966"/>
                  </a:lnTo>
                  <a:lnTo>
                    <a:pt x="18308" y="31806"/>
                  </a:lnTo>
                  <a:lnTo>
                    <a:pt x="18151" y="31547"/>
                  </a:lnTo>
                  <a:close/>
                </a:path>
                <a:path w="102870" h="106679">
                  <a:moveTo>
                    <a:pt x="17927" y="31027"/>
                  </a:moveTo>
                  <a:lnTo>
                    <a:pt x="17919" y="31535"/>
                  </a:lnTo>
                  <a:lnTo>
                    <a:pt x="18084" y="31493"/>
                  </a:lnTo>
                  <a:lnTo>
                    <a:pt x="17927" y="31027"/>
                  </a:lnTo>
                  <a:close/>
                </a:path>
                <a:path w="102870" h="106679">
                  <a:moveTo>
                    <a:pt x="17345" y="1159"/>
                  </a:moveTo>
                  <a:lnTo>
                    <a:pt x="16647" y="1613"/>
                  </a:lnTo>
                  <a:lnTo>
                    <a:pt x="16737" y="1848"/>
                  </a:lnTo>
                  <a:lnTo>
                    <a:pt x="17345" y="1159"/>
                  </a:lnTo>
                  <a:close/>
                </a:path>
                <a:path w="102870" h="106679">
                  <a:moveTo>
                    <a:pt x="13087" y="42556"/>
                  </a:moveTo>
                  <a:lnTo>
                    <a:pt x="12498" y="42959"/>
                  </a:lnTo>
                  <a:lnTo>
                    <a:pt x="13358" y="42813"/>
                  </a:lnTo>
                  <a:lnTo>
                    <a:pt x="13087" y="42556"/>
                  </a:lnTo>
                  <a:close/>
                </a:path>
                <a:path w="102870" h="106679">
                  <a:moveTo>
                    <a:pt x="12173" y="5623"/>
                  </a:moveTo>
                  <a:lnTo>
                    <a:pt x="11993" y="5719"/>
                  </a:lnTo>
                  <a:lnTo>
                    <a:pt x="12261" y="5991"/>
                  </a:lnTo>
                  <a:lnTo>
                    <a:pt x="12173" y="5623"/>
                  </a:lnTo>
                  <a:close/>
                </a:path>
                <a:path w="102870" h="106679">
                  <a:moveTo>
                    <a:pt x="12029" y="42899"/>
                  </a:moveTo>
                  <a:lnTo>
                    <a:pt x="11878" y="42440"/>
                  </a:lnTo>
                  <a:lnTo>
                    <a:pt x="12029" y="42899"/>
                  </a:lnTo>
                  <a:close/>
                </a:path>
                <a:path w="102870" h="106679">
                  <a:moveTo>
                    <a:pt x="10561" y="6311"/>
                  </a:moveTo>
                  <a:lnTo>
                    <a:pt x="10334" y="6686"/>
                  </a:lnTo>
                  <a:lnTo>
                    <a:pt x="10708" y="6375"/>
                  </a:lnTo>
                  <a:lnTo>
                    <a:pt x="10561" y="6311"/>
                  </a:lnTo>
                  <a:close/>
                </a:path>
                <a:path w="102870" h="106679">
                  <a:moveTo>
                    <a:pt x="7516" y="7889"/>
                  </a:moveTo>
                  <a:lnTo>
                    <a:pt x="7303" y="7928"/>
                  </a:lnTo>
                  <a:lnTo>
                    <a:pt x="7506" y="8226"/>
                  </a:lnTo>
                  <a:lnTo>
                    <a:pt x="7516" y="7889"/>
                  </a:lnTo>
                  <a:close/>
                </a:path>
                <a:path w="102870" h="106679">
                  <a:moveTo>
                    <a:pt x="340" y="23202"/>
                  </a:moveTo>
                  <a:lnTo>
                    <a:pt x="0" y="24579"/>
                  </a:lnTo>
                  <a:lnTo>
                    <a:pt x="123" y="23266"/>
                  </a:lnTo>
                  <a:lnTo>
                    <a:pt x="340" y="2320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2493" y="3265812"/>
              <a:ext cx="127168" cy="68822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966012" y="4330191"/>
              <a:ext cx="641350" cy="596265"/>
            </a:xfrm>
            <a:custGeom>
              <a:avLst/>
              <a:gdLst/>
              <a:ahLst/>
              <a:cxnLst/>
              <a:rect l="l" t="t" r="r" b="b"/>
              <a:pathLst>
                <a:path w="641350" h="596264">
                  <a:moveTo>
                    <a:pt x="2184" y="252984"/>
                  </a:moveTo>
                  <a:lnTo>
                    <a:pt x="0" y="245935"/>
                  </a:lnTo>
                  <a:lnTo>
                    <a:pt x="1155" y="253580"/>
                  </a:lnTo>
                  <a:lnTo>
                    <a:pt x="2184" y="252984"/>
                  </a:lnTo>
                  <a:close/>
                </a:path>
                <a:path w="641350" h="596264">
                  <a:moveTo>
                    <a:pt x="38976" y="164020"/>
                  </a:moveTo>
                  <a:lnTo>
                    <a:pt x="38455" y="162941"/>
                  </a:lnTo>
                  <a:lnTo>
                    <a:pt x="36423" y="166370"/>
                  </a:lnTo>
                  <a:lnTo>
                    <a:pt x="38976" y="164020"/>
                  </a:lnTo>
                  <a:close/>
                </a:path>
                <a:path w="641350" h="596264">
                  <a:moveTo>
                    <a:pt x="292125" y="11633"/>
                  </a:moveTo>
                  <a:lnTo>
                    <a:pt x="288671" y="7632"/>
                  </a:lnTo>
                  <a:lnTo>
                    <a:pt x="278053" y="9956"/>
                  </a:lnTo>
                  <a:lnTo>
                    <a:pt x="274739" y="6794"/>
                  </a:lnTo>
                  <a:lnTo>
                    <a:pt x="276491" y="14109"/>
                  </a:lnTo>
                  <a:lnTo>
                    <a:pt x="273812" y="9309"/>
                  </a:lnTo>
                  <a:lnTo>
                    <a:pt x="270116" y="16814"/>
                  </a:lnTo>
                  <a:lnTo>
                    <a:pt x="277672" y="16192"/>
                  </a:lnTo>
                  <a:lnTo>
                    <a:pt x="276758" y="14579"/>
                  </a:lnTo>
                  <a:lnTo>
                    <a:pt x="283362" y="18186"/>
                  </a:lnTo>
                  <a:lnTo>
                    <a:pt x="292125" y="11633"/>
                  </a:lnTo>
                  <a:close/>
                </a:path>
                <a:path w="641350" h="596264">
                  <a:moveTo>
                    <a:pt x="309372" y="3683"/>
                  </a:moveTo>
                  <a:lnTo>
                    <a:pt x="307962" y="6616"/>
                  </a:lnTo>
                  <a:lnTo>
                    <a:pt x="309194" y="6908"/>
                  </a:lnTo>
                  <a:lnTo>
                    <a:pt x="309372" y="3683"/>
                  </a:lnTo>
                  <a:close/>
                </a:path>
                <a:path w="641350" h="596264">
                  <a:moveTo>
                    <a:pt x="361226" y="16344"/>
                  </a:moveTo>
                  <a:lnTo>
                    <a:pt x="358038" y="19215"/>
                  </a:lnTo>
                  <a:lnTo>
                    <a:pt x="358762" y="19786"/>
                  </a:lnTo>
                  <a:lnTo>
                    <a:pt x="361226" y="16344"/>
                  </a:lnTo>
                  <a:close/>
                </a:path>
                <a:path w="641350" h="596264">
                  <a:moveTo>
                    <a:pt x="367411" y="48895"/>
                  </a:moveTo>
                  <a:lnTo>
                    <a:pt x="366496" y="47155"/>
                  </a:lnTo>
                  <a:lnTo>
                    <a:pt x="366115" y="49098"/>
                  </a:lnTo>
                  <a:lnTo>
                    <a:pt x="367411" y="48895"/>
                  </a:lnTo>
                  <a:close/>
                </a:path>
                <a:path w="641350" h="596264">
                  <a:moveTo>
                    <a:pt x="375107" y="4521"/>
                  </a:moveTo>
                  <a:lnTo>
                    <a:pt x="373278" y="7467"/>
                  </a:lnTo>
                  <a:lnTo>
                    <a:pt x="373697" y="8115"/>
                  </a:lnTo>
                  <a:lnTo>
                    <a:pt x="375107" y="4521"/>
                  </a:lnTo>
                  <a:close/>
                </a:path>
                <a:path w="641350" h="596264">
                  <a:moveTo>
                    <a:pt x="376847" y="57137"/>
                  </a:moveTo>
                  <a:lnTo>
                    <a:pt x="374611" y="47053"/>
                  </a:lnTo>
                  <a:lnTo>
                    <a:pt x="370281" y="50114"/>
                  </a:lnTo>
                  <a:lnTo>
                    <a:pt x="370471" y="55524"/>
                  </a:lnTo>
                  <a:lnTo>
                    <a:pt x="376847" y="57137"/>
                  </a:lnTo>
                  <a:close/>
                </a:path>
                <a:path w="641350" h="596264">
                  <a:moveTo>
                    <a:pt x="380098" y="81343"/>
                  </a:moveTo>
                  <a:lnTo>
                    <a:pt x="378917" y="78625"/>
                  </a:lnTo>
                  <a:lnTo>
                    <a:pt x="378764" y="81876"/>
                  </a:lnTo>
                  <a:lnTo>
                    <a:pt x="380098" y="81343"/>
                  </a:lnTo>
                  <a:close/>
                </a:path>
                <a:path w="641350" h="596264">
                  <a:moveTo>
                    <a:pt x="395605" y="435775"/>
                  </a:moveTo>
                  <a:lnTo>
                    <a:pt x="388302" y="434124"/>
                  </a:lnTo>
                  <a:lnTo>
                    <a:pt x="388759" y="430758"/>
                  </a:lnTo>
                  <a:lnTo>
                    <a:pt x="372071" y="436867"/>
                  </a:lnTo>
                  <a:lnTo>
                    <a:pt x="386029" y="439686"/>
                  </a:lnTo>
                  <a:lnTo>
                    <a:pt x="395605" y="435775"/>
                  </a:lnTo>
                  <a:close/>
                </a:path>
                <a:path w="641350" h="596264">
                  <a:moveTo>
                    <a:pt x="420839" y="93865"/>
                  </a:moveTo>
                  <a:lnTo>
                    <a:pt x="419163" y="91744"/>
                  </a:lnTo>
                  <a:lnTo>
                    <a:pt x="413664" y="96012"/>
                  </a:lnTo>
                  <a:lnTo>
                    <a:pt x="420839" y="93865"/>
                  </a:lnTo>
                  <a:close/>
                </a:path>
                <a:path w="641350" h="596264">
                  <a:moveTo>
                    <a:pt x="491134" y="516115"/>
                  </a:moveTo>
                  <a:lnTo>
                    <a:pt x="488607" y="510806"/>
                  </a:lnTo>
                  <a:lnTo>
                    <a:pt x="488315" y="521284"/>
                  </a:lnTo>
                  <a:lnTo>
                    <a:pt x="491134" y="516115"/>
                  </a:lnTo>
                  <a:close/>
                </a:path>
                <a:path w="641350" h="596264">
                  <a:moveTo>
                    <a:pt x="542366" y="584073"/>
                  </a:moveTo>
                  <a:lnTo>
                    <a:pt x="540245" y="590677"/>
                  </a:lnTo>
                  <a:lnTo>
                    <a:pt x="541324" y="592836"/>
                  </a:lnTo>
                  <a:lnTo>
                    <a:pt x="542366" y="584073"/>
                  </a:lnTo>
                  <a:close/>
                </a:path>
                <a:path w="641350" h="596264">
                  <a:moveTo>
                    <a:pt x="551053" y="579310"/>
                  </a:moveTo>
                  <a:lnTo>
                    <a:pt x="547204" y="583641"/>
                  </a:lnTo>
                  <a:lnTo>
                    <a:pt x="549186" y="586943"/>
                  </a:lnTo>
                  <a:lnTo>
                    <a:pt x="551053" y="579310"/>
                  </a:lnTo>
                  <a:close/>
                </a:path>
                <a:path w="641350" h="596264">
                  <a:moveTo>
                    <a:pt x="557136" y="518731"/>
                  </a:moveTo>
                  <a:lnTo>
                    <a:pt x="551637" y="513689"/>
                  </a:lnTo>
                  <a:lnTo>
                    <a:pt x="549440" y="516813"/>
                  </a:lnTo>
                  <a:lnTo>
                    <a:pt x="556577" y="523786"/>
                  </a:lnTo>
                  <a:lnTo>
                    <a:pt x="557136" y="518731"/>
                  </a:lnTo>
                  <a:close/>
                </a:path>
                <a:path w="641350" h="596264">
                  <a:moveTo>
                    <a:pt x="557758" y="565124"/>
                  </a:moveTo>
                  <a:lnTo>
                    <a:pt x="555625" y="537603"/>
                  </a:lnTo>
                  <a:lnTo>
                    <a:pt x="552284" y="535635"/>
                  </a:lnTo>
                  <a:lnTo>
                    <a:pt x="526745" y="543534"/>
                  </a:lnTo>
                  <a:lnTo>
                    <a:pt x="500875" y="532892"/>
                  </a:lnTo>
                  <a:lnTo>
                    <a:pt x="500456" y="545249"/>
                  </a:lnTo>
                  <a:lnTo>
                    <a:pt x="512826" y="568629"/>
                  </a:lnTo>
                  <a:lnTo>
                    <a:pt x="508863" y="568680"/>
                  </a:lnTo>
                  <a:lnTo>
                    <a:pt x="513384" y="581609"/>
                  </a:lnTo>
                  <a:lnTo>
                    <a:pt x="523455" y="590359"/>
                  </a:lnTo>
                  <a:lnTo>
                    <a:pt x="522071" y="593585"/>
                  </a:lnTo>
                  <a:lnTo>
                    <a:pt x="534263" y="595871"/>
                  </a:lnTo>
                  <a:lnTo>
                    <a:pt x="542671" y="581329"/>
                  </a:lnTo>
                  <a:lnTo>
                    <a:pt x="549808" y="579374"/>
                  </a:lnTo>
                  <a:lnTo>
                    <a:pt x="554037" y="564222"/>
                  </a:lnTo>
                  <a:lnTo>
                    <a:pt x="557758" y="565124"/>
                  </a:lnTo>
                  <a:close/>
                </a:path>
                <a:path w="641350" h="596264">
                  <a:moveTo>
                    <a:pt x="557974" y="528980"/>
                  </a:moveTo>
                  <a:lnTo>
                    <a:pt x="557949" y="525691"/>
                  </a:lnTo>
                  <a:lnTo>
                    <a:pt x="553491" y="527583"/>
                  </a:lnTo>
                  <a:lnTo>
                    <a:pt x="557974" y="528980"/>
                  </a:lnTo>
                  <a:close/>
                </a:path>
                <a:path w="641350" h="596264">
                  <a:moveTo>
                    <a:pt x="635520" y="231940"/>
                  </a:moveTo>
                  <a:lnTo>
                    <a:pt x="632320" y="243255"/>
                  </a:lnTo>
                  <a:lnTo>
                    <a:pt x="634060" y="244894"/>
                  </a:lnTo>
                  <a:lnTo>
                    <a:pt x="635520" y="231940"/>
                  </a:lnTo>
                  <a:close/>
                </a:path>
                <a:path w="641350" h="596264">
                  <a:moveTo>
                    <a:pt x="639191" y="282435"/>
                  </a:moveTo>
                  <a:lnTo>
                    <a:pt x="638721" y="279260"/>
                  </a:lnTo>
                  <a:lnTo>
                    <a:pt x="638136" y="283743"/>
                  </a:lnTo>
                  <a:lnTo>
                    <a:pt x="639191" y="282435"/>
                  </a:lnTo>
                  <a:close/>
                </a:path>
                <a:path w="641350" h="596264">
                  <a:moveTo>
                    <a:pt x="640969" y="301866"/>
                  </a:moveTo>
                  <a:lnTo>
                    <a:pt x="632409" y="275386"/>
                  </a:lnTo>
                  <a:lnTo>
                    <a:pt x="633323" y="254215"/>
                  </a:lnTo>
                  <a:lnTo>
                    <a:pt x="629259" y="242925"/>
                  </a:lnTo>
                  <a:lnTo>
                    <a:pt x="613867" y="223012"/>
                  </a:lnTo>
                  <a:lnTo>
                    <a:pt x="602957" y="216306"/>
                  </a:lnTo>
                  <a:lnTo>
                    <a:pt x="600379" y="212712"/>
                  </a:lnTo>
                  <a:lnTo>
                    <a:pt x="604012" y="215607"/>
                  </a:lnTo>
                  <a:lnTo>
                    <a:pt x="603618" y="211759"/>
                  </a:lnTo>
                  <a:lnTo>
                    <a:pt x="597979" y="212128"/>
                  </a:lnTo>
                  <a:lnTo>
                    <a:pt x="594372" y="192074"/>
                  </a:lnTo>
                  <a:lnTo>
                    <a:pt x="591159" y="193713"/>
                  </a:lnTo>
                  <a:lnTo>
                    <a:pt x="584720" y="188785"/>
                  </a:lnTo>
                  <a:lnTo>
                    <a:pt x="584187" y="195770"/>
                  </a:lnTo>
                  <a:lnTo>
                    <a:pt x="578192" y="189966"/>
                  </a:lnTo>
                  <a:lnTo>
                    <a:pt x="571220" y="170116"/>
                  </a:lnTo>
                  <a:lnTo>
                    <a:pt x="564540" y="163550"/>
                  </a:lnTo>
                  <a:lnTo>
                    <a:pt x="564451" y="156260"/>
                  </a:lnTo>
                  <a:lnTo>
                    <a:pt x="526199" y="132892"/>
                  </a:lnTo>
                  <a:lnTo>
                    <a:pt x="524446" y="123990"/>
                  </a:lnTo>
                  <a:lnTo>
                    <a:pt x="525995" y="125082"/>
                  </a:lnTo>
                  <a:lnTo>
                    <a:pt x="524497" y="121564"/>
                  </a:lnTo>
                  <a:lnTo>
                    <a:pt x="524027" y="121881"/>
                  </a:lnTo>
                  <a:lnTo>
                    <a:pt x="519798" y="100266"/>
                  </a:lnTo>
                  <a:lnTo>
                    <a:pt x="512330" y="92240"/>
                  </a:lnTo>
                  <a:lnTo>
                    <a:pt x="509320" y="68427"/>
                  </a:lnTo>
                  <a:lnTo>
                    <a:pt x="497446" y="55791"/>
                  </a:lnTo>
                  <a:lnTo>
                    <a:pt x="488556" y="59956"/>
                  </a:lnTo>
                  <a:lnTo>
                    <a:pt x="485660" y="57899"/>
                  </a:lnTo>
                  <a:lnTo>
                    <a:pt x="481457" y="34455"/>
                  </a:lnTo>
                  <a:lnTo>
                    <a:pt x="465963" y="0"/>
                  </a:lnTo>
                  <a:lnTo>
                    <a:pt x="460387" y="4127"/>
                  </a:lnTo>
                  <a:lnTo>
                    <a:pt x="452526" y="28473"/>
                  </a:lnTo>
                  <a:lnTo>
                    <a:pt x="455282" y="30022"/>
                  </a:lnTo>
                  <a:lnTo>
                    <a:pt x="449795" y="50380"/>
                  </a:lnTo>
                  <a:lnTo>
                    <a:pt x="451904" y="68668"/>
                  </a:lnTo>
                  <a:lnTo>
                    <a:pt x="446671" y="92862"/>
                  </a:lnTo>
                  <a:lnTo>
                    <a:pt x="435559" y="111239"/>
                  </a:lnTo>
                  <a:lnTo>
                    <a:pt x="420776" y="110439"/>
                  </a:lnTo>
                  <a:lnTo>
                    <a:pt x="410781" y="100787"/>
                  </a:lnTo>
                  <a:lnTo>
                    <a:pt x="374777" y="83769"/>
                  </a:lnTo>
                  <a:lnTo>
                    <a:pt x="355257" y="68072"/>
                  </a:lnTo>
                  <a:lnTo>
                    <a:pt x="363855" y="47472"/>
                  </a:lnTo>
                  <a:lnTo>
                    <a:pt x="362165" y="41135"/>
                  </a:lnTo>
                  <a:lnTo>
                    <a:pt x="371182" y="38658"/>
                  </a:lnTo>
                  <a:lnTo>
                    <a:pt x="376491" y="24079"/>
                  </a:lnTo>
                  <a:lnTo>
                    <a:pt x="369709" y="20345"/>
                  </a:lnTo>
                  <a:lnTo>
                    <a:pt x="365594" y="27393"/>
                  </a:lnTo>
                  <a:lnTo>
                    <a:pt x="358267" y="21056"/>
                  </a:lnTo>
                  <a:lnTo>
                    <a:pt x="348348" y="23939"/>
                  </a:lnTo>
                  <a:lnTo>
                    <a:pt x="299694" y="6642"/>
                  </a:lnTo>
                  <a:lnTo>
                    <a:pt x="300824" y="11531"/>
                  </a:lnTo>
                  <a:lnTo>
                    <a:pt x="308089" y="13271"/>
                  </a:lnTo>
                  <a:lnTo>
                    <a:pt x="309422" y="21247"/>
                  </a:lnTo>
                  <a:lnTo>
                    <a:pt x="300951" y="24523"/>
                  </a:lnTo>
                  <a:lnTo>
                    <a:pt x="285216" y="23139"/>
                  </a:lnTo>
                  <a:lnTo>
                    <a:pt x="281432" y="28295"/>
                  </a:lnTo>
                  <a:lnTo>
                    <a:pt x="277977" y="27279"/>
                  </a:lnTo>
                  <a:lnTo>
                    <a:pt x="259257" y="56565"/>
                  </a:lnTo>
                  <a:lnTo>
                    <a:pt x="262001" y="69088"/>
                  </a:lnTo>
                  <a:lnTo>
                    <a:pt x="245478" y="65735"/>
                  </a:lnTo>
                  <a:lnTo>
                    <a:pt x="238531" y="74485"/>
                  </a:lnTo>
                  <a:lnTo>
                    <a:pt x="239204" y="64909"/>
                  </a:lnTo>
                  <a:lnTo>
                    <a:pt x="226529" y="51612"/>
                  </a:lnTo>
                  <a:lnTo>
                    <a:pt x="220243" y="49098"/>
                  </a:lnTo>
                  <a:lnTo>
                    <a:pt x="209753" y="55587"/>
                  </a:lnTo>
                  <a:lnTo>
                    <a:pt x="206616" y="52171"/>
                  </a:lnTo>
                  <a:lnTo>
                    <a:pt x="203987" y="62280"/>
                  </a:lnTo>
                  <a:lnTo>
                    <a:pt x="199415" y="57543"/>
                  </a:lnTo>
                  <a:lnTo>
                    <a:pt x="192265" y="65087"/>
                  </a:lnTo>
                  <a:lnTo>
                    <a:pt x="195148" y="70688"/>
                  </a:lnTo>
                  <a:lnTo>
                    <a:pt x="189966" y="69227"/>
                  </a:lnTo>
                  <a:lnTo>
                    <a:pt x="189725" y="75653"/>
                  </a:lnTo>
                  <a:lnTo>
                    <a:pt x="185140" y="73761"/>
                  </a:lnTo>
                  <a:lnTo>
                    <a:pt x="181203" y="77520"/>
                  </a:lnTo>
                  <a:lnTo>
                    <a:pt x="180632" y="82943"/>
                  </a:lnTo>
                  <a:lnTo>
                    <a:pt x="184048" y="83058"/>
                  </a:lnTo>
                  <a:lnTo>
                    <a:pt x="180365" y="90487"/>
                  </a:lnTo>
                  <a:lnTo>
                    <a:pt x="184061" y="91655"/>
                  </a:lnTo>
                  <a:lnTo>
                    <a:pt x="167436" y="88531"/>
                  </a:lnTo>
                  <a:lnTo>
                    <a:pt x="165912" y="94068"/>
                  </a:lnTo>
                  <a:lnTo>
                    <a:pt x="171043" y="100622"/>
                  </a:lnTo>
                  <a:lnTo>
                    <a:pt x="166738" y="109131"/>
                  </a:lnTo>
                  <a:lnTo>
                    <a:pt x="157530" y="92786"/>
                  </a:lnTo>
                  <a:lnTo>
                    <a:pt x="146316" y="103847"/>
                  </a:lnTo>
                  <a:lnTo>
                    <a:pt x="147345" y="119418"/>
                  </a:lnTo>
                  <a:lnTo>
                    <a:pt x="129247" y="142303"/>
                  </a:lnTo>
                  <a:lnTo>
                    <a:pt x="113499" y="149847"/>
                  </a:lnTo>
                  <a:lnTo>
                    <a:pt x="96367" y="151447"/>
                  </a:lnTo>
                  <a:lnTo>
                    <a:pt x="74180" y="162991"/>
                  </a:lnTo>
                  <a:lnTo>
                    <a:pt x="50901" y="166471"/>
                  </a:lnTo>
                  <a:lnTo>
                    <a:pt x="26403" y="183438"/>
                  </a:lnTo>
                  <a:lnTo>
                    <a:pt x="20802" y="193421"/>
                  </a:lnTo>
                  <a:lnTo>
                    <a:pt x="18300" y="182702"/>
                  </a:lnTo>
                  <a:lnTo>
                    <a:pt x="15011" y="185369"/>
                  </a:lnTo>
                  <a:lnTo>
                    <a:pt x="6515" y="223774"/>
                  </a:lnTo>
                  <a:lnTo>
                    <a:pt x="19494" y="257124"/>
                  </a:lnTo>
                  <a:lnTo>
                    <a:pt x="17310" y="260985"/>
                  </a:lnTo>
                  <a:lnTo>
                    <a:pt x="14122" y="254723"/>
                  </a:lnTo>
                  <a:lnTo>
                    <a:pt x="11912" y="257263"/>
                  </a:lnTo>
                  <a:lnTo>
                    <a:pt x="7658" y="247484"/>
                  </a:lnTo>
                  <a:lnTo>
                    <a:pt x="13157" y="262712"/>
                  </a:lnTo>
                  <a:lnTo>
                    <a:pt x="10388" y="264490"/>
                  </a:lnTo>
                  <a:lnTo>
                    <a:pt x="4864" y="258724"/>
                  </a:lnTo>
                  <a:lnTo>
                    <a:pt x="29146" y="310426"/>
                  </a:lnTo>
                  <a:lnTo>
                    <a:pt x="32651" y="333959"/>
                  </a:lnTo>
                  <a:lnTo>
                    <a:pt x="42837" y="359003"/>
                  </a:lnTo>
                  <a:lnTo>
                    <a:pt x="41846" y="386791"/>
                  </a:lnTo>
                  <a:lnTo>
                    <a:pt x="38011" y="392684"/>
                  </a:lnTo>
                  <a:lnTo>
                    <a:pt x="32092" y="392658"/>
                  </a:lnTo>
                  <a:lnTo>
                    <a:pt x="31737" y="402678"/>
                  </a:lnTo>
                  <a:lnTo>
                    <a:pt x="47752" y="416115"/>
                  </a:lnTo>
                  <a:lnTo>
                    <a:pt x="76962" y="421449"/>
                  </a:lnTo>
                  <a:lnTo>
                    <a:pt x="111226" y="399681"/>
                  </a:lnTo>
                  <a:lnTo>
                    <a:pt x="166344" y="398907"/>
                  </a:lnTo>
                  <a:lnTo>
                    <a:pt x="177647" y="382498"/>
                  </a:lnTo>
                  <a:lnTo>
                    <a:pt x="204558" y="368909"/>
                  </a:lnTo>
                  <a:lnTo>
                    <a:pt x="229146" y="366737"/>
                  </a:lnTo>
                  <a:lnTo>
                    <a:pt x="253377" y="357035"/>
                  </a:lnTo>
                  <a:lnTo>
                    <a:pt x="286537" y="353910"/>
                  </a:lnTo>
                  <a:lnTo>
                    <a:pt x="302933" y="362686"/>
                  </a:lnTo>
                  <a:lnTo>
                    <a:pt x="325196" y="365226"/>
                  </a:lnTo>
                  <a:lnTo>
                    <a:pt x="334124" y="372541"/>
                  </a:lnTo>
                  <a:lnTo>
                    <a:pt x="336207" y="384251"/>
                  </a:lnTo>
                  <a:lnTo>
                    <a:pt x="342138" y="385559"/>
                  </a:lnTo>
                  <a:lnTo>
                    <a:pt x="350951" y="400621"/>
                  </a:lnTo>
                  <a:lnTo>
                    <a:pt x="353885" y="411429"/>
                  </a:lnTo>
                  <a:lnTo>
                    <a:pt x="350126" y="411391"/>
                  </a:lnTo>
                  <a:lnTo>
                    <a:pt x="358127" y="417766"/>
                  </a:lnTo>
                  <a:lnTo>
                    <a:pt x="362407" y="417944"/>
                  </a:lnTo>
                  <a:lnTo>
                    <a:pt x="362585" y="411060"/>
                  </a:lnTo>
                  <a:lnTo>
                    <a:pt x="382905" y="392226"/>
                  </a:lnTo>
                  <a:lnTo>
                    <a:pt x="392366" y="376199"/>
                  </a:lnTo>
                  <a:lnTo>
                    <a:pt x="393458" y="392341"/>
                  </a:lnTo>
                  <a:lnTo>
                    <a:pt x="386575" y="403517"/>
                  </a:lnTo>
                  <a:lnTo>
                    <a:pt x="385432" y="417398"/>
                  </a:lnTo>
                  <a:lnTo>
                    <a:pt x="379577" y="418807"/>
                  </a:lnTo>
                  <a:lnTo>
                    <a:pt x="376770" y="424421"/>
                  </a:lnTo>
                  <a:lnTo>
                    <a:pt x="390258" y="421474"/>
                  </a:lnTo>
                  <a:lnTo>
                    <a:pt x="396138" y="404723"/>
                  </a:lnTo>
                  <a:lnTo>
                    <a:pt x="402945" y="416013"/>
                  </a:lnTo>
                  <a:lnTo>
                    <a:pt x="397306" y="431266"/>
                  </a:lnTo>
                  <a:lnTo>
                    <a:pt x="405904" y="430593"/>
                  </a:lnTo>
                  <a:lnTo>
                    <a:pt x="414426" y="435749"/>
                  </a:lnTo>
                  <a:lnTo>
                    <a:pt x="422414" y="448424"/>
                  </a:lnTo>
                  <a:lnTo>
                    <a:pt x="424002" y="464845"/>
                  </a:lnTo>
                  <a:lnTo>
                    <a:pt x="436676" y="480021"/>
                  </a:lnTo>
                  <a:lnTo>
                    <a:pt x="448500" y="485025"/>
                  </a:lnTo>
                  <a:lnTo>
                    <a:pt x="463651" y="486371"/>
                  </a:lnTo>
                  <a:lnTo>
                    <a:pt x="482295" y="495490"/>
                  </a:lnTo>
                  <a:lnTo>
                    <a:pt x="498894" y="484238"/>
                  </a:lnTo>
                  <a:lnTo>
                    <a:pt x="496303" y="480618"/>
                  </a:lnTo>
                  <a:lnTo>
                    <a:pt x="503567" y="476351"/>
                  </a:lnTo>
                  <a:lnTo>
                    <a:pt x="506145" y="481076"/>
                  </a:lnTo>
                  <a:lnTo>
                    <a:pt x="502793" y="486257"/>
                  </a:lnTo>
                  <a:lnTo>
                    <a:pt x="512229" y="484606"/>
                  </a:lnTo>
                  <a:lnTo>
                    <a:pt x="515137" y="491642"/>
                  </a:lnTo>
                  <a:lnTo>
                    <a:pt x="526859" y="500824"/>
                  </a:lnTo>
                  <a:lnTo>
                    <a:pt x="525183" y="493255"/>
                  </a:lnTo>
                  <a:lnTo>
                    <a:pt x="535520" y="490372"/>
                  </a:lnTo>
                  <a:lnTo>
                    <a:pt x="549351" y="478320"/>
                  </a:lnTo>
                  <a:lnTo>
                    <a:pt x="572693" y="474599"/>
                  </a:lnTo>
                  <a:lnTo>
                    <a:pt x="583755" y="468934"/>
                  </a:lnTo>
                  <a:lnTo>
                    <a:pt x="587667" y="434098"/>
                  </a:lnTo>
                  <a:lnTo>
                    <a:pt x="596480" y="420890"/>
                  </a:lnTo>
                  <a:lnTo>
                    <a:pt x="610374" y="382689"/>
                  </a:lnTo>
                  <a:lnTo>
                    <a:pt x="623735" y="371081"/>
                  </a:lnTo>
                  <a:lnTo>
                    <a:pt x="632231" y="345516"/>
                  </a:lnTo>
                  <a:lnTo>
                    <a:pt x="640969" y="301866"/>
                  </a:lnTo>
                  <a:close/>
                </a:path>
              </a:pathLst>
            </a:custGeom>
            <a:solidFill>
              <a:srgbClr val="F36B5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966017" y="4330179"/>
              <a:ext cx="641350" cy="596265"/>
            </a:xfrm>
            <a:custGeom>
              <a:avLst/>
              <a:gdLst/>
              <a:ahLst/>
              <a:cxnLst/>
              <a:rect l="l" t="t" r="r" b="b"/>
              <a:pathLst>
                <a:path w="641350" h="596264">
                  <a:moveTo>
                    <a:pt x="583751" y="468944"/>
                  </a:moveTo>
                  <a:lnTo>
                    <a:pt x="587674" y="434108"/>
                  </a:lnTo>
                  <a:lnTo>
                    <a:pt x="596483" y="420903"/>
                  </a:lnTo>
                  <a:lnTo>
                    <a:pt x="610374" y="382700"/>
                  </a:lnTo>
                  <a:lnTo>
                    <a:pt x="623736" y="371091"/>
                  </a:lnTo>
                  <a:lnTo>
                    <a:pt x="632229" y="345523"/>
                  </a:lnTo>
                  <a:lnTo>
                    <a:pt x="640964" y="301877"/>
                  </a:lnTo>
                  <a:lnTo>
                    <a:pt x="632416" y="275387"/>
                  </a:lnTo>
                  <a:lnTo>
                    <a:pt x="633325" y="254226"/>
                  </a:lnTo>
                  <a:lnTo>
                    <a:pt x="629263" y="242937"/>
                  </a:lnTo>
                  <a:lnTo>
                    <a:pt x="613866" y="223014"/>
                  </a:lnTo>
                  <a:lnTo>
                    <a:pt x="602956" y="216311"/>
                  </a:lnTo>
                  <a:lnTo>
                    <a:pt x="600384" y="212724"/>
                  </a:lnTo>
                  <a:lnTo>
                    <a:pt x="604009" y="215618"/>
                  </a:lnTo>
                  <a:lnTo>
                    <a:pt x="603623" y="211764"/>
                  </a:lnTo>
                  <a:lnTo>
                    <a:pt x="597983" y="212138"/>
                  </a:lnTo>
                  <a:lnTo>
                    <a:pt x="594377" y="192082"/>
                  </a:lnTo>
                  <a:lnTo>
                    <a:pt x="591163" y="193713"/>
                  </a:lnTo>
                  <a:lnTo>
                    <a:pt x="584725" y="188790"/>
                  </a:lnTo>
                  <a:lnTo>
                    <a:pt x="584183" y="195772"/>
                  </a:lnTo>
                  <a:lnTo>
                    <a:pt x="578194" y="189974"/>
                  </a:lnTo>
                  <a:lnTo>
                    <a:pt x="571222" y="170123"/>
                  </a:lnTo>
                  <a:lnTo>
                    <a:pt x="564546" y="163558"/>
                  </a:lnTo>
                  <a:lnTo>
                    <a:pt x="564457" y="156260"/>
                  </a:lnTo>
                  <a:lnTo>
                    <a:pt x="526204" y="132900"/>
                  </a:lnTo>
                  <a:lnTo>
                    <a:pt x="519796" y="100277"/>
                  </a:lnTo>
                  <a:lnTo>
                    <a:pt x="512327" y="92251"/>
                  </a:lnTo>
                  <a:lnTo>
                    <a:pt x="509323" y="68430"/>
                  </a:lnTo>
                  <a:lnTo>
                    <a:pt x="497445" y="55793"/>
                  </a:lnTo>
                  <a:lnTo>
                    <a:pt x="488552" y="59961"/>
                  </a:lnTo>
                  <a:lnTo>
                    <a:pt x="485660" y="57901"/>
                  </a:lnTo>
                  <a:lnTo>
                    <a:pt x="481460" y="34464"/>
                  </a:lnTo>
                  <a:lnTo>
                    <a:pt x="465964" y="0"/>
                  </a:lnTo>
                  <a:lnTo>
                    <a:pt x="460385" y="4128"/>
                  </a:lnTo>
                  <a:lnTo>
                    <a:pt x="452532" y="28473"/>
                  </a:lnTo>
                  <a:lnTo>
                    <a:pt x="455289" y="30024"/>
                  </a:lnTo>
                  <a:lnTo>
                    <a:pt x="449800" y="50390"/>
                  </a:lnTo>
                  <a:lnTo>
                    <a:pt x="451909" y="68679"/>
                  </a:lnTo>
                  <a:lnTo>
                    <a:pt x="446677" y="92872"/>
                  </a:lnTo>
                  <a:lnTo>
                    <a:pt x="435555" y="111241"/>
                  </a:lnTo>
                  <a:lnTo>
                    <a:pt x="420778" y="110444"/>
                  </a:lnTo>
                  <a:lnTo>
                    <a:pt x="410777" y="100792"/>
                  </a:lnTo>
                  <a:lnTo>
                    <a:pt x="374773" y="83775"/>
                  </a:lnTo>
                  <a:lnTo>
                    <a:pt x="355261" y="68081"/>
                  </a:lnTo>
                  <a:lnTo>
                    <a:pt x="363850" y="47478"/>
                  </a:lnTo>
                  <a:lnTo>
                    <a:pt x="362166" y="41135"/>
                  </a:lnTo>
                  <a:lnTo>
                    <a:pt x="371179" y="38668"/>
                  </a:lnTo>
                  <a:lnTo>
                    <a:pt x="376494" y="24080"/>
                  </a:lnTo>
                  <a:lnTo>
                    <a:pt x="369707" y="20347"/>
                  </a:lnTo>
                  <a:lnTo>
                    <a:pt x="365590" y="27399"/>
                  </a:lnTo>
                  <a:lnTo>
                    <a:pt x="358271" y="21065"/>
                  </a:lnTo>
                  <a:lnTo>
                    <a:pt x="348349" y="23946"/>
                  </a:lnTo>
                  <a:lnTo>
                    <a:pt x="299702" y="6642"/>
                  </a:lnTo>
                  <a:lnTo>
                    <a:pt x="300826" y="11535"/>
                  </a:lnTo>
                  <a:lnTo>
                    <a:pt x="308095" y="13275"/>
                  </a:lnTo>
                  <a:lnTo>
                    <a:pt x="309429" y="21249"/>
                  </a:lnTo>
                  <a:lnTo>
                    <a:pt x="300958" y="24530"/>
                  </a:lnTo>
                  <a:lnTo>
                    <a:pt x="285217" y="23146"/>
                  </a:lnTo>
                  <a:lnTo>
                    <a:pt x="281434" y="28300"/>
                  </a:lnTo>
                  <a:lnTo>
                    <a:pt x="277975" y="27281"/>
                  </a:lnTo>
                  <a:lnTo>
                    <a:pt x="259255" y="56576"/>
                  </a:lnTo>
                  <a:lnTo>
                    <a:pt x="262001" y="69089"/>
                  </a:lnTo>
                  <a:lnTo>
                    <a:pt x="245476" y="65745"/>
                  </a:lnTo>
                  <a:lnTo>
                    <a:pt x="238527" y="74485"/>
                  </a:lnTo>
                  <a:lnTo>
                    <a:pt x="239210" y="64910"/>
                  </a:lnTo>
                  <a:lnTo>
                    <a:pt x="226526" y="51623"/>
                  </a:lnTo>
                  <a:lnTo>
                    <a:pt x="220246" y="49098"/>
                  </a:lnTo>
                  <a:lnTo>
                    <a:pt x="209754" y="55597"/>
                  </a:lnTo>
                  <a:lnTo>
                    <a:pt x="206617" y="52176"/>
                  </a:lnTo>
                  <a:lnTo>
                    <a:pt x="203990" y="62285"/>
                  </a:lnTo>
                  <a:lnTo>
                    <a:pt x="199415" y="57544"/>
                  </a:lnTo>
                  <a:lnTo>
                    <a:pt x="192271" y="65090"/>
                  </a:lnTo>
                  <a:lnTo>
                    <a:pt x="195147" y="70693"/>
                  </a:lnTo>
                  <a:lnTo>
                    <a:pt x="189965" y="69233"/>
                  </a:lnTo>
                  <a:lnTo>
                    <a:pt x="189731" y="75661"/>
                  </a:lnTo>
                  <a:lnTo>
                    <a:pt x="185142" y="73771"/>
                  </a:lnTo>
                  <a:lnTo>
                    <a:pt x="181204" y="77526"/>
                  </a:lnTo>
                  <a:lnTo>
                    <a:pt x="180636" y="82954"/>
                  </a:lnTo>
                  <a:lnTo>
                    <a:pt x="184052" y="83067"/>
                  </a:lnTo>
                  <a:lnTo>
                    <a:pt x="180361" y="90499"/>
                  </a:lnTo>
                  <a:lnTo>
                    <a:pt x="184062" y="91657"/>
                  </a:lnTo>
                  <a:lnTo>
                    <a:pt x="167435" y="88534"/>
                  </a:lnTo>
                  <a:lnTo>
                    <a:pt x="165919" y="94077"/>
                  </a:lnTo>
                  <a:lnTo>
                    <a:pt x="171050" y="100630"/>
                  </a:lnTo>
                  <a:lnTo>
                    <a:pt x="166736" y="109142"/>
                  </a:lnTo>
                  <a:lnTo>
                    <a:pt x="157525" y="92791"/>
                  </a:lnTo>
                  <a:lnTo>
                    <a:pt x="146312" y="103854"/>
                  </a:lnTo>
                  <a:lnTo>
                    <a:pt x="147347" y="119423"/>
                  </a:lnTo>
                  <a:lnTo>
                    <a:pt x="129243" y="142304"/>
                  </a:lnTo>
                  <a:lnTo>
                    <a:pt x="113505" y="149856"/>
                  </a:lnTo>
                  <a:lnTo>
                    <a:pt x="96371" y="151455"/>
                  </a:lnTo>
                  <a:lnTo>
                    <a:pt x="74176" y="163003"/>
                  </a:lnTo>
                  <a:lnTo>
                    <a:pt x="50908" y="166474"/>
                  </a:lnTo>
                  <a:lnTo>
                    <a:pt x="26408" y="183446"/>
                  </a:lnTo>
                  <a:lnTo>
                    <a:pt x="20805" y="193424"/>
                  </a:lnTo>
                  <a:lnTo>
                    <a:pt x="18303" y="182711"/>
                  </a:lnTo>
                  <a:lnTo>
                    <a:pt x="15015" y="185379"/>
                  </a:lnTo>
                  <a:lnTo>
                    <a:pt x="6520" y="223781"/>
                  </a:lnTo>
                  <a:lnTo>
                    <a:pt x="19496" y="257125"/>
                  </a:lnTo>
                  <a:lnTo>
                    <a:pt x="17313" y="260989"/>
                  </a:lnTo>
                  <a:lnTo>
                    <a:pt x="14126" y="254726"/>
                  </a:lnTo>
                  <a:lnTo>
                    <a:pt x="11909" y="257275"/>
                  </a:lnTo>
                  <a:lnTo>
                    <a:pt x="7659" y="247485"/>
                  </a:lnTo>
                  <a:lnTo>
                    <a:pt x="13161" y="262724"/>
                  </a:lnTo>
                  <a:lnTo>
                    <a:pt x="10392" y="264502"/>
                  </a:lnTo>
                  <a:lnTo>
                    <a:pt x="4870" y="258726"/>
                  </a:lnTo>
                  <a:lnTo>
                    <a:pt x="29152" y="310437"/>
                  </a:lnTo>
                  <a:lnTo>
                    <a:pt x="32656" y="333968"/>
                  </a:lnTo>
                  <a:lnTo>
                    <a:pt x="42844" y="359014"/>
                  </a:lnTo>
                  <a:lnTo>
                    <a:pt x="41846" y="386796"/>
                  </a:lnTo>
                  <a:lnTo>
                    <a:pt x="38011" y="392684"/>
                  </a:lnTo>
                  <a:lnTo>
                    <a:pt x="32090" y="392659"/>
                  </a:lnTo>
                  <a:lnTo>
                    <a:pt x="31733" y="402689"/>
                  </a:lnTo>
                  <a:lnTo>
                    <a:pt x="47758" y="416125"/>
                  </a:lnTo>
                  <a:lnTo>
                    <a:pt x="76967" y="421456"/>
                  </a:lnTo>
                  <a:lnTo>
                    <a:pt x="111230" y="399681"/>
                  </a:lnTo>
                  <a:lnTo>
                    <a:pt x="166346" y="398911"/>
                  </a:lnTo>
                  <a:lnTo>
                    <a:pt x="177647" y="382510"/>
                  </a:lnTo>
                  <a:lnTo>
                    <a:pt x="204566" y="368914"/>
                  </a:lnTo>
                  <a:lnTo>
                    <a:pt x="229145" y="366746"/>
                  </a:lnTo>
                  <a:lnTo>
                    <a:pt x="253381" y="357041"/>
                  </a:lnTo>
                  <a:lnTo>
                    <a:pt x="286543" y="353922"/>
                  </a:lnTo>
                  <a:lnTo>
                    <a:pt x="302928" y="362692"/>
                  </a:lnTo>
                  <a:lnTo>
                    <a:pt x="325196" y="365229"/>
                  </a:lnTo>
                  <a:lnTo>
                    <a:pt x="334119" y="372547"/>
                  </a:lnTo>
                  <a:lnTo>
                    <a:pt x="336211" y="384260"/>
                  </a:lnTo>
                  <a:lnTo>
                    <a:pt x="342142" y="385563"/>
                  </a:lnTo>
                  <a:lnTo>
                    <a:pt x="350959" y="400623"/>
                  </a:lnTo>
                  <a:lnTo>
                    <a:pt x="353889" y="411431"/>
                  </a:lnTo>
                  <a:lnTo>
                    <a:pt x="350125" y="411401"/>
                  </a:lnTo>
                  <a:lnTo>
                    <a:pt x="358128" y="417766"/>
                  </a:lnTo>
                  <a:lnTo>
                    <a:pt x="362404" y="417949"/>
                  </a:lnTo>
                  <a:lnTo>
                    <a:pt x="362580" y="411067"/>
                  </a:lnTo>
                  <a:lnTo>
                    <a:pt x="382910" y="392237"/>
                  </a:lnTo>
                  <a:lnTo>
                    <a:pt x="392365" y="376205"/>
                  </a:lnTo>
                  <a:lnTo>
                    <a:pt x="393456" y="392346"/>
                  </a:lnTo>
                  <a:lnTo>
                    <a:pt x="386574" y="403520"/>
                  </a:lnTo>
                  <a:lnTo>
                    <a:pt x="385431" y="417406"/>
                  </a:lnTo>
                  <a:lnTo>
                    <a:pt x="379573" y="418813"/>
                  </a:lnTo>
                  <a:lnTo>
                    <a:pt x="376775" y="424430"/>
                  </a:lnTo>
                  <a:lnTo>
                    <a:pt x="390259" y="421477"/>
                  </a:lnTo>
                  <a:lnTo>
                    <a:pt x="396133" y="404728"/>
                  </a:lnTo>
                  <a:lnTo>
                    <a:pt x="402952" y="416019"/>
                  </a:lnTo>
                  <a:lnTo>
                    <a:pt x="397302" y="431270"/>
                  </a:lnTo>
                  <a:lnTo>
                    <a:pt x="405909" y="430600"/>
                  </a:lnTo>
                  <a:lnTo>
                    <a:pt x="414429" y="435760"/>
                  </a:lnTo>
                  <a:lnTo>
                    <a:pt x="422417" y="448432"/>
                  </a:lnTo>
                  <a:lnTo>
                    <a:pt x="424005" y="464850"/>
                  </a:lnTo>
                  <a:lnTo>
                    <a:pt x="436677" y="480028"/>
                  </a:lnTo>
                  <a:lnTo>
                    <a:pt x="448497" y="485025"/>
                  </a:lnTo>
                  <a:lnTo>
                    <a:pt x="463656" y="486382"/>
                  </a:lnTo>
                  <a:lnTo>
                    <a:pt x="482297" y="495491"/>
                  </a:lnTo>
                  <a:lnTo>
                    <a:pt x="498897" y="484239"/>
                  </a:lnTo>
                  <a:lnTo>
                    <a:pt x="496308" y="480628"/>
                  </a:lnTo>
                  <a:lnTo>
                    <a:pt x="503564" y="476354"/>
                  </a:lnTo>
                  <a:lnTo>
                    <a:pt x="506147" y="481081"/>
                  </a:lnTo>
                  <a:lnTo>
                    <a:pt x="502800" y="486263"/>
                  </a:lnTo>
                  <a:lnTo>
                    <a:pt x="512236" y="484607"/>
                  </a:lnTo>
                  <a:lnTo>
                    <a:pt x="515136" y="491643"/>
                  </a:lnTo>
                  <a:lnTo>
                    <a:pt x="526861" y="500836"/>
                  </a:lnTo>
                  <a:lnTo>
                    <a:pt x="525179" y="493265"/>
                  </a:lnTo>
                  <a:lnTo>
                    <a:pt x="535517" y="490379"/>
                  </a:lnTo>
                  <a:lnTo>
                    <a:pt x="549352" y="478327"/>
                  </a:lnTo>
                  <a:lnTo>
                    <a:pt x="572690" y="474607"/>
                  </a:lnTo>
                  <a:lnTo>
                    <a:pt x="583751" y="468944"/>
                  </a:lnTo>
                  <a:close/>
                </a:path>
                <a:path w="641350" h="596264">
                  <a:moveTo>
                    <a:pt x="638718" y="279268"/>
                  </a:moveTo>
                  <a:lnTo>
                    <a:pt x="638140" y="283749"/>
                  </a:lnTo>
                  <a:lnTo>
                    <a:pt x="639191" y="282437"/>
                  </a:lnTo>
                  <a:lnTo>
                    <a:pt x="638718" y="279268"/>
                  </a:lnTo>
                  <a:close/>
                </a:path>
                <a:path w="641350" h="596264">
                  <a:moveTo>
                    <a:pt x="635521" y="231946"/>
                  </a:moveTo>
                  <a:lnTo>
                    <a:pt x="632316" y="243267"/>
                  </a:lnTo>
                  <a:lnTo>
                    <a:pt x="634058" y="244906"/>
                  </a:lnTo>
                  <a:lnTo>
                    <a:pt x="635521" y="231946"/>
                  </a:lnTo>
                  <a:close/>
                </a:path>
                <a:path w="641350" h="596264">
                  <a:moveTo>
                    <a:pt x="557944" y="525703"/>
                  </a:moveTo>
                  <a:lnTo>
                    <a:pt x="553497" y="527588"/>
                  </a:lnTo>
                  <a:lnTo>
                    <a:pt x="557971" y="528992"/>
                  </a:lnTo>
                  <a:lnTo>
                    <a:pt x="557944" y="525703"/>
                  </a:lnTo>
                  <a:close/>
                </a:path>
                <a:path w="641350" h="596264">
                  <a:moveTo>
                    <a:pt x="500875" y="532898"/>
                  </a:moveTo>
                  <a:lnTo>
                    <a:pt x="500462" y="545261"/>
                  </a:lnTo>
                  <a:lnTo>
                    <a:pt x="512831" y="568630"/>
                  </a:lnTo>
                  <a:lnTo>
                    <a:pt x="508860" y="568690"/>
                  </a:lnTo>
                  <a:lnTo>
                    <a:pt x="513383" y="581611"/>
                  </a:lnTo>
                  <a:lnTo>
                    <a:pt x="523455" y="590371"/>
                  </a:lnTo>
                  <a:lnTo>
                    <a:pt x="522071" y="593594"/>
                  </a:lnTo>
                  <a:lnTo>
                    <a:pt x="534266" y="595877"/>
                  </a:lnTo>
                  <a:lnTo>
                    <a:pt x="542668" y="581337"/>
                  </a:lnTo>
                  <a:lnTo>
                    <a:pt x="549815" y="579374"/>
                  </a:lnTo>
                  <a:lnTo>
                    <a:pt x="554043" y="564229"/>
                  </a:lnTo>
                  <a:lnTo>
                    <a:pt x="557761" y="565127"/>
                  </a:lnTo>
                  <a:lnTo>
                    <a:pt x="555621" y="537606"/>
                  </a:lnTo>
                  <a:lnTo>
                    <a:pt x="552284" y="535639"/>
                  </a:lnTo>
                  <a:lnTo>
                    <a:pt x="526749" y="543536"/>
                  </a:lnTo>
                  <a:lnTo>
                    <a:pt x="500875" y="532898"/>
                  </a:lnTo>
                  <a:close/>
                </a:path>
                <a:path w="641350" h="596264">
                  <a:moveTo>
                    <a:pt x="551637" y="513690"/>
                  </a:moveTo>
                  <a:lnTo>
                    <a:pt x="549436" y="516819"/>
                  </a:lnTo>
                  <a:lnTo>
                    <a:pt x="556583" y="523787"/>
                  </a:lnTo>
                  <a:lnTo>
                    <a:pt x="557139" y="518736"/>
                  </a:lnTo>
                  <a:lnTo>
                    <a:pt x="551637" y="513690"/>
                  </a:lnTo>
                  <a:close/>
                </a:path>
                <a:path w="641350" h="596264">
                  <a:moveTo>
                    <a:pt x="551057" y="579314"/>
                  </a:moveTo>
                  <a:lnTo>
                    <a:pt x="547212" y="583644"/>
                  </a:lnTo>
                  <a:lnTo>
                    <a:pt x="549188" y="586953"/>
                  </a:lnTo>
                  <a:lnTo>
                    <a:pt x="551057" y="579314"/>
                  </a:lnTo>
                  <a:close/>
                </a:path>
                <a:path w="641350" h="596264">
                  <a:moveTo>
                    <a:pt x="542367" y="584085"/>
                  </a:moveTo>
                  <a:lnTo>
                    <a:pt x="540240" y="590686"/>
                  </a:lnTo>
                  <a:lnTo>
                    <a:pt x="541328" y="592837"/>
                  </a:lnTo>
                  <a:lnTo>
                    <a:pt x="542367" y="584085"/>
                  </a:lnTo>
                  <a:close/>
                </a:path>
                <a:path w="641350" h="596264">
                  <a:moveTo>
                    <a:pt x="524496" y="121564"/>
                  </a:moveTo>
                  <a:lnTo>
                    <a:pt x="522748" y="122772"/>
                  </a:lnTo>
                  <a:lnTo>
                    <a:pt x="525992" y="125091"/>
                  </a:lnTo>
                  <a:lnTo>
                    <a:pt x="524496" y="121564"/>
                  </a:lnTo>
                  <a:close/>
                </a:path>
                <a:path w="641350" h="596264">
                  <a:moveTo>
                    <a:pt x="488606" y="510811"/>
                  </a:moveTo>
                  <a:lnTo>
                    <a:pt x="488321" y="521294"/>
                  </a:lnTo>
                  <a:lnTo>
                    <a:pt x="491136" y="516124"/>
                  </a:lnTo>
                  <a:lnTo>
                    <a:pt x="488606" y="510811"/>
                  </a:lnTo>
                  <a:close/>
                </a:path>
                <a:path w="641350" h="596264">
                  <a:moveTo>
                    <a:pt x="419159" y="91749"/>
                  </a:moveTo>
                  <a:lnTo>
                    <a:pt x="413666" y="96016"/>
                  </a:lnTo>
                  <a:lnTo>
                    <a:pt x="420837" y="93866"/>
                  </a:lnTo>
                  <a:lnTo>
                    <a:pt x="419159" y="91749"/>
                  </a:lnTo>
                  <a:close/>
                </a:path>
                <a:path w="641350" h="596264">
                  <a:moveTo>
                    <a:pt x="388761" y="430769"/>
                  </a:moveTo>
                  <a:lnTo>
                    <a:pt x="372068" y="436872"/>
                  </a:lnTo>
                  <a:lnTo>
                    <a:pt x="386033" y="439687"/>
                  </a:lnTo>
                  <a:lnTo>
                    <a:pt x="395604" y="435776"/>
                  </a:lnTo>
                  <a:lnTo>
                    <a:pt x="388300" y="434124"/>
                  </a:lnTo>
                  <a:lnTo>
                    <a:pt x="388761" y="430769"/>
                  </a:lnTo>
                  <a:close/>
                </a:path>
                <a:path w="641350" h="596264">
                  <a:moveTo>
                    <a:pt x="378913" y="78628"/>
                  </a:moveTo>
                  <a:lnTo>
                    <a:pt x="378766" y="81888"/>
                  </a:lnTo>
                  <a:lnTo>
                    <a:pt x="380100" y="81348"/>
                  </a:lnTo>
                  <a:lnTo>
                    <a:pt x="378913" y="78628"/>
                  </a:lnTo>
                  <a:close/>
                </a:path>
                <a:path w="641350" h="596264">
                  <a:moveTo>
                    <a:pt x="374608" y="47059"/>
                  </a:moveTo>
                  <a:lnTo>
                    <a:pt x="370285" y="50117"/>
                  </a:lnTo>
                  <a:lnTo>
                    <a:pt x="370467" y="55531"/>
                  </a:lnTo>
                  <a:lnTo>
                    <a:pt x="376854" y="57145"/>
                  </a:lnTo>
                  <a:lnTo>
                    <a:pt x="374608" y="47059"/>
                  </a:lnTo>
                  <a:close/>
                </a:path>
                <a:path w="641350" h="596264">
                  <a:moveTo>
                    <a:pt x="375108" y="4522"/>
                  </a:moveTo>
                  <a:lnTo>
                    <a:pt x="373273" y="7471"/>
                  </a:lnTo>
                  <a:lnTo>
                    <a:pt x="373700" y="8120"/>
                  </a:lnTo>
                  <a:lnTo>
                    <a:pt x="375108" y="4522"/>
                  </a:lnTo>
                  <a:close/>
                </a:path>
                <a:path w="641350" h="596264">
                  <a:moveTo>
                    <a:pt x="366495" y="47159"/>
                  </a:moveTo>
                  <a:lnTo>
                    <a:pt x="366113" y="49098"/>
                  </a:lnTo>
                  <a:lnTo>
                    <a:pt x="367413" y="48896"/>
                  </a:lnTo>
                  <a:lnTo>
                    <a:pt x="366495" y="47159"/>
                  </a:lnTo>
                  <a:close/>
                </a:path>
                <a:path w="641350" h="596264">
                  <a:moveTo>
                    <a:pt x="361228" y="16349"/>
                  </a:moveTo>
                  <a:lnTo>
                    <a:pt x="358035" y="19223"/>
                  </a:lnTo>
                  <a:lnTo>
                    <a:pt x="358764" y="19791"/>
                  </a:lnTo>
                  <a:lnTo>
                    <a:pt x="361228" y="16349"/>
                  </a:lnTo>
                  <a:close/>
                </a:path>
                <a:path w="641350" h="596264">
                  <a:moveTo>
                    <a:pt x="309379" y="3692"/>
                  </a:moveTo>
                  <a:lnTo>
                    <a:pt x="307958" y="6623"/>
                  </a:lnTo>
                  <a:lnTo>
                    <a:pt x="309197" y="6909"/>
                  </a:lnTo>
                  <a:lnTo>
                    <a:pt x="309379" y="3692"/>
                  </a:lnTo>
                  <a:close/>
                </a:path>
                <a:path w="641350" h="596264">
                  <a:moveTo>
                    <a:pt x="274734" y="6800"/>
                  </a:moveTo>
                  <a:lnTo>
                    <a:pt x="276600" y="14485"/>
                  </a:lnTo>
                  <a:lnTo>
                    <a:pt x="283368" y="18186"/>
                  </a:lnTo>
                  <a:lnTo>
                    <a:pt x="292121" y="11635"/>
                  </a:lnTo>
                  <a:lnTo>
                    <a:pt x="288674" y="7633"/>
                  </a:lnTo>
                  <a:lnTo>
                    <a:pt x="278054" y="9956"/>
                  </a:lnTo>
                  <a:lnTo>
                    <a:pt x="274734" y="6800"/>
                  </a:lnTo>
                  <a:close/>
                </a:path>
                <a:path w="641350" h="596264">
                  <a:moveTo>
                    <a:pt x="273812" y="9320"/>
                  </a:moveTo>
                  <a:lnTo>
                    <a:pt x="270115" y="16826"/>
                  </a:lnTo>
                  <a:lnTo>
                    <a:pt x="277671" y="16196"/>
                  </a:lnTo>
                  <a:lnTo>
                    <a:pt x="273812" y="9320"/>
                  </a:lnTo>
                  <a:close/>
                </a:path>
                <a:path w="641350" h="596264">
                  <a:moveTo>
                    <a:pt x="38460" y="162943"/>
                  </a:moveTo>
                  <a:lnTo>
                    <a:pt x="36430" y="166374"/>
                  </a:lnTo>
                  <a:lnTo>
                    <a:pt x="38980" y="164024"/>
                  </a:lnTo>
                  <a:lnTo>
                    <a:pt x="38460" y="162943"/>
                  </a:lnTo>
                  <a:close/>
                </a:path>
                <a:path w="641350" h="596264">
                  <a:moveTo>
                    <a:pt x="0" y="245942"/>
                  </a:moveTo>
                  <a:lnTo>
                    <a:pt x="1152" y="253587"/>
                  </a:lnTo>
                  <a:lnTo>
                    <a:pt x="2188" y="252985"/>
                  </a:lnTo>
                  <a:lnTo>
                    <a:pt x="0" y="24594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565199" y="1469696"/>
              <a:ext cx="5555615" cy="5380355"/>
            </a:xfrm>
            <a:custGeom>
              <a:avLst/>
              <a:gdLst/>
              <a:ahLst/>
              <a:cxnLst/>
              <a:rect l="l" t="t" r="r" b="b"/>
              <a:pathLst>
                <a:path w="5555615" h="5380355">
                  <a:moveTo>
                    <a:pt x="0" y="0"/>
                  </a:moveTo>
                  <a:lnTo>
                    <a:pt x="0" y="5379729"/>
                  </a:lnTo>
                </a:path>
                <a:path w="5555615" h="5380355">
                  <a:moveTo>
                    <a:pt x="5555229" y="0"/>
                  </a:moveTo>
                  <a:lnTo>
                    <a:pt x="5555229" y="5379729"/>
                  </a:lnTo>
                </a:path>
                <a:path w="5555615" h="5380355">
                  <a:moveTo>
                    <a:pt x="0" y="0"/>
                  </a:moveTo>
                  <a:lnTo>
                    <a:pt x="5555229" y="0"/>
                  </a:lnTo>
                </a:path>
                <a:path w="5555615" h="5380355">
                  <a:moveTo>
                    <a:pt x="0" y="5379729"/>
                  </a:moveTo>
                  <a:lnTo>
                    <a:pt x="5555229" y="5379729"/>
                  </a:lnTo>
                </a:path>
              </a:pathLst>
            </a:custGeom>
            <a:ln w="674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 descr=""/>
          <p:cNvSpPr txBox="1"/>
          <p:nvPr/>
        </p:nvSpPr>
        <p:spPr>
          <a:xfrm>
            <a:off x="592199" y="6732778"/>
            <a:ext cx="1198245" cy="9652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635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50"/>
              </a:spcBef>
            </a:pP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©</a:t>
            </a:r>
            <a:r>
              <a:rPr dirty="0" sz="550" spc="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2023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Mapbox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©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 spc="-10">
                <a:solidFill>
                  <a:srgbClr val="666666"/>
                </a:solidFill>
                <a:latin typeface="Arial"/>
                <a:cs typeface="Arial"/>
              </a:rPr>
              <a:t>OpenStreetMap</a:t>
            </a:r>
            <a:endParaRPr sz="550">
              <a:latin typeface="Arial"/>
              <a:cs typeface="Arial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6168478" y="1645995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55">
                <a:solidFill>
                  <a:srgbClr val="333333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7036693" y="1645995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333333"/>
                </a:solidFill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6141478" y="1517746"/>
            <a:ext cx="467359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World</a:t>
            </a:r>
            <a:r>
              <a:rPr dirty="0" sz="600" spc="204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333333"/>
                </a:solidFill>
                <a:latin typeface="Arial"/>
                <a:cs typeface="Arial"/>
              </a:rPr>
              <a:t>Rank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6252053" y="1648570"/>
            <a:ext cx="769620" cy="125095"/>
            <a:chOff x="6252053" y="1648570"/>
            <a:chExt cx="769620" cy="125095"/>
          </a:xfrm>
        </p:grpSpPr>
        <p:sp>
          <p:nvSpPr>
            <p:cNvPr id="120" name="object 120" descr=""/>
            <p:cNvSpPr/>
            <p:nvPr/>
          </p:nvSpPr>
          <p:spPr>
            <a:xfrm>
              <a:off x="6255428" y="1651945"/>
              <a:ext cx="20320" cy="108585"/>
            </a:xfrm>
            <a:custGeom>
              <a:avLst/>
              <a:gdLst/>
              <a:ahLst/>
              <a:cxnLst/>
              <a:rect l="l" t="t" r="r" b="b"/>
              <a:pathLst>
                <a:path w="20320" h="108585">
                  <a:moveTo>
                    <a:pt x="202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20249" y="0"/>
                  </a:lnTo>
                  <a:lnTo>
                    <a:pt x="20249" y="107999"/>
                  </a:lnTo>
                  <a:close/>
                </a:path>
              </a:pathLst>
            </a:custGeom>
            <a:solidFill>
              <a:srgbClr val="AD11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26892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012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27567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313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28242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715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28917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A16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29592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D17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30267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01A3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30942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31C3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31617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61F3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322928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9213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329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C233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336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F26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343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229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349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52C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356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72F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363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A33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6370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C353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6376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F394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6383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13C4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6390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3404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6397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5434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403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7464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410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84A4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6417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A4E4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6424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C514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430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D554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6437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E58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6444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F5C4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6451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05F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6457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1635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6464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2675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6471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36A5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6478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6E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6484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72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6491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76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6498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79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6505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67D6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6511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806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6518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846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6525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8876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6532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88A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6538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98D7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6545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9907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6552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A937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6559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A968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6565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A998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6572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B9C8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579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BA08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6586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CA39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6592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CA69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6599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CA99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606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8AFA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6613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FB8A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6619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5C0A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6626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CC9B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6633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2D1B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6640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8D6B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6646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ED6B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6653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3D6A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6660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9D69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6667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9ED68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673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97D68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6680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94D48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6687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90D28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6694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8DD07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6700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89CE7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6707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86CC7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6714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84C97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6721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81C77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6727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FC57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6734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CC37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6741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AC16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6748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7BE6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6754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5BC6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6761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2B9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6768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70B7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6775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EB5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6781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CB3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6788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9B0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6795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7AE5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6802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6AC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6808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3AA5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6815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60A85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6822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EA65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6829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BA4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6835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8A25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6842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6A05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6849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39E5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6856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509B5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6862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E995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6869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B965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6876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894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6883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5924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6889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2904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6896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408E4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6903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D8B4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6910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A894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6916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787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6923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5854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6930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33834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6937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F804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6943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C7E4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6950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B7C4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6957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A7A3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6964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978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6970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8763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6977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674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6984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672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6991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570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6997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56D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7004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246B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7011425" y="1651945"/>
              <a:ext cx="6985" cy="108585"/>
            </a:xfrm>
            <a:custGeom>
              <a:avLst/>
              <a:gdLst/>
              <a:ahLst/>
              <a:cxnLst/>
              <a:rect l="l" t="t" r="r" b="b"/>
              <a:pathLst>
                <a:path w="6984" h="108585">
                  <a:moveTo>
                    <a:pt x="67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6749" y="0"/>
                  </a:lnTo>
                  <a:lnTo>
                    <a:pt x="6749" y="107999"/>
                  </a:lnTo>
                  <a:close/>
                </a:path>
              </a:pathLst>
            </a:custGeom>
            <a:solidFill>
              <a:srgbClr val="2368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6255428" y="1651945"/>
              <a:ext cx="763270" cy="108585"/>
            </a:xfrm>
            <a:custGeom>
              <a:avLst/>
              <a:gdLst/>
              <a:ahLst/>
              <a:cxnLst/>
              <a:rect l="l" t="t" r="r" b="b"/>
              <a:pathLst>
                <a:path w="763270" h="108585">
                  <a:moveTo>
                    <a:pt x="0" y="0"/>
                  </a:moveTo>
                  <a:lnTo>
                    <a:pt x="762747" y="0"/>
                  </a:lnTo>
                  <a:lnTo>
                    <a:pt x="762747" y="107999"/>
                  </a:lnTo>
                  <a:lnTo>
                    <a:pt x="0" y="10799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6640176" y="1746445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w="0" h="27305">
                  <a:moveTo>
                    <a:pt x="0" y="0"/>
                  </a:moveTo>
                  <a:lnTo>
                    <a:pt x="0" y="26999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1999"/>
            <a:ext cx="5765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333333"/>
                </a:solidFill>
                <a:latin typeface="Lucida Sans Unicode"/>
                <a:cs typeface="Lucida Sans Unicode"/>
              </a:rPr>
              <a:t>Story</a:t>
            </a:r>
            <a:r>
              <a:rPr dirty="0" sz="1250" spc="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21698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6498" y="872448"/>
            <a:ext cx="72961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Economic</a:t>
            </a:r>
            <a:r>
              <a:rPr dirty="0" sz="600" spc="2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freedom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score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47694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02494" y="872448"/>
            <a:ext cx="84518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Top</a:t>
            </a:r>
            <a:r>
              <a:rPr dirty="0" sz="600" spc="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40</a:t>
            </a:r>
            <a:r>
              <a:rPr dirty="0" sz="600" spc="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ranking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countries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in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the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index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860191" y="835198"/>
          <a:ext cx="411099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/>
                <a:gridCol w="1026160"/>
                <a:gridCol w="1026159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73660" marR="249554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 spc="55">
                          <a:latin typeface="Tahoma"/>
                          <a:cs typeface="Tahoma"/>
                        </a:rPr>
                        <a:t>Bottom</a:t>
                      </a:r>
                      <a:r>
                        <a:rPr dirty="0" sz="6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latin typeface="Tahoma"/>
                          <a:cs typeface="Tahoma"/>
                        </a:rPr>
                        <a:t>ranking</a:t>
                      </a:r>
                      <a:r>
                        <a:rPr dirty="0" sz="600" spc="5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countries</a:t>
                      </a:r>
                      <a:r>
                        <a:rPr dirty="0" sz="600" spc="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by</a:t>
                      </a:r>
                      <a:r>
                        <a:rPr dirty="0" sz="600" spc="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latin typeface="Tahoma"/>
                          <a:cs typeface="Tahoma"/>
                        </a:rPr>
                        <a:t>index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unemployment</a:t>
                      </a:r>
                      <a:r>
                        <a:rPr dirty="0" sz="600" spc="4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3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ﬁnancial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freedom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4668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population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561824" y="1466321"/>
            <a:ext cx="5562600" cy="5386705"/>
            <a:chOff x="561824" y="1466321"/>
            <a:chExt cx="5562600" cy="538670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99" y="1469696"/>
              <a:ext cx="5555229" cy="537972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51063" y="4545797"/>
              <a:ext cx="179070" cy="165735"/>
            </a:xfrm>
            <a:custGeom>
              <a:avLst/>
              <a:gdLst/>
              <a:ahLst/>
              <a:cxnLst/>
              <a:rect l="l" t="t" r="r" b="b"/>
              <a:pathLst>
                <a:path w="179070" h="165735">
                  <a:moveTo>
                    <a:pt x="138847" y="165440"/>
                  </a:moveTo>
                  <a:lnTo>
                    <a:pt x="128040" y="162212"/>
                  </a:lnTo>
                  <a:lnTo>
                    <a:pt x="115253" y="163750"/>
                  </a:lnTo>
                  <a:lnTo>
                    <a:pt x="100808" y="158063"/>
                  </a:lnTo>
                  <a:lnTo>
                    <a:pt x="94303" y="159843"/>
                  </a:lnTo>
                  <a:lnTo>
                    <a:pt x="87633" y="156143"/>
                  </a:lnTo>
                  <a:lnTo>
                    <a:pt x="85732" y="149281"/>
                  </a:lnTo>
                  <a:lnTo>
                    <a:pt x="63202" y="144431"/>
                  </a:lnTo>
                  <a:lnTo>
                    <a:pt x="55739" y="132419"/>
                  </a:lnTo>
                  <a:lnTo>
                    <a:pt x="56434" y="118272"/>
                  </a:lnTo>
                  <a:lnTo>
                    <a:pt x="46438" y="117958"/>
                  </a:lnTo>
                  <a:lnTo>
                    <a:pt x="44544" y="107800"/>
                  </a:lnTo>
                  <a:lnTo>
                    <a:pt x="20647" y="94536"/>
                  </a:lnTo>
                  <a:lnTo>
                    <a:pt x="0" y="52146"/>
                  </a:lnTo>
                  <a:lnTo>
                    <a:pt x="16142" y="57148"/>
                  </a:lnTo>
                  <a:lnTo>
                    <a:pt x="21789" y="54314"/>
                  </a:lnTo>
                  <a:lnTo>
                    <a:pt x="32824" y="58620"/>
                  </a:lnTo>
                  <a:lnTo>
                    <a:pt x="40714" y="56176"/>
                  </a:lnTo>
                  <a:lnTo>
                    <a:pt x="58242" y="32898"/>
                  </a:lnTo>
                  <a:lnTo>
                    <a:pt x="81193" y="20995"/>
                  </a:lnTo>
                  <a:lnTo>
                    <a:pt x="84505" y="7604"/>
                  </a:lnTo>
                  <a:lnTo>
                    <a:pt x="96234" y="1551"/>
                  </a:lnTo>
                  <a:lnTo>
                    <a:pt x="118529" y="0"/>
                  </a:lnTo>
                  <a:lnTo>
                    <a:pt x="118480" y="9017"/>
                  </a:lnTo>
                  <a:lnTo>
                    <a:pt x="138677" y="9357"/>
                  </a:lnTo>
                  <a:lnTo>
                    <a:pt x="152783" y="18879"/>
                  </a:lnTo>
                  <a:lnTo>
                    <a:pt x="177178" y="25960"/>
                  </a:lnTo>
                  <a:lnTo>
                    <a:pt x="173947" y="31098"/>
                  </a:lnTo>
                  <a:lnTo>
                    <a:pt x="178689" y="41450"/>
                  </a:lnTo>
                  <a:lnTo>
                    <a:pt x="176273" y="57484"/>
                  </a:lnTo>
                  <a:lnTo>
                    <a:pt x="178895" y="65833"/>
                  </a:lnTo>
                  <a:lnTo>
                    <a:pt x="170821" y="79842"/>
                  </a:lnTo>
                  <a:lnTo>
                    <a:pt x="174669" y="83537"/>
                  </a:lnTo>
                  <a:lnTo>
                    <a:pt x="172579" y="92520"/>
                  </a:lnTo>
                  <a:lnTo>
                    <a:pt x="178477" y="99825"/>
                  </a:lnTo>
                  <a:lnTo>
                    <a:pt x="178263" y="105649"/>
                  </a:lnTo>
                  <a:lnTo>
                    <a:pt x="165967" y="121051"/>
                  </a:lnTo>
                  <a:lnTo>
                    <a:pt x="165360" y="137367"/>
                  </a:lnTo>
                  <a:lnTo>
                    <a:pt x="138847" y="165440"/>
                  </a:lnTo>
                  <a:close/>
                </a:path>
              </a:pathLst>
            </a:custGeom>
            <a:solidFill>
              <a:srgbClr val="AD40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51063" y="4545797"/>
              <a:ext cx="179070" cy="165735"/>
            </a:xfrm>
            <a:custGeom>
              <a:avLst/>
              <a:gdLst/>
              <a:ahLst/>
              <a:cxnLst/>
              <a:rect l="l" t="t" r="r" b="b"/>
              <a:pathLst>
                <a:path w="179070" h="165735">
                  <a:moveTo>
                    <a:pt x="0" y="52146"/>
                  </a:moveTo>
                  <a:lnTo>
                    <a:pt x="20647" y="94536"/>
                  </a:lnTo>
                  <a:lnTo>
                    <a:pt x="44544" y="107800"/>
                  </a:lnTo>
                  <a:lnTo>
                    <a:pt x="46438" y="117958"/>
                  </a:lnTo>
                  <a:lnTo>
                    <a:pt x="56434" y="118272"/>
                  </a:lnTo>
                  <a:lnTo>
                    <a:pt x="55739" y="132419"/>
                  </a:lnTo>
                  <a:lnTo>
                    <a:pt x="63203" y="144431"/>
                  </a:lnTo>
                  <a:lnTo>
                    <a:pt x="85732" y="149281"/>
                  </a:lnTo>
                  <a:lnTo>
                    <a:pt x="87633" y="156143"/>
                  </a:lnTo>
                  <a:lnTo>
                    <a:pt x="94303" y="159843"/>
                  </a:lnTo>
                  <a:lnTo>
                    <a:pt x="100808" y="158063"/>
                  </a:lnTo>
                  <a:lnTo>
                    <a:pt x="115253" y="163750"/>
                  </a:lnTo>
                  <a:lnTo>
                    <a:pt x="128040" y="162212"/>
                  </a:lnTo>
                  <a:lnTo>
                    <a:pt x="138847" y="165440"/>
                  </a:lnTo>
                  <a:lnTo>
                    <a:pt x="165360" y="137367"/>
                  </a:lnTo>
                  <a:lnTo>
                    <a:pt x="165967" y="121051"/>
                  </a:lnTo>
                  <a:lnTo>
                    <a:pt x="178263" y="105649"/>
                  </a:lnTo>
                  <a:lnTo>
                    <a:pt x="178477" y="99825"/>
                  </a:lnTo>
                  <a:lnTo>
                    <a:pt x="172579" y="92520"/>
                  </a:lnTo>
                  <a:lnTo>
                    <a:pt x="174669" y="83537"/>
                  </a:lnTo>
                  <a:lnTo>
                    <a:pt x="170821" y="79842"/>
                  </a:lnTo>
                  <a:lnTo>
                    <a:pt x="178895" y="65833"/>
                  </a:lnTo>
                  <a:lnTo>
                    <a:pt x="176273" y="57484"/>
                  </a:lnTo>
                  <a:lnTo>
                    <a:pt x="178689" y="41450"/>
                  </a:lnTo>
                  <a:lnTo>
                    <a:pt x="173947" y="31098"/>
                  </a:lnTo>
                  <a:lnTo>
                    <a:pt x="177178" y="25960"/>
                  </a:lnTo>
                  <a:lnTo>
                    <a:pt x="152783" y="18879"/>
                  </a:lnTo>
                  <a:lnTo>
                    <a:pt x="138677" y="9357"/>
                  </a:lnTo>
                  <a:lnTo>
                    <a:pt x="118480" y="9017"/>
                  </a:lnTo>
                  <a:lnTo>
                    <a:pt x="118529" y="0"/>
                  </a:lnTo>
                  <a:lnTo>
                    <a:pt x="96234" y="1551"/>
                  </a:lnTo>
                  <a:lnTo>
                    <a:pt x="84505" y="7604"/>
                  </a:lnTo>
                  <a:lnTo>
                    <a:pt x="81193" y="20995"/>
                  </a:lnTo>
                  <a:lnTo>
                    <a:pt x="58242" y="32898"/>
                  </a:lnTo>
                  <a:lnTo>
                    <a:pt x="40714" y="56176"/>
                  </a:lnTo>
                  <a:lnTo>
                    <a:pt x="32824" y="58620"/>
                  </a:lnTo>
                  <a:lnTo>
                    <a:pt x="21789" y="54314"/>
                  </a:lnTo>
                  <a:lnTo>
                    <a:pt x="16142" y="57148"/>
                  </a:lnTo>
                  <a:lnTo>
                    <a:pt x="0" y="5214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75938" y="4372280"/>
              <a:ext cx="268605" cy="232410"/>
            </a:xfrm>
            <a:custGeom>
              <a:avLst/>
              <a:gdLst/>
              <a:ahLst/>
              <a:cxnLst/>
              <a:rect l="l" t="t" r="r" b="b"/>
              <a:pathLst>
                <a:path w="268604" h="232410">
                  <a:moveTo>
                    <a:pt x="107949" y="232137"/>
                  </a:moveTo>
                  <a:lnTo>
                    <a:pt x="96914" y="227831"/>
                  </a:lnTo>
                  <a:lnTo>
                    <a:pt x="91267" y="230665"/>
                  </a:lnTo>
                  <a:lnTo>
                    <a:pt x="84378" y="226075"/>
                  </a:lnTo>
                  <a:lnTo>
                    <a:pt x="76766" y="226824"/>
                  </a:lnTo>
                  <a:lnTo>
                    <a:pt x="68443" y="219837"/>
                  </a:lnTo>
                  <a:lnTo>
                    <a:pt x="54914" y="217819"/>
                  </a:lnTo>
                  <a:lnTo>
                    <a:pt x="33056" y="221855"/>
                  </a:lnTo>
                  <a:lnTo>
                    <a:pt x="4238" y="195579"/>
                  </a:lnTo>
                  <a:lnTo>
                    <a:pt x="0" y="187075"/>
                  </a:lnTo>
                  <a:lnTo>
                    <a:pt x="6" y="111326"/>
                  </a:lnTo>
                  <a:lnTo>
                    <a:pt x="46881" y="111312"/>
                  </a:lnTo>
                  <a:lnTo>
                    <a:pt x="43507" y="107586"/>
                  </a:lnTo>
                  <a:lnTo>
                    <a:pt x="47768" y="96345"/>
                  </a:lnTo>
                  <a:lnTo>
                    <a:pt x="45948" y="61582"/>
                  </a:lnTo>
                  <a:lnTo>
                    <a:pt x="54783" y="66585"/>
                  </a:lnTo>
                  <a:lnTo>
                    <a:pt x="52558" y="73273"/>
                  </a:lnTo>
                  <a:lnTo>
                    <a:pt x="55533" y="74795"/>
                  </a:lnTo>
                  <a:lnTo>
                    <a:pt x="77042" y="68904"/>
                  </a:lnTo>
                  <a:lnTo>
                    <a:pt x="76621" y="79057"/>
                  </a:lnTo>
                  <a:lnTo>
                    <a:pt x="91715" y="86453"/>
                  </a:lnTo>
                  <a:lnTo>
                    <a:pt x="112263" y="87302"/>
                  </a:lnTo>
                  <a:lnTo>
                    <a:pt x="115591" y="78600"/>
                  </a:lnTo>
                  <a:lnTo>
                    <a:pt x="119915" y="77753"/>
                  </a:lnTo>
                  <a:lnTo>
                    <a:pt x="129502" y="94018"/>
                  </a:lnTo>
                  <a:lnTo>
                    <a:pt x="136257" y="93411"/>
                  </a:lnTo>
                  <a:lnTo>
                    <a:pt x="148163" y="99930"/>
                  </a:lnTo>
                  <a:lnTo>
                    <a:pt x="160685" y="120720"/>
                  </a:lnTo>
                  <a:lnTo>
                    <a:pt x="174434" y="116372"/>
                  </a:lnTo>
                  <a:lnTo>
                    <a:pt x="174972" y="120796"/>
                  </a:lnTo>
                  <a:lnTo>
                    <a:pt x="179661" y="121880"/>
                  </a:lnTo>
                  <a:lnTo>
                    <a:pt x="179725" y="91163"/>
                  </a:lnTo>
                  <a:lnTo>
                    <a:pt x="171924" y="93738"/>
                  </a:lnTo>
                  <a:lnTo>
                    <a:pt x="171885" y="98588"/>
                  </a:lnTo>
                  <a:lnTo>
                    <a:pt x="161862" y="96787"/>
                  </a:lnTo>
                  <a:lnTo>
                    <a:pt x="147928" y="83386"/>
                  </a:lnTo>
                  <a:lnTo>
                    <a:pt x="148875" y="66646"/>
                  </a:lnTo>
                  <a:lnTo>
                    <a:pt x="153838" y="56738"/>
                  </a:lnTo>
                  <a:lnTo>
                    <a:pt x="151116" y="46151"/>
                  </a:lnTo>
                  <a:lnTo>
                    <a:pt x="154194" y="36336"/>
                  </a:lnTo>
                  <a:lnTo>
                    <a:pt x="150208" y="25365"/>
                  </a:lnTo>
                  <a:lnTo>
                    <a:pt x="159648" y="5134"/>
                  </a:lnTo>
                  <a:lnTo>
                    <a:pt x="202602" y="0"/>
                  </a:lnTo>
                  <a:lnTo>
                    <a:pt x="208748" y="8627"/>
                  </a:lnTo>
                  <a:lnTo>
                    <a:pt x="215809" y="8527"/>
                  </a:lnTo>
                  <a:lnTo>
                    <a:pt x="229084" y="19057"/>
                  </a:lnTo>
                  <a:lnTo>
                    <a:pt x="251917" y="26790"/>
                  </a:lnTo>
                  <a:lnTo>
                    <a:pt x="265699" y="46202"/>
                  </a:lnTo>
                  <a:lnTo>
                    <a:pt x="268384" y="55045"/>
                  </a:lnTo>
                  <a:lnTo>
                    <a:pt x="258918" y="61270"/>
                  </a:lnTo>
                  <a:lnTo>
                    <a:pt x="262212" y="67747"/>
                  </a:lnTo>
                  <a:lnTo>
                    <a:pt x="258043" y="77359"/>
                  </a:lnTo>
                  <a:lnTo>
                    <a:pt x="258721" y="90982"/>
                  </a:lnTo>
                  <a:lnTo>
                    <a:pt x="265407" y="96524"/>
                  </a:lnTo>
                  <a:lnTo>
                    <a:pt x="253671" y="102327"/>
                  </a:lnTo>
                  <a:lnTo>
                    <a:pt x="253147" y="116370"/>
                  </a:lnTo>
                  <a:lnTo>
                    <a:pt x="245452" y="125921"/>
                  </a:lnTo>
                  <a:lnTo>
                    <a:pt x="253547" y="136234"/>
                  </a:lnTo>
                  <a:lnTo>
                    <a:pt x="257792" y="135154"/>
                  </a:lnTo>
                  <a:lnTo>
                    <a:pt x="189282" y="158520"/>
                  </a:lnTo>
                  <a:lnTo>
                    <a:pt x="193123" y="173867"/>
                  </a:lnTo>
                  <a:lnTo>
                    <a:pt x="179840" y="173225"/>
                  </a:lnTo>
                  <a:lnTo>
                    <a:pt x="159630" y="181121"/>
                  </a:lnTo>
                  <a:lnTo>
                    <a:pt x="156318" y="194512"/>
                  </a:lnTo>
                  <a:lnTo>
                    <a:pt x="133368" y="206415"/>
                  </a:lnTo>
                  <a:lnTo>
                    <a:pt x="115839" y="229693"/>
                  </a:lnTo>
                  <a:lnTo>
                    <a:pt x="107949" y="232137"/>
                  </a:lnTo>
                  <a:close/>
                </a:path>
              </a:pathLst>
            </a:custGeom>
            <a:solidFill>
              <a:srgbClr val="E96A1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75938" y="4372280"/>
              <a:ext cx="268605" cy="232410"/>
            </a:xfrm>
            <a:custGeom>
              <a:avLst/>
              <a:gdLst/>
              <a:ahLst/>
              <a:cxnLst/>
              <a:rect l="l" t="t" r="r" b="b"/>
              <a:pathLst>
                <a:path w="268604" h="232410">
                  <a:moveTo>
                    <a:pt x="45948" y="61582"/>
                  </a:moveTo>
                  <a:lnTo>
                    <a:pt x="47768" y="96345"/>
                  </a:lnTo>
                  <a:lnTo>
                    <a:pt x="43507" y="107586"/>
                  </a:lnTo>
                  <a:lnTo>
                    <a:pt x="46881" y="111312"/>
                  </a:lnTo>
                  <a:lnTo>
                    <a:pt x="6" y="111326"/>
                  </a:lnTo>
                  <a:lnTo>
                    <a:pt x="0" y="187075"/>
                  </a:lnTo>
                  <a:lnTo>
                    <a:pt x="4238" y="195579"/>
                  </a:lnTo>
                  <a:lnTo>
                    <a:pt x="33056" y="221855"/>
                  </a:lnTo>
                  <a:lnTo>
                    <a:pt x="54914" y="217819"/>
                  </a:lnTo>
                  <a:lnTo>
                    <a:pt x="68443" y="219837"/>
                  </a:lnTo>
                  <a:lnTo>
                    <a:pt x="76766" y="226824"/>
                  </a:lnTo>
                  <a:lnTo>
                    <a:pt x="84378" y="226075"/>
                  </a:lnTo>
                  <a:lnTo>
                    <a:pt x="91267" y="230665"/>
                  </a:lnTo>
                  <a:lnTo>
                    <a:pt x="96914" y="227831"/>
                  </a:lnTo>
                  <a:lnTo>
                    <a:pt x="107949" y="232137"/>
                  </a:lnTo>
                  <a:lnTo>
                    <a:pt x="115839" y="229693"/>
                  </a:lnTo>
                  <a:lnTo>
                    <a:pt x="133368" y="206415"/>
                  </a:lnTo>
                  <a:lnTo>
                    <a:pt x="156318" y="194512"/>
                  </a:lnTo>
                  <a:lnTo>
                    <a:pt x="159630" y="181121"/>
                  </a:lnTo>
                  <a:lnTo>
                    <a:pt x="179840" y="173225"/>
                  </a:lnTo>
                  <a:lnTo>
                    <a:pt x="193123" y="173867"/>
                  </a:lnTo>
                  <a:lnTo>
                    <a:pt x="189282" y="158520"/>
                  </a:lnTo>
                  <a:lnTo>
                    <a:pt x="257792" y="135154"/>
                  </a:lnTo>
                  <a:lnTo>
                    <a:pt x="253547" y="136234"/>
                  </a:lnTo>
                  <a:lnTo>
                    <a:pt x="245452" y="125921"/>
                  </a:lnTo>
                  <a:lnTo>
                    <a:pt x="253147" y="116370"/>
                  </a:lnTo>
                  <a:lnTo>
                    <a:pt x="253671" y="102327"/>
                  </a:lnTo>
                  <a:lnTo>
                    <a:pt x="265407" y="96524"/>
                  </a:lnTo>
                  <a:lnTo>
                    <a:pt x="258721" y="90982"/>
                  </a:lnTo>
                  <a:lnTo>
                    <a:pt x="258043" y="77359"/>
                  </a:lnTo>
                  <a:lnTo>
                    <a:pt x="262212" y="67747"/>
                  </a:lnTo>
                  <a:lnTo>
                    <a:pt x="258918" y="61270"/>
                  </a:lnTo>
                  <a:lnTo>
                    <a:pt x="268384" y="55045"/>
                  </a:lnTo>
                  <a:lnTo>
                    <a:pt x="265699" y="46202"/>
                  </a:lnTo>
                  <a:lnTo>
                    <a:pt x="251917" y="26790"/>
                  </a:lnTo>
                  <a:lnTo>
                    <a:pt x="229084" y="19057"/>
                  </a:lnTo>
                  <a:lnTo>
                    <a:pt x="215809" y="8527"/>
                  </a:lnTo>
                  <a:lnTo>
                    <a:pt x="208748" y="8627"/>
                  </a:lnTo>
                  <a:lnTo>
                    <a:pt x="202602" y="0"/>
                  </a:lnTo>
                  <a:lnTo>
                    <a:pt x="159648" y="5134"/>
                  </a:lnTo>
                  <a:lnTo>
                    <a:pt x="150208" y="25365"/>
                  </a:lnTo>
                  <a:lnTo>
                    <a:pt x="154194" y="36336"/>
                  </a:lnTo>
                  <a:lnTo>
                    <a:pt x="151116" y="46151"/>
                  </a:lnTo>
                  <a:lnTo>
                    <a:pt x="153838" y="56738"/>
                  </a:lnTo>
                  <a:lnTo>
                    <a:pt x="148875" y="66646"/>
                  </a:lnTo>
                  <a:lnTo>
                    <a:pt x="147928" y="83386"/>
                  </a:lnTo>
                  <a:lnTo>
                    <a:pt x="161861" y="96787"/>
                  </a:lnTo>
                  <a:lnTo>
                    <a:pt x="171885" y="98588"/>
                  </a:lnTo>
                  <a:lnTo>
                    <a:pt x="171924" y="93738"/>
                  </a:lnTo>
                  <a:lnTo>
                    <a:pt x="179725" y="91163"/>
                  </a:lnTo>
                  <a:lnTo>
                    <a:pt x="179661" y="121880"/>
                  </a:lnTo>
                  <a:lnTo>
                    <a:pt x="174972" y="120796"/>
                  </a:lnTo>
                  <a:lnTo>
                    <a:pt x="174434" y="116372"/>
                  </a:lnTo>
                  <a:lnTo>
                    <a:pt x="160685" y="120720"/>
                  </a:lnTo>
                  <a:lnTo>
                    <a:pt x="148163" y="99930"/>
                  </a:lnTo>
                  <a:lnTo>
                    <a:pt x="136257" y="93411"/>
                  </a:lnTo>
                  <a:lnTo>
                    <a:pt x="129502" y="94018"/>
                  </a:lnTo>
                  <a:lnTo>
                    <a:pt x="119915" y="77753"/>
                  </a:lnTo>
                  <a:lnTo>
                    <a:pt x="115591" y="78600"/>
                  </a:lnTo>
                  <a:lnTo>
                    <a:pt x="112263" y="87302"/>
                  </a:lnTo>
                  <a:lnTo>
                    <a:pt x="91715" y="86453"/>
                  </a:lnTo>
                  <a:lnTo>
                    <a:pt x="76621" y="79057"/>
                  </a:lnTo>
                  <a:lnTo>
                    <a:pt x="77042" y="68904"/>
                  </a:lnTo>
                  <a:lnTo>
                    <a:pt x="55533" y="74795"/>
                  </a:lnTo>
                  <a:lnTo>
                    <a:pt x="52558" y="73273"/>
                  </a:lnTo>
                  <a:lnTo>
                    <a:pt x="54783" y="66585"/>
                  </a:lnTo>
                  <a:lnTo>
                    <a:pt x="45948" y="6158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84326" y="3899763"/>
              <a:ext cx="311785" cy="267335"/>
            </a:xfrm>
            <a:custGeom>
              <a:avLst/>
              <a:gdLst/>
              <a:ahLst/>
              <a:cxnLst/>
              <a:rect l="l" t="t" r="r" b="b"/>
              <a:pathLst>
                <a:path w="311784" h="267335">
                  <a:moveTo>
                    <a:pt x="154990" y="9220"/>
                  </a:moveTo>
                  <a:lnTo>
                    <a:pt x="154279" y="10083"/>
                  </a:lnTo>
                  <a:lnTo>
                    <a:pt x="154914" y="10210"/>
                  </a:lnTo>
                  <a:lnTo>
                    <a:pt x="154990" y="9220"/>
                  </a:lnTo>
                  <a:close/>
                </a:path>
                <a:path w="311784" h="267335">
                  <a:moveTo>
                    <a:pt x="166585" y="8826"/>
                  </a:moveTo>
                  <a:lnTo>
                    <a:pt x="164439" y="9232"/>
                  </a:lnTo>
                  <a:lnTo>
                    <a:pt x="166179" y="9982"/>
                  </a:lnTo>
                  <a:lnTo>
                    <a:pt x="166585" y="8826"/>
                  </a:lnTo>
                  <a:close/>
                </a:path>
                <a:path w="311784" h="267335">
                  <a:moveTo>
                    <a:pt x="187286" y="29781"/>
                  </a:moveTo>
                  <a:lnTo>
                    <a:pt x="185115" y="28562"/>
                  </a:lnTo>
                  <a:lnTo>
                    <a:pt x="182283" y="29629"/>
                  </a:lnTo>
                  <a:lnTo>
                    <a:pt x="187286" y="29781"/>
                  </a:lnTo>
                  <a:close/>
                </a:path>
                <a:path w="311784" h="267335">
                  <a:moveTo>
                    <a:pt x="202082" y="8547"/>
                  </a:moveTo>
                  <a:lnTo>
                    <a:pt x="201129" y="7086"/>
                  </a:lnTo>
                  <a:lnTo>
                    <a:pt x="200126" y="8674"/>
                  </a:lnTo>
                  <a:lnTo>
                    <a:pt x="202082" y="8547"/>
                  </a:lnTo>
                  <a:close/>
                </a:path>
                <a:path w="311784" h="267335">
                  <a:moveTo>
                    <a:pt x="211632" y="32131"/>
                  </a:moveTo>
                  <a:lnTo>
                    <a:pt x="210083" y="32029"/>
                  </a:lnTo>
                  <a:lnTo>
                    <a:pt x="211340" y="32613"/>
                  </a:lnTo>
                  <a:lnTo>
                    <a:pt x="211632" y="32131"/>
                  </a:lnTo>
                  <a:close/>
                </a:path>
                <a:path w="311784" h="267335">
                  <a:moveTo>
                    <a:pt x="217487" y="33604"/>
                  </a:moveTo>
                  <a:lnTo>
                    <a:pt x="215290" y="32448"/>
                  </a:lnTo>
                  <a:lnTo>
                    <a:pt x="216204" y="33591"/>
                  </a:lnTo>
                  <a:lnTo>
                    <a:pt x="217487" y="33604"/>
                  </a:lnTo>
                  <a:close/>
                </a:path>
                <a:path w="311784" h="267335">
                  <a:moveTo>
                    <a:pt x="219621" y="28079"/>
                  </a:moveTo>
                  <a:lnTo>
                    <a:pt x="217678" y="23990"/>
                  </a:lnTo>
                  <a:lnTo>
                    <a:pt x="211010" y="27622"/>
                  </a:lnTo>
                  <a:lnTo>
                    <a:pt x="205536" y="28663"/>
                  </a:lnTo>
                  <a:lnTo>
                    <a:pt x="214604" y="31026"/>
                  </a:lnTo>
                  <a:lnTo>
                    <a:pt x="219621" y="28079"/>
                  </a:lnTo>
                  <a:close/>
                </a:path>
                <a:path w="311784" h="267335">
                  <a:moveTo>
                    <a:pt x="311315" y="91706"/>
                  </a:moveTo>
                  <a:lnTo>
                    <a:pt x="307136" y="85534"/>
                  </a:lnTo>
                  <a:lnTo>
                    <a:pt x="298526" y="83286"/>
                  </a:lnTo>
                  <a:lnTo>
                    <a:pt x="283527" y="86410"/>
                  </a:lnTo>
                  <a:lnTo>
                    <a:pt x="291134" y="79565"/>
                  </a:lnTo>
                  <a:lnTo>
                    <a:pt x="287312" y="77063"/>
                  </a:lnTo>
                  <a:lnTo>
                    <a:pt x="289826" y="69888"/>
                  </a:lnTo>
                  <a:lnTo>
                    <a:pt x="284835" y="70015"/>
                  </a:lnTo>
                  <a:lnTo>
                    <a:pt x="288899" y="67094"/>
                  </a:lnTo>
                  <a:lnTo>
                    <a:pt x="287261" y="64414"/>
                  </a:lnTo>
                  <a:lnTo>
                    <a:pt x="269227" y="53797"/>
                  </a:lnTo>
                  <a:lnTo>
                    <a:pt x="264020" y="55905"/>
                  </a:lnTo>
                  <a:lnTo>
                    <a:pt x="256400" y="50939"/>
                  </a:lnTo>
                  <a:lnTo>
                    <a:pt x="252641" y="54229"/>
                  </a:lnTo>
                  <a:lnTo>
                    <a:pt x="241769" y="39560"/>
                  </a:lnTo>
                  <a:lnTo>
                    <a:pt x="263740" y="34378"/>
                  </a:lnTo>
                  <a:lnTo>
                    <a:pt x="208965" y="35902"/>
                  </a:lnTo>
                  <a:lnTo>
                    <a:pt x="209321" y="39395"/>
                  </a:lnTo>
                  <a:lnTo>
                    <a:pt x="222338" y="40449"/>
                  </a:lnTo>
                  <a:lnTo>
                    <a:pt x="210908" y="40220"/>
                  </a:lnTo>
                  <a:lnTo>
                    <a:pt x="190284" y="49999"/>
                  </a:lnTo>
                  <a:lnTo>
                    <a:pt x="172186" y="44488"/>
                  </a:lnTo>
                  <a:lnTo>
                    <a:pt x="163626" y="36283"/>
                  </a:lnTo>
                  <a:lnTo>
                    <a:pt x="120561" y="40208"/>
                  </a:lnTo>
                  <a:lnTo>
                    <a:pt x="114223" y="24244"/>
                  </a:lnTo>
                  <a:lnTo>
                    <a:pt x="103911" y="17653"/>
                  </a:lnTo>
                  <a:lnTo>
                    <a:pt x="86220" y="17335"/>
                  </a:lnTo>
                  <a:lnTo>
                    <a:pt x="77012" y="0"/>
                  </a:lnTo>
                  <a:lnTo>
                    <a:pt x="70332" y="6883"/>
                  </a:lnTo>
                  <a:lnTo>
                    <a:pt x="71589" y="13246"/>
                  </a:lnTo>
                  <a:lnTo>
                    <a:pt x="81457" y="11836"/>
                  </a:lnTo>
                  <a:lnTo>
                    <a:pt x="82626" y="17335"/>
                  </a:lnTo>
                  <a:lnTo>
                    <a:pt x="76034" y="16090"/>
                  </a:lnTo>
                  <a:lnTo>
                    <a:pt x="40919" y="32893"/>
                  </a:lnTo>
                  <a:lnTo>
                    <a:pt x="53314" y="57683"/>
                  </a:lnTo>
                  <a:lnTo>
                    <a:pt x="52590" y="67437"/>
                  </a:lnTo>
                  <a:lnTo>
                    <a:pt x="48425" y="71399"/>
                  </a:lnTo>
                  <a:lnTo>
                    <a:pt x="37960" y="73329"/>
                  </a:lnTo>
                  <a:lnTo>
                    <a:pt x="37122" y="66662"/>
                  </a:lnTo>
                  <a:lnTo>
                    <a:pt x="28181" y="55981"/>
                  </a:lnTo>
                  <a:lnTo>
                    <a:pt x="40525" y="35928"/>
                  </a:lnTo>
                  <a:lnTo>
                    <a:pt x="32181" y="14122"/>
                  </a:lnTo>
                  <a:lnTo>
                    <a:pt x="45148" y="8940"/>
                  </a:lnTo>
                  <a:lnTo>
                    <a:pt x="31762" y="12877"/>
                  </a:lnTo>
                  <a:lnTo>
                    <a:pt x="25311" y="24765"/>
                  </a:lnTo>
                  <a:lnTo>
                    <a:pt x="19646" y="26136"/>
                  </a:lnTo>
                  <a:lnTo>
                    <a:pt x="10541" y="40995"/>
                  </a:lnTo>
                  <a:lnTo>
                    <a:pt x="9423" y="55156"/>
                  </a:lnTo>
                  <a:lnTo>
                    <a:pt x="0" y="70180"/>
                  </a:lnTo>
                  <a:lnTo>
                    <a:pt x="7848" y="67957"/>
                  </a:lnTo>
                  <a:lnTo>
                    <a:pt x="9613" y="72809"/>
                  </a:lnTo>
                  <a:lnTo>
                    <a:pt x="13411" y="72288"/>
                  </a:lnTo>
                  <a:lnTo>
                    <a:pt x="16002" y="83705"/>
                  </a:lnTo>
                  <a:lnTo>
                    <a:pt x="22301" y="90703"/>
                  </a:lnTo>
                  <a:lnTo>
                    <a:pt x="21158" y="111798"/>
                  </a:lnTo>
                  <a:lnTo>
                    <a:pt x="26581" y="112242"/>
                  </a:lnTo>
                  <a:lnTo>
                    <a:pt x="31064" y="120815"/>
                  </a:lnTo>
                  <a:lnTo>
                    <a:pt x="74320" y="121627"/>
                  </a:lnTo>
                  <a:lnTo>
                    <a:pt x="90106" y="141782"/>
                  </a:lnTo>
                  <a:lnTo>
                    <a:pt x="127431" y="136728"/>
                  </a:lnTo>
                  <a:lnTo>
                    <a:pt x="135229" y="139509"/>
                  </a:lnTo>
                  <a:lnTo>
                    <a:pt x="131648" y="156349"/>
                  </a:lnTo>
                  <a:lnTo>
                    <a:pt x="126530" y="160223"/>
                  </a:lnTo>
                  <a:lnTo>
                    <a:pt x="126390" y="177965"/>
                  </a:lnTo>
                  <a:lnTo>
                    <a:pt x="131178" y="194691"/>
                  </a:lnTo>
                  <a:lnTo>
                    <a:pt x="138785" y="204381"/>
                  </a:lnTo>
                  <a:lnTo>
                    <a:pt x="126123" y="218300"/>
                  </a:lnTo>
                  <a:lnTo>
                    <a:pt x="131775" y="217741"/>
                  </a:lnTo>
                  <a:lnTo>
                    <a:pt x="141655" y="228422"/>
                  </a:lnTo>
                  <a:lnTo>
                    <a:pt x="149440" y="254215"/>
                  </a:lnTo>
                  <a:lnTo>
                    <a:pt x="161696" y="265023"/>
                  </a:lnTo>
                  <a:lnTo>
                    <a:pt x="178498" y="259283"/>
                  </a:lnTo>
                  <a:lnTo>
                    <a:pt x="179184" y="267258"/>
                  </a:lnTo>
                  <a:lnTo>
                    <a:pt x="189560" y="255879"/>
                  </a:lnTo>
                  <a:lnTo>
                    <a:pt x="205816" y="247345"/>
                  </a:lnTo>
                  <a:lnTo>
                    <a:pt x="207492" y="250317"/>
                  </a:lnTo>
                  <a:lnTo>
                    <a:pt x="214985" y="236905"/>
                  </a:lnTo>
                  <a:lnTo>
                    <a:pt x="229374" y="231584"/>
                  </a:lnTo>
                  <a:lnTo>
                    <a:pt x="229184" y="226555"/>
                  </a:lnTo>
                  <a:lnTo>
                    <a:pt x="213588" y="224980"/>
                  </a:lnTo>
                  <a:lnTo>
                    <a:pt x="210667" y="200888"/>
                  </a:lnTo>
                  <a:lnTo>
                    <a:pt x="196684" y="183807"/>
                  </a:lnTo>
                  <a:lnTo>
                    <a:pt x="201853" y="188036"/>
                  </a:lnTo>
                  <a:lnTo>
                    <a:pt x="211366" y="187731"/>
                  </a:lnTo>
                  <a:lnTo>
                    <a:pt x="215861" y="192963"/>
                  </a:lnTo>
                  <a:lnTo>
                    <a:pt x="233159" y="191516"/>
                  </a:lnTo>
                  <a:lnTo>
                    <a:pt x="239064" y="199402"/>
                  </a:lnTo>
                  <a:lnTo>
                    <a:pt x="244094" y="197243"/>
                  </a:lnTo>
                  <a:lnTo>
                    <a:pt x="243992" y="189522"/>
                  </a:lnTo>
                  <a:lnTo>
                    <a:pt x="270979" y="184607"/>
                  </a:lnTo>
                  <a:lnTo>
                    <a:pt x="276377" y="178155"/>
                  </a:lnTo>
                  <a:lnTo>
                    <a:pt x="283972" y="178511"/>
                  </a:lnTo>
                  <a:lnTo>
                    <a:pt x="293230" y="169049"/>
                  </a:lnTo>
                  <a:lnTo>
                    <a:pt x="274878" y="145542"/>
                  </a:lnTo>
                  <a:lnTo>
                    <a:pt x="280581" y="140119"/>
                  </a:lnTo>
                  <a:lnTo>
                    <a:pt x="280758" y="127558"/>
                  </a:lnTo>
                  <a:lnTo>
                    <a:pt x="298234" y="122694"/>
                  </a:lnTo>
                  <a:lnTo>
                    <a:pt x="298437" y="117233"/>
                  </a:lnTo>
                  <a:lnTo>
                    <a:pt x="292341" y="115900"/>
                  </a:lnTo>
                  <a:lnTo>
                    <a:pt x="292138" y="107238"/>
                  </a:lnTo>
                  <a:lnTo>
                    <a:pt x="311315" y="91706"/>
                  </a:lnTo>
                  <a:close/>
                </a:path>
              </a:pathLst>
            </a:custGeom>
            <a:solidFill>
              <a:srgbClr val="A13B2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84338" y="3899761"/>
              <a:ext cx="311785" cy="267335"/>
            </a:xfrm>
            <a:custGeom>
              <a:avLst/>
              <a:gdLst/>
              <a:ahLst/>
              <a:cxnLst/>
              <a:rect l="l" t="t" r="r" b="b"/>
              <a:pathLst>
                <a:path w="311784" h="267335">
                  <a:moveTo>
                    <a:pt x="307131" y="85534"/>
                  </a:moveTo>
                  <a:lnTo>
                    <a:pt x="298514" y="83282"/>
                  </a:lnTo>
                  <a:lnTo>
                    <a:pt x="283519" y="86408"/>
                  </a:lnTo>
                  <a:lnTo>
                    <a:pt x="291134" y="79564"/>
                  </a:lnTo>
                  <a:lnTo>
                    <a:pt x="287311" y="77063"/>
                  </a:lnTo>
                  <a:lnTo>
                    <a:pt x="289819" y="69878"/>
                  </a:lnTo>
                  <a:lnTo>
                    <a:pt x="284824" y="70013"/>
                  </a:lnTo>
                  <a:lnTo>
                    <a:pt x="288893" y="67093"/>
                  </a:lnTo>
                  <a:lnTo>
                    <a:pt x="287261" y="64404"/>
                  </a:lnTo>
                  <a:lnTo>
                    <a:pt x="269218" y="53791"/>
                  </a:lnTo>
                  <a:lnTo>
                    <a:pt x="264010" y="55898"/>
                  </a:lnTo>
                  <a:lnTo>
                    <a:pt x="256395" y="50939"/>
                  </a:lnTo>
                  <a:lnTo>
                    <a:pt x="252637" y="54230"/>
                  </a:lnTo>
                  <a:lnTo>
                    <a:pt x="241763" y="39554"/>
                  </a:lnTo>
                  <a:lnTo>
                    <a:pt x="263736" y="34377"/>
                  </a:lnTo>
                  <a:lnTo>
                    <a:pt x="208964" y="35897"/>
                  </a:lnTo>
                  <a:lnTo>
                    <a:pt x="209313" y="39391"/>
                  </a:lnTo>
                  <a:lnTo>
                    <a:pt x="222327" y="40447"/>
                  </a:lnTo>
                  <a:lnTo>
                    <a:pt x="210904" y="40211"/>
                  </a:lnTo>
                  <a:lnTo>
                    <a:pt x="190277" y="49992"/>
                  </a:lnTo>
                  <a:lnTo>
                    <a:pt x="172175" y="44478"/>
                  </a:lnTo>
                  <a:lnTo>
                    <a:pt x="163627" y="36286"/>
                  </a:lnTo>
                  <a:lnTo>
                    <a:pt x="120558" y="40204"/>
                  </a:lnTo>
                  <a:lnTo>
                    <a:pt x="114217" y="24238"/>
                  </a:lnTo>
                  <a:lnTo>
                    <a:pt x="103901" y="17649"/>
                  </a:lnTo>
                  <a:lnTo>
                    <a:pt x="86217" y="17325"/>
                  </a:lnTo>
                  <a:lnTo>
                    <a:pt x="77009" y="0"/>
                  </a:lnTo>
                  <a:lnTo>
                    <a:pt x="70325" y="6883"/>
                  </a:lnTo>
                  <a:lnTo>
                    <a:pt x="71580" y="13236"/>
                  </a:lnTo>
                  <a:lnTo>
                    <a:pt x="81450" y="11833"/>
                  </a:lnTo>
                  <a:lnTo>
                    <a:pt x="82620" y="17337"/>
                  </a:lnTo>
                  <a:lnTo>
                    <a:pt x="76035" y="16085"/>
                  </a:lnTo>
                  <a:lnTo>
                    <a:pt x="40919" y="32889"/>
                  </a:lnTo>
                  <a:lnTo>
                    <a:pt x="53303" y="57679"/>
                  </a:lnTo>
                  <a:lnTo>
                    <a:pt x="52591" y="67433"/>
                  </a:lnTo>
                  <a:lnTo>
                    <a:pt x="48417" y="71398"/>
                  </a:lnTo>
                  <a:lnTo>
                    <a:pt x="37959" y="73330"/>
                  </a:lnTo>
                  <a:lnTo>
                    <a:pt x="37110" y="66653"/>
                  </a:lnTo>
                  <a:lnTo>
                    <a:pt x="28174" y="55974"/>
                  </a:lnTo>
                  <a:lnTo>
                    <a:pt x="40521" y="35925"/>
                  </a:lnTo>
                  <a:lnTo>
                    <a:pt x="32180" y="14114"/>
                  </a:lnTo>
                  <a:lnTo>
                    <a:pt x="45144" y="8936"/>
                  </a:lnTo>
                  <a:lnTo>
                    <a:pt x="31757" y="12875"/>
                  </a:lnTo>
                  <a:lnTo>
                    <a:pt x="25308" y="24760"/>
                  </a:lnTo>
                  <a:lnTo>
                    <a:pt x="19644" y="26138"/>
                  </a:lnTo>
                  <a:lnTo>
                    <a:pt x="10531" y="40990"/>
                  </a:lnTo>
                  <a:lnTo>
                    <a:pt x="9412" y="55146"/>
                  </a:lnTo>
                  <a:lnTo>
                    <a:pt x="0" y="70174"/>
                  </a:lnTo>
                  <a:lnTo>
                    <a:pt x="7837" y="67957"/>
                  </a:lnTo>
                  <a:lnTo>
                    <a:pt x="9607" y="72807"/>
                  </a:lnTo>
                  <a:lnTo>
                    <a:pt x="13409" y="72278"/>
                  </a:lnTo>
                  <a:lnTo>
                    <a:pt x="15990" y="83698"/>
                  </a:lnTo>
                  <a:lnTo>
                    <a:pt x="22292" y="90699"/>
                  </a:lnTo>
                  <a:lnTo>
                    <a:pt x="21155" y="111788"/>
                  </a:lnTo>
                  <a:lnTo>
                    <a:pt x="26572" y="112238"/>
                  </a:lnTo>
                  <a:lnTo>
                    <a:pt x="31063" y="120810"/>
                  </a:lnTo>
                  <a:lnTo>
                    <a:pt x="74311" y="121627"/>
                  </a:lnTo>
                  <a:lnTo>
                    <a:pt x="90106" y="141783"/>
                  </a:lnTo>
                  <a:lnTo>
                    <a:pt x="127424" y="136722"/>
                  </a:lnTo>
                  <a:lnTo>
                    <a:pt x="135227" y="139506"/>
                  </a:lnTo>
                  <a:lnTo>
                    <a:pt x="131641" y="156340"/>
                  </a:lnTo>
                  <a:lnTo>
                    <a:pt x="126525" y="160223"/>
                  </a:lnTo>
                  <a:lnTo>
                    <a:pt x="126383" y="177955"/>
                  </a:lnTo>
                  <a:lnTo>
                    <a:pt x="131172" y="194686"/>
                  </a:lnTo>
                  <a:lnTo>
                    <a:pt x="138776" y="204372"/>
                  </a:lnTo>
                  <a:lnTo>
                    <a:pt x="126111" y="218301"/>
                  </a:lnTo>
                  <a:lnTo>
                    <a:pt x="131768" y="217742"/>
                  </a:lnTo>
                  <a:lnTo>
                    <a:pt x="141653" y="228422"/>
                  </a:lnTo>
                  <a:lnTo>
                    <a:pt x="149429" y="254205"/>
                  </a:lnTo>
                  <a:lnTo>
                    <a:pt x="161685" y="265023"/>
                  </a:lnTo>
                  <a:lnTo>
                    <a:pt x="178493" y="259279"/>
                  </a:lnTo>
                  <a:lnTo>
                    <a:pt x="179183" y="267251"/>
                  </a:lnTo>
                  <a:lnTo>
                    <a:pt x="189551" y="255870"/>
                  </a:lnTo>
                  <a:lnTo>
                    <a:pt x="205813" y="247342"/>
                  </a:lnTo>
                  <a:lnTo>
                    <a:pt x="207484" y="250317"/>
                  </a:lnTo>
                  <a:lnTo>
                    <a:pt x="214981" y="236905"/>
                  </a:lnTo>
                  <a:lnTo>
                    <a:pt x="229367" y="231582"/>
                  </a:lnTo>
                  <a:lnTo>
                    <a:pt x="229183" y="226545"/>
                  </a:lnTo>
                  <a:lnTo>
                    <a:pt x="213586" y="224976"/>
                  </a:lnTo>
                  <a:lnTo>
                    <a:pt x="210667" y="200889"/>
                  </a:lnTo>
                  <a:lnTo>
                    <a:pt x="196676" y="183799"/>
                  </a:lnTo>
                  <a:lnTo>
                    <a:pt x="201852" y="188034"/>
                  </a:lnTo>
                  <a:lnTo>
                    <a:pt x="211366" y="187721"/>
                  </a:lnTo>
                  <a:lnTo>
                    <a:pt x="215861" y="192963"/>
                  </a:lnTo>
                  <a:lnTo>
                    <a:pt x="233148" y="191516"/>
                  </a:lnTo>
                  <a:lnTo>
                    <a:pt x="239064" y="199403"/>
                  </a:lnTo>
                  <a:lnTo>
                    <a:pt x="244091" y="197240"/>
                  </a:lnTo>
                  <a:lnTo>
                    <a:pt x="243981" y="189514"/>
                  </a:lnTo>
                  <a:lnTo>
                    <a:pt x="270978" y="184605"/>
                  </a:lnTo>
                  <a:lnTo>
                    <a:pt x="276373" y="178148"/>
                  </a:lnTo>
                  <a:lnTo>
                    <a:pt x="283960" y="178501"/>
                  </a:lnTo>
                  <a:lnTo>
                    <a:pt x="293223" y="169045"/>
                  </a:lnTo>
                  <a:lnTo>
                    <a:pt x="274874" y="145532"/>
                  </a:lnTo>
                  <a:lnTo>
                    <a:pt x="280572" y="140121"/>
                  </a:lnTo>
                  <a:lnTo>
                    <a:pt x="280752" y="127561"/>
                  </a:lnTo>
                  <a:lnTo>
                    <a:pt x="298229" y="122688"/>
                  </a:lnTo>
                  <a:lnTo>
                    <a:pt x="298434" y="117234"/>
                  </a:lnTo>
                  <a:lnTo>
                    <a:pt x="292329" y="115899"/>
                  </a:lnTo>
                  <a:lnTo>
                    <a:pt x="292129" y="107235"/>
                  </a:lnTo>
                  <a:lnTo>
                    <a:pt x="311307" y="91700"/>
                  </a:lnTo>
                  <a:lnTo>
                    <a:pt x="307131" y="8553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79101" y="2764167"/>
              <a:ext cx="415925" cy="277495"/>
            </a:xfrm>
            <a:custGeom>
              <a:avLst/>
              <a:gdLst/>
              <a:ahLst/>
              <a:cxnLst/>
              <a:rect l="l" t="t" r="r" b="b"/>
              <a:pathLst>
                <a:path w="415925" h="277494">
                  <a:moveTo>
                    <a:pt x="175069" y="242836"/>
                  </a:moveTo>
                  <a:lnTo>
                    <a:pt x="171475" y="244716"/>
                  </a:lnTo>
                  <a:lnTo>
                    <a:pt x="173304" y="250405"/>
                  </a:lnTo>
                  <a:lnTo>
                    <a:pt x="175069" y="242836"/>
                  </a:lnTo>
                  <a:close/>
                </a:path>
                <a:path w="415925" h="277494">
                  <a:moveTo>
                    <a:pt x="250342" y="224307"/>
                  </a:moveTo>
                  <a:lnTo>
                    <a:pt x="248297" y="223012"/>
                  </a:lnTo>
                  <a:lnTo>
                    <a:pt x="243243" y="223278"/>
                  </a:lnTo>
                  <a:lnTo>
                    <a:pt x="250342" y="224307"/>
                  </a:lnTo>
                  <a:close/>
                </a:path>
                <a:path w="415925" h="277494">
                  <a:moveTo>
                    <a:pt x="415404" y="113906"/>
                  </a:moveTo>
                  <a:lnTo>
                    <a:pt x="411238" y="106476"/>
                  </a:lnTo>
                  <a:lnTo>
                    <a:pt x="412800" y="102806"/>
                  </a:lnTo>
                  <a:lnTo>
                    <a:pt x="413677" y="100711"/>
                  </a:lnTo>
                  <a:lnTo>
                    <a:pt x="406120" y="102806"/>
                  </a:lnTo>
                  <a:lnTo>
                    <a:pt x="395808" y="94322"/>
                  </a:lnTo>
                  <a:lnTo>
                    <a:pt x="391947" y="91135"/>
                  </a:lnTo>
                  <a:lnTo>
                    <a:pt x="386384" y="94322"/>
                  </a:lnTo>
                  <a:lnTo>
                    <a:pt x="380098" y="89763"/>
                  </a:lnTo>
                  <a:lnTo>
                    <a:pt x="372148" y="83985"/>
                  </a:lnTo>
                  <a:lnTo>
                    <a:pt x="365912" y="89763"/>
                  </a:lnTo>
                  <a:lnTo>
                    <a:pt x="358051" y="79248"/>
                  </a:lnTo>
                  <a:lnTo>
                    <a:pt x="352298" y="71564"/>
                  </a:lnTo>
                  <a:lnTo>
                    <a:pt x="333527" y="79248"/>
                  </a:lnTo>
                  <a:lnTo>
                    <a:pt x="325831" y="74409"/>
                  </a:lnTo>
                  <a:lnTo>
                    <a:pt x="320179" y="70853"/>
                  </a:lnTo>
                  <a:lnTo>
                    <a:pt x="310045" y="74409"/>
                  </a:lnTo>
                  <a:lnTo>
                    <a:pt x="304634" y="66205"/>
                  </a:lnTo>
                  <a:lnTo>
                    <a:pt x="304952" y="49174"/>
                  </a:lnTo>
                  <a:lnTo>
                    <a:pt x="300037" y="48945"/>
                  </a:lnTo>
                  <a:lnTo>
                    <a:pt x="298970" y="44716"/>
                  </a:lnTo>
                  <a:lnTo>
                    <a:pt x="298399" y="42430"/>
                  </a:lnTo>
                  <a:lnTo>
                    <a:pt x="291439" y="44716"/>
                  </a:lnTo>
                  <a:lnTo>
                    <a:pt x="279742" y="41643"/>
                  </a:lnTo>
                  <a:lnTo>
                    <a:pt x="278193" y="41236"/>
                  </a:lnTo>
                  <a:lnTo>
                    <a:pt x="279425" y="31343"/>
                  </a:lnTo>
                  <a:lnTo>
                    <a:pt x="274929" y="25996"/>
                  </a:lnTo>
                  <a:lnTo>
                    <a:pt x="282333" y="24307"/>
                  </a:lnTo>
                  <a:lnTo>
                    <a:pt x="282181" y="20523"/>
                  </a:lnTo>
                  <a:lnTo>
                    <a:pt x="276974" y="12687"/>
                  </a:lnTo>
                  <a:lnTo>
                    <a:pt x="271729" y="4787"/>
                  </a:lnTo>
                  <a:lnTo>
                    <a:pt x="270319" y="2667"/>
                  </a:lnTo>
                  <a:lnTo>
                    <a:pt x="268808" y="406"/>
                  </a:lnTo>
                  <a:lnTo>
                    <a:pt x="262496" y="2667"/>
                  </a:lnTo>
                  <a:lnTo>
                    <a:pt x="253568" y="0"/>
                  </a:lnTo>
                  <a:lnTo>
                    <a:pt x="247053" y="4787"/>
                  </a:lnTo>
                  <a:lnTo>
                    <a:pt x="235280" y="1371"/>
                  </a:lnTo>
                  <a:lnTo>
                    <a:pt x="233349" y="10109"/>
                  </a:lnTo>
                  <a:lnTo>
                    <a:pt x="228269" y="12687"/>
                  </a:lnTo>
                  <a:lnTo>
                    <a:pt x="227164" y="12407"/>
                  </a:lnTo>
                  <a:lnTo>
                    <a:pt x="212966" y="8674"/>
                  </a:lnTo>
                  <a:lnTo>
                    <a:pt x="209461" y="12407"/>
                  </a:lnTo>
                  <a:lnTo>
                    <a:pt x="202171" y="11188"/>
                  </a:lnTo>
                  <a:lnTo>
                    <a:pt x="193001" y="26733"/>
                  </a:lnTo>
                  <a:lnTo>
                    <a:pt x="195732" y="36906"/>
                  </a:lnTo>
                  <a:lnTo>
                    <a:pt x="191617" y="41643"/>
                  </a:lnTo>
                  <a:lnTo>
                    <a:pt x="188214" y="36817"/>
                  </a:lnTo>
                  <a:lnTo>
                    <a:pt x="186740" y="34734"/>
                  </a:lnTo>
                  <a:lnTo>
                    <a:pt x="184873" y="32092"/>
                  </a:lnTo>
                  <a:lnTo>
                    <a:pt x="175971" y="34734"/>
                  </a:lnTo>
                  <a:lnTo>
                    <a:pt x="174675" y="31419"/>
                  </a:lnTo>
                  <a:lnTo>
                    <a:pt x="165366" y="36817"/>
                  </a:lnTo>
                  <a:lnTo>
                    <a:pt x="164579" y="35217"/>
                  </a:lnTo>
                  <a:lnTo>
                    <a:pt x="160413" y="26758"/>
                  </a:lnTo>
                  <a:lnTo>
                    <a:pt x="153555" y="30429"/>
                  </a:lnTo>
                  <a:lnTo>
                    <a:pt x="152374" y="35217"/>
                  </a:lnTo>
                  <a:lnTo>
                    <a:pt x="151345" y="33477"/>
                  </a:lnTo>
                  <a:lnTo>
                    <a:pt x="149974" y="31115"/>
                  </a:lnTo>
                  <a:lnTo>
                    <a:pt x="149237" y="29845"/>
                  </a:lnTo>
                  <a:lnTo>
                    <a:pt x="142887" y="31115"/>
                  </a:lnTo>
                  <a:lnTo>
                    <a:pt x="142494" y="30111"/>
                  </a:lnTo>
                  <a:lnTo>
                    <a:pt x="140868" y="25869"/>
                  </a:lnTo>
                  <a:lnTo>
                    <a:pt x="135826" y="30111"/>
                  </a:lnTo>
                  <a:lnTo>
                    <a:pt x="131546" y="27724"/>
                  </a:lnTo>
                  <a:lnTo>
                    <a:pt x="128765" y="33477"/>
                  </a:lnTo>
                  <a:lnTo>
                    <a:pt x="128447" y="29603"/>
                  </a:lnTo>
                  <a:lnTo>
                    <a:pt x="128371" y="28740"/>
                  </a:lnTo>
                  <a:lnTo>
                    <a:pt x="117894" y="28638"/>
                  </a:lnTo>
                  <a:lnTo>
                    <a:pt x="116725" y="23837"/>
                  </a:lnTo>
                  <a:lnTo>
                    <a:pt x="116382" y="22415"/>
                  </a:lnTo>
                  <a:lnTo>
                    <a:pt x="110578" y="23837"/>
                  </a:lnTo>
                  <a:lnTo>
                    <a:pt x="83426" y="15900"/>
                  </a:lnTo>
                  <a:lnTo>
                    <a:pt x="51790" y="18364"/>
                  </a:lnTo>
                  <a:lnTo>
                    <a:pt x="42710" y="29603"/>
                  </a:lnTo>
                  <a:lnTo>
                    <a:pt x="33718" y="28054"/>
                  </a:lnTo>
                  <a:lnTo>
                    <a:pt x="34683" y="39966"/>
                  </a:lnTo>
                  <a:lnTo>
                    <a:pt x="45948" y="55765"/>
                  </a:lnTo>
                  <a:lnTo>
                    <a:pt x="41821" y="58420"/>
                  </a:lnTo>
                  <a:lnTo>
                    <a:pt x="45072" y="65481"/>
                  </a:lnTo>
                  <a:lnTo>
                    <a:pt x="42735" y="72250"/>
                  </a:lnTo>
                  <a:lnTo>
                    <a:pt x="35979" y="73571"/>
                  </a:lnTo>
                  <a:lnTo>
                    <a:pt x="11557" y="103771"/>
                  </a:lnTo>
                  <a:lnTo>
                    <a:pt x="17310" y="122174"/>
                  </a:lnTo>
                  <a:lnTo>
                    <a:pt x="9817" y="119354"/>
                  </a:lnTo>
                  <a:lnTo>
                    <a:pt x="0" y="142519"/>
                  </a:lnTo>
                  <a:lnTo>
                    <a:pt x="10680" y="153581"/>
                  </a:lnTo>
                  <a:lnTo>
                    <a:pt x="14566" y="152958"/>
                  </a:lnTo>
                  <a:lnTo>
                    <a:pt x="17449" y="158711"/>
                  </a:lnTo>
                  <a:lnTo>
                    <a:pt x="23977" y="153098"/>
                  </a:lnTo>
                  <a:lnTo>
                    <a:pt x="31330" y="158203"/>
                  </a:lnTo>
                  <a:lnTo>
                    <a:pt x="56210" y="158330"/>
                  </a:lnTo>
                  <a:lnTo>
                    <a:pt x="66700" y="166535"/>
                  </a:lnTo>
                  <a:lnTo>
                    <a:pt x="71272" y="160705"/>
                  </a:lnTo>
                  <a:lnTo>
                    <a:pt x="93091" y="157289"/>
                  </a:lnTo>
                  <a:lnTo>
                    <a:pt x="95211" y="153098"/>
                  </a:lnTo>
                  <a:lnTo>
                    <a:pt x="95288" y="152958"/>
                  </a:lnTo>
                  <a:lnTo>
                    <a:pt x="96418" y="150736"/>
                  </a:lnTo>
                  <a:lnTo>
                    <a:pt x="107073" y="147116"/>
                  </a:lnTo>
                  <a:lnTo>
                    <a:pt x="106603" y="142633"/>
                  </a:lnTo>
                  <a:lnTo>
                    <a:pt x="118364" y="144246"/>
                  </a:lnTo>
                  <a:lnTo>
                    <a:pt x="121043" y="142633"/>
                  </a:lnTo>
                  <a:lnTo>
                    <a:pt x="125120" y="140169"/>
                  </a:lnTo>
                  <a:lnTo>
                    <a:pt x="137058" y="149174"/>
                  </a:lnTo>
                  <a:lnTo>
                    <a:pt x="142900" y="148678"/>
                  </a:lnTo>
                  <a:lnTo>
                    <a:pt x="145275" y="154495"/>
                  </a:lnTo>
                  <a:lnTo>
                    <a:pt x="147739" y="151066"/>
                  </a:lnTo>
                  <a:lnTo>
                    <a:pt x="154038" y="152882"/>
                  </a:lnTo>
                  <a:lnTo>
                    <a:pt x="156032" y="158546"/>
                  </a:lnTo>
                  <a:lnTo>
                    <a:pt x="161531" y="157543"/>
                  </a:lnTo>
                  <a:lnTo>
                    <a:pt x="162115" y="176745"/>
                  </a:lnTo>
                  <a:lnTo>
                    <a:pt x="167551" y="181305"/>
                  </a:lnTo>
                  <a:lnTo>
                    <a:pt x="170929" y="178739"/>
                  </a:lnTo>
                  <a:lnTo>
                    <a:pt x="169913" y="188683"/>
                  </a:lnTo>
                  <a:lnTo>
                    <a:pt x="175006" y="195859"/>
                  </a:lnTo>
                  <a:lnTo>
                    <a:pt x="177990" y="195059"/>
                  </a:lnTo>
                  <a:lnTo>
                    <a:pt x="178104" y="206324"/>
                  </a:lnTo>
                  <a:lnTo>
                    <a:pt x="183794" y="210629"/>
                  </a:lnTo>
                  <a:lnTo>
                    <a:pt x="178104" y="212813"/>
                  </a:lnTo>
                  <a:lnTo>
                    <a:pt x="174967" y="208927"/>
                  </a:lnTo>
                  <a:lnTo>
                    <a:pt x="171615" y="212775"/>
                  </a:lnTo>
                  <a:lnTo>
                    <a:pt x="170053" y="210743"/>
                  </a:lnTo>
                  <a:lnTo>
                    <a:pt x="167970" y="208038"/>
                  </a:lnTo>
                  <a:lnTo>
                    <a:pt x="163309" y="210743"/>
                  </a:lnTo>
                  <a:lnTo>
                    <a:pt x="163220" y="205968"/>
                  </a:lnTo>
                  <a:lnTo>
                    <a:pt x="156171" y="209384"/>
                  </a:lnTo>
                  <a:lnTo>
                    <a:pt x="159270" y="218084"/>
                  </a:lnTo>
                  <a:lnTo>
                    <a:pt x="157124" y="224409"/>
                  </a:lnTo>
                  <a:lnTo>
                    <a:pt x="146608" y="233349"/>
                  </a:lnTo>
                  <a:lnTo>
                    <a:pt x="146583" y="240995"/>
                  </a:lnTo>
                  <a:lnTo>
                    <a:pt x="139509" y="242036"/>
                  </a:lnTo>
                  <a:lnTo>
                    <a:pt x="147637" y="249212"/>
                  </a:lnTo>
                  <a:lnTo>
                    <a:pt x="165290" y="242722"/>
                  </a:lnTo>
                  <a:lnTo>
                    <a:pt x="171437" y="244538"/>
                  </a:lnTo>
                  <a:lnTo>
                    <a:pt x="173024" y="242722"/>
                  </a:lnTo>
                  <a:lnTo>
                    <a:pt x="193357" y="219595"/>
                  </a:lnTo>
                  <a:lnTo>
                    <a:pt x="195783" y="212813"/>
                  </a:lnTo>
                  <a:lnTo>
                    <a:pt x="198094" y="206324"/>
                  </a:lnTo>
                  <a:lnTo>
                    <a:pt x="211785" y="204546"/>
                  </a:lnTo>
                  <a:lnTo>
                    <a:pt x="215950" y="199986"/>
                  </a:lnTo>
                  <a:lnTo>
                    <a:pt x="213601" y="203733"/>
                  </a:lnTo>
                  <a:lnTo>
                    <a:pt x="221996" y="204254"/>
                  </a:lnTo>
                  <a:lnTo>
                    <a:pt x="224002" y="199986"/>
                  </a:lnTo>
                  <a:lnTo>
                    <a:pt x="226314" y="195059"/>
                  </a:lnTo>
                  <a:lnTo>
                    <a:pt x="226834" y="193967"/>
                  </a:lnTo>
                  <a:lnTo>
                    <a:pt x="226720" y="199986"/>
                  </a:lnTo>
                  <a:lnTo>
                    <a:pt x="226695" y="203174"/>
                  </a:lnTo>
                  <a:lnTo>
                    <a:pt x="234607" y="206311"/>
                  </a:lnTo>
                  <a:lnTo>
                    <a:pt x="239725" y="203809"/>
                  </a:lnTo>
                  <a:lnTo>
                    <a:pt x="239090" y="206603"/>
                  </a:lnTo>
                  <a:lnTo>
                    <a:pt x="235242" y="209105"/>
                  </a:lnTo>
                  <a:lnTo>
                    <a:pt x="217043" y="206692"/>
                  </a:lnTo>
                  <a:lnTo>
                    <a:pt x="227152" y="209651"/>
                  </a:lnTo>
                  <a:lnTo>
                    <a:pt x="221703" y="215366"/>
                  </a:lnTo>
                  <a:lnTo>
                    <a:pt x="239077" y="222338"/>
                  </a:lnTo>
                  <a:lnTo>
                    <a:pt x="254368" y="218770"/>
                  </a:lnTo>
                  <a:lnTo>
                    <a:pt x="259270" y="223481"/>
                  </a:lnTo>
                  <a:lnTo>
                    <a:pt x="263347" y="219354"/>
                  </a:lnTo>
                  <a:lnTo>
                    <a:pt x="265417" y="229501"/>
                  </a:lnTo>
                  <a:lnTo>
                    <a:pt x="253492" y="231482"/>
                  </a:lnTo>
                  <a:lnTo>
                    <a:pt x="237718" y="244602"/>
                  </a:lnTo>
                  <a:lnTo>
                    <a:pt x="241706" y="247040"/>
                  </a:lnTo>
                  <a:lnTo>
                    <a:pt x="252120" y="244500"/>
                  </a:lnTo>
                  <a:lnTo>
                    <a:pt x="253085" y="250736"/>
                  </a:lnTo>
                  <a:lnTo>
                    <a:pt x="261289" y="252818"/>
                  </a:lnTo>
                  <a:lnTo>
                    <a:pt x="262648" y="269557"/>
                  </a:lnTo>
                  <a:lnTo>
                    <a:pt x="258368" y="270802"/>
                  </a:lnTo>
                  <a:lnTo>
                    <a:pt x="266382" y="276974"/>
                  </a:lnTo>
                  <a:lnTo>
                    <a:pt x="275590" y="275780"/>
                  </a:lnTo>
                  <a:lnTo>
                    <a:pt x="289547" y="263423"/>
                  </a:lnTo>
                  <a:lnTo>
                    <a:pt x="297484" y="264071"/>
                  </a:lnTo>
                  <a:lnTo>
                    <a:pt x="298043" y="263423"/>
                  </a:lnTo>
                  <a:lnTo>
                    <a:pt x="306349" y="253860"/>
                  </a:lnTo>
                  <a:lnTo>
                    <a:pt x="314947" y="257365"/>
                  </a:lnTo>
                  <a:lnTo>
                    <a:pt x="327228" y="255397"/>
                  </a:lnTo>
                  <a:lnTo>
                    <a:pt x="327812" y="253860"/>
                  </a:lnTo>
                  <a:lnTo>
                    <a:pt x="329666" y="248996"/>
                  </a:lnTo>
                  <a:lnTo>
                    <a:pt x="330174" y="247675"/>
                  </a:lnTo>
                  <a:lnTo>
                    <a:pt x="331978" y="242951"/>
                  </a:lnTo>
                  <a:lnTo>
                    <a:pt x="314553" y="243141"/>
                  </a:lnTo>
                  <a:lnTo>
                    <a:pt x="306679" y="247675"/>
                  </a:lnTo>
                  <a:lnTo>
                    <a:pt x="304952" y="245579"/>
                  </a:lnTo>
                  <a:lnTo>
                    <a:pt x="304952" y="248996"/>
                  </a:lnTo>
                  <a:lnTo>
                    <a:pt x="297370" y="245338"/>
                  </a:lnTo>
                  <a:lnTo>
                    <a:pt x="297268" y="244500"/>
                  </a:lnTo>
                  <a:lnTo>
                    <a:pt x="296405" y="237299"/>
                  </a:lnTo>
                  <a:lnTo>
                    <a:pt x="304952" y="248996"/>
                  </a:lnTo>
                  <a:lnTo>
                    <a:pt x="304952" y="245579"/>
                  </a:lnTo>
                  <a:lnTo>
                    <a:pt x="296506" y="235305"/>
                  </a:lnTo>
                  <a:lnTo>
                    <a:pt x="290969" y="219722"/>
                  </a:lnTo>
                  <a:lnTo>
                    <a:pt x="291604" y="230720"/>
                  </a:lnTo>
                  <a:lnTo>
                    <a:pt x="295706" y="236347"/>
                  </a:lnTo>
                  <a:lnTo>
                    <a:pt x="289331" y="233451"/>
                  </a:lnTo>
                  <a:lnTo>
                    <a:pt x="289699" y="231546"/>
                  </a:lnTo>
                  <a:lnTo>
                    <a:pt x="289915" y="230403"/>
                  </a:lnTo>
                  <a:lnTo>
                    <a:pt x="284556" y="231546"/>
                  </a:lnTo>
                  <a:lnTo>
                    <a:pt x="286054" y="228612"/>
                  </a:lnTo>
                  <a:lnTo>
                    <a:pt x="287286" y="226187"/>
                  </a:lnTo>
                  <a:lnTo>
                    <a:pt x="284213" y="228612"/>
                  </a:lnTo>
                  <a:lnTo>
                    <a:pt x="273951" y="219951"/>
                  </a:lnTo>
                  <a:lnTo>
                    <a:pt x="274408" y="219354"/>
                  </a:lnTo>
                  <a:lnTo>
                    <a:pt x="274840" y="218770"/>
                  </a:lnTo>
                  <a:lnTo>
                    <a:pt x="275805" y="217500"/>
                  </a:lnTo>
                  <a:lnTo>
                    <a:pt x="278396" y="222377"/>
                  </a:lnTo>
                  <a:lnTo>
                    <a:pt x="280047" y="217500"/>
                  </a:lnTo>
                  <a:lnTo>
                    <a:pt x="280187" y="217106"/>
                  </a:lnTo>
                  <a:lnTo>
                    <a:pt x="284886" y="218008"/>
                  </a:lnTo>
                  <a:lnTo>
                    <a:pt x="282244" y="223951"/>
                  </a:lnTo>
                  <a:lnTo>
                    <a:pt x="285115" y="225158"/>
                  </a:lnTo>
                  <a:lnTo>
                    <a:pt x="287045" y="218846"/>
                  </a:lnTo>
                  <a:lnTo>
                    <a:pt x="291719" y="217106"/>
                  </a:lnTo>
                  <a:lnTo>
                    <a:pt x="303872" y="212598"/>
                  </a:lnTo>
                  <a:lnTo>
                    <a:pt x="295287" y="221957"/>
                  </a:lnTo>
                  <a:lnTo>
                    <a:pt x="297840" y="221005"/>
                  </a:lnTo>
                  <a:lnTo>
                    <a:pt x="306158" y="212598"/>
                  </a:lnTo>
                  <a:lnTo>
                    <a:pt x="309600" y="209105"/>
                  </a:lnTo>
                  <a:lnTo>
                    <a:pt x="314845" y="203809"/>
                  </a:lnTo>
                  <a:lnTo>
                    <a:pt x="315582" y="203060"/>
                  </a:lnTo>
                  <a:lnTo>
                    <a:pt x="325399" y="203174"/>
                  </a:lnTo>
                  <a:lnTo>
                    <a:pt x="325577" y="203060"/>
                  </a:lnTo>
                  <a:lnTo>
                    <a:pt x="332727" y="198602"/>
                  </a:lnTo>
                  <a:lnTo>
                    <a:pt x="337743" y="201129"/>
                  </a:lnTo>
                  <a:lnTo>
                    <a:pt x="340969" y="198602"/>
                  </a:lnTo>
                  <a:lnTo>
                    <a:pt x="346875" y="193967"/>
                  </a:lnTo>
                  <a:lnTo>
                    <a:pt x="353961" y="188417"/>
                  </a:lnTo>
                  <a:lnTo>
                    <a:pt x="367741" y="189445"/>
                  </a:lnTo>
                  <a:lnTo>
                    <a:pt x="368376" y="188417"/>
                  </a:lnTo>
                  <a:lnTo>
                    <a:pt x="372033" y="182486"/>
                  </a:lnTo>
                  <a:lnTo>
                    <a:pt x="371932" y="178739"/>
                  </a:lnTo>
                  <a:lnTo>
                    <a:pt x="371741" y="171653"/>
                  </a:lnTo>
                  <a:lnTo>
                    <a:pt x="382358" y="167894"/>
                  </a:lnTo>
                  <a:lnTo>
                    <a:pt x="384810" y="161391"/>
                  </a:lnTo>
                  <a:lnTo>
                    <a:pt x="404520" y="163017"/>
                  </a:lnTo>
                  <a:lnTo>
                    <a:pt x="405244" y="161391"/>
                  </a:lnTo>
                  <a:lnTo>
                    <a:pt x="406971" y="157543"/>
                  </a:lnTo>
                  <a:lnTo>
                    <a:pt x="409854" y="151066"/>
                  </a:lnTo>
                  <a:lnTo>
                    <a:pt x="410908" y="148678"/>
                  </a:lnTo>
                  <a:lnTo>
                    <a:pt x="411048" y="148386"/>
                  </a:lnTo>
                  <a:lnTo>
                    <a:pt x="408051" y="140169"/>
                  </a:lnTo>
                  <a:lnTo>
                    <a:pt x="407060" y="137439"/>
                  </a:lnTo>
                  <a:lnTo>
                    <a:pt x="402755" y="136105"/>
                  </a:lnTo>
                  <a:lnTo>
                    <a:pt x="405765" y="128206"/>
                  </a:lnTo>
                  <a:lnTo>
                    <a:pt x="412102" y="127330"/>
                  </a:lnTo>
                  <a:lnTo>
                    <a:pt x="404685" y="122174"/>
                  </a:lnTo>
                  <a:lnTo>
                    <a:pt x="403021" y="121018"/>
                  </a:lnTo>
                  <a:lnTo>
                    <a:pt x="409130" y="120472"/>
                  </a:lnTo>
                  <a:lnTo>
                    <a:pt x="415404" y="113906"/>
                  </a:lnTo>
                  <a:close/>
                </a:path>
              </a:pathLst>
            </a:custGeom>
            <a:solidFill>
              <a:srgbClr val="F5C5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79105" y="2764164"/>
              <a:ext cx="415925" cy="277495"/>
            </a:xfrm>
            <a:custGeom>
              <a:avLst/>
              <a:gdLst/>
              <a:ahLst/>
              <a:cxnLst/>
              <a:rect l="l" t="t" r="r" b="b"/>
              <a:pathLst>
                <a:path w="415925" h="277494">
                  <a:moveTo>
                    <a:pt x="239094" y="206595"/>
                  </a:moveTo>
                  <a:lnTo>
                    <a:pt x="235242" y="209106"/>
                  </a:lnTo>
                  <a:lnTo>
                    <a:pt x="217050" y="206689"/>
                  </a:lnTo>
                  <a:lnTo>
                    <a:pt x="227158" y="209650"/>
                  </a:lnTo>
                  <a:lnTo>
                    <a:pt x="221706" y="215365"/>
                  </a:lnTo>
                  <a:lnTo>
                    <a:pt x="239076" y="222342"/>
                  </a:lnTo>
                  <a:lnTo>
                    <a:pt x="254374" y="218767"/>
                  </a:lnTo>
                  <a:lnTo>
                    <a:pt x="259270" y="223475"/>
                  </a:lnTo>
                  <a:lnTo>
                    <a:pt x="263348" y="219348"/>
                  </a:lnTo>
                  <a:lnTo>
                    <a:pt x="265423" y="229497"/>
                  </a:lnTo>
                  <a:lnTo>
                    <a:pt x="253499" y="231479"/>
                  </a:lnTo>
                  <a:lnTo>
                    <a:pt x="237720" y="244604"/>
                  </a:lnTo>
                  <a:lnTo>
                    <a:pt x="241715" y="247034"/>
                  </a:lnTo>
                  <a:lnTo>
                    <a:pt x="252124" y="244503"/>
                  </a:lnTo>
                  <a:lnTo>
                    <a:pt x="253087" y="250730"/>
                  </a:lnTo>
                  <a:lnTo>
                    <a:pt x="261293" y="252811"/>
                  </a:lnTo>
                  <a:lnTo>
                    <a:pt x="262647" y="269549"/>
                  </a:lnTo>
                  <a:lnTo>
                    <a:pt x="258376" y="270801"/>
                  </a:lnTo>
                  <a:lnTo>
                    <a:pt x="266382" y="276974"/>
                  </a:lnTo>
                  <a:lnTo>
                    <a:pt x="275587" y="275781"/>
                  </a:lnTo>
                  <a:lnTo>
                    <a:pt x="289548" y="263425"/>
                  </a:lnTo>
                  <a:lnTo>
                    <a:pt x="297482" y="264070"/>
                  </a:lnTo>
                  <a:lnTo>
                    <a:pt x="306347" y="253863"/>
                  </a:lnTo>
                  <a:lnTo>
                    <a:pt x="314955" y="257360"/>
                  </a:lnTo>
                  <a:lnTo>
                    <a:pt x="327231" y="255399"/>
                  </a:lnTo>
                  <a:lnTo>
                    <a:pt x="331980" y="242944"/>
                  </a:lnTo>
                  <a:lnTo>
                    <a:pt x="314553" y="243140"/>
                  </a:lnTo>
                  <a:lnTo>
                    <a:pt x="306680" y="247671"/>
                  </a:lnTo>
                  <a:lnTo>
                    <a:pt x="296514" y="235299"/>
                  </a:lnTo>
                  <a:lnTo>
                    <a:pt x="290977" y="219720"/>
                  </a:lnTo>
                  <a:lnTo>
                    <a:pt x="291603" y="230717"/>
                  </a:lnTo>
                  <a:lnTo>
                    <a:pt x="304952" y="248994"/>
                  </a:lnTo>
                  <a:lnTo>
                    <a:pt x="297369" y="245330"/>
                  </a:lnTo>
                  <a:lnTo>
                    <a:pt x="296330" y="236627"/>
                  </a:lnTo>
                  <a:lnTo>
                    <a:pt x="289339" y="233452"/>
                  </a:lnTo>
                  <a:lnTo>
                    <a:pt x="289913" y="230401"/>
                  </a:lnTo>
                  <a:lnTo>
                    <a:pt x="284560" y="231545"/>
                  </a:lnTo>
                  <a:lnTo>
                    <a:pt x="287293" y="226181"/>
                  </a:lnTo>
                  <a:lnTo>
                    <a:pt x="284215" y="228612"/>
                  </a:lnTo>
                  <a:lnTo>
                    <a:pt x="273955" y="219952"/>
                  </a:lnTo>
                  <a:lnTo>
                    <a:pt x="275805" y="217492"/>
                  </a:lnTo>
                  <a:lnTo>
                    <a:pt x="278400" y="222379"/>
                  </a:lnTo>
                  <a:lnTo>
                    <a:pt x="280186" y="217104"/>
                  </a:lnTo>
                  <a:lnTo>
                    <a:pt x="284891" y="218011"/>
                  </a:lnTo>
                  <a:lnTo>
                    <a:pt x="282248" y="223955"/>
                  </a:lnTo>
                  <a:lnTo>
                    <a:pt x="285123" y="225159"/>
                  </a:lnTo>
                  <a:lnTo>
                    <a:pt x="287042" y="218841"/>
                  </a:lnTo>
                  <a:lnTo>
                    <a:pt x="303874" y="212590"/>
                  </a:lnTo>
                  <a:lnTo>
                    <a:pt x="295285" y="221951"/>
                  </a:lnTo>
                  <a:lnTo>
                    <a:pt x="297843" y="221000"/>
                  </a:lnTo>
                  <a:lnTo>
                    <a:pt x="315587" y="203060"/>
                  </a:lnTo>
                  <a:lnTo>
                    <a:pt x="325406" y="203167"/>
                  </a:lnTo>
                  <a:lnTo>
                    <a:pt x="332731" y="198601"/>
                  </a:lnTo>
                  <a:lnTo>
                    <a:pt x="337749" y="201127"/>
                  </a:lnTo>
                  <a:lnTo>
                    <a:pt x="353962" y="188413"/>
                  </a:lnTo>
                  <a:lnTo>
                    <a:pt x="367744" y="189439"/>
                  </a:lnTo>
                  <a:lnTo>
                    <a:pt x="372035" y="182487"/>
                  </a:lnTo>
                  <a:lnTo>
                    <a:pt x="371741" y="171654"/>
                  </a:lnTo>
                  <a:lnTo>
                    <a:pt x="382362" y="167896"/>
                  </a:lnTo>
                  <a:lnTo>
                    <a:pt x="384812" y="161390"/>
                  </a:lnTo>
                  <a:lnTo>
                    <a:pt x="404528" y="163017"/>
                  </a:lnTo>
                  <a:lnTo>
                    <a:pt x="411047" y="148379"/>
                  </a:lnTo>
                  <a:lnTo>
                    <a:pt x="407066" y="137437"/>
                  </a:lnTo>
                  <a:lnTo>
                    <a:pt x="402751" y="136106"/>
                  </a:lnTo>
                  <a:lnTo>
                    <a:pt x="405767" y="128204"/>
                  </a:lnTo>
                  <a:lnTo>
                    <a:pt x="412102" y="127327"/>
                  </a:lnTo>
                  <a:lnTo>
                    <a:pt x="403023" y="121021"/>
                  </a:lnTo>
                  <a:lnTo>
                    <a:pt x="409137" y="120463"/>
                  </a:lnTo>
                  <a:lnTo>
                    <a:pt x="415407" y="113902"/>
                  </a:lnTo>
                  <a:lnTo>
                    <a:pt x="411246" y="106479"/>
                  </a:lnTo>
                  <a:lnTo>
                    <a:pt x="413683" y="100703"/>
                  </a:lnTo>
                  <a:lnTo>
                    <a:pt x="406121" y="102802"/>
                  </a:lnTo>
                  <a:lnTo>
                    <a:pt x="391944" y="91137"/>
                  </a:lnTo>
                  <a:lnTo>
                    <a:pt x="386393" y="94323"/>
                  </a:lnTo>
                  <a:lnTo>
                    <a:pt x="372152" y="83984"/>
                  </a:lnTo>
                  <a:lnTo>
                    <a:pt x="365912" y="89756"/>
                  </a:lnTo>
                  <a:lnTo>
                    <a:pt x="352300" y="71559"/>
                  </a:lnTo>
                  <a:lnTo>
                    <a:pt x="333526" y="79242"/>
                  </a:lnTo>
                  <a:lnTo>
                    <a:pt x="320179" y="70848"/>
                  </a:lnTo>
                  <a:lnTo>
                    <a:pt x="310050" y="74407"/>
                  </a:lnTo>
                  <a:lnTo>
                    <a:pt x="304642" y="66196"/>
                  </a:lnTo>
                  <a:lnTo>
                    <a:pt x="304950" y="49175"/>
                  </a:lnTo>
                  <a:lnTo>
                    <a:pt x="300036" y="48945"/>
                  </a:lnTo>
                  <a:lnTo>
                    <a:pt x="298399" y="42427"/>
                  </a:lnTo>
                  <a:lnTo>
                    <a:pt x="291446" y="44713"/>
                  </a:lnTo>
                  <a:lnTo>
                    <a:pt x="278191" y="41238"/>
                  </a:lnTo>
                  <a:lnTo>
                    <a:pt x="279428" y="31339"/>
                  </a:lnTo>
                  <a:lnTo>
                    <a:pt x="274930" y="25987"/>
                  </a:lnTo>
                  <a:lnTo>
                    <a:pt x="282333" y="24308"/>
                  </a:lnTo>
                  <a:lnTo>
                    <a:pt x="282179" y="20519"/>
                  </a:lnTo>
                  <a:lnTo>
                    <a:pt x="268816" y="402"/>
                  </a:lnTo>
                  <a:lnTo>
                    <a:pt x="262499" y="2667"/>
                  </a:lnTo>
                  <a:lnTo>
                    <a:pt x="253570" y="0"/>
                  </a:lnTo>
                  <a:lnTo>
                    <a:pt x="247061" y="4789"/>
                  </a:lnTo>
                  <a:lnTo>
                    <a:pt x="235279" y="1369"/>
                  </a:lnTo>
                  <a:lnTo>
                    <a:pt x="233353" y="10107"/>
                  </a:lnTo>
                  <a:lnTo>
                    <a:pt x="228266" y="12687"/>
                  </a:lnTo>
                  <a:lnTo>
                    <a:pt x="212968" y="8666"/>
                  </a:lnTo>
                  <a:lnTo>
                    <a:pt x="209467" y="12400"/>
                  </a:lnTo>
                  <a:lnTo>
                    <a:pt x="202170" y="11185"/>
                  </a:lnTo>
                  <a:lnTo>
                    <a:pt x="193006" y="26725"/>
                  </a:lnTo>
                  <a:lnTo>
                    <a:pt x="195732" y="36909"/>
                  </a:lnTo>
                  <a:lnTo>
                    <a:pt x="191620" y="41645"/>
                  </a:lnTo>
                  <a:lnTo>
                    <a:pt x="184876" y="32089"/>
                  </a:lnTo>
                  <a:lnTo>
                    <a:pt x="175969" y="34727"/>
                  </a:lnTo>
                  <a:lnTo>
                    <a:pt x="174673" y="31416"/>
                  </a:lnTo>
                  <a:lnTo>
                    <a:pt x="165374" y="36817"/>
                  </a:lnTo>
                  <a:lnTo>
                    <a:pt x="160420" y="26758"/>
                  </a:lnTo>
                  <a:lnTo>
                    <a:pt x="153553" y="30422"/>
                  </a:lnTo>
                  <a:lnTo>
                    <a:pt x="152371" y="35210"/>
                  </a:lnTo>
                  <a:lnTo>
                    <a:pt x="149234" y="29842"/>
                  </a:lnTo>
                  <a:lnTo>
                    <a:pt x="142888" y="31110"/>
                  </a:lnTo>
                  <a:lnTo>
                    <a:pt x="140877" y="25873"/>
                  </a:lnTo>
                  <a:lnTo>
                    <a:pt x="135827" y="30104"/>
                  </a:lnTo>
                  <a:lnTo>
                    <a:pt x="131552" y="27725"/>
                  </a:lnTo>
                  <a:lnTo>
                    <a:pt x="128773" y="33469"/>
                  </a:lnTo>
                  <a:lnTo>
                    <a:pt x="128378" y="28736"/>
                  </a:lnTo>
                  <a:lnTo>
                    <a:pt x="117901" y="28632"/>
                  </a:lnTo>
                  <a:lnTo>
                    <a:pt x="116382" y="22418"/>
                  </a:lnTo>
                  <a:lnTo>
                    <a:pt x="110583" y="23836"/>
                  </a:lnTo>
                  <a:lnTo>
                    <a:pt x="83424" y="15897"/>
                  </a:lnTo>
                  <a:lnTo>
                    <a:pt x="51793" y="18360"/>
                  </a:lnTo>
                  <a:lnTo>
                    <a:pt x="42709" y="29598"/>
                  </a:lnTo>
                  <a:lnTo>
                    <a:pt x="33716" y="28051"/>
                  </a:lnTo>
                  <a:lnTo>
                    <a:pt x="34688" y="39970"/>
                  </a:lnTo>
                  <a:lnTo>
                    <a:pt x="45953" y="55769"/>
                  </a:lnTo>
                  <a:lnTo>
                    <a:pt x="41825" y="58411"/>
                  </a:lnTo>
                  <a:lnTo>
                    <a:pt x="45070" y="65472"/>
                  </a:lnTo>
                  <a:lnTo>
                    <a:pt x="42744" y="72245"/>
                  </a:lnTo>
                  <a:lnTo>
                    <a:pt x="35977" y="73571"/>
                  </a:lnTo>
                  <a:lnTo>
                    <a:pt x="11561" y="103769"/>
                  </a:lnTo>
                  <a:lnTo>
                    <a:pt x="17318" y="122174"/>
                  </a:lnTo>
                  <a:lnTo>
                    <a:pt x="9816" y="119351"/>
                  </a:lnTo>
                  <a:lnTo>
                    <a:pt x="0" y="142522"/>
                  </a:lnTo>
                  <a:lnTo>
                    <a:pt x="10683" y="153574"/>
                  </a:lnTo>
                  <a:lnTo>
                    <a:pt x="14567" y="152954"/>
                  </a:lnTo>
                  <a:lnTo>
                    <a:pt x="17454" y="158705"/>
                  </a:lnTo>
                  <a:lnTo>
                    <a:pt x="23982" y="153092"/>
                  </a:lnTo>
                  <a:lnTo>
                    <a:pt x="31334" y="158200"/>
                  </a:lnTo>
                  <a:lnTo>
                    <a:pt x="56208" y="158331"/>
                  </a:lnTo>
                  <a:lnTo>
                    <a:pt x="66708" y="166533"/>
                  </a:lnTo>
                  <a:lnTo>
                    <a:pt x="71275" y="160698"/>
                  </a:lnTo>
                  <a:lnTo>
                    <a:pt x="93094" y="157280"/>
                  </a:lnTo>
                  <a:lnTo>
                    <a:pt x="96418" y="150732"/>
                  </a:lnTo>
                  <a:lnTo>
                    <a:pt x="107071" y="147115"/>
                  </a:lnTo>
                  <a:lnTo>
                    <a:pt x="106611" y="142629"/>
                  </a:lnTo>
                  <a:lnTo>
                    <a:pt x="118372" y="144242"/>
                  </a:lnTo>
                  <a:lnTo>
                    <a:pt x="125123" y="140161"/>
                  </a:lnTo>
                  <a:lnTo>
                    <a:pt x="137059" y="149169"/>
                  </a:lnTo>
                  <a:lnTo>
                    <a:pt x="142904" y="148676"/>
                  </a:lnTo>
                  <a:lnTo>
                    <a:pt x="145271" y="154489"/>
                  </a:lnTo>
                  <a:lnTo>
                    <a:pt x="147740" y="151059"/>
                  </a:lnTo>
                  <a:lnTo>
                    <a:pt x="154038" y="152875"/>
                  </a:lnTo>
                  <a:lnTo>
                    <a:pt x="156030" y="158547"/>
                  </a:lnTo>
                  <a:lnTo>
                    <a:pt x="161533" y="157534"/>
                  </a:lnTo>
                  <a:lnTo>
                    <a:pt x="162119" y="176737"/>
                  </a:lnTo>
                  <a:lnTo>
                    <a:pt x="167555" y="181304"/>
                  </a:lnTo>
                  <a:lnTo>
                    <a:pt x="170929" y="178737"/>
                  </a:lnTo>
                  <a:lnTo>
                    <a:pt x="169918" y="188676"/>
                  </a:lnTo>
                  <a:lnTo>
                    <a:pt x="175006" y="195854"/>
                  </a:lnTo>
                  <a:lnTo>
                    <a:pt x="177997" y="195060"/>
                  </a:lnTo>
                  <a:lnTo>
                    <a:pt x="178050" y="206281"/>
                  </a:lnTo>
                  <a:lnTo>
                    <a:pt x="183793" y="210627"/>
                  </a:lnTo>
                  <a:lnTo>
                    <a:pt x="178102" y="212816"/>
                  </a:lnTo>
                  <a:lnTo>
                    <a:pt x="174970" y="208926"/>
                  </a:lnTo>
                  <a:lnTo>
                    <a:pt x="171618" y="212776"/>
                  </a:lnTo>
                  <a:lnTo>
                    <a:pt x="167971" y="208035"/>
                  </a:lnTo>
                  <a:lnTo>
                    <a:pt x="163307" y="210744"/>
                  </a:lnTo>
                  <a:lnTo>
                    <a:pt x="163218" y="205960"/>
                  </a:lnTo>
                  <a:lnTo>
                    <a:pt x="156168" y="209383"/>
                  </a:lnTo>
                  <a:lnTo>
                    <a:pt x="159271" y="218087"/>
                  </a:lnTo>
                  <a:lnTo>
                    <a:pt x="157131" y="224401"/>
                  </a:lnTo>
                  <a:lnTo>
                    <a:pt x="146609" y="233347"/>
                  </a:lnTo>
                  <a:lnTo>
                    <a:pt x="146588" y="240990"/>
                  </a:lnTo>
                  <a:lnTo>
                    <a:pt x="139511" y="242030"/>
                  </a:lnTo>
                  <a:lnTo>
                    <a:pt x="147634" y="249203"/>
                  </a:lnTo>
                  <a:lnTo>
                    <a:pt x="165298" y="242724"/>
                  </a:lnTo>
                  <a:lnTo>
                    <a:pt x="171439" y="244535"/>
                  </a:lnTo>
                  <a:lnTo>
                    <a:pt x="193362" y="219597"/>
                  </a:lnTo>
                  <a:lnTo>
                    <a:pt x="198094" y="206324"/>
                  </a:lnTo>
                  <a:lnTo>
                    <a:pt x="211782" y="204539"/>
                  </a:lnTo>
                  <a:lnTo>
                    <a:pt x="215958" y="199984"/>
                  </a:lnTo>
                  <a:lnTo>
                    <a:pt x="213597" y="203736"/>
                  </a:lnTo>
                  <a:lnTo>
                    <a:pt x="222003" y="204248"/>
                  </a:lnTo>
                  <a:lnTo>
                    <a:pt x="226837" y="193964"/>
                  </a:lnTo>
                  <a:lnTo>
                    <a:pt x="226660" y="203153"/>
                  </a:lnTo>
                  <a:lnTo>
                    <a:pt x="234608" y="206311"/>
                  </a:lnTo>
                  <a:lnTo>
                    <a:pt x="239722" y="203810"/>
                  </a:lnTo>
                  <a:lnTo>
                    <a:pt x="239094" y="206595"/>
                  </a:lnTo>
                  <a:close/>
                </a:path>
                <a:path w="415925" h="277494">
                  <a:moveTo>
                    <a:pt x="243241" y="223276"/>
                  </a:moveTo>
                  <a:lnTo>
                    <a:pt x="250345" y="224309"/>
                  </a:lnTo>
                  <a:lnTo>
                    <a:pt x="248300" y="223005"/>
                  </a:lnTo>
                  <a:lnTo>
                    <a:pt x="243241" y="223276"/>
                  </a:lnTo>
                  <a:close/>
                </a:path>
                <a:path w="415925" h="277494">
                  <a:moveTo>
                    <a:pt x="173301" y="250401"/>
                  </a:moveTo>
                  <a:lnTo>
                    <a:pt x="175075" y="242829"/>
                  </a:lnTo>
                  <a:lnTo>
                    <a:pt x="171474" y="244709"/>
                  </a:lnTo>
                  <a:lnTo>
                    <a:pt x="173301" y="25040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6735" y="4081586"/>
              <a:ext cx="131340" cy="138148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975836" y="3091725"/>
              <a:ext cx="327660" cy="227329"/>
            </a:xfrm>
            <a:custGeom>
              <a:avLst/>
              <a:gdLst/>
              <a:ahLst/>
              <a:cxnLst/>
              <a:rect l="l" t="t" r="r" b="b"/>
              <a:pathLst>
                <a:path w="327660" h="227329">
                  <a:moveTo>
                    <a:pt x="24739" y="97637"/>
                  </a:moveTo>
                  <a:lnTo>
                    <a:pt x="24320" y="97307"/>
                  </a:lnTo>
                  <a:lnTo>
                    <a:pt x="23609" y="97904"/>
                  </a:lnTo>
                  <a:lnTo>
                    <a:pt x="24739" y="97637"/>
                  </a:lnTo>
                  <a:close/>
                </a:path>
                <a:path w="327660" h="227329">
                  <a:moveTo>
                    <a:pt x="27330" y="97129"/>
                  </a:moveTo>
                  <a:lnTo>
                    <a:pt x="26289" y="97332"/>
                  </a:lnTo>
                  <a:lnTo>
                    <a:pt x="26657" y="98323"/>
                  </a:lnTo>
                  <a:lnTo>
                    <a:pt x="27330" y="97129"/>
                  </a:lnTo>
                  <a:close/>
                </a:path>
                <a:path w="327660" h="227329">
                  <a:moveTo>
                    <a:pt x="327329" y="147116"/>
                  </a:moveTo>
                  <a:lnTo>
                    <a:pt x="309422" y="136804"/>
                  </a:lnTo>
                  <a:lnTo>
                    <a:pt x="299491" y="135623"/>
                  </a:lnTo>
                  <a:lnTo>
                    <a:pt x="229590" y="86398"/>
                  </a:lnTo>
                  <a:lnTo>
                    <a:pt x="227825" y="73926"/>
                  </a:lnTo>
                  <a:lnTo>
                    <a:pt x="221957" y="68224"/>
                  </a:lnTo>
                  <a:lnTo>
                    <a:pt x="216750" y="52044"/>
                  </a:lnTo>
                  <a:lnTo>
                    <a:pt x="207086" y="46507"/>
                  </a:lnTo>
                  <a:lnTo>
                    <a:pt x="202018" y="51117"/>
                  </a:lnTo>
                  <a:lnTo>
                    <a:pt x="178854" y="45351"/>
                  </a:lnTo>
                  <a:lnTo>
                    <a:pt x="174650" y="32550"/>
                  </a:lnTo>
                  <a:lnTo>
                    <a:pt x="181114" y="32067"/>
                  </a:lnTo>
                  <a:lnTo>
                    <a:pt x="171780" y="25044"/>
                  </a:lnTo>
                  <a:lnTo>
                    <a:pt x="174523" y="24320"/>
                  </a:lnTo>
                  <a:lnTo>
                    <a:pt x="173380" y="17259"/>
                  </a:lnTo>
                  <a:lnTo>
                    <a:pt x="170408" y="14465"/>
                  </a:lnTo>
                  <a:lnTo>
                    <a:pt x="160616" y="15875"/>
                  </a:lnTo>
                  <a:lnTo>
                    <a:pt x="141909" y="0"/>
                  </a:lnTo>
                  <a:lnTo>
                    <a:pt x="140982" y="4724"/>
                  </a:lnTo>
                  <a:lnTo>
                    <a:pt x="131025" y="5422"/>
                  </a:lnTo>
                  <a:lnTo>
                    <a:pt x="139153" y="16129"/>
                  </a:lnTo>
                  <a:lnTo>
                    <a:pt x="128612" y="8585"/>
                  </a:lnTo>
                  <a:lnTo>
                    <a:pt x="123875" y="19596"/>
                  </a:lnTo>
                  <a:lnTo>
                    <a:pt x="111988" y="20358"/>
                  </a:lnTo>
                  <a:lnTo>
                    <a:pt x="104584" y="27660"/>
                  </a:lnTo>
                  <a:lnTo>
                    <a:pt x="108127" y="45085"/>
                  </a:lnTo>
                  <a:lnTo>
                    <a:pt x="105270" y="48209"/>
                  </a:lnTo>
                  <a:lnTo>
                    <a:pt x="70002" y="47828"/>
                  </a:lnTo>
                  <a:lnTo>
                    <a:pt x="56083" y="26073"/>
                  </a:lnTo>
                  <a:lnTo>
                    <a:pt x="40449" y="13182"/>
                  </a:lnTo>
                  <a:lnTo>
                    <a:pt x="12407" y="20434"/>
                  </a:lnTo>
                  <a:lnTo>
                    <a:pt x="0" y="32232"/>
                  </a:lnTo>
                  <a:lnTo>
                    <a:pt x="11353" y="55333"/>
                  </a:lnTo>
                  <a:lnTo>
                    <a:pt x="6553" y="83375"/>
                  </a:lnTo>
                  <a:lnTo>
                    <a:pt x="12547" y="92062"/>
                  </a:lnTo>
                  <a:lnTo>
                    <a:pt x="10896" y="85623"/>
                  </a:lnTo>
                  <a:lnTo>
                    <a:pt x="26619" y="85712"/>
                  </a:lnTo>
                  <a:lnTo>
                    <a:pt x="22110" y="91986"/>
                  </a:lnTo>
                  <a:lnTo>
                    <a:pt x="27965" y="97421"/>
                  </a:lnTo>
                  <a:lnTo>
                    <a:pt x="24409" y="101079"/>
                  </a:lnTo>
                  <a:lnTo>
                    <a:pt x="17983" y="99390"/>
                  </a:lnTo>
                  <a:lnTo>
                    <a:pt x="18681" y="95427"/>
                  </a:lnTo>
                  <a:lnTo>
                    <a:pt x="14998" y="103136"/>
                  </a:lnTo>
                  <a:lnTo>
                    <a:pt x="16408" y="106159"/>
                  </a:lnTo>
                  <a:lnTo>
                    <a:pt x="23520" y="104622"/>
                  </a:lnTo>
                  <a:lnTo>
                    <a:pt x="35471" y="116979"/>
                  </a:lnTo>
                  <a:lnTo>
                    <a:pt x="31356" y="146138"/>
                  </a:lnTo>
                  <a:lnTo>
                    <a:pt x="35153" y="164084"/>
                  </a:lnTo>
                  <a:lnTo>
                    <a:pt x="50876" y="161480"/>
                  </a:lnTo>
                  <a:lnTo>
                    <a:pt x="55511" y="151765"/>
                  </a:lnTo>
                  <a:lnTo>
                    <a:pt x="69342" y="142189"/>
                  </a:lnTo>
                  <a:lnTo>
                    <a:pt x="89204" y="142595"/>
                  </a:lnTo>
                  <a:lnTo>
                    <a:pt x="91084" y="137464"/>
                  </a:lnTo>
                  <a:lnTo>
                    <a:pt x="105283" y="139585"/>
                  </a:lnTo>
                  <a:lnTo>
                    <a:pt x="110121" y="136944"/>
                  </a:lnTo>
                  <a:lnTo>
                    <a:pt x="116293" y="147294"/>
                  </a:lnTo>
                  <a:lnTo>
                    <a:pt x="136423" y="155752"/>
                  </a:lnTo>
                  <a:lnTo>
                    <a:pt x="146494" y="153784"/>
                  </a:lnTo>
                  <a:lnTo>
                    <a:pt x="158610" y="158572"/>
                  </a:lnTo>
                  <a:lnTo>
                    <a:pt x="163360" y="170154"/>
                  </a:lnTo>
                  <a:lnTo>
                    <a:pt x="174536" y="173342"/>
                  </a:lnTo>
                  <a:lnTo>
                    <a:pt x="181444" y="184531"/>
                  </a:lnTo>
                  <a:lnTo>
                    <a:pt x="199796" y="184162"/>
                  </a:lnTo>
                  <a:lnTo>
                    <a:pt x="201688" y="212128"/>
                  </a:lnTo>
                  <a:lnTo>
                    <a:pt x="210096" y="218478"/>
                  </a:lnTo>
                  <a:lnTo>
                    <a:pt x="220878" y="218528"/>
                  </a:lnTo>
                  <a:lnTo>
                    <a:pt x="226758" y="226834"/>
                  </a:lnTo>
                  <a:lnTo>
                    <a:pt x="244170" y="219087"/>
                  </a:lnTo>
                  <a:lnTo>
                    <a:pt x="248132" y="211531"/>
                  </a:lnTo>
                  <a:lnTo>
                    <a:pt x="245224" y="206387"/>
                  </a:lnTo>
                  <a:lnTo>
                    <a:pt x="266915" y="202501"/>
                  </a:lnTo>
                  <a:lnTo>
                    <a:pt x="267512" y="198945"/>
                  </a:lnTo>
                  <a:lnTo>
                    <a:pt x="275717" y="195605"/>
                  </a:lnTo>
                  <a:lnTo>
                    <a:pt x="280073" y="189877"/>
                  </a:lnTo>
                  <a:lnTo>
                    <a:pt x="282943" y="170573"/>
                  </a:lnTo>
                  <a:lnTo>
                    <a:pt x="300634" y="167030"/>
                  </a:lnTo>
                  <a:lnTo>
                    <a:pt x="304634" y="158369"/>
                  </a:lnTo>
                  <a:lnTo>
                    <a:pt x="323926" y="163906"/>
                  </a:lnTo>
                  <a:lnTo>
                    <a:pt x="327329" y="147116"/>
                  </a:lnTo>
                  <a:close/>
                </a:path>
              </a:pathLst>
            </a:custGeom>
            <a:solidFill>
              <a:srgbClr val="CC4D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75844" y="3091719"/>
              <a:ext cx="327660" cy="227329"/>
            </a:xfrm>
            <a:custGeom>
              <a:avLst/>
              <a:gdLst/>
              <a:ahLst/>
              <a:cxnLst/>
              <a:rect l="l" t="t" r="r" b="b"/>
              <a:pathLst>
                <a:path w="327660" h="227329">
                  <a:moveTo>
                    <a:pt x="27967" y="97422"/>
                  </a:moveTo>
                  <a:lnTo>
                    <a:pt x="24407" y="101077"/>
                  </a:lnTo>
                  <a:lnTo>
                    <a:pt x="17985" y="99396"/>
                  </a:lnTo>
                  <a:lnTo>
                    <a:pt x="18674" y="95431"/>
                  </a:lnTo>
                  <a:lnTo>
                    <a:pt x="14997" y="103142"/>
                  </a:lnTo>
                  <a:lnTo>
                    <a:pt x="16410" y="106160"/>
                  </a:lnTo>
                  <a:lnTo>
                    <a:pt x="23522" y="104621"/>
                  </a:lnTo>
                  <a:lnTo>
                    <a:pt x="35474" y="116982"/>
                  </a:lnTo>
                  <a:lnTo>
                    <a:pt x="31353" y="146143"/>
                  </a:lnTo>
                  <a:lnTo>
                    <a:pt x="35150" y="164078"/>
                  </a:lnTo>
                  <a:lnTo>
                    <a:pt x="50871" y="161483"/>
                  </a:lnTo>
                  <a:lnTo>
                    <a:pt x="55512" y="151759"/>
                  </a:lnTo>
                  <a:lnTo>
                    <a:pt x="69335" y="142192"/>
                  </a:lnTo>
                  <a:lnTo>
                    <a:pt x="89203" y="142598"/>
                  </a:lnTo>
                  <a:lnTo>
                    <a:pt x="91085" y="137462"/>
                  </a:lnTo>
                  <a:lnTo>
                    <a:pt x="105285" y="139583"/>
                  </a:lnTo>
                  <a:lnTo>
                    <a:pt x="110126" y="136941"/>
                  </a:lnTo>
                  <a:lnTo>
                    <a:pt x="116292" y="147297"/>
                  </a:lnTo>
                  <a:lnTo>
                    <a:pt x="136422" y="155759"/>
                  </a:lnTo>
                  <a:lnTo>
                    <a:pt x="146494" y="153779"/>
                  </a:lnTo>
                  <a:lnTo>
                    <a:pt x="158605" y="158572"/>
                  </a:lnTo>
                  <a:lnTo>
                    <a:pt x="163353" y="170152"/>
                  </a:lnTo>
                  <a:lnTo>
                    <a:pt x="174531" y="173341"/>
                  </a:lnTo>
                  <a:lnTo>
                    <a:pt x="181449" y="184534"/>
                  </a:lnTo>
                  <a:lnTo>
                    <a:pt x="199791" y="184161"/>
                  </a:lnTo>
                  <a:lnTo>
                    <a:pt x="201687" y="212132"/>
                  </a:lnTo>
                  <a:lnTo>
                    <a:pt x="210090" y="218480"/>
                  </a:lnTo>
                  <a:lnTo>
                    <a:pt x="220879" y="218531"/>
                  </a:lnTo>
                  <a:lnTo>
                    <a:pt x="226763" y="226840"/>
                  </a:lnTo>
                  <a:lnTo>
                    <a:pt x="244169" y="219092"/>
                  </a:lnTo>
                  <a:lnTo>
                    <a:pt x="248136" y="211535"/>
                  </a:lnTo>
                  <a:lnTo>
                    <a:pt x="245224" y="206385"/>
                  </a:lnTo>
                  <a:lnTo>
                    <a:pt x="266917" y="202499"/>
                  </a:lnTo>
                  <a:lnTo>
                    <a:pt x="267515" y="198942"/>
                  </a:lnTo>
                  <a:lnTo>
                    <a:pt x="275718" y="195602"/>
                  </a:lnTo>
                  <a:lnTo>
                    <a:pt x="280067" y="189875"/>
                  </a:lnTo>
                  <a:lnTo>
                    <a:pt x="282944" y="170579"/>
                  </a:lnTo>
                  <a:lnTo>
                    <a:pt x="300631" y="167036"/>
                  </a:lnTo>
                  <a:lnTo>
                    <a:pt x="304630" y="158369"/>
                  </a:lnTo>
                  <a:lnTo>
                    <a:pt x="323921" y="163901"/>
                  </a:lnTo>
                  <a:lnTo>
                    <a:pt x="327325" y="147119"/>
                  </a:lnTo>
                  <a:lnTo>
                    <a:pt x="309416" y="136803"/>
                  </a:lnTo>
                  <a:lnTo>
                    <a:pt x="299495" y="135620"/>
                  </a:lnTo>
                  <a:lnTo>
                    <a:pt x="229588" y="86398"/>
                  </a:lnTo>
                  <a:lnTo>
                    <a:pt x="227818" y="73924"/>
                  </a:lnTo>
                  <a:lnTo>
                    <a:pt x="221955" y="68218"/>
                  </a:lnTo>
                  <a:lnTo>
                    <a:pt x="216744" y="52050"/>
                  </a:lnTo>
                  <a:lnTo>
                    <a:pt x="207091" y="46505"/>
                  </a:lnTo>
                  <a:lnTo>
                    <a:pt x="202020" y="51113"/>
                  </a:lnTo>
                  <a:lnTo>
                    <a:pt x="178854" y="45358"/>
                  </a:lnTo>
                  <a:lnTo>
                    <a:pt x="174646" y="32555"/>
                  </a:lnTo>
                  <a:lnTo>
                    <a:pt x="181113" y="32071"/>
                  </a:lnTo>
                  <a:lnTo>
                    <a:pt x="171772" y="25039"/>
                  </a:lnTo>
                  <a:lnTo>
                    <a:pt x="174517" y="24315"/>
                  </a:lnTo>
                  <a:lnTo>
                    <a:pt x="173374" y="17258"/>
                  </a:lnTo>
                  <a:lnTo>
                    <a:pt x="170403" y="14471"/>
                  </a:lnTo>
                  <a:lnTo>
                    <a:pt x="160611" y="15873"/>
                  </a:lnTo>
                  <a:lnTo>
                    <a:pt x="141911" y="0"/>
                  </a:lnTo>
                  <a:lnTo>
                    <a:pt x="140975" y="4721"/>
                  </a:lnTo>
                  <a:lnTo>
                    <a:pt x="131025" y="5424"/>
                  </a:lnTo>
                  <a:lnTo>
                    <a:pt x="139155" y="16128"/>
                  </a:lnTo>
                  <a:lnTo>
                    <a:pt x="128607" y="8589"/>
                  </a:lnTo>
                  <a:lnTo>
                    <a:pt x="123879" y="19598"/>
                  </a:lnTo>
                  <a:lnTo>
                    <a:pt x="111992" y="20360"/>
                  </a:lnTo>
                  <a:lnTo>
                    <a:pt x="104577" y="27657"/>
                  </a:lnTo>
                  <a:lnTo>
                    <a:pt x="108128" y="45085"/>
                  </a:lnTo>
                  <a:lnTo>
                    <a:pt x="105273" y="48215"/>
                  </a:lnTo>
                  <a:lnTo>
                    <a:pt x="69997" y="47833"/>
                  </a:lnTo>
                  <a:lnTo>
                    <a:pt x="56084" y="26069"/>
                  </a:lnTo>
                  <a:lnTo>
                    <a:pt x="40450" y="13177"/>
                  </a:lnTo>
                  <a:lnTo>
                    <a:pt x="12409" y="20429"/>
                  </a:lnTo>
                  <a:lnTo>
                    <a:pt x="0" y="32238"/>
                  </a:lnTo>
                  <a:lnTo>
                    <a:pt x="11347" y="55339"/>
                  </a:lnTo>
                  <a:lnTo>
                    <a:pt x="6550" y="83376"/>
                  </a:lnTo>
                  <a:lnTo>
                    <a:pt x="12544" y="92063"/>
                  </a:lnTo>
                  <a:lnTo>
                    <a:pt x="10899" y="85624"/>
                  </a:lnTo>
                  <a:lnTo>
                    <a:pt x="26618" y="85708"/>
                  </a:lnTo>
                  <a:lnTo>
                    <a:pt x="22113" y="91985"/>
                  </a:lnTo>
                  <a:lnTo>
                    <a:pt x="27967" y="97422"/>
                  </a:lnTo>
                  <a:close/>
                </a:path>
                <a:path w="327660" h="227329">
                  <a:moveTo>
                    <a:pt x="27328" y="97127"/>
                  </a:moveTo>
                  <a:lnTo>
                    <a:pt x="26285" y="97327"/>
                  </a:lnTo>
                  <a:lnTo>
                    <a:pt x="26657" y="98329"/>
                  </a:lnTo>
                  <a:lnTo>
                    <a:pt x="27328" y="97127"/>
                  </a:lnTo>
                  <a:close/>
                </a:path>
                <a:path w="327660" h="227329">
                  <a:moveTo>
                    <a:pt x="24315" y="97306"/>
                  </a:moveTo>
                  <a:lnTo>
                    <a:pt x="23614" y="97902"/>
                  </a:lnTo>
                  <a:lnTo>
                    <a:pt x="24740" y="97643"/>
                  </a:lnTo>
                  <a:lnTo>
                    <a:pt x="24315" y="9730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889" y="3252232"/>
              <a:ext cx="100614" cy="20382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622556" y="4370361"/>
              <a:ext cx="74930" cy="31115"/>
            </a:xfrm>
            <a:custGeom>
              <a:avLst/>
              <a:gdLst/>
              <a:ahLst/>
              <a:cxnLst/>
              <a:rect l="l" t="t" r="r" b="b"/>
              <a:pathLst>
                <a:path w="74929" h="31114">
                  <a:moveTo>
                    <a:pt x="8750" y="23609"/>
                  </a:moveTo>
                  <a:lnTo>
                    <a:pt x="0" y="29006"/>
                  </a:lnTo>
                  <a:lnTo>
                    <a:pt x="5854" y="30861"/>
                  </a:lnTo>
                  <a:lnTo>
                    <a:pt x="8750" y="23609"/>
                  </a:lnTo>
                  <a:close/>
                </a:path>
                <a:path w="74929" h="31114">
                  <a:moveTo>
                    <a:pt x="35534" y="0"/>
                  </a:moveTo>
                  <a:lnTo>
                    <a:pt x="32816" y="1600"/>
                  </a:lnTo>
                  <a:lnTo>
                    <a:pt x="34544" y="2971"/>
                  </a:lnTo>
                  <a:lnTo>
                    <a:pt x="35534" y="0"/>
                  </a:lnTo>
                  <a:close/>
                </a:path>
                <a:path w="74929" h="31114">
                  <a:moveTo>
                    <a:pt x="73621" y="5511"/>
                  </a:moveTo>
                  <a:lnTo>
                    <a:pt x="25628" y="10388"/>
                  </a:lnTo>
                  <a:lnTo>
                    <a:pt x="19507" y="18554"/>
                  </a:lnTo>
                  <a:lnTo>
                    <a:pt x="25146" y="20599"/>
                  </a:lnTo>
                  <a:lnTo>
                    <a:pt x="20256" y="24231"/>
                  </a:lnTo>
                  <a:lnTo>
                    <a:pt x="22821" y="30302"/>
                  </a:lnTo>
                  <a:lnTo>
                    <a:pt x="54762" y="18326"/>
                  </a:lnTo>
                  <a:lnTo>
                    <a:pt x="73621" y="5511"/>
                  </a:lnTo>
                  <a:close/>
                </a:path>
                <a:path w="74929" h="31114">
                  <a:moveTo>
                    <a:pt x="74625" y="6477"/>
                  </a:moveTo>
                  <a:lnTo>
                    <a:pt x="74206" y="5880"/>
                  </a:lnTo>
                  <a:lnTo>
                    <a:pt x="73850" y="6426"/>
                  </a:lnTo>
                  <a:lnTo>
                    <a:pt x="74625" y="6477"/>
                  </a:lnTo>
                  <a:close/>
                </a:path>
              </a:pathLst>
            </a:custGeom>
            <a:solidFill>
              <a:srgbClr val="CF4E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622560" y="4370360"/>
              <a:ext cx="74930" cy="31115"/>
            </a:xfrm>
            <a:custGeom>
              <a:avLst/>
              <a:gdLst/>
              <a:ahLst/>
              <a:cxnLst/>
              <a:rect l="l" t="t" r="r" b="b"/>
              <a:pathLst>
                <a:path w="74929" h="31114">
                  <a:moveTo>
                    <a:pt x="74212" y="5869"/>
                  </a:moveTo>
                  <a:lnTo>
                    <a:pt x="73851" y="6422"/>
                  </a:lnTo>
                  <a:lnTo>
                    <a:pt x="74626" y="6475"/>
                  </a:lnTo>
                  <a:lnTo>
                    <a:pt x="74212" y="5869"/>
                  </a:lnTo>
                  <a:close/>
                </a:path>
                <a:path w="74929" h="31114">
                  <a:moveTo>
                    <a:pt x="19516" y="18546"/>
                  </a:moveTo>
                  <a:lnTo>
                    <a:pt x="25145" y="20593"/>
                  </a:lnTo>
                  <a:lnTo>
                    <a:pt x="20263" y="24227"/>
                  </a:lnTo>
                  <a:lnTo>
                    <a:pt x="22821" y="30293"/>
                  </a:lnTo>
                  <a:lnTo>
                    <a:pt x="54765" y="18318"/>
                  </a:lnTo>
                  <a:lnTo>
                    <a:pt x="73621" y="5509"/>
                  </a:lnTo>
                  <a:lnTo>
                    <a:pt x="25636" y="10382"/>
                  </a:lnTo>
                  <a:lnTo>
                    <a:pt x="19516" y="18546"/>
                  </a:lnTo>
                  <a:close/>
                </a:path>
                <a:path w="74929" h="31114">
                  <a:moveTo>
                    <a:pt x="35543" y="0"/>
                  </a:moveTo>
                  <a:lnTo>
                    <a:pt x="32815" y="1590"/>
                  </a:lnTo>
                  <a:lnTo>
                    <a:pt x="34552" y="2967"/>
                  </a:lnTo>
                  <a:lnTo>
                    <a:pt x="35543" y="0"/>
                  </a:lnTo>
                  <a:close/>
                </a:path>
                <a:path w="74929" h="31114">
                  <a:moveTo>
                    <a:pt x="0" y="29000"/>
                  </a:moveTo>
                  <a:lnTo>
                    <a:pt x="5851" y="30854"/>
                  </a:lnTo>
                  <a:lnTo>
                    <a:pt x="8757" y="23601"/>
                  </a:lnTo>
                  <a:lnTo>
                    <a:pt x="0" y="2900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5026" y="3142557"/>
              <a:ext cx="185443" cy="13585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553" y="4040485"/>
              <a:ext cx="100384" cy="10265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271697" y="3663619"/>
              <a:ext cx="385445" cy="318135"/>
            </a:xfrm>
            <a:custGeom>
              <a:avLst/>
              <a:gdLst/>
              <a:ahLst/>
              <a:cxnLst/>
              <a:rect l="l" t="t" r="r" b="b"/>
              <a:pathLst>
                <a:path w="385445" h="318135">
                  <a:moveTo>
                    <a:pt x="355333" y="30403"/>
                  </a:moveTo>
                  <a:lnTo>
                    <a:pt x="354787" y="29108"/>
                  </a:lnTo>
                  <a:lnTo>
                    <a:pt x="354926" y="30848"/>
                  </a:lnTo>
                  <a:lnTo>
                    <a:pt x="355333" y="30403"/>
                  </a:lnTo>
                  <a:close/>
                </a:path>
                <a:path w="385445" h="318135">
                  <a:moveTo>
                    <a:pt x="385025" y="97904"/>
                  </a:moveTo>
                  <a:lnTo>
                    <a:pt x="358495" y="76733"/>
                  </a:lnTo>
                  <a:lnTo>
                    <a:pt x="351840" y="19189"/>
                  </a:lnTo>
                  <a:lnTo>
                    <a:pt x="356273" y="23012"/>
                  </a:lnTo>
                  <a:lnTo>
                    <a:pt x="347141" y="10058"/>
                  </a:lnTo>
                  <a:lnTo>
                    <a:pt x="346265" y="0"/>
                  </a:lnTo>
                  <a:lnTo>
                    <a:pt x="73190" y="25"/>
                  </a:lnTo>
                  <a:lnTo>
                    <a:pt x="73202" y="49263"/>
                  </a:lnTo>
                  <a:lnTo>
                    <a:pt x="50203" y="49263"/>
                  </a:lnTo>
                  <a:lnTo>
                    <a:pt x="50190" y="61264"/>
                  </a:lnTo>
                  <a:lnTo>
                    <a:pt x="50228" y="153047"/>
                  </a:lnTo>
                  <a:lnTo>
                    <a:pt x="29806" y="152742"/>
                  </a:lnTo>
                  <a:lnTo>
                    <a:pt x="25501" y="156819"/>
                  </a:lnTo>
                  <a:lnTo>
                    <a:pt x="27343" y="164325"/>
                  </a:lnTo>
                  <a:lnTo>
                    <a:pt x="19748" y="172897"/>
                  </a:lnTo>
                  <a:lnTo>
                    <a:pt x="20789" y="177253"/>
                  </a:lnTo>
                  <a:lnTo>
                    <a:pt x="13055" y="181508"/>
                  </a:lnTo>
                  <a:lnTo>
                    <a:pt x="17551" y="189179"/>
                  </a:lnTo>
                  <a:lnTo>
                    <a:pt x="6413" y="198945"/>
                  </a:lnTo>
                  <a:lnTo>
                    <a:pt x="10680" y="209169"/>
                  </a:lnTo>
                  <a:lnTo>
                    <a:pt x="0" y="221500"/>
                  </a:lnTo>
                  <a:lnTo>
                    <a:pt x="2844" y="225767"/>
                  </a:lnTo>
                  <a:lnTo>
                    <a:pt x="8813" y="223100"/>
                  </a:lnTo>
                  <a:lnTo>
                    <a:pt x="14681" y="225920"/>
                  </a:lnTo>
                  <a:lnTo>
                    <a:pt x="15138" y="239661"/>
                  </a:lnTo>
                  <a:lnTo>
                    <a:pt x="18948" y="239547"/>
                  </a:lnTo>
                  <a:lnTo>
                    <a:pt x="17246" y="249605"/>
                  </a:lnTo>
                  <a:lnTo>
                    <a:pt x="25895" y="254444"/>
                  </a:lnTo>
                  <a:lnTo>
                    <a:pt x="24472" y="265544"/>
                  </a:lnTo>
                  <a:lnTo>
                    <a:pt x="42621" y="290068"/>
                  </a:lnTo>
                  <a:lnTo>
                    <a:pt x="42329" y="304203"/>
                  </a:lnTo>
                  <a:lnTo>
                    <a:pt x="37350" y="310400"/>
                  </a:lnTo>
                  <a:lnTo>
                    <a:pt x="40767" y="310972"/>
                  </a:lnTo>
                  <a:lnTo>
                    <a:pt x="40093" y="317500"/>
                  </a:lnTo>
                  <a:lnTo>
                    <a:pt x="54940" y="318122"/>
                  </a:lnTo>
                  <a:lnTo>
                    <a:pt x="63004" y="314261"/>
                  </a:lnTo>
                  <a:lnTo>
                    <a:pt x="67602" y="293471"/>
                  </a:lnTo>
                  <a:lnTo>
                    <a:pt x="73609" y="288290"/>
                  </a:lnTo>
                  <a:lnTo>
                    <a:pt x="75120" y="280492"/>
                  </a:lnTo>
                  <a:lnTo>
                    <a:pt x="82677" y="278460"/>
                  </a:lnTo>
                  <a:lnTo>
                    <a:pt x="95059" y="279019"/>
                  </a:lnTo>
                  <a:lnTo>
                    <a:pt x="106553" y="298132"/>
                  </a:lnTo>
                  <a:lnTo>
                    <a:pt x="140322" y="296824"/>
                  </a:lnTo>
                  <a:lnTo>
                    <a:pt x="143433" y="303072"/>
                  </a:lnTo>
                  <a:lnTo>
                    <a:pt x="159461" y="302742"/>
                  </a:lnTo>
                  <a:lnTo>
                    <a:pt x="167284" y="293585"/>
                  </a:lnTo>
                  <a:lnTo>
                    <a:pt x="177634" y="293725"/>
                  </a:lnTo>
                  <a:lnTo>
                    <a:pt x="177876" y="285902"/>
                  </a:lnTo>
                  <a:lnTo>
                    <a:pt x="186715" y="281203"/>
                  </a:lnTo>
                  <a:lnTo>
                    <a:pt x="207454" y="294157"/>
                  </a:lnTo>
                  <a:lnTo>
                    <a:pt x="218757" y="293014"/>
                  </a:lnTo>
                  <a:lnTo>
                    <a:pt x="244817" y="263588"/>
                  </a:lnTo>
                  <a:lnTo>
                    <a:pt x="243319" y="248843"/>
                  </a:lnTo>
                  <a:lnTo>
                    <a:pt x="236715" y="242328"/>
                  </a:lnTo>
                  <a:lnTo>
                    <a:pt x="251079" y="242519"/>
                  </a:lnTo>
                  <a:lnTo>
                    <a:pt x="250888" y="235267"/>
                  </a:lnTo>
                  <a:lnTo>
                    <a:pt x="263842" y="236029"/>
                  </a:lnTo>
                  <a:lnTo>
                    <a:pt x="260388" y="249872"/>
                  </a:lnTo>
                  <a:lnTo>
                    <a:pt x="262420" y="270205"/>
                  </a:lnTo>
                  <a:lnTo>
                    <a:pt x="279463" y="284378"/>
                  </a:lnTo>
                  <a:lnTo>
                    <a:pt x="277837" y="299453"/>
                  </a:lnTo>
                  <a:lnTo>
                    <a:pt x="282689" y="299427"/>
                  </a:lnTo>
                  <a:lnTo>
                    <a:pt x="288023" y="283654"/>
                  </a:lnTo>
                  <a:lnTo>
                    <a:pt x="286981" y="273748"/>
                  </a:lnTo>
                  <a:lnTo>
                    <a:pt x="293903" y="266420"/>
                  </a:lnTo>
                  <a:lnTo>
                    <a:pt x="298132" y="271081"/>
                  </a:lnTo>
                  <a:lnTo>
                    <a:pt x="302412" y="266522"/>
                  </a:lnTo>
                  <a:lnTo>
                    <a:pt x="304330" y="246926"/>
                  </a:lnTo>
                  <a:lnTo>
                    <a:pt x="318858" y="225221"/>
                  </a:lnTo>
                  <a:lnTo>
                    <a:pt x="329704" y="224599"/>
                  </a:lnTo>
                  <a:lnTo>
                    <a:pt x="338861" y="187452"/>
                  </a:lnTo>
                  <a:lnTo>
                    <a:pt x="335864" y="166306"/>
                  </a:lnTo>
                  <a:lnTo>
                    <a:pt x="347675" y="139242"/>
                  </a:lnTo>
                  <a:lnTo>
                    <a:pt x="348589" y="120269"/>
                  </a:lnTo>
                  <a:lnTo>
                    <a:pt x="357835" y="120967"/>
                  </a:lnTo>
                  <a:lnTo>
                    <a:pt x="366890" y="110109"/>
                  </a:lnTo>
                  <a:lnTo>
                    <a:pt x="380403" y="106514"/>
                  </a:lnTo>
                  <a:lnTo>
                    <a:pt x="385025" y="97904"/>
                  </a:lnTo>
                  <a:close/>
                </a:path>
              </a:pathLst>
            </a:custGeom>
            <a:solidFill>
              <a:srgbClr val="A93E2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71709" y="3663609"/>
              <a:ext cx="385445" cy="318135"/>
            </a:xfrm>
            <a:custGeom>
              <a:avLst/>
              <a:gdLst/>
              <a:ahLst/>
              <a:cxnLst/>
              <a:rect l="l" t="t" r="r" b="b"/>
              <a:pathLst>
                <a:path w="385445" h="318135">
                  <a:moveTo>
                    <a:pt x="50189" y="61263"/>
                  </a:moveTo>
                  <a:lnTo>
                    <a:pt x="50228" y="153045"/>
                  </a:lnTo>
                  <a:lnTo>
                    <a:pt x="29806" y="152751"/>
                  </a:lnTo>
                  <a:lnTo>
                    <a:pt x="25496" y="156823"/>
                  </a:lnTo>
                  <a:lnTo>
                    <a:pt x="27333" y="164332"/>
                  </a:lnTo>
                  <a:lnTo>
                    <a:pt x="19746" y="172903"/>
                  </a:lnTo>
                  <a:lnTo>
                    <a:pt x="20780" y="177253"/>
                  </a:lnTo>
                  <a:lnTo>
                    <a:pt x="13048" y="181509"/>
                  </a:lnTo>
                  <a:lnTo>
                    <a:pt x="17548" y="189179"/>
                  </a:lnTo>
                  <a:lnTo>
                    <a:pt x="6410" y="198945"/>
                  </a:lnTo>
                  <a:lnTo>
                    <a:pt x="10676" y="209166"/>
                  </a:lnTo>
                  <a:lnTo>
                    <a:pt x="0" y="221503"/>
                  </a:lnTo>
                  <a:lnTo>
                    <a:pt x="2838" y="225770"/>
                  </a:lnTo>
                  <a:lnTo>
                    <a:pt x="8814" y="223103"/>
                  </a:lnTo>
                  <a:lnTo>
                    <a:pt x="14673" y="225923"/>
                  </a:lnTo>
                  <a:lnTo>
                    <a:pt x="15133" y="239663"/>
                  </a:lnTo>
                  <a:lnTo>
                    <a:pt x="18941" y="239548"/>
                  </a:lnTo>
                  <a:lnTo>
                    <a:pt x="17247" y="249613"/>
                  </a:lnTo>
                  <a:lnTo>
                    <a:pt x="25892" y="254453"/>
                  </a:lnTo>
                  <a:lnTo>
                    <a:pt x="24471" y="265549"/>
                  </a:lnTo>
                  <a:lnTo>
                    <a:pt x="42613" y="290071"/>
                  </a:lnTo>
                  <a:lnTo>
                    <a:pt x="42326" y="304211"/>
                  </a:lnTo>
                  <a:lnTo>
                    <a:pt x="37343" y="310408"/>
                  </a:lnTo>
                  <a:lnTo>
                    <a:pt x="40760" y="310976"/>
                  </a:lnTo>
                  <a:lnTo>
                    <a:pt x="40094" y="317499"/>
                  </a:lnTo>
                  <a:lnTo>
                    <a:pt x="54940" y="318129"/>
                  </a:lnTo>
                  <a:lnTo>
                    <a:pt x="63003" y="314259"/>
                  </a:lnTo>
                  <a:lnTo>
                    <a:pt x="67597" y="293470"/>
                  </a:lnTo>
                  <a:lnTo>
                    <a:pt x="73608" y="288291"/>
                  </a:lnTo>
                  <a:lnTo>
                    <a:pt x="75120" y="280499"/>
                  </a:lnTo>
                  <a:lnTo>
                    <a:pt x="82677" y="278459"/>
                  </a:lnTo>
                  <a:lnTo>
                    <a:pt x="95050" y="279020"/>
                  </a:lnTo>
                  <a:lnTo>
                    <a:pt x="106545" y="298139"/>
                  </a:lnTo>
                  <a:lnTo>
                    <a:pt x="140318" y="296825"/>
                  </a:lnTo>
                  <a:lnTo>
                    <a:pt x="143432" y="303074"/>
                  </a:lnTo>
                  <a:lnTo>
                    <a:pt x="159460" y="302741"/>
                  </a:lnTo>
                  <a:lnTo>
                    <a:pt x="167281" y="293596"/>
                  </a:lnTo>
                  <a:lnTo>
                    <a:pt x="177636" y="293724"/>
                  </a:lnTo>
                  <a:lnTo>
                    <a:pt x="177875" y="285900"/>
                  </a:lnTo>
                  <a:lnTo>
                    <a:pt x="186712" y="281211"/>
                  </a:lnTo>
                  <a:lnTo>
                    <a:pt x="207447" y="294167"/>
                  </a:lnTo>
                  <a:lnTo>
                    <a:pt x="218751" y="293015"/>
                  </a:lnTo>
                  <a:lnTo>
                    <a:pt x="244813" y="263594"/>
                  </a:lnTo>
                  <a:lnTo>
                    <a:pt x="243310" y="248841"/>
                  </a:lnTo>
                  <a:lnTo>
                    <a:pt x="236711" y="242330"/>
                  </a:lnTo>
                  <a:lnTo>
                    <a:pt x="251078" y="242523"/>
                  </a:lnTo>
                  <a:lnTo>
                    <a:pt x="250881" y="235272"/>
                  </a:lnTo>
                  <a:lnTo>
                    <a:pt x="263835" y="236038"/>
                  </a:lnTo>
                  <a:lnTo>
                    <a:pt x="260387" y="249872"/>
                  </a:lnTo>
                  <a:lnTo>
                    <a:pt x="262419" y="270206"/>
                  </a:lnTo>
                  <a:lnTo>
                    <a:pt x="279462" y="284381"/>
                  </a:lnTo>
                  <a:lnTo>
                    <a:pt x="277837" y="299459"/>
                  </a:lnTo>
                  <a:lnTo>
                    <a:pt x="282680" y="299431"/>
                  </a:lnTo>
                  <a:lnTo>
                    <a:pt x="288015" y="283652"/>
                  </a:lnTo>
                  <a:lnTo>
                    <a:pt x="286978" y="273747"/>
                  </a:lnTo>
                  <a:lnTo>
                    <a:pt x="293894" y="266422"/>
                  </a:lnTo>
                  <a:lnTo>
                    <a:pt x="298128" y="271081"/>
                  </a:lnTo>
                  <a:lnTo>
                    <a:pt x="302403" y="266527"/>
                  </a:lnTo>
                  <a:lnTo>
                    <a:pt x="304322" y="246931"/>
                  </a:lnTo>
                  <a:lnTo>
                    <a:pt x="318851" y="225223"/>
                  </a:lnTo>
                  <a:lnTo>
                    <a:pt x="329697" y="224601"/>
                  </a:lnTo>
                  <a:lnTo>
                    <a:pt x="338854" y="187451"/>
                  </a:lnTo>
                  <a:lnTo>
                    <a:pt x="335862" y="166316"/>
                  </a:lnTo>
                  <a:lnTo>
                    <a:pt x="347664" y="139242"/>
                  </a:lnTo>
                  <a:lnTo>
                    <a:pt x="348586" y="120267"/>
                  </a:lnTo>
                  <a:lnTo>
                    <a:pt x="357826" y="120974"/>
                  </a:lnTo>
                  <a:lnTo>
                    <a:pt x="366891" y="110107"/>
                  </a:lnTo>
                  <a:lnTo>
                    <a:pt x="380394" y="106512"/>
                  </a:lnTo>
                  <a:lnTo>
                    <a:pt x="385016" y="97905"/>
                  </a:lnTo>
                  <a:lnTo>
                    <a:pt x="358492" y="76737"/>
                  </a:lnTo>
                  <a:lnTo>
                    <a:pt x="351831" y="19189"/>
                  </a:lnTo>
                  <a:lnTo>
                    <a:pt x="356267" y="23017"/>
                  </a:lnTo>
                  <a:lnTo>
                    <a:pt x="347138" y="10057"/>
                  </a:lnTo>
                  <a:lnTo>
                    <a:pt x="346260" y="0"/>
                  </a:lnTo>
                  <a:lnTo>
                    <a:pt x="73185" y="34"/>
                  </a:lnTo>
                  <a:lnTo>
                    <a:pt x="73194" y="49272"/>
                  </a:lnTo>
                  <a:lnTo>
                    <a:pt x="50202" y="49270"/>
                  </a:lnTo>
                  <a:lnTo>
                    <a:pt x="50189" y="61263"/>
                  </a:lnTo>
                  <a:close/>
                </a:path>
                <a:path w="385445" h="318135">
                  <a:moveTo>
                    <a:pt x="354918" y="30849"/>
                  </a:moveTo>
                  <a:lnTo>
                    <a:pt x="355323" y="30401"/>
                  </a:lnTo>
                  <a:lnTo>
                    <a:pt x="354778" y="29113"/>
                  </a:lnTo>
                  <a:lnTo>
                    <a:pt x="354918" y="3084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601261" y="3955021"/>
              <a:ext cx="51435" cy="91440"/>
            </a:xfrm>
            <a:custGeom>
              <a:avLst/>
              <a:gdLst/>
              <a:ahLst/>
              <a:cxnLst/>
              <a:rect l="l" t="t" r="r" b="b"/>
              <a:pathLst>
                <a:path w="51435" h="91439">
                  <a:moveTo>
                    <a:pt x="1473" y="7289"/>
                  </a:moveTo>
                  <a:lnTo>
                    <a:pt x="0" y="6565"/>
                  </a:lnTo>
                  <a:lnTo>
                    <a:pt x="990" y="8382"/>
                  </a:lnTo>
                  <a:lnTo>
                    <a:pt x="1473" y="7289"/>
                  </a:lnTo>
                  <a:close/>
                </a:path>
                <a:path w="51435" h="91439">
                  <a:moveTo>
                    <a:pt x="2616" y="5041"/>
                  </a:moveTo>
                  <a:lnTo>
                    <a:pt x="2298" y="5321"/>
                  </a:lnTo>
                  <a:lnTo>
                    <a:pt x="2590" y="5829"/>
                  </a:lnTo>
                  <a:lnTo>
                    <a:pt x="2616" y="5041"/>
                  </a:lnTo>
                  <a:close/>
                </a:path>
                <a:path w="51435" h="91439">
                  <a:moveTo>
                    <a:pt x="2806" y="3467"/>
                  </a:moveTo>
                  <a:lnTo>
                    <a:pt x="2336" y="4140"/>
                  </a:lnTo>
                  <a:lnTo>
                    <a:pt x="2705" y="4178"/>
                  </a:lnTo>
                  <a:lnTo>
                    <a:pt x="2806" y="3467"/>
                  </a:lnTo>
                  <a:close/>
                </a:path>
                <a:path w="51435" h="91439">
                  <a:moveTo>
                    <a:pt x="4229" y="6273"/>
                  </a:moveTo>
                  <a:lnTo>
                    <a:pt x="4178" y="5029"/>
                  </a:lnTo>
                  <a:lnTo>
                    <a:pt x="3556" y="4940"/>
                  </a:lnTo>
                  <a:lnTo>
                    <a:pt x="4229" y="6273"/>
                  </a:lnTo>
                  <a:close/>
                </a:path>
                <a:path w="51435" h="91439">
                  <a:moveTo>
                    <a:pt x="4965" y="19011"/>
                  </a:moveTo>
                  <a:lnTo>
                    <a:pt x="2794" y="17132"/>
                  </a:lnTo>
                  <a:lnTo>
                    <a:pt x="3238" y="18503"/>
                  </a:lnTo>
                  <a:lnTo>
                    <a:pt x="4965" y="19011"/>
                  </a:lnTo>
                  <a:close/>
                </a:path>
                <a:path w="51435" h="91439">
                  <a:moveTo>
                    <a:pt x="5448" y="1638"/>
                  </a:moveTo>
                  <a:lnTo>
                    <a:pt x="4584" y="2527"/>
                  </a:lnTo>
                  <a:lnTo>
                    <a:pt x="5308" y="2781"/>
                  </a:lnTo>
                  <a:lnTo>
                    <a:pt x="5448" y="1638"/>
                  </a:lnTo>
                  <a:close/>
                </a:path>
                <a:path w="51435" h="91439">
                  <a:moveTo>
                    <a:pt x="6362" y="3683"/>
                  </a:moveTo>
                  <a:lnTo>
                    <a:pt x="4572" y="3073"/>
                  </a:lnTo>
                  <a:lnTo>
                    <a:pt x="6197" y="4749"/>
                  </a:lnTo>
                  <a:lnTo>
                    <a:pt x="6362" y="3683"/>
                  </a:lnTo>
                  <a:close/>
                </a:path>
                <a:path w="51435" h="91439">
                  <a:moveTo>
                    <a:pt x="7785" y="4813"/>
                  </a:moveTo>
                  <a:lnTo>
                    <a:pt x="7239" y="5384"/>
                  </a:lnTo>
                  <a:lnTo>
                    <a:pt x="7759" y="5435"/>
                  </a:lnTo>
                  <a:lnTo>
                    <a:pt x="7785" y="4813"/>
                  </a:lnTo>
                  <a:close/>
                </a:path>
                <a:path w="51435" h="91439">
                  <a:moveTo>
                    <a:pt x="7886" y="12788"/>
                  </a:moveTo>
                  <a:lnTo>
                    <a:pt x="7416" y="12319"/>
                  </a:lnTo>
                  <a:lnTo>
                    <a:pt x="7099" y="12649"/>
                  </a:lnTo>
                  <a:lnTo>
                    <a:pt x="7886" y="12788"/>
                  </a:lnTo>
                  <a:close/>
                </a:path>
                <a:path w="51435" h="91439">
                  <a:moveTo>
                    <a:pt x="12217" y="5461"/>
                  </a:moveTo>
                  <a:lnTo>
                    <a:pt x="11772" y="5410"/>
                  </a:lnTo>
                  <a:lnTo>
                    <a:pt x="12179" y="5765"/>
                  </a:lnTo>
                  <a:lnTo>
                    <a:pt x="12217" y="5461"/>
                  </a:lnTo>
                  <a:close/>
                </a:path>
                <a:path w="51435" h="91439">
                  <a:moveTo>
                    <a:pt x="27622" y="16192"/>
                  </a:moveTo>
                  <a:lnTo>
                    <a:pt x="27393" y="16014"/>
                  </a:lnTo>
                  <a:lnTo>
                    <a:pt x="27444" y="16205"/>
                  </a:lnTo>
                  <a:lnTo>
                    <a:pt x="27622" y="16192"/>
                  </a:lnTo>
                  <a:close/>
                </a:path>
                <a:path w="51435" h="91439">
                  <a:moveTo>
                    <a:pt x="39382" y="34201"/>
                  </a:moveTo>
                  <a:lnTo>
                    <a:pt x="39090" y="33502"/>
                  </a:lnTo>
                  <a:lnTo>
                    <a:pt x="39154" y="34124"/>
                  </a:lnTo>
                  <a:lnTo>
                    <a:pt x="39382" y="34201"/>
                  </a:lnTo>
                  <a:close/>
                </a:path>
                <a:path w="51435" h="91439">
                  <a:moveTo>
                    <a:pt x="47066" y="49949"/>
                  </a:moveTo>
                  <a:lnTo>
                    <a:pt x="46875" y="49669"/>
                  </a:lnTo>
                  <a:lnTo>
                    <a:pt x="46609" y="49911"/>
                  </a:lnTo>
                  <a:lnTo>
                    <a:pt x="47066" y="49949"/>
                  </a:lnTo>
                  <a:close/>
                </a:path>
                <a:path w="51435" h="91439">
                  <a:moveTo>
                    <a:pt x="50965" y="65354"/>
                  </a:moveTo>
                  <a:lnTo>
                    <a:pt x="49415" y="55067"/>
                  </a:lnTo>
                  <a:lnTo>
                    <a:pt x="49390" y="54864"/>
                  </a:lnTo>
                  <a:lnTo>
                    <a:pt x="48768" y="55067"/>
                  </a:lnTo>
                  <a:lnTo>
                    <a:pt x="48514" y="54305"/>
                  </a:lnTo>
                  <a:lnTo>
                    <a:pt x="48590" y="54127"/>
                  </a:lnTo>
                  <a:lnTo>
                    <a:pt x="48526" y="54305"/>
                  </a:lnTo>
                  <a:lnTo>
                    <a:pt x="49390" y="54838"/>
                  </a:lnTo>
                  <a:lnTo>
                    <a:pt x="49276" y="54127"/>
                  </a:lnTo>
                  <a:lnTo>
                    <a:pt x="49060" y="52679"/>
                  </a:lnTo>
                  <a:lnTo>
                    <a:pt x="44056" y="49060"/>
                  </a:lnTo>
                  <a:lnTo>
                    <a:pt x="46990" y="49060"/>
                  </a:lnTo>
                  <a:lnTo>
                    <a:pt x="45415" y="46990"/>
                  </a:lnTo>
                  <a:lnTo>
                    <a:pt x="43510" y="44488"/>
                  </a:lnTo>
                  <a:lnTo>
                    <a:pt x="43154" y="44018"/>
                  </a:lnTo>
                  <a:lnTo>
                    <a:pt x="43154" y="46990"/>
                  </a:lnTo>
                  <a:lnTo>
                    <a:pt x="42545" y="46634"/>
                  </a:lnTo>
                  <a:lnTo>
                    <a:pt x="42735" y="45554"/>
                  </a:lnTo>
                  <a:lnTo>
                    <a:pt x="42557" y="45173"/>
                  </a:lnTo>
                  <a:lnTo>
                    <a:pt x="42710" y="44488"/>
                  </a:lnTo>
                  <a:lnTo>
                    <a:pt x="42735" y="45554"/>
                  </a:lnTo>
                  <a:lnTo>
                    <a:pt x="43154" y="46990"/>
                  </a:lnTo>
                  <a:lnTo>
                    <a:pt x="43154" y="44018"/>
                  </a:lnTo>
                  <a:lnTo>
                    <a:pt x="43040" y="43853"/>
                  </a:lnTo>
                  <a:lnTo>
                    <a:pt x="39611" y="39331"/>
                  </a:lnTo>
                  <a:lnTo>
                    <a:pt x="39154" y="34239"/>
                  </a:lnTo>
                  <a:lnTo>
                    <a:pt x="39065" y="34099"/>
                  </a:lnTo>
                  <a:lnTo>
                    <a:pt x="38912" y="33070"/>
                  </a:lnTo>
                  <a:lnTo>
                    <a:pt x="39090" y="33502"/>
                  </a:lnTo>
                  <a:lnTo>
                    <a:pt x="39052" y="33070"/>
                  </a:lnTo>
                  <a:lnTo>
                    <a:pt x="38900" y="31343"/>
                  </a:lnTo>
                  <a:lnTo>
                    <a:pt x="38887" y="31191"/>
                  </a:lnTo>
                  <a:lnTo>
                    <a:pt x="33845" y="31343"/>
                  </a:lnTo>
                  <a:lnTo>
                    <a:pt x="35953" y="27533"/>
                  </a:lnTo>
                  <a:lnTo>
                    <a:pt x="28752" y="20878"/>
                  </a:lnTo>
                  <a:lnTo>
                    <a:pt x="27457" y="16256"/>
                  </a:lnTo>
                  <a:lnTo>
                    <a:pt x="27000" y="16256"/>
                  </a:lnTo>
                  <a:lnTo>
                    <a:pt x="27101" y="15798"/>
                  </a:lnTo>
                  <a:lnTo>
                    <a:pt x="27393" y="16014"/>
                  </a:lnTo>
                  <a:lnTo>
                    <a:pt x="27330" y="15798"/>
                  </a:lnTo>
                  <a:lnTo>
                    <a:pt x="26466" y="12687"/>
                  </a:lnTo>
                  <a:lnTo>
                    <a:pt x="22237" y="8788"/>
                  </a:lnTo>
                  <a:lnTo>
                    <a:pt x="12700" y="0"/>
                  </a:lnTo>
                  <a:lnTo>
                    <a:pt x="5638" y="1866"/>
                  </a:lnTo>
                  <a:lnTo>
                    <a:pt x="22072" y="8788"/>
                  </a:lnTo>
                  <a:lnTo>
                    <a:pt x="8991" y="5537"/>
                  </a:lnTo>
                  <a:lnTo>
                    <a:pt x="12052" y="8166"/>
                  </a:lnTo>
                  <a:lnTo>
                    <a:pt x="5549" y="20815"/>
                  </a:lnTo>
                  <a:lnTo>
                    <a:pt x="3683" y="43853"/>
                  </a:lnTo>
                  <a:lnTo>
                    <a:pt x="2654" y="33921"/>
                  </a:lnTo>
                  <a:lnTo>
                    <a:pt x="711" y="37807"/>
                  </a:lnTo>
                  <a:lnTo>
                    <a:pt x="5422" y="71970"/>
                  </a:lnTo>
                  <a:lnTo>
                    <a:pt x="5499" y="72428"/>
                  </a:lnTo>
                  <a:lnTo>
                    <a:pt x="7759" y="79057"/>
                  </a:lnTo>
                  <a:lnTo>
                    <a:pt x="8623" y="79235"/>
                  </a:lnTo>
                  <a:lnTo>
                    <a:pt x="9461" y="79794"/>
                  </a:lnTo>
                  <a:lnTo>
                    <a:pt x="7797" y="79057"/>
                  </a:lnTo>
                  <a:lnTo>
                    <a:pt x="7874" y="79413"/>
                  </a:lnTo>
                  <a:lnTo>
                    <a:pt x="10083" y="85940"/>
                  </a:lnTo>
                  <a:lnTo>
                    <a:pt x="21209" y="90817"/>
                  </a:lnTo>
                  <a:lnTo>
                    <a:pt x="44132" y="79794"/>
                  </a:lnTo>
                  <a:lnTo>
                    <a:pt x="44919" y="79413"/>
                  </a:lnTo>
                  <a:lnTo>
                    <a:pt x="47929" y="72428"/>
                  </a:lnTo>
                  <a:lnTo>
                    <a:pt x="48412" y="71285"/>
                  </a:lnTo>
                  <a:lnTo>
                    <a:pt x="50965" y="65354"/>
                  </a:lnTo>
                  <a:close/>
                </a:path>
              </a:pathLst>
            </a:custGeom>
            <a:solidFill>
              <a:srgbClr val="F7BD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601261" y="3955013"/>
              <a:ext cx="51435" cy="91440"/>
            </a:xfrm>
            <a:custGeom>
              <a:avLst/>
              <a:gdLst/>
              <a:ahLst/>
              <a:cxnLst/>
              <a:rect l="l" t="t" r="r" b="b"/>
              <a:pathLst>
                <a:path w="51435" h="91439">
                  <a:moveTo>
                    <a:pt x="5468" y="72281"/>
                  </a:moveTo>
                  <a:lnTo>
                    <a:pt x="10090" y="85939"/>
                  </a:lnTo>
                  <a:lnTo>
                    <a:pt x="21214" y="90816"/>
                  </a:lnTo>
                  <a:lnTo>
                    <a:pt x="44930" y="79409"/>
                  </a:lnTo>
                  <a:lnTo>
                    <a:pt x="50968" y="65356"/>
                  </a:lnTo>
                  <a:lnTo>
                    <a:pt x="49067" y="52677"/>
                  </a:lnTo>
                  <a:lnTo>
                    <a:pt x="44063" y="49056"/>
                  </a:lnTo>
                  <a:lnTo>
                    <a:pt x="46996" y="49063"/>
                  </a:lnTo>
                  <a:lnTo>
                    <a:pt x="39613" y="39337"/>
                  </a:lnTo>
                  <a:lnTo>
                    <a:pt x="38894" y="31191"/>
                  </a:lnTo>
                  <a:lnTo>
                    <a:pt x="33849" y="31340"/>
                  </a:lnTo>
                  <a:lnTo>
                    <a:pt x="35954" y="27537"/>
                  </a:lnTo>
                  <a:lnTo>
                    <a:pt x="28753" y="20883"/>
                  </a:lnTo>
                  <a:lnTo>
                    <a:pt x="26475" y="12689"/>
                  </a:lnTo>
                  <a:lnTo>
                    <a:pt x="12705" y="0"/>
                  </a:lnTo>
                  <a:lnTo>
                    <a:pt x="5642" y="1863"/>
                  </a:lnTo>
                  <a:lnTo>
                    <a:pt x="22074" y="8791"/>
                  </a:lnTo>
                  <a:lnTo>
                    <a:pt x="9000" y="5538"/>
                  </a:lnTo>
                  <a:lnTo>
                    <a:pt x="12062" y="8167"/>
                  </a:lnTo>
                  <a:lnTo>
                    <a:pt x="5555" y="20820"/>
                  </a:lnTo>
                  <a:lnTo>
                    <a:pt x="3684" y="43859"/>
                  </a:lnTo>
                  <a:lnTo>
                    <a:pt x="2666" y="33926"/>
                  </a:lnTo>
                  <a:lnTo>
                    <a:pt x="717" y="37805"/>
                  </a:lnTo>
                  <a:lnTo>
                    <a:pt x="5468" y="72281"/>
                  </a:lnTo>
                  <a:close/>
                </a:path>
                <a:path w="51435" h="91439">
                  <a:moveTo>
                    <a:pt x="5419" y="71992"/>
                  </a:moveTo>
                  <a:lnTo>
                    <a:pt x="6178" y="71427"/>
                  </a:lnTo>
                  <a:lnTo>
                    <a:pt x="5723" y="71290"/>
                  </a:lnTo>
                  <a:lnTo>
                    <a:pt x="5419" y="71992"/>
                  </a:lnTo>
                  <a:close/>
                </a:path>
                <a:path w="51435" h="91439">
                  <a:moveTo>
                    <a:pt x="5419" y="71992"/>
                  </a:moveTo>
                  <a:lnTo>
                    <a:pt x="5520" y="72424"/>
                  </a:lnTo>
                  <a:lnTo>
                    <a:pt x="5468" y="72281"/>
                  </a:lnTo>
                  <a:lnTo>
                    <a:pt x="5419" y="71992"/>
                  </a:lnTo>
                  <a:close/>
                </a:path>
                <a:path w="51435" h="91439">
                  <a:moveTo>
                    <a:pt x="27652" y="16205"/>
                  </a:moveTo>
                  <a:close/>
                </a:path>
                <a:path w="51435" h="91439">
                  <a:moveTo>
                    <a:pt x="27632" y="16188"/>
                  </a:moveTo>
                  <a:lnTo>
                    <a:pt x="27002" y="16258"/>
                  </a:lnTo>
                  <a:lnTo>
                    <a:pt x="27103" y="15800"/>
                  </a:lnTo>
                  <a:lnTo>
                    <a:pt x="27632" y="16188"/>
                  </a:lnTo>
                  <a:close/>
                </a:path>
                <a:path w="51435" h="91439">
                  <a:moveTo>
                    <a:pt x="39407" y="34235"/>
                  </a:moveTo>
                  <a:close/>
                </a:path>
                <a:path w="51435" h="91439">
                  <a:moveTo>
                    <a:pt x="39388" y="34198"/>
                  </a:moveTo>
                  <a:lnTo>
                    <a:pt x="39066" y="34102"/>
                  </a:lnTo>
                  <a:lnTo>
                    <a:pt x="38912" y="33066"/>
                  </a:lnTo>
                  <a:lnTo>
                    <a:pt x="39388" y="34198"/>
                  </a:lnTo>
                  <a:close/>
                </a:path>
                <a:path w="51435" h="91439">
                  <a:moveTo>
                    <a:pt x="42712" y="44484"/>
                  </a:moveTo>
                  <a:lnTo>
                    <a:pt x="42647" y="44774"/>
                  </a:lnTo>
                  <a:lnTo>
                    <a:pt x="42629" y="44511"/>
                  </a:lnTo>
                  <a:close/>
                </a:path>
                <a:path w="51435" h="91439">
                  <a:moveTo>
                    <a:pt x="42647" y="44774"/>
                  </a:moveTo>
                  <a:lnTo>
                    <a:pt x="42698" y="45477"/>
                  </a:lnTo>
                  <a:lnTo>
                    <a:pt x="42558" y="45175"/>
                  </a:lnTo>
                  <a:lnTo>
                    <a:pt x="42647" y="44774"/>
                  </a:lnTo>
                  <a:close/>
                </a:path>
                <a:path w="51435" h="91439">
                  <a:moveTo>
                    <a:pt x="42698" y="45477"/>
                  </a:moveTo>
                  <a:close/>
                </a:path>
                <a:path w="51435" h="91439">
                  <a:moveTo>
                    <a:pt x="42735" y="45558"/>
                  </a:moveTo>
                  <a:lnTo>
                    <a:pt x="43158" y="46994"/>
                  </a:lnTo>
                  <a:lnTo>
                    <a:pt x="42553" y="46639"/>
                  </a:lnTo>
                  <a:lnTo>
                    <a:pt x="42735" y="45558"/>
                  </a:lnTo>
                  <a:close/>
                </a:path>
                <a:path w="51435" h="91439">
                  <a:moveTo>
                    <a:pt x="48596" y="54130"/>
                  </a:moveTo>
                  <a:lnTo>
                    <a:pt x="48520" y="54302"/>
                  </a:lnTo>
                  <a:lnTo>
                    <a:pt x="48596" y="54130"/>
                  </a:lnTo>
                  <a:close/>
                </a:path>
                <a:path w="51435" h="91439">
                  <a:moveTo>
                    <a:pt x="48520" y="54302"/>
                  </a:moveTo>
                  <a:lnTo>
                    <a:pt x="49419" y="54851"/>
                  </a:lnTo>
                  <a:lnTo>
                    <a:pt x="48775" y="55067"/>
                  </a:lnTo>
                  <a:lnTo>
                    <a:pt x="48520" y="54302"/>
                  </a:lnTo>
                  <a:close/>
                </a:path>
                <a:path w="51435" h="91439">
                  <a:moveTo>
                    <a:pt x="7745" y="79092"/>
                  </a:moveTo>
                  <a:close/>
                </a:path>
                <a:path w="51435" h="91439">
                  <a:moveTo>
                    <a:pt x="7800" y="79053"/>
                  </a:moveTo>
                  <a:lnTo>
                    <a:pt x="8633" y="79243"/>
                  </a:lnTo>
                  <a:lnTo>
                    <a:pt x="9471" y="79791"/>
                  </a:lnTo>
                  <a:lnTo>
                    <a:pt x="7800" y="79053"/>
                  </a:lnTo>
                  <a:close/>
                </a:path>
                <a:path w="51435" h="91439">
                  <a:moveTo>
                    <a:pt x="46886" y="49669"/>
                  </a:moveTo>
                  <a:lnTo>
                    <a:pt x="46617" y="49908"/>
                  </a:lnTo>
                  <a:lnTo>
                    <a:pt x="47070" y="49956"/>
                  </a:lnTo>
                  <a:lnTo>
                    <a:pt x="46886" y="49669"/>
                  </a:lnTo>
                  <a:close/>
                </a:path>
                <a:path w="51435" h="91439">
                  <a:moveTo>
                    <a:pt x="11781" y="5417"/>
                  </a:moveTo>
                  <a:lnTo>
                    <a:pt x="12181" y="5769"/>
                  </a:lnTo>
                  <a:lnTo>
                    <a:pt x="12220" y="5459"/>
                  </a:lnTo>
                  <a:lnTo>
                    <a:pt x="11781" y="5417"/>
                  </a:lnTo>
                  <a:close/>
                </a:path>
                <a:path w="51435" h="91439">
                  <a:moveTo>
                    <a:pt x="7421" y="12325"/>
                  </a:moveTo>
                  <a:lnTo>
                    <a:pt x="7106" y="12644"/>
                  </a:lnTo>
                  <a:lnTo>
                    <a:pt x="7897" y="12789"/>
                  </a:lnTo>
                  <a:lnTo>
                    <a:pt x="7421" y="12325"/>
                  </a:lnTo>
                  <a:close/>
                </a:path>
                <a:path w="51435" h="91439">
                  <a:moveTo>
                    <a:pt x="7791" y="4810"/>
                  </a:moveTo>
                  <a:lnTo>
                    <a:pt x="7249" y="5386"/>
                  </a:lnTo>
                  <a:lnTo>
                    <a:pt x="7759" y="5433"/>
                  </a:lnTo>
                  <a:lnTo>
                    <a:pt x="7791" y="4810"/>
                  </a:lnTo>
                  <a:close/>
                </a:path>
                <a:path w="51435" h="91439">
                  <a:moveTo>
                    <a:pt x="4571" y="3080"/>
                  </a:moveTo>
                  <a:lnTo>
                    <a:pt x="6198" y="4750"/>
                  </a:lnTo>
                  <a:lnTo>
                    <a:pt x="6366" y="3682"/>
                  </a:lnTo>
                  <a:lnTo>
                    <a:pt x="4571" y="3080"/>
                  </a:lnTo>
                  <a:close/>
                </a:path>
                <a:path w="51435" h="91439">
                  <a:moveTo>
                    <a:pt x="2794" y="17131"/>
                  </a:moveTo>
                  <a:lnTo>
                    <a:pt x="3250" y="18507"/>
                  </a:lnTo>
                  <a:lnTo>
                    <a:pt x="4966" y="19014"/>
                  </a:lnTo>
                  <a:lnTo>
                    <a:pt x="2794" y="17131"/>
                  </a:lnTo>
                  <a:close/>
                </a:path>
                <a:path w="51435" h="91439">
                  <a:moveTo>
                    <a:pt x="5451" y="1635"/>
                  </a:moveTo>
                  <a:lnTo>
                    <a:pt x="4592" y="2530"/>
                  </a:lnTo>
                  <a:lnTo>
                    <a:pt x="5309" y="2784"/>
                  </a:lnTo>
                  <a:lnTo>
                    <a:pt x="5451" y="1635"/>
                  </a:lnTo>
                  <a:close/>
                </a:path>
                <a:path w="51435" h="91439">
                  <a:moveTo>
                    <a:pt x="3555" y="4939"/>
                  </a:moveTo>
                  <a:lnTo>
                    <a:pt x="4236" y="6272"/>
                  </a:lnTo>
                  <a:lnTo>
                    <a:pt x="4185" y="5032"/>
                  </a:lnTo>
                  <a:lnTo>
                    <a:pt x="3555" y="4939"/>
                  </a:lnTo>
                  <a:close/>
                </a:path>
                <a:path w="51435" h="91439">
                  <a:moveTo>
                    <a:pt x="2714" y="4186"/>
                  </a:moveTo>
                  <a:lnTo>
                    <a:pt x="2811" y="3470"/>
                  </a:lnTo>
                  <a:lnTo>
                    <a:pt x="2342" y="4144"/>
                  </a:lnTo>
                  <a:lnTo>
                    <a:pt x="2714" y="4186"/>
                  </a:lnTo>
                  <a:close/>
                </a:path>
                <a:path w="51435" h="91439">
                  <a:moveTo>
                    <a:pt x="2597" y="5825"/>
                  </a:moveTo>
                  <a:lnTo>
                    <a:pt x="2620" y="5048"/>
                  </a:lnTo>
                  <a:lnTo>
                    <a:pt x="2305" y="5321"/>
                  </a:lnTo>
                  <a:lnTo>
                    <a:pt x="2597" y="5825"/>
                  </a:lnTo>
                  <a:close/>
                </a:path>
                <a:path w="51435" h="91439">
                  <a:moveTo>
                    <a:pt x="0" y="6566"/>
                  </a:moveTo>
                  <a:lnTo>
                    <a:pt x="997" y="8386"/>
                  </a:lnTo>
                  <a:lnTo>
                    <a:pt x="1477" y="7291"/>
                  </a:lnTo>
                  <a:lnTo>
                    <a:pt x="0" y="656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1060" y="3947800"/>
              <a:ext cx="75942" cy="7814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4169435" y="3263213"/>
              <a:ext cx="378460" cy="358140"/>
            </a:xfrm>
            <a:custGeom>
              <a:avLst/>
              <a:gdLst/>
              <a:ahLst/>
              <a:cxnLst/>
              <a:rect l="l" t="t" r="r" b="b"/>
              <a:pathLst>
                <a:path w="378460" h="358139">
                  <a:moveTo>
                    <a:pt x="147726" y="333730"/>
                  </a:moveTo>
                  <a:lnTo>
                    <a:pt x="144919" y="334289"/>
                  </a:lnTo>
                  <a:lnTo>
                    <a:pt x="145770" y="334657"/>
                  </a:lnTo>
                  <a:lnTo>
                    <a:pt x="147726" y="333730"/>
                  </a:lnTo>
                  <a:close/>
                </a:path>
                <a:path w="378460" h="358139">
                  <a:moveTo>
                    <a:pt x="147777" y="331038"/>
                  </a:moveTo>
                  <a:lnTo>
                    <a:pt x="146138" y="332143"/>
                  </a:lnTo>
                  <a:lnTo>
                    <a:pt x="147104" y="331978"/>
                  </a:lnTo>
                  <a:lnTo>
                    <a:pt x="147777" y="331038"/>
                  </a:lnTo>
                  <a:close/>
                </a:path>
                <a:path w="378460" h="358139">
                  <a:moveTo>
                    <a:pt x="148043" y="333730"/>
                  </a:moveTo>
                  <a:lnTo>
                    <a:pt x="148031" y="331952"/>
                  </a:lnTo>
                  <a:lnTo>
                    <a:pt x="145389" y="332409"/>
                  </a:lnTo>
                  <a:lnTo>
                    <a:pt x="148043" y="333730"/>
                  </a:lnTo>
                  <a:close/>
                </a:path>
                <a:path w="378460" h="358139">
                  <a:moveTo>
                    <a:pt x="148386" y="337223"/>
                  </a:moveTo>
                  <a:lnTo>
                    <a:pt x="147967" y="334556"/>
                  </a:lnTo>
                  <a:lnTo>
                    <a:pt x="146253" y="336842"/>
                  </a:lnTo>
                  <a:lnTo>
                    <a:pt x="148386" y="337223"/>
                  </a:lnTo>
                  <a:close/>
                </a:path>
                <a:path w="378460" h="358139">
                  <a:moveTo>
                    <a:pt x="149085" y="340741"/>
                  </a:moveTo>
                  <a:lnTo>
                    <a:pt x="148729" y="339242"/>
                  </a:lnTo>
                  <a:lnTo>
                    <a:pt x="148310" y="341376"/>
                  </a:lnTo>
                  <a:lnTo>
                    <a:pt x="149085" y="340741"/>
                  </a:lnTo>
                  <a:close/>
                </a:path>
                <a:path w="378460" h="358139">
                  <a:moveTo>
                    <a:pt x="150418" y="332879"/>
                  </a:moveTo>
                  <a:lnTo>
                    <a:pt x="149009" y="333171"/>
                  </a:lnTo>
                  <a:lnTo>
                    <a:pt x="150355" y="333997"/>
                  </a:lnTo>
                  <a:lnTo>
                    <a:pt x="150418" y="332879"/>
                  </a:lnTo>
                  <a:close/>
                </a:path>
                <a:path w="378460" h="358139">
                  <a:moveTo>
                    <a:pt x="156972" y="353618"/>
                  </a:moveTo>
                  <a:lnTo>
                    <a:pt x="156464" y="352221"/>
                  </a:lnTo>
                  <a:lnTo>
                    <a:pt x="155536" y="354253"/>
                  </a:lnTo>
                  <a:lnTo>
                    <a:pt x="156972" y="353618"/>
                  </a:lnTo>
                  <a:close/>
                </a:path>
                <a:path w="378460" h="358139">
                  <a:moveTo>
                    <a:pt x="162661" y="350621"/>
                  </a:moveTo>
                  <a:lnTo>
                    <a:pt x="161099" y="348665"/>
                  </a:lnTo>
                  <a:lnTo>
                    <a:pt x="161315" y="350558"/>
                  </a:lnTo>
                  <a:lnTo>
                    <a:pt x="162661" y="350621"/>
                  </a:lnTo>
                  <a:close/>
                </a:path>
                <a:path w="378460" h="358139">
                  <a:moveTo>
                    <a:pt x="163715" y="356552"/>
                  </a:moveTo>
                  <a:lnTo>
                    <a:pt x="163703" y="350075"/>
                  </a:lnTo>
                  <a:lnTo>
                    <a:pt x="160693" y="353123"/>
                  </a:lnTo>
                  <a:lnTo>
                    <a:pt x="163715" y="356552"/>
                  </a:lnTo>
                  <a:close/>
                </a:path>
                <a:path w="378460" h="358139">
                  <a:moveTo>
                    <a:pt x="165150" y="351967"/>
                  </a:moveTo>
                  <a:lnTo>
                    <a:pt x="164744" y="350024"/>
                  </a:lnTo>
                  <a:lnTo>
                    <a:pt x="164236" y="352209"/>
                  </a:lnTo>
                  <a:lnTo>
                    <a:pt x="165150" y="351967"/>
                  </a:lnTo>
                  <a:close/>
                </a:path>
                <a:path w="378460" h="358139">
                  <a:moveTo>
                    <a:pt x="168109" y="354711"/>
                  </a:moveTo>
                  <a:lnTo>
                    <a:pt x="165582" y="356450"/>
                  </a:lnTo>
                  <a:lnTo>
                    <a:pt x="166852" y="357847"/>
                  </a:lnTo>
                  <a:lnTo>
                    <a:pt x="168109" y="354711"/>
                  </a:lnTo>
                  <a:close/>
                </a:path>
                <a:path w="378460" h="358139">
                  <a:moveTo>
                    <a:pt x="378142" y="44145"/>
                  </a:moveTo>
                  <a:lnTo>
                    <a:pt x="365506" y="40665"/>
                  </a:lnTo>
                  <a:lnTo>
                    <a:pt x="362737" y="36042"/>
                  </a:lnTo>
                  <a:lnTo>
                    <a:pt x="361111" y="33324"/>
                  </a:lnTo>
                  <a:lnTo>
                    <a:pt x="351396" y="36042"/>
                  </a:lnTo>
                  <a:lnTo>
                    <a:pt x="346075" y="27203"/>
                  </a:lnTo>
                  <a:lnTo>
                    <a:pt x="349059" y="24574"/>
                  </a:lnTo>
                  <a:lnTo>
                    <a:pt x="347662" y="19202"/>
                  </a:lnTo>
                  <a:lnTo>
                    <a:pt x="346303" y="13919"/>
                  </a:lnTo>
                  <a:lnTo>
                    <a:pt x="342138" y="10261"/>
                  </a:lnTo>
                  <a:lnTo>
                    <a:pt x="341325" y="9537"/>
                  </a:lnTo>
                  <a:lnTo>
                    <a:pt x="335038" y="10261"/>
                  </a:lnTo>
                  <a:lnTo>
                    <a:pt x="334352" y="7416"/>
                  </a:lnTo>
                  <a:lnTo>
                    <a:pt x="333590" y="4267"/>
                  </a:lnTo>
                  <a:lnTo>
                    <a:pt x="333502" y="3898"/>
                  </a:lnTo>
                  <a:lnTo>
                    <a:pt x="327964" y="1625"/>
                  </a:lnTo>
                  <a:lnTo>
                    <a:pt x="322783" y="4267"/>
                  </a:lnTo>
                  <a:lnTo>
                    <a:pt x="317919" y="0"/>
                  </a:lnTo>
                  <a:lnTo>
                    <a:pt x="302768" y="7416"/>
                  </a:lnTo>
                  <a:lnTo>
                    <a:pt x="282092" y="5461"/>
                  </a:lnTo>
                  <a:lnTo>
                    <a:pt x="261581" y="9537"/>
                  </a:lnTo>
                  <a:lnTo>
                    <a:pt x="251612" y="19202"/>
                  </a:lnTo>
                  <a:lnTo>
                    <a:pt x="247396" y="17437"/>
                  </a:lnTo>
                  <a:lnTo>
                    <a:pt x="237744" y="28549"/>
                  </a:lnTo>
                  <a:lnTo>
                    <a:pt x="245414" y="38849"/>
                  </a:lnTo>
                  <a:lnTo>
                    <a:pt x="247815" y="46748"/>
                  </a:lnTo>
                  <a:lnTo>
                    <a:pt x="245237" y="50533"/>
                  </a:lnTo>
                  <a:lnTo>
                    <a:pt x="248399" y="53200"/>
                  </a:lnTo>
                  <a:lnTo>
                    <a:pt x="233070" y="72123"/>
                  </a:lnTo>
                  <a:lnTo>
                    <a:pt x="236715" y="77012"/>
                  </a:lnTo>
                  <a:lnTo>
                    <a:pt x="234670" y="85178"/>
                  </a:lnTo>
                  <a:lnTo>
                    <a:pt x="222288" y="88709"/>
                  </a:lnTo>
                  <a:lnTo>
                    <a:pt x="207213" y="86614"/>
                  </a:lnTo>
                  <a:lnTo>
                    <a:pt x="217271" y="105067"/>
                  </a:lnTo>
                  <a:lnTo>
                    <a:pt x="198158" y="114160"/>
                  </a:lnTo>
                  <a:lnTo>
                    <a:pt x="197091" y="124282"/>
                  </a:lnTo>
                  <a:lnTo>
                    <a:pt x="192265" y="129641"/>
                  </a:lnTo>
                  <a:lnTo>
                    <a:pt x="194259" y="143903"/>
                  </a:lnTo>
                  <a:lnTo>
                    <a:pt x="183413" y="152908"/>
                  </a:lnTo>
                  <a:lnTo>
                    <a:pt x="180225" y="149682"/>
                  </a:lnTo>
                  <a:lnTo>
                    <a:pt x="177076" y="146507"/>
                  </a:lnTo>
                  <a:lnTo>
                    <a:pt x="176758" y="149682"/>
                  </a:lnTo>
                  <a:lnTo>
                    <a:pt x="167614" y="146519"/>
                  </a:lnTo>
                  <a:lnTo>
                    <a:pt x="154622" y="154838"/>
                  </a:lnTo>
                  <a:lnTo>
                    <a:pt x="158394" y="160401"/>
                  </a:lnTo>
                  <a:lnTo>
                    <a:pt x="134683" y="163296"/>
                  </a:lnTo>
                  <a:lnTo>
                    <a:pt x="126847" y="170561"/>
                  </a:lnTo>
                  <a:lnTo>
                    <a:pt x="123151" y="193929"/>
                  </a:lnTo>
                  <a:lnTo>
                    <a:pt x="126403" y="196367"/>
                  </a:lnTo>
                  <a:lnTo>
                    <a:pt x="123507" y="199631"/>
                  </a:lnTo>
                  <a:lnTo>
                    <a:pt x="96227" y="207911"/>
                  </a:lnTo>
                  <a:lnTo>
                    <a:pt x="84328" y="206514"/>
                  </a:lnTo>
                  <a:lnTo>
                    <a:pt x="74180" y="212001"/>
                  </a:lnTo>
                  <a:lnTo>
                    <a:pt x="61645" y="209219"/>
                  </a:lnTo>
                  <a:lnTo>
                    <a:pt x="36563" y="212026"/>
                  </a:lnTo>
                  <a:lnTo>
                    <a:pt x="0" y="199339"/>
                  </a:lnTo>
                  <a:lnTo>
                    <a:pt x="23812" y="233426"/>
                  </a:lnTo>
                  <a:lnTo>
                    <a:pt x="44005" y="240919"/>
                  </a:lnTo>
                  <a:lnTo>
                    <a:pt x="44424" y="268160"/>
                  </a:lnTo>
                  <a:lnTo>
                    <a:pt x="56095" y="270040"/>
                  </a:lnTo>
                  <a:lnTo>
                    <a:pt x="53200" y="283171"/>
                  </a:lnTo>
                  <a:lnTo>
                    <a:pt x="36017" y="285267"/>
                  </a:lnTo>
                  <a:lnTo>
                    <a:pt x="30835" y="292823"/>
                  </a:lnTo>
                  <a:lnTo>
                    <a:pt x="23304" y="293319"/>
                  </a:lnTo>
                  <a:lnTo>
                    <a:pt x="16662" y="320738"/>
                  </a:lnTo>
                  <a:lnTo>
                    <a:pt x="20789" y="324853"/>
                  </a:lnTo>
                  <a:lnTo>
                    <a:pt x="36893" y="318630"/>
                  </a:lnTo>
                  <a:lnTo>
                    <a:pt x="60286" y="319989"/>
                  </a:lnTo>
                  <a:lnTo>
                    <a:pt x="60858" y="318630"/>
                  </a:lnTo>
                  <a:lnTo>
                    <a:pt x="62026" y="315887"/>
                  </a:lnTo>
                  <a:lnTo>
                    <a:pt x="73164" y="316915"/>
                  </a:lnTo>
                  <a:lnTo>
                    <a:pt x="73571" y="315887"/>
                  </a:lnTo>
                  <a:lnTo>
                    <a:pt x="74587" y="313296"/>
                  </a:lnTo>
                  <a:lnTo>
                    <a:pt x="73939" y="316865"/>
                  </a:lnTo>
                  <a:lnTo>
                    <a:pt x="85255" y="321246"/>
                  </a:lnTo>
                  <a:lnTo>
                    <a:pt x="89484" y="317106"/>
                  </a:lnTo>
                  <a:lnTo>
                    <a:pt x="129413" y="315010"/>
                  </a:lnTo>
                  <a:lnTo>
                    <a:pt x="126072" y="313296"/>
                  </a:lnTo>
                  <a:lnTo>
                    <a:pt x="122948" y="311683"/>
                  </a:lnTo>
                  <a:lnTo>
                    <a:pt x="125730" y="309740"/>
                  </a:lnTo>
                  <a:lnTo>
                    <a:pt x="134975" y="320522"/>
                  </a:lnTo>
                  <a:lnTo>
                    <a:pt x="133134" y="329653"/>
                  </a:lnTo>
                  <a:lnTo>
                    <a:pt x="149440" y="331012"/>
                  </a:lnTo>
                  <a:lnTo>
                    <a:pt x="149275" y="332282"/>
                  </a:lnTo>
                  <a:lnTo>
                    <a:pt x="150469" y="331635"/>
                  </a:lnTo>
                  <a:lnTo>
                    <a:pt x="149555" y="331012"/>
                  </a:lnTo>
                  <a:lnTo>
                    <a:pt x="150507" y="331089"/>
                  </a:lnTo>
                  <a:lnTo>
                    <a:pt x="150939" y="343903"/>
                  </a:lnTo>
                  <a:lnTo>
                    <a:pt x="150190" y="344271"/>
                  </a:lnTo>
                  <a:lnTo>
                    <a:pt x="149352" y="343560"/>
                  </a:lnTo>
                  <a:lnTo>
                    <a:pt x="147701" y="343395"/>
                  </a:lnTo>
                  <a:lnTo>
                    <a:pt x="150050" y="344347"/>
                  </a:lnTo>
                  <a:lnTo>
                    <a:pt x="148145" y="345287"/>
                  </a:lnTo>
                  <a:lnTo>
                    <a:pt x="149656" y="347421"/>
                  </a:lnTo>
                  <a:lnTo>
                    <a:pt x="149606" y="348449"/>
                  </a:lnTo>
                  <a:lnTo>
                    <a:pt x="150012" y="347929"/>
                  </a:lnTo>
                  <a:lnTo>
                    <a:pt x="150761" y="348970"/>
                  </a:lnTo>
                  <a:lnTo>
                    <a:pt x="149834" y="349211"/>
                  </a:lnTo>
                  <a:lnTo>
                    <a:pt x="151549" y="350062"/>
                  </a:lnTo>
                  <a:lnTo>
                    <a:pt x="153936" y="353390"/>
                  </a:lnTo>
                  <a:lnTo>
                    <a:pt x="157835" y="350215"/>
                  </a:lnTo>
                  <a:lnTo>
                    <a:pt x="157962" y="354228"/>
                  </a:lnTo>
                  <a:lnTo>
                    <a:pt x="161531" y="351104"/>
                  </a:lnTo>
                  <a:lnTo>
                    <a:pt x="158102" y="349999"/>
                  </a:lnTo>
                  <a:lnTo>
                    <a:pt x="160388" y="348145"/>
                  </a:lnTo>
                  <a:lnTo>
                    <a:pt x="165798" y="350431"/>
                  </a:lnTo>
                  <a:lnTo>
                    <a:pt x="165735" y="354431"/>
                  </a:lnTo>
                  <a:lnTo>
                    <a:pt x="180797" y="351193"/>
                  </a:lnTo>
                  <a:lnTo>
                    <a:pt x="181444" y="348145"/>
                  </a:lnTo>
                  <a:lnTo>
                    <a:pt x="182638" y="342595"/>
                  </a:lnTo>
                  <a:lnTo>
                    <a:pt x="209435" y="343535"/>
                  </a:lnTo>
                  <a:lnTo>
                    <a:pt x="213042" y="342595"/>
                  </a:lnTo>
                  <a:lnTo>
                    <a:pt x="223799" y="339788"/>
                  </a:lnTo>
                  <a:lnTo>
                    <a:pt x="222872" y="344170"/>
                  </a:lnTo>
                  <a:lnTo>
                    <a:pt x="226174" y="345059"/>
                  </a:lnTo>
                  <a:lnTo>
                    <a:pt x="235572" y="340334"/>
                  </a:lnTo>
                  <a:lnTo>
                    <a:pt x="234721" y="339788"/>
                  </a:lnTo>
                  <a:lnTo>
                    <a:pt x="233159" y="338785"/>
                  </a:lnTo>
                  <a:lnTo>
                    <a:pt x="232803" y="338569"/>
                  </a:lnTo>
                  <a:lnTo>
                    <a:pt x="233603" y="336600"/>
                  </a:lnTo>
                  <a:lnTo>
                    <a:pt x="235013" y="333159"/>
                  </a:lnTo>
                  <a:lnTo>
                    <a:pt x="225171" y="315518"/>
                  </a:lnTo>
                  <a:lnTo>
                    <a:pt x="225234" y="309740"/>
                  </a:lnTo>
                  <a:lnTo>
                    <a:pt x="225247" y="308089"/>
                  </a:lnTo>
                  <a:lnTo>
                    <a:pt x="216204" y="307276"/>
                  </a:lnTo>
                  <a:lnTo>
                    <a:pt x="212051" y="301421"/>
                  </a:lnTo>
                  <a:lnTo>
                    <a:pt x="213804" y="285788"/>
                  </a:lnTo>
                  <a:lnTo>
                    <a:pt x="198501" y="280593"/>
                  </a:lnTo>
                  <a:lnTo>
                    <a:pt x="200304" y="269519"/>
                  </a:lnTo>
                  <a:lnTo>
                    <a:pt x="218249" y="248031"/>
                  </a:lnTo>
                  <a:lnTo>
                    <a:pt x="223291" y="247929"/>
                  </a:lnTo>
                  <a:lnTo>
                    <a:pt x="229781" y="255866"/>
                  </a:lnTo>
                  <a:lnTo>
                    <a:pt x="253428" y="249199"/>
                  </a:lnTo>
                  <a:lnTo>
                    <a:pt x="254114" y="247929"/>
                  </a:lnTo>
                  <a:lnTo>
                    <a:pt x="264998" y="227736"/>
                  </a:lnTo>
                  <a:lnTo>
                    <a:pt x="277507" y="221284"/>
                  </a:lnTo>
                  <a:lnTo>
                    <a:pt x="281457" y="212026"/>
                  </a:lnTo>
                  <a:lnTo>
                    <a:pt x="283210" y="207911"/>
                  </a:lnTo>
                  <a:lnTo>
                    <a:pt x="287845" y="197027"/>
                  </a:lnTo>
                  <a:lnTo>
                    <a:pt x="301091" y="190284"/>
                  </a:lnTo>
                  <a:lnTo>
                    <a:pt x="298665" y="185420"/>
                  </a:lnTo>
                  <a:lnTo>
                    <a:pt x="318325" y="166649"/>
                  </a:lnTo>
                  <a:lnTo>
                    <a:pt x="313486" y="165354"/>
                  </a:lnTo>
                  <a:lnTo>
                    <a:pt x="316699" y="156705"/>
                  </a:lnTo>
                  <a:lnTo>
                    <a:pt x="314591" y="152908"/>
                  </a:lnTo>
                  <a:lnTo>
                    <a:pt x="312775" y="149644"/>
                  </a:lnTo>
                  <a:lnTo>
                    <a:pt x="333273" y="134480"/>
                  </a:lnTo>
                  <a:lnTo>
                    <a:pt x="327228" y="129387"/>
                  </a:lnTo>
                  <a:lnTo>
                    <a:pt x="317398" y="128574"/>
                  </a:lnTo>
                  <a:lnTo>
                    <a:pt x="317792" y="121716"/>
                  </a:lnTo>
                  <a:lnTo>
                    <a:pt x="317957" y="118999"/>
                  </a:lnTo>
                  <a:lnTo>
                    <a:pt x="313550" y="121716"/>
                  </a:lnTo>
                  <a:lnTo>
                    <a:pt x="311099" y="114681"/>
                  </a:lnTo>
                  <a:lnTo>
                    <a:pt x="302171" y="108915"/>
                  </a:lnTo>
                  <a:lnTo>
                    <a:pt x="306374" y="104140"/>
                  </a:lnTo>
                  <a:lnTo>
                    <a:pt x="300621" y="95326"/>
                  </a:lnTo>
                  <a:lnTo>
                    <a:pt x="306768" y="88709"/>
                  </a:lnTo>
                  <a:lnTo>
                    <a:pt x="308152" y="87223"/>
                  </a:lnTo>
                  <a:lnTo>
                    <a:pt x="300609" y="86474"/>
                  </a:lnTo>
                  <a:lnTo>
                    <a:pt x="302691" y="79578"/>
                  </a:lnTo>
                  <a:lnTo>
                    <a:pt x="296379" y="76415"/>
                  </a:lnTo>
                  <a:lnTo>
                    <a:pt x="300672" y="68592"/>
                  </a:lnTo>
                  <a:lnTo>
                    <a:pt x="312343" y="65506"/>
                  </a:lnTo>
                  <a:lnTo>
                    <a:pt x="341122" y="73037"/>
                  </a:lnTo>
                  <a:lnTo>
                    <a:pt x="357746" y="65506"/>
                  </a:lnTo>
                  <a:lnTo>
                    <a:pt x="358889" y="64985"/>
                  </a:lnTo>
                  <a:lnTo>
                    <a:pt x="362458" y="66662"/>
                  </a:lnTo>
                  <a:lnTo>
                    <a:pt x="363448" y="64985"/>
                  </a:lnTo>
                  <a:lnTo>
                    <a:pt x="365518" y="61493"/>
                  </a:lnTo>
                  <a:lnTo>
                    <a:pt x="374827" y="58496"/>
                  </a:lnTo>
                  <a:lnTo>
                    <a:pt x="378142" y="44145"/>
                  </a:lnTo>
                  <a:close/>
                </a:path>
              </a:pathLst>
            </a:custGeom>
            <a:solidFill>
              <a:srgbClr val="EC6D1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169436" y="3263209"/>
              <a:ext cx="378460" cy="358140"/>
            </a:xfrm>
            <a:custGeom>
              <a:avLst/>
              <a:gdLst/>
              <a:ahLst/>
              <a:cxnLst/>
              <a:rect l="l" t="t" r="r" b="b"/>
              <a:pathLst>
                <a:path w="378460" h="358139">
                  <a:moveTo>
                    <a:pt x="16670" y="320734"/>
                  </a:moveTo>
                  <a:lnTo>
                    <a:pt x="20796" y="324855"/>
                  </a:lnTo>
                  <a:lnTo>
                    <a:pt x="36897" y="318625"/>
                  </a:lnTo>
                  <a:lnTo>
                    <a:pt x="60286" y="319984"/>
                  </a:lnTo>
                  <a:lnTo>
                    <a:pt x="62026" y="315884"/>
                  </a:lnTo>
                  <a:lnTo>
                    <a:pt x="73171" y="316911"/>
                  </a:lnTo>
                  <a:lnTo>
                    <a:pt x="74591" y="313293"/>
                  </a:lnTo>
                  <a:lnTo>
                    <a:pt x="73948" y="316863"/>
                  </a:lnTo>
                  <a:lnTo>
                    <a:pt x="85256" y="321239"/>
                  </a:lnTo>
                  <a:lnTo>
                    <a:pt x="89485" y="317100"/>
                  </a:lnTo>
                  <a:lnTo>
                    <a:pt x="129419" y="315014"/>
                  </a:lnTo>
                  <a:lnTo>
                    <a:pt x="122958" y="311686"/>
                  </a:lnTo>
                  <a:lnTo>
                    <a:pt x="125737" y="309735"/>
                  </a:lnTo>
                  <a:lnTo>
                    <a:pt x="134981" y="320515"/>
                  </a:lnTo>
                  <a:lnTo>
                    <a:pt x="133133" y="329658"/>
                  </a:lnTo>
                  <a:lnTo>
                    <a:pt x="150516" y="331089"/>
                  </a:lnTo>
                  <a:lnTo>
                    <a:pt x="150942" y="343901"/>
                  </a:lnTo>
                  <a:lnTo>
                    <a:pt x="148144" y="345285"/>
                  </a:lnTo>
                  <a:lnTo>
                    <a:pt x="153941" y="353395"/>
                  </a:lnTo>
                  <a:lnTo>
                    <a:pt x="160388" y="348139"/>
                  </a:lnTo>
                  <a:lnTo>
                    <a:pt x="165806" y="350430"/>
                  </a:lnTo>
                  <a:lnTo>
                    <a:pt x="165741" y="354435"/>
                  </a:lnTo>
                  <a:lnTo>
                    <a:pt x="180798" y="351187"/>
                  </a:lnTo>
                  <a:lnTo>
                    <a:pt x="182640" y="342593"/>
                  </a:lnTo>
                  <a:lnTo>
                    <a:pt x="209440" y="343531"/>
                  </a:lnTo>
                  <a:lnTo>
                    <a:pt x="223810" y="339789"/>
                  </a:lnTo>
                  <a:lnTo>
                    <a:pt x="222879" y="344174"/>
                  </a:lnTo>
                  <a:lnTo>
                    <a:pt x="226182" y="345051"/>
                  </a:lnTo>
                  <a:lnTo>
                    <a:pt x="235573" y="340335"/>
                  </a:lnTo>
                  <a:lnTo>
                    <a:pt x="229765" y="336602"/>
                  </a:lnTo>
                  <a:lnTo>
                    <a:pt x="232723" y="338785"/>
                  </a:lnTo>
                  <a:lnTo>
                    <a:pt x="235015" y="333164"/>
                  </a:lnTo>
                  <a:lnTo>
                    <a:pt x="225175" y="315518"/>
                  </a:lnTo>
                  <a:lnTo>
                    <a:pt x="225258" y="308088"/>
                  </a:lnTo>
                  <a:lnTo>
                    <a:pt x="216209" y="307279"/>
                  </a:lnTo>
                  <a:lnTo>
                    <a:pt x="212062" y="301414"/>
                  </a:lnTo>
                  <a:lnTo>
                    <a:pt x="213814" y="285790"/>
                  </a:lnTo>
                  <a:lnTo>
                    <a:pt x="198506" y="280598"/>
                  </a:lnTo>
                  <a:lnTo>
                    <a:pt x="200308" y="269523"/>
                  </a:lnTo>
                  <a:lnTo>
                    <a:pt x="218256" y="248034"/>
                  </a:lnTo>
                  <a:lnTo>
                    <a:pt x="223299" y="247932"/>
                  </a:lnTo>
                  <a:lnTo>
                    <a:pt x="229781" y="255864"/>
                  </a:lnTo>
                  <a:lnTo>
                    <a:pt x="253432" y="249200"/>
                  </a:lnTo>
                  <a:lnTo>
                    <a:pt x="264998" y="227732"/>
                  </a:lnTo>
                  <a:lnTo>
                    <a:pt x="277513" y="221286"/>
                  </a:lnTo>
                  <a:lnTo>
                    <a:pt x="287854" y="197025"/>
                  </a:lnTo>
                  <a:lnTo>
                    <a:pt x="301095" y="190282"/>
                  </a:lnTo>
                  <a:lnTo>
                    <a:pt x="298670" y="185421"/>
                  </a:lnTo>
                  <a:lnTo>
                    <a:pt x="318329" y="166647"/>
                  </a:lnTo>
                  <a:lnTo>
                    <a:pt x="313488" y="165350"/>
                  </a:lnTo>
                  <a:lnTo>
                    <a:pt x="316709" y="156702"/>
                  </a:lnTo>
                  <a:lnTo>
                    <a:pt x="312781" y="149647"/>
                  </a:lnTo>
                  <a:lnTo>
                    <a:pt x="333278" y="134478"/>
                  </a:lnTo>
                  <a:lnTo>
                    <a:pt x="327233" y="129389"/>
                  </a:lnTo>
                  <a:lnTo>
                    <a:pt x="317398" y="128569"/>
                  </a:lnTo>
                  <a:lnTo>
                    <a:pt x="317957" y="118996"/>
                  </a:lnTo>
                  <a:lnTo>
                    <a:pt x="313551" y="121711"/>
                  </a:lnTo>
                  <a:lnTo>
                    <a:pt x="311110" y="114681"/>
                  </a:lnTo>
                  <a:lnTo>
                    <a:pt x="302171" y="108910"/>
                  </a:lnTo>
                  <a:lnTo>
                    <a:pt x="306382" y="104136"/>
                  </a:lnTo>
                  <a:lnTo>
                    <a:pt x="300624" y="95323"/>
                  </a:lnTo>
                  <a:lnTo>
                    <a:pt x="308154" y="87225"/>
                  </a:lnTo>
                  <a:lnTo>
                    <a:pt x="300610" y="86470"/>
                  </a:lnTo>
                  <a:lnTo>
                    <a:pt x="302702" y="79583"/>
                  </a:lnTo>
                  <a:lnTo>
                    <a:pt x="296388" y="76415"/>
                  </a:lnTo>
                  <a:lnTo>
                    <a:pt x="300675" y="68590"/>
                  </a:lnTo>
                  <a:lnTo>
                    <a:pt x="312353" y="65508"/>
                  </a:lnTo>
                  <a:lnTo>
                    <a:pt x="341132" y="73040"/>
                  </a:lnTo>
                  <a:lnTo>
                    <a:pt x="358897" y="64988"/>
                  </a:lnTo>
                  <a:lnTo>
                    <a:pt x="362462" y="66664"/>
                  </a:lnTo>
                  <a:lnTo>
                    <a:pt x="365528" y="61495"/>
                  </a:lnTo>
                  <a:lnTo>
                    <a:pt x="374832" y="58499"/>
                  </a:lnTo>
                  <a:lnTo>
                    <a:pt x="378149" y="44139"/>
                  </a:lnTo>
                  <a:lnTo>
                    <a:pt x="365509" y="40665"/>
                  </a:lnTo>
                  <a:lnTo>
                    <a:pt x="361113" y="33318"/>
                  </a:lnTo>
                  <a:lnTo>
                    <a:pt x="351402" y="36044"/>
                  </a:lnTo>
                  <a:lnTo>
                    <a:pt x="346074" y="27205"/>
                  </a:lnTo>
                  <a:lnTo>
                    <a:pt x="349064" y="24576"/>
                  </a:lnTo>
                  <a:lnTo>
                    <a:pt x="346304" y="13917"/>
                  </a:lnTo>
                  <a:lnTo>
                    <a:pt x="341318" y="9527"/>
                  </a:lnTo>
                  <a:lnTo>
                    <a:pt x="335039" y="10258"/>
                  </a:lnTo>
                  <a:lnTo>
                    <a:pt x="333510" y="3894"/>
                  </a:lnTo>
                  <a:lnTo>
                    <a:pt x="327969" y="1618"/>
                  </a:lnTo>
                  <a:lnTo>
                    <a:pt x="322783" y="4259"/>
                  </a:lnTo>
                  <a:lnTo>
                    <a:pt x="317927" y="0"/>
                  </a:lnTo>
                  <a:lnTo>
                    <a:pt x="302775" y="7420"/>
                  </a:lnTo>
                  <a:lnTo>
                    <a:pt x="282103" y="5458"/>
                  </a:lnTo>
                  <a:lnTo>
                    <a:pt x="261585" y="9536"/>
                  </a:lnTo>
                  <a:lnTo>
                    <a:pt x="251614" y="19199"/>
                  </a:lnTo>
                  <a:lnTo>
                    <a:pt x="247399" y="17433"/>
                  </a:lnTo>
                  <a:lnTo>
                    <a:pt x="237745" y="28545"/>
                  </a:lnTo>
                  <a:lnTo>
                    <a:pt x="245417" y="38848"/>
                  </a:lnTo>
                  <a:lnTo>
                    <a:pt x="247815" y="46753"/>
                  </a:lnTo>
                  <a:lnTo>
                    <a:pt x="245243" y="50533"/>
                  </a:lnTo>
                  <a:lnTo>
                    <a:pt x="248398" y="53196"/>
                  </a:lnTo>
                  <a:lnTo>
                    <a:pt x="233082" y="72128"/>
                  </a:lnTo>
                  <a:lnTo>
                    <a:pt x="236718" y="77014"/>
                  </a:lnTo>
                  <a:lnTo>
                    <a:pt x="234672" y="85178"/>
                  </a:lnTo>
                  <a:lnTo>
                    <a:pt x="222288" y="88710"/>
                  </a:lnTo>
                  <a:lnTo>
                    <a:pt x="207224" y="86617"/>
                  </a:lnTo>
                  <a:lnTo>
                    <a:pt x="217273" y="105069"/>
                  </a:lnTo>
                  <a:lnTo>
                    <a:pt x="198166" y="114163"/>
                  </a:lnTo>
                  <a:lnTo>
                    <a:pt x="197095" y="124276"/>
                  </a:lnTo>
                  <a:lnTo>
                    <a:pt x="192268" y="129640"/>
                  </a:lnTo>
                  <a:lnTo>
                    <a:pt x="194265" y="143901"/>
                  </a:lnTo>
                  <a:lnTo>
                    <a:pt x="183419" y="152906"/>
                  </a:lnTo>
                  <a:lnTo>
                    <a:pt x="177086" y="146508"/>
                  </a:lnTo>
                  <a:lnTo>
                    <a:pt x="176765" y="149682"/>
                  </a:lnTo>
                  <a:lnTo>
                    <a:pt x="167617" y="146524"/>
                  </a:lnTo>
                  <a:lnTo>
                    <a:pt x="154628" y="154837"/>
                  </a:lnTo>
                  <a:lnTo>
                    <a:pt x="158405" y="160399"/>
                  </a:lnTo>
                  <a:lnTo>
                    <a:pt x="134687" y="163292"/>
                  </a:lnTo>
                  <a:lnTo>
                    <a:pt x="126851" y="170562"/>
                  </a:lnTo>
                  <a:lnTo>
                    <a:pt x="123151" y="193925"/>
                  </a:lnTo>
                  <a:lnTo>
                    <a:pt x="126412" y="196365"/>
                  </a:lnTo>
                  <a:lnTo>
                    <a:pt x="123512" y="199626"/>
                  </a:lnTo>
                  <a:lnTo>
                    <a:pt x="96236" y="207905"/>
                  </a:lnTo>
                  <a:lnTo>
                    <a:pt x="84335" y="206518"/>
                  </a:lnTo>
                  <a:lnTo>
                    <a:pt x="74187" y="211999"/>
                  </a:lnTo>
                  <a:lnTo>
                    <a:pt x="61646" y="209212"/>
                  </a:lnTo>
                  <a:lnTo>
                    <a:pt x="36563" y="212026"/>
                  </a:lnTo>
                  <a:lnTo>
                    <a:pt x="0" y="199335"/>
                  </a:lnTo>
                  <a:lnTo>
                    <a:pt x="23816" y="233427"/>
                  </a:lnTo>
                  <a:lnTo>
                    <a:pt x="44015" y="240920"/>
                  </a:lnTo>
                  <a:lnTo>
                    <a:pt x="44431" y="268158"/>
                  </a:lnTo>
                  <a:lnTo>
                    <a:pt x="56096" y="270034"/>
                  </a:lnTo>
                  <a:lnTo>
                    <a:pt x="53200" y="283171"/>
                  </a:lnTo>
                  <a:lnTo>
                    <a:pt x="36028" y="285261"/>
                  </a:lnTo>
                  <a:lnTo>
                    <a:pt x="30838" y="292817"/>
                  </a:lnTo>
                  <a:lnTo>
                    <a:pt x="23313" y="293314"/>
                  </a:lnTo>
                  <a:lnTo>
                    <a:pt x="16670" y="320734"/>
                  </a:lnTo>
                  <a:close/>
                </a:path>
                <a:path w="378460" h="358139">
                  <a:moveTo>
                    <a:pt x="168118" y="354714"/>
                  </a:moveTo>
                  <a:lnTo>
                    <a:pt x="165585" y="356445"/>
                  </a:lnTo>
                  <a:lnTo>
                    <a:pt x="166863" y="357846"/>
                  </a:lnTo>
                  <a:lnTo>
                    <a:pt x="168118" y="354714"/>
                  </a:lnTo>
                  <a:close/>
                </a:path>
                <a:path w="378460" h="358139">
                  <a:moveTo>
                    <a:pt x="165162" y="351972"/>
                  </a:moveTo>
                  <a:lnTo>
                    <a:pt x="164755" y="350019"/>
                  </a:lnTo>
                  <a:lnTo>
                    <a:pt x="164243" y="352208"/>
                  </a:lnTo>
                  <a:lnTo>
                    <a:pt x="165162" y="351972"/>
                  </a:lnTo>
                  <a:close/>
                </a:path>
                <a:path w="378460" h="358139">
                  <a:moveTo>
                    <a:pt x="163707" y="350075"/>
                  </a:moveTo>
                  <a:lnTo>
                    <a:pt x="160701" y="353123"/>
                  </a:lnTo>
                  <a:lnTo>
                    <a:pt x="163716" y="356550"/>
                  </a:lnTo>
                  <a:lnTo>
                    <a:pt x="163707" y="350075"/>
                  </a:lnTo>
                  <a:close/>
                </a:path>
                <a:path w="378460" h="358139">
                  <a:moveTo>
                    <a:pt x="161101" y="348665"/>
                  </a:moveTo>
                  <a:lnTo>
                    <a:pt x="161314" y="350560"/>
                  </a:lnTo>
                  <a:lnTo>
                    <a:pt x="162673" y="350616"/>
                  </a:lnTo>
                  <a:lnTo>
                    <a:pt x="161101" y="348665"/>
                  </a:lnTo>
                  <a:close/>
                </a:path>
                <a:path w="378460" h="358139">
                  <a:moveTo>
                    <a:pt x="157970" y="354221"/>
                  </a:moveTo>
                  <a:lnTo>
                    <a:pt x="161533" y="351104"/>
                  </a:lnTo>
                  <a:lnTo>
                    <a:pt x="157846" y="349909"/>
                  </a:lnTo>
                  <a:lnTo>
                    <a:pt x="157970" y="354221"/>
                  </a:lnTo>
                  <a:close/>
                </a:path>
                <a:path w="378460" h="358139">
                  <a:moveTo>
                    <a:pt x="156469" y="352215"/>
                  </a:moveTo>
                  <a:lnTo>
                    <a:pt x="155536" y="354247"/>
                  </a:lnTo>
                  <a:lnTo>
                    <a:pt x="156982" y="353623"/>
                  </a:lnTo>
                  <a:lnTo>
                    <a:pt x="156469" y="352215"/>
                  </a:lnTo>
                  <a:close/>
                </a:path>
                <a:path w="378460" h="358139">
                  <a:moveTo>
                    <a:pt x="151440" y="348784"/>
                  </a:moveTo>
                  <a:lnTo>
                    <a:pt x="149841" y="349214"/>
                  </a:lnTo>
                  <a:lnTo>
                    <a:pt x="151567" y="350062"/>
                  </a:lnTo>
                  <a:lnTo>
                    <a:pt x="151440" y="348784"/>
                  </a:lnTo>
                  <a:close/>
                </a:path>
                <a:path w="378460" h="358139">
                  <a:moveTo>
                    <a:pt x="149351" y="343559"/>
                  </a:moveTo>
                  <a:lnTo>
                    <a:pt x="147701" y="343395"/>
                  </a:lnTo>
                  <a:lnTo>
                    <a:pt x="150475" y="344504"/>
                  </a:lnTo>
                  <a:lnTo>
                    <a:pt x="149351" y="343559"/>
                  </a:lnTo>
                  <a:close/>
                </a:path>
                <a:path w="378460" h="358139">
                  <a:moveTo>
                    <a:pt x="149675" y="347258"/>
                  </a:moveTo>
                  <a:lnTo>
                    <a:pt x="149613" y="348449"/>
                  </a:lnTo>
                  <a:lnTo>
                    <a:pt x="150553" y="347268"/>
                  </a:lnTo>
                  <a:lnTo>
                    <a:pt x="149675" y="347258"/>
                  </a:lnTo>
                  <a:close/>
                </a:path>
                <a:path w="378460" h="358139">
                  <a:moveTo>
                    <a:pt x="149459" y="330937"/>
                  </a:moveTo>
                  <a:lnTo>
                    <a:pt x="149280" y="332281"/>
                  </a:lnTo>
                  <a:lnTo>
                    <a:pt x="150473" y="331633"/>
                  </a:lnTo>
                  <a:lnTo>
                    <a:pt x="149459" y="330937"/>
                  </a:lnTo>
                  <a:close/>
                </a:path>
                <a:path w="378460" h="358139">
                  <a:moveTo>
                    <a:pt x="150429" y="332878"/>
                  </a:moveTo>
                  <a:lnTo>
                    <a:pt x="149009" y="333176"/>
                  </a:lnTo>
                  <a:lnTo>
                    <a:pt x="150358" y="333991"/>
                  </a:lnTo>
                  <a:lnTo>
                    <a:pt x="150429" y="332878"/>
                  </a:lnTo>
                  <a:close/>
                </a:path>
                <a:path w="378460" h="358139">
                  <a:moveTo>
                    <a:pt x="149089" y="340743"/>
                  </a:moveTo>
                  <a:lnTo>
                    <a:pt x="148730" y="339237"/>
                  </a:lnTo>
                  <a:lnTo>
                    <a:pt x="148314" y="341372"/>
                  </a:lnTo>
                  <a:lnTo>
                    <a:pt x="149089" y="340743"/>
                  </a:lnTo>
                  <a:close/>
                </a:path>
                <a:path w="378460" h="358139">
                  <a:moveTo>
                    <a:pt x="148388" y="337219"/>
                  </a:moveTo>
                  <a:lnTo>
                    <a:pt x="147977" y="334560"/>
                  </a:lnTo>
                  <a:lnTo>
                    <a:pt x="146262" y="336837"/>
                  </a:lnTo>
                  <a:lnTo>
                    <a:pt x="148388" y="337219"/>
                  </a:lnTo>
                  <a:close/>
                </a:path>
                <a:path w="378460" h="358139">
                  <a:moveTo>
                    <a:pt x="148032" y="331947"/>
                  </a:moveTo>
                  <a:lnTo>
                    <a:pt x="145391" y="332412"/>
                  </a:lnTo>
                  <a:lnTo>
                    <a:pt x="148050" y="333733"/>
                  </a:lnTo>
                  <a:lnTo>
                    <a:pt x="148032" y="331947"/>
                  </a:lnTo>
                  <a:close/>
                </a:path>
                <a:path w="378460" h="358139">
                  <a:moveTo>
                    <a:pt x="147779" y="331035"/>
                  </a:moveTo>
                  <a:lnTo>
                    <a:pt x="146138" y="332144"/>
                  </a:lnTo>
                  <a:lnTo>
                    <a:pt x="147103" y="331974"/>
                  </a:lnTo>
                  <a:lnTo>
                    <a:pt x="147779" y="331035"/>
                  </a:lnTo>
                  <a:close/>
                </a:path>
                <a:path w="378460" h="358139">
                  <a:moveTo>
                    <a:pt x="145772" y="334653"/>
                  </a:moveTo>
                  <a:lnTo>
                    <a:pt x="144920" y="334282"/>
                  </a:lnTo>
                  <a:lnTo>
                    <a:pt x="147728" y="333725"/>
                  </a:lnTo>
                  <a:lnTo>
                    <a:pt x="145772" y="33465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6956" y="3444323"/>
              <a:ext cx="193685" cy="112821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465220" y="4424832"/>
              <a:ext cx="243840" cy="398780"/>
            </a:xfrm>
            <a:custGeom>
              <a:avLst/>
              <a:gdLst/>
              <a:ahLst/>
              <a:cxnLst/>
              <a:rect l="l" t="t" r="r" b="b"/>
              <a:pathLst>
                <a:path w="243839" h="398779">
                  <a:moveTo>
                    <a:pt x="63398" y="375869"/>
                  </a:moveTo>
                  <a:lnTo>
                    <a:pt x="61556" y="376732"/>
                  </a:lnTo>
                  <a:lnTo>
                    <a:pt x="62966" y="376859"/>
                  </a:lnTo>
                  <a:lnTo>
                    <a:pt x="63398" y="375869"/>
                  </a:lnTo>
                  <a:close/>
                </a:path>
                <a:path w="243839" h="398779">
                  <a:moveTo>
                    <a:pt x="108483" y="242735"/>
                  </a:moveTo>
                  <a:lnTo>
                    <a:pt x="107480" y="242150"/>
                  </a:lnTo>
                  <a:lnTo>
                    <a:pt x="107581" y="243293"/>
                  </a:lnTo>
                  <a:lnTo>
                    <a:pt x="108483" y="242735"/>
                  </a:lnTo>
                  <a:close/>
                </a:path>
                <a:path w="243839" h="398779">
                  <a:moveTo>
                    <a:pt x="119811" y="272072"/>
                  </a:moveTo>
                  <a:lnTo>
                    <a:pt x="118973" y="272669"/>
                  </a:lnTo>
                  <a:lnTo>
                    <a:pt x="119786" y="273659"/>
                  </a:lnTo>
                  <a:lnTo>
                    <a:pt x="119811" y="272072"/>
                  </a:lnTo>
                  <a:close/>
                </a:path>
                <a:path w="243839" h="398779">
                  <a:moveTo>
                    <a:pt x="120840" y="267055"/>
                  </a:moveTo>
                  <a:lnTo>
                    <a:pt x="120129" y="266801"/>
                  </a:lnTo>
                  <a:lnTo>
                    <a:pt x="119494" y="270065"/>
                  </a:lnTo>
                  <a:lnTo>
                    <a:pt x="120840" y="267055"/>
                  </a:lnTo>
                  <a:close/>
                </a:path>
                <a:path w="243839" h="398779">
                  <a:moveTo>
                    <a:pt x="238506" y="40081"/>
                  </a:moveTo>
                  <a:lnTo>
                    <a:pt x="237909" y="39497"/>
                  </a:lnTo>
                  <a:lnTo>
                    <a:pt x="238023" y="41186"/>
                  </a:lnTo>
                  <a:lnTo>
                    <a:pt x="238506" y="40081"/>
                  </a:lnTo>
                  <a:close/>
                </a:path>
                <a:path w="243839" h="398779">
                  <a:moveTo>
                    <a:pt x="240080" y="8458"/>
                  </a:moveTo>
                  <a:lnTo>
                    <a:pt x="239356" y="7912"/>
                  </a:lnTo>
                  <a:lnTo>
                    <a:pt x="239242" y="8966"/>
                  </a:lnTo>
                  <a:lnTo>
                    <a:pt x="240080" y="8458"/>
                  </a:lnTo>
                  <a:close/>
                </a:path>
                <a:path w="243839" h="398779">
                  <a:moveTo>
                    <a:pt x="243408" y="93179"/>
                  </a:moveTo>
                  <a:lnTo>
                    <a:pt x="239090" y="96100"/>
                  </a:lnTo>
                  <a:lnTo>
                    <a:pt x="241376" y="88861"/>
                  </a:lnTo>
                  <a:lnTo>
                    <a:pt x="236537" y="86334"/>
                  </a:lnTo>
                  <a:lnTo>
                    <a:pt x="237896" y="58572"/>
                  </a:lnTo>
                  <a:lnTo>
                    <a:pt x="233718" y="57531"/>
                  </a:lnTo>
                  <a:lnTo>
                    <a:pt x="238861" y="53416"/>
                  </a:lnTo>
                  <a:lnTo>
                    <a:pt x="233159" y="19507"/>
                  </a:lnTo>
                  <a:lnTo>
                    <a:pt x="238518" y="7721"/>
                  </a:lnTo>
                  <a:lnTo>
                    <a:pt x="235559" y="6045"/>
                  </a:lnTo>
                  <a:lnTo>
                    <a:pt x="238823" y="4089"/>
                  </a:lnTo>
                  <a:lnTo>
                    <a:pt x="236740" y="0"/>
                  </a:lnTo>
                  <a:lnTo>
                    <a:pt x="189877" y="21526"/>
                  </a:lnTo>
                  <a:lnTo>
                    <a:pt x="176504" y="17868"/>
                  </a:lnTo>
                  <a:lnTo>
                    <a:pt x="172402" y="24752"/>
                  </a:lnTo>
                  <a:lnTo>
                    <a:pt x="164261" y="27965"/>
                  </a:lnTo>
                  <a:lnTo>
                    <a:pt x="150964" y="24803"/>
                  </a:lnTo>
                  <a:lnTo>
                    <a:pt x="147066" y="28930"/>
                  </a:lnTo>
                  <a:lnTo>
                    <a:pt x="137502" y="28384"/>
                  </a:lnTo>
                  <a:lnTo>
                    <a:pt x="128892" y="21399"/>
                  </a:lnTo>
                  <a:lnTo>
                    <a:pt x="120167" y="25387"/>
                  </a:lnTo>
                  <a:lnTo>
                    <a:pt x="101346" y="25476"/>
                  </a:lnTo>
                  <a:lnTo>
                    <a:pt x="95897" y="41910"/>
                  </a:lnTo>
                  <a:lnTo>
                    <a:pt x="98628" y="67462"/>
                  </a:lnTo>
                  <a:lnTo>
                    <a:pt x="111429" y="75095"/>
                  </a:lnTo>
                  <a:lnTo>
                    <a:pt x="130594" y="103555"/>
                  </a:lnTo>
                  <a:lnTo>
                    <a:pt x="128104" y="130924"/>
                  </a:lnTo>
                  <a:lnTo>
                    <a:pt x="118846" y="132994"/>
                  </a:lnTo>
                  <a:lnTo>
                    <a:pt x="112852" y="143344"/>
                  </a:lnTo>
                  <a:lnTo>
                    <a:pt x="116319" y="156997"/>
                  </a:lnTo>
                  <a:lnTo>
                    <a:pt x="111315" y="156514"/>
                  </a:lnTo>
                  <a:lnTo>
                    <a:pt x="113080" y="149948"/>
                  </a:lnTo>
                  <a:lnTo>
                    <a:pt x="96266" y="136105"/>
                  </a:lnTo>
                  <a:lnTo>
                    <a:pt x="92316" y="127571"/>
                  </a:lnTo>
                  <a:lnTo>
                    <a:pt x="100418" y="112509"/>
                  </a:lnTo>
                  <a:lnTo>
                    <a:pt x="95465" y="91935"/>
                  </a:lnTo>
                  <a:lnTo>
                    <a:pt x="79222" y="96786"/>
                  </a:lnTo>
                  <a:lnTo>
                    <a:pt x="68503" y="82613"/>
                  </a:lnTo>
                  <a:lnTo>
                    <a:pt x="0" y="105968"/>
                  </a:lnTo>
                  <a:lnTo>
                    <a:pt x="4318" y="129984"/>
                  </a:lnTo>
                  <a:lnTo>
                    <a:pt x="24511" y="130327"/>
                  </a:lnTo>
                  <a:lnTo>
                    <a:pt x="38620" y="139852"/>
                  </a:lnTo>
                  <a:lnTo>
                    <a:pt x="63017" y="146926"/>
                  </a:lnTo>
                  <a:lnTo>
                    <a:pt x="59778" y="152069"/>
                  </a:lnTo>
                  <a:lnTo>
                    <a:pt x="64528" y="162420"/>
                  </a:lnTo>
                  <a:lnTo>
                    <a:pt x="62115" y="178460"/>
                  </a:lnTo>
                  <a:lnTo>
                    <a:pt x="64731" y="186804"/>
                  </a:lnTo>
                  <a:lnTo>
                    <a:pt x="56654" y="200812"/>
                  </a:lnTo>
                  <a:lnTo>
                    <a:pt x="60502" y="204508"/>
                  </a:lnTo>
                  <a:lnTo>
                    <a:pt x="58420" y="213487"/>
                  </a:lnTo>
                  <a:lnTo>
                    <a:pt x="64312" y="220802"/>
                  </a:lnTo>
                  <a:lnTo>
                    <a:pt x="64096" y="226618"/>
                  </a:lnTo>
                  <a:lnTo>
                    <a:pt x="51803" y="242023"/>
                  </a:lnTo>
                  <a:lnTo>
                    <a:pt x="51193" y="258343"/>
                  </a:lnTo>
                  <a:lnTo>
                    <a:pt x="24676" y="286550"/>
                  </a:lnTo>
                  <a:lnTo>
                    <a:pt x="30467" y="312864"/>
                  </a:lnTo>
                  <a:lnTo>
                    <a:pt x="40259" y="333489"/>
                  </a:lnTo>
                  <a:lnTo>
                    <a:pt x="38963" y="372529"/>
                  </a:lnTo>
                  <a:lnTo>
                    <a:pt x="42557" y="377507"/>
                  </a:lnTo>
                  <a:lnTo>
                    <a:pt x="43459" y="398170"/>
                  </a:lnTo>
                  <a:lnTo>
                    <a:pt x="61048" y="398627"/>
                  </a:lnTo>
                  <a:lnTo>
                    <a:pt x="62649" y="378790"/>
                  </a:lnTo>
                  <a:lnTo>
                    <a:pt x="59690" y="383997"/>
                  </a:lnTo>
                  <a:lnTo>
                    <a:pt x="51993" y="375856"/>
                  </a:lnTo>
                  <a:lnTo>
                    <a:pt x="59245" y="366560"/>
                  </a:lnTo>
                  <a:lnTo>
                    <a:pt x="110998" y="341909"/>
                  </a:lnTo>
                  <a:lnTo>
                    <a:pt x="121005" y="328498"/>
                  </a:lnTo>
                  <a:lnTo>
                    <a:pt x="121881" y="320675"/>
                  </a:lnTo>
                  <a:lnTo>
                    <a:pt x="116941" y="324764"/>
                  </a:lnTo>
                  <a:lnTo>
                    <a:pt x="123380" y="298907"/>
                  </a:lnTo>
                  <a:lnTo>
                    <a:pt x="121996" y="284010"/>
                  </a:lnTo>
                  <a:lnTo>
                    <a:pt x="120738" y="278549"/>
                  </a:lnTo>
                  <a:lnTo>
                    <a:pt x="117106" y="280517"/>
                  </a:lnTo>
                  <a:lnTo>
                    <a:pt x="109728" y="254025"/>
                  </a:lnTo>
                  <a:lnTo>
                    <a:pt x="112471" y="249707"/>
                  </a:lnTo>
                  <a:lnTo>
                    <a:pt x="101777" y="236626"/>
                  </a:lnTo>
                  <a:lnTo>
                    <a:pt x="103886" y="221488"/>
                  </a:lnTo>
                  <a:lnTo>
                    <a:pt x="112026" y="219532"/>
                  </a:lnTo>
                  <a:lnTo>
                    <a:pt x="131470" y="200240"/>
                  </a:lnTo>
                  <a:lnTo>
                    <a:pt x="139738" y="198920"/>
                  </a:lnTo>
                  <a:lnTo>
                    <a:pt x="163055" y="170154"/>
                  </a:lnTo>
                  <a:lnTo>
                    <a:pt x="203111" y="154292"/>
                  </a:lnTo>
                  <a:lnTo>
                    <a:pt x="222097" y="140030"/>
                  </a:lnTo>
                  <a:lnTo>
                    <a:pt x="220065" y="136601"/>
                  </a:lnTo>
                  <a:lnTo>
                    <a:pt x="225120" y="134315"/>
                  </a:lnTo>
                  <a:lnTo>
                    <a:pt x="240030" y="112242"/>
                  </a:lnTo>
                  <a:lnTo>
                    <a:pt x="236474" y="109296"/>
                  </a:lnTo>
                  <a:lnTo>
                    <a:pt x="241592" y="106146"/>
                  </a:lnTo>
                  <a:lnTo>
                    <a:pt x="239318" y="104101"/>
                  </a:lnTo>
                  <a:lnTo>
                    <a:pt x="243243" y="102031"/>
                  </a:lnTo>
                  <a:lnTo>
                    <a:pt x="243408" y="93179"/>
                  </a:lnTo>
                  <a:close/>
                </a:path>
              </a:pathLst>
            </a:custGeom>
            <a:solidFill>
              <a:srgbClr val="F4973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465221" y="4424824"/>
              <a:ext cx="243840" cy="398780"/>
            </a:xfrm>
            <a:custGeom>
              <a:avLst/>
              <a:gdLst/>
              <a:ahLst/>
              <a:cxnLst/>
              <a:rect l="l" t="t" r="r" b="b"/>
              <a:pathLst>
                <a:path w="243839" h="398779">
                  <a:moveTo>
                    <a:pt x="61049" y="398624"/>
                  </a:moveTo>
                  <a:lnTo>
                    <a:pt x="62653" y="378788"/>
                  </a:lnTo>
                  <a:lnTo>
                    <a:pt x="59697" y="384001"/>
                  </a:lnTo>
                  <a:lnTo>
                    <a:pt x="52002" y="375855"/>
                  </a:lnTo>
                  <a:lnTo>
                    <a:pt x="59249" y="366555"/>
                  </a:lnTo>
                  <a:lnTo>
                    <a:pt x="111008" y="341913"/>
                  </a:lnTo>
                  <a:lnTo>
                    <a:pt x="121011" y="328504"/>
                  </a:lnTo>
                  <a:lnTo>
                    <a:pt x="121891" y="320680"/>
                  </a:lnTo>
                  <a:lnTo>
                    <a:pt x="116950" y="324759"/>
                  </a:lnTo>
                  <a:lnTo>
                    <a:pt x="123392" y="298908"/>
                  </a:lnTo>
                  <a:lnTo>
                    <a:pt x="121999" y="284012"/>
                  </a:lnTo>
                  <a:lnTo>
                    <a:pt x="120749" y="278545"/>
                  </a:lnTo>
                  <a:lnTo>
                    <a:pt x="117111" y="280515"/>
                  </a:lnTo>
                  <a:lnTo>
                    <a:pt x="109739" y="254033"/>
                  </a:lnTo>
                  <a:lnTo>
                    <a:pt x="112479" y="249714"/>
                  </a:lnTo>
                  <a:lnTo>
                    <a:pt x="101782" y="236625"/>
                  </a:lnTo>
                  <a:lnTo>
                    <a:pt x="103888" y="221487"/>
                  </a:lnTo>
                  <a:lnTo>
                    <a:pt x="112033" y="219531"/>
                  </a:lnTo>
                  <a:lnTo>
                    <a:pt x="131474" y="200239"/>
                  </a:lnTo>
                  <a:lnTo>
                    <a:pt x="139741" y="198915"/>
                  </a:lnTo>
                  <a:lnTo>
                    <a:pt x="163057" y="170158"/>
                  </a:lnTo>
                  <a:lnTo>
                    <a:pt x="203121" y="154296"/>
                  </a:lnTo>
                  <a:lnTo>
                    <a:pt x="222109" y="140032"/>
                  </a:lnTo>
                  <a:lnTo>
                    <a:pt x="220065" y="136604"/>
                  </a:lnTo>
                  <a:lnTo>
                    <a:pt x="225129" y="134318"/>
                  </a:lnTo>
                  <a:lnTo>
                    <a:pt x="240037" y="112238"/>
                  </a:lnTo>
                  <a:lnTo>
                    <a:pt x="236481" y="109299"/>
                  </a:lnTo>
                  <a:lnTo>
                    <a:pt x="241595" y="106150"/>
                  </a:lnTo>
                  <a:lnTo>
                    <a:pt x="239326" y="104106"/>
                  </a:lnTo>
                  <a:lnTo>
                    <a:pt x="243252" y="102028"/>
                  </a:lnTo>
                  <a:lnTo>
                    <a:pt x="243418" y="93176"/>
                  </a:lnTo>
                  <a:lnTo>
                    <a:pt x="239101" y="96106"/>
                  </a:lnTo>
                  <a:lnTo>
                    <a:pt x="241379" y="88858"/>
                  </a:lnTo>
                  <a:lnTo>
                    <a:pt x="236538" y="86338"/>
                  </a:lnTo>
                  <a:lnTo>
                    <a:pt x="237904" y="58573"/>
                  </a:lnTo>
                  <a:lnTo>
                    <a:pt x="233718" y="57530"/>
                  </a:lnTo>
                  <a:lnTo>
                    <a:pt x="238862" y="53414"/>
                  </a:lnTo>
                  <a:lnTo>
                    <a:pt x="233169" y="19506"/>
                  </a:lnTo>
                  <a:lnTo>
                    <a:pt x="238524" y="7718"/>
                  </a:lnTo>
                  <a:lnTo>
                    <a:pt x="235559" y="6049"/>
                  </a:lnTo>
                  <a:lnTo>
                    <a:pt x="238830" y="4089"/>
                  </a:lnTo>
                  <a:lnTo>
                    <a:pt x="236750" y="0"/>
                  </a:lnTo>
                  <a:lnTo>
                    <a:pt x="189884" y="21534"/>
                  </a:lnTo>
                  <a:lnTo>
                    <a:pt x="176512" y="17865"/>
                  </a:lnTo>
                  <a:lnTo>
                    <a:pt x="172407" y="24756"/>
                  </a:lnTo>
                  <a:lnTo>
                    <a:pt x="164266" y="27962"/>
                  </a:lnTo>
                  <a:lnTo>
                    <a:pt x="150974" y="24801"/>
                  </a:lnTo>
                  <a:lnTo>
                    <a:pt x="147069" y="28933"/>
                  </a:lnTo>
                  <a:lnTo>
                    <a:pt x="137514" y="28384"/>
                  </a:lnTo>
                  <a:lnTo>
                    <a:pt x="128897" y="21402"/>
                  </a:lnTo>
                  <a:lnTo>
                    <a:pt x="120174" y="25394"/>
                  </a:lnTo>
                  <a:lnTo>
                    <a:pt x="101345" y="25474"/>
                  </a:lnTo>
                  <a:lnTo>
                    <a:pt x="95903" y="41907"/>
                  </a:lnTo>
                  <a:lnTo>
                    <a:pt x="98629" y="67460"/>
                  </a:lnTo>
                  <a:lnTo>
                    <a:pt x="111438" y="75101"/>
                  </a:lnTo>
                  <a:lnTo>
                    <a:pt x="130600" y="103557"/>
                  </a:lnTo>
                  <a:lnTo>
                    <a:pt x="128104" y="130923"/>
                  </a:lnTo>
                  <a:lnTo>
                    <a:pt x="118846" y="132994"/>
                  </a:lnTo>
                  <a:lnTo>
                    <a:pt x="112851" y="143344"/>
                  </a:lnTo>
                  <a:lnTo>
                    <a:pt x="116327" y="156999"/>
                  </a:lnTo>
                  <a:lnTo>
                    <a:pt x="111321" y="156518"/>
                  </a:lnTo>
                  <a:lnTo>
                    <a:pt x="113084" y="149950"/>
                  </a:lnTo>
                  <a:lnTo>
                    <a:pt x="96273" y="136111"/>
                  </a:lnTo>
                  <a:lnTo>
                    <a:pt x="92322" y="127569"/>
                  </a:lnTo>
                  <a:lnTo>
                    <a:pt x="100419" y="112514"/>
                  </a:lnTo>
                  <a:lnTo>
                    <a:pt x="95468" y="91940"/>
                  </a:lnTo>
                  <a:lnTo>
                    <a:pt x="79230" y="96790"/>
                  </a:lnTo>
                  <a:lnTo>
                    <a:pt x="68510" y="82610"/>
                  </a:lnTo>
                  <a:lnTo>
                    <a:pt x="0" y="105976"/>
                  </a:lnTo>
                  <a:lnTo>
                    <a:pt x="4323" y="129990"/>
                  </a:lnTo>
                  <a:lnTo>
                    <a:pt x="24519" y="130330"/>
                  </a:lnTo>
                  <a:lnTo>
                    <a:pt x="38625" y="139852"/>
                  </a:lnTo>
                  <a:lnTo>
                    <a:pt x="63021" y="146933"/>
                  </a:lnTo>
                  <a:lnTo>
                    <a:pt x="59789" y="152071"/>
                  </a:lnTo>
                  <a:lnTo>
                    <a:pt x="64531" y="162423"/>
                  </a:lnTo>
                  <a:lnTo>
                    <a:pt x="62115" y="178457"/>
                  </a:lnTo>
                  <a:lnTo>
                    <a:pt x="64738" y="186806"/>
                  </a:lnTo>
                  <a:lnTo>
                    <a:pt x="56663" y="200815"/>
                  </a:lnTo>
                  <a:lnTo>
                    <a:pt x="60511" y="204510"/>
                  </a:lnTo>
                  <a:lnTo>
                    <a:pt x="58422" y="213493"/>
                  </a:lnTo>
                  <a:lnTo>
                    <a:pt x="64320" y="220798"/>
                  </a:lnTo>
                  <a:lnTo>
                    <a:pt x="64106" y="226622"/>
                  </a:lnTo>
                  <a:lnTo>
                    <a:pt x="51809" y="242024"/>
                  </a:lnTo>
                  <a:lnTo>
                    <a:pt x="51202" y="258340"/>
                  </a:lnTo>
                  <a:lnTo>
                    <a:pt x="24685" y="286552"/>
                  </a:lnTo>
                  <a:lnTo>
                    <a:pt x="30472" y="312872"/>
                  </a:lnTo>
                  <a:lnTo>
                    <a:pt x="40266" y="333491"/>
                  </a:lnTo>
                  <a:lnTo>
                    <a:pt x="38968" y="372535"/>
                  </a:lnTo>
                  <a:lnTo>
                    <a:pt x="42567" y="377514"/>
                  </a:lnTo>
                  <a:lnTo>
                    <a:pt x="43466" y="398168"/>
                  </a:lnTo>
                  <a:lnTo>
                    <a:pt x="61049" y="398624"/>
                  </a:lnTo>
                  <a:close/>
                </a:path>
                <a:path w="243839" h="398779">
                  <a:moveTo>
                    <a:pt x="240085" y="8464"/>
                  </a:moveTo>
                  <a:lnTo>
                    <a:pt x="239368" y="7917"/>
                  </a:lnTo>
                  <a:lnTo>
                    <a:pt x="239244" y="8963"/>
                  </a:lnTo>
                  <a:lnTo>
                    <a:pt x="240085" y="8464"/>
                  </a:lnTo>
                  <a:close/>
                </a:path>
                <a:path w="243839" h="398779">
                  <a:moveTo>
                    <a:pt x="237917" y="39503"/>
                  </a:moveTo>
                  <a:lnTo>
                    <a:pt x="238035" y="41185"/>
                  </a:lnTo>
                  <a:lnTo>
                    <a:pt x="238513" y="40084"/>
                  </a:lnTo>
                  <a:lnTo>
                    <a:pt x="237917" y="39503"/>
                  </a:lnTo>
                  <a:close/>
                </a:path>
                <a:path w="243839" h="398779">
                  <a:moveTo>
                    <a:pt x="120848" y="267050"/>
                  </a:moveTo>
                  <a:lnTo>
                    <a:pt x="120140" y="266808"/>
                  </a:lnTo>
                  <a:lnTo>
                    <a:pt x="119499" y="270063"/>
                  </a:lnTo>
                  <a:lnTo>
                    <a:pt x="120848" y="267050"/>
                  </a:lnTo>
                  <a:close/>
                </a:path>
                <a:path w="243839" h="398779">
                  <a:moveTo>
                    <a:pt x="119823" y="272076"/>
                  </a:moveTo>
                  <a:lnTo>
                    <a:pt x="118984" y="272668"/>
                  </a:lnTo>
                  <a:lnTo>
                    <a:pt x="119795" y="273666"/>
                  </a:lnTo>
                  <a:lnTo>
                    <a:pt x="119823" y="272076"/>
                  </a:lnTo>
                  <a:close/>
                </a:path>
                <a:path w="243839" h="398779">
                  <a:moveTo>
                    <a:pt x="107482" y="242154"/>
                  </a:moveTo>
                  <a:lnTo>
                    <a:pt x="107581" y="243294"/>
                  </a:lnTo>
                  <a:lnTo>
                    <a:pt x="108489" y="242733"/>
                  </a:lnTo>
                  <a:lnTo>
                    <a:pt x="107482" y="242154"/>
                  </a:lnTo>
                  <a:close/>
                </a:path>
                <a:path w="243839" h="398779">
                  <a:moveTo>
                    <a:pt x="63400" y="375870"/>
                  </a:moveTo>
                  <a:lnTo>
                    <a:pt x="61559" y="376732"/>
                  </a:lnTo>
                  <a:lnTo>
                    <a:pt x="62977" y="376862"/>
                  </a:lnTo>
                  <a:lnTo>
                    <a:pt x="63400" y="37587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450054" y="4026255"/>
              <a:ext cx="12065" cy="171450"/>
            </a:xfrm>
            <a:custGeom>
              <a:avLst/>
              <a:gdLst/>
              <a:ahLst/>
              <a:cxnLst/>
              <a:rect l="l" t="t" r="r" b="b"/>
              <a:pathLst>
                <a:path w="12064" h="171450">
                  <a:moveTo>
                    <a:pt x="609" y="171056"/>
                  </a:moveTo>
                  <a:lnTo>
                    <a:pt x="139" y="169278"/>
                  </a:lnTo>
                  <a:lnTo>
                    <a:pt x="0" y="169443"/>
                  </a:lnTo>
                  <a:lnTo>
                    <a:pt x="609" y="171056"/>
                  </a:lnTo>
                  <a:close/>
                </a:path>
                <a:path w="12064" h="171450">
                  <a:moveTo>
                    <a:pt x="2311" y="0"/>
                  </a:moveTo>
                  <a:lnTo>
                    <a:pt x="2095" y="38"/>
                  </a:lnTo>
                  <a:lnTo>
                    <a:pt x="1638" y="990"/>
                  </a:lnTo>
                  <a:lnTo>
                    <a:pt x="2311" y="0"/>
                  </a:lnTo>
                  <a:close/>
                </a:path>
                <a:path w="12064" h="171450">
                  <a:moveTo>
                    <a:pt x="3530" y="169265"/>
                  </a:moveTo>
                  <a:lnTo>
                    <a:pt x="3060" y="169240"/>
                  </a:lnTo>
                  <a:lnTo>
                    <a:pt x="3225" y="169760"/>
                  </a:lnTo>
                  <a:lnTo>
                    <a:pt x="3530" y="169265"/>
                  </a:lnTo>
                  <a:close/>
                </a:path>
                <a:path w="12064" h="171450">
                  <a:moveTo>
                    <a:pt x="8204" y="162979"/>
                  </a:moveTo>
                  <a:lnTo>
                    <a:pt x="7543" y="162598"/>
                  </a:lnTo>
                  <a:lnTo>
                    <a:pt x="8128" y="163131"/>
                  </a:lnTo>
                  <a:lnTo>
                    <a:pt x="8204" y="162979"/>
                  </a:lnTo>
                  <a:close/>
                </a:path>
                <a:path w="12064" h="171450">
                  <a:moveTo>
                    <a:pt x="8369" y="149390"/>
                  </a:moveTo>
                  <a:lnTo>
                    <a:pt x="7975" y="149428"/>
                  </a:lnTo>
                  <a:lnTo>
                    <a:pt x="7899" y="149885"/>
                  </a:lnTo>
                  <a:lnTo>
                    <a:pt x="8369" y="149390"/>
                  </a:lnTo>
                  <a:close/>
                </a:path>
                <a:path w="12064" h="171450">
                  <a:moveTo>
                    <a:pt x="10655" y="58839"/>
                  </a:moveTo>
                  <a:lnTo>
                    <a:pt x="10477" y="58788"/>
                  </a:lnTo>
                  <a:lnTo>
                    <a:pt x="10414" y="59588"/>
                  </a:lnTo>
                  <a:lnTo>
                    <a:pt x="10655" y="58839"/>
                  </a:lnTo>
                  <a:close/>
                </a:path>
                <a:path w="12064" h="171450">
                  <a:moveTo>
                    <a:pt x="10769" y="111709"/>
                  </a:moveTo>
                  <a:lnTo>
                    <a:pt x="10629" y="111302"/>
                  </a:lnTo>
                  <a:lnTo>
                    <a:pt x="10160" y="112928"/>
                  </a:lnTo>
                  <a:lnTo>
                    <a:pt x="10769" y="111709"/>
                  </a:lnTo>
                  <a:close/>
                </a:path>
                <a:path w="12064" h="171450">
                  <a:moveTo>
                    <a:pt x="11506" y="107149"/>
                  </a:moveTo>
                  <a:lnTo>
                    <a:pt x="10756" y="107251"/>
                  </a:lnTo>
                  <a:lnTo>
                    <a:pt x="10871" y="107543"/>
                  </a:lnTo>
                  <a:lnTo>
                    <a:pt x="11506" y="107149"/>
                  </a:lnTo>
                  <a:close/>
                </a:path>
              </a:pathLst>
            </a:custGeom>
            <a:solidFill>
              <a:srgbClr val="D8552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450055" y="4026255"/>
              <a:ext cx="12065" cy="171450"/>
            </a:xfrm>
            <a:custGeom>
              <a:avLst/>
              <a:gdLst/>
              <a:ahLst/>
              <a:cxnLst/>
              <a:rect l="l" t="t" r="r" b="b"/>
              <a:pathLst>
                <a:path w="12064" h="171450">
                  <a:moveTo>
                    <a:pt x="10878" y="107543"/>
                  </a:moveTo>
                  <a:lnTo>
                    <a:pt x="11517" y="107149"/>
                  </a:lnTo>
                  <a:lnTo>
                    <a:pt x="10761" y="107251"/>
                  </a:lnTo>
                  <a:lnTo>
                    <a:pt x="10878" y="107543"/>
                  </a:lnTo>
                  <a:close/>
                </a:path>
                <a:path w="12064" h="171450">
                  <a:moveTo>
                    <a:pt x="10637" y="111294"/>
                  </a:moveTo>
                  <a:lnTo>
                    <a:pt x="10161" y="112917"/>
                  </a:lnTo>
                  <a:lnTo>
                    <a:pt x="10777" y="111701"/>
                  </a:lnTo>
                  <a:lnTo>
                    <a:pt x="10637" y="111294"/>
                  </a:lnTo>
                  <a:close/>
                </a:path>
                <a:path w="12064" h="171450">
                  <a:moveTo>
                    <a:pt x="10480" y="58777"/>
                  </a:moveTo>
                  <a:lnTo>
                    <a:pt x="10425" y="59579"/>
                  </a:lnTo>
                  <a:lnTo>
                    <a:pt x="10662" y="58835"/>
                  </a:lnTo>
                  <a:lnTo>
                    <a:pt x="10480" y="58777"/>
                  </a:lnTo>
                  <a:close/>
                </a:path>
                <a:path w="12064" h="171450">
                  <a:moveTo>
                    <a:pt x="8370" y="149385"/>
                  </a:moveTo>
                  <a:lnTo>
                    <a:pt x="7982" y="149420"/>
                  </a:lnTo>
                  <a:lnTo>
                    <a:pt x="7899" y="149877"/>
                  </a:lnTo>
                  <a:lnTo>
                    <a:pt x="8370" y="149385"/>
                  </a:lnTo>
                  <a:close/>
                </a:path>
                <a:path w="12064" h="171450">
                  <a:moveTo>
                    <a:pt x="8129" y="163121"/>
                  </a:moveTo>
                  <a:lnTo>
                    <a:pt x="8212" y="162974"/>
                  </a:lnTo>
                  <a:lnTo>
                    <a:pt x="7545" y="162592"/>
                  </a:lnTo>
                  <a:lnTo>
                    <a:pt x="8129" y="163121"/>
                  </a:lnTo>
                  <a:close/>
                </a:path>
                <a:path w="12064" h="171450">
                  <a:moveTo>
                    <a:pt x="3068" y="169240"/>
                  </a:moveTo>
                  <a:lnTo>
                    <a:pt x="3229" y="169759"/>
                  </a:lnTo>
                  <a:lnTo>
                    <a:pt x="3539" y="169254"/>
                  </a:lnTo>
                  <a:lnTo>
                    <a:pt x="3068" y="169240"/>
                  </a:lnTo>
                  <a:close/>
                </a:path>
                <a:path w="12064" h="171450">
                  <a:moveTo>
                    <a:pt x="1643" y="983"/>
                  </a:moveTo>
                  <a:lnTo>
                    <a:pt x="2312" y="0"/>
                  </a:lnTo>
                  <a:lnTo>
                    <a:pt x="2100" y="34"/>
                  </a:lnTo>
                  <a:lnTo>
                    <a:pt x="1643" y="983"/>
                  </a:lnTo>
                  <a:close/>
                </a:path>
                <a:path w="12064" h="171450">
                  <a:moveTo>
                    <a:pt x="144" y="169270"/>
                  </a:moveTo>
                  <a:lnTo>
                    <a:pt x="620" y="171049"/>
                  </a:lnTo>
                  <a:lnTo>
                    <a:pt x="0" y="169435"/>
                  </a:lnTo>
                  <a:lnTo>
                    <a:pt x="144" y="16927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521390" y="4399071"/>
              <a:ext cx="74930" cy="182880"/>
            </a:xfrm>
            <a:custGeom>
              <a:avLst/>
              <a:gdLst/>
              <a:ahLst/>
              <a:cxnLst/>
              <a:rect l="l" t="t" r="r" b="b"/>
              <a:pathLst>
                <a:path w="74929" h="182879">
                  <a:moveTo>
                    <a:pt x="60157" y="182752"/>
                  </a:moveTo>
                  <a:lnTo>
                    <a:pt x="55151" y="182271"/>
                  </a:lnTo>
                  <a:lnTo>
                    <a:pt x="56914" y="175704"/>
                  </a:lnTo>
                  <a:lnTo>
                    <a:pt x="40103" y="161864"/>
                  </a:lnTo>
                  <a:lnTo>
                    <a:pt x="36152" y="153322"/>
                  </a:lnTo>
                  <a:lnTo>
                    <a:pt x="44249" y="138268"/>
                  </a:lnTo>
                  <a:lnTo>
                    <a:pt x="42204" y="121515"/>
                  </a:lnTo>
                  <a:lnTo>
                    <a:pt x="38770" y="117470"/>
                  </a:lnTo>
                  <a:lnTo>
                    <a:pt x="23060" y="122543"/>
                  </a:lnTo>
                  <a:lnTo>
                    <a:pt x="14188" y="109046"/>
                  </a:lnTo>
                  <a:lnTo>
                    <a:pt x="11050" y="106362"/>
                  </a:lnTo>
                  <a:lnTo>
                    <a:pt x="8095" y="109444"/>
                  </a:lnTo>
                  <a:lnTo>
                    <a:pt x="0" y="99130"/>
                  </a:lnTo>
                  <a:lnTo>
                    <a:pt x="7695" y="89579"/>
                  </a:lnTo>
                  <a:lnTo>
                    <a:pt x="8219" y="75536"/>
                  </a:lnTo>
                  <a:lnTo>
                    <a:pt x="19955" y="69733"/>
                  </a:lnTo>
                  <a:lnTo>
                    <a:pt x="13268" y="64192"/>
                  </a:lnTo>
                  <a:lnTo>
                    <a:pt x="12634" y="47502"/>
                  </a:lnTo>
                  <a:lnTo>
                    <a:pt x="16760" y="40956"/>
                  </a:lnTo>
                  <a:lnTo>
                    <a:pt x="13466" y="34479"/>
                  </a:lnTo>
                  <a:lnTo>
                    <a:pt x="22931" y="28254"/>
                  </a:lnTo>
                  <a:lnTo>
                    <a:pt x="20247" y="19411"/>
                  </a:lnTo>
                  <a:lnTo>
                    <a:pt x="14974" y="15792"/>
                  </a:lnTo>
                  <a:lnTo>
                    <a:pt x="15827" y="10824"/>
                  </a:lnTo>
                  <a:lnTo>
                    <a:pt x="11935" y="4924"/>
                  </a:lnTo>
                  <a:lnTo>
                    <a:pt x="7486" y="5446"/>
                  </a:lnTo>
                  <a:lnTo>
                    <a:pt x="6465" y="0"/>
                  </a:lnTo>
                  <a:lnTo>
                    <a:pt x="28808" y="7381"/>
                  </a:lnTo>
                  <a:lnTo>
                    <a:pt x="31173" y="2334"/>
                  </a:lnTo>
                  <a:lnTo>
                    <a:pt x="42815" y="16044"/>
                  </a:lnTo>
                  <a:lnTo>
                    <a:pt x="44502" y="38656"/>
                  </a:lnTo>
                  <a:lnTo>
                    <a:pt x="52404" y="50929"/>
                  </a:lnTo>
                  <a:lnTo>
                    <a:pt x="45176" y="51227"/>
                  </a:lnTo>
                  <a:lnTo>
                    <a:pt x="40006" y="64904"/>
                  </a:lnTo>
                  <a:lnTo>
                    <a:pt x="42459" y="93214"/>
                  </a:lnTo>
                  <a:lnTo>
                    <a:pt x="55268" y="100854"/>
                  </a:lnTo>
                  <a:lnTo>
                    <a:pt x="74430" y="129310"/>
                  </a:lnTo>
                  <a:lnTo>
                    <a:pt x="71934" y="156676"/>
                  </a:lnTo>
                  <a:lnTo>
                    <a:pt x="62676" y="158748"/>
                  </a:lnTo>
                  <a:lnTo>
                    <a:pt x="56682" y="169097"/>
                  </a:lnTo>
                  <a:lnTo>
                    <a:pt x="60157" y="182752"/>
                  </a:lnTo>
                  <a:close/>
                </a:path>
              </a:pathLst>
            </a:custGeom>
            <a:solidFill>
              <a:srgbClr val="F7B65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521390" y="4399071"/>
              <a:ext cx="74930" cy="182880"/>
            </a:xfrm>
            <a:custGeom>
              <a:avLst/>
              <a:gdLst/>
              <a:ahLst/>
              <a:cxnLst/>
              <a:rect l="l" t="t" r="r" b="b"/>
              <a:pathLst>
                <a:path w="74929" h="182879">
                  <a:moveTo>
                    <a:pt x="6465" y="0"/>
                  </a:moveTo>
                  <a:lnTo>
                    <a:pt x="7486" y="5446"/>
                  </a:lnTo>
                  <a:lnTo>
                    <a:pt x="11935" y="4924"/>
                  </a:lnTo>
                  <a:lnTo>
                    <a:pt x="15827" y="10824"/>
                  </a:lnTo>
                  <a:lnTo>
                    <a:pt x="14974" y="15792"/>
                  </a:lnTo>
                  <a:lnTo>
                    <a:pt x="20247" y="19411"/>
                  </a:lnTo>
                  <a:lnTo>
                    <a:pt x="22931" y="28254"/>
                  </a:lnTo>
                  <a:lnTo>
                    <a:pt x="13466" y="34480"/>
                  </a:lnTo>
                  <a:lnTo>
                    <a:pt x="16760" y="40956"/>
                  </a:lnTo>
                  <a:lnTo>
                    <a:pt x="12634" y="47502"/>
                  </a:lnTo>
                  <a:lnTo>
                    <a:pt x="13269" y="64192"/>
                  </a:lnTo>
                  <a:lnTo>
                    <a:pt x="19955" y="69733"/>
                  </a:lnTo>
                  <a:lnTo>
                    <a:pt x="8219" y="75536"/>
                  </a:lnTo>
                  <a:lnTo>
                    <a:pt x="7695" y="89579"/>
                  </a:lnTo>
                  <a:lnTo>
                    <a:pt x="0" y="99130"/>
                  </a:lnTo>
                  <a:lnTo>
                    <a:pt x="8095" y="109444"/>
                  </a:lnTo>
                  <a:lnTo>
                    <a:pt x="11050" y="106362"/>
                  </a:lnTo>
                  <a:lnTo>
                    <a:pt x="14188" y="109046"/>
                  </a:lnTo>
                  <a:lnTo>
                    <a:pt x="23060" y="122543"/>
                  </a:lnTo>
                  <a:lnTo>
                    <a:pt x="38770" y="117470"/>
                  </a:lnTo>
                  <a:lnTo>
                    <a:pt x="42204" y="121515"/>
                  </a:lnTo>
                  <a:lnTo>
                    <a:pt x="44249" y="138268"/>
                  </a:lnTo>
                  <a:lnTo>
                    <a:pt x="36152" y="153322"/>
                  </a:lnTo>
                  <a:lnTo>
                    <a:pt x="40103" y="161864"/>
                  </a:lnTo>
                  <a:lnTo>
                    <a:pt x="56914" y="175704"/>
                  </a:lnTo>
                  <a:lnTo>
                    <a:pt x="55151" y="182271"/>
                  </a:lnTo>
                  <a:lnTo>
                    <a:pt x="60157" y="182752"/>
                  </a:lnTo>
                  <a:lnTo>
                    <a:pt x="56682" y="169097"/>
                  </a:lnTo>
                  <a:lnTo>
                    <a:pt x="62676" y="158748"/>
                  </a:lnTo>
                  <a:lnTo>
                    <a:pt x="71934" y="156676"/>
                  </a:lnTo>
                  <a:lnTo>
                    <a:pt x="74430" y="129310"/>
                  </a:lnTo>
                  <a:lnTo>
                    <a:pt x="55268" y="100854"/>
                  </a:lnTo>
                  <a:lnTo>
                    <a:pt x="42459" y="93214"/>
                  </a:lnTo>
                  <a:lnTo>
                    <a:pt x="40006" y="64904"/>
                  </a:lnTo>
                  <a:lnTo>
                    <a:pt x="45176" y="51227"/>
                  </a:lnTo>
                  <a:lnTo>
                    <a:pt x="52404" y="50929"/>
                  </a:lnTo>
                  <a:lnTo>
                    <a:pt x="44502" y="38656"/>
                  </a:lnTo>
                  <a:lnTo>
                    <a:pt x="42815" y="16044"/>
                  </a:lnTo>
                  <a:lnTo>
                    <a:pt x="31173" y="2334"/>
                  </a:lnTo>
                  <a:lnTo>
                    <a:pt x="28808" y="7381"/>
                  </a:lnTo>
                  <a:lnTo>
                    <a:pt x="6465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506754" y="3986172"/>
              <a:ext cx="93345" cy="95885"/>
            </a:xfrm>
            <a:custGeom>
              <a:avLst/>
              <a:gdLst/>
              <a:ahLst/>
              <a:cxnLst/>
              <a:rect l="l" t="t" r="r" b="b"/>
              <a:pathLst>
                <a:path w="93344" h="95885">
                  <a:moveTo>
                    <a:pt x="90471" y="95694"/>
                  </a:moveTo>
                  <a:lnTo>
                    <a:pt x="49885" y="77535"/>
                  </a:lnTo>
                  <a:lnTo>
                    <a:pt x="0" y="36418"/>
                  </a:lnTo>
                  <a:lnTo>
                    <a:pt x="19785" y="16705"/>
                  </a:lnTo>
                  <a:lnTo>
                    <a:pt x="19757" y="10593"/>
                  </a:lnTo>
                  <a:lnTo>
                    <a:pt x="26873" y="6298"/>
                  </a:lnTo>
                  <a:lnTo>
                    <a:pt x="27268" y="264"/>
                  </a:lnTo>
                  <a:lnTo>
                    <a:pt x="41222" y="0"/>
                  </a:lnTo>
                  <a:lnTo>
                    <a:pt x="45474" y="3559"/>
                  </a:lnTo>
                  <a:lnTo>
                    <a:pt x="48674" y="17359"/>
                  </a:lnTo>
                  <a:lnTo>
                    <a:pt x="45720" y="25758"/>
                  </a:lnTo>
                  <a:lnTo>
                    <a:pt x="59624" y="28796"/>
                  </a:lnTo>
                  <a:lnTo>
                    <a:pt x="66636" y="18452"/>
                  </a:lnTo>
                  <a:lnTo>
                    <a:pt x="73205" y="30943"/>
                  </a:lnTo>
                  <a:lnTo>
                    <a:pt x="66613" y="46240"/>
                  </a:lnTo>
                  <a:lnTo>
                    <a:pt x="81873" y="51465"/>
                  </a:lnTo>
                  <a:lnTo>
                    <a:pt x="85075" y="58945"/>
                  </a:lnTo>
                  <a:lnTo>
                    <a:pt x="92756" y="61552"/>
                  </a:lnTo>
                  <a:lnTo>
                    <a:pt x="90471" y="95694"/>
                  </a:lnTo>
                  <a:close/>
                </a:path>
              </a:pathLst>
            </a:custGeom>
            <a:solidFill>
              <a:srgbClr val="DD5B1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506754" y="3986172"/>
              <a:ext cx="93345" cy="95885"/>
            </a:xfrm>
            <a:custGeom>
              <a:avLst/>
              <a:gdLst/>
              <a:ahLst/>
              <a:cxnLst/>
              <a:rect l="l" t="t" r="r" b="b"/>
              <a:pathLst>
                <a:path w="93344" h="95885">
                  <a:moveTo>
                    <a:pt x="0" y="36418"/>
                  </a:moveTo>
                  <a:lnTo>
                    <a:pt x="49885" y="77535"/>
                  </a:lnTo>
                  <a:lnTo>
                    <a:pt x="90471" y="95694"/>
                  </a:lnTo>
                  <a:lnTo>
                    <a:pt x="92756" y="61552"/>
                  </a:lnTo>
                  <a:lnTo>
                    <a:pt x="85075" y="58945"/>
                  </a:lnTo>
                  <a:lnTo>
                    <a:pt x="81873" y="51465"/>
                  </a:lnTo>
                  <a:lnTo>
                    <a:pt x="66613" y="46240"/>
                  </a:lnTo>
                  <a:lnTo>
                    <a:pt x="73205" y="30943"/>
                  </a:lnTo>
                  <a:lnTo>
                    <a:pt x="66636" y="18452"/>
                  </a:lnTo>
                  <a:lnTo>
                    <a:pt x="59624" y="28796"/>
                  </a:lnTo>
                  <a:lnTo>
                    <a:pt x="45720" y="25758"/>
                  </a:lnTo>
                  <a:lnTo>
                    <a:pt x="48674" y="17359"/>
                  </a:lnTo>
                  <a:lnTo>
                    <a:pt x="45474" y="3559"/>
                  </a:lnTo>
                  <a:lnTo>
                    <a:pt x="41222" y="0"/>
                  </a:lnTo>
                  <a:lnTo>
                    <a:pt x="27268" y="264"/>
                  </a:lnTo>
                  <a:lnTo>
                    <a:pt x="26873" y="6298"/>
                  </a:lnTo>
                  <a:lnTo>
                    <a:pt x="19757" y="10593"/>
                  </a:lnTo>
                  <a:lnTo>
                    <a:pt x="19785" y="16705"/>
                  </a:lnTo>
                  <a:lnTo>
                    <a:pt x="0" y="3641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92212" y="4867936"/>
              <a:ext cx="55244" cy="55880"/>
            </a:xfrm>
            <a:custGeom>
              <a:avLst/>
              <a:gdLst/>
              <a:ahLst/>
              <a:cxnLst/>
              <a:rect l="l" t="t" r="r" b="b"/>
              <a:pathLst>
                <a:path w="55245" h="55879">
                  <a:moveTo>
                    <a:pt x="24464" y="55317"/>
                  </a:moveTo>
                  <a:lnTo>
                    <a:pt x="15691" y="53720"/>
                  </a:lnTo>
                  <a:lnTo>
                    <a:pt x="7690" y="45721"/>
                  </a:lnTo>
                  <a:lnTo>
                    <a:pt x="0" y="29677"/>
                  </a:lnTo>
                  <a:lnTo>
                    <a:pt x="16514" y="8797"/>
                  </a:lnTo>
                  <a:lnTo>
                    <a:pt x="36536" y="0"/>
                  </a:lnTo>
                  <a:lnTo>
                    <a:pt x="55087" y="20226"/>
                  </a:lnTo>
                  <a:lnTo>
                    <a:pt x="47743" y="30736"/>
                  </a:lnTo>
                  <a:lnTo>
                    <a:pt x="48515" y="35425"/>
                  </a:lnTo>
                  <a:lnTo>
                    <a:pt x="27062" y="44563"/>
                  </a:lnTo>
                  <a:lnTo>
                    <a:pt x="24464" y="55317"/>
                  </a:lnTo>
                  <a:close/>
                </a:path>
              </a:pathLst>
            </a:custGeom>
            <a:solidFill>
              <a:srgbClr val="E1611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92212" y="4867936"/>
              <a:ext cx="55244" cy="55880"/>
            </a:xfrm>
            <a:custGeom>
              <a:avLst/>
              <a:gdLst/>
              <a:ahLst/>
              <a:cxnLst/>
              <a:rect l="l" t="t" r="r" b="b"/>
              <a:pathLst>
                <a:path w="55245" h="55879">
                  <a:moveTo>
                    <a:pt x="0" y="29677"/>
                  </a:moveTo>
                  <a:lnTo>
                    <a:pt x="7690" y="45721"/>
                  </a:lnTo>
                  <a:lnTo>
                    <a:pt x="15691" y="53720"/>
                  </a:lnTo>
                  <a:lnTo>
                    <a:pt x="24464" y="55317"/>
                  </a:lnTo>
                  <a:lnTo>
                    <a:pt x="27062" y="44563"/>
                  </a:lnTo>
                  <a:lnTo>
                    <a:pt x="48515" y="35425"/>
                  </a:lnTo>
                  <a:lnTo>
                    <a:pt x="47743" y="30736"/>
                  </a:lnTo>
                  <a:lnTo>
                    <a:pt x="55087" y="20226"/>
                  </a:lnTo>
                  <a:lnTo>
                    <a:pt x="36536" y="0"/>
                  </a:lnTo>
                  <a:lnTo>
                    <a:pt x="16514" y="8797"/>
                  </a:lnTo>
                  <a:lnTo>
                    <a:pt x="0" y="2967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577130" y="3332274"/>
              <a:ext cx="34925" cy="43180"/>
            </a:xfrm>
            <a:custGeom>
              <a:avLst/>
              <a:gdLst/>
              <a:ahLst/>
              <a:cxnLst/>
              <a:rect l="l" t="t" r="r" b="b"/>
              <a:pathLst>
                <a:path w="34925" h="43179">
                  <a:moveTo>
                    <a:pt x="9177" y="43161"/>
                  </a:moveTo>
                  <a:lnTo>
                    <a:pt x="0" y="43093"/>
                  </a:lnTo>
                  <a:lnTo>
                    <a:pt x="14519" y="7648"/>
                  </a:lnTo>
                  <a:lnTo>
                    <a:pt x="20168" y="0"/>
                  </a:lnTo>
                  <a:lnTo>
                    <a:pt x="31137" y="318"/>
                  </a:lnTo>
                  <a:lnTo>
                    <a:pt x="28608" y="3827"/>
                  </a:lnTo>
                  <a:lnTo>
                    <a:pt x="34837" y="12216"/>
                  </a:lnTo>
                  <a:lnTo>
                    <a:pt x="27094" y="20747"/>
                  </a:lnTo>
                  <a:lnTo>
                    <a:pt x="29151" y="23092"/>
                  </a:lnTo>
                  <a:lnTo>
                    <a:pt x="22200" y="23028"/>
                  </a:lnTo>
                  <a:lnTo>
                    <a:pt x="19019" y="27796"/>
                  </a:lnTo>
                  <a:lnTo>
                    <a:pt x="22039" y="29852"/>
                  </a:lnTo>
                  <a:lnTo>
                    <a:pt x="10584" y="38127"/>
                  </a:lnTo>
                  <a:lnTo>
                    <a:pt x="9177" y="43161"/>
                  </a:lnTo>
                  <a:close/>
                </a:path>
              </a:pathLst>
            </a:custGeom>
            <a:solidFill>
              <a:srgbClr val="D552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577130" y="3332274"/>
              <a:ext cx="34925" cy="43180"/>
            </a:xfrm>
            <a:custGeom>
              <a:avLst/>
              <a:gdLst/>
              <a:ahLst/>
              <a:cxnLst/>
              <a:rect l="l" t="t" r="r" b="b"/>
              <a:pathLst>
                <a:path w="34925" h="43179">
                  <a:moveTo>
                    <a:pt x="0" y="43093"/>
                  </a:moveTo>
                  <a:lnTo>
                    <a:pt x="9177" y="43161"/>
                  </a:lnTo>
                  <a:lnTo>
                    <a:pt x="10584" y="38127"/>
                  </a:lnTo>
                  <a:lnTo>
                    <a:pt x="22039" y="29852"/>
                  </a:lnTo>
                  <a:lnTo>
                    <a:pt x="19019" y="27796"/>
                  </a:lnTo>
                  <a:lnTo>
                    <a:pt x="22200" y="23028"/>
                  </a:lnTo>
                  <a:lnTo>
                    <a:pt x="29151" y="23092"/>
                  </a:lnTo>
                  <a:lnTo>
                    <a:pt x="27094" y="20747"/>
                  </a:lnTo>
                  <a:lnTo>
                    <a:pt x="34837" y="12216"/>
                  </a:lnTo>
                  <a:lnTo>
                    <a:pt x="28608" y="3827"/>
                  </a:lnTo>
                  <a:lnTo>
                    <a:pt x="31137" y="318"/>
                  </a:lnTo>
                  <a:lnTo>
                    <a:pt x="20168" y="0"/>
                  </a:lnTo>
                  <a:lnTo>
                    <a:pt x="14519" y="7648"/>
                  </a:lnTo>
                  <a:lnTo>
                    <a:pt x="0" y="4309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7351" y="3647773"/>
              <a:ext cx="180246" cy="21488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1237" y="3082220"/>
              <a:ext cx="156494" cy="166023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6576" y="4052121"/>
              <a:ext cx="190380" cy="240752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3782326" y="3184080"/>
              <a:ext cx="443230" cy="403225"/>
            </a:xfrm>
            <a:custGeom>
              <a:avLst/>
              <a:gdLst/>
              <a:ahLst/>
              <a:cxnLst/>
              <a:rect l="l" t="t" r="r" b="b"/>
              <a:pathLst>
                <a:path w="443229" h="403225">
                  <a:moveTo>
                    <a:pt x="144907" y="294297"/>
                  </a:moveTo>
                  <a:lnTo>
                    <a:pt x="143992" y="293966"/>
                  </a:lnTo>
                  <a:lnTo>
                    <a:pt x="144259" y="295541"/>
                  </a:lnTo>
                  <a:lnTo>
                    <a:pt x="144907" y="294297"/>
                  </a:lnTo>
                  <a:close/>
                </a:path>
                <a:path w="443229" h="403225">
                  <a:moveTo>
                    <a:pt x="213131" y="357797"/>
                  </a:moveTo>
                  <a:lnTo>
                    <a:pt x="210019" y="357060"/>
                  </a:lnTo>
                  <a:lnTo>
                    <a:pt x="213106" y="358724"/>
                  </a:lnTo>
                  <a:lnTo>
                    <a:pt x="213131" y="357797"/>
                  </a:lnTo>
                  <a:close/>
                </a:path>
                <a:path w="443229" h="403225">
                  <a:moveTo>
                    <a:pt x="221564" y="361492"/>
                  </a:moveTo>
                  <a:lnTo>
                    <a:pt x="220230" y="361073"/>
                  </a:lnTo>
                  <a:lnTo>
                    <a:pt x="219875" y="361696"/>
                  </a:lnTo>
                  <a:lnTo>
                    <a:pt x="221564" y="361492"/>
                  </a:lnTo>
                  <a:close/>
                </a:path>
                <a:path w="443229" h="403225">
                  <a:moveTo>
                    <a:pt x="230225" y="365467"/>
                  </a:moveTo>
                  <a:lnTo>
                    <a:pt x="228168" y="364185"/>
                  </a:lnTo>
                  <a:lnTo>
                    <a:pt x="227076" y="365506"/>
                  </a:lnTo>
                  <a:lnTo>
                    <a:pt x="230225" y="365467"/>
                  </a:lnTo>
                  <a:close/>
                </a:path>
                <a:path w="443229" h="403225">
                  <a:moveTo>
                    <a:pt x="241350" y="370979"/>
                  </a:moveTo>
                  <a:lnTo>
                    <a:pt x="240919" y="370776"/>
                  </a:lnTo>
                  <a:lnTo>
                    <a:pt x="240931" y="372516"/>
                  </a:lnTo>
                  <a:lnTo>
                    <a:pt x="241350" y="370979"/>
                  </a:lnTo>
                  <a:close/>
                </a:path>
                <a:path w="443229" h="403225">
                  <a:moveTo>
                    <a:pt x="241693" y="381647"/>
                  </a:moveTo>
                  <a:lnTo>
                    <a:pt x="241655" y="380682"/>
                  </a:lnTo>
                  <a:lnTo>
                    <a:pt x="240487" y="381088"/>
                  </a:lnTo>
                  <a:lnTo>
                    <a:pt x="241693" y="381647"/>
                  </a:lnTo>
                  <a:close/>
                </a:path>
                <a:path w="443229" h="403225">
                  <a:moveTo>
                    <a:pt x="272808" y="361543"/>
                  </a:moveTo>
                  <a:lnTo>
                    <a:pt x="271513" y="362953"/>
                  </a:lnTo>
                  <a:lnTo>
                    <a:pt x="272732" y="362877"/>
                  </a:lnTo>
                  <a:lnTo>
                    <a:pt x="272808" y="361543"/>
                  </a:lnTo>
                  <a:close/>
                </a:path>
                <a:path w="443229" h="403225">
                  <a:moveTo>
                    <a:pt x="281190" y="355041"/>
                  </a:moveTo>
                  <a:lnTo>
                    <a:pt x="278688" y="353237"/>
                  </a:lnTo>
                  <a:lnTo>
                    <a:pt x="269354" y="354457"/>
                  </a:lnTo>
                  <a:lnTo>
                    <a:pt x="270662" y="358292"/>
                  </a:lnTo>
                  <a:lnTo>
                    <a:pt x="258076" y="362102"/>
                  </a:lnTo>
                  <a:lnTo>
                    <a:pt x="258610" y="365010"/>
                  </a:lnTo>
                  <a:lnTo>
                    <a:pt x="273875" y="361149"/>
                  </a:lnTo>
                  <a:lnTo>
                    <a:pt x="281190" y="355041"/>
                  </a:lnTo>
                  <a:close/>
                </a:path>
                <a:path w="443229" h="403225">
                  <a:moveTo>
                    <a:pt x="284187" y="357187"/>
                  </a:moveTo>
                  <a:lnTo>
                    <a:pt x="283540" y="356184"/>
                  </a:lnTo>
                  <a:lnTo>
                    <a:pt x="282359" y="356908"/>
                  </a:lnTo>
                  <a:lnTo>
                    <a:pt x="284187" y="357187"/>
                  </a:lnTo>
                  <a:close/>
                </a:path>
                <a:path w="443229" h="403225">
                  <a:moveTo>
                    <a:pt x="286486" y="352094"/>
                  </a:moveTo>
                  <a:lnTo>
                    <a:pt x="285572" y="350774"/>
                  </a:lnTo>
                  <a:lnTo>
                    <a:pt x="285140" y="352209"/>
                  </a:lnTo>
                  <a:lnTo>
                    <a:pt x="286486" y="352094"/>
                  </a:lnTo>
                  <a:close/>
                </a:path>
                <a:path w="443229" h="403225">
                  <a:moveTo>
                    <a:pt x="443204" y="349173"/>
                  </a:moveTo>
                  <a:lnTo>
                    <a:pt x="431533" y="347294"/>
                  </a:lnTo>
                  <a:lnTo>
                    <a:pt x="431114" y="320052"/>
                  </a:lnTo>
                  <a:lnTo>
                    <a:pt x="410921" y="312559"/>
                  </a:lnTo>
                  <a:lnTo>
                    <a:pt x="387108" y="278472"/>
                  </a:lnTo>
                  <a:lnTo>
                    <a:pt x="408584" y="252349"/>
                  </a:lnTo>
                  <a:lnTo>
                    <a:pt x="409295" y="247065"/>
                  </a:lnTo>
                  <a:lnTo>
                    <a:pt x="406209" y="237947"/>
                  </a:lnTo>
                  <a:lnTo>
                    <a:pt x="386778" y="235000"/>
                  </a:lnTo>
                  <a:lnTo>
                    <a:pt x="387210" y="215607"/>
                  </a:lnTo>
                  <a:lnTo>
                    <a:pt x="380441" y="190360"/>
                  </a:lnTo>
                  <a:lnTo>
                    <a:pt x="388721" y="179654"/>
                  </a:lnTo>
                  <a:lnTo>
                    <a:pt x="382181" y="179108"/>
                  </a:lnTo>
                  <a:lnTo>
                    <a:pt x="377926" y="164236"/>
                  </a:lnTo>
                  <a:lnTo>
                    <a:pt x="382841" y="157556"/>
                  </a:lnTo>
                  <a:lnTo>
                    <a:pt x="387515" y="157162"/>
                  </a:lnTo>
                  <a:lnTo>
                    <a:pt x="384149" y="151612"/>
                  </a:lnTo>
                  <a:lnTo>
                    <a:pt x="390067" y="148386"/>
                  </a:lnTo>
                  <a:lnTo>
                    <a:pt x="396367" y="123774"/>
                  </a:lnTo>
                  <a:lnTo>
                    <a:pt x="393306" y="91808"/>
                  </a:lnTo>
                  <a:lnTo>
                    <a:pt x="374954" y="92176"/>
                  </a:lnTo>
                  <a:lnTo>
                    <a:pt x="368046" y="80987"/>
                  </a:lnTo>
                  <a:lnTo>
                    <a:pt x="356870" y="77800"/>
                  </a:lnTo>
                  <a:lnTo>
                    <a:pt x="352120" y="66217"/>
                  </a:lnTo>
                  <a:lnTo>
                    <a:pt x="340004" y="61429"/>
                  </a:lnTo>
                  <a:lnTo>
                    <a:pt x="329933" y="63398"/>
                  </a:lnTo>
                  <a:lnTo>
                    <a:pt x="306209" y="53124"/>
                  </a:lnTo>
                  <a:lnTo>
                    <a:pt x="303631" y="44589"/>
                  </a:lnTo>
                  <a:lnTo>
                    <a:pt x="298792" y="47231"/>
                  </a:lnTo>
                  <a:lnTo>
                    <a:pt x="292442" y="44284"/>
                  </a:lnTo>
                  <a:lnTo>
                    <a:pt x="284594" y="45110"/>
                  </a:lnTo>
                  <a:lnTo>
                    <a:pt x="282714" y="50241"/>
                  </a:lnTo>
                  <a:lnTo>
                    <a:pt x="262851" y="49834"/>
                  </a:lnTo>
                  <a:lnTo>
                    <a:pt x="249021" y="59410"/>
                  </a:lnTo>
                  <a:lnTo>
                    <a:pt x="244386" y="69126"/>
                  </a:lnTo>
                  <a:lnTo>
                    <a:pt x="228663" y="71729"/>
                  </a:lnTo>
                  <a:lnTo>
                    <a:pt x="229616" y="87287"/>
                  </a:lnTo>
                  <a:lnTo>
                    <a:pt x="215874" y="86855"/>
                  </a:lnTo>
                  <a:lnTo>
                    <a:pt x="225844" y="84340"/>
                  </a:lnTo>
                  <a:lnTo>
                    <a:pt x="176225" y="93256"/>
                  </a:lnTo>
                  <a:lnTo>
                    <a:pt x="153111" y="84328"/>
                  </a:lnTo>
                  <a:lnTo>
                    <a:pt x="144437" y="77660"/>
                  </a:lnTo>
                  <a:lnTo>
                    <a:pt x="141757" y="70586"/>
                  </a:lnTo>
                  <a:lnTo>
                    <a:pt x="123926" y="67500"/>
                  </a:lnTo>
                  <a:lnTo>
                    <a:pt x="114947" y="61442"/>
                  </a:lnTo>
                  <a:lnTo>
                    <a:pt x="111480" y="39649"/>
                  </a:lnTo>
                  <a:lnTo>
                    <a:pt x="105079" y="40436"/>
                  </a:lnTo>
                  <a:lnTo>
                    <a:pt x="91732" y="28028"/>
                  </a:lnTo>
                  <a:lnTo>
                    <a:pt x="98780" y="22796"/>
                  </a:lnTo>
                  <a:lnTo>
                    <a:pt x="94221" y="15379"/>
                  </a:lnTo>
                  <a:lnTo>
                    <a:pt x="99707" y="11988"/>
                  </a:lnTo>
                  <a:lnTo>
                    <a:pt x="91998" y="2705"/>
                  </a:lnTo>
                  <a:lnTo>
                    <a:pt x="77317" y="9245"/>
                  </a:lnTo>
                  <a:lnTo>
                    <a:pt x="57531" y="27127"/>
                  </a:lnTo>
                  <a:lnTo>
                    <a:pt x="49479" y="27914"/>
                  </a:lnTo>
                  <a:lnTo>
                    <a:pt x="32727" y="23495"/>
                  </a:lnTo>
                  <a:lnTo>
                    <a:pt x="18059" y="4965"/>
                  </a:lnTo>
                  <a:lnTo>
                    <a:pt x="13512" y="0"/>
                  </a:lnTo>
                  <a:lnTo>
                    <a:pt x="9067" y="10972"/>
                  </a:lnTo>
                  <a:lnTo>
                    <a:pt x="0" y="12230"/>
                  </a:lnTo>
                  <a:lnTo>
                    <a:pt x="6553" y="28943"/>
                  </a:lnTo>
                  <a:lnTo>
                    <a:pt x="6553" y="41668"/>
                  </a:lnTo>
                  <a:lnTo>
                    <a:pt x="10756" y="43637"/>
                  </a:lnTo>
                  <a:lnTo>
                    <a:pt x="4508" y="55841"/>
                  </a:lnTo>
                  <a:lnTo>
                    <a:pt x="13639" y="61023"/>
                  </a:lnTo>
                  <a:lnTo>
                    <a:pt x="12738" y="68605"/>
                  </a:lnTo>
                  <a:lnTo>
                    <a:pt x="19939" y="80822"/>
                  </a:lnTo>
                  <a:lnTo>
                    <a:pt x="18707" y="87947"/>
                  </a:lnTo>
                  <a:lnTo>
                    <a:pt x="22987" y="89052"/>
                  </a:lnTo>
                  <a:lnTo>
                    <a:pt x="24130" y="98031"/>
                  </a:lnTo>
                  <a:lnTo>
                    <a:pt x="28486" y="98945"/>
                  </a:lnTo>
                  <a:lnTo>
                    <a:pt x="30378" y="110871"/>
                  </a:lnTo>
                  <a:lnTo>
                    <a:pt x="34899" y="110096"/>
                  </a:lnTo>
                  <a:lnTo>
                    <a:pt x="39814" y="115849"/>
                  </a:lnTo>
                  <a:lnTo>
                    <a:pt x="53225" y="116179"/>
                  </a:lnTo>
                  <a:lnTo>
                    <a:pt x="45580" y="119608"/>
                  </a:lnTo>
                  <a:lnTo>
                    <a:pt x="48933" y="135915"/>
                  </a:lnTo>
                  <a:lnTo>
                    <a:pt x="43421" y="135915"/>
                  </a:lnTo>
                  <a:lnTo>
                    <a:pt x="37249" y="146126"/>
                  </a:lnTo>
                  <a:lnTo>
                    <a:pt x="39319" y="150964"/>
                  </a:lnTo>
                  <a:lnTo>
                    <a:pt x="34467" y="149847"/>
                  </a:lnTo>
                  <a:lnTo>
                    <a:pt x="32359" y="153517"/>
                  </a:lnTo>
                  <a:lnTo>
                    <a:pt x="35687" y="157937"/>
                  </a:lnTo>
                  <a:lnTo>
                    <a:pt x="32156" y="167741"/>
                  </a:lnTo>
                  <a:lnTo>
                    <a:pt x="49631" y="186626"/>
                  </a:lnTo>
                  <a:lnTo>
                    <a:pt x="47472" y="194373"/>
                  </a:lnTo>
                  <a:lnTo>
                    <a:pt x="78892" y="210426"/>
                  </a:lnTo>
                  <a:lnTo>
                    <a:pt x="88125" y="226936"/>
                  </a:lnTo>
                  <a:lnTo>
                    <a:pt x="83654" y="248158"/>
                  </a:lnTo>
                  <a:lnTo>
                    <a:pt x="91935" y="248158"/>
                  </a:lnTo>
                  <a:lnTo>
                    <a:pt x="91770" y="261848"/>
                  </a:lnTo>
                  <a:lnTo>
                    <a:pt x="101536" y="274612"/>
                  </a:lnTo>
                  <a:lnTo>
                    <a:pt x="112255" y="274015"/>
                  </a:lnTo>
                  <a:lnTo>
                    <a:pt x="111277" y="265074"/>
                  </a:lnTo>
                  <a:lnTo>
                    <a:pt x="118859" y="261670"/>
                  </a:lnTo>
                  <a:lnTo>
                    <a:pt x="119888" y="264998"/>
                  </a:lnTo>
                  <a:lnTo>
                    <a:pt x="112801" y="264947"/>
                  </a:lnTo>
                  <a:lnTo>
                    <a:pt x="126961" y="274713"/>
                  </a:lnTo>
                  <a:lnTo>
                    <a:pt x="138772" y="269532"/>
                  </a:lnTo>
                  <a:lnTo>
                    <a:pt x="152209" y="289661"/>
                  </a:lnTo>
                  <a:lnTo>
                    <a:pt x="152704" y="298107"/>
                  </a:lnTo>
                  <a:lnTo>
                    <a:pt x="158394" y="299326"/>
                  </a:lnTo>
                  <a:lnTo>
                    <a:pt x="157645" y="300405"/>
                  </a:lnTo>
                  <a:lnTo>
                    <a:pt x="157238" y="299250"/>
                  </a:lnTo>
                  <a:lnTo>
                    <a:pt x="157175" y="301002"/>
                  </a:lnTo>
                  <a:lnTo>
                    <a:pt x="155778" y="303136"/>
                  </a:lnTo>
                  <a:lnTo>
                    <a:pt x="160820" y="306095"/>
                  </a:lnTo>
                  <a:lnTo>
                    <a:pt x="169278" y="329095"/>
                  </a:lnTo>
                  <a:lnTo>
                    <a:pt x="193141" y="336486"/>
                  </a:lnTo>
                  <a:lnTo>
                    <a:pt x="197332" y="344170"/>
                  </a:lnTo>
                  <a:lnTo>
                    <a:pt x="216750" y="353758"/>
                  </a:lnTo>
                  <a:lnTo>
                    <a:pt x="222796" y="360883"/>
                  </a:lnTo>
                  <a:lnTo>
                    <a:pt x="235432" y="360197"/>
                  </a:lnTo>
                  <a:lnTo>
                    <a:pt x="247230" y="366166"/>
                  </a:lnTo>
                  <a:lnTo>
                    <a:pt x="277812" y="349427"/>
                  </a:lnTo>
                  <a:lnTo>
                    <a:pt x="294474" y="349973"/>
                  </a:lnTo>
                  <a:lnTo>
                    <a:pt x="305066" y="383476"/>
                  </a:lnTo>
                  <a:lnTo>
                    <a:pt x="315696" y="388188"/>
                  </a:lnTo>
                  <a:lnTo>
                    <a:pt x="377799" y="397052"/>
                  </a:lnTo>
                  <a:lnTo>
                    <a:pt x="379222" y="393090"/>
                  </a:lnTo>
                  <a:lnTo>
                    <a:pt x="381050" y="397116"/>
                  </a:lnTo>
                  <a:lnTo>
                    <a:pt x="399199" y="402666"/>
                  </a:lnTo>
                  <a:lnTo>
                    <a:pt x="403771" y="399872"/>
                  </a:lnTo>
                  <a:lnTo>
                    <a:pt x="405701" y="387553"/>
                  </a:lnTo>
                  <a:lnTo>
                    <a:pt x="409333" y="385724"/>
                  </a:lnTo>
                  <a:lnTo>
                    <a:pt x="410413" y="372452"/>
                  </a:lnTo>
                  <a:lnTo>
                    <a:pt x="417944" y="371957"/>
                  </a:lnTo>
                  <a:lnTo>
                    <a:pt x="423125" y="364401"/>
                  </a:lnTo>
                  <a:lnTo>
                    <a:pt x="440309" y="362305"/>
                  </a:lnTo>
                  <a:lnTo>
                    <a:pt x="443204" y="349173"/>
                  </a:lnTo>
                  <a:close/>
                </a:path>
              </a:pathLst>
            </a:custGeom>
            <a:solidFill>
              <a:srgbClr val="B844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782332" y="3184075"/>
              <a:ext cx="443230" cy="403225"/>
            </a:xfrm>
            <a:custGeom>
              <a:avLst/>
              <a:gdLst/>
              <a:ahLst/>
              <a:cxnLst/>
              <a:rect l="l" t="t" r="r" b="b"/>
              <a:pathLst>
                <a:path w="443229" h="403225">
                  <a:moveTo>
                    <a:pt x="18056" y="4958"/>
                  </a:moveTo>
                  <a:lnTo>
                    <a:pt x="13517" y="0"/>
                  </a:lnTo>
                  <a:lnTo>
                    <a:pt x="9067" y="10971"/>
                  </a:lnTo>
                  <a:lnTo>
                    <a:pt x="0" y="12226"/>
                  </a:lnTo>
                  <a:lnTo>
                    <a:pt x="6552" y="28936"/>
                  </a:lnTo>
                  <a:lnTo>
                    <a:pt x="6559" y="41663"/>
                  </a:lnTo>
                  <a:lnTo>
                    <a:pt x="10756" y="43635"/>
                  </a:lnTo>
                  <a:lnTo>
                    <a:pt x="4507" y="55835"/>
                  </a:lnTo>
                  <a:lnTo>
                    <a:pt x="13636" y="61025"/>
                  </a:lnTo>
                  <a:lnTo>
                    <a:pt x="12744" y="68600"/>
                  </a:lnTo>
                  <a:lnTo>
                    <a:pt x="19941" y="80824"/>
                  </a:lnTo>
                  <a:lnTo>
                    <a:pt x="18709" y="87943"/>
                  </a:lnTo>
                  <a:lnTo>
                    <a:pt x="22993" y="89048"/>
                  </a:lnTo>
                  <a:lnTo>
                    <a:pt x="24133" y="98033"/>
                  </a:lnTo>
                  <a:lnTo>
                    <a:pt x="28487" y="98944"/>
                  </a:lnTo>
                  <a:lnTo>
                    <a:pt x="30376" y="110870"/>
                  </a:lnTo>
                  <a:lnTo>
                    <a:pt x="34895" y="110097"/>
                  </a:lnTo>
                  <a:lnTo>
                    <a:pt x="39811" y="115849"/>
                  </a:lnTo>
                  <a:lnTo>
                    <a:pt x="53225" y="116172"/>
                  </a:lnTo>
                  <a:lnTo>
                    <a:pt x="45578" y="119603"/>
                  </a:lnTo>
                  <a:lnTo>
                    <a:pt x="48929" y="135917"/>
                  </a:lnTo>
                  <a:lnTo>
                    <a:pt x="43417" y="135914"/>
                  </a:lnTo>
                  <a:lnTo>
                    <a:pt x="37255" y="146127"/>
                  </a:lnTo>
                  <a:lnTo>
                    <a:pt x="39319" y="150957"/>
                  </a:lnTo>
                  <a:lnTo>
                    <a:pt x="34469" y="149849"/>
                  </a:lnTo>
                  <a:lnTo>
                    <a:pt x="32359" y="153515"/>
                  </a:lnTo>
                  <a:lnTo>
                    <a:pt x="35688" y="157935"/>
                  </a:lnTo>
                  <a:lnTo>
                    <a:pt x="32160" y="167736"/>
                  </a:lnTo>
                  <a:lnTo>
                    <a:pt x="49637" y="186626"/>
                  </a:lnTo>
                  <a:lnTo>
                    <a:pt x="47470" y="194368"/>
                  </a:lnTo>
                  <a:lnTo>
                    <a:pt x="78896" y="210423"/>
                  </a:lnTo>
                  <a:lnTo>
                    <a:pt x="88122" y="226931"/>
                  </a:lnTo>
                  <a:lnTo>
                    <a:pt x="83656" y="248157"/>
                  </a:lnTo>
                  <a:lnTo>
                    <a:pt x="91936" y="248162"/>
                  </a:lnTo>
                  <a:lnTo>
                    <a:pt x="91768" y="261841"/>
                  </a:lnTo>
                  <a:lnTo>
                    <a:pt x="101543" y="274615"/>
                  </a:lnTo>
                  <a:lnTo>
                    <a:pt x="112261" y="274009"/>
                  </a:lnTo>
                  <a:lnTo>
                    <a:pt x="111272" y="265071"/>
                  </a:lnTo>
                  <a:lnTo>
                    <a:pt x="118862" y="261670"/>
                  </a:lnTo>
                  <a:lnTo>
                    <a:pt x="119889" y="264992"/>
                  </a:lnTo>
                  <a:lnTo>
                    <a:pt x="112796" y="264946"/>
                  </a:lnTo>
                  <a:lnTo>
                    <a:pt x="126957" y="274713"/>
                  </a:lnTo>
                  <a:lnTo>
                    <a:pt x="138771" y="269530"/>
                  </a:lnTo>
                  <a:lnTo>
                    <a:pt x="152210" y="289663"/>
                  </a:lnTo>
                  <a:lnTo>
                    <a:pt x="152711" y="298111"/>
                  </a:lnTo>
                  <a:lnTo>
                    <a:pt x="158400" y="299324"/>
                  </a:lnTo>
                  <a:lnTo>
                    <a:pt x="155777" y="303134"/>
                  </a:lnTo>
                  <a:lnTo>
                    <a:pt x="160823" y="306095"/>
                  </a:lnTo>
                  <a:lnTo>
                    <a:pt x="169283" y="329093"/>
                  </a:lnTo>
                  <a:lnTo>
                    <a:pt x="193144" y="336490"/>
                  </a:lnTo>
                  <a:lnTo>
                    <a:pt x="197331" y="344162"/>
                  </a:lnTo>
                  <a:lnTo>
                    <a:pt x="216751" y="353762"/>
                  </a:lnTo>
                  <a:lnTo>
                    <a:pt x="222798" y="360882"/>
                  </a:lnTo>
                  <a:lnTo>
                    <a:pt x="235437" y="360200"/>
                  </a:lnTo>
                  <a:lnTo>
                    <a:pt x="247229" y="366159"/>
                  </a:lnTo>
                  <a:lnTo>
                    <a:pt x="277819" y="349428"/>
                  </a:lnTo>
                  <a:lnTo>
                    <a:pt x="294473" y="349973"/>
                  </a:lnTo>
                  <a:lnTo>
                    <a:pt x="305069" y="383478"/>
                  </a:lnTo>
                  <a:lnTo>
                    <a:pt x="315695" y="388190"/>
                  </a:lnTo>
                  <a:lnTo>
                    <a:pt x="377806" y="397049"/>
                  </a:lnTo>
                  <a:lnTo>
                    <a:pt x="379224" y="393089"/>
                  </a:lnTo>
                  <a:lnTo>
                    <a:pt x="381052" y="397113"/>
                  </a:lnTo>
                  <a:lnTo>
                    <a:pt x="399200" y="402665"/>
                  </a:lnTo>
                  <a:lnTo>
                    <a:pt x="403774" y="399867"/>
                  </a:lnTo>
                  <a:lnTo>
                    <a:pt x="405700" y="387548"/>
                  </a:lnTo>
                  <a:lnTo>
                    <a:pt x="409334" y="385724"/>
                  </a:lnTo>
                  <a:lnTo>
                    <a:pt x="410417" y="372447"/>
                  </a:lnTo>
                  <a:lnTo>
                    <a:pt x="417942" y="371950"/>
                  </a:lnTo>
                  <a:lnTo>
                    <a:pt x="423132" y="364394"/>
                  </a:lnTo>
                  <a:lnTo>
                    <a:pt x="440304" y="362304"/>
                  </a:lnTo>
                  <a:lnTo>
                    <a:pt x="443200" y="349168"/>
                  </a:lnTo>
                  <a:lnTo>
                    <a:pt x="431535" y="347292"/>
                  </a:lnTo>
                  <a:lnTo>
                    <a:pt x="431119" y="320054"/>
                  </a:lnTo>
                  <a:lnTo>
                    <a:pt x="410920" y="312561"/>
                  </a:lnTo>
                  <a:lnTo>
                    <a:pt x="387103" y="278468"/>
                  </a:lnTo>
                  <a:lnTo>
                    <a:pt x="408589" y="252347"/>
                  </a:lnTo>
                  <a:lnTo>
                    <a:pt x="409295" y="247060"/>
                  </a:lnTo>
                  <a:lnTo>
                    <a:pt x="406208" y="237947"/>
                  </a:lnTo>
                  <a:lnTo>
                    <a:pt x="386775" y="235000"/>
                  </a:lnTo>
                  <a:lnTo>
                    <a:pt x="387216" y="215603"/>
                  </a:lnTo>
                  <a:lnTo>
                    <a:pt x="380436" y="190359"/>
                  </a:lnTo>
                  <a:lnTo>
                    <a:pt x="388717" y="179653"/>
                  </a:lnTo>
                  <a:lnTo>
                    <a:pt x="382187" y="179110"/>
                  </a:lnTo>
                  <a:lnTo>
                    <a:pt x="377923" y="164236"/>
                  </a:lnTo>
                  <a:lnTo>
                    <a:pt x="382842" y="157553"/>
                  </a:lnTo>
                  <a:lnTo>
                    <a:pt x="387522" y="157161"/>
                  </a:lnTo>
                  <a:lnTo>
                    <a:pt x="384152" y="151605"/>
                  </a:lnTo>
                  <a:lnTo>
                    <a:pt x="390066" y="148383"/>
                  </a:lnTo>
                  <a:lnTo>
                    <a:pt x="396371" y="123775"/>
                  </a:lnTo>
                  <a:lnTo>
                    <a:pt x="393302" y="91805"/>
                  </a:lnTo>
                  <a:lnTo>
                    <a:pt x="374961" y="92178"/>
                  </a:lnTo>
                  <a:lnTo>
                    <a:pt x="368042" y="80985"/>
                  </a:lnTo>
                  <a:lnTo>
                    <a:pt x="356865" y="77796"/>
                  </a:lnTo>
                  <a:lnTo>
                    <a:pt x="352116" y="66216"/>
                  </a:lnTo>
                  <a:lnTo>
                    <a:pt x="340006" y="61423"/>
                  </a:lnTo>
                  <a:lnTo>
                    <a:pt x="329934" y="63403"/>
                  </a:lnTo>
                  <a:lnTo>
                    <a:pt x="306207" y="53116"/>
                  </a:lnTo>
                  <a:lnTo>
                    <a:pt x="303637" y="44584"/>
                  </a:lnTo>
                  <a:lnTo>
                    <a:pt x="298797" y="47226"/>
                  </a:lnTo>
                  <a:lnTo>
                    <a:pt x="292446" y="44283"/>
                  </a:lnTo>
                  <a:lnTo>
                    <a:pt x="284597" y="45105"/>
                  </a:lnTo>
                  <a:lnTo>
                    <a:pt x="282714" y="50242"/>
                  </a:lnTo>
                  <a:lnTo>
                    <a:pt x="262847" y="49836"/>
                  </a:lnTo>
                  <a:lnTo>
                    <a:pt x="249024" y="59403"/>
                  </a:lnTo>
                  <a:lnTo>
                    <a:pt x="244383" y="69127"/>
                  </a:lnTo>
                  <a:lnTo>
                    <a:pt x="228662" y="71722"/>
                  </a:lnTo>
                  <a:lnTo>
                    <a:pt x="229611" y="87280"/>
                  </a:lnTo>
                  <a:lnTo>
                    <a:pt x="215871" y="86852"/>
                  </a:lnTo>
                  <a:lnTo>
                    <a:pt x="225848" y="84345"/>
                  </a:lnTo>
                  <a:lnTo>
                    <a:pt x="176227" y="93251"/>
                  </a:lnTo>
                  <a:lnTo>
                    <a:pt x="153109" y="84327"/>
                  </a:lnTo>
                  <a:lnTo>
                    <a:pt x="144444" y="77657"/>
                  </a:lnTo>
                  <a:lnTo>
                    <a:pt x="141764" y="70579"/>
                  </a:lnTo>
                  <a:lnTo>
                    <a:pt x="123921" y="67497"/>
                  </a:lnTo>
                  <a:lnTo>
                    <a:pt x="114948" y="61443"/>
                  </a:lnTo>
                  <a:lnTo>
                    <a:pt x="111475" y="39651"/>
                  </a:lnTo>
                  <a:lnTo>
                    <a:pt x="105083" y="40434"/>
                  </a:lnTo>
                  <a:lnTo>
                    <a:pt x="91733" y="28028"/>
                  </a:lnTo>
                  <a:lnTo>
                    <a:pt x="98778" y="22789"/>
                  </a:lnTo>
                  <a:lnTo>
                    <a:pt x="94218" y="15372"/>
                  </a:lnTo>
                  <a:lnTo>
                    <a:pt x="99709" y="11988"/>
                  </a:lnTo>
                  <a:lnTo>
                    <a:pt x="91998" y="2704"/>
                  </a:lnTo>
                  <a:lnTo>
                    <a:pt x="77322" y="9244"/>
                  </a:lnTo>
                  <a:lnTo>
                    <a:pt x="57532" y="27130"/>
                  </a:lnTo>
                  <a:lnTo>
                    <a:pt x="49476" y="27915"/>
                  </a:lnTo>
                  <a:lnTo>
                    <a:pt x="32723" y="23493"/>
                  </a:lnTo>
                  <a:lnTo>
                    <a:pt x="18056" y="4958"/>
                  </a:lnTo>
                  <a:close/>
                </a:path>
                <a:path w="443229" h="403225">
                  <a:moveTo>
                    <a:pt x="285576" y="350776"/>
                  </a:moveTo>
                  <a:lnTo>
                    <a:pt x="285139" y="352201"/>
                  </a:lnTo>
                  <a:lnTo>
                    <a:pt x="286482" y="352090"/>
                  </a:lnTo>
                  <a:lnTo>
                    <a:pt x="285576" y="350776"/>
                  </a:lnTo>
                  <a:close/>
                </a:path>
                <a:path w="443229" h="403225">
                  <a:moveTo>
                    <a:pt x="283535" y="356180"/>
                  </a:moveTo>
                  <a:lnTo>
                    <a:pt x="282363" y="356912"/>
                  </a:lnTo>
                  <a:lnTo>
                    <a:pt x="284183" y="357188"/>
                  </a:lnTo>
                  <a:lnTo>
                    <a:pt x="283535" y="356180"/>
                  </a:lnTo>
                  <a:close/>
                </a:path>
                <a:path w="443229" h="403225">
                  <a:moveTo>
                    <a:pt x="278683" y="353238"/>
                  </a:moveTo>
                  <a:lnTo>
                    <a:pt x="269353" y="354451"/>
                  </a:lnTo>
                  <a:lnTo>
                    <a:pt x="270668" y="358287"/>
                  </a:lnTo>
                  <a:lnTo>
                    <a:pt x="258073" y="362099"/>
                  </a:lnTo>
                  <a:lnTo>
                    <a:pt x="258610" y="365006"/>
                  </a:lnTo>
                  <a:lnTo>
                    <a:pt x="273875" y="361144"/>
                  </a:lnTo>
                  <a:lnTo>
                    <a:pt x="281191" y="355033"/>
                  </a:lnTo>
                  <a:lnTo>
                    <a:pt x="278683" y="353238"/>
                  </a:lnTo>
                  <a:close/>
                </a:path>
                <a:path w="443229" h="403225">
                  <a:moveTo>
                    <a:pt x="272813" y="361535"/>
                  </a:moveTo>
                  <a:lnTo>
                    <a:pt x="271509" y="362952"/>
                  </a:lnTo>
                  <a:lnTo>
                    <a:pt x="272735" y="362880"/>
                  </a:lnTo>
                  <a:lnTo>
                    <a:pt x="272813" y="361535"/>
                  </a:lnTo>
                  <a:close/>
                </a:path>
                <a:path w="443229" h="403225">
                  <a:moveTo>
                    <a:pt x="241652" y="380678"/>
                  </a:moveTo>
                  <a:lnTo>
                    <a:pt x="240485" y="381082"/>
                  </a:lnTo>
                  <a:lnTo>
                    <a:pt x="241696" y="381644"/>
                  </a:lnTo>
                  <a:lnTo>
                    <a:pt x="241652" y="380678"/>
                  </a:lnTo>
                  <a:close/>
                </a:path>
                <a:path w="443229" h="403225">
                  <a:moveTo>
                    <a:pt x="240915" y="370771"/>
                  </a:moveTo>
                  <a:lnTo>
                    <a:pt x="240938" y="372517"/>
                  </a:lnTo>
                  <a:lnTo>
                    <a:pt x="241354" y="370984"/>
                  </a:lnTo>
                  <a:lnTo>
                    <a:pt x="240915" y="370771"/>
                  </a:lnTo>
                  <a:close/>
                </a:path>
                <a:path w="443229" h="403225">
                  <a:moveTo>
                    <a:pt x="228174" y="364179"/>
                  </a:moveTo>
                  <a:lnTo>
                    <a:pt x="227073" y="365504"/>
                  </a:lnTo>
                  <a:lnTo>
                    <a:pt x="230222" y="365466"/>
                  </a:lnTo>
                  <a:lnTo>
                    <a:pt x="228174" y="364179"/>
                  </a:lnTo>
                  <a:close/>
                </a:path>
                <a:path w="443229" h="403225">
                  <a:moveTo>
                    <a:pt x="220233" y="361070"/>
                  </a:moveTo>
                  <a:lnTo>
                    <a:pt x="219870" y="361695"/>
                  </a:lnTo>
                  <a:lnTo>
                    <a:pt x="221564" y="361487"/>
                  </a:lnTo>
                  <a:lnTo>
                    <a:pt x="220233" y="361070"/>
                  </a:lnTo>
                  <a:close/>
                </a:path>
                <a:path w="443229" h="403225">
                  <a:moveTo>
                    <a:pt x="210021" y="357059"/>
                  </a:moveTo>
                  <a:lnTo>
                    <a:pt x="213108" y="358717"/>
                  </a:lnTo>
                  <a:lnTo>
                    <a:pt x="213138" y="357796"/>
                  </a:lnTo>
                  <a:lnTo>
                    <a:pt x="210021" y="357059"/>
                  </a:lnTo>
                  <a:close/>
                </a:path>
                <a:path w="443229" h="403225">
                  <a:moveTo>
                    <a:pt x="157239" y="299247"/>
                  </a:moveTo>
                  <a:lnTo>
                    <a:pt x="157177" y="300996"/>
                  </a:lnTo>
                  <a:lnTo>
                    <a:pt x="157750" y="300657"/>
                  </a:lnTo>
                  <a:lnTo>
                    <a:pt x="157239" y="299247"/>
                  </a:lnTo>
                  <a:close/>
                </a:path>
                <a:path w="443229" h="403225">
                  <a:moveTo>
                    <a:pt x="143989" y="293959"/>
                  </a:moveTo>
                  <a:lnTo>
                    <a:pt x="144255" y="295545"/>
                  </a:lnTo>
                  <a:lnTo>
                    <a:pt x="144913" y="294291"/>
                  </a:lnTo>
                  <a:lnTo>
                    <a:pt x="143989" y="29395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337850" y="3308349"/>
              <a:ext cx="671195" cy="718185"/>
            </a:xfrm>
            <a:custGeom>
              <a:avLst/>
              <a:gdLst/>
              <a:ahLst/>
              <a:cxnLst/>
              <a:rect l="l" t="t" r="r" b="b"/>
              <a:pathLst>
                <a:path w="671195" h="718185">
                  <a:moveTo>
                    <a:pt x="41935" y="340868"/>
                  </a:moveTo>
                  <a:lnTo>
                    <a:pt x="40589" y="340931"/>
                  </a:lnTo>
                  <a:lnTo>
                    <a:pt x="41884" y="341249"/>
                  </a:lnTo>
                  <a:lnTo>
                    <a:pt x="41935" y="340868"/>
                  </a:lnTo>
                  <a:close/>
                </a:path>
                <a:path w="671195" h="718185">
                  <a:moveTo>
                    <a:pt x="64477" y="292887"/>
                  </a:moveTo>
                  <a:lnTo>
                    <a:pt x="61341" y="290830"/>
                  </a:lnTo>
                  <a:lnTo>
                    <a:pt x="64300" y="293370"/>
                  </a:lnTo>
                  <a:lnTo>
                    <a:pt x="64477" y="292887"/>
                  </a:lnTo>
                  <a:close/>
                </a:path>
                <a:path w="671195" h="718185">
                  <a:moveTo>
                    <a:pt x="255638" y="659345"/>
                  </a:moveTo>
                  <a:lnTo>
                    <a:pt x="254393" y="659282"/>
                  </a:lnTo>
                  <a:lnTo>
                    <a:pt x="254825" y="660311"/>
                  </a:lnTo>
                  <a:lnTo>
                    <a:pt x="255638" y="659345"/>
                  </a:lnTo>
                  <a:close/>
                </a:path>
                <a:path w="671195" h="718185">
                  <a:moveTo>
                    <a:pt x="294093" y="506869"/>
                  </a:moveTo>
                  <a:lnTo>
                    <a:pt x="291947" y="505409"/>
                  </a:lnTo>
                  <a:lnTo>
                    <a:pt x="291922" y="507098"/>
                  </a:lnTo>
                  <a:lnTo>
                    <a:pt x="290944" y="505650"/>
                  </a:lnTo>
                  <a:lnTo>
                    <a:pt x="290893" y="508114"/>
                  </a:lnTo>
                  <a:lnTo>
                    <a:pt x="292354" y="507720"/>
                  </a:lnTo>
                  <a:lnTo>
                    <a:pt x="291934" y="507123"/>
                  </a:lnTo>
                  <a:lnTo>
                    <a:pt x="294093" y="506869"/>
                  </a:lnTo>
                  <a:close/>
                </a:path>
                <a:path w="671195" h="718185">
                  <a:moveTo>
                    <a:pt x="458127" y="354977"/>
                  </a:moveTo>
                  <a:lnTo>
                    <a:pt x="456780" y="355320"/>
                  </a:lnTo>
                  <a:lnTo>
                    <a:pt x="456311" y="357403"/>
                  </a:lnTo>
                  <a:lnTo>
                    <a:pt x="458127" y="354977"/>
                  </a:lnTo>
                  <a:close/>
                </a:path>
                <a:path w="671195" h="718185">
                  <a:moveTo>
                    <a:pt x="458609" y="364007"/>
                  </a:moveTo>
                  <a:lnTo>
                    <a:pt x="458343" y="358724"/>
                  </a:lnTo>
                  <a:lnTo>
                    <a:pt x="456425" y="361950"/>
                  </a:lnTo>
                  <a:lnTo>
                    <a:pt x="458609" y="364007"/>
                  </a:lnTo>
                  <a:close/>
                </a:path>
                <a:path w="671195" h="718185">
                  <a:moveTo>
                    <a:pt x="463092" y="363347"/>
                  </a:moveTo>
                  <a:lnTo>
                    <a:pt x="462216" y="362572"/>
                  </a:lnTo>
                  <a:lnTo>
                    <a:pt x="462254" y="365010"/>
                  </a:lnTo>
                  <a:lnTo>
                    <a:pt x="463092" y="363347"/>
                  </a:lnTo>
                  <a:close/>
                </a:path>
                <a:path w="671195" h="718185">
                  <a:moveTo>
                    <a:pt x="467448" y="365899"/>
                  </a:moveTo>
                  <a:lnTo>
                    <a:pt x="466178" y="366293"/>
                  </a:lnTo>
                  <a:lnTo>
                    <a:pt x="467029" y="366522"/>
                  </a:lnTo>
                  <a:lnTo>
                    <a:pt x="467448" y="365899"/>
                  </a:lnTo>
                  <a:close/>
                </a:path>
                <a:path w="671195" h="718185">
                  <a:moveTo>
                    <a:pt x="468439" y="364871"/>
                  </a:moveTo>
                  <a:lnTo>
                    <a:pt x="466826" y="365213"/>
                  </a:lnTo>
                  <a:lnTo>
                    <a:pt x="468198" y="365836"/>
                  </a:lnTo>
                  <a:lnTo>
                    <a:pt x="468439" y="364871"/>
                  </a:lnTo>
                  <a:close/>
                </a:path>
                <a:path w="671195" h="718185">
                  <a:moveTo>
                    <a:pt x="468630" y="363740"/>
                  </a:moveTo>
                  <a:lnTo>
                    <a:pt x="468007" y="360895"/>
                  </a:lnTo>
                  <a:lnTo>
                    <a:pt x="467080" y="362673"/>
                  </a:lnTo>
                  <a:lnTo>
                    <a:pt x="468630" y="363740"/>
                  </a:lnTo>
                  <a:close/>
                </a:path>
                <a:path w="671195" h="718185">
                  <a:moveTo>
                    <a:pt x="469265" y="359486"/>
                  </a:moveTo>
                  <a:lnTo>
                    <a:pt x="468312" y="359727"/>
                  </a:lnTo>
                  <a:lnTo>
                    <a:pt x="469176" y="360299"/>
                  </a:lnTo>
                  <a:lnTo>
                    <a:pt x="469265" y="359486"/>
                  </a:lnTo>
                  <a:close/>
                </a:path>
                <a:path w="671195" h="718185">
                  <a:moveTo>
                    <a:pt x="469531" y="361543"/>
                  </a:moveTo>
                  <a:lnTo>
                    <a:pt x="468541" y="361302"/>
                  </a:lnTo>
                  <a:lnTo>
                    <a:pt x="469379" y="361962"/>
                  </a:lnTo>
                  <a:lnTo>
                    <a:pt x="469531" y="361543"/>
                  </a:lnTo>
                  <a:close/>
                </a:path>
                <a:path w="671195" h="718185">
                  <a:moveTo>
                    <a:pt x="469988" y="357352"/>
                  </a:moveTo>
                  <a:lnTo>
                    <a:pt x="469315" y="359435"/>
                  </a:lnTo>
                  <a:lnTo>
                    <a:pt x="469950" y="359371"/>
                  </a:lnTo>
                  <a:lnTo>
                    <a:pt x="469988" y="357352"/>
                  </a:lnTo>
                  <a:close/>
                </a:path>
                <a:path w="671195" h="718185">
                  <a:moveTo>
                    <a:pt x="473290" y="365544"/>
                  </a:moveTo>
                  <a:lnTo>
                    <a:pt x="472313" y="363918"/>
                  </a:lnTo>
                  <a:lnTo>
                    <a:pt x="471398" y="365480"/>
                  </a:lnTo>
                  <a:lnTo>
                    <a:pt x="473290" y="365544"/>
                  </a:lnTo>
                  <a:close/>
                </a:path>
                <a:path w="671195" h="718185">
                  <a:moveTo>
                    <a:pt x="475119" y="365328"/>
                  </a:moveTo>
                  <a:lnTo>
                    <a:pt x="474497" y="365201"/>
                  </a:lnTo>
                  <a:lnTo>
                    <a:pt x="474383" y="366141"/>
                  </a:lnTo>
                  <a:lnTo>
                    <a:pt x="475119" y="365328"/>
                  </a:lnTo>
                  <a:close/>
                </a:path>
                <a:path w="671195" h="718185">
                  <a:moveTo>
                    <a:pt x="553199" y="605739"/>
                  </a:moveTo>
                  <a:lnTo>
                    <a:pt x="552297" y="605688"/>
                  </a:lnTo>
                  <a:lnTo>
                    <a:pt x="551929" y="607047"/>
                  </a:lnTo>
                  <a:lnTo>
                    <a:pt x="553199" y="605739"/>
                  </a:lnTo>
                  <a:close/>
                </a:path>
                <a:path w="671195" h="718185">
                  <a:moveTo>
                    <a:pt x="559155" y="622515"/>
                  </a:moveTo>
                  <a:lnTo>
                    <a:pt x="555764" y="625017"/>
                  </a:lnTo>
                  <a:lnTo>
                    <a:pt x="558469" y="630885"/>
                  </a:lnTo>
                  <a:lnTo>
                    <a:pt x="559155" y="622515"/>
                  </a:lnTo>
                  <a:close/>
                </a:path>
                <a:path w="671195" h="718185">
                  <a:moveTo>
                    <a:pt x="562952" y="610387"/>
                  </a:moveTo>
                  <a:lnTo>
                    <a:pt x="561733" y="607491"/>
                  </a:lnTo>
                  <a:lnTo>
                    <a:pt x="560514" y="610057"/>
                  </a:lnTo>
                  <a:lnTo>
                    <a:pt x="562952" y="610387"/>
                  </a:lnTo>
                  <a:close/>
                </a:path>
                <a:path w="671195" h="718185">
                  <a:moveTo>
                    <a:pt x="563537" y="575411"/>
                  </a:moveTo>
                  <a:lnTo>
                    <a:pt x="562978" y="572643"/>
                  </a:lnTo>
                  <a:lnTo>
                    <a:pt x="562292" y="575246"/>
                  </a:lnTo>
                  <a:lnTo>
                    <a:pt x="563537" y="575411"/>
                  </a:lnTo>
                  <a:close/>
                </a:path>
                <a:path w="671195" h="718185">
                  <a:moveTo>
                    <a:pt x="565048" y="599478"/>
                  </a:moveTo>
                  <a:lnTo>
                    <a:pt x="563079" y="590372"/>
                  </a:lnTo>
                  <a:lnTo>
                    <a:pt x="558812" y="599541"/>
                  </a:lnTo>
                  <a:lnTo>
                    <a:pt x="561187" y="606082"/>
                  </a:lnTo>
                  <a:lnTo>
                    <a:pt x="563727" y="607314"/>
                  </a:lnTo>
                  <a:lnTo>
                    <a:pt x="565048" y="599478"/>
                  </a:lnTo>
                  <a:close/>
                </a:path>
                <a:path w="671195" h="718185">
                  <a:moveTo>
                    <a:pt x="566115" y="662330"/>
                  </a:moveTo>
                  <a:lnTo>
                    <a:pt x="564578" y="661136"/>
                  </a:lnTo>
                  <a:lnTo>
                    <a:pt x="563816" y="663244"/>
                  </a:lnTo>
                  <a:lnTo>
                    <a:pt x="566115" y="662330"/>
                  </a:lnTo>
                  <a:close/>
                </a:path>
                <a:path w="671195" h="718185">
                  <a:moveTo>
                    <a:pt x="570839" y="597293"/>
                  </a:moveTo>
                  <a:lnTo>
                    <a:pt x="569290" y="595210"/>
                  </a:lnTo>
                  <a:lnTo>
                    <a:pt x="569785" y="597154"/>
                  </a:lnTo>
                  <a:lnTo>
                    <a:pt x="570839" y="597293"/>
                  </a:lnTo>
                  <a:close/>
                </a:path>
                <a:path w="671195" h="718185">
                  <a:moveTo>
                    <a:pt x="571030" y="594931"/>
                  </a:moveTo>
                  <a:lnTo>
                    <a:pt x="570725" y="593305"/>
                  </a:lnTo>
                  <a:lnTo>
                    <a:pt x="569125" y="593102"/>
                  </a:lnTo>
                  <a:lnTo>
                    <a:pt x="569645" y="593610"/>
                  </a:lnTo>
                  <a:lnTo>
                    <a:pt x="569163" y="594385"/>
                  </a:lnTo>
                  <a:lnTo>
                    <a:pt x="569887" y="593839"/>
                  </a:lnTo>
                  <a:lnTo>
                    <a:pt x="571030" y="594931"/>
                  </a:lnTo>
                  <a:close/>
                </a:path>
                <a:path w="671195" h="718185">
                  <a:moveTo>
                    <a:pt x="572046" y="593699"/>
                  </a:moveTo>
                  <a:lnTo>
                    <a:pt x="571652" y="591058"/>
                  </a:lnTo>
                  <a:lnTo>
                    <a:pt x="570839" y="592861"/>
                  </a:lnTo>
                  <a:lnTo>
                    <a:pt x="572046" y="593699"/>
                  </a:lnTo>
                  <a:close/>
                </a:path>
                <a:path w="671195" h="718185">
                  <a:moveTo>
                    <a:pt x="572071" y="564527"/>
                  </a:moveTo>
                  <a:lnTo>
                    <a:pt x="569747" y="558901"/>
                  </a:lnTo>
                  <a:lnTo>
                    <a:pt x="563575" y="577456"/>
                  </a:lnTo>
                  <a:lnTo>
                    <a:pt x="564337" y="590537"/>
                  </a:lnTo>
                  <a:lnTo>
                    <a:pt x="563778" y="590296"/>
                  </a:lnTo>
                  <a:lnTo>
                    <a:pt x="563600" y="591464"/>
                  </a:lnTo>
                  <a:lnTo>
                    <a:pt x="564349" y="590778"/>
                  </a:lnTo>
                  <a:lnTo>
                    <a:pt x="564578" y="594512"/>
                  </a:lnTo>
                  <a:lnTo>
                    <a:pt x="565454" y="588683"/>
                  </a:lnTo>
                  <a:lnTo>
                    <a:pt x="569429" y="583247"/>
                  </a:lnTo>
                  <a:lnTo>
                    <a:pt x="566750" y="574738"/>
                  </a:lnTo>
                  <a:lnTo>
                    <a:pt x="572071" y="564527"/>
                  </a:lnTo>
                  <a:close/>
                </a:path>
                <a:path w="671195" h="718185">
                  <a:moveTo>
                    <a:pt x="574713" y="684428"/>
                  </a:moveTo>
                  <a:lnTo>
                    <a:pt x="573252" y="681304"/>
                  </a:lnTo>
                  <a:lnTo>
                    <a:pt x="572020" y="683171"/>
                  </a:lnTo>
                  <a:lnTo>
                    <a:pt x="574713" y="684428"/>
                  </a:lnTo>
                  <a:close/>
                </a:path>
                <a:path w="671195" h="718185">
                  <a:moveTo>
                    <a:pt x="580898" y="691857"/>
                  </a:moveTo>
                  <a:lnTo>
                    <a:pt x="579399" y="689216"/>
                  </a:lnTo>
                  <a:lnTo>
                    <a:pt x="578307" y="690397"/>
                  </a:lnTo>
                  <a:lnTo>
                    <a:pt x="580898" y="691857"/>
                  </a:lnTo>
                  <a:close/>
                </a:path>
                <a:path w="671195" h="718185">
                  <a:moveTo>
                    <a:pt x="582701" y="687832"/>
                  </a:moveTo>
                  <a:lnTo>
                    <a:pt x="581342" y="684212"/>
                  </a:lnTo>
                  <a:lnTo>
                    <a:pt x="580974" y="687273"/>
                  </a:lnTo>
                  <a:lnTo>
                    <a:pt x="582701" y="687832"/>
                  </a:lnTo>
                  <a:close/>
                </a:path>
                <a:path w="671195" h="718185">
                  <a:moveTo>
                    <a:pt x="583387" y="690054"/>
                  </a:moveTo>
                  <a:lnTo>
                    <a:pt x="582968" y="688835"/>
                  </a:lnTo>
                  <a:lnTo>
                    <a:pt x="583171" y="691019"/>
                  </a:lnTo>
                  <a:lnTo>
                    <a:pt x="583387" y="690054"/>
                  </a:lnTo>
                  <a:close/>
                </a:path>
                <a:path w="671195" h="718185">
                  <a:moveTo>
                    <a:pt x="583806" y="688225"/>
                  </a:moveTo>
                  <a:lnTo>
                    <a:pt x="583323" y="686473"/>
                  </a:lnTo>
                  <a:lnTo>
                    <a:pt x="583133" y="687819"/>
                  </a:lnTo>
                  <a:lnTo>
                    <a:pt x="583806" y="688225"/>
                  </a:lnTo>
                  <a:close/>
                </a:path>
                <a:path w="671195" h="718185">
                  <a:moveTo>
                    <a:pt x="587387" y="704037"/>
                  </a:moveTo>
                  <a:lnTo>
                    <a:pt x="584530" y="703973"/>
                  </a:lnTo>
                  <a:lnTo>
                    <a:pt x="584885" y="706945"/>
                  </a:lnTo>
                  <a:lnTo>
                    <a:pt x="587387" y="704037"/>
                  </a:lnTo>
                  <a:close/>
                </a:path>
                <a:path w="671195" h="718185">
                  <a:moveTo>
                    <a:pt x="591769" y="712546"/>
                  </a:moveTo>
                  <a:lnTo>
                    <a:pt x="589470" y="706920"/>
                  </a:lnTo>
                  <a:lnTo>
                    <a:pt x="585457" y="708482"/>
                  </a:lnTo>
                  <a:lnTo>
                    <a:pt x="588530" y="718058"/>
                  </a:lnTo>
                  <a:lnTo>
                    <a:pt x="591769" y="712546"/>
                  </a:lnTo>
                  <a:close/>
                </a:path>
                <a:path w="671195" h="718185">
                  <a:moveTo>
                    <a:pt x="671131" y="201930"/>
                  </a:moveTo>
                  <a:lnTo>
                    <a:pt x="664019" y="193040"/>
                  </a:lnTo>
                  <a:lnTo>
                    <a:pt x="645147" y="191770"/>
                  </a:lnTo>
                  <a:lnTo>
                    <a:pt x="653199" y="181610"/>
                  </a:lnTo>
                  <a:lnTo>
                    <a:pt x="651802" y="177800"/>
                  </a:lnTo>
                  <a:lnTo>
                    <a:pt x="650405" y="173990"/>
                  </a:lnTo>
                  <a:lnTo>
                    <a:pt x="642505" y="177800"/>
                  </a:lnTo>
                  <a:lnTo>
                    <a:pt x="642048" y="173990"/>
                  </a:lnTo>
                  <a:lnTo>
                    <a:pt x="647979" y="170180"/>
                  </a:lnTo>
                  <a:lnTo>
                    <a:pt x="640537" y="163830"/>
                  </a:lnTo>
                  <a:lnTo>
                    <a:pt x="621779" y="173990"/>
                  </a:lnTo>
                  <a:lnTo>
                    <a:pt x="611428" y="171450"/>
                  </a:lnTo>
                  <a:lnTo>
                    <a:pt x="609092" y="167640"/>
                  </a:lnTo>
                  <a:lnTo>
                    <a:pt x="599719" y="172720"/>
                  </a:lnTo>
                  <a:lnTo>
                    <a:pt x="600913" y="176530"/>
                  </a:lnTo>
                  <a:lnTo>
                    <a:pt x="593458" y="181610"/>
                  </a:lnTo>
                  <a:lnTo>
                    <a:pt x="577138" y="185420"/>
                  </a:lnTo>
                  <a:lnTo>
                    <a:pt x="575043" y="193040"/>
                  </a:lnTo>
                  <a:lnTo>
                    <a:pt x="562635" y="198120"/>
                  </a:lnTo>
                  <a:lnTo>
                    <a:pt x="563422" y="203200"/>
                  </a:lnTo>
                  <a:lnTo>
                    <a:pt x="557745" y="207010"/>
                  </a:lnTo>
                  <a:lnTo>
                    <a:pt x="547903" y="209550"/>
                  </a:lnTo>
                  <a:lnTo>
                    <a:pt x="537184" y="205740"/>
                  </a:lnTo>
                  <a:lnTo>
                    <a:pt x="537654" y="214630"/>
                  </a:lnTo>
                  <a:lnTo>
                    <a:pt x="547471" y="215900"/>
                  </a:lnTo>
                  <a:lnTo>
                    <a:pt x="549795" y="220980"/>
                  </a:lnTo>
                  <a:lnTo>
                    <a:pt x="548068" y="232410"/>
                  </a:lnTo>
                  <a:lnTo>
                    <a:pt x="517055" y="233680"/>
                  </a:lnTo>
                  <a:lnTo>
                    <a:pt x="509257" y="231140"/>
                  </a:lnTo>
                  <a:lnTo>
                    <a:pt x="497865" y="236220"/>
                  </a:lnTo>
                  <a:lnTo>
                    <a:pt x="481152" y="233680"/>
                  </a:lnTo>
                  <a:lnTo>
                    <a:pt x="472503" y="224790"/>
                  </a:lnTo>
                  <a:lnTo>
                    <a:pt x="476186" y="219710"/>
                  </a:lnTo>
                  <a:lnTo>
                    <a:pt x="472973" y="215900"/>
                  </a:lnTo>
                  <a:lnTo>
                    <a:pt x="475348" y="205740"/>
                  </a:lnTo>
                  <a:lnTo>
                    <a:pt x="469366" y="199390"/>
                  </a:lnTo>
                  <a:lnTo>
                    <a:pt x="457809" y="204470"/>
                  </a:lnTo>
                  <a:lnTo>
                    <a:pt x="454875" y="226060"/>
                  </a:lnTo>
                  <a:lnTo>
                    <a:pt x="459435" y="234950"/>
                  </a:lnTo>
                  <a:lnTo>
                    <a:pt x="455028" y="243840"/>
                  </a:lnTo>
                  <a:lnTo>
                    <a:pt x="449313" y="241300"/>
                  </a:lnTo>
                  <a:lnTo>
                    <a:pt x="434784" y="245110"/>
                  </a:lnTo>
                  <a:lnTo>
                    <a:pt x="434225" y="242570"/>
                  </a:lnTo>
                  <a:lnTo>
                    <a:pt x="433400" y="238760"/>
                  </a:lnTo>
                  <a:lnTo>
                    <a:pt x="426212" y="242570"/>
                  </a:lnTo>
                  <a:lnTo>
                    <a:pt x="416166" y="238760"/>
                  </a:lnTo>
                  <a:lnTo>
                    <a:pt x="409473" y="236220"/>
                  </a:lnTo>
                  <a:lnTo>
                    <a:pt x="406222" y="238760"/>
                  </a:lnTo>
                  <a:lnTo>
                    <a:pt x="402793" y="234950"/>
                  </a:lnTo>
                  <a:lnTo>
                    <a:pt x="400507" y="232410"/>
                  </a:lnTo>
                  <a:lnTo>
                    <a:pt x="390956" y="234950"/>
                  </a:lnTo>
                  <a:lnTo>
                    <a:pt x="378625" y="227330"/>
                  </a:lnTo>
                  <a:lnTo>
                    <a:pt x="377380" y="219710"/>
                  </a:lnTo>
                  <a:lnTo>
                    <a:pt x="366344" y="214630"/>
                  </a:lnTo>
                  <a:lnTo>
                    <a:pt x="359702" y="219710"/>
                  </a:lnTo>
                  <a:lnTo>
                    <a:pt x="348996" y="215900"/>
                  </a:lnTo>
                  <a:lnTo>
                    <a:pt x="346265" y="219710"/>
                  </a:lnTo>
                  <a:lnTo>
                    <a:pt x="333197" y="214630"/>
                  </a:lnTo>
                  <a:lnTo>
                    <a:pt x="331736" y="209550"/>
                  </a:lnTo>
                  <a:lnTo>
                    <a:pt x="321970" y="205740"/>
                  </a:lnTo>
                  <a:lnTo>
                    <a:pt x="318706" y="204470"/>
                  </a:lnTo>
                  <a:lnTo>
                    <a:pt x="314439" y="205740"/>
                  </a:lnTo>
                  <a:lnTo>
                    <a:pt x="301904" y="199390"/>
                  </a:lnTo>
                  <a:lnTo>
                    <a:pt x="299072" y="193040"/>
                  </a:lnTo>
                  <a:lnTo>
                    <a:pt x="273126" y="180340"/>
                  </a:lnTo>
                  <a:lnTo>
                    <a:pt x="279641" y="156210"/>
                  </a:lnTo>
                  <a:lnTo>
                    <a:pt x="294919" y="143510"/>
                  </a:lnTo>
                  <a:lnTo>
                    <a:pt x="272237" y="133350"/>
                  </a:lnTo>
                  <a:lnTo>
                    <a:pt x="264287" y="124460"/>
                  </a:lnTo>
                  <a:lnTo>
                    <a:pt x="248361" y="121920"/>
                  </a:lnTo>
                  <a:lnTo>
                    <a:pt x="243141" y="114300"/>
                  </a:lnTo>
                  <a:lnTo>
                    <a:pt x="244665" y="106680"/>
                  </a:lnTo>
                  <a:lnTo>
                    <a:pt x="240169" y="100330"/>
                  </a:lnTo>
                  <a:lnTo>
                    <a:pt x="242798" y="97790"/>
                  </a:lnTo>
                  <a:lnTo>
                    <a:pt x="235724" y="92710"/>
                  </a:lnTo>
                  <a:lnTo>
                    <a:pt x="234315" y="81280"/>
                  </a:lnTo>
                  <a:lnTo>
                    <a:pt x="241922" y="77470"/>
                  </a:lnTo>
                  <a:lnTo>
                    <a:pt x="247408" y="86360"/>
                  </a:lnTo>
                  <a:lnTo>
                    <a:pt x="255219" y="80010"/>
                  </a:lnTo>
                  <a:lnTo>
                    <a:pt x="254685" y="77470"/>
                  </a:lnTo>
                  <a:lnTo>
                    <a:pt x="253873" y="73660"/>
                  </a:lnTo>
                  <a:lnTo>
                    <a:pt x="251714" y="63500"/>
                  </a:lnTo>
                  <a:lnTo>
                    <a:pt x="240830" y="50800"/>
                  </a:lnTo>
                  <a:lnTo>
                    <a:pt x="240309" y="39370"/>
                  </a:lnTo>
                  <a:lnTo>
                    <a:pt x="248932" y="31750"/>
                  </a:lnTo>
                  <a:lnTo>
                    <a:pt x="237515" y="26670"/>
                  </a:lnTo>
                  <a:lnTo>
                    <a:pt x="231813" y="24130"/>
                  </a:lnTo>
                  <a:lnTo>
                    <a:pt x="225323" y="7620"/>
                  </a:lnTo>
                  <a:lnTo>
                    <a:pt x="227469" y="0"/>
                  </a:lnTo>
                  <a:lnTo>
                    <a:pt x="210108" y="0"/>
                  </a:lnTo>
                  <a:lnTo>
                    <a:pt x="206413" y="12700"/>
                  </a:lnTo>
                  <a:lnTo>
                    <a:pt x="197104" y="15240"/>
                  </a:lnTo>
                  <a:lnTo>
                    <a:pt x="195580" y="20320"/>
                  </a:lnTo>
                  <a:lnTo>
                    <a:pt x="180187" y="22860"/>
                  </a:lnTo>
                  <a:lnTo>
                    <a:pt x="174282" y="26670"/>
                  </a:lnTo>
                  <a:lnTo>
                    <a:pt x="143929" y="20320"/>
                  </a:lnTo>
                  <a:lnTo>
                    <a:pt x="131724" y="22860"/>
                  </a:lnTo>
                  <a:lnTo>
                    <a:pt x="127965" y="30480"/>
                  </a:lnTo>
                  <a:lnTo>
                    <a:pt x="134277" y="34290"/>
                  </a:lnTo>
                  <a:lnTo>
                    <a:pt x="132194" y="40640"/>
                  </a:lnTo>
                  <a:lnTo>
                    <a:pt x="139738" y="41910"/>
                  </a:lnTo>
                  <a:lnTo>
                    <a:pt x="132207" y="49530"/>
                  </a:lnTo>
                  <a:lnTo>
                    <a:pt x="137960" y="58420"/>
                  </a:lnTo>
                  <a:lnTo>
                    <a:pt x="133756" y="63500"/>
                  </a:lnTo>
                  <a:lnTo>
                    <a:pt x="142684" y="68580"/>
                  </a:lnTo>
                  <a:lnTo>
                    <a:pt x="145135" y="76200"/>
                  </a:lnTo>
                  <a:lnTo>
                    <a:pt x="149542" y="73660"/>
                  </a:lnTo>
                  <a:lnTo>
                    <a:pt x="148983" y="82550"/>
                  </a:lnTo>
                  <a:lnTo>
                    <a:pt x="158813" y="83820"/>
                  </a:lnTo>
                  <a:lnTo>
                    <a:pt x="164871" y="90170"/>
                  </a:lnTo>
                  <a:lnTo>
                    <a:pt x="147205" y="99060"/>
                  </a:lnTo>
                  <a:lnTo>
                    <a:pt x="145072" y="119380"/>
                  </a:lnTo>
                  <a:lnTo>
                    <a:pt x="149910" y="120650"/>
                  </a:lnTo>
                  <a:lnTo>
                    <a:pt x="130251" y="139700"/>
                  </a:lnTo>
                  <a:lnTo>
                    <a:pt x="132676" y="144780"/>
                  </a:lnTo>
                  <a:lnTo>
                    <a:pt x="119430" y="151130"/>
                  </a:lnTo>
                  <a:lnTo>
                    <a:pt x="109093" y="175260"/>
                  </a:lnTo>
                  <a:lnTo>
                    <a:pt x="96583" y="181610"/>
                  </a:lnTo>
                  <a:lnTo>
                    <a:pt x="85013" y="203200"/>
                  </a:lnTo>
                  <a:lnTo>
                    <a:pt x="61366" y="209550"/>
                  </a:lnTo>
                  <a:lnTo>
                    <a:pt x="54876" y="201930"/>
                  </a:lnTo>
                  <a:lnTo>
                    <a:pt x="49834" y="201930"/>
                  </a:lnTo>
                  <a:lnTo>
                    <a:pt x="31889" y="223520"/>
                  </a:lnTo>
                  <a:lnTo>
                    <a:pt x="30086" y="234950"/>
                  </a:lnTo>
                  <a:lnTo>
                    <a:pt x="45389" y="240030"/>
                  </a:lnTo>
                  <a:lnTo>
                    <a:pt x="43637" y="255270"/>
                  </a:lnTo>
                  <a:lnTo>
                    <a:pt x="47790" y="261620"/>
                  </a:lnTo>
                  <a:lnTo>
                    <a:pt x="56832" y="262890"/>
                  </a:lnTo>
                  <a:lnTo>
                    <a:pt x="56756" y="269240"/>
                  </a:lnTo>
                  <a:lnTo>
                    <a:pt x="66598" y="287020"/>
                  </a:lnTo>
                  <a:lnTo>
                    <a:pt x="64477" y="292887"/>
                  </a:lnTo>
                  <a:lnTo>
                    <a:pt x="67157" y="294640"/>
                  </a:lnTo>
                  <a:lnTo>
                    <a:pt x="57759" y="299720"/>
                  </a:lnTo>
                  <a:lnTo>
                    <a:pt x="54457" y="298450"/>
                  </a:lnTo>
                  <a:lnTo>
                    <a:pt x="55384" y="294640"/>
                  </a:lnTo>
                  <a:lnTo>
                    <a:pt x="41021" y="297180"/>
                  </a:lnTo>
                  <a:lnTo>
                    <a:pt x="14224" y="297180"/>
                  </a:lnTo>
                  <a:lnTo>
                    <a:pt x="12382" y="304800"/>
                  </a:lnTo>
                  <a:lnTo>
                    <a:pt x="0" y="308610"/>
                  </a:lnTo>
                  <a:lnTo>
                    <a:pt x="2324" y="314960"/>
                  </a:lnTo>
                  <a:lnTo>
                    <a:pt x="5232" y="308610"/>
                  </a:lnTo>
                  <a:lnTo>
                    <a:pt x="5892" y="311150"/>
                  </a:lnTo>
                  <a:lnTo>
                    <a:pt x="8890" y="309841"/>
                  </a:lnTo>
                  <a:lnTo>
                    <a:pt x="9220" y="310464"/>
                  </a:lnTo>
                  <a:lnTo>
                    <a:pt x="9829" y="309626"/>
                  </a:lnTo>
                  <a:lnTo>
                    <a:pt x="8966" y="309803"/>
                  </a:lnTo>
                  <a:lnTo>
                    <a:pt x="11684" y="308610"/>
                  </a:lnTo>
                  <a:lnTo>
                    <a:pt x="4495" y="318770"/>
                  </a:lnTo>
                  <a:lnTo>
                    <a:pt x="22885" y="334010"/>
                  </a:lnTo>
                  <a:lnTo>
                    <a:pt x="34823" y="336550"/>
                  </a:lnTo>
                  <a:lnTo>
                    <a:pt x="52514" y="328930"/>
                  </a:lnTo>
                  <a:lnTo>
                    <a:pt x="45237" y="340360"/>
                  </a:lnTo>
                  <a:lnTo>
                    <a:pt x="33058" y="344652"/>
                  </a:lnTo>
                  <a:lnTo>
                    <a:pt x="31902" y="344525"/>
                  </a:lnTo>
                  <a:lnTo>
                    <a:pt x="32423" y="344868"/>
                  </a:lnTo>
                  <a:lnTo>
                    <a:pt x="23571" y="347980"/>
                  </a:lnTo>
                  <a:lnTo>
                    <a:pt x="22821" y="344170"/>
                  </a:lnTo>
                  <a:lnTo>
                    <a:pt x="18669" y="344170"/>
                  </a:lnTo>
                  <a:lnTo>
                    <a:pt x="16891" y="346710"/>
                  </a:lnTo>
                  <a:lnTo>
                    <a:pt x="43040" y="375920"/>
                  </a:lnTo>
                  <a:lnTo>
                    <a:pt x="60375" y="387350"/>
                  </a:lnTo>
                  <a:lnTo>
                    <a:pt x="89369" y="374650"/>
                  </a:lnTo>
                  <a:lnTo>
                    <a:pt x="94348" y="364490"/>
                  </a:lnTo>
                  <a:lnTo>
                    <a:pt x="94056" y="349250"/>
                  </a:lnTo>
                  <a:lnTo>
                    <a:pt x="105981" y="347980"/>
                  </a:lnTo>
                  <a:lnTo>
                    <a:pt x="100444" y="350520"/>
                  </a:lnTo>
                  <a:lnTo>
                    <a:pt x="98971" y="355600"/>
                  </a:lnTo>
                  <a:lnTo>
                    <a:pt x="102146" y="355600"/>
                  </a:lnTo>
                  <a:lnTo>
                    <a:pt x="99428" y="363220"/>
                  </a:lnTo>
                  <a:lnTo>
                    <a:pt x="104851" y="363220"/>
                  </a:lnTo>
                  <a:lnTo>
                    <a:pt x="101333" y="364490"/>
                  </a:lnTo>
                  <a:lnTo>
                    <a:pt x="101549" y="377190"/>
                  </a:lnTo>
                  <a:lnTo>
                    <a:pt x="104711" y="377190"/>
                  </a:lnTo>
                  <a:lnTo>
                    <a:pt x="107924" y="389890"/>
                  </a:lnTo>
                  <a:lnTo>
                    <a:pt x="102311" y="407670"/>
                  </a:lnTo>
                  <a:lnTo>
                    <a:pt x="105879" y="429260"/>
                  </a:lnTo>
                  <a:lnTo>
                    <a:pt x="110426" y="427990"/>
                  </a:lnTo>
                  <a:lnTo>
                    <a:pt x="106959" y="435610"/>
                  </a:lnTo>
                  <a:lnTo>
                    <a:pt x="111899" y="445770"/>
                  </a:lnTo>
                  <a:lnTo>
                    <a:pt x="108864" y="445770"/>
                  </a:lnTo>
                  <a:lnTo>
                    <a:pt x="120802" y="499110"/>
                  </a:lnTo>
                  <a:lnTo>
                    <a:pt x="141465" y="535940"/>
                  </a:lnTo>
                  <a:lnTo>
                    <a:pt x="160921" y="595630"/>
                  </a:lnTo>
                  <a:lnTo>
                    <a:pt x="172720" y="609600"/>
                  </a:lnTo>
                  <a:lnTo>
                    <a:pt x="191719" y="668020"/>
                  </a:lnTo>
                  <a:lnTo>
                    <a:pt x="201904" y="679450"/>
                  </a:lnTo>
                  <a:lnTo>
                    <a:pt x="214845" y="687070"/>
                  </a:lnTo>
                  <a:lnTo>
                    <a:pt x="226504" y="679450"/>
                  </a:lnTo>
                  <a:lnTo>
                    <a:pt x="230047" y="666750"/>
                  </a:lnTo>
                  <a:lnTo>
                    <a:pt x="251167" y="659130"/>
                  </a:lnTo>
                  <a:lnTo>
                    <a:pt x="245910" y="654050"/>
                  </a:lnTo>
                  <a:lnTo>
                    <a:pt x="254355" y="636270"/>
                  </a:lnTo>
                  <a:lnTo>
                    <a:pt x="268478" y="635000"/>
                  </a:lnTo>
                  <a:lnTo>
                    <a:pt x="265696" y="604520"/>
                  </a:lnTo>
                  <a:lnTo>
                    <a:pt x="279171" y="565150"/>
                  </a:lnTo>
                  <a:lnTo>
                    <a:pt x="272351" y="523240"/>
                  </a:lnTo>
                  <a:lnTo>
                    <a:pt x="278320" y="506730"/>
                  </a:lnTo>
                  <a:lnTo>
                    <a:pt x="286397" y="502920"/>
                  </a:lnTo>
                  <a:lnTo>
                    <a:pt x="294055" y="505460"/>
                  </a:lnTo>
                  <a:lnTo>
                    <a:pt x="295605" y="502920"/>
                  </a:lnTo>
                  <a:lnTo>
                    <a:pt x="301828" y="492760"/>
                  </a:lnTo>
                  <a:lnTo>
                    <a:pt x="323418" y="487680"/>
                  </a:lnTo>
                  <a:lnTo>
                    <a:pt x="324459" y="474980"/>
                  </a:lnTo>
                  <a:lnTo>
                    <a:pt x="366102" y="444500"/>
                  </a:lnTo>
                  <a:lnTo>
                    <a:pt x="379488" y="427990"/>
                  </a:lnTo>
                  <a:lnTo>
                    <a:pt x="385660" y="420370"/>
                  </a:lnTo>
                  <a:lnTo>
                    <a:pt x="398487" y="411480"/>
                  </a:lnTo>
                  <a:lnTo>
                    <a:pt x="417499" y="405130"/>
                  </a:lnTo>
                  <a:lnTo>
                    <a:pt x="432168" y="387350"/>
                  </a:lnTo>
                  <a:lnTo>
                    <a:pt x="429120" y="384810"/>
                  </a:lnTo>
                  <a:lnTo>
                    <a:pt x="429552" y="372110"/>
                  </a:lnTo>
                  <a:lnTo>
                    <a:pt x="451180" y="361950"/>
                  </a:lnTo>
                  <a:lnTo>
                    <a:pt x="458406" y="353161"/>
                  </a:lnTo>
                  <a:lnTo>
                    <a:pt x="460552" y="365760"/>
                  </a:lnTo>
                  <a:lnTo>
                    <a:pt x="461822" y="361950"/>
                  </a:lnTo>
                  <a:lnTo>
                    <a:pt x="465658" y="363220"/>
                  </a:lnTo>
                  <a:lnTo>
                    <a:pt x="466217" y="361950"/>
                  </a:lnTo>
                  <a:lnTo>
                    <a:pt x="470141" y="353060"/>
                  </a:lnTo>
                  <a:lnTo>
                    <a:pt x="470433" y="355155"/>
                  </a:lnTo>
                  <a:lnTo>
                    <a:pt x="469569" y="356438"/>
                  </a:lnTo>
                  <a:lnTo>
                    <a:pt x="470535" y="355854"/>
                  </a:lnTo>
                  <a:lnTo>
                    <a:pt x="471411" y="361950"/>
                  </a:lnTo>
                  <a:lnTo>
                    <a:pt x="480123" y="363220"/>
                  </a:lnTo>
                  <a:lnTo>
                    <a:pt x="478396" y="353060"/>
                  </a:lnTo>
                  <a:lnTo>
                    <a:pt x="477748" y="349250"/>
                  </a:lnTo>
                  <a:lnTo>
                    <a:pt x="474726" y="331470"/>
                  </a:lnTo>
                  <a:lnTo>
                    <a:pt x="475945" y="328930"/>
                  </a:lnTo>
                  <a:lnTo>
                    <a:pt x="477786" y="325120"/>
                  </a:lnTo>
                  <a:lnTo>
                    <a:pt x="471576" y="323850"/>
                  </a:lnTo>
                  <a:lnTo>
                    <a:pt x="473430" y="317500"/>
                  </a:lnTo>
                  <a:lnTo>
                    <a:pt x="468109" y="313690"/>
                  </a:lnTo>
                  <a:lnTo>
                    <a:pt x="469430" y="308610"/>
                  </a:lnTo>
                  <a:lnTo>
                    <a:pt x="471741" y="299720"/>
                  </a:lnTo>
                  <a:lnTo>
                    <a:pt x="472071" y="298450"/>
                  </a:lnTo>
                  <a:lnTo>
                    <a:pt x="459549" y="293370"/>
                  </a:lnTo>
                  <a:lnTo>
                    <a:pt x="455079" y="288290"/>
                  </a:lnTo>
                  <a:lnTo>
                    <a:pt x="458228" y="281940"/>
                  </a:lnTo>
                  <a:lnTo>
                    <a:pt x="464058" y="280670"/>
                  </a:lnTo>
                  <a:lnTo>
                    <a:pt x="465239" y="274320"/>
                  </a:lnTo>
                  <a:lnTo>
                    <a:pt x="476529" y="274320"/>
                  </a:lnTo>
                  <a:lnTo>
                    <a:pt x="478256" y="271780"/>
                  </a:lnTo>
                  <a:lnTo>
                    <a:pt x="457644" y="259080"/>
                  </a:lnTo>
                  <a:lnTo>
                    <a:pt x="459232" y="250190"/>
                  </a:lnTo>
                  <a:lnTo>
                    <a:pt x="467106" y="245110"/>
                  </a:lnTo>
                  <a:lnTo>
                    <a:pt x="466623" y="243840"/>
                  </a:lnTo>
                  <a:lnTo>
                    <a:pt x="464235" y="237490"/>
                  </a:lnTo>
                  <a:lnTo>
                    <a:pt x="470662" y="246380"/>
                  </a:lnTo>
                  <a:lnTo>
                    <a:pt x="478586" y="247650"/>
                  </a:lnTo>
                  <a:lnTo>
                    <a:pt x="476161" y="243840"/>
                  </a:lnTo>
                  <a:lnTo>
                    <a:pt x="479945" y="243840"/>
                  </a:lnTo>
                  <a:lnTo>
                    <a:pt x="486079" y="254000"/>
                  </a:lnTo>
                  <a:lnTo>
                    <a:pt x="491337" y="255270"/>
                  </a:lnTo>
                  <a:lnTo>
                    <a:pt x="492671" y="248920"/>
                  </a:lnTo>
                  <a:lnTo>
                    <a:pt x="494906" y="248920"/>
                  </a:lnTo>
                  <a:lnTo>
                    <a:pt x="497878" y="271780"/>
                  </a:lnTo>
                  <a:lnTo>
                    <a:pt x="511213" y="275590"/>
                  </a:lnTo>
                  <a:lnTo>
                    <a:pt x="548665" y="274320"/>
                  </a:lnTo>
                  <a:lnTo>
                    <a:pt x="556780" y="279400"/>
                  </a:lnTo>
                  <a:lnTo>
                    <a:pt x="558139" y="283210"/>
                  </a:lnTo>
                  <a:lnTo>
                    <a:pt x="552729" y="281940"/>
                  </a:lnTo>
                  <a:lnTo>
                    <a:pt x="552284" y="292100"/>
                  </a:lnTo>
                  <a:lnTo>
                    <a:pt x="546201" y="294640"/>
                  </a:lnTo>
                  <a:lnTo>
                    <a:pt x="544893" y="300990"/>
                  </a:lnTo>
                  <a:lnTo>
                    <a:pt x="541388" y="298450"/>
                  </a:lnTo>
                  <a:lnTo>
                    <a:pt x="532828" y="302260"/>
                  </a:lnTo>
                  <a:lnTo>
                    <a:pt x="527392" y="313690"/>
                  </a:lnTo>
                  <a:lnTo>
                    <a:pt x="532269" y="327660"/>
                  </a:lnTo>
                  <a:lnTo>
                    <a:pt x="534301" y="323850"/>
                  </a:lnTo>
                  <a:lnTo>
                    <a:pt x="538251" y="331470"/>
                  </a:lnTo>
                  <a:lnTo>
                    <a:pt x="542721" y="327660"/>
                  </a:lnTo>
                  <a:lnTo>
                    <a:pt x="543458" y="323850"/>
                  </a:lnTo>
                  <a:lnTo>
                    <a:pt x="545934" y="311150"/>
                  </a:lnTo>
                  <a:lnTo>
                    <a:pt x="553643" y="312420"/>
                  </a:lnTo>
                  <a:lnTo>
                    <a:pt x="561035" y="355600"/>
                  </a:lnTo>
                  <a:lnTo>
                    <a:pt x="563333" y="350520"/>
                  </a:lnTo>
                  <a:lnTo>
                    <a:pt x="567651" y="355600"/>
                  </a:lnTo>
                  <a:lnTo>
                    <a:pt x="572312" y="350520"/>
                  </a:lnTo>
                  <a:lnTo>
                    <a:pt x="574636" y="347980"/>
                  </a:lnTo>
                  <a:lnTo>
                    <a:pt x="572185" y="334010"/>
                  </a:lnTo>
                  <a:lnTo>
                    <a:pt x="572884" y="328930"/>
                  </a:lnTo>
                  <a:lnTo>
                    <a:pt x="576770" y="330200"/>
                  </a:lnTo>
                  <a:lnTo>
                    <a:pt x="577240" y="328930"/>
                  </a:lnTo>
                  <a:lnTo>
                    <a:pt x="578675" y="325120"/>
                  </a:lnTo>
                  <a:lnTo>
                    <a:pt x="578065" y="311150"/>
                  </a:lnTo>
                  <a:lnTo>
                    <a:pt x="577672" y="302260"/>
                  </a:lnTo>
                  <a:lnTo>
                    <a:pt x="596125" y="308610"/>
                  </a:lnTo>
                  <a:lnTo>
                    <a:pt x="599020" y="302260"/>
                  </a:lnTo>
                  <a:lnTo>
                    <a:pt x="599605" y="300990"/>
                  </a:lnTo>
                  <a:lnTo>
                    <a:pt x="607707" y="283210"/>
                  </a:lnTo>
                  <a:lnTo>
                    <a:pt x="610031" y="278130"/>
                  </a:lnTo>
                  <a:lnTo>
                    <a:pt x="608279" y="274320"/>
                  </a:lnTo>
                  <a:lnTo>
                    <a:pt x="607123" y="271780"/>
                  </a:lnTo>
                  <a:lnTo>
                    <a:pt x="620090" y="252730"/>
                  </a:lnTo>
                  <a:lnTo>
                    <a:pt x="618388" y="248920"/>
                  </a:lnTo>
                  <a:lnTo>
                    <a:pt x="617245" y="246380"/>
                  </a:lnTo>
                  <a:lnTo>
                    <a:pt x="617956" y="243840"/>
                  </a:lnTo>
                  <a:lnTo>
                    <a:pt x="619353" y="238760"/>
                  </a:lnTo>
                  <a:lnTo>
                    <a:pt x="621144" y="237490"/>
                  </a:lnTo>
                  <a:lnTo>
                    <a:pt x="622935" y="236220"/>
                  </a:lnTo>
                  <a:lnTo>
                    <a:pt x="626529" y="233680"/>
                  </a:lnTo>
                  <a:lnTo>
                    <a:pt x="644474" y="220980"/>
                  </a:lnTo>
                  <a:lnTo>
                    <a:pt x="655497" y="218440"/>
                  </a:lnTo>
                  <a:lnTo>
                    <a:pt x="665086" y="226060"/>
                  </a:lnTo>
                  <a:lnTo>
                    <a:pt x="662038" y="218440"/>
                  </a:lnTo>
                  <a:lnTo>
                    <a:pt x="659498" y="212090"/>
                  </a:lnTo>
                  <a:lnTo>
                    <a:pt x="662406" y="209550"/>
                  </a:lnTo>
                  <a:lnTo>
                    <a:pt x="671131" y="201930"/>
                  </a:lnTo>
                  <a:close/>
                </a:path>
              </a:pathLst>
            </a:custGeom>
            <a:solidFill>
              <a:srgbClr val="F6C1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337855" y="3308348"/>
              <a:ext cx="671195" cy="718185"/>
            </a:xfrm>
            <a:custGeom>
              <a:avLst/>
              <a:gdLst/>
              <a:ahLst/>
              <a:cxnLst/>
              <a:rect l="l" t="t" r="r" b="b"/>
              <a:pathLst>
                <a:path w="671195" h="718185">
                  <a:moveTo>
                    <a:pt x="0" y="308982"/>
                  </a:moveTo>
                  <a:lnTo>
                    <a:pt x="2321" y="316001"/>
                  </a:lnTo>
                  <a:lnTo>
                    <a:pt x="5238" y="309869"/>
                  </a:lnTo>
                  <a:lnTo>
                    <a:pt x="5895" y="312272"/>
                  </a:lnTo>
                  <a:lnTo>
                    <a:pt x="11678" y="309326"/>
                  </a:lnTo>
                  <a:lnTo>
                    <a:pt x="4500" y="319863"/>
                  </a:lnTo>
                  <a:lnTo>
                    <a:pt x="22890" y="334462"/>
                  </a:lnTo>
                  <a:lnTo>
                    <a:pt x="34819" y="337032"/>
                  </a:lnTo>
                  <a:lnTo>
                    <a:pt x="52517" y="329243"/>
                  </a:lnTo>
                  <a:lnTo>
                    <a:pt x="45235" y="341468"/>
                  </a:lnTo>
                  <a:lnTo>
                    <a:pt x="23577" y="348906"/>
                  </a:lnTo>
                  <a:lnTo>
                    <a:pt x="22819" y="344804"/>
                  </a:lnTo>
                  <a:lnTo>
                    <a:pt x="18668" y="344244"/>
                  </a:lnTo>
                  <a:lnTo>
                    <a:pt x="16893" y="347570"/>
                  </a:lnTo>
                  <a:lnTo>
                    <a:pt x="43036" y="376785"/>
                  </a:lnTo>
                  <a:lnTo>
                    <a:pt x="60371" y="387611"/>
                  </a:lnTo>
                  <a:lnTo>
                    <a:pt x="89368" y="375247"/>
                  </a:lnTo>
                  <a:lnTo>
                    <a:pt x="94351" y="364493"/>
                  </a:lnTo>
                  <a:lnTo>
                    <a:pt x="94057" y="349617"/>
                  </a:lnTo>
                  <a:lnTo>
                    <a:pt x="105981" y="349204"/>
                  </a:lnTo>
                  <a:lnTo>
                    <a:pt x="100444" y="350610"/>
                  </a:lnTo>
                  <a:lnTo>
                    <a:pt x="98976" y="356185"/>
                  </a:lnTo>
                  <a:lnTo>
                    <a:pt x="102152" y="356612"/>
                  </a:lnTo>
                  <a:lnTo>
                    <a:pt x="99426" y="363264"/>
                  </a:lnTo>
                  <a:lnTo>
                    <a:pt x="104855" y="363479"/>
                  </a:lnTo>
                  <a:lnTo>
                    <a:pt x="101334" y="365709"/>
                  </a:lnTo>
                  <a:lnTo>
                    <a:pt x="101543" y="377896"/>
                  </a:lnTo>
                  <a:lnTo>
                    <a:pt x="104706" y="378431"/>
                  </a:lnTo>
                  <a:lnTo>
                    <a:pt x="107928" y="390126"/>
                  </a:lnTo>
                  <a:lnTo>
                    <a:pt x="102313" y="408635"/>
                  </a:lnTo>
                  <a:lnTo>
                    <a:pt x="105885" y="430008"/>
                  </a:lnTo>
                  <a:lnTo>
                    <a:pt x="110429" y="428375"/>
                  </a:lnTo>
                  <a:lnTo>
                    <a:pt x="106965" y="436276"/>
                  </a:lnTo>
                  <a:lnTo>
                    <a:pt x="111902" y="446687"/>
                  </a:lnTo>
                  <a:lnTo>
                    <a:pt x="108859" y="446287"/>
                  </a:lnTo>
                  <a:lnTo>
                    <a:pt x="120800" y="499945"/>
                  </a:lnTo>
                  <a:lnTo>
                    <a:pt x="141463" y="536441"/>
                  </a:lnTo>
                  <a:lnTo>
                    <a:pt x="160917" y="595883"/>
                  </a:lnTo>
                  <a:lnTo>
                    <a:pt x="172715" y="610274"/>
                  </a:lnTo>
                  <a:lnTo>
                    <a:pt x="191718" y="668171"/>
                  </a:lnTo>
                  <a:lnTo>
                    <a:pt x="201901" y="680635"/>
                  </a:lnTo>
                  <a:lnTo>
                    <a:pt x="214843" y="687548"/>
                  </a:lnTo>
                  <a:lnTo>
                    <a:pt x="226501" y="680458"/>
                  </a:lnTo>
                  <a:lnTo>
                    <a:pt x="230045" y="667057"/>
                  </a:lnTo>
                  <a:lnTo>
                    <a:pt x="251163" y="659451"/>
                  </a:lnTo>
                  <a:lnTo>
                    <a:pt x="245912" y="655197"/>
                  </a:lnTo>
                  <a:lnTo>
                    <a:pt x="254351" y="637472"/>
                  </a:lnTo>
                  <a:lnTo>
                    <a:pt x="268482" y="635784"/>
                  </a:lnTo>
                  <a:lnTo>
                    <a:pt x="265697" y="604828"/>
                  </a:lnTo>
                  <a:lnTo>
                    <a:pt x="279175" y="565564"/>
                  </a:lnTo>
                  <a:lnTo>
                    <a:pt x="272346" y="524156"/>
                  </a:lnTo>
                  <a:lnTo>
                    <a:pt x="278320" y="507967"/>
                  </a:lnTo>
                  <a:lnTo>
                    <a:pt x="286403" y="504102"/>
                  </a:lnTo>
                  <a:lnTo>
                    <a:pt x="294057" y="505927"/>
                  </a:lnTo>
                  <a:lnTo>
                    <a:pt x="301824" y="493578"/>
                  </a:lnTo>
                  <a:lnTo>
                    <a:pt x="323418" y="487808"/>
                  </a:lnTo>
                  <a:lnTo>
                    <a:pt x="324457" y="475875"/>
                  </a:lnTo>
                  <a:lnTo>
                    <a:pt x="366105" y="445496"/>
                  </a:lnTo>
                  <a:lnTo>
                    <a:pt x="385662" y="421216"/>
                  </a:lnTo>
                  <a:lnTo>
                    <a:pt x="398485" y="411918"/>
                  </a:lnTo>
                  <a:lnTo>
                    <a:pt x="417494" y="405648"/>
                  </a:lnTo>
                  <a:lnTo>
                    <a:pt x="432174" y="387375"/>
                  </a:lnTo>
                  <a:lnTo>
                    <a:pt x="429122" y="385033"/>
                  </a:lnTo>
                  <a:lnTo>
                    <a:pt x="429547" y="372453"/>
                  </a:lnTo>
                  <a:lnTo>
                    <a:pt x="451182" y="362252"/>
                  </a:lnTo>
                  <a:lnTo>
                    <a:pt x="459528" y="352602"/>
                  </a:lnTo>
                  <a:lnTo>
                    <a:pt x="457740" y="350098"/>
                  </a:lnTo>
                  <a:lnTo>
                    <a:pt x="460551" y="365781"/>
                  </a:lnTo>
                  <a:lnTo>
                    <a:pt x="461829" y="362534"/>
                  </a:lnTo>
                  <a:lnTo>
                    <a:pt x="465653" y="364236"/>
                  </a:lnTo>
                  <a:lnTo>
                    <a:pt x="470147" y="353384"/>
                  </a:lnTo>
                  <a:lnTo>
                    <a:pt x="471406" y="362915"/>
                  </a:lnTo>
                  <a:lnTo>
                    <a:pt x="480127" y="364290"/>
                  </a:lnTo>
                  <a:lnTo>
                    <a:pt x="474721" y="331520"/>
                  </a:lnTo>
                  <a:lnTo>
                    <a:pt x="477789" y="325357"/>
                  </a:lnTo>
                  <a:lnTo>
                    <a:pt x="471579" y="324024"/>
                  </a:lnTo>
                  <a:lnTo>
                    <a:pt x="473431" y="317909"/>
                  </a:lnTo>
                  <a:lnTo>
                    <a:pt x="468103" y="314538"/>
                  </a:lnTo>
                  <a:lnTo>
                    <a:pt x="472066" y="298618"/>
                  </a:lnTo>
                  <a:lnTo>
                    <a:pt x="459555" y="293908"/>
                  </a:lnTo>
                  <a:lnTo>
                    <a:pt x="455073" y="288292"/>
                  </a:lnTo>
                  <a:lnTo>
                    <a:pt x="458225" y="282046"/>
                  </a:lnTo>
                  <a:lnTo>
                    <a:pt x="464056" y="280867"/>
                  </a:lnTo>
                  <a:lnTo>
                    <a:pt x="465240" y="275081"/>
                  </a:lnTo>
                  <a:lnTo>
                    <a:pt x="476532" y="275432"/>
                  </a:lnTo>
                  <a:lnTo>
                    <a:pt x="478258" y="272509"/>
                  </a:lnTo>
                  <a:lnTo>
                    <a:pt x="457641" y="259509"/>
                  </a:lnTo>
                  <a:lnTo>
                    <a:pt x="459236" y="250734"/>
                  </a:lnTo>
                  <a:lnTo>
                    <a:pt x="467101" y="245421"/>
                  </a:lnTo>
                  <a:lnTo>
                    <a:pt x="464237" y="238515"/>
                  </a:lnTo>
                  <a:lnTo>
                    <a:pt x="470664" y="247539"/>
                  </a:lnTo>
                  <a:lnTo>
                    <a:pt x="478591" y="248549"/>
                  </a:lnTo>
                  <a:lnTo>
                    <a:pt x="476166" y="244261"/>
                  </a:lnTo>
                  <a:lnTo>
                    <a:pt x="479940" y="244387"/>
                  </a:lnTo>
                  <a:lnTo>
                    <a:pt x="486080" y="254367"/>
                  </a:lnTo>
                  <a:lnTo>
                    <a:pt x="491339" y="255413"/>
                  </a:lnTo>
                  <a:lnTo>
                    <a:pt x="492676" y="248943"/>
                  </a:lnTo>
                  <a:lnTo>
                    <a:pt x="494901" y="250147"/>
                  </a:lnTo>
                  <a:lnTo>
                    <a:pt x="497875" y="272964"/>
                  </a:lnTo>
                  <a:lnTo>
                    <a:pt x="511216" y="276366"/>
                  </a:lnTo>
                  <a:lnTo>
                    <a:pt x="548664" y="275381"/>
                  </a:lnTo>
                  <a:lnTo>
                    <a:pt x="556776" y="279650"/>
                  </a:lnTo>
                  <a:lnTo>
                    <a:pt x="558134" y="283559"/>
                  </a:lnTo>
                  <a:lnTo>
                    <a:pt x="552735" y="282657"/>
                  </a:lnTo>
                  <a:lnTo>
                    <a:pt x="552291" y="292847"/>
                  </a:lnTo>
                  <a:lnTo>
                    <a:pt x="546205" y="295904"/>
                  </a:lnTo>
                  <a:lnTo>
                    <a:pt x="544893" y="301582"/>
                  </a:lnTo>
                  <a:lnTo>
                    <a:pt x="541383" y="299400"/>
                  </a:lnTo>
                  <a:lnTo>
                    <a:pt x="532828" y="302660"/>
                  </a:lnTo>
                  <a:lnTo>
                    <a:pt x="527397" y="314260"/>
                  </a:lnTo>
                  <a:lnTo>
                    <a:pt x="532274" y="328514"/>
                  </a:lnTo>
                  <a:lnTo>
                    <a:pt x="534299" y="323901"/>
                  </a:lnTo>
                  <a:lnTo>
                    <a:pt x="538252" y="331957"/>
                  </a:lnTo>
                  <a:lnTo>
                    <a:pt x="542725" y="327951"/>
                  </a:lnTo>
                  <a:lnTo>
                    <a:pt x="545929" y="312154"/>
                  </a:lnTo>
                  <a:lnTo>
                    <a:pt x="553647" y="312845"/>
                  </a:lnTo>
                  <a:lnTo>
                    <a:pt x="561037" y="355833"/>
                  </a:lnTo>
                  <a:lnTo>
                    <a:pt x="563338" y="351545"/>
                  </a:lnTo>
                  <a:lnTo>
                    <a:pt x="567650" y="356475"/>
                  </a:lnTo>
                  <a:lnTo>
                    <a:pt x="574637" y="348725"/>
                  </a:lnTo>
                  <a:lnTo>
                    <a:pt x="572182" y="335203"/>
                  </a:lnTo>
                  <a:lnTo>
                    <a:pt x="572881" y="329435"/>
                  </a:lnTo>
                  <a:lnTo>
                    <a:pt x="576765" y="330225"/>
                  </a:lnTo>
                  <a:lnTo>
                    <a:pt x="578680" y="325904"/>
                  </a:lnTo>
                  <a:lnTo>
                    <a:pt x="577666" y="303088"/>
                  </a:lnTo>
                  <a:lnTo>
                    <a:pt x="596125" y="309502"/>
                  </a:lnTo>
                  <a:lnTo>
                    <a:pt x="610031" y="279097"/>
                  </a:lnTo>
                  <a:lnTo>
                    <a:pt x="607121" y="271927"/>
                  </a:lnTo>
                  <a:lnTo>
                    <a:pt x="620089" y="252894"/>
                  </a:lnTo>
                  <a:lnTo>
                    <a:pt x="617250" y="247198"/>
                  </a:lnTo>
                  <a:lnTo>
                    <a:pt x="619353" y="238942"/>
                  </a:lnTo>
                  <a:lnTo>
                    <a:pt x="644469" y="221734"/>
                  </a:lnTo>
                  <a:lnTo>
                    <a:pt x="655504" y="219480"/>
                  </a:lnTo>
                  <a:lnTo>
                    <a:pt x="665090" y="226591"/>
                  </a:lnTo>
                  <a:lnTo>
                    <a:pt x="659496" y="213016"/>
                  </a:lnTo>
                  <a:lnTo>
                    <a:pt x="671138" y="202618"/>
                  </a:lnTo>
                  <a:lnTo>
                    <a:pt x="664015" y="193872"/>
                  </a:lnTo>
                  <a:lnTo>
                    <a:pt x="645142" y="192391"/>
                  </a:lnTo>
                  <a:lnTo>
                    <a:pt x="653203" y="182506"/>
                  </a:lnTo>
                  <a:lnTo>
                    <a:pt x="650406" y="175038"/>
                  </a:lnTo>
                  <a:lnTo>
                    <a:pt x="642508" y="178746"/>
                  </a:lnTo>
                  <a:lnTo>
                    <a:pt x="642051" y="174661"/>
                  </a:lnTo>
                  <a:lnTo>
                    <a:pt x="647981" y="170526"/>
                  </a:lnTo>
                  <a:lnTo>
                    <a:pt x="640536" y="164424"/>
                  </a:lnTo>
                  <a:lnTo>
                    <a:pt x="621785" y="174846"/>
                  </a:lnTo>
                  <a:lnTo>
                    <a:pt x="611433" y="172501"/>
                  </a:lnTo>
                  <a:lnTo>
                    <a:pt x="609091" y="168558"/>
                  </a:lnTo>
                  <a:lnTo>
                    <a:pt x="599715" y="172883"/>
                  </a:lnTo>
                  <a:lnTo>
                    <a:pt x="600913" y="176686"/>
                  </a:lnTo>
                  <a:lnTo>
                    <a:pt x="593457" y="182244"/>
                  </a:lnTo>
                  <a:lnTo>
                    <a:pt x="577138" y="186157"/>
                  </a:lnTo>
                  <a:lnTo>
                    <a:pt x="575046" y="193804"/>
                  </a:lnTo>
                  <a:lnTo>
                    <a:pt x="562634" y="199073"/>
                  </a:lnTo>
                  <a:lnTo>
                    <a:pt x="563425" y="203980"/>
                  </a:lnTo>
                  <a:lnTo>
                    <a:pt x="557750" y="207493"/>
                  </a:lnTo>
                  <a:lnTo>
                    <a:pt x="547906" y="210205"/>
                  </a:lnTo>
                  <a:lnTo>
                    <a:pt x="537179" y="206880"/>
                  </a:lnTo>
                  <a:lnTo>
                    <a:pt x="537650" y="214937"/>
                  </a:lnTo>
                  <a:lnTo>
                    <a:pt x="547474" y="216541"/>
                  </a:lnTo>
                  <a:lnTo>
                    <a:pt x="549793" y="221431"/>
                  </a:lnTo>
                  <a:lnTo>
                    <a:pt x="548069" y="232781"/>
                  </a:lnTo>
                  <a:lnTo>
                    <a:pt x="517054" y="234903"/>
                  </a:lnTo>
                  <a:lnTo>
                    <a:pt x="509255" y="231454"/>
                  </a:lnTo>
                  <a:lnTo>
                    <a:pt x="497859" y="236573"/>
                  </a:lnTo>
                  <a:lnTo>
                    <a:pt x="481154" y="233886"/>
                  </a:lnTo>
                  <a:lnTo>
                    <a:pt x="472505" y="225122"/>
                  </a:lnTo>
                  <a:lnTo>
                    <a:pt x="476189" y="220492"/>
                  </a:lnTo>
                  <a:lnTo>
                    <a:pt x="472976" y="216800"/>
                  </a:lnTo>
                  <a:lnTo>
                    <a:pt x="475344" y="205881"/>
                  </a:lnTo>
                  <a:lnTo>
                    <a:pt x="469372" y="200191"/>
                  </a:lnTo>
                  <a:lnTo>
                    <a:pt x="457813" y="205088"/>
                  </a:lnTo>
                  <a:lnTo>
                    <a:pt x="454876" y="226204"/>
                  </a:lnTo>
                  <a:lnTo>
                    <a:pt x="459438" y="235539"/>
                  </a:lnTo>
                  <a:lnTo>
                    <a:pt x="455025" y="244661"/>
                  </a:lnTo>
                  <a:lnTo>
                    <a:pt x="449318" y="241527"/>
                  </a:lnTo>
                  <a:lnTo>
                    <a:pt x="434783" y="245421"/>
                  </a:lnTo>
                  <a:lnTo>
                    <a:pt x="433394" y="239266"/>
                  </a:lnTo>
                  <a:lnTo>
                    <a:pt x="426207" y="243499"/>
                  </a:lnTo>
                  <a:lnTo>
                    <a:pt x="409470" y="237394"/>
                  </a:lnTo>
                  <a:lnTo>
                    <a:pt x="406217" y="239708"/>
                  </a:lnTo>
                  <a:lnTo>
                    <a:pt x="400508" y="232590"/>
                  </a:lnTo>
                  <a:lnTo>
                    <a:pt x="390963" y="235413"/>
                  </a:lnTo>
                  <a:lnTo>
                    <a:pt x="378624" y="228096"/>
                  </a:lnTo>
                  <a:lnTo>
                    <a:pt x="377381" y="220169"/>
                  </a:lnTo>
                  <a:lnTo>
                    <a:pt x="366348" y="215888"/>
                  </a:lnTo>
                  <a:lnTo>
                    <a:pt x="359701" y="219861"/>
                  </a:lnTo>
                  <a:lnTo>
                    <a:pt x="348990" y="216370"/>
                  </a:lnTo>
                  <a:lnTo>
                    <a:pt x="346271" y="220412"/>
                  </a:lnTo>
                  <a:lnTo>
                    <a:pt x="333195" y="215850"/>
                  </a:lnTo>
                  <a:lnTo>
                    <a:pt x="331734" y="210428"/>
                  </a:lnTo>
                  <a:lnTo>
                    <a:pt x="318711" y="205049"/>
                  </a:lnTo>
                  <a:lnTo>
                    <a:pt x="314445" y="206716"/>
                  </a:lnTo>
                  <a:lnTo>
                    <a:pt x="301907" y="199417"/>
                  </a:lnTo>
                  <a:lnTo>
                    <a:pt x="299075" y="193674"/>
                  </a:lnTo>
                  <a:lnTo>
                    <a:pt x="273121" y="181428"/>
                  </a:lnTo>
                  <a:lnTo>
                    <a:pt x="279646" y="157080"/>
                  </a:lnTo>
                  <a:lnTo>
                    <a:pt x="294915" y="143892"/>
                  </a:lnTo>
                  <a:lnTo>
                    <a:pt x="272240" y="134560"/>
                  </a:lnTo>
                  <a:lnTo>
                    <a:pt x="264283" y="124568"/>
                  </a:lnTo>
                  <a:lnTo>
                    <a:pt x="248366" y="122634"/>
                  </a:lnTo>
                  <a:lnTo>
                    <a:pt x="243142" y="115405"/>
                  </a:lnTo>
                  <a:lnTo>
                    <a:pt x="244666" y="107437"/>
                  </a:lnTo>
                  <a:lnTo>
                    <a:pt x="240172" y="101257"/>
                  </a:lnTo>
                  <a:lnTo>
                    <a:pt x="242793" y="98185"/>
                  </a:lnTo>
                  <a:lnTo>
                    <a:pt x="235729" y="93179"/>
                  </a:lnTo>
                  <a:lnTo>
                    <a:pt x="234309" y="82426"/>
                  </a:lnTo>
                  <a:lnTo>
                    <a:pt x="241919" y="77512"/>
                  </a:lnTo>
                  <a:lnTo>
                    <a:pt x="247415" y="87612"/>
                  </a:lnTo>
                  <a:lnTo>
                    <a:pt x="255225" y="80400"/>
                  </a:lnTo>
                  <a:lnTo>
                    <a:pt x="251717" y="64584"/>
                  </a:lnTo>
                  <a:lnTo>
                    <a:pt x="240834" y="51244"/>
                  </a:lnTo>
                  <a:lnTo>
                    <a:pt x="240310" y="39869"/>
                  </a:lnTo>
                  <a:lnTo>
                    <a:pt x="248927" y="32702"/>
                  </a:lnTo>
                  <a:lnTo>
                    <a:pt x="231813" y="24794"/>
                  </a:lnTo>
                  <a:lnTo>
                    <a:pt x="225322" y="7677"/>
                  </a:lnTo>
                  <a:lnTo>
                    <a:pt x="227476" y="84"/>
                  </a:lnTo>
                  <a:lnTo>
                    <a:pt x="210104" y="0"/>
                  </a:lnTo>
                  <a:lnTo>
                    <a:pt x="206413" y="13360"/>
                  </a:lnTo>
                  <a:lnTo>
                    <a:pt x="197108" y="16355"/>
                  </a:lnTo>
                  <a:lnTo>
                    <a:pt x="195582" y="20917"/>
                  </a:lnTo>
                  <a:lnTo>
                    <a:pt x="180192" y="23084"/>
                  </a:lnTo>
                  <a:lnTo>
                    <a:pt x="174282" y="27683"/>
                  </a:lnTo>
                  <a:lnTo>
                    <a:pt x="143934" y="20369"/>
                  </a:lnTo>
                  <a:lnTo>
                    <a:pt x="131729" y="24118"/>
                  </a:lnTo>
                  <a:lnTo>
                    <a:pt x="127968" y="31276"/>
                  </a:lnTo>
                  <a:lnTo>
                    <a:pt x="134282" y="34443"/>
                  </a:lnTo>
                  <a:lnTo>
                    <a:pt x="132191" y="41331"/>
                  </a:lnTo>
                  <a:lnTo>
                    <a:pt x="139734" y="42085"/>
                  </a:lnTo>
                  <a:lnTo>
                    <a:pt x="132204" y="50183"/>
                  </a:lnTo>
                  <a:lnTo>
                    <a:pt x="137962" y="58997"/>
                  </a:lnTo>
                  <a:lnTo>
                    <a:pt x="133751" y="63771"/>
                  </a:lnTo>
                  <a:lnTo>
                    <a:pt x="142690" y="69541"/>
                  </a:lnTo>
                  <a:lnTo>
                    <a:pt x="145131" y="76572"/>
                  </a:lnTo>
                  <a:lnTo>
                    <a:pt x="149537" y="73857"/>
                  </a:lnTo>
                  <a:lnTo>
                    <a:pt x="148979" y="83429"/>
                  </a:lnTo>
                  <a:lnTo>
                    <a:pt x="158814" y="84250"/>
                  </a:lnTo>
                  <a:lnTo>
                    <a:pt x="164875" y="90537"/>
                  </a:lnTo>
                  <a:lnTo>
                    <a:pt x="147209" y="99877"/>
                  </a:lnTo>
                  <a:lnTo>
                    <a:pt x="145069" y="120211"/>
                  </a:lnTo>
                  <a:lnTo>
                    <a:pt x="149910" y="121507"/>
                  </a:lnTo>
                  <a:lnTo>
                    <a:pt x="130251" y="140282"/>
                  </a:lnTo>
                  <a:lnTo>
                    <a:pt x="132676" y="145142"/>
                  </a:lnTo>
                  <a:lnTo>
                    <a:pt x="119434" y="151886"/>
                  </a:lnTo>
                  <a:lnTo>
                    <a:pt x="109094" y="176147"/>
                  </a:lnTo>
                  <a:lnTo>
                    <a:pt x="96578" y="182593"/>
                  </a:lnTo>
                  <a:lnTo>
                    <a:pt x="85013" y="204060"/>
                  </a:lnTo>
                  <a:lnTo>
                    <a:pt x="61361" y="210724"/>
                  </a:lnTo>
                  <a:lnTo>
                    <a:pt x="54880" y="202793"/>
                  </a:lnTo>
                  <a:lnTo>
                    <a:pt x="49837" y="202894"/>
                  </a:lnTo>
                  <a:lnTo>
                    <a:pt x="31888" y="224383"/>
                  </a:lnTo>
                  <a:lnTo>
                    <a:pt x="30086" y="235459"/>
                  </a:lnTo>
                  <a:lnTo>
                    <a:pt x="45394" y="240651"/>
                  </a:lnTo>
                  <a:lnTo>
                    <a:pt x="43643" y="256275"/>
                  </a:lnTo>
                  <a:lnTo>
                    <a:pt x="47789" y="262140"/>
                  </a:lnTo>
                  <a:lnTo>
                    <a:pt x="56838" y="262948"/>
                  </a:lnTo>
                  <a:lnTo>
                    <a:pt x="56755" y="270378"/>
                  </a:lnTo>
                  <a:lnTo>
                    <a:pt x="66595" y="288024"/>
                  </a:lnTo>
                  <a:lnTo>
                    <a:pt x="64303" y="293645"/>
                  </a:lnTo>
                  <a:lnTo>
                    <a:pt x="61345" y="291463"/>
                  </a:lnTo>
                  <a:lnTo>
                    <a:pt x="67154" y="295195"/>
                  </a:lnTo>
                  <a:lnTo>
                    <a:pt x="57762" y="299912"/>
                  </a:lnTo>
                  <a:lnTo>
                    <a:pt x="54459" y="299034"/>
                  </a:lnTo>
                  <a:lnTo>
                    <a:pt x="55390" y="294650"/>
                  </a:lnTo>
                  <a:lnTo>
                    <a:pt x="41020" y="298391"/>
                  </a:lnTo>
                  <a:lnTo>
                    <a:pt x="14220" y="297453"/>
                  </a:lnTo>
                  <a:lnTo>
                    <a:pt x="12379" y="306047"/>
                  </a:lnTo>
                  <a:lnTo>
                    <a:pt x="0" y="308982"/>
                  </a:lnTo>
                  <a:close/>
                </a:path>
                <a:path w="671195" h="718185">
                  <a:moveTo>
                    <a:pt x="591772" y="712547"/>
                  </a:moveTo>
                  <a:lnTo>
                    <a:pt x="589471" y="706911"/>
                  </a:lnTo>
                  <a:lnTo>
                    <a:pt x="585460" y="708482"/>
                  </a:lnTo>
                  <a:lnTo>
                    <a:pt x="588527" y="718050"/>
                  </a:lnTo>
                  <a:lnTo>
                    <a:pt x="591772" y="712547"/>
                  </a:lnTo>
                  <a:close/>
                </a:path>
                <a:path w="671195" h="718185">
                  <a:moveTo>
                    <a:pt x="587391" y="704038"/>
                  </a:moveTo>
                  <a:lnTo>
                    <a:pt x="584527" y="703971"/>
                  </a:lnTo>
                  <a:lnTo>
                    <a:pt x="584890" y="706934"/>
                  </a:lnTo>
                  <a:lnTo>
                    <a:pt x="587391" y="704038"/>
                  </a:lnTo>
                  <a:close/>
                </a:path>
                <a:path w="671195" h="718185">
                  <a:moveTo>
                    <a:pt x="583810" y="688215"/>
                  </a:moveTo>
                  <a:lnTo>
                    <a:pt x="583325" y="686474"/>
                  </a:lnTo>
                  <a:lnTo>
                    <a:pt x="583127" y="687820"/>
                  </a:lnTo>
                  <a:lnTo>
                    <a:pt x="583810" y="688215"/>
                  </a:lnTo>
                  <a:close/>
                </a:path>
                <a:path w="671195" h="718185">
                  <a:moveTo>
                    <a:pt x="583389" y="690046"/>
                  </a:moveTo>
                  <a:lnTo>
                    <a:pt x="582967" y="688825"/>
                  </a:lnTo>
                  <a:lnTo>
                    <a:pt x="583176" y="691016"/>
                  </a:lnTo>
                  <a:lnTo>
                    <a:pt x="583389" y="690046"/>
                  </a:lnTo>
                  <a:close/>
                </a:path>
                <a:path w="671195" h="718185">
                  <a:moveTo>
                    <a:pt x="582698" y="687822"/>
                  </a:moveTo>
                  <a:lnTo>
                    <a:pt x="581344" y="684210"/>
                  </a:lnTo>
                  <a:lnTo>
                    <a:pt x="580972" y="687265"/>
                  </a:lnTo>
                  <a:lnTo>
                    <a:pt x="582698" y="687822"/>
                  </a:lnTo>
                  <a:close/>
                </a:path>
                <a:path w="671195" h="718185">
                  <a:moveTo>
                    <a:pt x="580898" y="691856"/>
                  </a:moveTo>
                  <a:lnTo>
                    <a:pt x="579402" y="689208"/>
                  </a:lnTo>
                  <a:lnTo>
                    <a:pt x="578308" y="690394"/>
                  </a:lnTo>
                  <a:lnTo>
                    <a:pt x="580898" y="691856"/>
                  </a:lnTo>
                  <a:close/>
                </a:path>
                <a:path w="671195" h="718185">
                  <a:moveTo>
                    <a:pt x="574711" y="684421"/>
                  </a:moveTo>
                  <a:lnTo>
                    <a:pt x="573258" y="681295"/>
                  </a:lnTo>
                  <a:lnTo>
                    <a:pt x="572019" y="683160"/>
                  </a:lnTo>
                  <a:lnTo>
                    <a:pt x="574711" y="684421"/>
                  </a:lnTo>
                  <a:close/>
                </a:path>
                <a:path w="671195" h="718185">
                  <a:moveTo>
                    <a:pt x="565459" y="588684"/>
                  </a:moveTo>
                  <a:lnTo>
                    <a:pt x="569424" y="583243"/>
                  </a:lnTo>
                  <a:lnTo>
                    <a:pt x="566746" y="574732"/>
                  </a:lnTo>
                  <a:lnTo>
                    <a:pt x="572067" y="564522"/>
                  </a:lnTo>
                  <a:lnTo>
                    <a:pt x="569744" y="558890"/>
                  </a:lnTo>
                  <a:lnTo>
                    <a:pt x="563579" y="577452"/>
                  </a:lnTo>
                  <a:lnTo>
                    <a:pt x="564584" y="594504"/>
                  </a:lnTo>
                  <a:lnTo>
                    <a:pt x="565459" y="588684"/>
                  </a:lnTo>
                  <a:close/>
                </a:path>
                <a:path w="671195" h="718185">
                  <a:moveTo>
                    <a:pt x="571654" y="591053"/>
                  </a:moveTo>
                  <a:lnTo>
                    <a:pt x="570845" y="592858"/>
                  </a:lnTo>
                  <a:lnTo>
                    <a:pt x="572049" y="593698"/>
                  </a:lnTo>
                  <a:lnTo>
                    <a:pt x="571654" y="591053"/>
                  </a:lnTo>
                  <a:close/>
                </a:path>
                <a:path w="671195" h="718185">
                  <a:moveTo>
                    <a:pt x="569288" y="595202"/>
                  </a:moveTo>
                  <a:lnTo>
                    <a:pt x="569783" y="597143"/>
                  </a:lnTo>
                  <a:lnTo>
                    <a:pt x="570845" y="597293"/>
                  </a:lnTo>
                  <a:lnTo>
                    <a:pt x="569288" y="595202"/>
                  </a:lnTo>
                  <a:close/>
                </a:path>
                <a:path w="671195" h="718185">
                  <a:moveTo>
                    <a:pt x="570725" y="593296"/>
                  </a:moveTo>
                  <a:lnTo>
                    <a:pt x="569121" y="593103"/>
                  </a:lnTo>
                  <a:lnTo>
                    <a:pt x="571031" y="594925"/>
                  </a:lnTo>
                  <a:lnTo>
                    <a:pt x="570725" y="593296"/>
                  </a:lnTo>
                  <a:close/>
                </a:path>
                <a:path w="671195" h="718185">
                  <a:moveTo>
                    <a:pt x="569767" y="593420"/>
                  </a:moveTo>
                  <a:lnTo>
                    <a:pt x="569160" y="594375"/>
                  </a:lnTo>
                  <a:lnTo>
                    <a:pt x="570107" y="593665"/>
                  </a:lnTo>
                  <a:lnTo>
                    <a:pt x="569767" y="593420"/>
                  </a:lnTo>
                  <a:close/>
                </a:path>
                <a:path w="671195" h="718185">
                  <a:moveTo>
                    <a:pt x="566121" y="662329"/>
                  </a:moveTo>
                  <a:lnTo>
                    <a:pt x="564584" y="661133"/>
                  </a:lnTo>
                  <a:lnTo>
                    <a:pt x="563823" y="663235"/>
                  </a:lnTo>
                  <a:lnTo>
                    <a:pt x="566121" y="662329"/>
                  </a:lnTo>
                  <a:close/>
                </a:path>
                <a:path w="671195" h="718185">
                  <a:moveTo>
                    <a:pt x="561186" y="606078"/>
                  </a:moveTo>
                  <a:lnTo>
                    <a:pt x="563733" y="607315"/>
                  </a:lnTo>
                  <a:lnTo>
                    <a:pt x="565052" y="599468"/>
                  </a:lnTo>
                  <a:lnTo>
                    <a:pt x="563083" y="590373"/>
                  </a:lnTo>
                  <a:lnTo>
                    <a:pt x="558814" y="599534"/>
                  </a:lnTo>
                  <a:lnTo>
                    <a:pt x="561186" y="606078"/>
                  </a:lnTo>
                  <a:close/>
                </a:path>
                <a:path w="671195" h="718185">
                  <a:moveTo>
                    <a:pt x="563781" y="590295"/>
                  </a:moveTo>
                  <a:lnTo>
                    <a:pt x="563600" y="591457"/>
                  </a:lnTo>
                  <a:lnTo>
                    <a:pt x="564524" y="590608"/>
                  </a:lnTo>
                  <a:lnTo>
                    <a:pt x="563781" y="590295"/>
                  </a:lnTo>
                  <a:close/>
                </a:path>
                <a:path w="671195" h="718185">
                  <a:moveTo>
                    <a:pt x="562981" y="572635"/>
                  </a:moveTo>
                  <a:lnTo>
                    <a:pt x="562287" y="575236"/>
                  </a:lnTo>
                  <a:lnTo>
                    <a:pt x="563540" y="575411"/>
                  </a:lnTo>
                  <a:lnTo>
                    <a:pt x="562981" y="572635"/>
                  </a:lnTo>
                  <a:close/>
                </a:path>
                <a:path w="671195" h="718185">
                  <a:moveTo>
                    <a:pt x="561738" y="607488"/>
                  </a:moveTo>
                  <a:lnTo>
                    <a:pt x="560520" y="610049"/>
                  </a:lnTo>
                  <a:lnTo>
                    <a:pt x="562952" y="610387"/>
                  </a:lnTo>
                  <a:lnTo>
                    <a:pt x="561738" y="607488"/>
                  </a:lnTo>
                  <a:close/>
                </a:path>
                <a:path w="671195" h="718185">
                  <a:moveTo>
                    <a:pt x="559150" y="622512"/>
                  </a:moveTo>
                  <a:lnTo>
                    <a:pt x="555769" y="625018"/>
                  </a:lnTo>
                  <a:lnTo>
                    <a:pt x="558472" y="630885"/>
                  </a:lnTo>
                  <a:lnTo>
                    <a:pt x="559150" y="622512"/>
                  </a:lnTo>
                  <a:close/>
                </a:path>
                <a:path w="671195" h="718185">
                  <a:moveTo>
                    <a:pt x="552296" y="605684"/>
                  </a:moveTo>
                  <a:lnTo>
                    <a:pt x="551935" y="607043"/>
                  </a:lnTo>
                  <a:lnTo>
                    <a:pt x="553204" y="605738"/>
                  </a:lnTo>
                  <a:lnTo>
                    <a:pt x="552296" y="605684"/>
                  </a:lnTo>
                  <a:close/>
                </a:path>
                <a:path w="671195" h="718185">
                  <a:moveTo>
                    <a:pt x="474495" y="365200"/>
                  </a:moveTo>
                  <a:lnTo>
                    <a:pt x="474381" y="366137"/>
                  </a:lnTo>
                  <a:lnTo>
                    <a:pt x="475114" y="365326"/>
                  </a:lnTo>
                  <a:lnTo>
                    <a:pt x="474495" y="365200"/>
                  </a:lnTo>
                  <a:close/>
                </a:path>
                <a:path w="671195" h="718185">
                  <a:moveTo>
                    <a:pt x="472307" y="363914"/>
                  </a:moveTo>
                  <a:lnTo>
                    <a:pt x="471402" y="365472"/>
                  </a:lnTo>
                  <a:lnTo>
                    <a:pt x="473293" y="365536"/>
                  </a:lnTo>
                  <a:lnTo>
                    <a:pt x="472307" y="363914"/>
                  </a:lnTo>
                  <a:close/>
                </a:path>
                <a:path w="671195" h="718185">
                  <a:moveTo>
                    <a:pt x="470634" y="354849"/>
                  </a:moveTo>
                  <a:lnTo>
                    <a:pt x="469574" y="356433"/>
                  </a:lnTo>
                  <a:lnTo>
                    <a:pt x="471489" y="355248"/>
                  </a:lnTo>
                  <a:lnTo>
                    <a:pt x="470634" y="354849"/>
                  </a:lnTo>
                  <a:close/>
                </a:path>
                <a:path w="671195" h="718185">
                  <a:moveTo>
                    <a:pt x="469984" y="357345"/>
                  </a:moveTo>
                  <a:lnTo>
                    <a:pt x="469310" y="359425"/>
                  </a:lnTo>
                  <a:lnTo>
                    <a:pt x="469954" y="359370"/>
                  </a:lnTo>
                  <a:lnTo>
                    <a:pt x="469984" y="357345"/>
                  </a:lnTo>
                  <a:close/>
                </a:path>
                <a:path w="671195" h="718185">
                  <a:moveTo>
                    <a:pt x="469386" y="361955"/>
                  </a:moveTo>
                  <a:lnTo>
                    <a:pt x="469533" y="361534"/>
                  </a:lnTo>
                  <a:lnTo>
                    <a:pt x="468542" y="361299"/>
                  </a:lnTo>
                  <a:lnTo>
                    <a:pt x="469386" y="361955"/>
                  </a:lnTo>
                  <a:close/>
                </a:path>
                <a:path w="671195" h="718185">
                  <a:moveTo>
                    <a:pt x="469175" y="360292"/>
                  </a:moveTo>
                  <a:lnTo>
                    <a:pt x="469262" y="359485"/>
                  </a:lnTo>
                  <a:lnTo>
                    <a:pt x="468313" y="359728"/>
                  </a:lnTo>
                  <a:lnTo>
                    <a:pt x="469175" y="360292"/>
                  </a:lnTo>
                  <a:close/>
                </a:path>
                <a:path w="671195" h="718185">
                  <a:moveTo>
                    <a:pt x="468011" y="360896"/>
                  </a:moveTo>
                  <a:lnTo>
                    <a:pt x="467081" y="362670"/>
                  </a:lnTo>
                  <a:lnTo>
                    <a:pt x="468627" y="363734"/>
                  </a:lnTo>
                  <a:lnTo>
                    <a:pt x="468011" y="360896"/>
                  </a:lnTo>
                  <a:close/>
                </a:path>
                <a:path w="671195" h="718185">
                  <a:moveTo>
                    <a:pt x="468439" y="364861"/>
                  </a:moveTo>
                  <a:lnTo>
                    <a:pt x="466830" y="365205"/>
                  </a:lnTo>
                  <a:lnTo>
                    <a:pt x="468198" y="365833"/>
                  </a:lnTo>
                  <a:lnTo>
                    <a:pt x="468439" y="364861"/>
                  </a:lnTo>
                  <a:close/>
                </a:path>
                <a:path w="671195" h="718185">
                  <a:moveTo>
                    <a:pt x="467030" y="366522"/>
                  </a:moveTo>
                  <a:lnTo>
                    <a:pt x="467448" y="365892"/>
                  </a:lnTo>
                  <a:lnTo>
                    <a:pt x="466175" y="366285"/>
                  </a:lnTo>
                  <a:lnTo>
                    <a:pt x="467030" y="366522"/>
                  </a:lnTo>
                  <a:close/>
                </a:path>
                <a:path w="671195" h="718185">
                  <a:moveTo>
                    <a:pt x="462212" y="362566"/>
                  </a:moveTo>
                  <a:lnTo>
                    <a:pt x="462258" y="365010"/>
                  </a:lnTo>
                  <a:lnTo>
                    <a:pt x="463093" y="363340"/>
                  </a:lnTo>
                  <a:lnTo>
                    <a:pt x="462212" y="362566"/>
                  </a:lnTo>
                  <a:close/>
                </a:path>
                <a:path w="671195" h="718185">
                  <a:moveTo>
                    <a:pt x="458344" y="358725"/>
                  </a:moveTo>
                  <a:lnTo>
                    <a:pt x="456422" y="361939"/>
                  </a:lnTo>
                  <a:lnTo>
                    <a:pt x="458611" y="364001"/>
                  </a:lnTo>
                  <a:lnTo>
                    <a:pt x="458344" y="358725"/>
                  </a:lnTo>
                  <a:close/>
                </a:path>
                <a:path w="671195" h="718185">
                  <a:moveTo>
                    <a:pt x="456310" y="357397"/>
                  </a:moveTo>
                  <a:lnTo>
                    <a:pt x="458121" y="354968"/>
                  </a:lnTo>
                  <a:lnTo>
                    <a:pt x="456784" y="355313"/>
                  </a:lnTo>
                  <a:lnTo>
                    <a:pt x="456310" y="357397"/>
                  </a:lnTo>
                  <a:close/>
                </a:path>
                <a:path w="671195" h="718185">
                  <a:moveTo>
                    <a:pt x="294099" y="506864"/>
                  </a:moveTo>
                  <a:lnTo>
                    <a:pt x="291945" y="505402"/>
                  </a:lnTo>
                  <a:lnTo>
                    <a:pt x="291924" y="507122"/>
                  </a:lnTo>
                  <a:lnTo>
                    <a:pt x="294099" y="506864"/>
                  </a:lnTo>
                  <a:close/>
                </a:path>
                <a:path w="671195" h="718185">
                  <a:moveTo>
                    <a:pt x="292356" y="507719"/>
                  </a:moveTo>
                  <a:lnTo>
                    <a:pt x="290950" y="505641"/>
                  </a:lnTo>
                  <a:lnTo>
                    <a:pt x="290888" y="508110"/>
                  </a:lnTo>
                  <a:lnTo>
                    <a:pt x="292356" y="507719"/>
                  </a:lnTo>
                  <a:close/>
                </a:path>
                <a:path w="671195" h="718185">
                  <a:moveTo>
                    <a:pt x="255639" y="659340"/>
                  </a:moveTo>
                  <a:lnTo>
                    <a:pt x="254395" y="659274"/>
                  </a:lnTo>
                  <a:lnTo>
                    <a:pt x="254825" y="660304"/>
                  </a:lnTo>
                  <a:lnTo>
                    <a:pt x="255639" y="659340"/>
                  </a:lnTo>
                  <a:close/>
                </a:path>
                <a:path w="671195" h="718185">
                  <a:moveTo>
                    <a:pt x="41942" y="340860"/>
                  </a:moveTo>
                  <a:lnTo>
                    <a:pt x="40586" y="340933"/>
                  </a:lnTo>
                  <a:lnTo>
                    <a:pt x="41887" y="341239"/>
                  </a:lnTo>
                  <a:lnTo>
                    <a:pt x="41942" y="340860"/>
                  </a:lnTo>
                  <a:close/>
                </a:path>
                <a:path w="671195" h="718185">
                  <a:moveTo>
                    <a:pt x="32957" y="345194"/>
                  </a:moveTo>
                  <a:lnTo>
                    <a:pt x="33433" y="344669"/>
                  </a:lnTo>
                  <a:lnTo>
                    <a:pt x="31909" y="344520"/>
                  </a:lnTo>
                  <a:lnTo>
                    <a:pt x="32957" y="345194"/>
                  </a:lnTo>
                  <a:close/>
                </a:path>
                <a:path w="671195" h="718185">
                  <a:moveTo>
                    <a:pt x="9828" y="309620"/>
                  </a:moveTo>
                  <a:lnTo>
                    <a:pt x="8885" y="309811"/>
                  </a:lnTo>
                  <a:lnTo>
                    <a:pt x="9219" y="310464"/>
                  </a:lnTo>
                  <a:lnTo>
                    <a:pt x="9828" y="30962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59053" y="3710736"/>
              <a:ext cx="64769" cy="50800"/>
            </a:xfrm>
            <a:custGeom>
              <a:avLst/>
              <a:gdLst/>
              <a:ahLst/>
              <a:cxnLst/>
              <a:rect l="l" t="t" r="r" b="b"/>
              <a:pathLst>
                <a:path w="64769" h="50800">
                  <a:moveTo>
                    <a:pt x="17233" y="35636"/>
                  </a:moveTo>
                  <a:lnTo>
                    <a:pt x="15036" y="35763"/>
                  </a:lnTo>
                  <a:lnTo>
                    <a:pt x="16840" y="36436"/>
                  </a:lnTo>
                  <a:lnTo>
                    <a:pt x="17233" y="35636"/>
                  </a:lnTo>
                  <a:close/>
                </a:path>
                <a:path w="64769" h="50800">
                  <a:moveTo>
                    <a:pt x="19608" y="48399"/>
                  </a:moveTo>
                  <a:lnTo>
                    <a:pt x="17221" y="48158"/>
                  </a:lnTo>
                  <a:lnTo>
                    <a:pt x="17805" y="49314"/>
                  </a:lnTo>
                  <a:lnTo>
                    <a:pt x="19608" y="48399"/>
                  </a:lnTo>
                  <a:close/>
                </a:path>
                <a:path w="64769" h="50800">
                  <a:moveTo>
                    <a:pt x="24472" y="45516"/>
                  </a:moveTo>
                  <a:lnTo>
                    <a:pt x="24282" y="45199"/>
                  </a:lnTo>
                  <a:lnTo>
                    <a:pt x="23749" y="45199"/>
                  </a:lnTo>
                  <a:lnTo>
                    <a:pt x="24472" y="45516"/>
                  </a:lnTo>
                  <a:close/>
                </a:path>
                <a:path w="64769" h="50800">
                  <a:moveTo>
                    <a:pt x="37985" y="32727"/>
                  </a:moveTo>
                  <a:lnTo>
                    <a:pt x="29197" y="27419"/>
                  </a:lnTo>
                  <a:lnTo>
                    <a:pt x="31610" y="31483"/>
                  </a:lnTo>
                  <a:lnTo>
                    <a:pt x="37985" y="32727"/>
                  </a:lnTo>
                  <a:close/>
                </a:path>
                <a:path w="64769" h="50800">
                  <a:moveTo>
                    <a:pt x="42075" y="2222"/>
                  </a:moveTo>
                  <a:lnTo>
                    <a:pt x="37934" y="0"/>
                  </a:lnTo>
                  <a:lnTo>
                    <a:pt x="34048" y="546"/>
                  </a:lnTo>
                  <a:lnTo>
                    <a:pt x="42075" y="2222"/>
                  </a:lnTo>
                  <a:close/>
                </a:path>
                <a:path w="64769" h="50800">
                  <a:moveTo>
                    <a:pt x="64744" y="22415"/>
                  </a:moveTo>
                  <a:lnTo>
                    <a:pt x="61252" y="18453"/>
                  </a:lnTo>
                  <a:lnTo>
                    <a:pt x="61887" y="9423"/>
                  </a:lnTo>
                  <a:lnTo>
                    <a:pt x="49174" y="9258"/>
                  </a:lnTo>
                  <a:lnTo>
                    <a:pt x="38379" y="3340"/>
                  </a:lnTo>
                  <a:lnTo>
                    <a:pt x="23926" y="6007"/>
                  </a:lnTo>
                  <a:lnTo>
                    <a:pt x="24193" y="10972"/>
                  </a:lnTo>
                  <a:lnTo>
                    <a:pt x="40195" y="15354"/>
                  </a:lnTo>
                  <a:lnTo>
                    <a:pt x="37680" y="25768"/>
                  </a:lnTo>
                  <a:lnTo>
                    <a:pt x="48793" y="34251"/>
                  </a:lnTo>
                  <a:lnTo>
                    <a:pt x="48298" y="37604"/>
                  </a:lnTo>
                  <a:lnTo>
                    <a:pt x="35801" y="40474"/>
                  </a:lnTo>
                  <a:lnTo>
                    <a:pt x="5575" y="34417"/>
                  </a:lnTo>
                  <a:lnTo>
                    <a:pt x="596" y="35877"/>
                  </a:lnTo>
                  <a:lnTo>
                    <a:pt x="0" y="42138"/>
                  </a:lnTo>
                  <a:lnTo>
                    <a:pt x="13296" y="50253"/>
                  </a:lnTo>
                  <a:lnTo>
                    <a:pt x="17335" y="45059"/>
                  </a:lnTo>
                  <a:lnTo>
                    <a:pt x="24333" y="44030"/>
                  </a:lnTo>
                  <a:lnTo>
                    <a:pt x="37579" y="47345"/>
                  </a:lnTo>
                  <a:lnTo>
                    <a:pt x="55105" y="45034"/>
                  </a:lnTo>
                  <a:lnTo>
                    <a:pt x="61887" y="49999"/>
                  </a:lnTo>
                  <a:lnTo>
                    <a:pt x="63322" y="42545"/>
                  </a:lnTo>
                  <a:lnTo>
                    <a:pt x="56121" y="35661"/>
                  </a:lnTo>
                  <a:lnTo>
                    <a:pt x="62369" y="33248"/>
                  </a:lnTo>
                  <a:lnTo>
                    <a:pt x="58953" y="27520"/>
                  </a:lnTo>
                  <a:lnTo>
                    <a:pt x="64744" y="22415"/>
                  </a:lnTo>
                  <a:close/>
                </a:path>
              </a:pathLst>
            </a:custGeom>
            <a:solidFill>
              <a:srgbClr val="F38C3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59059" y="3710726"/>
              <a:ext cx="64769" cy="50800"/>
            </a:xfrm>
            <a:custGeom>
              <a:avLst/>
              <a:gdLst/>
              <a:ahLst/>
              <a:cxnLst/>
              <a:rect l="l" t="t" r="r" b="b"/>
              <a:pathLst>
                <a:path w="64769" h="50800">
                  <a:moveTo>
                    <a:pt x="0" y="42142"/>
                  </a:moveTo>
                  <a:lnTo>
                    <a:pt x="13294" y="50251"/>
                  </a:lnTo>
                  <a:lnTo>
                    <a:pt x="17339" y="45064"/>
                  </a:lnTo>
                  <a:lnTo>
                    <a:pt x="24326" y="44035"/>
                  </a:lnTo>
                  <a:lnTo>
                    <a:pt x="37579" y="47345"/>
                  </a:lnTo>
                  <a:lnTo>
                    <a:pt x="55107" y="45032"/>
                  </a:lnTo>
                  <a:lnTo>
                    <a:pt x="61883" y="50000"/>
                  </a:lnTo>
                  <a:lnTo>
                    <a:pt x="63324" y="42546"/>
                  </a:lnTo>
                  <a:lnTo>
                    <a:pt x="56116" y="35661"/>
                  </a:lnTo>
                  <a:lnTo>
                    <a:pt x="62364" y="33247"/>
                  </a:lnTo>
                  <a:lnTo>
                    <a:pt x="58948" y="27528"/>
                  </a:lnTo>
                  <a:lnTo>
                    <a:pt x="64747" y="22416"/>
                  </a:lnTo>
                  <a:lnTo>
                    <a:pt x="61249" y="18457"/>
                  </a:lnTo>
                  <a:lnTo>
                    <a:pt x="61888" y="9425"/>
                  </a:lnTo>
                  <a:lnTo>
                    <a:pt x="49168" y="9261"/>
                  </a:lnTo>
                  <a:lnTo>
                    <a:pt x="38377" y="3348"/>
                  </a:lnTo>
                  <a:lnTo>
                    <a:pt x="23931" y="6008"/>
                  </a:lnTo>
                  <a:lnTo>
                    <a:pt x="24191" y="10980"/>
                  </a:lnTo>
                  <a:lnTo>
                    <a:pt x="40200" y="15353"/>
                  </a:lnTo>
                  <a:lnTo>
                    <a:pt x="37678" y="25770"/>
                  </a:lnTo>
                  <a:lnTo>
                    <a:pt x="48793" y="34249"/>
                  </a:lnTo>
                  <a:lnTo>
                    <a:pt x="48295" y="37606"/>
                  </a:lnTo>
                  <a:lnTo>
                    <a:pt x="35800" y="40473"/>
                  </a:lnTo>
                  <a:lnTo>
                    <a:pt x="5571" y="34426"/>
                  </a:lnTo>
                  <a:lnTo>
                    <a:pt x="599" y="35887"/>
                  </a:lnTo>
                  <a:lnTo>
                    <a:pt x="0" y="42142"/>
                  </a:lnTo>
                  <a:close/>
                </a:path>
                <a:path w="64769" h="50800">
                  <a:moveTo>
                    <a:pt x="37940" y="0"/>
                  </a:moveTo>
                  <a:lnTo>
                    <a:pt x="34042" y="553"/>
                  </a:lnTo>
                  <a:lnTo>
                    <a:pt x="42068" y="2221"/>
                  </a:lnTo>
                  <a:lnTo>
                    <a:pt x="37940" y="0"/>
                  </a:lnTo>
                  <a:close/>
                </a:path>
                <a:path w="64769" h="50800">
                  <a:moveTo>
                    <a:pt x="37988" y="32728"/>
                  </a:moveTo>
                  <a:lnTo>
                    <a:pt x="29199" y="27421"/>
                  </a:lnTo>
                  <a:lnTo>
                    <a:pt x="31603" y="31490"/>
                  </a:lnTo>
                  <a:lnTo>
                    <a:pt x="37988" y="32728"/>
                  </a:lnTo>
                  <a:close/>
                </a:path>
                <a:path w="64769" h="50800">
                  <a:moveTo>
                    <a:pt x="24285" y="45204"/>
                  </a:moveTo>
                  <a:lnTo>
                    <a:pt x="23754" y="45199"/>
                  </a:lnTo>
                  <a:lnTo>
                    <a:pt x="24473" y="45516"/>
                  </a:lnTo>
                  <a:lnTo>
                    <a:pt x="24285" y="45204"/>
                  </a:lnTo>
                  <a:close/>
                </a:path>
                <a:path w="64769" h="50800">
                  <a:moveTo>
                    <a:pt x="17220" y="48158"/>
                  </a:moveTo>
                  <a:lnTo>
                    <a:pt x="17806" y="49318"/>
                  </a:lnTo>
                  <a:lnTo>
                    <a:pt x="19610" y="48407"/>
                  </a:lnTo>
                  <a:lnTo>
                    <a:pt x="17220" y="48158"/>
                  </a:lnTo>
                  <a:close/>
                </a:path>
                <a:path w="64769" h="50800">
                  <a:moveTo>
                    <a:pt x="17229" y="35639"/>
                  </a:moveTo>
                  <a:lnTo>
                    <a:pt x="15031" y="35768"/>
                  </a:lnTo>
                  <a:lnTo>
                    <a:pt x="16843" y="36435"/>
                  </a:lnTo>
                  <a:lnTo>
                    <a:pt x="17229" y="3563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386076" y="3888295"/>
              <a:ext cx="71120" cy="41910"/>
            </a:xfrm>
            <a:custGeom>
              <a:avLst/>
              <a:gdLst/>
              <a:ahLst/>
              <a:cxnLst/>
              <a:rect l="l" t="t" r="r" b="b"/>
              <a:pathLst>
                <a:path w="71119" h="41910">
                  <a:moveTo>
                    <a:pt x="10299" y="25742"/>
                  </a:moveTo>
                  <a:lnTo>
                    <a:pt x="6819" y="27241"/>
                  </a:lnTo>
                  <a:lnTo>
                    <a:pt x="10210" y="27774"/>
                  </a:lnTo>
                  <a:lnTo>
                    <a:pt x="10299" y="25742"/>
                  </a:lnTo>
                  <a:close/>
                </a:path>
                <a:path w="71119" h="41910">
                  <a:moveTo>
                    <a:pt x="11861" y="18681"/>
                  </a:moveTo>
                  <a:lnTo>
                    <a:pt x="9779" y="16535"/>
                  </a:lnTo>
                  <a:lnTo>
                    <a:pt x="10629" y="19837"/>
                  </a:lnTo>
                  <a:lnTo>
                    <a:pt x="11861" y="18681"/>
                  </a:lnTo>
                  <a:close/>
                </a:path>
                <a:path w="71119" h="41910">
                  <a:moveTo>
                    <a:pt x="12344" y="32537"/>
                  </a:moveTo>
                  <a:lnTo>
                    <a:pt x="11430" y="32321"/>
                  </a:lnTo>
                  <a:lnTo>
                    <a:pt x="10718" y="34505"/>
                  </a:lnTo>
                  <a:lnTo>
                    <a:pt x="12344" y="32537"/>
                  </a:lnTo>
                  <a:close/>
                </a:path>
                <a:path w="71119" h="41910">
                  <a:moveTo>
                    <a:pt x="12738" y="26936"/>
                  </a:moveTo>
                  <a:lnTo>
                    <a:pt x="10109" y="28575"/>
                  </a:lnTo>
                  <a:lnTo>
                    <a:pt x="11963" y="28702"/>
                  </a:lnTo>
                  <a:lnTo>
                    <a:pt x="12738" y="26936"/>
                  </a:lnTo>
                  <a:close/>
                </a:path>
                <a:path w="71119" h="41910">
                  <a:moveTo>
                    <a:pt x="15049" y="30302"/>
                  </a:moveTo>
                  <a:lnTo>
                    <a:pt x="14312" y="29552"/>
                  </a:lnTo>
                  <a:lnTo>
                    <a:pt x="13093" y="30822"/>
                  </a:lnTo>
                  <a:lnTo>
                    <a:pt x="15049" y="30302"/>
                  </a:lnTo>
                  <a:close/>
                </a:path>
                <a:path w="71119" h="41910">
                  <a:moveTo>
                    <a:pt x="15494" y="37922"/>
                  </a:moveTo>
                  <a:lnTo>
                    <a:pt x="13817" y="34747"/>
                  </a:lnTo>
                  <a:lnTo>
                    <a:pt x="12357" y="38862"/>
                  </a:lnTo>
                  <a:lnTo>
                    <a:pt x="15494" y="37922"/>
                  </a:lnTo>
                  <a:close/>
                </a:path>
                <a:path w="71119" h="41910">
                  <a:moveTo>
                    <a:pt x="15951" y="31750"/>
                  </a:moveTo>
                  <a:lnTo>
                    <a:pt x="14630" y="31762"/>
                  </a:lnTo>
                  <a:lnTo>
                    <a:pt x="13970" y="32740"/>
                  </a:lnTo>
                  <a:lnTo>
                    <a:pt x="15951" y="31750"/>
                  </a:lnTo>
                  <a:close/>
                </a:path>
                <a:path w="71119" h="41910">
                  <a:moveTo>
                    <a:pt x="16256" y="37896"/>
                  </a:moveTo>
                  <a:lnTo>
                    <a:pt x="16078" y="36258"/>
                  </a:lnTo>
                  <a:lnTo>
                    <a:pt x="15506" y="34886"/>
                  </a:lnTo>
                  <a:lnTo>
                    <a:pt x="16256" y="37896"/>
                  </a:lnTo>
                  <a:close/>
                </a:path>
                <a:path w="71119" h="41910">
                  <a:moveTo>
                    <a:pt x="16370" y="18618"/>
                  </a:moveTo>
                  <a:lnTo>
                    <a:pt x="12712" y="19304"/>
                  </a:lnTo>
                  <a:lnTo>
                    <a:pt x="15455" y="21704"/>
                  </a:lnTo>
                  <a:lnTo>
                    <a:pt x="16370" y="18618"/>
                  </a:lnTo>
                  <a:close/>
                </a:path>
                <a:path w="71119" h="41910">
                  <a:moveTo>
                    <a:pt x="17741" y="29489"/>
                  </a:moveTo>
                  <a:lnTo>
                    <a:pt x="17678" y="27597"/>
                  </a:lnTo>
                  <a:lnTo>
                    <a:pt x="15354" y="28409"/>
                  </a:lnTo>
                  <a:lnTo>
                    <a:pt x="17741" y="29489"/>
                  </a:lnTo>
                  <a:close/>
                </a:path>
                <a:path w="71119" h="41910">
                  <a:moveTo>
                    <a:pt x="17970" y="25908"/>
                  </a:moveTo>
                  <a:lnTo>
                    <a:pt x="16243" y="26517"/>
                  </a:lnTo>
                  <a:lnTo>
                    <a:pt x="17576" y="26720"/>
                  </a:lnTo>
                  <a:lnTo>
                    <a:pt x="17970" y="25908"/>
                  </a:lnTo>
                  <a:close/>
                </a:path>
                <a:path w="71119" h="41910">
                  <a:moveTo>
                    <a:pt x="19189" y="38112"/>
                  </a:moveTo>
                  <a:lnTo>
                    <a:pt x="18072" y="35267"/>
                  </a:lnTo>
                  <a:lnTo>
                    <a:pt x="17487" y="36499"/>
                  </a:lnTo>
                  <a:lnTo>
                    <a:pt x="19189" y="38112"/>
                  </a:lnTo>
                  <a:close/>
                </a:path>
                <a:path w="71119" h="41910">
                  <a:moveTo>
                    <a:pt x="19926" y="31165"/>
                  </a:moveTo>
                  <a:lnTo>
                    <a:pt x="19900" y="30581"/>
                  </a:lnTo>
                  <a:lnTo>
                    <a:pt x="18757" y="31724"/>
                  </a:lnTo>
                  <a:lnTo>
                    <a:pt x="19926" y="31165"/>
                  </a:lnTo>
                  <a:close/>
                </a:path>
                <a:path w="71119" h="41910">
                  <a:moveTo>
                    <a:pt x="20472" y="32524"/>
                  </a:moveTo>
                  <a:lnTo>
                    <a:pt x="18554" y="34302"/>
                  </a:lnTo>
                  <a:lnTo>
                    <a:pt x="20193" y="34759"/>
                  </a:lnTo>
                  <a:lnTo>
                    <a:pt x="20472" y="32524"/>
                  </a:lnTo>
                  <a:close/>
                </a:path>
                <a:path w="71119" h="41910">
                  <a:moveTo>
                    <a:pt x="21590" y="30746"/>
                  </a:moveTo>
                  <a:lnTo>
                    <a:pt x="20840" y="30924"/>
                  </a:lnTo>
                  <a:lnTo>
                    <a:pt x="20942" y="32410"/>
                  </a:lnTo>
                  <a:lnTo>
                    <a:pt x="21590" y="30746"/>
                  </a:lnTo>
                  <a:close/>
                </a:path>
                <a:path w="71119" h="41910">
                  <a:moveTo>
                    <a:pt x="24358" y="32385"/>
                  </a:moveTo>
                  <a:lnTo>
                    <a:pt x="21805" y="34366"/>
                  </a:lnTo>
                  <a:lnTo>
                    <a:pt x="22885" y="34175"/>
                  </a:lnTo>
                  <a:lnTo>
                    <a:pt x="24358" y="32385"/>
                  </a:lnTo>
                  <a:close/>
                </a:path>
                <a:path w="71119" h="41910">
                  <a:moveTo>
                    <a:pt x="24599" y="28613"/>
                  </a:moveTo>
                  <a:lnTo>
                    <a:pt x="24244" y="27724"/>
                  </a:lnTo>
                  <a:lnTo>
                    <a:pt x="22999" y="29324"/>
                  </a:lnTo>
                  <a:lnTo>
                    <a:pt x="24599" y="28613"/>
                  </a:lnTo>
                  <a:close/>
                </a:path>
                <a:path w="71119" h="41910">
                  <a:moveTo>
                    <a:pt x="70764" y="5067"/>
                  </a:moveTo>
                  <a:lnTo>
                    <a:pt x="69151" y="152"/>
                  </a:lnTo>
                  <a:lnTo>
                    <a:pt x="35585" y="0"/>
                  </a:lnTo>
                  <a:lnTo>
                    <a:pt x="23685" y="6134"/>
                  </a:lnTo>
                  <a:lnTo>
                    <a:pt x="0" y="8089"/>
                  </a:lnTo>
                  <a:lnTo>
                    <a:pt x="6337" y="11722"/>
                  </a:lnTo>
                  <a:lnTo>
                    <a:pt x="12661" y="9499"/>
                  </a:lnTo>
                  <a:lnTo>
                    <a:pt x="8839" y="15265"/>
                  </a:lnTo>
                  <a:lnTo>
                    <a:pt x="14414" y="18808"/>
                  </a:lnTo>
                  <a:lnTo>
                    <a:pt x="19812" y="15811"/>
                  </a:lnTo>
                  <a:lnTo>
                    <a:pt x="17475" y="22250"/>
                  </a:lnTo>
                  <a:lnTo>
                    <a:pt x="39014" y="16090"/>
                  </a:lnTo>
                  <a:lnTo>
                    <a:pt x="26847" y="22707"/>
                  </a:lnTo>
                  <a:lnTo>
                    <a:pt x="28397" y="25120"/>
                  </a:lnTo>
                  <a:lnTo>
                    <a:pt x="25349" y="26949"/>
                  </a:lnTo>
                  <a:lnTo>
                    <a:pt x="27622" y="26339"/>
                  </a:lnTo>
                  <a:lnTo>
                    <a:pt x="28486" y="25247"/>
                  </a:lnTo>
                  <a:lnTo>
                    <a:pt x="29387" y="26631"/>
                  </a:lnTo>
                  <a:lnTo>
                    <a:pt x="33058" y="22783"/>
                  </a:lnTo>
                  <a:lnTo>
                    <a:pt x="27813" y="31445"/>
                  </a:lnTo>
                  <a:lnTo>
                    <a:pt x="31178" y="30099"/>
                  </a:lnTo>
                  <a:lnTo>
                    <a:pt x="33667" y="39344"/>
                  </a:lnTo>
                  <a:lnTo>
                    <a:pt x="40182" y="34442"/>
                  </a:lnTo>
                  <a:lnTo>
                    <a:pt x="37655" y="41313"/>
                  </a:lnTo>
                  <a:lnTo>
                    <a:pt x="47244" y="27584"/>
                  </a:lnTo>
                  <a:lnTo>
                    <a:pt x="69037" y="22961"/>
                  </a:lnTo>
                  <a:lnTo>
                    <a:pt x="69405" y="16129"/>
                  </a:lnTo>
                  <a:lnTo>
                    <a:pt x="63398" y="11798"/>
                  </a:lnTo>
                  <a:lnTo>
                    <a:pt x="69100" y="9931"/>
                  </a:lnTo>
                  <a:lnTo>
                    <a:pt x="70764" y="5067"/>
                  </a:lnTo>
                  <a:close/>
                </a:path>
              </a:pathLst>
            </a:custGeom>
            <a:solidFill>
              <a:srgbClr val="C84A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386083" y="3888287"/>
              <a:ext cx="71120" cy="41910"/>
            </a:xfrm>
            <a:custGeom>
              <a:avLst/>
              <a:gdLst/>
              <a:ahLst/>
              <a:cxnLst/>
              <a:rect l="l" t="t" r="r" b="b"/>
              <a:pathLst>
                <a:path w="71119" h="41910">
                  <a:moveTo>
                    <a:pt x="0" y="8087"/>
                  </a:moveTo>
                  <a:lnTo>
                    <a:pt x="6329" y="11725"/>
                  </a:lnTo>
                  <a:lnTo>
                    <a:pt x="12666" y="9496"/>
                  </a:lnTo>
                  <a:lnTo>
                    <a:pt x="8839" y="15268"/>
                  </a:lnTo>
                  <a:lnTo>
                    <a:pt x="14409" y="18811"/>
                  </a:lnTo>
                  <a:lnTo>
                    <a:pt x="19815" y="15818"/>
                  </a:lnTo>
                  <a:lnTo>
                    <a:pt x="17477" y="22246"/>
                  </a:lnTo>
                  <a:lnTo>
                    <a:pt x="39007" y="16093"/>
                  </a:lnTo>
                  <a:lnTo>
                    <a:pt x="26843" y="22714"/>
                  </a:lnTo>
                  <a:lnTo>
                    <a:pt x="29381" y="26637"/>
                  </a:lnTo>
                  <a:lnTo>
                    <a:pt x="33056" y="22782"/>
                  </a:lnTo>
                  <a:lnTo>
                    <a:pt x="27809" y="31452"/>
                  </a:lnTo>
                  <a:lnTo>
                    <a:pt x="31173" y="30106"/>
                  </a:lnTo>
                  <a:lnTo>
                    <a:pt x="33670" y="39340"/>
                  </a:lnTo>
                  <a:lnTo>
                    <a:pt x="40177" y="34442"/>
                  </a:lnTo>
                  <a:lnTo>
                    <a:pt x="37648" y="41318"/>
                  </a:lnTo>
                  <a:lnTo>
                    <a:pt x="47237" y="27585"/>
                  </a:lnTo>
                  <a:lnTo>
                    <a:pt x="69038" y="22958"/>
                  </a:lnTo>
                  <a:lnTo>
                    <a:pt x="69404" y="16135"/>
                  </a:lnTo>
                  <a:lnTo>
                    <a:pt x="63393" y="11794"/>
                  </a:lnTo>
                  <a:lnTo>
                    <a:pt x="69105" y="9933"/>
                  </a:lnTo>
                  <a:lnTo>
                    <a:pt x="70760" y="5065"/>
                  </a:lnTo>
                  <a:lnTo>
                    <a:pt x="69144" y="160"/>
                  </a:lnTo>
                  <a:lnTo>
                    <a:pt x="35587" y="0"/>
                  </a:lnTo>
                  <a:lnTo>
                    <a:pt x="23683" y="6134"/>
                  </a:lnTo>
                  <a:lnTo>
                    <a:pt x="0" y="8087"/>
                  </a:lnTo>
                  <a:close/>
                </a:path>
                <a:path w="71119" h="41910">
                  <a:moveTo>
                    <a:pt x="28739" y="24917"/>
                  </a:moveTo>
                  <a:lnTo>
                    <a:pt x="25345" y="26954"/>
                  </a:lnTo>
                  <a:lnTo>
                    <a:pt x="27622" y="26342"/>
                  </a:lnTo>
                  <a:lnTo>
                    <a:pt x="28739" y="24917"/>
                  </a:lnTo>
                  <a:close/>
                </a:path>
                <a:path w="71119" h="41910">
                  <a:moveTo>
                    <a:pt x="24246" y="27721"/>
                  </a:moveTo>
                  <a:lnTo>
                    <a:pt x="22996" y="29330"/>
                  </a:lnTo>
                  <a:lnTo>
                    <a:pt x="24602" y="28617"/>
                  </a:lnTo>
                  <a:lnTo>
                    <a:pt x="24246" y="27721"/>
                  </a:lnTo>
                  <a:close/>
                </a:path>
                <a:path w="71119" h="41910">
                  <a:moveTo>
                    <a:pt x="24359" y="32382"/>
                  </a:moveTo>
                  <a:lnTo>
                    <a:pt x="21810" y="34363"/>
                  </a:lnTo>
                  <a:lnTo>
                    <a:pt x="22881" y="34180"/>
                  </a:lnTo>
                  <a:lnTo>
                    <a:pt x="24359" y="32382"/>
                  </a:lnTo>
                  <a:close/>
                </a:path>
                <a:path w="71119" h="41910">
                  <a:moveTo>
                    <a:pt x="21594" y="30744"/>
                  </a:moveTo>
                  <a:lnTo>
                    <a:pt x="20844" y="30924"/>
                  </a:lnTo>
                  <a:lnTo>
                    <a:pt x="20945" y="32413"/>
                  </a:lnTo>
                  <a:lnTo>
                    <a:pt x="21594" y="30744"/>
                  </a:lnTo>
                  <a:close/>
                </a:path>
                <a:path w="71119" h="41910">
                  <a:moveTo>
                    <a:pt x="20470" y="32532"/>
                  </a:moveTo>
                  <a:lnTo>
                    <a:pt x="18553" y="34299"/>
                  </a:lnTo>
                  <a:lnTo>
                    <a:pt x="20196" y="34763"/>
                  </a:lnTo>
                  <a:lnTo>
                    <a:pt x="20470" y="32532"/>
                  </a:lnTo>
                  <a:close/>
                </a:path>
                <a:path w="71119" h="41910">
                  <a:moveTo>
                    <a:pt x="19904" y="30577"/>
                  </a:moveTo>
                  <a:lnTo>
                    <a:pt x="18755" y="31721"/>
                  </a:lnTo>
                  <a:lnTo>
                    <a:pt x="19929" y="31170"/>
                  </a:lnTo>
                  <a:lnTo>
                    <a:pt x="19904" y="30577"/>
                  </a:lnTo>
                  <a:close/>
                </a:path>
                <a:path w="71119" h="41910">
                  <a:moveTo>
                    <a:pt x="18070" y="35267"/>
                  </a:moveTo>
                  <a:lnTo>
                    <a:pt x="17486" y="36506"/>
                  </a:lnTo>
                  <a:lnTo>
                    <a:pt x="19192" y="38118"/>
                  </a:lnTo>
                  <a:lnTo>
                    <a:pt x="18070" y="35267"/>
                  </a:lnTo>
                  <a:close/>
                </a:path>
                <a:path w="71119" h="41910">
                  <a:moveTo>
                    <a:pt x="17576" y="26729"/>
                  </a:moveTo>
                  <a:lnTo>
                    <a:pt x="17973" y="25915"/>
                  </a:lnTo>
                  <a:lnTo>
                    <a:pt x="16238" y="26517"/>
                  </a:lnTo>
                  <a:lnTo>
                    <a:pt x="17576" y="26729"/>
                  </a:lnTo>
                  <a:close/>
                </a:path>
                <a:path w="71119" h="41910">
                  <a:moveTo>
                    <a:pt x="17675" y="27604"/>
                  </a:moveTo>
                  <a:lnTo>
                    <a:pt x="15351" y="28410"/>
                  </a:lnTo>
                  <a:lnTo>
                    <a:pt x="17737" y="29487"/>
                  </a:lnTo>
                  <a:lnTo>
                    <a:pt x="17675" y="27604"/>
                  </a:lnTo>
                  <a:close/>
                </a:path>
                <a:path w="71119" h="41910">
                  <a:moveTo>
                    <a:pt x="16073" y="36258"/>
                  </a:moveTo>
                  <a:lnTo>
                    <a:pt x="16254" y="37895"/>
                  </a:lnTo>
                  <a:lnTo>
                    <a:pt x="15509" y="34885"/>
                  </a:lnTo>
                  <a:lnTo>
                    <a:pt x="16073" y="36258"/>
                  </a:lnTo>
                  <a:close/>
                </a:path>
                <a:path w="71119" h="41910">
                  <a:moveTo>
                    <a:pt x="16374" y="18621"/>
                  </a:moveTo>
                  <a:lnTo>
                    <a:pt x="12705" y="19302"/>
                  </a:lnTo>
                  <a:lnTo>
                    <a:pt x="15454" y="21706"/>
                  </a:lnTo>
                  <a:lnTo>
                    <a:pt x="16374" y="18621"/>
                  </a:lnTo>
                  <a:close/>
                </a:path>
                <a:path w="71119" h="41910">
                  <a:moveTo>
                    <a:pt x="15948" y="31749"/>
                  </a:moveTo>
                  <a:lnTo>
                    <a:pt x="14629" y="31770"/>
                  </a:lnTo>
                  <a:lnTo>
                    <a:pt x="13970" y="32741"/>
                  </a:lnTo>
                  <a:lnTo>
                    <a:pt x="15948" y="31749"/>
                  </a:lnTo>
                  <a:close/>
                </a:path>
                <a:path w="71119" h="41910">
                  <a:moveTo>
                    <a:pt x="13816" y="34745"/>
                  </a:moveTo>
                  <a:lnTo>
                    <a:pt x="12358" y="38867"/>
                  </a:lnTo>
                  <a:lnTo>
                    <a:pt x="15489" y="37928"/>
                  </a:lnTo>
                  <a:lnTo>
                    <a:pt x="13816" y="34745"/>
                  </a:lnTo>
                  <a:close/>
                </a:path>
                <a:path w="71119" h="41910">
                  <a:moveTo>
                    <a:pt x="14310" y="29557"/>
                  </a:moveTo>
                  <a:lnTo>
                    <a:pt x="13092" y="30826"/>
                  </a:lnTo>
                  <a:lnTo>
                    <a:pt x="15043" y="30310"/>
                  </a:lnTo>
                  <a:lnTo>
                    <a:pt x="14310" y="29557"/>
                  </a:lnTo>
                  <a:close/>
                </a:path>
                <a:path w="71119" h="41910">
                  <a:moveTo>
                    <a:pt x="11425" y="32321"/>
                  </a:moveTo>
                  <a:lnTo>
                    <a:pt x="10720" y="34508"/>
                  </a:lnTo>
                  <a:lnTo>
                    <a:pt x="12342" y="32539"/>
                  </a:lnTo>
                  <a:lnTo>
                    <a:pt x="11425" y="32321"/>
                  </a:lnTo>
                  <a:close/>
                </a:path>
                <a:path w="71119" h="41910">
                  <a:moveTo>
                    <a:pt x="12738" y="26937"/>
                  </a:moveTo>
                  <a:lnTo>
                    <a:pt x="10108" y="28577"/>
                  </a:lnTo>
                  <a:lnTo>
                    <a:pt x="11961" y="28699"/>
                  </a:lnTo>
                  <a:lnTo>
                    <a:pt x="12738" y="26937"/>
                  </a:lnTo>
                  <a:close/>
                </a:path>
                <a:path w="71119" h="41910">
                  <a:moveTo>
                    <a:pt x="11866" y="18689"/>
                  </a:moveTo>
                  <a:lnTo>
                    <a:pt x="9773" y="16542"/>
                  </a:lnTo>
                  <a:lnTo>
                    <a:pt x="10634" y="19844"/>
                  </a:lnTo>
                  <a:lnTo>
                    <a:pt x="11866" y="18689"/>
                  </a:lnTo>
                  <a:close/>
                </a:path>
                <a:path w="71119" h="41910">
                  <a:moveTo>
                    <a:pt x="10303" y="25741"/>
                  </a:moveTo>
                  <a:lnTo>
                    <a:pt x="6821" y="27238"/>
                  </a:lnTo>
                  <a:lnTo>
                    <a:pt x="10214" y="27772"/>
                  </a:lnTo>
                  <a:lnTo>
                    <a:pt x="10303" y="25741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423807" y="3888447"/>
              <a:ext cx="170815" cy="128270"/>
            </a:xfrm>
            <a:custGeom>
              <a:avLst/>
              <a:gdLst/>
              <a:ahLst/>
              <a:cxnLst/>
              <a:rect l="l" t="t" r="r" b="b"/>
              <a:pathLst>
                <a:path w="170814" h="128270">
                  <a:moveTo>
                    <a:pt x="2946" y="40081"/>
                  </a:moveTo>
                  <a:lnTo>
                    <a:pt x="0" y="42049"/>
                  </a:lnTo>
                  <a:lnTo>
                    <a:pt x="2578" y="44767"/>
                  </a:lnTo>
                  <a:lnTo>
                    <a:pt x="2946" y="40081"/>
                  </a:lnTo>
                  <a:close/>
                </a:path>
                <a:path w="170814" h="128270">
                  <a:moveTo>
                    <a:pt x="4025" y="40208"/>
                  </a:moveTo>
                  <a:lnTo>
                    <a:pt x="3619" y="38417"/>
                  </a:lnTo>
                  <a:lnTo>
                    <a:pt x="2743" y="39839"/>
                  </a:lnTo>
                  <a:lnTo>
                    <a:pt x="4025" y="40208"/>
                  </a:lnTo>
                  <a:close/>
                </a:path>
                <a:path w="170814" h="128270">
                  <a:moveTo>
                    <a:pt x="4178" y="43675"/>
                  </a:moveTo>
                  <a:lnTo>
                    <a:pt x="4000" y="42075"/>
                  </a:lnTo>
                  <a:lnTo>
                    <a:pt x="3670" y="43789"/>
                  </a:lnTo>
                  <a:lnTo>
                    <a:pt x="4178" y="43675"/>
                  </a:lnTo>
                  <a:close/>
                </a:path>
                <a:path w="170814" h="128270">
                  <a:moveTo>
                    <a:pt x="33070" y="67462"/>
                  </a:moveTo>
                  <a:lnTo>
                    <a:pt x="30505" y="67233"/>
                  </a:lnTo>
                  <a:lnTo>
                    <a:pt x="31673" y="68935"/>
                  </a:lnTo>
                  <a:lnTo>
                    <a:pt x="33070" y="67462"/>
                  </a:lnTo>
                  <a:close/>
                </a:path>
                <a:path w="170814" h="128270">
                  <a:moveTo>
                    <a:pt x="170688" y="100304"/>
                  </a:moveTo>
                  <a:lnTo>
                    <a:pt x="167881" y="91478"/>
                  </a:lnTo>
                  <a:lnTo>
                    <a:pt x="163487" y="90157"/>
                  </a:lnTo>
                  <a:lnTo>
                    <a:pt x="168757" y="84493"/>
                  </a:lnTo>
                  <a:lnTo>
                    <a:pt x="164566" y="81622"/>
                  </a:lnTo>
                  <a:lnTo>
                    <a:pt x="166001" y="76060"/>
                  </a:lnTo>
                  <a:lnTo>
                    <a:pt x="159397" y="73698"/>
                  </a:lnTo>
                  <a:lnTo>
                    <a:pt x="158927" y="64300"/>
                  </a:lnTo>
                  <a:lnTo>
                    <a:pt x="163715" y="55206"/>
                  </a:lnTo>
                  <a:lnTo>
                    <a:pt x="157073" y="52857"/>
                  </a:lnTo>
                  <a:lnTo>
                    <a:pt x="155143" y="37769"/>
                  </a:lnTo>
                  <a:lnTo>
                    <a:pt x="147180" y="40360"/>
                  </a:lnTo>
                  <a:lnTo>
                    <a:pt x="154012" y="30251"/>
                  </a:lnTo>
                  <a:lnTo>
                    <a:pt x="143065" y="23990"/>
                  </a:lnTo>
                  <a:lnTo>
                    <a:pt x="144195" y="15595"/>
                  </a:lnTo>
                  <a:lnTo>
                    <a:pt x="136004" y="4406"/>
                  </a:lnTo>
                  <a:lnTo>
                    <a:pt x="131432" y="4127"/>
                  </a:lnTo>
                  <a:lnTo>
                    <a:pt x="132283" y="9321"/>
                  </a:lnTo>
                  <a:lnTo>
                    <a:pt x="123151" y="15240"/>
                  </a:lnTo>
                  <a:lnTo>
                    <a:pt x="109537" y="10655"/>
                  </a:lnTo>
                  <a:lnTo>
                    <a:pt x="100558" y="18440"/>
                  </a:lnTo>
                  <a:lnTo>
                    <a:pt x="95110" y="10464"/>
                  </a:lnTo>
                  <a:lnTo>
                    <a:pt x="86728" y="15532"/>
                  </a:lnTo>
                  <a:lnTo>
                    <a:pt x="82219" y="11582"/>
                  </a:lnTo>
                  <a:lnTo>
                    <a:pt x="83083" y="5511"/>
                  </a:lnTo>
                  <a:lnTo>
                    <a:pt x="62890" y="8686"/>
                  </a:lnTo>
                  <a:lnTo>
                    <a:pt x="46113" y="4470"/>
                  </a:lnTo>
                  <a:lnTo>
                    <a:pt x="46037" y="850"/>
                  </a:lnTo>
                  <a:lnTo>
                    <a:pt x="31419" y="0"/>
                  </a:lnTo>
                  <a:lnTo>
                    <a:pt x="32588" y="8331"/>
                  </a:lnTo>
                  <a:lnTo>
                    <a:pt x="25666" y="11645"/>
                  </a:lnTo>
                  <a:lnTo>
                    <a:pt x="31673" y="15976"/>
                  </a:lnTo>
                  <a:lnTo>
                    <a:pt x="31305" y="22809"/>
                  </a:lnTo>
                  <a:lnTo>
                    <a:pt x="9512" y="27432"/>
                  </a:lnTo>
                  <a:lnTo>
                    <a:pt x="3708" y="37617"/>
                  </a:lnTo>
                  <a:lnTo>
                    <a:pt x="7581" y="46482"/>
                  </a:lnTo>
                  <a:lnTo>
                    <a:pt x="9029" y="45605"/>
                  </a:lnTo>
                  <a:lnTo>
                    <a:pt x="10160" y="46812"/>
                  </a:lnTo>
                  <a:lnTo>
                    <a:pt x="10617" y="44653"/>
                  </a:lnTo>
                  <a:lnTo>
                    <a:pt x="12242" y="43662"/>
                  </a:lnTo>
                  <a:lnTo>
                    <a:pt x="9334" y="50685"/>
                  </a:lnTo>
                  <a:lnTo>
                    <a:pt x="14236" y="57899"/>
                  </a:lnTo>
                  <a:lnTo>
                    <a:pt x="21793" y="61544"/>
                  </a:lnTo>
                  <a:lnTo>
                    <a:pt x="23469" y="59258"/>
                  </a:lnTo>
                  <a:lnTo>
                    <a:pt x="35013" y="67995"/>
                  </a:lnTo>
                  <a:lnTo>
                    <a:pt x="32359" y="72961"/>
                  </a:lnTo>
                  <a:lnTo>
                    <a:pt x="40182" y="79540"/>
                  </a:lnTo>
                  <a:lnTo>
                    <a:pt x="40627" y="84975"/>
                  </a:lnTo>
                  <a:lnTo>
                    <a:pt x="52590" y="78981"/>
                  </a:lnTo>
                  <a:lnTo>
                    <a:pt x="60756" y="65392"/>
                  </a:lnTo>
                  <a:lnTo>
                    <a:pt x="88849" y="62738"/>
                  </a:lnTo>
                  <a:lnTo>
                    <a:pt x="101561" y="79006"/>
                  </a:lnTo>
                  <a:lnTo>
                    <a:pt x="99885" y="84086"/>
                  </a:lnTo>
                  <a:lnTo>
                    <a:pt x="103390" y="84772"/>
                  </a:lnTo>
                  <a:lnTo>
                    <a:pt x="105918" y="93497"/>
                  </a:lnTo>
                  <a:lnTo>
                    <a:pt x="101384" y="101180"/>
                  </a:lnTo>
                  <a:lnTo>
                    <a:pt x="109181" y="97523"/>
                  </a:lnTo>
                  <a:lnTo>
                    <a:pt x="124167" y="97726"/>
                  </a:lnTo>
                  <a:lnTo>
                    <a:pt x="128409" y="101295"/>
                  </a:lnTo>
                  <a:lnTo>
                    <a:pt x="131610" y="115087"/>
                  </a:lnTo>
                  <a:lnTo>
                    <a:pt x="128663" y="123494"/>
                  </a:lnTo>
                  <a:lnTo>
                    <a:pt x="134886" y="123520"/>
                  </a:lnTo>
                  <a:lnTo>
                    <a:pt x="137909" y="127850"/>
                  </a:lnTo>
                  <a:lnTo>
                    <a:pt x="143344" y="126047"/>
                  </a:lnTo>
                  <a:lnTo>
                    <a:pt x="147154" y="116217"/>
                  </a:lnTo>
                  <a:lnTo>
                    <a:pt x="153098" y="121475"/>
                  </a:lnTo>
                  <a:lnTo>
                    <a:pt x="153162" y="118110"/>
                  </a:lnTo>
                  <a:lnTo>
                    <a:pt x="157949" y="120002"/>
                  </a:lnTo>
                  <a:lnTo>
                    <a:pt x="163830" y="109004"/>
                  </a:lnTo>
                  <a:lnTo>
                    <a:pt x="162687" y="105156"/>
                  </a:lnTo>
                  <a:lnTo>
                    <a:pt x="156946" y="103962"/>
                  </a:lnTo>
                  <a:lnTo>
                    <a:pt x="158267" y="97688"/>
                  </a:lnTo>
                  <a:lnTo>
                    <a:pt x="170688" y="100304"/>
                  </a:lnTo>
                  <a:close/>
                </a:path>
              </a:pathLst>
            </a:custGeom>
            <a:solidFill>
              <a:srgbClr val="F4C9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23810" y="3888447"/>
              <a:ext cx="170815" cy="128270"/>
            </a:xfrm>
            <a:custGeom>
              <a:avLst/>
              <a:gdLst/>
              <a:ahLst/>
              <a:cxnLst/>
              <a:rect l="l" t="t" r="r" b="b"/>
              <a:pathLst>
                <a:path w="170814" h="128270">
                  <a:moveTo>
                    <a:pt x="3709" y="37611"/>
                  </a:moveTo>
                  <a:lnTo>
                    <a:pt x="7587" y="46477"/>
                  </a:lnTo>
                  <a:lnTo>
                    <a:pt x="12250" y="43660"/>
                  </a:lnTo>
                  <a:lnTo>
                    <a:pt x="9338" y="50684"/>
                  </a:lnTo>
                  <a:lnTo>
                    <a:pt x="14243" y="57894"/>
                  </a:lnTo>
                  <a:lnTo>
                    <a:pt x="21800" y="61537"/>
                  </a:lnTo>
                  <a:lnTo>
                    <a:pt x="23467" y="59256"/>
                  </a:lnTo>
                  <a:lnTo>
                    <a:pt x="35014" y="67986"/>
                  </a:lnTo>
                  <a:lnTo>
                    <a:pt x="32362" y="72959"/>
                  </a:lnTo>
                  <a:lnTo>
                    <a:pt x="40190" y="79534"/>
                  </a:lnTo>
                  <a:lnTo>
                    <a:pt x="40625" y="84975"/>
                  </a:lnTo>
                  <a:lnTo>
                    <a:pt x="52591" y="78978"/>
                  </a:lnTo>
                  <a:lnTo>
                    <a:pt x="60759" y="65383"/>
                  </a:lnTo>
                  <a:lnTo>
                    <a:pt x="88858" y="62727"/>
                  </a:lnTo>
                  <a:lnTo>
                    <a:pt x="101561" y="79006"/>
                  </a:lnTo>
                  <a:lnTo>
                    <a:pt x="99886" y="84086"/>
                  </a:lnTo>
                  <a:lnTo>
                    <a:pt x="103400" y="84768"/>
                  </a:lnTo>
                  <a:lnTo>
                    <a:pt x="105922" y="93489"/>
                  </a:lnTo>
                  <a:lnTo>
                    <a:pt x="101384" y="101177"/>
                  </a:lnTo>
                  <a:lnTo>
                    <a:pt x="109181" y="97520"/>
                  </a:lnTo>
                  <a:lnTo>
                    <a:pt x="124167" y="97724"/>
                  </a:lnTo>
                  <a:lnTo>
                    <a:pt x="128419" y="101284"/>
                  </a:lnTo>
                  <a:lnTo>
                    <a:pt x="131618" y="115084"/>
                  </a:lnTo>
                  <a:lnTo>
                    <a:pt x="128665" y="123482"/>
                  </a:lnTo>
                  <a:lnTo>
                    <a:pt x="134896" y="123520"/>
                  </a:lnTo>
                  <a:lnTo>
                    <a:pt x="137912" y="127848"/>
                  </a:lnTo>
                  <a:lnTo>
                    <a:pt x="143350" y="126043"/>
                  </a:lnTo>
                  <a:lnTo>
                    <a:pt x="147158" y="116216"/>
                  </a:lnTo>
                  <a:lnTo>
                    <a:pt x="153100" y="121464"/>
                  </a:lnTo>
                  <a:lnTo>
                    <a:pt x="153164" y="118106"/>
                  </a:lnTo>
                  <a:lnTo>
                    <a:pt x="157952" y="120001"/>
                  </a:lnTo>
                  <a:lnTo>
                    <a:pt x="163838" y="109000"/>
                  </a:lnTo>
                  <a:lnTo>
                    <a:pt x="162696" y="105146"/>
                  </a:lnTo>
                  <a:lnTo>
                    <a:pt x="156952" y="103953"/>
                  </a:lnTo>
                  <a:lnTo>
                    <a:pt x="158276" y="97687"/>
                  </a:lnTo>
                  <a:lnTo>
                    <a:pt x="170694" y="100304"/>
                  </a:lnTo>
                  <a:lnTo>
                    <a:pt x="167881" y="91471"/>
                  </a:lnTo>
                  <a:lnTo>
                    <a:pt x="163484" y="90157"/>
                  </a:lnTo>
                  <a:lnTo>
                    <a:pt x="168766" y="84486"/>
                  </a:lnTo>
                  <a:lnTo>
                    <a:pt x="164571" y="81614"/>
                  </a:lnTo>
                  <a:lnTo>
                    <a:pt x="165999" y="76049"/>
                  </a:lnTo>
                  <a:lnTo>
                    <a:pt x="159395" y="73691"/>
                  </a:lnTo>
                  <a:lnTo>
                    <a:pt x="158926" y="64298"/>
                  </a:lnTo>
                  <a:lnTo>
                    <a:pt x="163714" y="55206"/>
                  </a:lnTo>
                  <a:lnTo>
                    <a:pt x="157072" y="52846"/>
                  </a:lnTo>
                  <a:lnTo>
                    <a:pt x="155145" y="37768"/>
                  </a:lnTo>
                  <a:lnTo>
                    <a:pt x="147181" y="40348"/>
                  </a:lnTo>
                  <a:lnTo>
                    <a:pt x="154010" y="30248"/>
                  </a:lnTo>
                  <a:lnTo>
                    <a:pt x="143067" y="23990"/>
                  </a:lnTo>
                  <a:lnTo>
                    <a:pt x="144205" y="15587"/>
                  </a:lnTo>
                  <a:lnTo>
                    <a:pt x="136006" y="4401"/>
                  </a:lnTo>
                  <a:lnTo>
                    <a:pt x="131439" y="4119"/>
                  </a:lnTo>
                  <a:lnTo>
                    <a:pt x="132292" y="9310"/>
                  </a:lnTo>
                  <a:lnTo>
                    <a:pt x="123160" y="15232"/>
                  </a:lnTo>
                  <a:lnTo>
                    <a:pt x="109537" y="10655"/>
                  </a:lnTo>
                  <a:lnTo>
                    <a:pt x="100557" y="18432"/>
                  </a:lnTo>
                  <a:lnTo>
                    <a:pt x="95117" y="10460"/>
                  </a:lnTo>
                  <a:lnTo>
                    <a:pt x="86730" y="15531"/>
                  </a:lnTo>
                  <a:lnTo>
                    <a:pt x="82218" y="11572"/>
                  </a:lnTo>
                  <a:lnTo>
                    <a:pt x="83091" y="5510"/>
                  </a:lnTo>
                  <a:lnTo>
                    <a:pt x="62892" y="8682"/>
                  </a:lnTo>
                  <a:lnTo>
                    <a:pt x="46120" y="4460"/>
                  </a:lnTo>
                  <a:lnTo>
                    <a:pt x="46035" y="850"/>
                  </a:lnTo>
                  <a:lnTo>
                    <a:pt x="31417" y="0"/>
                  </a:lnTo>
                  <a:lnTo>
                    <a:pt x="32592" y="8319"/>
                  </a:lnTo>
                  <a:lnTo>
                    <a:pt x="25666" y="11633"/>
                  </a:lnTo>
                  <a:lnTo>
                    <a:pt x="31677" y="15975"/>
                  </a:lnTo>
                  <a:lnTo>
                    <a:pt x="31311" y="22797"/>
                  </a:lnTo>
                  <a:lnTo>
                    <a:pt x="9511" y="27425"/>
                  </a:lnTo>
                  <a:lnTo>
                    <a:pt x="3709" y="37611"/>
                  </a:lnTo>
                  <a:close/>
                </a:path>
                <a:path w="170814" h="128270">
                  <a:moveTo>
                    <a:pt x="33072" y="67454"/>
                  </a:moveTo>
                  <a:lnTo>
                    <a:pt x="30514" y="67230"/>
                  </a:lnTo>
                  <a:lnTo>
                    <a:pt x="31681" y="68931"/>
                  </a:lnTo>
                  <a:lnTo>
                    <a:pt x="33072" y="67454"/>
                  </a:lnTo>
                  <a:close/>
                </a:path>
                <a:path w="170814" h="128270">
                  <a:moveTo>
                    <a:pt x="10782" y="43868"/>
                  </a:moveTo>
                  <a:lnTo>
                    <a:pt x="8557" y="45078"/>
                  </a:lnTo>
                  <a:lnTo>
                    <a:pt x="10159" y="46812"/>
                  </a:lnTo>
                  <a:lnTo>
                    <a:pt x="10782" y="43868"/>
                  </a:lnTo>
                  <a:close/>
                </a:path>
                <a:path w="170814" h="128270">
                  <a:moveTo>
                    <a:pt x="4183" y="43674"/>
                  </a:moveTo>
                  <a:lnTo>
                    <a:pt x="4008" y="42066"/>
                  </a:lnTo>
                  <a:lnTo>
                    <a:pt x="3668" y="43789"/>
                  </a:lnTo>
                  <a:lnTo>
                    <a:pt x="4183" y="43674"/>
                  </a:lnTo>
                  <a:close/>
                </a:path>
                <a:path w="170814" h="128270">
                  <a:moveTo>
                    <a:pt x="2744" y="39836"/>
                  </a:moveTo>
                  <a:lnTo>
                    <a:pt x="4024" y="40198"/>
                  </a:lnTo>
                  <a:lnTo>
                    <a:pt x="3622" y="38412"/>
                  </a:lnTo>
                  <a:lnTo>
                    <a:pt x="2744" y="39836"/>
                  </a:lnTo>
                  <a:close/>
                </a:path>
                <a:path w="170814" h="128270">
                  <a:moveTo>
                    <a:pt x="2944" y="40070"/>
                  </a:moveTo>
                  <a:lnTo>
                    <a:pt x="0" y="42041"/>
                  </a:lnTo>
                  <a:lnTo>
                    <a:pt x="2576" y="44767"/>
                  </a:lnTo>
                  <a:lnTo>
                    <a:pt x="2944" y="4007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528892" y="3835937"/>
              <a:ext cx="344805" cy="268605"/>
            </a:xfrm>
            <a:custGeom>
              <a:avLst/>
              <a:gdLst/>
              <a:ahLst/>
              <a:cxnLst/>
              <a:rect l="l" t="t" r="r" b="b"/>
              <a:pathLst>
                <a:path w="344804" h="268604">
                  <a:moveTo>
                    <a:pt x="150677" y="268113"/>
                  </a:moveTo>
                  <a:lnTo>
                    <a:pt x="117869" y="263252"/>
                  </a:lnTo>
                  <a:lnTo>
                    <a:pt x="87844" y="243731"/>
                  </a:lnTo>
                  <a:lnTo>
                    <a:pt x="67951" y="243644"/>
                  </a:lnTo>
                  <a:lnTo>
                    <a:pt x="64269" y="235801"/>
                  </a:lnTo>
                  <a:lnTo>
                    <a:pt x="65639" y="223814"/>
                  </a:lnTo>
                  <a:lnTo>
                    <a:pt x="52558" y="222586"/>
                  </a:lnTo>
                  <a:lnTo>
                    <a:pt x="45847" y="210474"/>
                  </a:lnTo>
                  <a:lnTo>
                    <a:pt x="46249" y="197393"/>
                  </a:lnTo>
                  <a:lnTo>
                    <a:pt x="28172" y="185247"/>
                  </a:lnTo>
                  <a:lnTo>
                    <a:pt x="21488" y="172946"/>
                  </a:lnTo>
                  <a:lnTo>
                    <a:pt x="0" y="165072"/>
                  </a:lnTo>
                  <a:lnTo>
                    <a:pt x="4265" y="152339"/>
                  </a:lnTo>
                  <a:lnTo>
                    <a:pt x="16296" y="153155"/>
                  </a:lnTo>
                  <a:lnTo>
                    <a:pt x="26041" y="147838"/>
                  </a:lnTo>
                  <a:lnTo>
                    <a:pt x="25496" y="127103"/>
                  </a:lnTo>
                  <a:lnTo>
                    <a:pt x="30831" y="111324"/>
                  </a:lnTo>
                  <a:lnTo>
                    <a:pt x="29794" y="101419"/>
                  </a:lnTo>
                  <a:lnTo>
                    <a:pt x="36710" y="94094"/>
                  </a:lnTo>
                  <a:lnTo>
                    <a:pt x="40944" y="98753"/>
                  </a:lnTo>
                  <a:lnTo>
                    <a:pt x="45219" y="94199"/>
                  </a:lnTo>
                  <a:lnTo>
                    <a:pt x="47139" y="74603"/>
                  </a:lnTo>
                  <a:lnTo>
                    <a:pt x="61667" y="52895"/>
                  </a:lnTo>
                  <a:lnTo>
                    <a:pt x="72514" y="52273"/>
                  </a:lnTo>
                  <a:lnTo>
                    <a:pt x="81581" y="14511"/>
                  </a:lnTo>
                  <a:lnTo>
                    <a:pt x="92241" y="15258"/>
                  </a:lnTo>
                  <a:lnTo>
                    <a:pt x="99017" y="10634"/>
                  </a:lnTo>
                  <a:lnTo>
                    <a:pt x="103959" y="16832"/>
                  </a:lnTo>
                  <a:lnTo>
                    <a:pt x="112817" y="0"/>
                  </a:lnTo>
                  <a:lnTo>
                    <a:pt x="125240" y="11420"/>
                  </a:lnTo>
                  <a:lnTo>
                    <a:pt x="141320" y="5716"/>
                  </a:lnTo>
                  <a:lnTo>
                    <a:pt x="143812" y="11432"/>
                  </a:lnTo>
                  <a:lnTo>
                    <a:pt x="151121" y="6854"/>
                  </a:lnTo>
                  <a:lnTo>
                    <a:pt x="159163" y="11408"/>
                  </a:lnTo>
                  <a:lnTo>
                    <a:pt x="162903" y="8227"/>
                  </a:lnTo>
                  <a:lnTo>
                    <a:pt x="182228" y="19174"/>
                  </a:lnTo>
                  <a:lnTo>
                    <a:pt x="215956" y="57365"/>
                  </a:lnTo>
                  <a:lnTo>
                    <a:pt x="203029" y="74692"/>
                  </a:lnTo>
                  <a:lnTo>
                    <a:pt x="201944" y="92448"/>
                  </a:lnTo>
                  <a:lnTo>
                    <a:pt x="228864" y="92258"/>
                  </a:lnTo>
                  <a:lnTo>
                    <a:pt x="222244" y="101257"/>
                  </a:lnTo>
                  <a:lnTo>
                    <a:pt x="226246" y="109360"/>
                  </a:lnTo>
                  <a:lnTo>
                    <a:pt x="240310" y="128773"/>
                  </a:lnTo>
                  <a:lnTo>
                    <a:pt x="252152" y="138057"/>
                  </a:lnTo>
                  <a:lnTo>
                    <a:pt x="321414" y="161765"/>
                  </a:lnTo>
                  <a:lnTo>
                    <a:pt x="344364" y="161728"/>
                  </a:lnTo>
                  <a:lnTo>
                    <a:pt x="275329" y="233007"/>
                  </a:lnTo>
                  <a:lnTo>
                    <a:pt x="252968" y="232108"/>
                  </a:lnTo>
                  <a:lnTo>
                    <a:pt x="240354" y="235665"/>
                  </a:lnTo>
                  <a:lnTo>
                    <a:pt x="225577" y="248102"/>
                  </a:lnTo>
                  <a:lnTo>
                    <a:pt x="209228" y="250102"/>
                  </a:lnTo>
                  <a:lnTo>
                    <a:pt x="203156" y="255404"/>
                  </a:lnTo>
                  <a:lnTo>
                    <a:pt x="187772" y="255531"/>
                  </a:lnTo>
                  <a:lnTo>
                    <a:pt x="178305" y="248272"/>
                  </a:lnTo>
                  <a:lnTo>
                    <a:pt x="157825" y="257531"/>
                  </a:lnTo>
                  <a:lnTo>
                    <a:pt x="150677" y="268113"/>
                  </a:lnTo>
                  <a:close/>
                </a:path>
              </a:pathLst>
            </a:custGeom>
            <a:solidFill>
              <a:srgbClr val="F078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528892" y="3835937"/>
              <a:ext cx="344805" cy="268605"/>
            </a:xfrm>
            <a:custGeom>
              <a:avLst/>
              <a:gdLst/>
              <a:ahLst/>
              <a:cxnLst/>
              <a:rect l="l" t="t" r="r" b="b"/>
              <a:pathLst>
                <a:path w="344804" h="268604">
                  <a:moveTo>
                    <a:pt x="25496" y="127103"/>
                  </a:moveTo>
                  <a:lnTo>
                    <a:pt x="26041" y="147838"/>
                  </a:lnTo>
                  <a:lnTo>
                    <a:pt x="16296" y="153155"/>
                  </a:lnTo>
                  <a:lnTo>
                    <a:pt x="4265" y="152339"/>
                  </a:lnTo>
                  <a:lnTo>
                    <a:pt x="0" y="165072"/>
                  </a:lnTo>
                  <a:lnTo>
                    <a:pt x="21488" y="172946"/>
                  </a:lnTo>
                  <a:lnTo>
                    <a:pt x="28172" y="185247"/>
                  </a:lnTo>
                  <a:lnTo>
                    <a:pt x="46249" y="197393"/>
                  </a:lnTo>
                  <a:lnTo>
                    <a:pt x="45847" y="210474"/>
                  </a:lnTo>
                  <a:lnTo>
                    <a:pt x="52558" y="222586"/>
                  </a:lnTo>
                  <a:lnTo>
                    <a:pt x="65639" y="223814"/>
                  </a:lnTo>
                  <a:lnTo>
                    <a:pt x="64269" y="235801"/>
                  </a:lnTo>
                  <a:lnTo>
                    <a:pt x="67951" y="243644"/>
                  </a:lnTo>
                  <a:lnTo>
                    <a:pt x="87844" y="243731"/>
                  </a:lnTo>
                  <a:lnTo>
                    <a:pt x="117869" y="263252"/>
                  </a:lnTo>
                  <a:lnTo>
                    <a:pt x="150677" y="268113"/>
                  </a:lnTo>
                  <a:lnTo>
                    <a:pt x="157825" y="257531"/>
                  </a:lnTo>
                  <a:lnTo>
                    <a:pt x="178305" y="248272"/>
                  </a:lnTo>
                  <a:lnTo>
                    <a:pt x="187772" y="255531"/>
                  </a:lnTo>
                  <a:lnTo>
                    <a:pt x="203156" y="255404"/>
                  </a:lnTo>
                  <a:lnTo>
                    <a:pt x="209228" y="250102"/>
                  </a:lnTo>
                  <a:lnTo>
                    <a:pt x="225577" y="248102"/>
                  </a:lnTo>
                  <a:lnTo>
                    <a:pt x="240354" y="235665"/>
                  </a:lnTo>
                  <a:lnTo>
                    <a:pt x="252968" y="232108"/>
                  </a:lnTo>
                  <a:lnTo>
                    <a:pt x="275329" y="233007"/>
                  </a:lnTo>
                  <a:lnTo>
                    <a:pt x="344364" y="161728"/>
                  </a:lnTo>
                  <a:lnTo>
                    <a:pt x="252152" y="138057"/>
                  </a:lnTo>
                  <a:lnTo>
                    <a:pt x="226246" y="109360"/>
                  </a:lnTo>
                  <a:lnTo>
                    <a:pt x="222244" y="101257"/>
                  </a:lnTo>
                  <a:lnTo>
                    <a:pt x="228864" y="92258"/>
                  </a:lnTo>
                  <a:lnTo>
                    <a:pt x="201944" y="92448"/>
                  </a:lnTo>
                  <a:lnTo>
                    <a:pt x="203029" y="74692"/>
                  </a:lnTo>
                  <a:lnTo>
                    <a:pt x="215956" y="57365"/>
                  </a:lnTo>
                  <a:lnTo>
                    <a:pt x="182228" y="19174"/>
                  </a:lnTo>
                  <a:lnTo>
                    <a:pt x="162903" y="8227"/>
                  </a:lnTo>
                  <a:lnTo>
                    <a:pt x="159163" y="11408"/>
                  </a:lnTo>
                  <a:lnTo>
                    <a:pt x="151121" y="6854"/>
                  </a:lnTo>
                  <a:lnTo>
                    <a:pt x="143812" y="11432"/>
                  </a:lnTo>
                  <a:lnTo>
                    <a:pt x="141320" y="5716"/>
                  </a:lnTo>
                  <a:lnTo>
                    <a:pt x="125240" y="11420"/>
                  </a:lnTo>
                  <a:lnTo>
                    <a:pt x="112817" y="0"/>
                  </a:lnTo>
                  <a:lnTo>
                    <a:pt x="103959" y="16832"/>
                  </a:lnTo>
                  <a:lnTo>
                    <a:pt x="99017" y="10634"/>
                  </a:lnTo>
                  <a:lnTo>
                    <a:pt x="92241" y="15258"/>
                  </a:lnTo>
                  <a:lnTo>
                    <a:pt x="81581" y="14511"/>
                  </a:lnTo>
                  <a:lnTo>
                    <a:pt x="72514" y="52273"/>
                  </a:lnTo>
                  <a:lnTo>
                    <a:pt x="61667" y="52895"/>
                  </a:lnTo>
                  <a:lnTo>
                    <a:pt x="47139" y="74603"/>
                  </a:lnTo>
                  <a:lnTo>
                    <a:pt x="45219" y="94199"/>
                  </a:lnTo>
                  <a:lnTo>
                    <a:pt x="40944" y="98753"/>
                  </a:lnTo>
                  <a:lnTo>
                    <a:pt x="36710" y="94094"/>
                  </a:lnTo>
                  <a:lnTo>
                    <a:pt x="29794" y="101419"/>
                  </a:lnTo>
                  <a:lnTo>
                    <a:pt x="30831" y="111324"/>
                  </a:lnTo>
                  <a:lnTo>
                    <a:pt x="25496" y="12710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477995" y="4794246"/>
              <a:ext cx="31115" cy="41275"/>
            </a:xfrm>
            <a:custGeom>
              <a:avLst/>
              <a:gdLst/>
              <a:ahLst/>
              <a:cxnLst/>
              <a:rect l="l" t="t" r="r" b="b"/>
              <a:pathLst>
                <a:path w="31114" h="41275">
                  <a:moveTo>
                    <a:pt x="27278" y="41067"/>
                  </a:moveTo>
                  <a:lnTo>
                    <a:pt x="8265" y="38084"/>
                  </a:lnTo>
                  <a:lnTo>
                    <a:pt x="0" y="25024"/>
                  </a:lnTo>
                  <a:lnTo>
                    <a:pt x="7713" y="5168"/>
                  </a:lnTo>
                  <a:lnTo>
                    <a:pt x="14372" y="0"/>
                  </a:lnTo>
                  <a:lnTo>
                    <a:pt x="27183" y="5985"/>
                  </a:lnTo>
                  <a:lnTo>
                    <a:pt x="30826" y="21008"/>
                  </a:lnTo>
                  <a:lnTo>
                    <a:pt x="27278" y="41067"/>
                  </a:lnTo>
                  <a:close/>
                </a:path>
              </a:pathLst>
            </a:custGeom>
            <a:solidFill>
              <a:srgbClr val="F59B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477995" y="4794246"/>
              <a:ext cx="31115" cy="41275"/>
            </a:xfrm>
            <a:custGeom>
              <a:avLst/>
              <a:gdLst/>
              <a:ahLst/>
              <a:cxnLst/>
              <a:rect l="l" t="t" r="r" b="b"/>
              <a:pathLst>
                <a:path w="31114" h="41275">
                  <a:moveTo>
                    <a:pt x="27183" y="5985"/>
                  </a:moveTo>
                  <a:lnTo>
                    <a:pt x="14372" y="0"/>
                  </a:lnTo>
                  <a:lnTo>
                    <a:pt x="7713" y="5168"/>
                  </a:lnTo>
                  <a:lnTo>
                    <a:pt x="0" y="25024"/>
                  </a:lnTo>
                  <a:lnTo>
                    <a:pt x="8265" y="38084"/>
                  </a:lnTo>
                  <a:lnTo>
                    <a:pt x="27278" y="41067"/>
                  </a:lnTo>
                  <a:lnTo>
                    <a:pt x="30826" y="21008"/>
                  </a:lnTo>
                  <a:lnTo>
                    <a:pt x="27183" y="598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04196" y="3758140"/>
              <a:ext cx="160870" cy="139837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2899638" y="4095051"/>
              <a:ext cx="132080" cy="121285"/>
            </a:xfrm>
            <a:custGeom>
              <a:avLst/>
              <a:gdLst/>
              <a:ahLst/>
              <a:cxnLst/>
              <a:rect l="l" t="t" r="r" b="b"/>
              <a:pathLst>
                <a:path w="132080" h="121285">
                  <a:moveTo>
                    <a:pt x="457" y="119735"/>
                  </a:moveTo>
                  <a:lnTo>
                    <a:pt x="152" y="119430"/>
                  </a:lnTo>
                  <a:lnTo>
                    <a:pt x="0" y="120865"/>
                  </a:lnTo>
                  <a:lnTo>
                    <a:pt x="457" y="119735"/>
                  </a:lnTo>
                  <a:close/>
                </a:path>
                <a:path w="132080" h="121285">
                  <a:moveTo>
                    <a:pt x="75971" y="1689"/>
                  </a:moveTo>
                  <a:lnTo>
                    <a:pt x="70904" y="0"/>
                  </a:lnTo>
                  <a:lnTo>
                    <a:pt x="68567" y="3200"/>
                  </a:lnTo>
                  <a:lnTo>
                    <a:pt x="64033" y="9855"/>
                  </a:lnTo>
                  <a:lnTo>
                    <a:pt x="70040" y="13347"/>
                  </a:lnTo>
                  <a:lnTo>
                    <a:pt x="75971" y="1689"/>
                  </a:lnTo>
                  <a:close/>
                </a:path>
                <a:path w="132080" h="121285">
                  <a:moveTo>
                    <a:pt x="85407" y="66573"/>
                  </a:moveTo>
                  <a:lnTo>
                    <a:pt x="84937" y="65633"/>
                  </a:lnTo>
                  <a:lnTo>
                    <a:pt x="84455" y="66548"/>
                  </a:lnTo>
                  <a:lnTo>
                    <a:pt x="85407" y="66573"/>
                  </a:lnTo>
                  <a:close/>
                </a:path>
                <a:path w="132080" h="121285">
                  <a:moveTo>
                    <a:pt x="131648" y="37109"/>
                  </a:moveTo>
                  <a:lnTo>
                    <a:pt x="101333" y="37426"/>
                  </a:lnTo>
                  <a:lnTo>
                    <a:pt x="95389" y="33655"/>
                  </a:lnTo>
                  <a:lnTo>
                    <a:pt x="96113" y="43129"/>
                  </a:lnTo>
                  <a:lnTo>
                    <a:pt x="85356" y="60198"/>
                  </a:lnTo>
                  <a:lnTo>
                    <a:pt x="95821" y="64211"/>
                  </a:lnTo>
                  <a:lnTo>
                    <a:pt x="131152" y="64185"/>
                  </a:lnTo>
                  <a:lnTo>
                    <a:pt x="131648" y="37109"/>
                  </a:lnTo>
                  <a:close/>
                </a:path>
              </a:pathLst>
            </a:custGeom>
            <a:solidFill>
              <a:srgbClr val="D251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899648" y="4095049"/>
              <a:ext cx="132080" cy="121285"/>
            </a:xfrm>
            <a:custGeom>
              <a:avLst/>
              <a:gdLst/>
              <a:ahLst/>
              <a:cxnLst/>
              <a:rect l="l" t="t" r="r" b="b"/>
              <a:pathLst>
                <a:path w="132080" h="121285">
                  <a:moveTo>
                    <a:pt x="95822" y="64203"/>
                  </a:moveTo>
                  <a:lnTo>
                    <a:pt x="131154" y="64177"/>
                  </a:lnTo>
                  <a:lnTo>
                    <a:pt x="131641" y="37102"/>
                  </a:lnTo>
                  <a:lnTo>
                    <a:pt x="101329" y="37420"/>
                  </a:lnTo>
                  <a:lnTo>
                    <a:pt x="95386" y="33647"/>
                  </a:lnTo>
                  <a:lnTo>
                    <a:pt x="96107" y="43123"/>
                  </a:lnTo>
                  <a:lnTo>
                    <a:pt x="85350" y="60196"/>
                  </a:lnTo>
                  <a:lnTo>
                    <a:pt x="95822" y="64203"/>
                  </a:lnTo>
                  <a:close/>
                </a:path>
                <a:path w="132080" h="121285">
                  <a:moveTo>
                    <a:pt x="84932" y="65623"/>
                  </a:moveTo>
                  <a:lnTo>
                    <a:pt x="84452" y="66540"/>
                  </a:lnTo>
                  <a:lnTo>
                    <a:pt x="85403" y="66570"/>
                  </a:lnTo>
                  <a:lnTo>
                    <a:pt x="84932" y="65623"/>
                  </a:lnTo>
                  <a:close/>
                </a:path>
                <a:path w="132080" h="121285">
                  <a:moveTo>
                    <a:pt x="68565" y="3199"/>
                  </a:moveTo>
                  <a:lnTo>
                    <a:pt x="64025" y="9851"/>
                  </a:lnTo>
                  <a:lnTo>
                    <a:pt x="70034" y="13349"/>
                  </a:lnTo>
                  <a:lnTo>
                    <a:pt x="75961" y="1686"/>
                  </a:lnTo>
                  <a:lnTo>
                    <a:pt x="70905" y="0"/>
                  </a:lnTo>
                  <a:lnTo>
                    <a:pt x="68565" y="3199"/>
                  </a:lnTo>
                  <a:close/>
                </a:path>
                <a:path w="132080" h="121285">
                  <a:moveTo>
                    <a:pt x="142" y="119425"/>
                  </a:moveTo>
                  <a:lnTo>
                    <a:pt x="0" y="120864"/>
                  </a:lnTo>
                  <a:lnTo>
                    <a:pt x="457" y="119731"/>
                  </a:lnTo>
                  <a:lnTo>
                    <a:pt x="142" y="11942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337826" y="3414064"/>
              <a:ext cx="280670" cy="250190"/>
            </a:xfrm>
            <a:custGeom>
              <a:avLst/>
              <a:gdLst/>
              <a:ahLst/>
              <a:cxnLst/>
              <a:rect l="l" t="t" r="r" b="b"/>
              <a:pathLst>
                <a:path w="280670" h="250189">
                  <a:moveTo>
                    <a:pt x="207937" y="105613"/>
                  </a:moveTo>
                  <a:lnTo>
                    <a:pt x="206984" y="105625"/>
                  </a:lnTo>
                  <a:lnTo>
                    <a:pt x="207149" y="106387"/>
                  </a:lnTo>
                  <a:lnTo>
                    <a:pt x="207937" y="105613"/>
                  </a:lnTo>
                  <a:close/>
                </a:path>
                <a:path w="280670" h="250189">
                  <a:moveTo>
                    <a:pt x="209359" y="108305"/>
                  </a:moveTo>
                  <a:lnTo>
                    <a:pt x="208381" y="107061"/>
                  </a:lnTo>
                  <a:lnTo>
                    <a:pt x="208800" y="108445"/>
                  </a:lnTo>
                  <a:lnTo>
                    <a:pt x="209359" y="108305"/>
                  </a:lnTo>
                  <a:close/>
                </a:path>
                <a:path w="280670" h="250189">
                  <a:moveTo>
                    <a:pt x="214350" y="110223"/>
                  </a:moveTo>
                  <a:lnTo>
                    <a:pt x="212369" y="109359"/>
                  </a:lnTo>
                  <a:lnTo>
                    <a:pt x="213398" y="110439"/>
                  </a:lnTo>
                  <a:lnTo>
                    <a:pt x="214350" y="110223"/>
                  </a:lnTo>
                  <a:close/>
                </a:path>
                <a:path w="280670" h="250189">
                  <a:moveTo>
                    <a:pt x="280136" y="249555"/>
                  </a:moveTo>
                  <a:lnTo>
                    <a:pt x="265823" y="234365"/>
                  </a:lnTo>
                  <a:lnTo>
                    <a:pt x="252882" y="226720"/>
                  </a:lnTo>
                  <a:lnTo>
                    <a:pt x="247904" y="201485"/>
                  </a:lnTo>
                  <a:lnTo>
                    <a:pt x="254368" y="200571"/>
                  </a:lnTo>
                  <a:lnTo>
                    <a:pt x="240093" y="186740"/>
                  </a:lnTo>
                  <a:lnTo>
                    <a:pt x="212382" y="131483"/>
                  </a:lnTo>
                  <a:lnTo>
                    <a:pt x="210083" y="116535"/>
                  </a:lnTo>
                  <a:lnTo>
                    <a:pt x="202730" y="106705"/>
                  </a:lnTo>
                  <a:lnTo>
                    <a:pt x="204368" y="101295"/>
                  </a:lnTo>
                  <a:lnTo>
                    <a:pt x="187896" y="82029"/>
                  </a:lnTo>
                  <a:lnTo>
                    <a:pt x="181559" y="62052"/>
                  </a:lnTo>
                  <a:lnTo>
                    <a:pt x="175856" y="55664"/>
                  </a:lnTo>
                  <a:lnTo>
                    <a:pt x="180975" y="46024"/>
                  </a:lnTo>
                  <a:lnTo>
                    <a:pt x="185102" y="59448"/>
                  </a:lnTo>
                  <a:lnTo>
                    <a:pt x="195097" y="71361"/>
                  </a:lnTo>
                  <a:lnTo>
                    <a:pt x="196113" y="82067"/>
                  </a:lnTo>
                  <a:lnTo>
                    <a:pt x="219481" y="104444"/>
                  </a:lnTo>
                  <a:lnTo>
                    <a:pt x="234784" y="58102"/>
                  </a:lnTo>
                  <a:lnTo>
                    <a:pt x="218948" y="9372"/>
                  </a:lnTo>
                  <a:lnTo>
                    <a:pt x="207225" y="14782"/>
                  </a:lnTo>
                  <a:lnTo>
                    <a:pt x="194119" y="17043"/>
                  </a:lnTo>
                  <a:lnTo>
                    <a:pt x="192989" y="13246"/>
                  </a:lnTo>
                  <a:lnTo>
                    <a:pt x="184277" y="17348"/>
                  </a:lnTo>
                  <a:lnTo>
                    <a:pt x="166166" y="3987"/>
                  </a:lnTo>
                  <a:lnTo>
                    <a:pt x="157937" y="6159"/>
                  </a:lnTo>
                  <a:lnTo>
                    <a:pt x="145910" y="1968"/>
                  </a:lnTo>
                  <a:lnTo>
                    <a:pt x="130505" y="5270"/>
                  </a:lnTo>
                  <a:lnTo>
                    <a:pt x="127685" y="10083"/>
                  </a:lnTo>
                  <a:lnTo>
                    <a:pt x="100799" y="22885"/>
                  </a:lnTo>
                  <a:lnTo>
                    <a:pt x="86004" y="15722"/>
                  </a:lnTo>
                  <a:lnTo>
                    <a:pt x="73863" y="15201"/>
                  </a:lnTo>
                  <a:lnTo>
                    <a:pt x="72948" y="11645"/>
                  </a:lnTo>
                  <a:lnTo>
                    <a:pt x="63131" y="12204"/>
                  </a:lnTo>
                  <a:lnTo>
                    <a:pt x="60845" y="8064"/>
                  </a:lnTo>
                  <a:lnTo>
                    <a:pt x="27470" y="1181"/>
                  </a:lnTo>
                  <a:lnTo>
                    <a:pt x="13830" y="4495"/>
                  </a:lnTo>
                  <a:lnTo>
                    <a:pt x="10337" y="0"/>
                  </a:lnTo>
                  <a:lnTo>
                    <a:pt x="3835" y="7175"/>
                  </a:lnTo>
                  <a:lnTo>
                    <a:pt x="7429" y="23799"/>
                  </a:lnTo>
                  <a:lnTo>
                    <a:pt x="0" y="40678"/>
                  </a:lnTo>
                  <a:lnTo>
                    <a:pt x="7061" y="64414"/>
                  </a:lnTo>
                  <a:lnTo>
                    <a:pt x="7061" y="249580"/>
                  </a:lnTo>
                  <a:lnTo>
                    <a:pt x="280136" y="249555"/>
                  </a:lnTo>
                  <a:close/>
                </a:path>
              </a:pathLst>
            </a:custGeom>
            <a:solidFill>
              <a:srgbClr val="EE6F1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337833" y="3414058"/>
              <a:ext cx="280670" cy="250190"/>
            </a:xfrm>
            <a:custGeom>
              <a:avLst/>
              <a:gdLst/>
              <a:ahLst/>
              <a:cxnLst/>
              <a:rect l="l" t="t" r="r" b="b"/>
              <a:pathLst>
                <a:path w="280670" h="250189">
                  <a:moveTo>
                    <a:pt x="10340" y="0"/>
                  </a:moveTo>
                  <a:lnTo>
                    <a:pt x="3831" y="7178"/>
                  </a:lnTo>
                  <a:lnTo>
                    <a:pt x="7430" y="23804"/>
                  </a:lnTo>
                  <a:lnTo>
                    <a:pt x="0" y="40674"/>
                  </a:lnTo>
                  <a:lnTo>
                    <a:pt x="7063" y="64408"/>
                  </a:lnTo>
                  <a:lnTo>
                    <a:pt x="7060" y="249586"/>
                  </a:lnTo>
                  <a:lnTo>
                    <a:pt x="280136" y="249551"/>
                  </a:lnTo>
                  <a:lnTo>
                    <a:pt x="265823" y="234364"/>
                  </a:lnTo>
                  <a:lnTo>
                    <a:pt x="252876" y="226726"/>
                  </a:lnTo>
                  <a:lnTo>
                    <a:pt x="247897" y="201489"/>
                  </a:lnTo>
                  <a:lnTo>
                    <a:pt x="254372" y="200574"/>
                  </a:lnTo>
                  <a:lnTo>
                    <a:pt x="240090" y="186746"/>
                  </a:lnTo>
                  <a:lnTo>
                    <a:pt x="212379" y="131483"/>
                  </a:lnTo>
                  <a:lnTo>
                    <a:pt x="210076" y="116538"/>
                  </a:lnTo>
                  <a:lnTo>
                    <a:pt x="202726" y="106707"/>
                  </a:lnTo>
                  <a:lnTo>
                    <a:pt x="204374" y="101292"/>
                  </a:lnTo>
                  <a:lnTo>
                    <a:pt x="187892" y="82023"/>
                  </a:lnTo>
                  <a:lnTo>
                    <a:pt x="181557" y="62057"/>
                  </a:lnTo>
                  <a:lnTo>
                    <a:pt x="175859" y="55658"/>
                  </a:lnTo>
                  <a:lnTo>
                    <a:pt x="180971" y="46025"/>
                  </a:lnTo>
                  <a:lnTo>
                    <a:pt x="185104" y="59443"/>
                  </a:lnTo>
                  <a:lnTo>
                    <a:pt x="195100" y="71365"/>
                  </a:lnTo>
                  <a:lnTo>
                    <a:pt x="196115" y="82073"/>
                  </a:lnTo>
                  <a:lnTo>
                    <a:pt x="219486" y="104443"/>
                  </a:lnTo>
                  <a:lnTo>
                    <a:pt x="234782" y="58099"/>
                  </a:lnTo>
                  <a:lnTo>
                    <a:pt x="218944" y="9378"/>
                  </a:lnTo>
                  <a:lnTo>
                    <a:pt x="207219" y="14777"/>
                  </a:lnTo>
                  <a:lnTo>
                    <a:pt x="194118" y="17040"/>
                  </a:lnTo>
                  <a:lnTo>
                    <a:pt x="192987" y="13244"/>
                  </a:lnTo>
                  <a:lnTo>
                    <a:pt x="184276" y="17354"/>
                  </a:lnTo>
                  <a:lnTo>
                    <a:pt x="166169" y="3988"/>
                  </a:lnTo>
                  <a:lnTo>
                    <a:pt x="157940" y="6155"/>
                  </a:lnTo>
                  <a:lnTo>
                    <a:pt x="145906" y="1962"/>
                  </a:lnTo>
                  <a:lnTo>
                    <a:pt x="130511" y="5274"/>
                  </a:lnTo>
                  <a:lnTo>
                    <a:pt x="127681" y="10082"/>
                  </a:lnTo>
                  <a:lnTo>
                    <a:pt x="100805" y="22889"/>
                  </a:lnTo>
                  <a:lnTo>
                    <a:pt x="86003" y="15720"/>
                  </a:lnTo>
                  <a:lnTo>
                    <a:pt x="73860" y="15199"/>
                  </a:lnTo>
                  <a:lnTo>
                    <a:pt x="72953" y="11639"/>
                  </a:lnTo>
                  <a:lnTo>
                    <a:pt x="63134" y="12209"/>
                  </a:lnTo>
                  <a:lnTo>
                    <a:pt x="60847" y="8064"/>
                  </a:lnTo>
                  <a:lnTo>
                    <a:pt x="27473" y="1179"/>
                  </a:lnTo>
                  <a:lnTo>
                    <a:pt x="13829" y="4489"/>
                  </a:lnTo>
                  <a:lnTo>
                    <a:pt x="10340" y="0"/>
                  </a:lnTo>
                  <a:close/>
                </a:path>
                <a:path w="280670" h="250189">
                  <a:moveTo>
                    <a:pt x="212372" y="109360"/>
                  </a:moveTo>
                  <a:lnTo>
                    <a:pt x="213398" y="110443"/>
                  </a:lnTo>
                  <a:lnTo>
                    <a:pt x="214347" y="110217"/>
                  </a:lnTo>
                  <a:lnTo>
                    <a:pt x="212372" y="109360"/>
                  </a:lnTo>
                  <a:close/>
                </a:path>
                <a:path w="280670" h="250189">
                  <a:moveTo>
                    <a:pt x="209364" y="108302"/>
                  </a:moveTo>
                  <a:lnTo>
                    <a:pt x="208380" y="107059"/>
                  </a:lnTo>
                  <a:lnTo>
                    <a:pt x="208803" y="108442"/>
                  </a:lnTo>
                  <a:lnTo>
                    <a:pt x="209364" y="108302"/>
                  </a:lnTo>
                  <a:close/>
                </a:path>
                <a:path w="280670" h="250189">
                  <a:moveTo>
                    <a:pt x="207932" y="105609"/>
                  </a:moveTo>
                  <a:lnTo>
                    <a:pt x="206983" y="105619"/>
                  </a:lnTo>
                  <a:lnTo>
                    <a:pt x="207148" y="106382"/>
                  </a:lnTo>
                  <a:lnTo>
                    <a:pt x="207932" y="10560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721" y="3631837"/>
              <a:ext cx="248677" cy="85286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817721" y="3631837"/>
              <a:ext cx="248920" cy="85725"/>
            </a:xfrm>
            <a:custGeom>
              <a:avLst/>
              <a:gdLst/>
              <a:ahLst/>
              <a:cxnLst/>
              <a:rect l="l" t="t" r="r" b="b"/>
              <a:pathLst>
                <a:path w="248919" h="85725">
                  <a:moveTo>
                    <a:pt x="13855" y="28573"/>
                  </a:moveTo>
                  <a:lnTo>
                    <a:pt x="14572" y="31970"/>
                  </a:lnTo>
                  <a:lnTo>
                    <a:pt x="0" y="35360"/>
                  </a:lnTo>
                  <a:lnTo>
                    <a:pt x="10414" y="33566"/>
                  </a:lnTo>
                  <a:lnTo>
                    <a:pt x="9984" y="37798"/>
                  </a:lnTo>
                  <a:lnTo>
                    <a:pt x="21049" y="34136"/>
                  </a:lnTo>
                  <a:lnTo>
                    <a:pt x="23756" y="27657"/>
                  </a:lnTo>
                  <a:lnTo>
                    <a:pt x="36575" y="26664"/>
                  </a:lnTo>
                  <a:lnTo>
                    <a:pt x="50076" y="14483"/>
                  </a:lnTo>
                  <a:lnTo>
                    <a:pt x="70737" y="14921"/>
                  </a:lnTo>
                  <a:lnTo>
                    <a:pt x="75938" y="19599"/>
                  </a:lnTo>
                  <a:lnTo>
                    <a:pt x="64193" y="21989"/>
                  </a:lnTo>
                  <a:lnTo>
                    <a:pt x="72293" y="27454"/>
                  </a:lnTo>
                  <a:lnTo>
                    <a:pt x="81666" y="27483"/>
                  </a:lnTo>
                  <a:lnTo>
                    <a:pt x="82061" y="31281"/>
                  </a:lnTo>
                  <a:lnTo>
                    <a:pt x="85907" y="30562"/>
                  </a:lnTo>
                  <a:lnTo>
                    <a:pt x="86564" y="24856"/>
                  </a:lnTo>
                  <a:lnTo>
                    <a:pt x="89720" y="30153"/>
                  </a:lnTo>
                  <a:lnTo>
                    <a:pt x="103113" y="30267"/>
                  </a:lnTo>
                  <a:lnTo>
                    <a:pt x="117841" y="40045"/>
                  </a:lnTo>
                  <a:lnTo>
                    <a:pt x="132000" y="43105"/>
                  </a:lnTo>
                  <a:lnTo>
                    <a:pt x="142550" y="40757"/>
                  </a:lnTo>
                  <a:lnTo>
                    <a:pt x="154171" y="60681"/>
                  </a:lnTo>
                  <a:lnTo>
                    <a:pt x="159800" y="63919"/>
                  </a:lnTo>
                  <a:lnTo>
                    <a:pt x="174781" y="63513"/>
                  </a:lnTo>
                  <a:lnTo>
                    <a:pt x="181005" y="69465"/>
                  </a:lnTo>
                  <a:lnTo>
                    <a:pt x="169235" y="78723"/>
                  </a:lnTo>
                  <a:lnTo>
                    <a:pt x="167205" y="85286"/>
                  </a:lnTo>
                  <a:lnTo>
                    <a:pt x="200625" y="81157"/>
                  </a:lnTo>
                  <a:lnTo>
                    <a:pt x="226821" y="83509"/>
                  </a:lnTo>
                  <a:lnTo>
                    <a:pt x="248677" y="75885"/>
                  </a:lnTo>
                  <a:lnTo>
                    <a:pt x="234474" y="65709"/>
                  </a:lnTo>
                  <a:lnTo>
                    <a:pt x="215928" y="61999"/>
                  </a:lnTo>
                  <a:lnTo>
                    <a:pt x="212218" y="53388"/>
                  </a:lnTo>
                  <a:lnTo>
                    <a:pt x="205279" y="54912"/>
                  </a:lnTo>
                  <a:lnTo>
                    <a:pt x="187011" y="47323"/>
                  </a:lnTo>
                  <a:lnTo>
                    <a:pt x="143674" y="22282"/>
                  </a:lnTo>
                  <a:lnTo>
                    <a:pt x="128318" y="21245"/>
                  </a:lnTo>
                  <a:lnTo>
                    <a:pt x="117166" y="12011"/>
                  </a:lnTo>
                  <a:lnTo>
                    <a:pt x="117510" y="8369"/>
                  </a:lnTo>
                  <a:lnTo>
                    <a:pt x="107747" y="9399"/>
                  </a:lnTo>
                  <a:lnTo>
                    <a:pt x="99879" y="3861"/>
                  </a:lnTo>
                  <a:lnTo>
                    <a:pt x="87734" y="6441"/>
                  </a:lnTo>
                  <a:lnTo>
                    <a:pt x="84346" y="3955"/>
                  </a:lnTo>
                  <a:lnTo>
                    <a:pt x="87539" y="1791"/>
                  </a:lnTo>
                  <a:lnTo>
                    <a:pt x="78078" y="6034"/>
                  </a:lnTo>
                  <a:lnTo>
                    <a:pt x="76869" y="3083"/>
                  </a:lnTo>
                  <a:lnTo>
                    <a:pt x="62584" y="2396"/>
                  </a:lnTo>
                  <a:lnTo>
                    <a:pt x="39793" y="7023"/>
                  </a:lnTo>
                  <a:lnTo>
                    <a:pt x="16771" y="17738"/>
                  </a:lnTo>
                  <a:lnTo>
                    <a:pt x="13855" y="28573"/>
                  </a:lnTo>
                  <a:close/>
                </a:path>
                <a:path w="248919" h="85725">
                  <a:moveTo>
                    <a:pt x="169483" y="36199"/>
                  </a:moveTo>
                  <a:lnTo>
                    <a:pt x="169697" y="36192"/>
                  </a:lnTo>
                  <a:lnTo>
                    <a:pt x="169483" y="36199"/>
                  </a:lnTo>
                  <a:close/>
                </a:path>
                <a:path w="248919" h="85725">
                  <a:moveTo>
                    <a:pt x="169483" y="36199"/>
                  </a:moveTo>
                  <a:lnTo>
                    <a:pt x="168996" y="35947"/>
                  </a:lnTo>
                  <a:lnTo>
                    <a:pt x="168824" y="36224"/>
                  </a:lnTo>
                  <a:lnTo>
                    <a:pt x="169483" y="36199"/>
                  </a:lnTo>
                  <a:close/>
                </a:path>
                <a:path w="248919" h="85725">
                  <a:moveTo>
                    <a:pt x="169784" y="36239"/>
                  </a:moveTo>
                  <a:lnTo>
                    <a:pt x="172618" y="36464"/>
                  </a:lnTo>
                  <a:lnTo>
                    <a:pt x="169529" y="33636"/>
                  </a:lnTo>
                  <a:lnTo>
                    <a:pt x="169784" y="36239"/>
                  </a:lnTo>
                  <a:close/>
                </a:path>
                <a:path w="248919" h="85725">
                  <a:moveTo>
                    <a:pt x="168959" y="33948"/>
                  </a:moveTo>
                  <a:lnTo>
                    <a:pt x="168571" y="33621"/>
                  </a:lnTo>
                  <a:lnTo>
                    <a:pt x="168548" y="34082"/>
                  </a:lnTo>
                  <a:lnTo>
                    <a:pt x="168959" y="33948"/>
                  </a:lnTo>
                  <a:close/>
                </a:path>
                <a:path w="248919" h="85725">
                  <a:moveTo>
                    <a:pt x="168637" y="35117"/>
                  </a:moveTo>
                  <a:lnTo>
                    <a:pt x="168428" y="34793"/>
                  </a:lnTo>
                  <a:lnTo>
                    <a:pt x="168185" y="35199"/>
                  </a:lnTo>
                  <a:lnTo>
                    <a:pt x="168637" y="35117"/>
                  </a:lnTo>
                  <a:close/>
                </a:path>
                <a:path w="248919" h="85725">
                  <a:moveTo>
                    <a:pt x="168465" y="31581"/>
                  </a:moveTo>
                  <a:lnTo>
                    <a:pt x="161956" y="25003"/>
                  </a:lnTo>
                  <a:lnTo>
                    <a:pt x="157793" y="27426"/>
                  </a:lnTo>
                  <a:lnTo>
                    <a:pt x="164438" y="32759"/>
                  </a:lnTo>
                  <a:lnTo>
                    <a:pt x="168465" y="31581"/>
                  </a:lnTo>
                  <a:close/>
                </a:path>
                <a:path w="248919" h="85725">
                  <a:moveTo>
                    <a:pt x="168044" y="33125"/>
                  </a:moveTo>
                  <a:lnTo>
                    <a:pt x="167771" y="33398"/>
                  </a:lnTo>
                  <a:lnTo>
                    <a:pt x="167518" y="33787"/>
                  </a:lnTo>
                  <a:lnTo>
                    <a:pt x="168044" y="33125"/>
                  </a:lnTo>
                  <a:close/>
                </a:path>
                <a:path w="248919" h="85725">
                  <a:moveTo>
                    <a:pt x="166881" y="33529"/>
                  </a:moveTo>
                  <a:lnTo>
                    <a:pt x="166346" y="33133"/>
                  </a:lnTo>
                  <a:lnTo>
                    <a:pt x="166566" y="33671"/>
                  </a:lnTo>
                  <a:lnTo>
                    <a:pt x="166881" y="33529"/>
                  </a:lnTo>
                  <a:close/>
                </a:path>
                <a:path w="248919" h="85725">
                  <a:moveTo>
                    <a:pt x="166144" y="34634"/>
                  </a:moveTo>
                  <a:lnTo>
                    <a:pt x="165578" y="34213"/>
                  </a:lnTo>
                  <a:lnTo>
                    <a:pt x="165410" y="34439"/>
                  </a:lnTo>
                  <a:lnTo>
                    <a:pt x="166144" y="34634"/>
                  </a:lnTo>
                  <a:close/>
                </a:path>
                <a:path w="248919" h="85725">
                  <a:moveTo>
                    <a:pt x="165663" y="27578"/>
                  </a:moveTo>
                  <a:lnTo>
                    <a:pt x="162694" y="23927"/>
                  </a:lnTo>
                  <a:lnTo>
                    <a:pt x="163788" y="25862"/>
                  </a:lnTo>
                  <a:lnTo>
                    <a:pt x="165663" y="27578"/>
                  </a:lnTo>
                  <a:close/>
                </a:path>
                <a:path w="248919" h="85725">
                  <a:moveTo>
                    <a:pt x="162680" y="67087"/>
                  </a:moveTo>
                  <a:lnTo>
                    <a:pt x="162220" y="66861"/>
                  </a:lnTo>
                  <a:lnTo>
                    <a:pt x="162360" y="67337"/>
                  </a:lnTo>
                  <a:lnTo>
                    <a:pt x="162680" y="67087"/>
                  </a:lnTo>
                  <a:close/>
                </a:path>
                <a:path w="248919" h="85725">
                  <a:moveTo>
                    <a:pt x="154585" y="61660"/>
                  </a:moveTo>
                  <a:lnTo>
                    <a:pt x="154543" y="61235"/>
                  </a:lnTo>
                  <a:lnTo>
                    <a:pt x="154215" y="61694"/>
                  </a:lnTo>
                  <a:lnTo>
                    <a:pt x="154585" y="61660"/>
                  </a:lnTo>
                  <a:close/>
                </a:path>
                <a:path w="248919" h="85725">
                  <a:moveTo>
                    <a:pt x="143952" y="18021"/>
                  </a:moveTo>
                  <a:lnTo>
                    <a:pt x="148386" y="20472"/>
                  </a:lnTo>
                  <a:lnTo>
                    <a:pt x="151082" y="18136"/>
                  </a:lnTo>
                  <a:lnTo>
                    <a:pt x="143952" y="18021"/>
                  </a:lnTo>
                  <a:close/>
                </a:path>
                <a:path w="248919" h="85725">
                  <a:moveTo>
                    <a:pt x="152764" y="25284"/>
                  </a:moveTo>
                  <a:lnTo>
                    <a:pt x="152440" y="25207"/>
                  </a:lnTo>
                  <a:lnTo>
                    <a:pt x="152360" y="26235"/>
                  </a:lnTo>
                  <a:lnTo>
                    <a:pt x="152764" y="25284"/>
                  </a:lnTo>
                  <a:close/>
                </a:path>
                <a:path w="248919" h="85725">
                  <a:moveTo>
                    <a:pt x="152052" y="67728"/>
                  </a:moveTo>
                  <a:lnTo>
                    <a:pt x="151358" y="66166"/>
                  </a:lnTo>
                  <a:lnTo>
                    <a:pt x="150905" y="67185"/>
                  </a:lnTo>
                  <a:lnTo>
                    <a:pt x="152052" y="67728"/>
                  </a:lnTo>
                  <a:close/>
                </a:path>
                <a:path w="248919" h="85725">
                  <a:moveTo>
                    <a:pt x="152052" y="67728"/>
                  </a:moveTo>
                  <a:close/>
                </a:path>
                <a:path w="248919" h="85725">
                  <a:moveTo>
                    <a:pt x="152059" y="67752"/>
                  </a:moveTo>
                  <a:lnTo>
                    <a:pt x="149696" y="66503"/>
                  </a:lnTo>
                  <a:lnTo>
                    <a:pt x="150794" y="67524"/>
                  </a:lnTo>
                  <a:lnTo>
                    <a:pt x="152059" y="67752"/>
                  </a:lnTo>
                  <a:close/>
                </a:path>
                <a:path w="248919" h="85725">
                  <a:moveTo>
                    <a:pt x="151417" y="65287"/>
                  </a:moveTo>
                  <a:lnTo>
                    <a:pt x="150822" y="65149"/>
                  </a:lnTo>
                  <a:lnTo>
                    <a:pt x="150997" y="65449"/>
                  </a:lnTo>
                  <a:lnTo>
                    <a:pt x="151417" y="65287"/>
                  </a:lnTo>
                  <a:close/>
                </a:path>
                <a:path w="248919" h="85725">
                  <a:moveTo>
                    <a:pt x="151086" y="64602"/>
                  </a:moveTo>
                  <a:lnTo>
                    <a:pt x="150850" y="63990"/>
                  </a:lnTo>
                  <a:lnTo>
                    <a:pt x="150790" y="64378"/>
                  </a:lnTo>
                  <a:lnTo>
                    <a:pt x="151086" y="64602"/>
                  </a:lnTo>
                  <a:close/>
                </a:path>
                <a:path w="248919" h="85725">
                  <a:moveTo>
                    <a:pt x="150879" y="64577"/>
                  </a:moveTo>
                  <a:lnTo>
                    <a:pt x="150452" y="64491"/>
                  </a:lnTo>
                  <a:lnTo>
                    <a:pt x="150475" y="64840"/>
                  </a:lnTo>
                  <a:lnTo>
                    <a:pt x="150879" y="64577"/>
                  </a:lnTo>
                  <a:close/>
                </a:path>
                <a:path w="248919" h="85725">
                  <a:moveTo>
                    <a:pt x="148450" y="63766"/>
                  </a:moveTo>
                  <a:lnTo>
                    <a:pt x="148675" y="63865"/>
                  </a:lnTo>
                  <a:lnTo>
                    <a:pt x="148450" y="63766"/>
                  </a:lnTo>
                  <a:close/>
                </a:path>
                <a:path w="248919" h="85725">
                  <a:moveTo>
                    <a:pt x="148450" y="63766"/>
                  </a:moveTo>
                  <a:lnTo>
                    <a:pt x="148059" y="63594"/>
                  </a:lnTo>
                  <a:lnTo>
                    <a:pt x="147873" y="63884"/>
                  </a:lnTo>
                  <a:lnTo>
                    <a:pt x="148450" y="63766"/>
                  </a:lnTo>
                  <a:close/>
                </a:path>
                <a:path w="248919" h="85725">
                  <a:moveTo>
                    <a:pt x="148675" y="63865"/>
                  </a:moveTo>
                  <a:lnTo>
                    <a:pt x="149126" y="64361"/>
                  </a:lnTo>
                  <a:lnTo>
                    <a:pt x="149057" y="64034"/>
                  </a:lnTo>
                  <a:lnTo>
                    <a:pt x="148675" y="63865"/>
                  </a:lnTo>
                  <a:close/>
                </a:path>
                <a:path w="248919" h="85725">
                  <a:moveTo>
                    <a:pt x="148703" y="66181"/>
                  </a:moveTo>
                  <a:lnTo>
                    <a:pt x="148156" y="65648"/>
                  </a:lnTo>
                  <a:lnTo>
                    <a:pt x="147827" y="65872"/>
                  </a:lnTo>
                  <a:lnTo>
                    <a:pt x="148703" y="66181"/>
                  </a:lnTo>
                  <a:close/>
                </a:path>
                <a:path w="248919" h="85725">
                  <a:moveTo>
                    <a:pt x="148526" y="62636"/>
                  </a:moveTo>
                  <a:lnTo>
                    <a:pt x="148082" y="62053"/>
                  </a:lnTo>
                  <a:lnTo>
                    <a:pt x="148282" y="62621"/>
                  </a:lnTo>
                  <a:lnTo>
                    <a:pt x="148526" y="62636"/>
                  </a:lnTo>
                  <a:close/>
                </a:path>
                <a:path w="248919" h="85725">
                  <a:moveTo>
                    <a:pt x="146597" y="65344"/>
                  </a:moveTo>
                  <a:lnTo>
                    <a:pt x="144333" y="64749"/>
                  </a:lnTo>
                  <a:lnTo>
                    <a:pt x="145506" y="65032"/>
                  </a:lnTo>
                  <a:lnTo>
                    <a:pt x="146597" y="65344"/>
                  </a:lnTo>
                  <a:close/>
                </a:path>
                <a:path w="248919" h="85725">
                  <a:moveTo>
                    <a:pt x="145524" y="60748"/>
                  </a:moveTo>
                  <a:lnTo>
                    <a:pt x="145333" y="60332"/>
                  </a:lnTo>
                  <a:lnTo>
                    <a:pt x="145297" y="61112"/>
                  </a:lnTo>
                  <a:lnTo>
                    <a:pt x="145524" y="60748"/>
                  </a:lnTo>
                  <a:close/>
                </a:path>
                <a:path w="248919" h="85725">
                  <a:moveTo>
                    <a:pt x="145211" y="62279"/>
                  </a:moveTo>
                  <a:lnTo>
                    <a:pt x="144664" y="62422"/>
                  </a:lnTo>
                  <a:lnTo>
                    <a:pt x="144828" y="63014"/>
                  </a:lnTo>
                  <a:lnTo>
                    <a:pt x="145211" y="62279"/>
                  </a:lnTo>
                  <a:close/>
                </a:path>
                <a:path w="248919" h="85725">
                  <a:moveTo>
                    <a:pt x="144067" y="16560"/>
                  </a:moveTo>
                  <a:lnTo>
                    <a:pt x="143837" y="17531"/>
                  </a:lnTo>
                  <a:lnTo>
                    <a:pt x="145064" y="17531"/>
                  </a:lnTo>
                  <a:lnTo>
                    <a:pt x="144067" y="16560"/>
                  </a:lnTo>
                  <a:close/>
                </a:path>
                <a:path w="248919" h="85725">
                  <a:moveTo>
                    <a:pt x="143653" y="54481"/>
                  </a:moveTo>
                  <a:lnTo>
                    <a:pt x="143046" y="53737"/>
                  </a:lnTo>
                  <a:lnTo>
                    <a:pt x="143016" y="54008"/>
                  </a:lnTo>
                  <a:lnTo>
                    <a:pt x="143653" y="54481"/>
                  </a:lnTo>
                  <a:close/>
                </a:path>
                <a:path w="248919" h="85725">
                  <a:moveTo>
                    <a:pt x="142925" y="18201"/>
                  </a:moveTo>
                  <a:lnTo>
                    <a:pt x="142244" y="18235"/>
                  </a:lnTo>
                  <a:lnTo>
                    <a:pt x="142214" y="18992"/>
                  </a:lnTo>
                  <a:lnTo>
                    <a:pt x="142925" y="18201"/>
                  </a:lnTo>
                  <a:close/>
                </a:path>
                <a:path w="248919" h="85725">
                  <a:moveTo>
                    <a:pt x="138652" y="19044"/>
                  </a:moveTo>
                  <a:lnTo>
                    <a:pt x="136886" y="16692"/>
                  </a:lnTo>
                  <a:lnTo>
                    <a:pt x="141699" y="19569"/>
                  </a:lnTo>
                  <a:lnTo>
                    <a:pt x="138652" y="19044"/>
                  </a:lnTo>
                  <a:close/>
                </a:path>
                <a:path w="248919" h="85725">
                  <a:moveTo>
                    <a:pt x="140916" y="18099"/>
                  </a:moveTo>
                  <a:lnTo>
                    <a:pt x="140631" y="18131"/>
                  </a:lnTo>
                  <a:lnTo>
                    <a:pt x="140736" y="18711"/>
                  </a:lnTo>
                  <a:lnTo>
                    <a:pt x="140916" y="18099"/>
                  </a:lnTo>
                  <a:close/>
                </a:path>
                <a:path w="248919" h="85725">
                  <a:moveTo>
                    <a:pt x="140228" y="61793"/>
                  </a:moveTo>
                  <a:lnTo>
                    <a:pt x="138746" y="60755"/>
                  </a:lnTo>
                  <a:lnTo>
                    <a:pt x="138877" y="61965"/>
                  </a:lnTo>
                  <a:lnTo>
                    <a:pt x="140228" y="61793"/>
                  </a:lnTo>
                  <a:close/>
                </a:path>
                <a:path w="248919" h="85725">
                  <a:moveTo>
                    <a:pt x="137753" y="15696"/>
                  </a:moveTo>
                  <a:lnTo>
                    <a:pt x="134772" y="15185"/>
                  </a:lnTo>
                  <a:lnTo>
                    <a:pt x="136847" y="15549"/>
                  </a:lnTo>
                  <a:lnTo>
                    <a:pt x="137753" y="15696"/>
                  </a:lnTo>
                  <a:close/>
                </a:path>
                <a:path w="248919" h="85725">
                  <a:moveTo>
                    <a:pt x="132133" y="56117"/>
                  </a:moveTo>
                  <a:lnTo>
                    <a:pt x="133880" y="57732"/>
                  </a:lnTo>
                  <a:lnTo>
                    <a:pt x="137296" y="60566"/>
                  </a:lnTo>
                  <a:lnTo>
                    <a:pt x="132133" y="56117"/>
                  </a:lnTo>
                  <a:close/>
                </a:path>
                <a:path w="248919" h="85725">
                  <a:moveTo>
                    <a:pt x="132448" y="16774"/>
                  </a:moveTo>
                  <a:lnTo>
                    <a:pt x="134606" y="16934"/>
                  </a:lnTo>
                  <a:lnTo>
                    <a:pt x="132340" y="16393"/>
                  </a:lnTo>
                  <a:lnTo>
                    <a:pt x="132448" y="16774"/>
                  </a:lnTo>
                  <a:close/>
                </a:path>
                <a:path w="248919" h="85725">
                  <a:moveTo>
                    <a:pt x="133528" y="18539"/>
                  </a:moveTo>
                  <a:lnTo>
                    <a:pt x="133214" y="18069"/>
                  </a:lnTo>
                  <a:lnTo>
                    <a:pt x="132940" y="18402"/>
                  </a:lnTo>
                  <a:lnTo>
                    <a:pt x="133528" y="18539"/>
                  </a:lnTo>
                  <a:close/>
                </a:path>
                <a:path w="248919" h="85725">
                  <a:moveTo>
                    <a:pt x="132860" y="15766"/>
                  </a:moveTo>
                  <a:lnTo>
                    <a:pt x="131648" y="15868"/>
                  </a:lnTo>
                  <a:lnTo>
                    <a:pt x="131809" y="16436"/>
                  </a:lnTo>
                  <a:lnTo>
                    <a:pt x="132860" y="15766"/>
                  </a:lnTo>
                  <a:close/>
                </a:path>
                <a:path w="248919" h="85725">
                  <a:moveTo>
                    <a:pt x="132515" y="18542"/>
                  </a:moveTo>
                  <a:lnTo>
                    <a:pt x="131786" y="18547"/>
                  </a:lnTo>
                  <a:lnTo>
                    <a:pt x="131779" y="18761"/>
                  </a:lnTo>
                  <a:lnTo>
                    <a:pt x="132515" y="18542"/>
                  </a:lnTo>
                  <a:close/>
                </a:path>
                <a:path w="248919" h="85725">
                  <a:moveTo>
                    <a:pt x="132170" y="16707"/>
                  </a:moveTo>
                  <a:lnTo>
                    <a:pt x="131671" y="16615"/>
                  </a:lnTo>
                  <a:lnTo>
                    <a:pt x="131646" y="17220"/>
                  </a:lnTo>
                  <a:lnTo>
                    <a:pt x="132170" y="16707"/>
                  </a:lnTo>
                  <a:close/>
                </a:path>
                <a:path w="248919" h="85725">
                  <a:moveTo>
                    <a:pt x="131738" y="17354"/>
                  </a:moveTo>
                  <a:lnTo>
                    <a:pt x="131414" y="17058"/>
                  </a:lnTo>
                  <a:lnTo>
                    <a:pt x="130747" y="17150"/>
                  </a:lnTo>
                  <a:lnTo>
                    <a:pt x="131738" y="17354"/>
                  </a:lnTo>
                  <a:close/>
                </a:path>
                <a:path w="248919" h="85725">
                  <a:moveTo>
                    <a:pt x="130917" y="20621"/>
                  </a:moveTo>
                  <a:lnTo>
                    <a:pt x="130278" y="20370"/>
                  </a:lnTo>
                  <a:lnTo>
                    <a:pt x="130515" y="20795"/>
                  </a:lnTo>
                  <a:lnTo>
                    <a:pt x="130917" y="20621"/>
                  </a:lnTo>
                  <a:close/>
                </a:path>
                <a:path w="248919" h="85725">
                  <a:moveTo>
                    <a:pt x="130784" y="18308"/>
                  </a:moveTo>
                  <a:lnTo>
                    <a:pt x="130536" y="18009"/>
                  </a:lnTo>
                  <a:lnTo>
                    <a:pt x="130209" y="18444"/>
                  </a:lnTo>
                  <a:lnTo>
                    <a:pt x="130784" y="18308"/>
                  </a:lnTo>
                  <a:close/>
                </a:path>
                <a:path w="248919" h="85725">
                  <a:moveTo>
                    <a:pt x="128465" y="53429"/>
                  </a:moveTo>
                  <a:lnTo>
                    <a:pt x="129302" y="54242"/>
                  </a:lnTo>
                  <a:lnTo>
                    <a:pt x="130251" y="54706"/>
                  </a:lnTo>
                  <a:lnTo>
                    <a:pt x="128465" y="53429"/>
                  </a:lnTo>
                  <a:close/>
                </a:path>
                <a:path w="248919" h="85725">
                  <a:moveTo>
                    <a:pt x="130205" y="55336"/>
                  </a:moveTo>
                  <a:lnTo>
                    <a:pt x="129713" y="55326"/>
                  </a:lnTo>
                  <a:lnTo>
                    <a:pt x="130028" y="55646"/>
                  </a:lnTo>
                  <a:lnTo>
                    <a:pt x="130205" y="55336"/>
                  </a:lnTo>
                  <a:close/>
                </a:path>
                <a:path w="248919" h="85725">
                  <a:moveTo>
                    <a:pt x="129842" y="20156"/>
                  </a:moveTo>
                  <a:lnTo>
                    <a:pt x="128948" y="20392"/>
                  </a:lnTo>
                  <a:lnTo>
                    <a:pt x="129251" y="20554"/>
                  </a:lnTo>
                  <a:lnTo>
                    <a:pt x="129842" y="20156"/>
                  </a:lnTo>
                  <a:close/>
                </a:path>
                <a:path w="248919" h="85725">
                  <a:moveTo>
                    <a:pt x="129534" y="16680"/>
                  </a:moveTo>
                  <a:lnTo>
                    <a:pt x="123298" y="11654"/>
                  </a:lnTo>
                  <a:lnTo>
                    <a:pt x="124576" y="13962"/>
                  </a:lnTo>
                  <a:lnTo>
                    <a:pt x="129534" y="16680"/>
                  </a:lnTo>
                  <a:close/>
                </a:path>
                <a:path w="248919" h="85725">
                  <a:moveTo>
                    <a:pt x="126690" y="16047"/>
                  </a:moveTo>
                  <a:lnTo>
                    <a:pt x="125757" y="15268"/>
                  </a:lnTo>
                  <a:lnTo>
                    <a:pt x="126497" y="15798"/>
                  </a:lnTo>
                  <a:lnTo>
                    <a:pt x="126690" y="16047"/>
                  </a:lnTo>
                  <a:close/>
                </a:path>
                <a:path w="248919" h="85725">
                  <a:moveTo>
                    <a:pt x="126690" y="16047"/>
                  </a:moveTo>
                  <a:close/>
                </a:path>
                <a:path w="248919" h="85725">
                  <a:moveTo>
                    <a:pt x="126720" y="16082"/>
                  </a:moveTo>
                  <a:lnTo>
                    <a:pt x="127619" y="16503"/>
                  </a:lnTo>
                  <a:lnTo>
                    <a:pt x="127762" y="16331"/>
                  </a:lnTo>
                  <a:lnTo>
                    <a:pt x="126720" y="16082"/>
                  </a:lnTo>
                  <a:close/>
                </a:path>
                <a:path w="248919" h="85725">
                  <a:moveTo>
                    <a:pt x="126516" y="53365"/>
                  </a:moveTo>
                  <a:lnTo>
                    <a:pt x="127513" y="54065"/>
                  </a:lnTo>
                  <a:lnTo>
                    <a:pt x="127389" y="53481"/>
                  </a:lnTo>
                  <a:lnTo>
                    <a:pt x="126516" y="53365"/>
                  </a:lnTo>
                  <a:close/>
                </a:path>
                <a:path w="248919" h="85725">
                  <a:moveTo>
                    <a:pt x="125387" y="15335"/>
                  </a:moveTo>
                  <a:lnTo>
                    <a:pt x="124666" y="15265"/>
                  </a:lnTo>
                  <a:lnTo>
                    <a:pt x="125254" y="15738"/>
                  </a:lnTo>
                  <a:lnTo>
                    <a:pt x="125387" y="15335"/>
                  </a:lnTo>
                  <a:close/>
                </a:path>
                <a:path w="248919" h="85725">
                  <a:moveTo>
                    <a:pt x="121751" y="10649"/>
                  </a:moveTo>
                  <a:lnTo>
                    <a:pt x="120942" y="10392"/>
                  </a:lnTo>
                  <a:lnTo>
                    <a:pt x="121583" y="10968"/>
                  </a:lnTo>
                  <a:lnTo>
                    <a:pt x="121751" y="10649"/>
                  </a:lnTo>
                  <a:close/>
                </a:path>
                <a:path w="248919" h="85725">
                  <a:moveTo>
                    <a:pt x="121027" y="9991"/>
                  </a:moveTo>
                  <a:lnTo>
                    <a:pt x="120494" y="9938"/>
                  </a:lnTo>
                  <a:lnTo>
                    <a:pt x="120462" y="10544"/>
                  </a:lnTo>
                  <a:lnTo>
                    <a:pt x="121027" y="9991"/>
                  </a:lnTo>
                  <a:close/>
                </a:path>
                <a:path w="248919" h="85725">
                  <a:moveTo>
                    <a:pt x="120482" y="9467"/>
                  </a:moveTo>
                  <a:lnTo>
                    <a:pt x="120119" y="9631"/>
                  </a:lnTo>
                  <a:lnTo>
                    <a:pt x="120429" y="9928"/>
                  </a:lnTo>
                  <a:lnTo>
                    <a:pt x="120482" y="9467"/>
                  </a:lnTo>
                  <a:close/>
                </a:path>
                <a:path w="248919" h="85725">
                  <a:moveTo>
                    <a:pt x="120331" y="9971"/>
                  </a:moveTo>
                  <a:lnTo>
                    <a:pt x="119922" y="9691"/>
                  </a:lnTo>
                  <a:lnTo>
                    <a:pt x="119763" y="10188"/>
                  </a:lnTo>
                  <a:lnTo>
                    <a:pt x="120331" y="9971"/>
                  </a:lnTo>
                  <a:close/>
                </a:path>
                <a:path w="248919" h="85725">
                  <a:moveTo>
                    <a:pt x="118117" y="8364"/>
                  </a:moveTo>
                  <a:lnTo>
                    <a:pt x="117784" y="7752"/>
                  </a:lnTo>
                  <a:lnTo>
                    <a:pt x="117595" y="8478"/>
                  </a:lnTo>
                  <a:lnTo>
                    <a:pt x="118117" y="8364"/>
                  </a:lnTo>
                  <a:close/>
                </a:path>
                <a:path w="248919" h="85725">
                  <a:moveTo>
                    <a:pt x="117179" y="8084"/>
                  </a:moveTo>
                  <a:lnTo>
                    <a:pt x="116688" y="8194"/>
                  </a:lnTo>
                  <a:lnTo>
                    <a:pt x="116885" y="8473"/>
                  </a:lnTo>
                  <a:lnTo>
                    <a:pt x="117179" y="8084"/>
                  </a:lnTo>
                  <a:close/>
                </a:path>
                <a:path w="248919" h="85725">
                  <a:moveTo>
                    <a:pt x="116704" y="8990"/>
                  </a:moveTo>
                  <a:lnTo>
                    <a:pt x="115736" y="7824"/>
                  </a:lnTo>
                  <a:lnTo>
                    <a:pt x="115430" y="8990"/>
                  </a:lnTo>
                  <a:lnTo>
                    <a:pt x="116704" y="8990"/>
                  </a:lnTo>
                  <a:close/>
                </a:path>
                <a:path w="248919" h="85725">
                  <a:moveTo>
                    <a:pt x="115159" y="7795"/>
                  </a:moveTo>
                  <a:lnTo>
                    <a:pt x="114541" y="7969"/>
                  </a:lnTo>
                  <a:lnTo>
                    <a:pt x="114681" y="8186"/>
                  </a:lnTo>
                  <a:lnTo>
                    <a:pt x="115159" y="7795"/>
                  </a:lnTo>
                  <a:close/>
                </a:path>
                <a:path w="248919" h="85725">
                  <a:moveTo>
                    <a:pt x="115033" y="7652"/>
                  </a:moveTo>
                  <a:lnTo>
                    <a:pt x="114387" y="7288"/>
                  </a:lnTo>
                  <a:lnTo>
                    <a:pt x="114566" y="7715"/>
                  </a:lnTo>
                  <a:lnTo>
                    <a:pt x="115033" y="7652"/>
                  </a:lnTo>
                  <a:close/>
                </a:path>
                <a:path w="248919" h="85725">
                  <a:moveTo>
                    <a:pt x="114217" y="7325"/>
                  </a:moveTo>
                  <a:lnTo>
                    <a:pt x="113435" y="5709"/>
                  </a:lnTo>
                  <a:lnTo>
                    <a:pt x="113208" y="6871"/>
                  </a:lnTo>
                  <a:lnTo>
                    <a:pt x="114217" y="7325"/>
                  </a:lnTo>
                  <a:close/>
                </a:path>
                <a:path w="248919" h="85725">
                  <a:moveTo>
                    <a:pt x="112833" y="6261"/>
                  </a:moveTo>
                  <a:lnTo>
                    <a:pt x="112491" y="5959"/>
                  </a:lnTo>
                  <a:lnTo>
                    <a:pt x="112619" y="6449"/>
                  </a:lnTo>
                  <a:lnTo>
                    <a:pt x="112833" y="6261"/>
                  </a:lnTo>
                  <a:close/>
                </a:path>
                <a:path w="248919" h="85725">
                  <a:moveTo>
                    <a:pt x="112371" y="5605"/>
                  </a:moveTo>
                  <a:lnTo>
                    <a:pt x="111826" y="5130"/>
                  </a:lnTo>
                  <a:lnTo>
                    <a:pt x="111905" y="6054"/>
                  </a:lnTo>
                  <a:lnTo>
                    <a:pt x="112371" y="5605"/>
                  </a:lnTo>
                  <a:close/>
                </a:path>
                <a:path w="248919" h="85725">
                  <a:moveTo>
                    <a:pt x="112176" y="6786"/>
                  </a:moveTo>
                  <a:lnTo>
                    <a:pt x="111249" y="6386"/>
                  </a:lnTo>
                  <a:lnTo>
                    <a:pt x="111946" y="6986"/>
                  </a:lnTo>
                  <a:lnTo>
                    <a:pt x="112176" y="6786"/>
                  </a:lnTo>
                  <a:close/>
                </a:path>
                <a:path w="248919" h="85725">
                  <a:moveTo>
                    <a:pt x="110799" y="5222"/>
                  </a:moveTo>
                  <a:lnTo>
                    <a:pt x="108501" y="4723"/>
                  </a:lnTo>
                  <a:lnTo>
                    <a:pt x="109369" y="6196"/>
                  </a:lnTo>
                  <a:lnTo>
                    <a:pt x="110799" y="5222"/>
                  </a:lnTo>
                  <a:close/>
                </a:path>
                <a:path w="248919" h="85725">
                  <a:moveTo>
                    <a:pt x="110751" y="6861"/>
                  </a:moveTo>
                  <a:lnTo>
                    <a:pt x="110362" y="6491"/>
                  </a:lnTo>
                  <a:lnTo>
                    <a:pt x="110268" y="6933"/>
                  </a:lnTo>
                  <a:lnTo>
                    <a:pt x="110751" y="6861"/>
                  </a:lnTo>
                  <a:close/>
                </a:path>
                <a:path w="248919" h="85725">
                  <a:moveTo>
                    <a:pt x="110666" y="7627"/>
                  </a:moveTo>
                  <a:lnTo>
                    <a:pt x="109742" y="6838"/>
                  </a:lnTo>
                  <a:lnTo>
                    <a:pt x="110183" y="7804"/>
                  </a:lnTo>
                  <a:lnTo>
                    <a:pt x="110666" y="7627"/>
                  </a:lnTo>
                  <a:close/>
                </a:path>
                <a:path w="248919" h="85725">
                  <a:moveTo>
                    <a:pt x="108705" y="5842"/>
                  </a:moveTo>
                  <a:lnTo>
                    <a:pt x="108657" y="6426"/>
                  </a:lnTo>
                  <a:lnTo>
                    <a:pt x="109048" y="6144"/>
                  </a:lnTo>
                  <a:lnTo>
                    <a:pt x="108705" y="5842"/>
                  </a:lnTo>
                  <a:close/>
                </a:path>
                <a:path w="248919" h="85725">
                  <a:moveTo>
                    <a:pt x="108126" y="6189"/>
                  </a:moveTo>
                  <a:lnTo>
                    <a:pt x="105974" y="7465"/>
                  </a:lnTo>
                  <a:lnTo>
                    <a:pt x="108696" y="8194"/>
                  </a:lnTo>
                  <a:lnTo>
                    <a:pt x="108126" y="6189"/>
                  </a:lnTo>
                  <a:close/>
                </a:path>
                <a:path w="248919" h="85725">
                  <a:moveTo>
                    <a:pt x="107889" y="3813"/>
                  </a:moveTo>
                  <a:lnTo>
                    <a:pt x="107820" y="4630"/>
                  </a:lnTo>
                  <a:lnTo>
                    <a:pt x="108236" y="4218"/>
                  </a:lnTo>
                  <a:lnTo>
                    <a:pt x="107889" y="3813"/>
                  </a:lnTo>
                  <a:close/>
                </a:path>
                <a:path w="248919" h="85725">
                  <a:moveTo>
                    <a:pt x="107701" y="3641"/>
                  </a:moveTo>
                  <a:lnTo>
                    <a:pt x="107149" y="3763"/>
                  </a:lnTo>
                  <a:lnTo>
                    <a:pt x="107135" y="4265"/>
                  </a:lnTo>
                  <a:lnTo>
                    <a:pt x="107701" y="3641"/>
                  </a:lnTo>
                  <a:close/>
                </a:path>
                <a:path w="248919" h="85725">
                  <a:moveTo>
                    <a:pt x="106659" y="3493"/>
                  </a:moveTo>
                  <a:lnTo>
                    <a:pt x="106209" y="3501"/>
                  </a:lnTo>
                  <a:lnTo>
                    <a:pt x="106774" y="4140"/>
                  </a:lnTo>
                  <a:lnTo>
                    <a:pt x="106659" y="3493"/>
                  </a:lnTo>
                  <a:close/>
                </a:path>
                <a:path w="248919" h="85725">
                  <a:moveTo>
                    <a:pt x="105115" y="3053"/>
                  </a:moveTo>
                  <a:lnTo>
                    <a:pt x="103761" y="3491"/>
                  </a:lnTo>
                  <a:lnTo>
                    <a:pt x="104694" y="3228"/>
                  </a:lnTo>
                  <a:lnTo>
                    <a:pt x="105115" y="3053"/>
                  </a:lnTo>
                  <a:close/>
                </a:path>
                <a:path w="248919" h="85725">
                  <a:moveTo>
                    <a:pt x="102812" y="1751"/>
                  </a:moveTo>
                  <a:lnTo>
                    <a:pt x="102150" y="2496"/>
                  </a:lnTo>
                  <a:lnTo>
                    <a:pt x="102812" y="1751"/>
                  </a:lnTo>
                  <a:close/>
                </a:path>
                <a:path w="248919" h="85725">
                  <a:moveTo>
                    <a:pt x="99633" y="3383"/>
                  </a:moveTo>
                  <a:lnTo>
                    <a:pt x="99635" y="3543"/>
                  </a:lnTo>
                  <a:lnTo>
                    <a:pt x="100619" y="3456"/>
                  </a:lnTo>
                  <a:lnTo>
                    <a:pt x="99633" y="3383"/>
                  </a:lnTo>
                  <a:close/>
                </a:path>
                <a:path w="248919" h="85725">
                  <a:moveTo>
                    <a:pt x="99725" y="1428"/>
                  </a:moveTo>
                  <a:lnTo>
                    <a:pt x="100320" y="2023"/>
                  </a:lnTo>
                  <a:lnTo>
                    <a:pt x="100026" y="1423"/>
                  </a:lnTo>
                  <a:lnTo>
                    <a:pt x="99725" y="1428"/>
                  </a:lnTo>
                  <a:close/>
                </a:path>
                <a:path w="248919" h="85725">
                  <a:moveTo>
                    <a:pt x="98075" y="1831"/>
                  </a:moveTo>
                  <a:lnTo>
                    <a:pt x="98585" y="1630"/>
                  </a:lnTo>
                  <a:lnTo>
                    <a:pt x="98079" y="1816"/>
                  </a:lnTo>
                  <a:close/>
                </a:path>
                <a:path w="248919" h="85725">
                  <a:moveTo>
                    <a:pt x="98075" y="1831"/>
                  </a:moveTo>
                  <a:lnTo>
                    <a:pt x="97599" y="2018"/>
                  </a:lnTo>
                  <a:lnTo>
                    <a:pt x="97953" y="2233"/>
                  </a:lnTo>
                  <a:lnTo>
                    <a:pt x="98075" y="1831"/>
                  </a:lnTo>
                  <a:close/>
                </a:path>
                <a:path w="248919" h="85725">
                  <a:moveTo>
                    <a:pt x="93795" y="3188"/>
                  </a:moveTo>
                  <a:lnTo>
                    <a:pt x="91136" y="4223"/>
                  </a:lnTo>
                  <a:lnTo>
                    <a:pt x="93898" y="3486"/>
                  </a:lnTo>
                  <a:lnTo>
                    <a:pt x="93795" y="3188"/>
                  </a:lnTo>
                  <a:close/>
                </a:path>
                <a:path w="248919" h="85725">
                  <a:moveTo>
                    <a:pt x="94774" y="2271"/>
                  </a:moveTo>
                  <a:lnTo>
                    <a:pt x="94216" y="2828"/>
                  </a:lnTo>
                  <a:lnTo>
                    <a:pt x="94434" y="2861"/>
                  </a:lnTo>
                  <a:lnTo>
                    <a:pt x="94774" y="2271"/>
                  </a:lnTo>
                  <a:close/>
                </a:path>
                <a:path w="248919" h="85725">
                  <a:moveTo>
                    <a:pt x="92981" y="0"/>
                  </a:moveTo>
                  <a:lnTo>
                    <a:pt x="93142" y="790"/>
                  </a:lnTo>
                  <a:lnTo>
                    <a:pt x="93744" y="540"/>
                  </a:lnTo>
                  <a:lnTo>
                    <a:pt x="92981" y="0"/>
                  </a:lnTo>
                  <a:close/>
                </a:path>
                <a:path w="248919" h="85725">
                  <a:moveTo>
                    <a:pt x="90936" y="600"/>
                  </a:moveTo>
                  <a:lnTo>
                    <a:pt x="90563" y="1210"/>
                  </a:lnTo>
                  <a:lnTo>
                    <a:pt x="90878" y="1160"/>
                  </a:lnTo>
                  <a:lnTo>
                    <a:pt x="90936" y="600"/>
                  </a:lnTo>
                  <a:close/>
                </a:path>
                <a:path w="248919" h="85725">
                  <a:moveTo>
                    <a:pt x="82523" y="39241"/>
                  </a:moveTo>
                  <a:lnTo>
                    <a:pt x="80209" y="40819"/>
                  </a:lnTo>
                  <a:lnTo>
                    <a:pt x="77600" y="41424"/>
                  </a:lnTo>
                  <a:lnTo>
                    <a:pt x="82523" y="39241"/>
                  </a:lnTo>
                  <a:close/>
                </a:path>
                <a:path w="248919" h="85725">
                  <a:moveTo>
                    <a:pt x="78487" y="30617"/>
                  </a:moveTo>
                  <a:lnTo>
                    <a:pt x="77198" y="29845"/>
                  </a:lnTo>
                  <a:lnTo>
                    <a:pt x="78092" y="30515"/>
                  </a:lnTo>
                  <a:lnTo>
                    <a:pt x="78487" y="30617"/>
                  </a:lnTo>
                  <a:close/>
                </a:path>
                <a:path w="248919" h="85725">
                  <a:moveTo>
                    <a:pt x="77299" y="40893"/>
                  </a:moveTo>
                  <a:lnTo>
                    <a:pt x="76497" y="40883"/>
                  </a:lnTo>
                  <a:lnTo>
                    <a:pt x="77329" y="41076"/>
                  </a:lnTo>
                  <a:lnTo>
                    <a:pt x="77299" y="40893"/>
                  </a:lnTo>
                  <a:close/>
                </a:path>
                <a:path w="248919" h="85725">
                  <a:moveTo>
                    <a:pt x="77131" y="29746"/>
                  </a:moveTo>
                  <a:lnTo>
                    <a:pt x="76913" y="27794"/>
                  </a:lnTo>
                  <a:lnTo>
                    <a:pt x="76442" y="28811"/>
                  </a:lnTo>
                  <a:lnTo>
                    <a:pt x="77131" y="29746"/>
                  </a:lnTo>
                  <a:close/>
                </a:path>
                <a:path w="248919" h="85725">
                  <a:moveTo>
                    <a:pt x="75120" y="27942"/>
                  </a:moveTo>
                  <a:lnTo>
                    <a:pt x="74899" y="27642"/>
                  </a:lnTo>
                  <a:lnTo>
                    <a:pt x="74260" y="27419"/>
                  </a:lnTo>
                  <a:lnTo>
                    <a:pt x="75120" y="27942"/>
                  </a:lnTo>
                  <a:close/>
                </a:path>
                <a:path w="248919" h="85725">
                  <a:moveTo>
                    <a:pt x="71785" y="40087"/>
                  </a:moveTo>
                  <a:lnTo>
                    <a:pt x="70399" y="40792"/>
                  </a:lnTo>
                  <a:lnTo>
                    <a:pt x="70459" y="41029"/>
                  </a:lnTo>
                  <a:lnTo>
                    <a:pt x="71785" y="40087"/>
                  </a:lnTo>
                  <a:close/>
                </a:path>
                <a:path w="248919" h="85725">
                  <a:moveTo>
                    <a:pt x="69075" y="39327"/>
                  </a:moveTo>
                  <a:lnTo>
                    <a:pt x="68783" y="39602"/>
                  </a:lnTo>
                  <a:lnTo>
                    <a:pt x="69282" y="39634"/>
                  </a:lnTo>
                  <a:lnTo>
                    <a:pt x="69075" y="39327"/>
                  </a:lnTo>
                  <a:close/>
                </a:path>
                <a:path w="248919" h="85725">
                  <a:moveTo>
                    <a:pt x="68117" y="40547"/>
                  </a:moveTo>
                  <a:lnTo>
                    <a:pt x="65945" y="41731"/>
                  </a:lnTo>
                  <a:lnTo>
                    <a:pt x="65641" y="42478"/>
                  </a:lnTo>
                  <a:lnTo>
                    <a:pt x="68117" y="40547"/>
                  </a:lnTo>
                  <a:close/>
                </a:path>
                <a:path w="248919" h="85725">
                  <a:moveTo>
                    <a:pt x="63278" y="42099"/>
                  </a:moveTo>
                  <a:lnTo>
                    <a:pt x="62639" y="42260"/>
                  </a:lnTo>
                  <a:lnTo>
                    <a:pt x="61837" y="42324"/>
                  </a:lnTo>
                  <a:lnTo>
                    <a:pt x="63278" y="42099"/>
                  </a:lnTo>
                  <a:close/>
                </a:path>
                <a:path w="248919" h="85725">
                  <a:moveTo>
                    <a:pt x="61338" y="42028"/>
                  </a:moveTo>
                  <a:lnTo>
                    <a:pt x="60309" y="42267"/>
                  </a:lnTo>
                  <a:lnTo>
                    <a:pt x="61536" y="42391"/>
                  </a:lnTo>
                  <a:lnTo>
                    <a:pt x="61338" y="42028"/>
                  </a:lnTo>
                  <a:close/>
                </a:path>
                <a:path w="248919" h="85725">
                  <a:moveTo>
                    <a:pt x="58904" y="41486"/>
                  </a:moveTo>
                  <a:lnTo>
                    <a:pt x="58146" y="41212"/>
                  </a:lnTo>
                  <a:lnTo>
                    <a:pt x="58904" y="41486"/>
                  </a:lnTo>
                  <a:close/>
                </a:path>
                <a:path w="248919" h="85725">
                  <a:moveTo>
                    <a:pt x="58904" y="41486"/>
                  </a:moveTo>
                  <a:close/>
                </a:path>
                <a:path w="248919" h="85725">
                  <a:moveTo>
                    <a:pt x="58911" y="41491"/>
                  </a:moveTo>
                  <a:lnTo>
                    <a:pt x="60159" y="41625"/>
                  </a:lnTo>
                  <a:lnTo>
                    <a:pt x="58911" y="41491"/>
                  </a:lnTo>
                  <a:close/>
                </a:path>
                <a:path w="248919" h="85725">
                  <a:moveTo>
                    <a:pt x="59798" y="42416"/>
                  </a:moveTo>
                  <a:lnTo>
                    <a:pt x="59065" y="42668"/>
                  </a:lnTo>
                  <a:lnTo>
                    <a:pt x="59631" y="42759"/>
                  </a:lnTo>
                  <a:lnTo>
                    <a:pt x="59798" y="42416"/>
                  </a:lnTo>
                  <a:close/>
                </a:path>
                <a:path w="248919" h="85725">
                  <a:moveTo>
                    <a:pt x="59431" y="19447"/>
                  </a:moveTo>
                  <a:lnTo>
                    <a:pt x="59061" y="20029"/>
                  </a:lnTo>
                  <a:lnTo>
                    <a:pt x="59258" y="20206"/>
                  </a:lnTo>
                  <a:lnTo>
                    <a:pt x="59431" y="19447"/>
                  </a:lnTo>
                  <a:close/>
                </a:path>
                <a:path w="248919" h="85725">
                  <a:moveTo>
                    <a:pt x="57118" y="42253"/>
                  </a:moveTo>
                  <a:lnTo>
                    <a:pt x="57261" y="42584"/>
                  </a:lnTo>
                  <a:lnTo>
                    <a:pt x="58325" y="42534"/>
                  </a:lnTo>
                  <a:lnTo>
                    <a:pt x="57118" y="42253"/>
                  </a:lnTo>
                  <a:close/>
                </a:path>
                <a:path w="248919" h="85725">
                  <a:moveTo>
                    <a:pt x="56312" y="38855"/>
                  </a:moveTo>
                  <a:lnTo>
                    <a:pt x="57785" y="39520"/>
                  </a:lnTo>
                  <a:lnTo>
                    <a:pt x="56829" y="38840"/>
                  </a:lnTo>
                  <a:lnTo>
                    <a:pt x="56312" y="38855"/>
                  </a:lnTo>
                  <a:close/>
                </a:path>
                <a:path w="248919" h="85725">
                  <a:moveTo>
                    <a:pt x="56870" y="19345"/>
                  </a:moveTo>
                  <a:lnTo>
                    <a:pt x="56530" y="18920"/>
                  </a:lnTo>
                  <a:lnTo>
                    <a:pt x="56229" y="18987"/>
                  </a:lnTo>
                  <a:lnTo>
                    <a:pt x="56870" y="19345"/>
                  </a:lnTo>
                  <a:close/>
                </a:path>
                <a:path w="248919" h="85725">
                  <a:moveTo>
                    <a:pt x="56222" y="17397"/>
                  </a:moveTo>
                  <a:lnTo>
                    <a:pt x="55556" y="15659"/>
                  </a:lnTo>
                  <a:lnTo>
                    <a:pt x="55714" y="16727"/>
                  </a:lnTo>
                  <a:lnTo>
                    <a:pt x="56222" y="17397"/>
                  </a:lnTo>
                  <a:close/>
                </a:path>
                <a:path w="248919" h="85725">
                  <a:moveTo>
                    <a:pt x="54992" y="38011"/>
                  </a:moveTo>
                  <a:lnTo>
                    <a:pt x="55144" y="38934"/>
                  </a:lnTo>
                  <a:lnTo>
                    <a:pt x="55303" y="38066"/>
                  </a:lnTo>
                  <a:lnTo>
                    <a:pt x="54992" y="38011"/>
                  </a:lnTo>
                  <a:close/>
                </a:path>
                <a:path w="248919" h="85725">
                  <a:moveTo>
                    <a:pt x="45481" y="33215"/>
                  </a:moveTo>
                  <a:lnTo>
                    <a:pt x="42723" y="37237"/>
                  </a:lnTo>
                  <a:lnTo>
                    <a:pt x="45734" y="42186"/>
                  </a:lnTo>
                  <a:lnTo>
                    <a:pt x="40381" y="41091"/>
                  </a:lnTo>
                  <a:lnTo>
                    <a:pt x="42921" y="44805"/>
                  </a:lnTo>
                  <a:lnTo>
                    <a:pt x="55243" y="42700"/>
                  </a:lnTo>
                  <a:lnTo>
                    <a:pt x="51956" y="34721"/>
                  </a:lnTo>
                  <a:lnTo>
                    <a:pt x="45481" y="33215"/>
                  </a:lnTo>
                  <a:close/>
                </a:path>
                <a:path w="248919" h="85725">
                  <a:moveTo>
                    <a:pt x="54170" y="37071"/>
                  </a:moveTo>
                  <a:lnTo>
                    <a:pt x="53577" y="37046"/>
                  </a:lnTo>
                  <a:lnTo>
                    <a:pt x="53896" y="37318"/>
                  </a:lnTo>
                  <a:lnTo>
                    <a:pt x="54170" y="37071"/>
                  </a:lnTo>
                  <a:close/>
                </a:path>
                <a:path w="248919" h="85725">
                  <a:moveTo>
                    <a:pt x="50336" y="31185"/>
                  </a:moveTo>
                  <a:lnTo>
                    <a:pt x="52956" y="32424"/>
                  </a:lnTo>
                  <a:lnTo>
                    <a:pt x="52487" y="32233"/>
                  </a:lnTo>
                  <a:lnTo>
                    <a:pt x="50336" y="31185"/>
                  </a:lnTo>
                  <a:close/>
                </a:path>
                <a:path w="248919" h="85725">
                  <a:moveTo>
                    <a:pt x="52462" y="16316"/>
                  </a:moveTo>
                  <a:lnTo>
                    <a:pt x="52250" y="16710"/>
                  </a:lnTo>
                  <a:lnTo>
                    <a:pt x="52257" y="17354"/>
                  </a:lnTo>
                  <a:lnTo>
                    <a:pt x="52462" y="16316"/>
                  </a:lnTo>
                  <a:close/>
                </a:path>
                <a:path w="248919" h="85725">
                  <a:moveTo>
                    <a:pt x="50078" y="30205"/>
                  </a:moveTo>
                  <a:lnTo>
                    <a:pt x="48357" y="30562"/>
                  </a:lnTo>
                  <a:lnTo>
                    <a:pt x="48180" y="30701"/>
                  </a:lnTo>
                  <a:lnTo>
                    <a:pt x="50078" y="30205"/>
                  </a:lnTo>
                  <a:close/>
                </a:path>
                <a:path w="248919" h="85725">
                  <a:moveTo>
                    <a:pt x="40645" y="37598"/>
                  </a:moveTo>
                  <a:lnTo>
                    <a:pt x="40652" y="37172"/>
                  </a:lnTo>
                  <a:lnTo>
                    <a:pt x="40142" y="36551"/>
                  </a:lnTo>
                  <a:lnTo>
                    <a:pt x="40645" y="37598"/>
                  </a:lnTo>
                  <a:close/>
                </a:path>
                <a:path w="248919" h="85725">
                  <a:moveTo>
                    <a:pt x="35669" y="32942"/>
                  </a:moveTo>
                  <a:lnTo>
                    <a:pt x="34865" y="33294"/>
                  </a:lnTo>
                  <a:lnTo>
                    <a:pt x="35957" y="33113"/>
                  </a:lnTo>
                  <a:lnTo>
                    <a:pt x="35669" y="32942"/>
                  </a:lnTo>
                  <a:close/>
                </a:path>
                <a:path w="248919" h="85725">
                  <a:moveTo>
                    <a:pt x="30376" y="32037"/>
                  </a:moveTo>
                  <a:lnTo>
                    <a:pt x="32311" y="32940"/>
                  </a:lnTo>
                  <a:lnTo>
                    <a:pt x="30928" y="32585"/>
                  </a:lnTo>
                  <a:lnTo>
                    <a:pt x="30376" y="32037"/>
                  </a:lnTo>
                  <a:close/>
                </a:path>
                <a:path w="248919" h="85725">
                  <a:moveTo>
                    <a:pt x="26967" y="11490"/>
                  </a:moveTo>
                  <a:lnTo>
                    <a:pt x="25935" y="12479"/>
                  </a:lnTo>
                  <a:lnTo>
                    <a:pt x="26303" y="11799"/>
                  </a:lnTo>
                  <a:lnTo>
                    <a:pt x="26967" y="11490"/>
                  </a:lnTo>
                  <a:close/>
                </a:path>
                <a:path w="248919" h="85725">
                  <a:moveTo>
                    <a:pt x="14535" y="19522"/>
                  </a:moveTo>
                  <a:lnTo>
                    <a:pt x="14415" y="19094"/>
                  </a:lnTo>
                  <a:lnTo>
                    <a:pt x="14128" y="19589"/>
                  </a:lnTo>
                  <a:lnTo>
                    <a:pt x="14535" y="19522"/>
                  </a:lnTo>
                  <a:close/>
                </a:path>
                <a:path w="248919" h="85725">
                  <a:moveTo>
                    <a:pt x="12450" y="21708"/>
                  </a:moveTo>
                  <a:lnTo>
                    <a:pt x="11611" y="21847"/>
                  </a:lnTo>
                  <a:lnTo>
                    <a:pt x="13188" y="22006"/>
                  </a:lnTo>
                  <a:lnTo>
                    <a:pt x="12450" y="2170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764102" y="4445152"/>
              <a:ext cx="29845" cy="24130"/>
            </a:xfrm>
            <a:custGeom>
              <a:avLst/>
              <a:gdLst/>
              <a:ahLst/>
              <a:cxnLst/>
              <a:rect l="l" t="t" r="r" b="b"/>
              <a:pathLst>
                <a:path w="29845" h="24129">
                  <a:moveTo>
                    <a:pt x="5321" y="13487"/>
                  </a:moveTo>
                  <a:lnTo>
                    <a:pt x="2679" y="0"/>
                  </a:lnTo>
                  <a:lnTo>
                    <a:pt x="0" y="9753"/>
                  </a:lnTo>
                  <a:lnTo>
                    <a:pt x="5321" y="13487"/>
                  </a:lnTo>
                  <a:close/>
                </a:path>
                <a:path w="29845" h="24129">
                  <a:moveTo>
                    <a:pt x="14503" y="23431"/>
                  </a:moveTo>
                  <a:lnTo>
                    <a:pt x="9690" y="20802"/>
                  </a:lnTo>
                  <a:lnTo>
                    <a:pt x="9639" y="23380"/>
                  </a:lnTo>
                  <a:lnTo>
                    <a:pt x="14503" y="23431"/>
                  </a:lnTo>
                  <a:close/>
                </a:path>
                <a:path w="29845" h="24129">
                  <a:moveTo>
                    <a:pt x="29603" y="23888"/>
                  </a:moveTo>
                  <a:lnTo>
                    <a:pt x="29006" y="18567"/>
                  </a:lnTo>
                  <a:lnTo>
                    <a:pt x="22237" y="19062"/>
                  </a:lnTo>
                  <a:lnTo>
                    <a:pt x="29603" y="23888"/>
                  </a:lnTo>
                  <a:close/>
                </a:path>
              </a:pathLst>
            </a:custGeom>
            <a:solidFill>
              <a:srgbClr val="F4943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764114" y="4445144"/>
              <a:ext cx="29845" cy="24130"/>
            </a:xfrm>
            <a:custGeom>
              <a:avLst/>
              <a:gdLst/>
              <a:ahLst/>
              <a:cxnLst/>
              <a:rect l="l" t="t" r="r" b="b"/>
              <a:pathLst>
                <a:path w="29845" h="24129">
                  <a:moveTo>
                    <a:pt x="28995" y="18563"/>
                  </a:moveTo>
                  <a:lnTo>
                    <a:pt x="22237" y="19069"/>
                  </a:lnTo>
                  <a:lnTo>
                    <a:pt x="29594" y="23891"/>
                  </a:lnTo>
                  <a:lnTo>
                    <a:pt x="28995" y="18563"/>
                  </a:lnTo>
                  <a:close/>
                </a:path>
                <a:path w="29845" h="24129">
                  <a:moveTo>
                    <a:pt x="9683" y="20802"/>
                  </a:moveTo>
                  <a:lnTo>
                    <a:pt x="9635" y="23385"/>
                  </a:lnTo>
                  <a:lnTo>
                    <a:pt x="14491" y="23427"/>
                  </a:lnTo>
                  <a:lnTo>
                    <a:pt x="9683" y="20802"/>
                  </a:lnTo>
                  <a:close/>
                </a:path>
                <a:path w="29845" h="24129">
                  <a:moveTo>
                    <a:pt x="2675" y="0"/>
                  </a:moveTo>
                  <a:lnTo>
                    <a:pt x="0" y="9757"/>
                  </a:lnTo>
                  <a:lnTo>
                    <a:pt x="5316" y="13487"/>
                  </a:lnTo>
                  <a:lnTo>
                    <a:pt x="2675" y="0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459795" y="2718917"/>
              <a:ext cx="1408430" cy="1235710"/>
            </a:xfrm>
            <a:custGeom>
              <a:avLst/>
              <a:gdLst/>
              <a:ahLst/>
              <a:cxnLst/>
              <a:rect l="l" t="t" r="r" b="b"/>
              <a:pathLst>
                <a:path w="1408429" h="1235710">
                  <a:moveTo>
                    <a:pt x="441477" y="792480"/>
                  </a:moveTo>
                  <a:lnTo>
                    <a:pt x="441286" y="791210"/>
                  </a:lnTo>
                  <a:lnTo>
                    <a:pt x="411937" y="791210"/>
                  </a:lnTo>
                  <a:lnTo>
                    <a:pt x="425958" y="798830"/>
                  </a:lnTo>
                  <a:lnTo>
                    <a:pt x="441477" y="792480"/>
                  </a:lnTo>
                  <a:close/>
                </a:path>
                <a:path w="1408429" h="1235710">
                  <a:moveTo>
                    <a:pt x="818997" y="968133"/>
                  </a:moveTo>
                  <a:lnTo>
                    <a:pt x="818375" y="967714"/>
                  </a:lnTo>
                  <a:lnTo>
                    <a:pt x="818642" y="968959"/>
                  </a:lnTo>
                  <a:lnTo>
                    <a:pt x="818997" y="968133"/>
                  </a:lnTo>
                  <a:close/>
                </a:path>
                <a:path w="1408429" h="1235710">
                  <a:moveTo>
                    <a:pt x="852652" y="965225"/>
                  </a:moveTo>
                  <a:lnTo>
                    <a:pt x="850404" y="964399"/>
                  </a:lnTo>
                  <a:lnTo>
                    <a:pt x="849312" y="965631"/>
                  </a:lnTo>
                  <a:lnTo>
                    <a:pt x="852652" y="965225"/>
                  </a:lnTo>
                  <a:close/>
                </a:path>
                <a:path w="1408429" h="1235710">
                  <a:moveTo>
                    <a:pt x="853465" y="971042"/>
                  </a:moveTo>
                  <a:lnTo>
                    <a:pt x="852627" y="970699"/>
                  </a:lnTo>
                  <a:lnTo>
                    <a:pt x="851674" y="972604"/>
                  </a:lnTo>
                  <a:lnTo>
                    <a:pt x="853465" y="971042"/>
                  </a:lnTo>
                  <a:close/>
                </a:path>
                <a:path w="1408429" h="1235710">
                  <a:moveTo>
                    <a:pt x="862444" y="1002017"/>
                  </a:moveTo>
                  <a:lnTo>
                    <a:pt x="860221" y="993673"/>
                  </a:lnTo>
                  <a:lnTo>
                    <a:pt x="854303" y="990587"/>
                  </a:lnTo>
                  <a:lnTo>
                    <a:pt x="852754" y="995857"/>
                  </a:lnTo>
                  <a:lnTo>
                    <a:pt x="846429" y="992797"/>
                  </a:lnTo>
                  <a:lnTo>
                    <a:pt x="821829" y="996403"/>
                  </a:lnTo>
                  <a:lnTo>
                    <a:pt x="819492" y="999197"/>
                  </a:lnTo>
                  <a:lnTo>
                    <a:pt x="822337" y="1000480"/>
                  </a:lnTo>
                  <a:lnTo>
                    <a:pt x="808494" y="1009357"/>
                  </a:lnTo>
                  <a:lnTo>
                    <a:pt x="808609" y="1030325"/>
                  </a:lnTo>
                  <a:lnTo>
                    <a:pt x="829754" y="1037920"/>
                  </a:lnTo>
                  <a:lnTo>
                    <a:pt x="848652" y="1026109"/>
                  </a:lnTo>
                  <a:lnTo>
                    <a:pt x="854468" y="1008773"/>
                  </a:lnTo>
                  <a:lnTo>
                    <a:pt x="862444" y="1002017"/>
                  </a:lnTo>
                  <a:close/>
                </a:path>
                <a:path w="1408429" h="1235710">
                  <a:moveTo>
                    <a:pt x="874661" y="1064412"/>
                  </a:moveTo>
                  <a:lnTo>
                    <a:pt x="872528" y="1064323"/>
                  </a:lnTo>
                  <a:lnTo>
                    <a:pt x="872947" y="1065225"/>
                  </a:lnTo>
                  <a:lnTo>
                    <a:pt x="874661" y="1064412"/>
                  </a:lnTo>
                  <a:close/>
                </a:path>
                <a:path w="1408429" h="1235710">
                  <a:moveTo>
                    <a:pt x="879932" y="1085646"/>
                  </a:moveTo>
                  <a:lnTo>
                    <a:pt x="877125" y="1084249"/>
                  </a:lnTo>
                  <a:lnTo>
                    <a:pt x="876769" y="1086015"/>
                  </a:lnTo>
                  <a:lnTo>
                    <a:pt x="879932" y="1085646"/>
                  </a:lnTo>
                  <a:close/>
                </a:path>
                <a:path w="1408429" h="1235710">
                  <a:moveTo>
                    <a:pt x="880541" y="1089507"/>
                  </a:moveTo>
                  <a:lnTo>
                    <a:pt x="879157" y="1089190"/>
                  </a:lnTo>
                  <a:lnTo>
                    <a:pt x="879868" y="1089863"/>
                  </a:lnTo>
                  <a:lnTo>
                    <a:pt x="880541" y="1089507"/>
                  </a:lnTo>
                  <a:close/>
                </a:path>
                <a:path w="1408429" h="1235710">
                  <a:moveTo>
                    <a:pt x="886968" y="1082421"/>
                  </a:moveTo>
                  <a:lnTo>
                    <a:pt x="884694" y="1082052"/>
                  </a:lnTo>
                  <a:lnTo>
                    <a:pt x="885405" y="1082586"/>
                  </a:lnTo>
                  <a:lnTo>
                    <a:pt x="886968" y="1082421"/>
                  </a:lnTo>
                  <a:close/>
                </a:path>
                <a:path w="1408429" h="1235710">
                  <a:moveTo>
                    <a:pt x="891463" y="1067282"/>
                  </a:moveTo>
                  <a:lnTo>
                    <a:pt x="890524" y="1066800"/>
                  </a:lnTo>
                  <a:lnTo>
                    <a:pt x="889825" y="1067574"/>
                  </a:lnTo>
                  <a:lnTo>
                    <a:pt x="891463" y="1067282"/>
                  </a:lnTo>
                  <a:close/>
                </a:path>
                <a:path w="1408429" h="1235710">
                  <a:moveTo>
                    <a:pt x="897648" y="1088694"/>
                  </a:moveTo>
                  <a:lnTo>
                    <a:pt x="895019" y="1090269"/>
                  </a:lnTo>
                  <a:lnTo>
                    <a:pt x="897128" y="1089964"/>
                  </a:lnTo>
                  <a:lnTo>
                    <a:pt x="897648" y="1088694"/>
                  </a:lnTo>
                  <a:close/>
                </a:path>
                <a:path w="1408429" h="1235710">
                  <a:moveTo>
                    <a:pt x="899972" y="951738"/>
                  </a:moveTo>
                  <a:lnTo>
                    <a:pt x="897534" y="953084"/>
                  </a:lnTo>
                  <a:lnTo>
                    <a:pt x="899350" y="952690"/>
                  </a:lnTo>
                  <a:lnTo>
                    <a:pt x="899972" y="951738"/>
                  </a:lnTo>
                  <a:close/>
                </a:path>
                <a:path w="1408429" h="1235710">
                  <a:moveTo>
                    <a:pt x="903897" y="950214"/>
                  </a:moveTo>
                  <a:lnTo>
                    <a:pt x="902754" y="952969"/>
                  </a:lnTo>
                  <a:lnTo>
                    <a:pt x="903503" y="953185"/>
                  </a:lnTo>
                  <a:lnTo>
                    <a:pt x="903897" y="950214"/>
                  </a:lnTo>
                  <a:close/>
                </a:path>
                <a:path w="1408429" h="1235710">
                  <a:moveTo>
                    <a:pt x="920330" y="941146"/>
                  </a:moveTo>
                  <a:lnTo>
                    <a:pt x="918565" y="941044"/>
                  </a:lnTo>
                  <a:lnTo>
                    <a:pt x="918768" y="942860"/>
                  </a:lnTo>
                  <a:lnTo>
                    <a:pt x="920330" y="941146"/>
                  </a:lnTo>
                  <a:close/>
                </a:path>
                <a:path w="1408429" h="1235710">
                  <a:moveTo>
                    <a:pt x="922020" y="930973"/>
                  </a:moveTo>
                  <a:lnTo>
                    <a:pt x="921588" y="930325"/>
                  </a:lnTo>
                  <a:lnTo>
                    <a:pt x="921385" y="932611"/>
                  </a:lnTo>
                  <a:lnTo>
                    <a:pt x="922020" y="930973"/>
                  </a:lnTo>
                  <a:close/>
                </a:path>
                <a:path w="1408429" h="1235710">
                  <a:moveTo>
                    <a:pt x="922870" y="929792"/>
                  </a:moveTo>
                  <a:lnTo>
                    <a:pt x="920623" y="926465"/>
                  </a:lnTo>
                  <a:lnTo>
                    <a:pt x="919772" y="927735"/>
                  </a:lnTo>
                  <a:lnTo>
                    <a:pt x="922870" y="929792"/>
                  </a:lnTo>
                  <a:close/>
                </a:path>
                <a:path w="1408429" h="1235710">
                  <a:moveTo>
                    <a:pt x="923302" y="928293"/>
                  </a:moveTo>
                  <a:lnTo>
                    <a:pt x="922426" y="926934"/>
                  </a:lnTo>
                  <a:lnTo>
                    <a:pt x="922121" y="927798"/>
                  </a:lnTo>
                  <a:lnTo>
                    <a:pt x="923302" y="928293"/>
                  </a:lnTo>
                  <a:close/>
                </a:path>
                <a:path w="1408429" h="1235710">
                  <a:moveTo>
                    <a:pt x="966266" y="1233944"/>
                  </a:moveTo>
                  <a:lnTo>
                    <a:pt x="965136" y="1234541"/>
                  </a:lnTo>
                  <a:lnTo>
                    <a:pt x="966190" y="1235240"/>
                  </a:lnTo>
                  <a:lnTo>
                    <a:pt x="966266" y="1233944"/>
                  </a:lnTo>
                  <a:close/>
                </a:path>
                <a:path w="1408429" h="1235710">
                  <a:moveTo>
                    <a:pt x="999959" y="905637"/>
                  </a:moveTo>
                  <a:lnTo>
                    <a:pt x="998728" y="906310"/>
                  </a:lnTo>
                  <a:lnTo>
                    <a:pt x="998296" y="906818"/>
                  </a:lnTo>
                  <a:lnTo>
                    <a:pt x="999959" y="905637"/>
                  </a:lnTo>
                  <a:close/>
                </a:path>
                <a:path w="1408429" h="1235710">
                  <a:moveTo>
                    <a:pt x="1002449" y="907707"/>
                  </a:moveTo>
                  <a:lnTo>
                    <a:pt x="999236" y="908265"/>
                  </a:lnTo>
                  <a:lnTo>
                    <a:pt x="1000874" y="909751"/>
                  </a:lnTo>
                  <a:lnTo>
                    <a:pt x="1002449" y="907707"/>
                  </a:lnTo>
                  <a:close/>
                </a:path>
                <a:path w="1408429" h="1235710">
                  <a:moveTo>
                    <a:pt x="1011542" y="901954"/>
                  </a:moveTo>
                  <a:lnTo>
                    <a:pt x="1008786" y="900264"/>
                  </a:lnTo>
                  <a:lnTo>
                    <a:pt x="1006932" y="905395"/>
                  </a:lnTo>
                  <a:lnTo>
                    <a:pt x="1011542" y="901954"/>
                  </a:lnTo>
                  <a:close/>
                </a:path>
                <a:path w="1408429" h="1235710">
                  <a:moveTo>
                    <a:pt x="1027036" y="882904"/>
                  </a:moveTo>
                  <a:lnTo>
                    <a:pt x="1025105" y="880770"/>
                  </a:lnTo>
                  <a:lnTo>
                    <a:pt x="1024305" y="882700"/>
                  </a:lnTo>
                  <a:lnTo>
                    <a:pt x="1027036" y="882904"/>
                  </a:lnTo>
                  <a:close/>
                </a:path>
                <a:path w="1408429" h="1235710">
                  <a:moveTo>
                    <a:pt x="1040079" y="487591"/>
                  </a:moveTo>
                  <a:lnTo>
                    <a:pt x="1039939" y="486537"/>
                  </a:lnTo>
                  <a:lnTo>
                    <a:pt x="1039177" y="488175"/>
                  </a:lnTo>
                  <a:lnTo>
                    <a:pt x="1040079" y="487591"/>
                  </a:lnTo>
                  <a:close/>
                </a:path>
                <a:path w="1408429" h="1235710">
                  <a:moveTo>
                    <a:pt x="1042555" y="484149"/>
                  </a:moveTo>
                  <a:lnTo>
                    <a:pt x="1041755" y="485038"/>
                  </a:lnTo>
                  <a:lnTo>
                    <a:pt x="1042187" y="485457"/>
                  </a:lnTo>
                  <a:lnTo>
                    <a:pt x="1042555" y="484149"/>
                  </a:lnTo>
                  <a:close/>
                </a:path>
                <a:path w="1408429" h="1235710">
                  <a:moveTo>
                    <a:pt x="1057389" y="864184"/>
                  </a:moveTo>
                  <a:lnTo>
                    <a:pt x="1056424" y="862901"/>
                  </a:lnTo>
                  <a:lnTo>
                    <a:pt x="1057211" y="864793"/>
                  </a:lnTo>
                  <a:lnTo>
                    <a:pt x="1057389" y="864184"/>
                  </a:lnTo>
                  <a:close/>
                </a:path>
                <a:path w="1408429" h="1235710">
                  <a:moveTo>
                    <a:pt x="1060691" y="840028"/>
                  </a:moveTo>
                  <a:lnTo>
                    <a:pt x="1060005" y="839609"/>
                  </a:lnTo>
                  <a:lnTo>
                    <a:pt x="1059776" y="840422"/>
                  </a:lnTo>
                  <a:lnTo>
                    <a:pt x="1060691" y="840028"/>
                  </a:lnTo>
                  <a:close/>
                </a:path>
                <a:path w="1408429" h="1235710">
                  <a:moveTo>
                    <a:pt x="1064336" y="855738"/>
                  </a:moveTo>
                  <a:lnTo>
                    <a:pt x="1063536" y="852551"/>
                  </a:lnTo>
                  <a:lnTo>
                    <a:pt x="1061135" y="857567"/>
                  </a:lnTo>
                  <a:lnTo>
                    <a:pt x="1064336" y="855738"/>
                  </a:lnTo>
                  <a:close/>
                </a:path>
                <a:path w="1408429" h="1235710">
                  <a:moveTo>
                    <a:pt x="1070483" y="822960"/>
                  </a:moveTo>
                  <a:lnTo>
                    <a:pt x="1070330" y="823087"/>
                  </a:lnTo>
                  <a:lnTo>
                    <a:pt x="1070483" y="822960"/>
                  </a:lnTo>
                  <a:close/>
                </a:path>
                <a:path w="1408429" h="1235710">
                  <a:moveTo>
                    <a:pt x="1071422" y="826770"/>
                  </a:moveTo>
                  <a:lnTo>
                    <a:pt x="1070343" y="823112"/>
                  </a:lnTo>
                  <a:lnTo>
                    <a:pt x="1064577" y="829310"/>
                  </a:lnTo>
                  <a:lnTo>
                    <a:pt x="1071422" y="826770"/>
                  </a:lnTo>
                  <a:close/>
                </a:path>
                <a:path w="1408429" h="1235710">
                  <a:moveTo>
                    <a:pt x="1077137" y="819505"/>
                  </a:moveTo>
                  <a:lnTo>
                    <a:pt x="1076515" y="819137"/>
                  </a:lnTo>
                  <a:lnTo>
                    <a:pt x="1075994" y="819861"/>
                  </a:lnTo>
                  <a:lnTo>
                    <a:pt x="1077137" y="819505"/>
                  </a:lnTo>
                  <a:close/>
                </a:path>
                <a:path w="1408429" h="1235710">
                  <a:moveTo>
                    <a:pt x="1083056" y="685292"/>
                  </a:moveTo>
                  <a:lnTo>
                    <a:pt x="1082586" y="684174"/>
                  </a:lnTo>
                  <a:lnTo>
                    <a:pt x="1081887" y="685317"/>
                  </a:lnTo>
                  <a:lnTo>
                    <a:pt x="1083056" y="685292"/>
                  </a:lnTo>
                  <a:close/>
                </a:path>
                <a:path w="1408429" h="1235710">
                  <a:moveTo>
                    <a:pt x="1085735" y="520725"/>
                  </a:moveTo>
                  <a:lnTo>
                    <a:pt x="1085189" y="518172"/>
                  </a:lnTo>
                  <a:lnTo>
                    <a:pt x="1084795" y="518058"/>
                  </a:lnTo>
                  <a:lnTo>
                    <a:pt x="1085735" y="520725"/>
                  </a:lnTo>
                  <a:close/>
                </a:path>
                <a:path w="1408429" h="1235710">
                  <a:moveTo>
                    <a:pt x="1090244" y="794969"/>
                  </a:moveTo>
                  <a:lnTo>
                    <a:pt x="1090002" y="793254"/>
                  </a:lnTo>
                  <a:lnTo>
                    <a:pt x="1089317" y="793013"/>
                  </a:lnTo>
                  <a:lnTo>
                    <a:pt x="1090244" y="794969"/>
                  </a:lnTo>
                  <a:close/>
                </a:path>
                <a:path w="1408429" h="1235710">
                  <a:moveTo>
                    <a:pt x="1093698" y="795820"/>
                  </a:moveTo>
                  <a:lnTo>
                    <a:pt x="1092123" y="795896"/>
                  </a:lnTo>
                  <a:lnTo>
                    <a:pt x="1092200" y="796455"/>
                  </a:lnTo>
                  <a:lnTo>
                    <a:pt x="1093698" y="795820"/>
                  </a:lnTo>
                  <a:close/>
                </a:path>
                <a:path w="1408429" h="1235710">
                  <a:moveTo>
                    <a:pt x="1094359" y="792861"/>
                  </a:moveTo>
                  <a:lnTo>
                    <a:pt x="1093266" y="792848"/>
                  </a:lnTo>
                  <a:lnTo>
                    <a:pt x="1094092" y="793838"/>
                  </a:lnTo>
                  <a:lnTo>
                    <a:pt x="1094359" y="792861"/>
                  </a:lnTo>
                  <a:close/>
                </a:path>
                <a:path w="1408429" h="1235710">
                  <a:moveTo>
                    <a:pt x="1095908" y="795883"/>
                  </a:moveTo>
                  <a:lnTo>
                    <a:pt x="1094397" y="796353"/>
                  </a:lnTo>
                  <a:lnTo>
                    <a:pt x="1095209" y="797026"/>
                  </a:lnTo>
                  <a:lnTo>
                    <a:pt x="1095908" y="795883"/>
                  </a:lnTo>
                  <a:close/>
                </a:path>
                <a:path w="1408429" h="1235710">
                  <a:moveTo>
                    <a:pt x="1107795" y="767080"/>
                  </a:moveTo>
                  <a:lnTo>
                    <a:pt x="529856" y="767080"/>
                  </a:lnTo>
                  <a:lnTo>
                    <a:pt x="531253" y="770890"/>
                  </a:lnTo>
                  <a:lnTo>
                    <a:pt x="523201" y="781050"/>
                  </a:lnTo>
                  <a:lnTo>
                    <a:pt x="526262" y="783590"/>
                  </a:lnTo>
                  <a:lnTo>
                    <a:pt x="532155" y="779780"/>
                  </a:lnTo>
                  <a:lnTo>
                    <a:pt x="547903" y="786130"/>
                  </a:lnTo>
                  <a:lnTo>
                    <a:pt x="553085" y="779780"/>
                  </a:lnTo>
                  <a:lnTo>
                    <a:pt x="555167" y="777240"/>
                  </a:lnTo>
                  <a:lnTo>
                    <a:pt x="565962" y="787400"/>
                  </a:lnTo>
                  <a:lnTo>
                    <a:pt x="570242" y="803910"/>
                  </a:lnTo>
                  <a:lnTo>
                    <a:pt x="573138" y="800100"/>
                  </a:lnTo>
                  <a:lnTo>
                    <a:pt x="579031" y="803910"/>
                  </a:lnTo>
                  <a:lnTo>
                    <a:pt x="580834" y="826770"/>
                  </a:lnTo>
                  <a:lnTo>
                    <a:pt x="580783" y="829310"/>
                  </a:lnTo>
                  <a:lnTo>
                    <a:pt x="579526" y="839470"/>
                  </a:lnTo>
                  <a:lnTo>
                    <a:pt x="576148" y="840740"/>
                  </a:lnTo>
                  <a:lnTo>
                    <a:pt x="579183" y="847090"/>
                  </a:lnTo>
                  <a:lnTo>
                    <a:pt x="575233" y="847090"/>
                  </a:lnTo>
                  <a:lnTo>
                    <a:pt x="572185" y="853440"/>
                  </a:lnTo>
                  <a:lnTo>
                    <a:pt x="567270" y="853440"/>
                  </a:lnTo>
                  <a:lnTo>
                    <a:pt x="566127" y="858520"/>
                  </a:lnTo>
                  <a:lnTo>
                    <a:pt x="556552" y="866140"/>
                  </a:lnTo>
                  <a:lnTo>
                    <a:pt x="558342" y="872490"/>
                  </a:lnTo>
                  <a:lnTo>
                    <a:pt x="552564" y="875030"/>
                  </a:lnTo>
                  <a:lnTo>
                    <a:pt x="552119" y="882650"/>
                  </a:lnTo>
                  <a:lnTo>
                    <a:pt x="557606" y="887730"/>
                  </a:lnTo>
                  <a:lnTo>
                    <a:pt x="552221" y="895350"/>
                  </a:lnTo>
                  <a:lnTo>
                    <a:pt x="554824" y="897890"/>
                  </a:lnTo>
                  <a:lnTo>
                    <a:pt x="565505" y="891540"/>
                  </a:lnTo>
                  <a:lnTo>
                    <a:pt x="583133" y="890270"/>
                  </a:lnTo>
                  <a:lnTo>
                    <a:pt x="578535" y="899160"/>
                  </a:lnTo>
                  <a:lnTo>
                    <a:pt x="583425" y="904240"/>
                  </a:lnTo>
                  <a:lnTo>
                    <a:pt x="583247" y="914400"/>
                  </a:lnTo>
                  <a:lnTo>
                    <a:pt x="597725" y="916940"/>
                  </a:lnTo>
                  <a:lnTo>
                    <a:pt x="598957" y="920750"/>
                  </a:lnTo>
                  <a:lnTo>
                    <a:pt x="593471" y="925830"/>
                  </a:lnTo>
                  <a:lnTo>
                    <a:pt x="590562" y="941070"/>
                  </a:lnTo>
                  <a:lnTo>
                    <a:pt x="608330" y="942340"/>
                  </a:lnTo>
                  <a:lnTo>
                    <a:pt x="608342" y="949960"/>
                  </a:lnTo>
                  <a:lnTo>
                    <a:pt x="614553" y="957580"/>
                  </a:lnTo>
                  <a:lnTo>
                    <a:pt x="624306" y="957580"/>
                  </a:lnTo>
                  <a:lnTo>
                    <a:pt x="634720" y="949960"/>
                  </a:lnTo>
                  <a:lnTo>
                    <a:pt x="636879" y="962660"/>
                  </a:lnTo>
                  <a:lnTo>
                    <a:pt x="649401" y="965200"/>
                  </a:lnTo>
                  <a:lnTo>
                    <a:pt x="651090" y="953770"/>
                  </a:lnTo>
                  <a:lnTo>
                    <a:pt x="649452" y="949960"/>
                  </a:lnTo>
                  <a:lnTo>
                    <a:pt x="644550" y="938530"/>
                  </a:lnTo>
                  <a:lnTo>
                    <a:pt x="648855" y="932180"/>
                  </a:lnTo>
                  <a:lnTo>
                    <a:pt x="661085" y="933450"/>
                  </a:lnTo>
                  <a:lnTo>
                    <a:pt x="661860" y="932180"/>
                  </a:lnTo>
                  <a:lnTo>
                    <a:pt x="666584" y="924560"/>
                  </a:lnTo>
                  <a:lnTo>
                    <a:pt x="679691" y="933450"/>
                  </a:lnTo>
                  <a:lnTo>
                    <a:pt x="685406" y="924560"/>
                  </a:lnTo>
                  <a:lnTo>
                    <a:pt x="690079" y="929640"/>
                  </a:lnTo>
                  <a:lnTo>
                    <a:pt x="692734" y="924560"/>
                  </a:lnTo>
                  <a:lnTo>
                    <a:pt x="700036" y="930910"/>
                  </a:lnTo>
                  <a:lnTo>
                    <a:pt x="702932" y="924560"/>
                  </a:lnTo>
                  <a:lnTo>
                    <a:pt x="703503" y="923290"/>
                  </a:lnTo>
                  <a:lnTo>
                    <a:pt x="708964" y="927100"/>
                  </a:lnTo>
                  <a:lnTo>
                    <a:pt x="717524" y="923290"/>
                  </a:lnTo>
                  <a:lnTo>
                    <a:pt x="719289" y="916940"/>
                  </a:lnTo>
                  <a:lnTo>
                    <a:pt x="731266" y="909320"/>
                  </a:lnTo>
                  <a:lnTo>
                    <a:pt x="743902" y="920750"/>
                  </a:lnTo>
                  <a:lnTo>
                    <a:pt x="750189" y="919480"/>
                  </a:lnTo>
                  <a:lnTo>
                    <a:pt x="766076" y="924560"/>
                  </a:lnTo>
                  <a:lnTo>
                    <a:pt x="759663" y="932180"/>
                  </a:lnTo>
                  <a:lnTo>
                    <a:pt x="762825" y="944880"/>
                  </a:lnTo>
                  <a:lnTo>
                    <a:pt x="770191" y="944880"/>
                  </a:lnTo>
                  <a:lnTo>
                    <a:pt x="778154" y="953770"/>
                  </a:lnTo>
                  <a:lnTo>
                    <a:pt x="792975" y="955040"/>
                  </a:lnTo>
                  <a:lnTo>
                    <a:pt x="799198" y="955040"/>
                  </a:lnTo>
                  <a:lnTo>
                    <a:pt x="800506" y="951230"/>
                  </a:lnTo>
                  <a:lnTo>
                    <a:pt x="803757" y="955040"/>
                  </a:lnTo>
                  <a:lnTo>
                    <a:pt x="804608" y="951230"/>
                  </a:lnTo>
                  <a:lnTo>
                    <a:pt x="805446" y="947420"/>
                  </a:lnTo>
                  <a:lnTo>
                    <a:pt x="809879" y="953770"/>
                  </a:lnTo>
                  <a:lnTo>
                    <a:pt x="812088" y="951230"/>
                  </a:lnTo>
                  <a:lnTo>
                    <a:pt x="819251" y="955040"/>
                  </a:lnTo>
                  <a:lnTo>
                    <a:pt x="816775" y="957580"/>
                  </a:lnTo>
                  <a:lnTo>
                    <a:pt x="819289" y="958850"/>
                  </a:lnTo>
                  <a:lnTo>
                    <a:pt x="828433" y="957580"/>
                  </a:lnTo>
                  <a:lnTo>
                    <a:pt x="828522" y="951230"/>
                  </a:lnTo>
                  <a:lnTo>
                    <a:pt x="836498" y="957580"/>
                  </a:lnTo>
                  <a:lnTo>
                    <a:pt x="831075" y="970280"/>
                  </a:lnTo>
                  <a:lnTo>
                    <a:pt x="834694" y="980440"/>
                  </a:lnTo>
                  <a:lnTo>
                    <a:pt x="839025" y="982980"/>
                  </a:lnTo>
                  <a:lnTo>
                    <a:pt x="836041" y="984250"/>
                  </a:lnTo>
                  <a:lnTo>
                    <a:pt x="837222" y="988060"/>
                  </a:lnTo>
                  <a:lnTo>
                    <a:pt x="846391" y="986790"/>
                  </a:lnTo>
                  <a:lnTo>
                    <a:pt x="851027" y="981710"/>
                  </a:lnTo>
                  <a:lnTo>
                    <a:pt x="842543" y="969010"/>
                  </a:lnTo>
                  <a:lnTo>
                    <a:pt x="845337" y="966470"/>
                  </a:lnTo>
                  <a:lnTo>
                    <a:pt x="843394" y="970280"/>
                  </a:lnTo>
                  <a:lnTo>
                    <a:pt x="850874" y="970280"/>
                  </a:lnTo>
                  <a:lnTo>
                    <a:pt x="851446" y="967740"/>
                  </a:lnTo>
                  <a:lnTo>
                    <a:pt x="846315" y="966470"/>
                  </a:lnTo>
                  <a:lnTo>
                    <a:pt x="847953" y="960120"/>
                  </a:lnTo>
                  <a:lnTo>
                    <a:pt x="852843" y="963930"/>
                  </a:lnTo>
                  <a:lnTo>
                    <a:pt x="857770" y="960120"/>
                  </a:lnTo>
                  <a:lnTo>
                    <a:pt x="862711" y="956310"/>
                  </a:lnTo>
                  <a:lnTo>
                    <a:pt x="876541" y="956310"/>
                  </a:lnTo>
                  <a:lnTo>
                    <a:pt x="878433" y="951230"/>
                  </a:lnTo>
                  <a:lnTo>
                    <a:pt x="878903" y="949960"/>
                  </a:lnTo>
                  <a:lnTo>
                    <a:pt x="882764" y="952500"/>
                  </a:lnTo>
                  <a:lnTo>
                    <a:pt x="881608" y="955040"/>
                  </a:lnTo>
                  <a:lnTo>
                    <a:pt x="886752" y="949960"/>
                  </a:lnTo>
                  <a:lnTo>
                    <a:pt x="888047" y="948690"/>
                  </a:lnTo>
                  <a:lnTo>
                    <a:pt x="891679" y="951230"/>
                  </a:lnTo>
                  <a:lnTo>
                    <a:pt x="896124" y="948690"/>
                  </a:lnTo>
                  <a:lnTo>
                    <a:pt x="898347" y="947420"/>
                  </a:lnTo>
                  <a:lnTo>
                    <a:pt x="902792" y="944880"/>
                  </a:lnTo>
                  <a:lnTo>
                    <a:pt x="906754" y="947420"/>
                  </a:lnTo>
                  <a:lnTo>
                    <a:pt x="911313" y="938530"/>
                  </a:lnTo>
                  <a:lnTo>
                    <a:pt x="913752" y="947420"/>
                  </a:lnTo>
                  <a:lnTo>
                    <a:pt x="913917" y="943610"/>
                  </a:lnTo>
                  <a:lnTo>
                    <a:pt x="918413" y="942340"/>
                  </a:lnTo>
                  <a:lnTo>
                    <a:pt x="916266" y="938530"/>
                  </a:lnTo>
                  <a:lnTo>
                    <a:pt x="914844" y="935990"/>
                  </a:lnTo>
                  <a:lnTo>
                    <a:pt x="918616" y="939800"/>
                  </a:lnTo>
                  <a:lnTo>
                    <a:pt x="921245" y="935990"/>
                  </a:lnTo>
                  <a:lnTo>
                    <a:pt x="922121" y="934720"/>
                  </a:lnTo>
                  <a:lnTo>
                    <a:pt x="922921" y="934008"/>
                  </a:lnTo>
                  <a:lnTo>
                    <a:pt x="922058" y="933665"/>
                  </a:lnTo>
                  <a:lnTo>
                    <a:pt x="921893" y="934262"/>
                  </a:lnTo>
                  <a:lnTo>
                    <a:pt x="917854" y="925830"/>
                  </a:lnTo>
                  <a:lnTo>
                    <a:pt x="921956" y="925830"/>
                  </a:lnTo>
                  <a:lnTo>
                    <a:pt x="920026" y="919480"/>
                  </a:lnTo>
                  <a:lnTo>
                    <a:pt x="927912" y="932180"/>
                  </a:lnTo>
                  <a:lnTo>
                    <a:pt x="939558" y="928370"/>
                  </a:lnTo>
                  <a:lnTo>
                    <a:pt x="942263" y="933450"/>
                  </a:lnTo>
                  <a:lnTo>
                    <a:pt x="944880" y="932180"/>
                  </a:lnTo>
                  <a:lnTo>
                    <a:pt x="943051" y="928370"/>
                  </a:lnTo>
                  <a:lnTo>
                    <a:pt x="942441" y="927100"/>
                  </a:lnTo>
                  <a:lnTo>
                    <a:pt x="948537" y="923290"/>
                  </a:lnTo>
                  <a:lnTo>
                    <a:pt x="948080" y="929640"/>
                  </a:lnTo>
                  <a:lnTo>
                    <a:pt x="951204" y="929640"/>
                  </a:lnTo>
                  <a:lnTo>
                    <a:pt x="958608" y="923290"/>
                  </a:lnTo>
                  <a:lnTo>
                    <a:pt x="965936" y="927100"/>
                  </a:lnTo>
                  <a:lnTo>
                    <a:pt x="966990" y="923290"/>
                  </a:lnTo>
                  <a:lnTo>
                    <a:pt x="967333" y="922020"/>
                  </a:lnTo>
                  <a:lnTo>
                    <a:pt x="972515" y="925830"/>
                  </a:lnTo>
                  <a:lnTo>
                    <a:pt x="983996" y="922020"/>
                  </a:lnTo>
                  <a:lnTo>
                    <a:pt x="987831" y="920750"/>
                  </a:lnTo>
                  <a:lnTo>
                    <a:pt x="988237" y="919480"/>
                  </a:lnTo>
                  <a:lnTo>
                    <a:pt x="989863" y="914400"/>
                  </a:lnTo>
                  <a:lnTo>
                    <a:pt x="994587" y="913130"/>
                  </a:lnTo>
                  <a:lnTo>
                    <a:pt x="989698" y="909320"/>
                  </a:lnTo>
                  <a:lnTo>
                    <a:pt x="994041" y="910590"/>
                  </a:lnTo>
                  <a:lnTo>
                    <a:pt x="994930" y="909320"/>
                  </a:lnTo>
                  <a:lnTo>
                    <a:pt x="999375" y="902970"/>
                  </a:lnTo>
                  <a:lnTo>
                    <a:pt x="1005408" y="904240"/>
                  </a:lnTo>
                  <a:lnTo>
                    <a:pt x="1006386" y="902970"/>
                  </a:lnTo>
                  <a:lnTo>
                    <a:pt x="1011313" y="896620"/>
                  </a:lnTo>
                  <a:lnTo>
                    <a:pt x="1013853" y="900430"/>
                  </a:lnTo>
                  <a:lnTo>
                    <a:pt x="1014933" y="896620"/>
                  </a:lnTo>
                  <a:lnTo>
                    <a:pt x="1016025" y="892810"/>
                  </a:lnTo>
                  <a:lnTo>
                    <a:pt x="1016876" y="896620"/>
                  </a:lnTo>
                  <a:lnTo>
                    <a:pt x="1020559" y="892810"/>
                  </a:lnTo>
                  <a:lnTo>
                    <a:pt x="1023010" y="890270"/>
                  </a:lnTo>
                  <a:lnTo>
                    <a:pt x="1025474" y="887730"/>
                  </a:lnTo>
                  <a:lnTo>
                    <a:pt x="1019911" y="883373"/>
                  </a:lnTo>
                  <a:lnTo>
                    <a:pt x="1020864" y="883323"/>
                  </a:lnTo>
                  <a:lnTo>
                    <a:pt x="1019581" y="883107"/>
                  </a:lnTo>
                  <a:lnTo>
                    <a:pt x="1017397" y="881380"/>
                  </a:lnTo>
                  <a:lnTo>
                    <a:pt x="1023607" y="882650"/>
                  </a:lnTo>
                  <a:lnTo>
                    <a:pt x="1024420" y="881380"/>
                  </a:lnTo>
                  <a:lnTo>
                    <a:pt x="1026871" y="877570"/>
                  </a:lnTo>
                  <a:lnTo>
                    <a:pt x="1027874" y="880110"/>
                  </a:lnTo>
                  <a:lnTo>
                    <a:pt x="1032916" y="877570"/>
                  </a:lnTo>
                  <a:lnTo>
                    <a:pt x="1036650" y="881380"/>
                  </a:lnTo>
                  <a:lnTo>
                    <a:pt x="1038936" y="877570"/>
                  </a:lnTo>
                  <a:lnTo>
                    <a:pt x="1040447" y="875030"/>
                  </a:lnTo>
                  <a:lnTo>
                    <a:pt x="1037539" y="872490"/>
                  </a:lnTo>
                  <a:lnTo>
                    <a:pt x="1045133" y="869950"/>
                  </a:lnTo>
                  <a:lnTo>
                    <a:pt x="1043470" y="862330"/>
                  </a:lnTo>
                  <a:lnTo>
                    <a:pt x="1047254" y="866140"/>
                  </a:lnTo>
                  <a:lnTo>
                    <a:pt x="1048639" y="862330"/>
                  </a:lnTo>
                  <a:lnTo>
                    <a:pt x="1051991" y="864870"/>
                  </a:lnTo>
                  <a:lnTo>
                    <a:pt x="1053998" y="862330"/>
                  </a:lnTo>
                  <a:lnTo>
                    <a:pt x="1049020" y="857250"/>
                  </a:lnTo>
                  <a:lnTo>
                    <a:pt x="1053668" y="855980"/>
                  </a:lnTo>
                  <a:lnTo>
                    <a:pt x="1060716" y="859790"/>
                  </a:lnTo>
                  <a:lnTo>
                    <a:pt x="1058481" y="855980"/>
                  </a:lnTo>
                  <a:lnTo>
                    <a:pt x="1056246" y="852170"/>
                  </a:lnTo>
                  <a:lnTo>
                    <a:pt x="1062088" y="843280"/>
                  </a:lnTo>
                  <a:lnTo>
                    <a:pt x="1060056" y="842162"/>
                  </a:lnTo>
                  <a:lnTo>
                    <a:pt x="1060564" y="842213"/>
                  </a:lnTo>
                  <a:lnTo>
                    <a:pt x="1059230" y="840676"/>
                  </a:lnTo>
                  <a:lnTo>
                    <a:pt x="1058595" y="841349"/>
                  </a:lnTo>
                  <a:lnTo>
                    <a:pt x="1057503" y="840740"/>
                  </a:lnTo>
                  <a:lnTo>
                    <a:pt x="1067244" y="834390"/>
                  </a:lnTo>
                  <a:lnTo>
                    <a:pt x="1061212" y="834390"/>
                  </a:lnTo>
                  <a:lnTo>
                    <a:pt x="1063726" y="828040"/>
                  </a:lnTo>
                  <a:lnTo>
                    <a:pt x="1061974" y="827620"/>
                  </a:lnTo>
                  <a:lnTo>
                    <a:pt x="1062723" y="826604"/>
                  </a:lnTo>
                  <a:lnTo>
                    <a:pt x="1060932" y="826643"/>
                  </a:lnTo>
                  <a:lnTo>
                    <a:pt x="1061923" y="827608"/>
                  </a:lnTo>
                  <a:lnTo>
                    <a:pt x="1058494" y="826770"/>
                  </a:lnTo>
                  <a:lnTo>
                    <a:pt x="1061720" y="822960"/>
                  </a:lnTo>
                  <a:lnTo>
                    <a:pt x="1065657" y="826770"/>
                  </a:lnTo>
                  <a:lnTo>
                    <a:pt x="1070292" y="823112"/>
                  </a:lnTo>
                  <a:lnTo>
                    <a:pt x="1070292" y="822960"/>
                  </a:lnTo>
                  <a:lnTo>
                    <a:pt x="1069543" y="820420"/>
                  </a:lnTo>
                  <a:lnTo>
                    <a:pt x="1077925" y="814070"/>
                  </a:lnTo>
                  <a:lnTo>
                    <a:pt x="1072896" y="810260"/>
                  </a:lnTo>
                  <a:lnTo>
                    <a:pt x="1079652" y="814070"/>
                  </a:lnTo>
                  <a:lnTo>
                    <a:pt x="1081455" y="810260"/>
                  </a:lnTo>
                  <a:lnTo>
                    <a:pt x="1086269" y="800100"/>
                  </a:lnTo>
                  <a:lnTo>
                    <a:pt x="1088669" y="795020"/>
                  </a:lnTo>
                  <a:lnTo>
                    <a:pt x="1084554" y="791210"/>
                  </a:lnTo>
                  <a:lnTo>
                    <a:pt x="1091590" y="791210"/>
                  </a:lnTo>
                  <a:lnTo>
                    <a:pt x="1096479" y="782320"/>
                  </a:lnTo>
                  <a:lnTo>
                    <a:pt x="1095095" y="791210"/>
                  </a:lnTo>
                  <a:lnTo>
                    <a:pt x="1102182" y="783590"/>
                  </a:lnTo>
                  <a:lnTo>
                    <a:pt x="1105776" y="784860"/>
                  </a:lnTo>
                  <a:lnTo>
                    <a:pt x="1105369" y="783590"/>
                  </a:lnTo>
                  <a:lnTo>
                    <a:pt x="1104963" y="782320"/>
                  </a:lnTo>
                  <a:lnTo>
                    <a:pt x="1103325" y="777240"/>
                  </a:lnTo>
                  <a:lnTo>
                    <a:pt x="1102106" y="773430"/>
                  </a:lnTo>
                  <a:lnTo>
                    <a:pt x="1106893" y="773430"/>
                  </a:lnTo>
                  <a:lnTo>
                    <a:pt x="1107795" y="767080"/>
                  </a:lnTo>
                  <a:close/>
                </a:path>
                <a:path w="1408429" h="1235710">
                  <a:moveTo>
                    <a:pt x="1109687" y="703541"/>
                  </a:moveTo>
                  <a:lnTo>
                    <a:pt x="1104874" y="700989"/>
                  </a:lnTo>
                  <a:lnTo>
                    <a:pt x="1105763" y="701865"/>
                  </a:lnTo>
                  <a:lnTo>
                    <a:pt x="1109687" y="703541"/>
                  </a:lnTo>
                  <a:close/>
                </a:path>
                <a:path w="1408429" h="1235710">
                  <a:moveTo>
                    <a:pt x="1110742" y="763943"/>
                  </a:moveTo>
                  <a:lnTo>
                    <a:pt x="1110170" y="763625"/>
                  </a:lnTo>
                  <a:lnTo>
                    <a:pt x="1109687" y="764247"/>
                  </a:lnTo>
                  <a:lnTo>
                    <a:pt x="1110742" y="763943"/>
                  </a:lnTo>
                  <a:close/>
                </a:path>
                <a:path w="1408429" h="1235710">
                  <a:moveTo>
                    <a:pt x="1111554" y="762508"/>
                  </a:moveTo>
                  <a:lnTo>
                    <a:pt x="1109941" y="762292"/>
                  </a:lnTo>
                  <a:lnTo>
                    <a:pt x="1109611" y="763320"/>
                  </a:lnTo>
                  <a:lnTo>
                    <a:pt x="1111554" y="762508"/>
                  </a:lnTo>
                  <a:close/>
                </a:path>
                <a:path w="1408429" h="1235710">
                  <a:moveTo>
                    <a:pt x="1112520" y="703834"/>
                  </a:moveTo>
                  <a:lnTo>
                    <a:pt x="1110195" y="702957"/>
                  </a:lnTo>
                  <a:lnTo>
                    <a:pt x="1111135" y="705281"/>
                  </a:lnTo>
                  <a:lnTo>
                    <a:pt x="1112520" y="703834"/>
                  </a:lnTo>
                  <a:close/>
                </a:path>
                <a:path w="1408429" h="1235710">
                  <a:moveTo>
                    <a:pt x="1112634" y="738378"/>
                  </a:moveTo>
                  <a:lnTo>
                    <a:pt x="1111148" y="737641"/>
                  </a:lnTo>
                  <a:lnTo>
                    <a:pt x="1110805" y="740016"/>
                  </a:lnTo>
                  <a:lnTo>
                    <a:pt x="1112634" y="738378"/>
                  </a:lnTo>
                  <a:close/>
                </a:path>
                <a:path w="1408429" h="1235710">
                  <a:moveTo>
                    <a:pt x="1112710" y="708025"/>
                  </a:moveTo>
                  <a:lnTo>
                    <a:pt x="1112697" y="706856"/>
                  </a:lnTo>
                  <a:lnTo>
                    <a:pt x="1111973" y="707364"/>
                  </a:lnTo>
                  <a:lnTo>
                    <a:pt x="1112710" y="708025"/>
                  </a:lnTo>
                  <a:close/>
                </a:path>
                <a:path w="1408429" h="1235710">
                  <a:moveTo>
                    <a:pt x="1113434" y="736955"/>
                  </a:moveTo>
                  <a:lnTo>
                    <a:pt x="1112469" y="737323"/>
                  </a:lnTo>
                  <a:lnTo>
                    <a:pt x="1113231" y="738098"/>
                  </a:lnTo>
                  <a:lnTo>
                    <a:pt x="1113434" y="736955"/>
                  </a:lnTo>
                  <a:close/>
                </a:path>
                <a:path w="1408429" h="1235710">
                  <a:moveTo>
                    <a:pt x="1114196" y="763422"/>
                  </a:moveTo>
                  <a:lnTo>
                    <a:pt x="1113193" y="761441"/>
                  </a:lnTo>
                  <a:lnTo>
                    <a:pt x="1112989" y="764806"/>
                  </a:lnTo>
                  <a:lnTo>
                    <a:pt x="1114196" y="763422"/>
                  </a:lnTo>
                  <a:close/>
                </a:path>
                <a:path w="1408429" h="1235710">
                  <a:moveTo>
                    <a:pt x="1114755" y="707593"/>
                  </a:moveTo>
                  <a:lnTo>
                    <a:pt x="1113256" y="707364"/>
                  </a:lnTo>
                  <a:lnTo>
                    <a:pt x="1114323" y="708787"/>
                  </a:lnTo>
                  <a:lnTo>
                    <a:pt x="1114755" y="707593"/>
                  </a:lnTo>
                  <a:close/>
                </a:path>
                <a:path w="1408429" h="1235710">
                  <a:moveTo>
                    <a:pt x="1116063" y="695833"/>
                  </a:moveTo>
                  <a:lnTo>
                    <a:pt x="1115250" y="694702"/>
                  </a:lnTo>
                  <a:lnTo>
                    <a:pt x="1115275" y="696264"/>
                  </a:lnTo>
                  <a:lnTo>
                    <a:pt x="1116063" y="695833"/>
                  </a:lnTo>
                  <a:close/>
                </a:path>
                <a:path w="1408429" h="1235710">
                  <a:moveTo>
                    <a:pt x="1118704" y="748626"/>
                  </a:moveTo>
                  <a:lnTo>
                    <a:pt x="1117511" y="745566"/>
                  </a:lnTo>
                  <a:lnTo>
                    <a:pt x="1116253" y="747661"/>
                  </a:lnTo>
                  <a:lnTo>
                    <a:pt x="1118704" y="748626"/>
                  </a:lnTo>
                  <a:close/>
                </a:path>
                <a:path w="1408429" h="1235710">
                  <a:moveTo>
                    <a:pt x="1119466" y="734758"/>
                  </a:moveTo>
                  <a:lnTo>
                    <a:pt x="1118527" y="734580"/>
                  </a:lnTo>
                  <a:lnTo>
                    <a:pt x="1117815" y="735444"/>
                  </a:lnTo>
                  <a:lnTo>
                    <a:pt x="1119466" y="734758"/>
                  </a:lnTo>
                  <a:close/>
                </a:path>
                <a:path w="1408429" h="1235710">
                  <a:moveTo>
                    <a:pt x="1119466" y="730986"/>
                  </a:moveTo>
                  <a:lnTo>
                    <a:pt x="1118552" y="730504"/>
                  </a:lnTo>
                  <a:lnTo>
                    <a:pt x="1117600" y="733107"/>
                  </a:lnTo>
                  <a:lnTo>
                    <a:pt x="1119466" y="730986"/>
                  </a:lnTo>
                  <a:close/>
                </a:path>
                <a:path w="1408429" h="1235710">
                  <a:moveTo>
                    <a:pt x="1120406" y="745794"/>
                  </a:moveTo>
                  <a:lnTo>
                    <a:pt x="1119962" y="745604"/>
                  </a:lnTo>
                  <a:lnTo>
                    <a:pt x="1119505" y="746036"/>
                  </a:lnTo>
                  <a:lnTo>
                    <a:pt x="1120406" y="745794"/>
                  </a:lnTo>
                  <a:close/>
                </a:path>
                <a:path w="1408429" h="1235710">
                  <a:moveTo>
                    <a:pt x="1121410" y="744156"/>
                  </a:moveTo>
                  <a:lnTo>
                    <a:pt x="1120521" y="743902"/>
                  </a:lnTo>
                  <a:lnTo>
                    <a:pt x="1120317" y="745058"/>
                  </a:lnTo>
                  <a:lnTo>
                    <a:pt x="1121410" y="744156"/>
                  </a:lnTo>
                  <a:close/>
                </a:path>
                <a:path w="1408429" h="1235710">
                  <a:moveTo>
                    <a:pt x="1121867" y="741387"/>
                  </a:moveTo>
                  <a:lnTo>
                    <a:pt x="1120533" y="737235"/>
                  </a:lnTo>
                  <a:lnTo>
                    <a:pt x="1113104" y="735622"/>
                  </a:lnTo>
                  <a:lnTo>
                    <a:pt x="1115364" y="740092"/>
                  </a:lnTo>
                  <a:lnTo>
                    <a:pt x="1121867" y="741387"/>
                  </a:lnTo>
                  <a:close/>
                </a:path>
                <a:path w="1408429" h="1235710">
                  <a:moveTo>
                    <a:pt x="1123772" y="481965"/>
                  </a:moveTo>
                  <a:lnTo>
                    <a:pt x="1122438" y="482396"/>
                  </a:lnTo>
                  <a:lnTo>
                    <a:pt x="1122210" y="484085"/>
                  </a:lnTo>
                  <a:lnTo>
                    <a:pt x="1123772" y="481965"/>
                  </a:lnTo>
                  <a:close/>
                </a:path>
                <a:path w="1408429" h="1235710">
                  <a:moveTo>
                    <a:pt x="1124064" y="733437"/>
                  </a:moveTo>
                  <a:lnTo>
                    <a:pt x="1123721" y="732586"/>
                  </a:lnTo>
                  <a:lnTo>
                    <a:pt x="1121689" y="733437"/>
                  </a:lnTo>
                  <a:lnTo>
                    <a:pt x="1124064" y="733437"/>
                  </a:lnTo>
                  <a:close/>
                </a:path>
                <a:path w="1408429" h="1235710">
                  <a:moveTo>
                    <a:pt x="1124343" y="728916"/>
                  </a:moveTo>
                  <a:lnTo>
                    <a:pt x="1123099" y="727227"/>
                  </a:lnTo>
                  <a:lnTo>
                    <a:pt x="1121156" y="728484"/>
                  </a:lnTo>
                  <a:lnTo>
                    <a:pt x="1124343" y="728916"/>
                  </a:lnTo>
                  <a:close/>
                </a:path>
                <a:path w="1408429" h="1235710">
                  <a:moveTo>
                    <a:pt x="1124521" y="742797"/>
                  </a:moveTo>
                  <a:lnTo>
                    <a:pt x="1122680" y="741210"/>
                  </a:lnTo>
                  <a:lnTo>
                    <a:pt x="1122997" y="742340"/>
                  </a:lnTo>
                  <a:lnTo>
                    <a:pt x="1124521" y="742797"/>
                  </a:lnTo>
                  <a:close/>
                </a:path>
                <a:path w="1408429" h="1235710">
                  <a:moveTo>
                    <a:pt x="1125321" y="720763"/>
                  </a:moveTo>
                  <a:lnTo>
                    <a:pt x="1124991" y="719747"/>
                  </a:lnTo>
                  <a:lnTo>
                    <a:pt x="1124432" y="721360"/>
                  </a:lnTo>
                  <a:lnTo>
                    <a:pt x="1125321" y="720763"/>
                  </a:lnTo>
                  <a:close/>
                </a:path>
                <a:path w="1408429" h="1235710">
                  <a:moveTo>
                    <a:pt x="1129385" y="480529"/>
                  </a:moveTo>
                  <a:lnTo>
                    <a:pt x="1126909" y="479310"/>
                  </a:lnTo>
                  <a:lnTo>
                    <a:pt x="1128179" y="480174"/>
                  </a:lnTo>
                  <a:lnTo>
                    <a:pt x="1129385" y="480529"/>
                  </a:lnTo>
                  <a:close/>
                </a:path>
                <a:path w="1408429" h="1235710">
                  <a:moveTo>
                    <a:pt x="1131493" y="481076"/>
                  </a:moveTo>
                  <a:lnTo>
                    <a:pt x="1130503" y="481152"/>
                  </a:lnTo>
                  <a:lnTo>
                    <a:pt x="1131112" y="482053"/>
                  </a:lnTo>
                  <a:lnTo>
                    <a:pt x="1131493" y="481076"/>
                  </a:lnTo>
                  <a:close/>
                </a:path>
                <a:path w="1408429" h="1235710">
                  <a:moveTo>
                    <a:pt x="1138288" y="472592"/>
                  </a:moveTo>
                  <a:lnTo>
                    <a:pt x="1136942" y="471652"/>
                  </a:lnTo>
                  <a:lnTo>
                    <a:pt x="1136192" y="472960"/>
                  </a:lnTo>
                  <a:lnTo>
                    <a:pt x="1138288" y="472592"/>
                  </a:lnTo>
                  <a:close/>
                </a:path>
                <a:path w="1408429" h="1235710">
                  <a:moveTo>
                    <a:pt x="1142136" y="486702"/>
                  </a:moveTo>
                  <a:lnTo>
                    <a:pt x="1140841" y="485775"/>
                  </a:lnTo>
                  <a:lnTo>
                    <a:pt x="1140815" y="487045"/>
                  </a:lnTo>
                  <a:lnTo>
                    <a:pt x="1142136" y="486702"/>
                  </a:lnTo>
                  <a:close/>
                </a:path>
                <a:path w="1408429" h="1235710">
                  <a:moveTo>
                    <a:pt x="1408112" y="189230"/>
                  </a:moveTo>
                  <a:lnTo>
                    <a:pt x="1400378" y="187960"/>
                  </a:lnTo>
                  <a:lnTo>
                    <a:pt x="1390904" y="190500"/>
                  </a:lnTo>
                  <a:lnTo>
                    <a:pt x="1386814" y="195580"/>
                  </a:lnTo>
                  <a:lnTo>
                    <a:pt x="1369656" y="198120"/>
                  </a:lnTo>
                  <a:lnTo>
                    <a:pt x="1359763" y="203200"/>
                  </a:lnTo>
                  <a:lnTo>
                    <a:pt x="1357223" y="210820"/>
                  </a:lnTo>
                  <a:lnTo>
                    <a:pt x="1320850" y="212090"/>
                  </a:lnTo>
                  <a:lnTo>
                    <a:pt x="1314856" y="200660"/>
                  </a:lnTo>
                  <a:lnTo>
                    <a:pt x="1313522" y="198120"/>
                  </a:lnTo>
                  <a:lnTo>
                    <a:pt x="1317650" y="191770"/>
                  </a:lnTo>
                  <a:lnTo>
                    <a:pt x="1310563" y="180340"/>
                  </a:lnTo>
                  <a:lnTo>
                    <a:pt x="1313713" y="171450"/>
                  </a:lnTo>
                  <a:lnTo>
                    <a:pt x="1303947" y="171450"/>
                  </a:lnTo>
                  <a:lnTo>
                    <a:pt x="1289710" y="154940"/>
                  </a:lnTo>
                  <a:lnTo>
                    <a:pt x="1287526" y="152400"/>
                  </a:lnTo>
                  <a:lnTo>
                    <a:pt x="1277531" y="154940"/>
                  </a:lnTo>
                  <a:lnTo>
                    <a:pt x="1269682" y="149860"/>
                  </a:lnTo>
                  <a:lnTo>
                    <a:pt x="1269961" y="148590"/>
                  </a:lnTo>
                  <a:lnTo>
                    <a:pt x="1270254" y="147320"/>
                  </a:lnTo>
                  <a:lnTo>
                    <a:pt x="1270533" y="146050"/>
                  </a:lnTo>
                  <a:lnTo>
                    <a:pt x="1249324" y="147320"/>
                  </a:lnTo>
                  <a:lnTo>
                    <a:pt x="1242212" y="139700"/>
                  </a:lnTo>
                  <a:lnTo>
                    <a:pt x="1243444" y="123190"/>
                  </a:lnTo>
                  <a:lnTo>
                    <a:pt x="1236980" y="119380"/>
                  </a:lnTo>
                  <a:lnTo>
                    <a:pt x="1236433" y="105410"/>
                  </a:lnTo>
                  <a:lnTo>
                    <a:pt x="1227594" y="92710"/>
                  </a:lnTo>
                  <a:lnTo>
                    <a:pt x="1228775" y="85090"/>
                  </a:lnTo>
                  <a:lnTo>
                    <a:pt x="1228966" y="83820"/>
                  </a:lnTo>
                  <a:lnTo>
                    <a:pt x="1225194" y="85090"/>
                  </a:lnTo>
                  <a:lnTo>
                    <a:pt x="1227518" y="81280"/>
                  </a:lnTo>
                  <a:lnTo>
                    <a:pt x="1217041" y="60960"/>
                  </a:lnTo>
                  <a:lnTo>
                    <a:pt x="1219288" y="53340"/>
                  </a:lnTo>
                  <a:lnTo>
                    <a:pt x="1213459" y="50800"/>
                  </a:lnTo>
                  <a:lnTo>
                    <a:pt x="1216177" y="46990"/>
                  </a:lnTo>
                  <a:lnTo>
                    <a:pt x="1214056" y="43180"/>
                  </a:lnTo>
                  <a:lnTo>
                    <a:pt x="1205712" y="35560"/>
                  </a:lnTo>
                  <a:lnTo>
                    <a:pt x="1206322" y="34290"/>
                  </a:lnTo>
                  <a:lnTo>
                    <a:pt x="1208786" y="29210"/>
                  </a:lnTo>
                  <a:lnTo>
                    <a:pt x="1198651" y="25400"/>
                  </a:lnTo>
                  <a:lnTo>
                    <a:pt x="1200645" y="21590"/>
                  </a:lnTo>
                  <a:lnTo>
                    <a:pt x="1197813" y="17780"/>
                  </a:lnTo>
                  <a:lnTo>
                    <a:pt x="1195146" y="16510"/>
                  </a:lnTo>
                  <a:lnTo>
                    <a:pt x="1187157" y="12700"/>
                  </a:lnTo>
                  <a:lnTo>
                    <a:pt x="1180198" y="16510"/>
                  </a:lnTo>
                  <a:lnTo>
                    <a:pt x="1157859" y="2540"/>
                  </a:lnTo>
                  <a:lnTo>
                    <a:pt x="1143431" y="0"/>
                  </a:lnTo>
                  <a:lnTo>
                    <a:pt x="1087335" y="10160"/>
                  </a:lnTo>
                  <a:lnTo>
                    <a:pt x="1069416" y="29210"/>
                  </a:lnTo>
                  <a:lnTo>
                    <a:pt x="1070178" y="36830"/>
                  </a:lnTo>
                  <a:lnTo>
                    <a:pt x="1079157" y="34290"/>
                  </a:lnTo>
                  <a:lnTo>
                    <a:pt x="1083754" y="36830"/>
                  </a:lnTo>
                  <a:lnTo>
                    <a:pt x="1082903" y="46990"/>
                  </a:lnTo>
                  <a:lnTo>
                    <a:pt x="1086523" y="53340"/>
                  </a:lnTo>
                  <a:lnTo>
                    <a:pt x="1083640" y="60960"/>
                  </a:lnTo>
                  <a:lnTo>
                    <a:pt x="1070051" y="72390"/>
                  </a:lnTo>
                  <a:lnTo>
                    <a:pt x="1051991" y="110490"/>
                  </a:lnTo>
                  <a:lnTo>
                    <a:pt x="1048829" y="116840"/>
                  </a:lnTo>
                  <a:lnTo>
                    <a:pt x="1054112" y="120650"/>
                  </a:lnTo>
                  <a:lnTo>
                    <a:pt x="1052182" y="128270"/>
                  </a:lnTo>
                  <a:lnTo>
                    <a:pt x="1046962" y="132080"/>
                  </a:lnTo>
                  <a:lnTo>
                    <a:pt x="1035634" y="134620"/>
                  </a:lnTo>
                  <a:lnTo>
                    <a:pt x="1018082" y="148590"/>
                  </a:lnTo>
                  <a:lnTo>
                    <a:pt x="992873" y="137160"/>
                  </a:lnTo>
                  <a:lnTo>
                    <a:pt x="971778" y="184150"/>
                  </a:lnTo>
                  <a:lnTo>
                    <a:pt x="972375" y="193040"/>
                  </a:lnTo>
                  <a:lnTo>
                    <a:pt x="965669" y="196850"/>
                  </a:lnTo>
                  <a:lnTo>
                    <a:pt x="966876" y="204470"/>
                  </a:lnTo>
                  <a:lnTo>
                    <a:pt x="975182" y="212090"/>
                  </a:lnTo>
                  <a:lnTo>
                    <a:pt x="982599" y="205740"/>
                  </a:lnTo>
                  <a:lnTo>
                    <a:pt x="995032" y="205740"/>
                  </a:lnTo>
                  <a:lnTo>
                    <a:pt x="1008227" y="214630"/>
                  </a:lnTo>
                  <a:lnTo>
                    <a:pt x="1014590" y="205740"/>
                  </a:lnTo>
                  <a:lnTo>
                    <a:pt x="1018222" y="200660"/>
                  </a:lnTo>
                  <a:lnTo>
                    <a:pt x="1035494" y="201930"/>
                  </a:lnTo>
                  <a:lnTo>
                    <a:pt x="1061948" y="228600"/>
                  </a:lnTo>
                  <a:lnTo>
                    <a:pt x="1066317" y="246380"/>
                  </a:lnTo>
                  <a:lnTo>
                    <a:pt x="1052512" y="248920"/>
                  </a:lnTo>
                  <a:lnTo>
                    <a:pt x="1047915" y="246380"/>
                  </a:lnTo>
                  <a:lnTo>
                    <a:pt x="1043317" y="243840"/>
                  </a:lnTo>
                  <a:lnTo>
                    <a:pt x="1040777" y="246380"/>
                  </a:lnTo>
                  <a:lnTo>
                    <a:pt x="1029830" y="245110"/>
                  </a:lnTo>
                  <a:lnTo>
                    <a:pt x="1016127" y="252730"/>
                  </a:lnTo>
                  <a:lnTo>
                    <a:pt x="1009180" y="250190"/>
                  </a:lnTo>
                  <a:lnTo>
                    <a:pt x="1008126" y="257810"/>
                  </a:lnTo>
                  <a:lnTo>
                    <a:pt x="989952" y="259080"/>
                  </a:lnTo>
                  <a:lnTo>
                    <a:pt x="980655" y="279400"/>
                  </a:lnTo>
                  <a:lnTo>
                    <a:pt x="961885" y="289560"/>
                  </a:lnTo>
                  <a:lnTo>
                    <a:pt x="943127" y="289560"/>
                  </a:lnTo>
                  <a:lnTo>
                    <a:pt x="933196" y="303530"/>
                  </a:lnTo>
                  <a:lnTo>
                    <a:pt x="922159" y="309880"/>
                  </a:lnTo>
                  <a:lnTo>
                    <a:pt x="904176" y="307340"/>
                  </a:lnTo>
                  <a:lnTo>
                    <a:pt x="894435" y="299720"/>
                  </a:lnTo>
                  <a:lnTo>
                    <a:pt x="882091" y="300990"/>
                  </a:lnTo>
                  <a:lnTo>
                    <a:pt x="871194" y="322580"/>
                  </a:lnTo>
                  <a:lnTo>
                    <a:pt x="883500" y="344170"/>
                  </a:lnTo>
                  <a:lnTo>
                    <a:pt x="863168" y="354330"/>
                  </a:lnTo>
                  <a:lnTo>
                    <a:pt x="848690" y="373380"/>
                  </a:lnTo>
                  <a:lnTo>
                    <a:pt x="828078" y="382270"/>
                  </a:lnTo>
                  <a:lnTo>
                    <a:pt x="780389" y="382270"/>
                  </a:lnTo>
                  <a:lnTo>
                    <a:pt x="740308" y="398780"/>
                  </a:lnTo>
                  <a:lnTo>
                    <a:pt x="724039" y="410210"/>
                  </a:lnTo>
                  <a:lnTo>
                    <a:pt x="712749" y="407670"/>
                  </a:lnTo>
                  <a:lnTo>
                    <a:pt x="712889" y="401320"/>
                  </a:lnTo>
                  <a:lnTo>
                    <a:pt x="687539" y="401320"/>
                  </a:lnTo>
                  <a:lnTo>
                    <a:pt x="671182" y="392430"/>
                  </a:lnTo>
                  <a:lnTo>
                    <a:pt x="656805" y="389890"/>
                  </a:lnTo>
                  <a:lnTo>
                    <a:pt x="650163" y="381000"/>
                  </a:lnTo>
                  <a:lnTo>
                    <a:pt x="644728" y="379730"/>
                  </a:lnTo>
                  <a:lnTo>
                    <a:pt x="628421" y="375920"/>
                  </a:lnTo>
                  <a:lnTo>
                    <a:pt x="597357" y="379730"/>
                  </a:lnTo>
                  <a:lnTo>
                    <a:pt x="561898" y="374650"/>
                  </a:lnTo>
                  <a:lnTo>
                    <a:pt x="544169" y="372110"/>
                  </a:lnTo>
                  <a:lnTo>
                    <a:pt x="525919" y="374650"/>
                  </a:lnTo>
                  <a:lnTo>
                    <a:pt x="525284" y="369570"/>
                  </a:lnTo>
                  <a:lnTo>
                    <a:pt x="514210" y="356870"/>
                  </a:lnTo>
                  <a:lnTo>
                    <a:pt x="506069" y="334010"/>
                  </a:lnTo>
                  <a:lnTo>
                    <a:pt x="501510" y="334010"/>
                  </a:lnTo>
                  <a:lnTo>
                    <a:pt x="503250" y="325120"/>
                  </a:lnTo>
                  <a:lnTo>
                    <a:pt x="487438" y="322580"/>
                  </a:lnTo>
                  <a:lnTo>
                    <a:pt x="459689" y="303530"/>
                  </a:lnTo>
                  <a:lnTo>
                    <a:pt x="399389" y="295910"/>
                  </a:lnTo>
                  <a:lnTo>
                    <a:pt x="394449" y="284480"/>
                  </a:lnTo>
                  <a:lnTo>
                    <a:pt x="402475" y="267970"/>
                  </a:lnTo>
                  <a:lnTo>
                    <a:pt x="399592" y="259080"/>
                  </a:lnTo>
                  <a:lnTo>
                    <a:pt x="403136" y="245110"/>
                  </a:lnTo>
                  <a:lnTo>
                    <a:pt x="399694" y="240030"/>
                  </a:lnTo>
                  <a:lnTo>
                    <a:pt x="391947" y="228600"/>
                  </a:lnTo>
                  <a:lnTo>
                    <a:pt x="387705" y="213360"/>
                  </a:lnTo>
                  <a:lnTo>
                    <a:pt x="381088" y="207010"/>
                  </a:lnTo>
                  <a:lnTo>
                    <a:pt x="373684" y="207010"/>
                  </a:lnTo>
                  <a:lnTo>
                    <a:pt x="370255" y="201930"/>
                  </a:lnTo>
                  <a:lnTo>
                    <a:pt x="369392" y="200660"/>
                  </a:lnTo>
                  <a:lnTo>
                    <a:pt x="357555" y="201930"/>
                  </a:lnTo>
                  <a:lnTo>
                    <a:pt x="347764" y="195580"/>
                  </a:lnTo>
                  <a:lnTo>
                    <a:pt x="344830" y="187960"/>
                  </a:lnTo>
                  <a:lnTo>
                    <a:pt x="332447" y="181610"/>
                  </a:lnTo>
                  <a:lnTo>
                    <a:pt x="335102" y="176530"/>
                  </a:lnTo>
                  <a:lnTo>
                    <a:pt x="327063" y="171450"/>
                  </a:lnTo>
                  <a:lnTo>
                    <a:pt x="328218" y="165100"/>
                  </a:lnTo>
                  <a:lnTo>
                    <a:pt x="328917" y="161290"/>
                  </a:lnTo>
                  <a:lnTo>
                    <a:pt x="320103" y="165100"/>
                  </a:lnTo>
                  <a:lnTo>
                    <a:pt x="312623" y="161290"/>
                  </a:lnTo>
                  <a:lnTo>
                    <a:pt x="303949" y="167640"/>
                  </a:lnTo>
                  <a:lnTo>
                    <a:pt x="304990" y="176530"/>
                  </a:lnTo>
                  <a:lnTo>
                    <a:pt x="300126" y="182880"/>
                  </a:lnTo>
                  <a:lnTo>
                    <a:pt x="280504" y="189230"/>
                  </a:lnTo>
                  <a:lnTo>
                    <a:pt x="276288" y="200660"/>
                  </a:lnTo>
                  <a:lnTo>
                    <a:pt x="280263" y="223520"/>
                  </a:lnTo>
                  <a:lnTo>
                    <a:pt x="276440" y="233680"/>
                  </a:lnTo>
                  <a:lnTo>
                    <a:pt x="268833" y="233680"/>
                  </a:lnTo>
                  <a:lnTo>
                    <a:pt x="262877" y="240030"/>
                  </a:lnTo>
                  <a:lnTo>
                    <a:pt x="259080" y="236220"/>
                  </a:lnTo>
                  <a:lnTo>
                    <a:pt x="257822" y="234950"/>
                  </a:lnTo>
                  <a:lnTo>
                    <a:pt x="239001" y="236220"/>
                  </a:lnTo>
                  <a:lnTo>
                    <a:pt x="218782" y="228600"/>
                  </a:lnTo>
                  <a:lnTo>
                    <a:pt x="200939" y="280670"/>
                  </a:lnTo>
                  <a:lnTo>
                    <a:pt x="207721" y="288290"/>
                  </a:lnTo>
                  <a:lnTo>
                    <a:pt x="208051" y="295910"/>
                  </a:lnTo>
                  <a:lnTo>
                    <a:pt x="193446" y="294640"/>
                  </a:lnTo>
                  <a:lnTo>
                    <a:pt x="190017" y="289560"/>
                  </a:lnTo>
                  <a:lnTo>
                    <a:pt x="169913" y="298450"/>
                  </a:lnTo>
                  <a:lnTo>
                    <a:pt x="151409" y="300990"/>
                  </a:lnTo>
                  <a:lnTo>
                    <a:pt x="146621" y="304800"/>
                  </a:lnTo>
                  <a:lnTo>
                    <a:pt x="158381" y="313690"/>
                  </a:lnTo>
                  <a:lnTo>
                    <a:pt x="158432" y="330200"/>
                  </a:lnTo>
                  <a:lnTo>
                    <a:pt x="167373" y="358140"/>
                  </a:lnTo>
                  <a:lnTo>
                    <a:pt x="158610" y="364490"/>
                  </a:lnTo>
                  <a:lnTo>
                    <a:pt x="161975" y="369570"/>
                  </a:lnTo>
                  <a:lnTo>
                    <a:pt x="155194" y="370840"/>
                  </a:lnTo>
                  <a:lnTo>
                    <a:pt x="153708" y="394970"/>
                  </a:lnTo>
                  <a:lnTo>
                    <a:pt x="106921" y="416560"/>
                  </a:lnTo>
                  <a:lnTo>
                    <a:pt x="97878" y="426720"/>
                  </a:lnTo>
                  <a:lnTo>
                    <a:pt x="77470" y="426720"/>
                  </a:lnTo>
                  <a:lnTo>
                    <a:pt x="64998" y="448310"/>
                  </a:lnTo>
                  <a:lnTo>
                    <a:pt x="63360" y="444500"/>
                  </a:lnTo>
                  <a:lnTo>
                    <a:pt x="50507" y="449580"/>
                  </a:lnTo>
                  <a:lnTo>
                    <a:pt x="49314" y="444500"/>
                  </a:lnTo>
                  <a:lnTo>
                    <a:pt x="47815" y="438150"/>
                  </a:lnTo>
                  <a:lnTo>
                    <a:pt x="39471" y="444500"/>
                  </a:lnTo>
                  <a:lnTo>
                    <a:pt x="30594" y="441960"/>
                  </a:lnTo>
                  <a:lnTo>
                    <a:pt x="31051" y="448310"/>
                  </a:lnTo>
                  <a:lnTo>
                    <a:pt x="11887" y="454660"/>
                  </a:lnTo>
                  <a:lnTo>
                    <a:pt x="7785" y="463550"/>
                  </a:lnTo>
                  <a:lnTo>
                    <a:pt x="10426" y="469900"/>
                  </a:lnTo>
                  <a:lnTo>
                    <a:pt x="0" y="476250"/>
                  </a:lnTo>
                  <a:lnTo>
                    <a:pt x="7708" y="487680"/>
                  </a:lnTo>
                  <a:lnTo>
                    <a:pt x="4406" y="492760"/>
                  </a:lnTo>
                  <a:lnTo>
                    <a:pt x="6756" y="499110"/>
                  </a:lnTo>
                  <a:lnTo>
                    <a:pt x="13195" y="501650"/>
                  </a:lnTo>
                  <a:lnTo>
                    <a:pt x="14274" y="497840"/>
                  </a:lnTo>
                  <a:lnTo>
                    <a:pt x="18783" y="497840"/>
                  </a:lnTo>
                  <a:lnTo>
                    <a:pt x="30962" y="502920"/>
                  </a:lnTo>
                  <a:lnTo>
                    <a:pt x="29629" y="513080"/>
                  </a:lnTo>
                  <a:lnTo>
                    <a:pt x="34518" y="523240"/>
                  </a:lnTo>
                  <a:lnTo>
                    <a:pt x="31940" y="527050"/>
                  </a:lnTo>
                  <a:lnTo>
                    <a:pt x="37287" y="537210"/>
                  </a:lnTo>
                  <a:lnTo>
                    <a:pt x="22847" y="539750"/>
                  </a:lnTo>
                  <a:lnTo>
                    <a:pt x="22682" y="543560"/>
                  </a:lnTo>
                  <a:lnTo>
                    <a:pt x="32423" y="547370"/>
                  </a:lnTo>
                  <a:lnTo>
                    <a:pt x="37604" y="544830"/>
                  </a:lnTo>
                  <a:lnTo>
                    <a:pt x="43141" y="547370"/>
                  </a:lnTo>
                  <a:lnTo>
                    <a:pt x="44678" y="553720"/>
                  </a:lnTo>
                  <a:lnTo>
                    <a:pt x="54229" y="556260"/>
                  </a:lnTo>
                  <a:lnTo>
                    <a:pt x="58115" y="562610"/>
                  </a:lnTo>
                  <a:lnTo>
                    <a:pt x="56400" y="574040"/>
                  </a:lnTo>
                  <a:lnTo>
                    <a:pt x="61036" y="579120"/>
                  </a:lnTo>
                  <a:lnTo>
                    <a:pt x="69926" y="576580"/>
                  </a:lnTo>
                  <a:lnTo>
                    <a:pt x="75145" y="584200"/>
                  </a:lnTo>
                  <a:lnTo>
                    <a:pt x="84836" y="588010"/>
                  </a:lnTo>
                  <a:lnTo>
                    <a:pt x="105524" y="589280"/>
                  </a:lnTo>
                  <a:lnTo>
                    <a:pt x="103378" y="596900"/>
                  </a:lnTo>
                  <a:lnTo>
                    <a:pt x="109867" y="613410"/>
                  </a:lnTo>
                  <a:lnTo>
                    <a:pt x="126987" y="621030"/>
                  </a:lnTo>
                  <a:lnTo>
                    <a:pt x="118364" y="628650"/>
                  </a:lnTo>
                  <a:lnTo>
                    <a:pt x="118884" y="640080"/>
                  </a:lnTo>
                  <a:lnTo>
                    <a:pt x="129768" y="652780"/>
                  </a:lnTo>
                  <a:lnTo>
                    <a:pt x="133273" y="669290"/>
                  </a:lnTo>
                  <a:lnTo>
                    <a:pt x="125463" y="676910"/>
                  </a:lnTo>
                  <a:lnTo>
                    <a:pt x="119976" y="666750"/>
                  </a:lnTo>
                  <a:lnTo>
                    <a:pt x="112369" y="671830"/>
                  </a:lnTo>
                  <a:lnTo>
                    <a:pt x="113779" y="681990"/>
                  </a:lnTo>
                  <a:lnTo>
                    <a:pt x="120853" y="687070"/>
                  </a:lnTo>
                  <a:lnTo>
                    <a:pt x="118224" y="689610"/>
                  </a:lnTo>
                  <a:lnTo>
                    <a:pt x="122720" y="695960"/>
                  </a:lnTo>
                  <a:lnTo>
                    <a:pt x="120523" y="702310"/>
                  </a:lnTo>
                  <a:lnTo>
                    <a:pt x="126415" y="711200"/>
                  </a:lnTo>
                  <a:lnTo>
                    <a:pt x="143611" y="713740"/>
                  </a:lnTo>
                  <a:lnTo>
                    <a:pt x="150291" y="723900"/>
                  </a:lnTo>
                  <a:lnTo>
                    <a:pt x="172974" y="732790"/>
                  </a:lnTo>
                  <a:lnTo>
                    <a:pt x="175120" y="739140"/>
                  </a:lnTo>
                  <a:lnTo>
                    <a:pt x="181343" y="734060"/>
                  </a:lnTo>
                  <a:lnTo>
                    <a:pt x="181610" y="727710"/>
                  </a:lnTo>
                  <a:lnTo>
                    <a:pt x="197053" y="730250"/>
                  </a:lnTo>
                  <a:lnTo>
                    <a:pt x="199199" y="737870"/>
                  </a:lnTo>
                  <a:lnTo>
                    <a:pt x="224675" y="750570"/>
                  </a:lnTo>
                  <a:lnTo>
                    <a:pt x="231546" y="760730"/>
                  </a:lnTo>
                  <a:lnTo>
                    <a:pt x="243954" y="758190"/>
                  </a:lnTo>
                  <a:lnTo>
                    <a:pt x="246265" y="768350"/>
                  </a:lnTo>
                  <a:lnTo>
                    <a:pt x="251828" y="772160"/>
                  </a:lnTo>
                  <a:lnTo>
                    <a:pt x="260896" y="777240"/>
                  </a:lnTo>
                  <a:lnTo>
                    <a:pt x="268732" y="775970"/>
                  </a:lnTo>
                  <a:lnTo>
                    <a:pt x="266636" y="782320"/>
                  </a:lnTo>
                  <a:lnTo>
                    <a:pt x="278193" y="784860"/>
                  </a:lnTo>
                  <a:lnTo>
                    <a:pt x="280492" y="782320"/>
                  </a:lnTo>
                  <a:lnTo>
                    <a:pt x="287947" y="793750"/>
                  </a:lnTo>
                  <a:lnTo>
                    <a:pt x="291261" y="787400"/>
                  </a:lnTo>
                  <a:lnTo>
                    <a:pt x="296595" y="793750"/>
                  </a:lnTo>
                  <a:lnTo>
                    <a:pt x="302971" y="788670"/>
                  </a:lnTo>
                  <a:lnTo>
                    <a:pt x="314058" y="796290"/>
                  </a:lnTo>
                  <a:lnTo>
                    <a:pt x="325437" y="796290"/>
                  </a:lnTo>
                  <a:lnTo>
                    <a:pt x="329323" y="792480"/>
                  </a:lnTo>
                  <a:lnTo>
                    <a:pt x="335318" y="795020"/>
                  </a:lnTo>
                  <a:lnTo>
                    <a:pt x="342861" y="792480"/>
                  </a:lnTo>
                  <a:lnTo>
                    <a:pt x="350405" y="789940"/>
                  </a:lnTo>
                  <a:lnTo>
                    <a:pt x="353402" y="795020"/>
                  </a:lnTo>
                  <a:lnTo>
                    <a:pt x="351028" y="805180"/>
                  </a:lnTo>
                  <a:lnTo>
                    <a:pt x="355396" y="810260"/>
                  </a:lnTo>
                  <a:lnTo>
                    <a:pt x="356387" y="802640"/>
                  </a:lnTo>
                  <a:lnTo>
                    <a:pt x="369468" y="789940"/>
                  </a:lnTo>
                  <a:lnTo>
                    <a:pt x="370776" y="788670"/>
                  </a:lnTo>
                  <a:lnTo>
                    <a:pt x="372084" y="787400"/>
                  </a:lnTo>
                  <a:lnTo>
                    <a:pt x="376008" y="783590"/>
                  </a:lnTo>
                  <a:lnTo>
                    <a:pt x="392976" y="786130"/>
                  </a:lnTo>
                  <a:lnTo>
                    <a:pt x="389229" y="789940"/>
                  </a:lnTo>
                  <a:lnTo>
                    <a:pt x="409600" y="789940"/>
                  </a:lnTo>
                  <a:lnTo>
                    <a:pt x="441083" y="789940"/>
                  </a:lnTo>
                  <a:lnTo>
                    <a:pt x="440690" y="787400"/>
                  </a:lnTo>
                  <a:lnTo>
                    <a:pt x="449999" y="783590"/>
                  </a:lnTo>
                  <a:lnTo>
                    <a:pt x="453097" y="782320"/>
                  </a:lnTo>
                  <a:lnTo>
                    <a:pt x="454837" y="775970"/>
                  </a:lnTo>
                  <a:lnTo>
                    <a:pt x="455193" y="774700"/>
                  </a:lnTo>
                  <a:lnTo>
                    <a:pt x="477100" y="767080"/>
                  </a:lnTo>
                  <a:lnTo>
                    <a:pt x="477774" y="762000"/>
                  </a:lnTo>
                  <a:lnTo>
                    <a:pt x="484797" y="758190"/>
                  </a:lnTo>
                  <a:lnTo>
                    <a:pt x="487146" y="756920"/>
                  </a:lnTo>
                  <a:lnTo>
                    <a:pt x="489483" y="760730"/>
                  </a:lnTo>
                  <a:lnTo>
                    <a:pt x="499833" y="763270"/>
                  </a:lnTo>
                  <a:lnTo>
                    <a:pt x="511556" y="756920"/>
                  </a:lnTo>
                  <a:lnTo>
                    <a:pt x="518591" y="753110"/>
                  </a:lnTo>
                  <a:lnTo>
                    <a:pt x="526034" y="759460"/>
                  </a:lnTo>
                  <a:lnTo>
                    <a:pt x="520103" y="763270"/>
                  </a:lnTo>
                  <a:lnTo>
                    <a:pt x="528459" y="763270"/>
                  </a:lnTo>
                  <a:lnTo>
                    <a:pt x="1104303" y="763270"/>
                  </a:lnTo>
                  <a:lnTo>
                    <a:pt x="1103147" y="762000"/>
                  </a:lnTo>
                  <a:lnTo>
                    <a:pt x="1108798" y="762000"/>
                  </a:lnTo>
                  <a:lnTo>
                    <a:pt x="1109827" y="756920"/>
                  </a:lnTo>
                  <a:lnTo>
                    <a:pt x="1110310" y="762000"/>
                  </a:lnTo>
                  <a:lnTo>
                    <a:pt x="1113078" y="760730"/>
                  </a:lnTo>
                  <a:lnTo>
                    <a:pt x="1113561" y="756920"/>
                  </a:lnTo>
                  <a:lnTo>
                    <a:pt x="1114361" y="750570"/>
                  </a:lnTo>
                  <a:lnTo>
                    <a:pt x="1101432" y="753110"/>
                  </a:lnTo>
                  <a:lnTo>
                    <a:pt x="1115060" y="744639"/>
                  </a:lnTo>
                  <a:lnTo>
                    <a:pt x="1112862" y="746366"/>
                  </a:lnTo>
                  <a:lnTo>
                    <a:pt x="1115288" y="744994"/>
                  </a:lnTo>
                  <a:lnTo>
                    <a:pt x="1115148" y="744575"/>
                  </a:lnTo>
                  <a:lnTo>
                    <a:pt x="1117765" y="742950"/>
                  </a:lnTo>
                  <a:lnTo>
                    <a:pt x="1114056" y="741527"/>
                  </a:lnTo>
                  <a:lnTo>
                    <a:pt x="1114018" y="741400"/>
                  </a:lnTo>
                  <a:lnTo>
                    <a:pt x="1113866" y="741451"/>
                  </a:lnTo>
                  <a:lnTo>
                    <a:pt x="1107922" y="739140"/>
                  </a:lnTo>
                  <a:lnTo>
                    <a:pt x="1102766" y="734060"/>
                  </a:lnTo>
                  <a:lnTo>
                    <a:pt x="1098905" y="730250"/>
                  </a:lnTo>
                  <a:lnTo>
                    <a:pt x="1089710" y="734060"/>
                  </a:lnTo>
                  <a:lnTo>
                    <a:pt x="1086307" y="731520"/>
                  </a:lnTo>
                  <a:lnTo>
                    <a:pt x="1085977" y="731266"/>
                  </a:lnTo>
                  <a:lnTo>
                    <a:pt x="1086675" y="731520"/>
                  </a:lnTo>
                  <a:lnTo>
                    <a:pt x="1089139" y="728980"/>
                  </a:lnTo>
                  <a:lnTo>
                    <a:pt x="1090358" y="727710"/>
                  </a:lnTo>
                  <a:lnTo>
                    <a:pt x="1095273" y="722630"/>
                  </a:lnTo>
                  <a:lnTo>
                    <a:pt x="1113993" y="715010"/>
                  </a:lnTo>
                  <a:lnTo>
                    <a:pt x="1108151" y="704850"/>
                  </a:lnTo>
                  <a:lnTo>
                    <a:pt x="1087081" y="690880"/>
                  </a:lnTo>
                  <a:lnTo>
                    <a:pt x="1085977" y="687070"/>
                  </a:lnTo>
                  <a:lnTo>
                    <a:pt x="1085773" y="686396"/>
                  </a:lnTo>
                  <a:lnTo>
                    <a:pt x="1090460" y="690880"/>
                  </a:lnTo>
                  <a:lnTo>
                    <a:pt x="1098778" y="691362"/>
                  </a:lnTo>
                  <a:lnTo>
                    <a:pt x="1095349" y="692048"/>
                  </a:lnTo>
                  <a:lnTo>
                    <a:pt x="1113726" y="700278"/>
                  </a:lnTo>
                  <a:lnTo>
                    <a:pt x="1101242" y="691502"/>
                  </a:lnTo>
                  <a:lnTo>
                    <a:pt x="1112862" y="692150"/>
                  </a:lnTo>
                  <a:lnTo>
                    <a:pt x="1109586" y="685838"/>
                  </a:lnTo>
                  <a:lnTo>
                    <a:pt x="1085596" y="685838"/>
                  </a:lnTo>
                  <a:lnTo>
                    <a:pt x="1085189" y="685838"/>
                  </a:lnTo>
                  <a:lnTo>
                    <a:pt x="1081430" y="686282"/>
                  </a:lnTo>
                  <a:lnTo>
                    <a:pt x="1081430" y="729653"/>
                  </a:lnTo>
                  <a:lnTo>
                    <a:pt x="1077328" y="731520"/>
                  </a:lnTo>
                  <a:lnTo>
                    <a:pt x="1079525" y="728980"/>
                  </a:lnTo>
                  <a:lnTo>
                    <a:pt x="1081430" y="729653"/>
                  </a:lnTo>
                  <a:lnTo>
                    <a:pt x="1081430" y="686282"/>
                  </a:lnTo>
                  <a:lnTo>
                    <a:pt x="1078598" y="686612"/>
                  </a:lnTo>
                  <a:lnTo>
                    <a:pt x="1078801" y="685965"/>
                  </a:lnTo>
                  <a:lnTo>
                    <a:pt x="1078484" y="685685"/>
                  </a:lnTo>
                  <a:lnTo>
                    <a:pt x="1078509" y="686625"/>
                  </a:lnTo>
                  <a:lnTo>
                    <a:pt x="1074674" y="687070"/>
                  </a:lnTo>
                  <a:lnTo>
                    <a:pt x="1082484" y="683260"/>
                  </a:lnTo>
                  <a:lnTo>
                    <a:pt x="1085138" y="685800"/>
                  </a:lnTo>
                  <a:lnTo>
                    <a:pt x="1085596" y="685800"/>
                  </a:lnTo>
                  <a:lnTo>
                    <a:pt x="1109560" y="685800"/>
                  </a:lnTo>
                  <a:lnTo>
                    <a:pt x="1108240" y="683260"/>
                  </a:lnTo>
                  <a:lnTo>
                    <a:pt x="1101077" y="680720"/>
                  </a:lnTo>
                  <a:lnTo>
                    <a:pt x="1100531" y="676910"/>
                  </a:lnTo>
                  <a:lnTo>
                    <a:pt x="1100162" y="674370"/>
                  </a:lnTo>
                  <a:lnTo>
                    <a:pt x="1090688" y="669290"/>
                  </a:lnTo>
                  <a:lnTo>
                    <a:pt x="1074801" y="622300"/>
                  </a:lnTo>
                  <a:lnTo>
                    <a:pt x="1051217" y="608330"/>
                  </a:lnTo>
                  <a:lnTo>
                    <a:pt x="1050328" y="603250"/>
                  </a:lnTo>
                  <a:lnTo>
                    <a:pt x="1060780" y="586740"/>
                  </a:lnTo>
                  <a:lnTo>
                    <a:pt x="1073734" y="576580"/>
                  </a:lnTo>
                  <a:lnTo>
                    <a:pt x="1075359" y="575310"/>
                  </a:lnTo>
                  <a:lnTo>
                    <a:pt x="1071067" y="571500"/>
                  </a:lnTo>
                  <a:lnTo>
                    <a:pt x="1072426" y="568960"/>
                  </a:lnTo>
                  <a:lnTo>
                    <a:pt x="1076960" y="568960"/>
                  </a:lnTo>
                  <a:lnTo>
                    <a:pt x="1076439" y="574040"/>
                  </a:lnTo>
                  <a:lnTo>
                    <a:pt x="1083246" y="571500"/>
                  </a:lnTo>
                  <a:lnTo>
                    <a:pt x="1083868" y="568960"/>
                  </a:lnTo>
                  <a:lnTo>
                    <a:pt x="1085748" y="561340"/>
                  </a:lnTo>
                  <a:lnTo>
                    <a:pt x="1090726" y="561340"/>
                  </a:lnTo>
                  <a:lnTo>
                    <a:pt x="1088250" y="556260"/>
                  </a:lnTo>
                  <a:lnTo>
                    <a:pt x="1106233" y="553720"/>
                  </a:lnTo>
                  <a:lnTo>
                    <a:pt x="1114005" y="547370"/>
                  </a:lnTo>
                  <a:lnTo>
                    <a:pt x="1124000" y="549910"/>
                  </a:lnTo>
                  <a:lnTo>
                    <a:pt x="1125131" y="547370"/>
                  </a:lnTo>
                  <a:lnTo>
                    <a:pt x="1126274" y="544830"/>
                  </a:lnTo>
                  <a:lnTo>
                    <a:pt x="1126832" y="543560"/>
                  </a:lnTo>
                  <a:lnTo>
                    <a:pt x="1130820" y="534670"/>
                  </a:lnTo>
                  <a:lnTo>
                    <a:pt x="1118196" y="533400"/>
                  </a:lnTo>
                  <a:lnTo>
                    <a:pt x="1117473" y="529590"/>
                  </a:lnTo>
                  <a:lnTo>
                    <a:pt x="1104366" y="533400"/>
                  </a:lnTo>
                  <a:lnTo>
                    <a:pt x="1085176" y="521970"/>
                  </a:lnTo>
                  <a:lnTo>
                    <a:pt x="1075436" y="525780"/>
                  </a:lnTo>
                  <a:lnTo>
                    <a:pt x="1062824" y="542290"/>
                  </a:lnTo>
                  <a:lnTo>
                    <a:pt x="1053084" y="543560"/>
                  </a:lnTo>
                  <a:lnTo>
                    <a:pt x="1044041" y="535940"/>
                  </a:lnTo>
                  <a:lnTo>
                    <a:pt x="1046683" y="524510"/>
                  </a:lnTo>
                  <a:lnTo>
                    <a:pt x="1051674" y="527050"/>
                  </a:lnTo>
                  <a:lnTo>
                    <a:pt x="1052423" y="524510"/>
                  </a:lnTo>
                  <a:lnTo>
                    <a:pt x="1052804" y="523240"/>
                  </a:lnTo>
                  <a:lnTo>
                    <a:pt x="1047978" y="521970"/>
                  </a:lnTo>
                  <a:lnTo>
                    <a:pt x="1044435" y="514350"/>
                  </a:lnTo>
                  <a:lnTo>
                    <a:pt x="1023823" y="513080"/>
                  </a:lnTo>
                  <a:lnTo>
                    <a:pt x="1018997" y="509270"/>
                  </a:lnTo>
                  <a:lnTo>
                    <a:pt x="1021092" y="506730"/>
                  </a:lnTo>
                  <a:lnTo>
                    <a:pt x="1015822" y="505460"/>
                  </a:lnTo>
                  <a:lnTo>
                    <a:pt x="1013815" y="497840"/>
                  </a:lnTo>
                  <a:lnTo>
                    <a:pt x="1012812" y="494030"/>
                  </a:lnTo>
                  <a:lnTo>
                    <a:pt x="1020000" y="488950"/>
                  </a:lnTo>
                  <a:lnTo>
                    <a:pt x="1016838" y="485140"/>
                  </a:lnTo>
                  <a:lnTo>
                    <a:pt x="1024051" y="481330"/>
                  </a:lnTo>
                  <a:lnTo>
                    <a:pt x="1034262" y="490220"/>
                  </a:lnTo>
                  <a:lnTo>
                    <a:pt x="1035786" y="483870"/>
                  </a:lnTo>
                  <a:lnTo>
                    <a:pt x="1043825" y="483870"/>
                  </a:lnTo>
                  <a:lnTo>
                    <a:pt x="1046543" y="481330"/>
                  </a:lnTo>
                  <a:lnTo>
                    <a:pt x="1051966" y="476250"/>
                  </a:lnTo>
                  <a:lnTo>
                    <a:pt x="1057859" y="461010"/>
                  </a:lnTo>
                  <a:lnTo>
                    <a:pt x="1078763" y="452120"/>
                  </a:lnTo>
                  <a:lnTo>
                    <a:pt x="1080490" y="449580"/>
                  </a:lnTo>
                  <a:lnTo>
                    <a:pt x="1081354" y="448310"/>
                  </a:lnTo>
                  <a:lnTo>
                    <a:pt x="1091717" y="433070"/>
                  </a:lnTo>
                  <a:lnTo>
                    <a:pt x="1097318" y="430530"/>
                  </a:lnTo>
                  <a:lnTo>
                    <a:pt x="1108722" y="431800"/>
                  </a:lnTo>
                  <a:lnTo>
                    <a:pt x="1109497" y="430530"/>
                  </a:lnTo>
                  <a:lnTo>
                    <a:pt x="1110272" y="429260"/>
                  </a:lnTo>
                  <a:lnTo>
                    <a:pt x="1120952" y="443230"/>
                  </a:lnTo>
                  <a:lnTo>
                    <a:pt x="1111148" y="458470"/>
                  </a:lnTo>
                  <a:lnTo>
                    <a:pt x="1102410" y="463550"/>
                  </a:lnTo>
                  <a:lnTo>
                    <a:pt x="1102969" y="468630"/>
                  </a:lnTo>
                  <a:lnTo>
                    <a:pt x="1096899" y="471170"/>
                  </a:lnTo>
                  <a:lnTo>
                    <a:pt x="1097775" y="476250"/>
                  </a:lnTo>
                  <a:lnTo>
                    <a:pt x="1108913" y="476250"/>
                  </a:lnTo>
                  <a:lnTo>
                    <a:pt x="1106766" y="485140"/>
                  </a:lnTo>
                  <a:lnTo>
                    <a:pt x="1093635" y="490220"/>
                  </a:lnTo>
                  <a:lnTo>
                    <a:pt x="1096162" y="495300"/>
                  </a:lnTo>
                  <a:lnTo>
                    <a:pt x="1107782" y="491490"/>
                  </a:lnTo>
                  <a:lnTo>
                    <a:pt x="1106525" y="487680"/>
                  </a:lnTo>
                  <a:lnTo>
                    <a:pt x="1111427" y="488950"/>
                  </a:lnTo>
                  <a:lnTo>
                    <a:pt x="1112481" y="487680"/>
                  </a:lnTo>
                  <a:lnTo>
                    <a:pt x="1122045" y="476250"/>
                  </a:lnTo>
                  <a:lnTo>
                    <a:pt x="1143063" y="464820"/>
                  </a:lnTo>
                  <a:lnTo>
                    <a:pt x="1165733" y="462280"/>
                  </a:lnTo>
                  <a:lnTo>
                    <a:pt x="1181087" y="443230"/>
                  </a:lnTo>
                  <a:lnTo>
                    <a:pt x="1207223" y="430530"/>
                  </a:lnTo>
                  <a:lnTo>
                    <a:pt x="1208024" y="429260"/>
                  </a:lnTo>
                  <a:lnTo>
                    <a:pt x="1219911" y="410210"/>
                  </a:lnTo>
                  <a:lnTo>
                    <a:pt x="1223073" y="405130"/>
                  </a:lnTo>
                  <a:lnTo>
                    <a:pt x="1228077" y="402590"/>
                  </a:lnTo>
                  <a:lnTo>
                    <a:pt x="1232039" y="411480"/>
                  </a:lnTo>
                  <a:lnTo>
                    <a:pt x="1254988" y="416560"/>
                  </a:lnTo>
                  <a:lnTo>
                    <a:pt x="1259674" y="410210"/>
                  </a:lnTo>
                  <a:lnTo>
                    <a:pt x="1255763" y="402590"/>
                  </a:lnTo>
                  <a:lnTo>
                    <a:pt x="1253159" y="397510"/>
                  </a:lnTo>
                  <a:lnTo>
                    <a:pt x="1273860" y="396240"/>
                  </a:lnTo>
                  <a:lnTo>
                    <a:pt x="1283589" y="383540"/>
                  </a:lnTo>
                  <a:lnTo>
                    <a:pt x="1291590" y="383540"/>
                  </a:lnTo>
                  <a:lnTo>
                    <a:pt x="1295730" y="365760"/>
                  </a:lnTo>
                  <a:lnTo>
                    <a:pt x="1304467" y="368300"/>
                  </a:lnTo>
                  <a:lnTo>
                    <a:pt x="1303870" y="374650"/>
                  </a:lnTo>
                  <a:lnTo>
                    <a:pt x="1313167" y="383540"/>
                  </a:lnTo>
                  <a:lnTo>
                    <a:pt x="1311960" y="375920"/>
                  </a:lnTo>
                  <a:lnTo>
                    <a:pt x="1307680" y="374650"/>
                  </a:lnTo>
                  <a:lnTo>
                    <a:pt x="1324571" y="368300"/>
                  </a:lnTo>
                  <a:lnTo>
                    <a:pt x="1325245" y="365760"/>
                  </a:lnTo>
                  <a:lnTo>
                    <a:pt x="1328585" y="353060"/>
                  </a:lnTo>
                  <a:lnTo>
                    <a:pt x="1325905" y="349250"/>
                  </a:lnTo>
                  <a:lnTo>
                    <a:pt x="1328394" y="332740"/>
                  </a:lnTo>
                  <a:lnTo>
                    <a:pt x="1321308" y="309880"/>
                  </a:lnTo>
                  <a:lnTo>
                    <a:pt x="1320520" y="307340"/>
                  </a:lnTo>
                  <a:lnTo>
                    <a:pt x="1332649" y="303530"/>
                  </a:lnTo>
                  <a:lnTo>
                    <a:pt x="1341577" y="290830"/>
                  </a:lnTo>
                  <a:lnTo>
                    <a:pt x="1368285" y="299720"/>
                  </a:lnTo>
                  <a:lnTo>
                    <a:pt x="1370406" y="290830"/>
                  </a:lnTo>
                  <a:lnTo>
                    <a:pt x="1371625" y="285750"/>
                  </a:lnTo>
                  <a:lnTo>
                    <a:pt x="1378458" y="280670"/>
                  </a:lnTo>
                  <a:lnTo>
                    <a:pt x="1378102" y="274320"/>
                  </a:lnTo>
                  <a:lnTo>
                    <a:pt x="1388389" y="260350"/>
                  </a:lnTo>
                  <a:lnTo>
                    <a:pt x="1386865" y="252730"/>
                  </a:lnTo>
                  <a:lnTo>
                    <a:pt x="1388402" y="248920"/>
                  </a:lnTo>
                  <a:lnTo>
                    <a:pt x="1395552" y="231140"/>
                  </a:lnTo>
                  <a:lnTo>
                    <a:pt x="1394345" y="224790"/>
                  </a:lnTo>
                  <a:lnTo>
                    <a:pt x="1406855" y="212090"/>
                  </a:lnTo>
                  <a:lnTo>
                    <a:pt x="1408112" y="210820"/>
                  </a:lnTo>
                  <a:lnTo>
                    <a:pt x="1403350" y="203200"/>
                  </a:lnTo>
                  <a:lnTo>
                    <a:pt x="1408112" y="189230"/>
                  </a:lnTo>
                  <a:close/>
                </a:path>
              </a:pathLst>
            </a:custGeom>
            <a:solidFill>
              <a:srgbClr val="DF5F1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459800" y="2718908"/>
              <a:ext cx="1408430" cy="1235710"/>
            </a:xfrm>
            <a:custGeom>
              <a:avLst/>
              <a:gdLst/>
              <a:ahLst/>
              <a:cxnLst/>
              <a:rect l="l" t="t" r="r" b="b"/>
              <a:pathLst>
                <a:path w="1408429" h="1235710">
                  <a:moveTo>
                    <a:pt x="792981" y="955911"/>
                  </a:moveTo>
                  <a:lnTo>
                    <a:pt x="799194" y="956123"/>
                  </a:lnTo>
                  <a:lnTo>
                    <a:pt x="800509" y="952370"/>
                  </a:lnTo>
                  <a:lnTo>
                    <a:pt x="803763" y="955607"/>
                  </a:lnTo>
                  <a:lnTo>
                    <a:pt x="805448" y="947430"/>
                  </a:lnTo>
                  <a:lnTo>
                    <a:pt x="809882" y="954504"/>
                  </a:lnTo>
                  <a:lnTo>
                    <a:pt x="812093" y="951631"/>
                  </a:lnTo>
                  <a:lnTo>
                    <a:pt x="819248" y="955160"/>
                  </a:lnTo>
                  <a:lnTo>
                    <a:pt x="816777" y="958337"/>
                  </a:lnTo>
                  <a:lnTo>
                    <a:pt x="819289" y="959500"/>
                  </a:lnTo>
                  <a:lnTo>
                    <a:pt x="828437" y="957643"/>
                  </a:lnTo>
                  <a:lnTo>
                    <a:pt x="828525" y="952323"/>
                  </a:lnTo>
                  <a:lnTo>
                    <a:pt x="836505" y="958181"/>
                  </a:lnTo>
                  <a:lnTo>
                    <a:pt x="831074" y="971229"/>
                  </a:lnTo>
                  <a:lnTo>
                    <a:pt x="834691" y="981418"/>
                  </a:lnTo>
                  <a:lnTo>
                    <a:pt x="839022" y="983520"/>
                  </a:lnTo>
                  <a:lnTo>
                    <a:pt x="836036" y="984339"/>
                  </a:lnTo>
                  <a:lnTo>
                    <a:pt x="837224" y="988366"/>
                  </a:lnTo>
                  <a:lnTo>
                    <a:pt x="846393" y="987418"/>
                  </a:lnTo>
                  <a:lnTo>
                    <a:pt x="851027" y="982350"/>
                  </a:lnTo>
                  <a:lnTo>
                    <a:pt x="842541" y="969809"/>
                  </a:lnTo>
                  <a:lnTo>
                    <a:pt x="845342" y="967204"/>
                  </a:lnTo>
                  <a:lnTo>
                    <a:pt x="843391" y="970776"/>
                  </a:lnTo>
                  <a:lnTo>
                    <a:pt x="850879" y="971239"/>
                  </a:lnTo>
                  <a:lnTo>
                    <a:pt x="851449" y="968014"/>
                  </a:lnTo>
                  <a:lnTo>
                    <a:pt x="846310" y="967613"/>
                  </a:lnTo>
                  <a:lnTo>
                    <a:pt x="847951" y="960314"/>
                  </a:lnTo>
                  <a:lnTo>
                    <a:pt x="852842" y="964012"/>
                  </a:lnTo>
                  <a:lnTo>
                    <a:pt x="862707" y="956590"/>
                  </a:lnTo>
                  <a:lnTo>
                    <a:pt x="876546" y="956714"/>
                  </a:lnTo>
                  <a:lnTo>
                    <a:pt x="878909" y="950826"/>
                  </a:lnTo>
                  <a:lnTo>
                    <a:pt x="882759" y="952536"/>
                  </a:lnTo>
                  <a:lnTo>
                    <a:pt x="881612" y="955424"/>
                  </a:lnTo>
                  <a:lnTo>
                    <a:pt x="888043" y="949557"/>
                  </a:lnTo>
                  <a:lnTo>
                    <a:pt x="891679" y="951980"/>
                  </a:lnTo>
                  <a:lnTo>
                    <a:pt x="902797" y="946069"/>
                  </a:lnTo>
                  <a:lnTo>
                    <a:pt x="906753" y="947863"/>
                  </a:lnTo>
                  <a:lnTo>
                    <a:pt x="911310" y="938853"/>
                  </a:lnTo>
                  <a:lnTo>
                    <a:pt x="913751" y="947747"/>
                  </a:lnTo>
                  <a:lnTo>
                    <a:pt x="913915" y="943734"/>
                  </a:lnTo>
                  <a:lnTo>
                    <a:pt x="918413" y="943350"/>
                  </a:lnTo>
                  <a:lnTo>
                    <a:pt x="914841" y="936536"/>
                  </a:lnTo>
                  <a:lnTo>
                    <a:pt x="918615" y="940949"/>
                  </a:lnTo>
                  <a:lnTo>
                    <a:pt x="922118" y="935390"/>
                  </a:lnTo>
                  <a:lnTo>
                    <a:pt x="917859" y="926540"/>
                  </a:lnTo>
                  <a:lnTo>
                    <a:pt x="921955" y="925842"/>
                  </a:lnTo>
                  <a:lnTo>
                    <a:pt x="920022" y="919543"/>
                  </a:lnTo>
                  <a:lnTo>
                    <a:pt x="927912" y="933282"/>
                  </a:lnTo>
                  <a:lnTo>
                    <a:pt x="939565" y="929457"/>
                  </a:lnTo>
                  <a:lnTo>
                    <a:pt x="942266" y="933538"/>
                  </a:lnTo>
                  <a:lnTo>
                    <a:pt x="944879" y="932205"/>
                  </a:lnTo>
                  <a:lnTo>
                    <a:pt x="942448" y="927756"/>
                  </a:lnTo>
                  <a:lnTo>
                    <a:pt x="948543" y="924344"/>
                  </a:lnTo>
                  <a:lnTo>
                    <a:pt x="948086" y="930107"/>
                  </a:lnTo>
                  <a:lnTo>
                    <a:pt x="951200" y="929945"/>
                  </a:lnTo>
                  <a:lnTo>
                    <a:pt x="958610" y="923970"/>
                  </a:lnTo>
                  <a:lnTo>
                    <a:pt x="965940" y="928095"/>
                  </a:lnTo>
                  <a:lnTo>
                    <a:pt x="967335" y="922940"/>
                  </a:lnTo>
                  <a:lnTo>
                    <a:pt x="972521" y="926263"/>
                  </a:lnTo>
                  <a:lnTo>
                    <a:pt x="987828" y="921433"/>
                  </a:lnTo>
                  <a:lnTo>
                    <a:pt x="989867" y="915362"/>
                  </a:lnTo>
                  <a:lnTo>
                    <a:pt x="994588" y="914194"/>
                  </a:lnTo>
                  <a:lnTo>
                    <a:pt x="989704" y="909967"/>
                  </a:lnTo>
                  <a:lnTo>
                    <a:pt x="994046" y="911279"/>
                  </a:lnTo>
                  <a:lnTo>
                    <a:pt x="999374" y="904047"/>
                  </a:lnTo>
                  <a:lnTo>
                    <a:pt x="1005407" y="904636"/>
                  </a:lnTo>
                  <a:lnTo>
                    <a:pt x="1011309" y="896763"/>
                  </a:lnTo>
                  <a:lnTo>
                    <a:pt x="1013852" y="900666"/>
                  </a:lnTo>
                  <a:lnTo>
                    <a:pt x="1016024" y="894069"/>
                  </a:lnTo>
                  <a:lnTo>
                    <a:pt x="1016879" y="897155"/>
                  </a:lnTo>
                  <a:lnTo>
                    <a:pt x="1025470" y="887976"/>
                  </a:lnTo>
                  <a:lnTo>
                    <a:pt x="1017403" y="882586"/>
                  </a:lnTo>
                  <a:lnTo>
                    <a:pt x="1023609" y="883664"/>
                  </a:lnTo>
                  <a:lnTo>
                    <a:pt x="1026870" y="878090"/>
                  </a:lnTo>
                  <a:lnTo>
                    <a:pt x="1027881" y="881196"/>
                  </a:lnTo>
                  <a:lnTo>
                    <a:pt x="1032920" y="878831"/>
                  </a:lnTo>
                  <a:lnTo>
                    <a:pt x="1036657" y="881474"/>
                  </a:lnTo>
                  <a:lnTo>
                    <a:pt x="1040449" y="875886"/>
                  </a:lnTo>
                  <a:lnTo>
                    <a:pt x="1037539" y="873220"/>
                  </a:lnTo>
                  <a:lnTo>
                    <a:pt x="1045134" y="870473"/>
                  </a:lnTo>
                  <a:lnTo>
                    <a:pt x="1043472" y="862903"/>
                  </a:lnTo>
                  <a:lnTo>
                    <a:pt x="1047257" y="866888"/>
                  </a:lnTo>
                  <a:lnTo>
                    <a:pt x="1048634" y="863577"/>
                  </a:lnTo>
                  <a:lnTo>
                    <a:pt x="1051999" y="865144"/>
                  </a:lnTo>
                  <a:lnTo>
                    <a:pt x="1053996" y="863122"/>
                  </a:lnTo>
                  <a:lnTo>
                    <a:pt x="1049027" y="858412"/>
                  </a:lnTo>
                  <a:lnTo>
                    <a:pt x="1053668" y="856105"/>
                  </a:lnTo>
                  <a:lnTo>
                    <a:pt x="1060719" y="860073"/>
                  </a:lnTo>
                  <a:lnTo>
                    <a:pt x="1056254" y="853075"/>
                  </a:lnTo>
                  <a:lnTo>
                    <a:pt x="1062094" y="843767"/>
                  </a:lnTo>
                  <a:lnTo>
                    <a:pt x="1057502" y="841961"/>
                  </a:lnTo>
                  <a:lnTo>
                    <a:pt x="1067247" y="834992"/>
                  </a:lnTo>
                  <a:lnTo>
                    <a:pt x="1061207" y="835223"/>
                  </a:lnTo>
                  <a:lnTo>
                    <a:pt x="1063726" y="829269"/>
                  </a:lnTo>
                  <a:lnTo>
                    <a:pt x="1058492" y="827668"/>
                  </a:lnTo>
                  <a:lnTo>
                    <a:pt x="1061719" y="823123"/>
                  </a:lnTo>
                  <a:lnTo>
                    <a:pt x="1065657" y="826785"/>
                  </a:lnTo>
                  <a:lnTo>
                    <a:pt x="1070490" y="823880"/>
                  </a:lnTo>
                  <a:lnTo>
                    <a:pt x="1064581" y="830497"/>
                  </a:lnTo>
                  <a:lnTo>
                    <a:pt x="1071419" y="827698"/>
                  </a:lnTo>
                  <a:lnTo>
                    <a:pt x="1069548" y="821603"/>
                  </a:lnTo>
                  <a:lnTo>
                    <a:pt x="1077923" y="814454"/>
                  </a:lnTo>
                  <a:lnTo>
                    <a:pt x="1072901" y="811270"/>
                  </a:lnTo>
                  <a:lnTo>
                    <a:pt x="1079659" y="814074"/>
                  </a:lnTo>
                  <a:lnTo>
                    <a:pt x="1088669" y="795787"/>
                  </a:lnTo>
                  <a:lnTo>
                    <a:pt x="1084561" y="791361"/>
                  </a:lnTo>
                  <a:lnTo>
                    <a:pt x="1091597" y="792337"/>
                  </a:lnTo>
                  <a:lnTo>
                    <a:pt x="1096486" y="782981"/>
                  </a:lnTo>
                  <a:lnTo>
                    <a:pt x="1095100" y="791431"/>
                  </a:lnTo>
                  <a:lnTo>
                    <a:pt x="1102184" y="783932"/>
                  </a:lnTo>
                  <a:lnTo>
                    <a:pt x="1105776" y="785187"/>
                  </a:lnTo>
                  <a:lnTo>
                    <a:pt x="1102108" y="774356"/>
                  </a:lnTo>
                  <a:lnTo>
                    <a:pt x="1106900" y="773473"/>
                  </a:lnTo>
                  <a:lnTo>
                    <a:pt x="1107792" y="767774"/>
                  </a:lnTo>
                  <a:lnTo>
                    <a:pt x="1103149" y="762350"/>
                  </a:lnTo>
                  <a:lnTo>
                    <a:pt x="1108796" y="762350"/>
                  </a:lnTo>
                  <a:lnTo>
                    <a:pt x="1109826" y="757885"/>
                  </a:lnTo>
                  <a:lnTo>
                    <a:pt x="1110311" y="762171"/>
                  </a:lnTo>
                  <a:lnTo>
                    <a:pt x="1113081" y="761160"/>
                  </a:lnTo>
                  <a:lnTo>
                    <a:pt x="1114359" y="750917"/>
                  </a:lnTo>
                  <a:lnTo>
                    <a:pt x="1101437" y="754182"/>
                  </a:lnTo>
                  <a:lnTo>
                    <a:pt x="1117772" y="743047"/>
                  </a:lnTo>
                  <a:lnTo>
                    <a:pt x="1107923" y="740345"/>
                  </a:lnTo>
                  <a:lnTo>
                    <a:pt x="1098904" y="730276"/>
                  </a:lnTo>
                  <a:lnTo>
                    <a:pt x="1089708" y="735107"/>
                  </a:lnTo>
                  <a:lnTo>
                    <a:pt x="1082913" y="729890"/>
                  </a:lnTo>
                  <a:lnTo>
                    <a:pt x="1077328" y="732465"/>
                  </a:lnTo>
                  <a:lnTo>
                    <a:pt x="1079530" y="729261"/>
                  </a:lnTo>
                  <a:lnTo>
                    <a:pt x="1086678" y="732055"/>
                  </a:lnTo>
                  <a:lnTo>
                    <a:pt x="1095274" y="722807"/>
                  </a:lnTo>
                  <a:lnTo>
                    <a:pt x="1113993" y="715364"/>
                  </a:lnTo>
                  <a:lnTo>
                    <a:pt x="1108157" y="705515"/>
                  </a:lnTo>
                  <a:lnTo>
                    <a:pt x="1087087" y="691818"/>
                  </a:lnTo>
                  <a:lnTo>
                    <a:pt x="1085600" y="686634"/>
                  </a:lnTo>
                  <a:lnTo>
                    <a:pt x="1074678" y="687636"/>
                  </a:lnTo>
                  <a:lnTo>
                    <a:pt x="1082484" y="684091"/>
                  </a:lnTo>
                  <a:lnTo>
                    <a:pt x="1090464" y="691285"/>
                  </a:lnTo>
                  <a:lnTo>
                    <a:pt x="1112869" y="692615"/>
                  </a:lnTo>
                  <a:lnTo>
                    <a:pt x="1108242" y="684522"/>
                  </a:lnTo>
                  <a:lnTo>
                    <a:pt x="1101078" y="681496"/>
                  </a:lnTo>
                  <a:lnTo>
                    <a:pt x="1100170" y="674720"/>
                  </a:lnTo>
                  <a:lnTo>
                    <a:pt x="1090689" y="669562"/>
                  </a:lnTo>
                  <a:lnTo>
                    <a:pt x="1074797" y="622704"/>
                  </a:lnTo>
                  <a:lnTo>
                    <a:pt x="1051220" y="609597"/>
                  </a:lnTo>
                  <a:lnTo>
                    <a:pt x="1050330" y="603440"/>
                  </a:lnTo>
                  <a:lnTo>
                    <a:pt x="1060786" y="587152"/>
                  </a:lnTo>
                  <a:lnTo>
                    <a:pt x="1075361" y="576114"/>
                  </a:lnTo>
                  <a:lnTo>
                    <a:pt x="1071069" y="572473"/>
                  </a:lnTo>
                  <a:lnTo>
                    <a:pt x="1072430" y="569530"/>
                  </a:lnTo>
                  <a:lnTo>
                    <a:pt x="1076967" y="569815"/>
                  </a:lnTo>
                  <a:lnTo>
                    <a:pt x="1076436" y="574088"/>
                  </a:lnTo>
                  <a:lnTo>
                    <a:pt x="1083249" y="571899"/>
                  </a:lnTo>
                  <a:lnTo>
                    <a:pt x="1085752" y="562417"/>
                  </a:lnTo>
                  <a:lnTo>
                    <a:pt x="1090723" y="561709"/>
                  </a:lnTo>
                  <a:lnTo>
                    <a:pt x="1088250" y="557511"/>
                  </a:lnTo>
                  <a:lnTo>
                    <a:pt x="1106233" y="554241"/>
                  </a:lnTo>
                  <a:lnTo>
                    <a:pt x="1114002" y="547816"/>
                  </a:lnTo>
                  <a:lnTo>
                    <a:pt x="1124001" y="550713"/>
                  </a:lnTo>
                  <a:lnTo>
                    <a:pt x="1130816" y="535316"/>
                  </a:lnTo>
                  <a:lnTo>
                    <a:pt x="1118197" y="534127"/>
                  </a:lnTo>
                  <a:lnTo>
                    <a:pt x="1117475" y="530708"/>
                  </a:lnTo>
                  <a:lnTo>
                    <a:pt x="1104367" y="534115"/>
                  </a:lnTo>
                  <a:lnTo>
                    <a:pt x="1085173" y="522915"/>
                  </a:lnTo>
                  <a:lnTo>
                    <a:pt x="1075436" y="526881"/>
                  </a:lnTo>
                  <a:lnTo>
                    <a:pt x="1062832" y="543223"/>
                  </a:lnTo>
                  <a:lnTo>
                    <a:pt x="1053082" y="544197"/>
                  </a:lnTo>
                  <a:lnTo>
                    <a:pt x="1044044" y="536670"/>
                  </a:lnTo>
                  <a:lnTo>
                    <a:pt x="1046687" y="525707"/>
                  </a:lnTo>
                  <a:lnTo>
                    <a:pt x="1051673" y="528141"/>
                  </a:lnTo>
                  <a:lnTo>
                    <a:pt x="1052806" y="523913"/>
                  </a:lnTo>
                  <a:lnTo>
                    <a:pt x="1047979" y="522715"/>
                  </a:lnTo>
                  <a:lnTo>
                    <a:pt x="1044442" y="514884"/>
                  </a:lnTo>
                  <a:lnTo>
                    <a:pt x="1023829" y="513622"/>
                  </a:lnTo>
                  <a:lnTo>
                    <a:pt x="1018993" y="509699"/>
                  </a:lnTo>
                  <a:lnTo>
                    <a:pt x="1021089" y="506734"/>
                  </a:lnTo>
                  <a:lnTo>
                    <a:pt x="1015821" y="506368"/>
                  </a:lnTo>
                  <a:lnTo>
                    <a:pt x="1012813" y="495260"/>
                  </a:lnTo>
                  <a:lnTo>
                    <a:pt x="1020005" y="490015"/>
                  </a:lnTo>
                  <a:lnTo>
                    <a:pt x="1016842" y="485568"/>
                  </a:lnTo>
                  <a:lnTo>
                    <a:pt x="1024048" y="482047"/>
                  </a:lnTo>
                  <a:lnTo>
                    <a:pt x="1034257" y="490851"/>
                  </a:lnTo>
                  <a:lnTo>
                    <a:pt x="1035790" y="484140"/>
                  </a:lnTo>
                  <a:lnTo>
                    <a:pt x="1043826" y="484665"/>
                  </a:lnTo>
                  <a:lnTo>
                    <a:pt x="1051972" y="476876"/>
                  </a:lnTo>
                  <a:lnTo>
                    <a:pt x="1057856" y="462024"/>
                  </a:lnTo>
                  <a:lnTo>
                    <a:pt x="1078769" y="452724"/>
                  </a:lnTo>
                  <a:lnTo>
                    <a:pt x="1091723" y="433328"/>
                  </a:lnTo>
                  <a:lnTo>
                    <a:pt x="1097322" y="430729"/>
                  </a:lnTo>
                  <a:lnTo>
                    <a:pt x="1108725" y="433055"/>
                  </a:lnTo>
                  <a:lnTo>
                    <a:pt x="1110267" y="429369"/>
                  </a:lnTo>
                  <a:lnTo>
                    <a:pt x="1120960" y="444395"/>
                  </a:lnTo>
                  <a:lnTo>
                    <a:pt x="1111143" y="458814"/>
                  </a:lnTo>
                  <a:lnTo>
                    <a:pt x="1102411" y="464721"/>
                  </a:lnTo>
                  <a:lnTo>
                    <a:pt x="1102972" y="468810"/>
                  </a:lnTo>
                  <a:lnTo>
                    <a:pt x="1096895" y="471906"/>
                  </a:lnTo>
                  <a:lnTo>
                    <a:pt x="1097777" y="477230"/>
                  </a:lnTo>
                  <a:lnTo>
                    <a:pt x="1108913" y="477283"/>
                  </a:lnTo>
                  <a:lnTo>
                    <a:pt x="1106774" y="485859"/>
                  </a:lnTo>
                  <a:lnTo>
                    <a:pt x="1093631" y="490830"/>
                  </a:lnTo>
                  <a:lnTo>
                    <a:pt x="1096166" y="496521"/>
                  </a:lnTo>
                  <a:lnTo>
                    <a:pt x="1107778" y="492162"/>
                  </a:lnTo>
                  <a:lnTo>
                    <a:pt x="1106532" y="488241"/>
                  </a:lnTo>
                  <a:lnTo>
                    <a:pt x="1111426" y="490039"/>
                  </a:lnTo>
                  <a:lnTo>
                    <a:pt x="1122042" y="477161"/>
                  </a:lnTo>
                  <a:lnTo>
                    <a:pt x="1143059" y="466007"/>
                  </a:lnTo>
                  <a:lnTo>
                    <a:pt x="1165736" y="462486"/>
                  </a:lnTo>
                  <a:lnTo>
                    <a:pt x="1181087" y="444154"/>
                  </a:lnTo>
                  <a:lnTo>
                    <a:pt x="1207228" y="430635"/>
                  </a:lnTo>
                  <a:lnTo>
                    <a:pt x="1223080" y="405554"/>
                  </a:lnTo>
                  <a:lnTo>
                    <a:pt x="1228075" y="403628"/>
                  </a:lnTo>
                  <a:lnTo>
                    <a:pt x="1232044" y="411989"/>
                  </a:lnTo>
                  <a:lnTo>
                    <a:pt x="1254987" y="417355"/>
                  </a:lnTo>
                  <a:lnTo>
                    <a:pt x="1259674" y="410437"/>
                  </a:lnTo>
                  <a:lnTo>
                    <a:pt x="1253165" y="397779"/>
                  </a:lnTo>
                  <a:lnTo>
                    <a:pt x="1273860" y="397201"/>
                  </a:lnTo>
                  <a:lnTo>
                    <a:pt x="1283587" y="383582"/>
                  </a:lnTo>
                  <a:lnTo>
                    <a:pt x="1291595" y="384473"/>
                  </a:lnTo>
                  <a:lnTo>
                    <a:pt x="1295730" y="366687"/>
                  </a:lnTo>
                  <a:lnTo>
                    <a:pt x="1304464" y="369503"/>
                  </a:lnTo>
                  <a:lnTo>
                    <a:pt x="1303873" y="374837"/>
                  </a:lnTo>
                  <a:lnTo>
                    <a:pt x="1313166" y="384750"/>
                  </a:lnTo>
                  <a:lnTo>
                    <a:pt x="1311962" y="376838"/>
                  </a:lnTo>
                  <a:lnTo>
                    <a:pt x="1307682" y="375009"/>
                  </a:lnTo>
                  <a:lnTo>
                    <a:pt x="1324571" y="368593"/>
                  </a:lnTo>
                  <a:lnTo>
                    <a:pt x="1328584" y="354050"/>
                  </a:lnTo>
                  <a:lnTo>
                    <a:pt x="1325911" y="349842"/>
                  </a:lnTo>
                  <a:lnTo>
                    <a:pt x="1328393" y="333477"/>
                  </a:lnTo>
                  <a:lnTo>
                    <a:pt x="1320519" y="307350"/>
                  </a:lnTo>
                  <a:lnTo>
                    <a:pt x="1332655" y="303646"/>
                  </a:lnTo>
                  <a:lnTo>
                    <a:pt x="1341577" y="291529"/>
                  </a:lnTo>
                  <a:lnTo>
                    <a:pt x="1368281" y="300753"/>
                  </a:lnTo>
                  <a:lnTo>
                    <a:pt x="1371632" y="286319"/>
                  </a:lnTo>
                  <a:lnTo>
                    <a:pt x="1378465" y="281074"/>
                  </a:lnTo>
                  <a:lnTo>
                    <a:pt x="1378104" y="275231"/>
                  </a:lnTo>
                  <a:lnTo>
                    <a:pt x="1388394" y="260718"/>
                  </a:lnTo>
                  <a:lnTo>
                    <a:pt x="1386871" y="253675"/>
                  </a:lnTo>
                  <a:lnTo>
                    <a:pt x="1395554" y="232160"/>
                  </a:lnTo>
                  <a:lnTo>
                    <a:pt x="1394343" y="225554"/>
                  </a:lnTo>
                  <a:lnTo>
                    <a:pt x="1408113" y="212066"/>
                  </a:lnTo>
                  <a:lnTo>
                    <a:pt x="1403353" y="203233"/>
                  </a:lnTo>
                  <a:lnTo>
                    <a:pt x="1408118" y="190093"/>
                  </a:lnTo>
                  <a:lnTo>
                    <a:pt x="1400383" y="188259"/>
                  </a:lnTo>
                  <a:lnTo>
                    <a:pt x="1390902" y="190823"/>
                  </a:lnTo>
                  <a:lnTo>
                    <a:pt x="1386818" y="196195"/>
                  </a:lnTo>
                  <a:lnTo>
                    <a:pt x="1369662" y="198950"/>
                  </a:lnTo>
                  <a:lnTo>
                    <a:pt x="1359765" y="204050"/>
                  </a:lnTo>
                  <a:lnTo>
                    <a:pt x="1357227" y="212083"/>
                  </a:lnTo>
                  <a:lnTo>
                    <a:pt x="1320847" y="212438"/>
                  </a:lnTo>
                  <a:lnTo>
                    <a:pt x="1313525" y="198754"/>
                  </a:lnTo>
                  <a:lnTo>
                    <a:pt x="1317653" y="191960"/>
                  </a:lnTo>
                  <a:lnTo>
                    <a:pt x="1310560" y="180733"/>
                  </a:lnTo>
                  <a:lnTo>
                    <a:pt x="1313715" y="171920"/>
                  </a:lnTo>
                  <a:lnTo>
                    <a:pt x="1303954" y="172563"/>
                  </a:lnTo>
                  <a:lnTo>
                    <a:pt x="1287524" y="153152"/>
                  </a:lnTo>
                  <a:lnTo>
                    <a:pt x="1277533" y="155236"/>
                  </a:lnTo>
                  <a:lnTo>
                    <a:pt x="1269684" y="150812"/>
                  </a:lnTo>
                  <a:lnTo>
                    <a:pt x="1270534" y="147165"/>
                  </a:lnTo>
                  <a:lnTo>
                    <a:pt x="1249326" y="147540"/>
                  </a:lnTo>
                  <a:lnTo>
                    <a:pt x="1242219" y="139707"/>
                  </a:lnTo>
                  <a:lnTo>
                    <a:pt x="1243447" y="123919"/>
                  </a:lnTo>
                  <a:lnTo>
                    <a:pt x="1236977" y="120160"/>
                  </a:lnTo>
                  <a:lnTo>
                    <a:pt x="1236441" y="105709"/>
                  </a:lnTo>
                  <a:lnTo>
                    <a:pt x="1227592" y="93901"/>
                  </a:lnTo>
                  <a:lnTo>
                    <a:pt x="1228971" y="84325"/>
                  </a:lnTo>
                  <a:lnTo>
                    <a:pt x="1225199" y="85719"/>
                  </a:lnTo>
                  <a:lnTo>
                    <a:pt x="1227523" y="81819"/>
                  </a:lnTo>
                  <a:lnTo>
                    <a:pt x="1217042" y="61340"/>
                  </a:lnTo>
                  <a:lnTo>
                    <a:pt x="1219292" y="54285"/>
                  </a:lnTo>
                  <a:lnTo>
                    <a:pt x="1213463" y="51587"/>
                  </a:lnTo>
                  <a:lnTo>
                    <a:pt x="1216176" y="48069"/>
                  </a:lnTo>
                  <a:lnTo>
                    <a:pt x="1214054" y="43685"/>
                  </a:lnTo>
                  <a:lnTo>
                    <a:pt x="1205715" y="35908"/>
                  </a:lnTo>
                  <a:lnTo>
                    <a:pt x="1208781" y="30056"/>
                  </a:lnTo>
                  <a:lnTo>
                    <a:pt x="1198654" y="26480"/>
                  </a:lnTo>
                  <a:lnTo>
                    <a:pt x="1200640" y="22222"/>
                  </a:lnTo>
                  <a:lnTo>
                    <a:pt x="1197816" y="18679"/>
                  </a:lnTo>
                  <a:lnTo>
                    <a:pt x="1187153" y="13759"/>
                  </a:lnTo>
                  <a:lnTo>
                    <a:pt x="1180193" y="17542"/>
                  </a:lnTo>
                  <a:lnTo>
                    <a:pt x="1157861" y="3042"/>
                  </a:lnTo>
                  <a:lnTo>
                    <a:pt x="1143427" y="0"/>
                  </a:lnTo>
                  <a:lnTo>
                    <a:pt x="1087336" y="11275"/>
                  </a:lnTo>
                  <a:lnTo>
                    <a:pt x="1069412" y="29881"/>
                  </a:lnTo>
                  <a:lnTo>
                    <a:pt x="1070184" y="37278"/>
                  </a:lnTo>
                  <a:lnTo>
                    <a:pt x="1079155" y="35033"/>
                  </a:lnTo>
                  <a:lnTo>
                    <a:pt x="1083761" y="38049"/>
                  </a:lnTo>
                  <a:lnTo>
                    <a:pt x="1082909" y="47047"/>
                  </a:lnTo>
                  <a:lnTo>
                    <a:pt x="1086524" y="53424"/>
                  </a:lnTo>
                  <a:lnTo>
                    <a:pt x="1083642" y="61970"/>
                  </a:lnTo>
                  <a:lnTo>
                    <a:pt x="1070051" y="72640"/>
                  </a:lnTo>
                  <a:lnTo>
                    <a:pt x="1051997" y="110533"/>
                  </a:lnTo>
                  <a:lnTo>
                    <a:pt x="1048825" y="117594"/>
                  </a:lnTo>
                  <a:lnTo>
                    <a:pt x="1054111" y="120816"/>
                  </a:lnTo>
                  <a:lnTo>
                    <a:pt x="1052185" y="128373"/>
                  </a:lnTo>
                  <a:lnTo>
                    <a:pt x="1046963" y="133033"/>
                  </a:lnTo>
                  <a:lnTo>
                    <a:pt x="1035632" y="134851"/>
                  </a:lnTo>
                  <a:lnTo>
                    <a:pt x="1018085" y="149492"/>
                  </a:lnTo>
                  <a:lnTo>
                    <a:pt x="992876" y="138283"/>
                  </a:lnTo>
                  <a:lnTo>
                    <a:pt x="971778" y="184339"/>
                  </a:lnTo>
                  <a:lnTo>
                    <a:pt x="972374" y="193583"/>
                  </a:lnTo>
                  <a:lnTo>
                    <a:pt x="965674" y="197173"/>
                  </a:lnTo>
                  <a:lnTo>
                    <a:pt x="966873" y="205158"/>
                  </a:lnTo>
                  <a:lnTo>
                    <a:pt x="975182" y="213326"/>
                  </a:lnTo>
                  <a:lnTo>
                    <a:pt x="982597" y="206543"/>
                  </a:lnTo>
                  <a:lnTo>
                    <a:pt x="995030" y="205854"/>
                  </a:lnTo>
                  <a:lnTo>
                    <a:pt x="1008234" y="214691"/>
                  </a:lnTo>
                  <a:lnTo>
                    <a:pt x="1018219" y="201856"/>
                  </a:lnTo>
                  <a:lnTo>
                    <a:pt x="1035501" y="202660"/>
                  </a:lnTo>
                  <a:lnTo>
                    <a:pt x="1061951" y="229868"/>
                  </a:lnTo>
                  <a:lnTo>
                    <a:pt x="1066321" y="247646"/>
                  </a:lnTo>
                  <a:lnTo>
                    <a:pt x="1052516" y="249527"/>
                  </a:lnTo>
                  <a:lnTo>
                    <a:pt x="1043322" y="243982"/>
                  </a:lnTo>
                  <a:lnTo>
                    <a:pt x="1040776" y="246956"/>
                  </a:lnTo>
                  <a:lnTo>
                    <a:pt x="1029828" y="245142"/>
                  </a:lnTo>
                  <a:lnTo>
                    <a:pt x="1016134" y="252750"/>
                  </a:lnTo>
                  <a:lnTo>
                    <a:pt x="1009183" y="250477"/>
                  </a:lnTo>
                  <a:lnTo>
                    <a:pt x="1008133" y="257829"/>
                  </a:lnTo>
                  <a:lnTo>
                    <a:pt x="989952" y="260236"/>
                  </a:lnTo>
                  <a:lnTo>
                    <a:pt x="980660" y="279999"/>
                  </a:lnTo>
                  <a:lnTo>
                    <a:pt x="961890" y="289906"/>
                  </a:lnTo>
                  <a:lnTo>
                    <a:pt x="943130" y="290073"/>
                  </a:lnTo>
                  <a:lnTo>
                    <a:pt x="933192" y="304124"/>
                  </a:lnTo>
                  <a:lnTo>
                    <a:pt x="922166" y="310922"/>
                  </a:lnTo>
                  <a:lnTo>
                    <a:pt x="904178" y="307823"/>
                  </a:lnTo>
                  <a:lnTo>
                    <a:pt x="894437" y="300154"/>
                  </a:lnTo>
                  <a:lnTo>
                    <a:pt x="882090" y="301121"/>
                  </a:lnTo>
                  <a:lnTo>
                    <a:pt x="871195" y="323391"/>
                  </a:lnTo>
                  <a:lnTo>
                    <a:pt x="883504" y="344699"/>
                  </a:lnTo>
                  <a:lnTo>
                    <a:pt x="863172" y="355337"/>
                  </a:lnTo>
                  <a:lnTo>
                    <a:pt x="848691" y="373422"/>
                  </a:lnTo>
                  <a:lnTo>
                    <a:pt x="828083" y="383118"/>
                  </a:lnTo>
                  <a:lnTo>
                    <a:pt x="780390" y="383510"/>
                  </a:lnTo>
                  <a:lnTo>
                    <a:pt x="740312" y="399631"/>
                  </a:lnTo>
                  <a:lnTo>
                    <a:pt x="724046" y="410529"/>
                  </a:lnTo>
                  <a:lnTo>
                    <a:pt x="712744" y="408104"/>
                  </a:lnTo>
                  <a:lnTo>
                    <a:pt x="712889" y="401567"/>
                  </a:lnTo>
                  <a:lnTo>
                    <a:pt x="687540" y="401398"/>
                  </a:lnTo>
                  <a:lnTo>
                    <a:pt x="671184" y="393014"/>
                  </a:lnTo>
                  <a:lnTo>
                    <a:pt x="656802" y="390734"/>
                  </a:lnTo>
                  <a:lnTo>
                    <a:pt x="650169" y="382014"/>
                  </a:lnTo>
                  <a:lnTo>
                    <a:pt x="628428" y="376788"/>
                  </a:lnTo>
                  <a:lnTo>
                    <a:pt x="597353" y="380046"/>
                  </a:lnTo>
                  <a:lnTo>
                    <a:pt x="544166" y="373027"/>
                  </a:lnTo>
                  <a:lnTo>
                    <a:pt x="525923" y="375146"/>
                  </a:lnTo>
                  <a:lnTo>
                    <a:pt x="525291" y="369648"/>
                  </a:lnTo>
                  <a:lnTo>
                    <a:pt x="514213" y="357871"/>
                  </a:lnTo>
                  <a:lnTo>
                    <a:pt x="506072" y="334813"/>
                  </a:lnTo>
                  <a:lnTo>
                    <a:pt x="501507" y="334053"/>
                  </a:lnTo>
                  <a:lnTo>
                    <a:pt x="503254" y="325390"/>
                  </a:lnTo>
                  <a:lnTo>
                    <a:pt x="487436" y="323787"/>
                  </a:lnTo>
                  <a:lnTo>
                    <a:pt x="459696" y="303659"/>
                  </a:lnTo>
                  <a:lnTo>
                    <a:pt x="399396" y="296401"/>
                  </a:lnTo>
                  <a:lnTo>
                    <a:pt x="394456" y="284718"/>
                  </a:lnTo>
                  <a:lnTo>
                    <a:pt x="402480" y="269201"/>
                  </a:lnTo>
                  <a:lnTo>
                    <a:pt x="399593" y="259471"/>
                  </a:lnTo>
                  <a:lnTo>
                    <a:pt x="403133" y="245907"/>
                  </a:lnTo>
                  <a:lnTo>
                    <a:pt x="391944" y="229215"/>
                  </a:lnTo>
                  <a:lnTo>
                    <a:pt x="387701" y="213978"/>
                  </a:lnTo>
                  <a:lnTo>
                    <a:pt x="381086" y="207023"/>
                  </a:lnTo>
                  <a:lnTo>
                    <a:pt x="373687" y="208277"/>
                  </a:lnTo>
                  <a:lnTo>
                    <a:pt x="369392" y="201265"/>
                  </a:lnTo>
                  <a:lnTo>
                    <a:pt x="357557" y="202780"/>
                  </a:lnTo>
                  <a:lnTo>
                    <a:pt x="347770" y="196191"/>
                  </a:lnTo>
                  <a:lnTo>
                    <a:pt x="344833" y="188456"/>
                  </a:lnTo>
                  <a:lnTo>
                    <a:pt x="332448" y="182606"/>
                  </a:lnTo>
                  <a:lnTo>
                    <a:pt x="335108" y="177646"/>
                  </a:lnTo>
                  <a:lnTo>
                    <a:pt x="327068" y="171717"/>
                  </a:lnTo>
                  <a:lnTo>
                    <a:pt x="328918" y="161720"/>
                  </a:lnTo>
                  <a:lnTo>
                    <a:pt x="320110" y="165246"/>
                  </a:lnTo>
                  <a:lnTo>
                    <a:pt x="312622" y="162426"/>
                  </a:lnTo>
                  <a:lnTo>
                    <a:pt x="303950" y="167955"/>
                  </a:lnTo>
                  <a:lnTo>
                    <a:pt x="304991" y="177175"/>
                  </a:lnTo>
                  <a:lnTo>
                    <a:pt x="300128" y="183985"/>
                  </a:lnTo>
                  <a:lnTo>
                    <a:pt x="280503" y="190017"/>
                  </a:lnTo>
                  <a:lnTo>
                    <a:pt x="276293" y="201564"/>
                  </a:lnTo>
                  <a:lnTo>
                    <a:pt x="280264" y="223521"/>
                  </a:lnTo>
                  <a:lnTo>
                    <a:pt x="276447" y="234746"/>
                  </a:lnTo>
                  <a:lnTo>
                    <a:pt x="268832" y="234813"/>
                  </a:lnTo>
                  <a:lnTo>
                    <a:pt x="262874" y="241049"/>
                  </a:lnTo>
                  <a:lnTo>
                    <a:pt x="257820" y="236044"/>
                  </a:lnTo>
                  <a:lnTo>
                    <a:pt x="239002" y="237321"/>
                  </a:lnTo>
                  <a:lnTo>
                    <a:pt x="218783" y="229198"/>
                  </a:lnTo>
                  <a:lnTo>
                    <a:pt x="200944" y="281295"/>
                  </a:lnTo>
                  <a:lnTo>
                    <a:pt x="207725" y="289163"/>
                  </a:lnTo>
                  <a:lnTo>
                    <a:pt x="208051" y="295957"/>
                  </a:lnTo>
                  <a:lnTo>
                    <a:pt x="193447" y="295109"/>
                  </a:lnTo>
                  <a:lnTo>
                    <a:pt x="190020" y="289955"/>
                  </a:lnTo>
                  <a:lnTo>
                    <a:pt x="169915" y="298500"/>
                  </a:lnTo>
                  <a:lnTo>
                    <a:pt x="151410" y="301042"/>
                  </a:lnTo>
                  <a:lnTo>
                    <a:pt x="146623" y="305393"/>
                  </a:lnTo>
                  <a:lnTo>
                    <a:pt x="158384" y="314685"/>
                  </a:lnTo>
                  <a:lnTo>
                    <a:pt x="158439" y="331375"/>
                  </a:lnTo>
                  <a:lnTo>
                    <a:pt x="167371" y="359026"/>
                  </a:lnTo>
                  <a:lnTo>
                    <a:pt x="158616" y="364756"/>
                  </a:lnTo>
                  <a:lnTo>
                    <a:pt x="161974" y="370118"/>
                  </a:lnTo>
                  <a:lnTo>
                    <a:pt x="155191" y="371962"/>
                  </a:lnTo>
                  <a:lnTo>
                    <a:pt x="153707" y="395434"/>
                  </a:lnTo>
                  <a:lnTo>
                    <a:pt x="106917" y="416742"/>
                  </a:lnTo>
                  <a:lnTo>
                    <a:pt x="97875" y="427852"/>
                  </a:lnTo>
                  <a:lnTo>
                    <a:pt x="77471" y="427624"/>
                  </a:lnTo>
                  <a:lnTo>
                    <a:pt x="64995" y="448335"/>
                  </a:lnTo>
                  <a:lnTo>
                    <a:pt x="63366" y="445746"/>
                  </a:lnTo>
                  <a:lnTo>
                    <a:pt x="50506" y="450155"/>
                  </a:lnTo>
                  <a:lnTo>
                    <a:pt x="47814" y="438635"/>
                  </a:lnTo>
                  <a:lnTo>
                    <a:pt x="39476" y="445202"/>
                  </a:lnTo>
                  <a:lnTo>
                    <a:pt x="30594" y="442860"/>
                  </a:lnTo>
                  <a:lnTo>
                    <a:pt x="31059" y="448856"/>
                  </a:lnTo>
                  <a:lnTo>
                    <a:pt x="11892" y="455839"/>
                  </a:lnTo>
                  <a:lnTo>
                    <a:pt x="7784" y="463740"/>
                  </a:lnTo>
                  <a:lnTo>
                    <a:pt x="10423" y="470487"/>
                  </a:lnTo>
                  <a:lnTo>
                    <a:pt x="0" y="476778"/>
                  </a:lnTo>
                  <a:lnTo>
                    <a:pt x="7709" y="488306"/>
                  </a:lnTo>
                  <a:lnTo>
                    <a:pt x="4410" y="492782"/>
                  </a:lnTo>
                  <a:lnTo>
                    <a:pt x="6752" y="499742"/>
                  </a:lnTo>
                  <a:lnTo>
                    <a:pt x="13197" y="502153"/>
                  </a:lnTo>
                  <a:lnTo>
                    <a:pt x="14280" y="497958"/>
                  </a:lnTo>
                  <a:lnTo>
                    <a:pt x="18778" y="498332"/>
                  </a:lnTo>
                  <a:lnTo>
                    <a:pt x="30957" y="503336"/>
                  </a:lnTo>
                  <a:lnTo>
                    <a:pt x="29636" y="513356"/>
                  </a:lnTo>
                  <a:lnTo>
                    <a:pt x="34515" y="524227"/>
                  </a:lnTo>
                  <a:lnTo>
                    <a:pt x="31941" y="527630"/>
                  </a:lnTo>
                  <a:lnTo>
                    <a:pt x="37294" y="537441"/>
                  </a:lnTo>
                  <a:lnTo>
                    <a:pt x="22848" y="539960"/>
                  </a:lnTo>
                  <a:lnTo>
                    <a:pt x="22681" y="544436"/>
                  </a:lnTo>
                  <a:lnTo>
                    <a:pt x="32419" y="548561"/>
                  </a:lnTo>
                  <a:lnTo>
                    <a:pt x="37605" y="545919"/>
                  </a:lnTo>
                  <a:lnTo>
                    <a:pt x="43146" y="548195"/>
                  </a:lnTo>
                  <a:lnTo>
                    <a:pt x="44675" y="554560"/>
                  </a:lnTo>
                  <a:lnTo>
                    <a:pt x="54229" y="556262"/>
                  </a:lnTo>
                  <a:lnTo>
                    <a:pt x="58121" y="563714"/>
                  </a:lnTo>
                  <a:lnTo>
                    <a:pt x="56404" y="574111"/>
                  </a:lnTo>
                  <a:lnTo>
                    <a:pt x="61037" y="580345"/>
                  </a:lnTo>
                  <a:lnTo>
                    <a:pt x="69921" y="577383"/>
                  </a:lnTo>
                  <a:lnTo>
                    <a:pt x="75145" y="584966"/>
                  </a:lnTo>
                  <a:lnTo>
                    <a:pt x="84842" y="588918"/>
                  </a:lnTo>
                  <a:lnTo>
                    <a:pt x="105531" y="589525"/>
                  </a:lnTo>
                  <a:lnTo>
                    <a:pt x="103377" y="597118"/>
                  </a:lnTo>
                  <a:lnTo>
                    <a:pt x="109868" y="614235"/>
                  </a:lnTo>
                  <a:lnTo>
                    <a:pt x="126982" y="622142"/>
                  </a:lnTo>
                  <a:lnTo>
                    <a:pt x="118365" y="629310"/>
                  </a:lnTo>
                  <a:lnTo>
                    <a:pt x="118890" y="640685"/>
                  </a:lnTo>
                  <a:lnTo>
                    <a:pt x="129773" y="654025"/>
                  </a:lnTo>
                  <a:lnTo>
                    <a:pt x="133280" y="669841"/>
                  </a:lnTo>
                  <a:lnTo>
                    <a:pt x="125470" y="677052"/>
                  </a:lnTo>
                  <a:lnTo>
                    <a:pt x="119974" y="666952"/>
                  </a:lnTo>
                  <a:lnTo>
                    <a:pt x="112364" y="671867"/>
                  </a:lnTo>
                  <a:lnTo>
                    <a:pt x="113785" y="682620"/>
                  </a:lnTo>
                  <a:lnTo>
                    <a:pt x="120848" y="687625"/>
                  </a:lnTo>
                  <a:lnTo>
                    <a:pt x="118228" y="690698"/>
                  </a:lnTo>
                  <a:lnTo>
                    <a:pt x="122721" y="696878"/>
                  </a:lnTo>
                  <a:lnTo>
                    <a:pt x="120524" y="703408"/>
                  </a:lnTo>
                  <a:lnTo>
                    <a:pt x="126422" y="712075"/>
                  </a:lnTo>
                  <a:lnTo>
                    <a:pt x="143619" y="714700"/>
                  </a:lnTo>
                  <a:lnTo>
                    <a:pt x="150296" y="724001"/>
                  </a:lnTo>
                  <a:lnTo>
                    <a:pt x="172970" y="733333"/>
                  </a:lnTo>
                  <a:lnTo>
                    <a:pt x="175121" y="739416"/>
                  </a:lnTo>
                  <a:lnTo>
                    <a:pt x="181350" y="734314"/>
                  </a:lnTo>
                  <a:lnTo>
                    <a:pt x="181605" y="728790"/>
                  </a:lnTo>
                  <a:lnTo>
                    <a:pt x="197055" y="730335"/>
                  </a:lnTo>
                  <a:lnTo>
                    <a:pt x="199200" y="738165"/>
                  </a:lnTo>
                  <a:lnTo>
                    <a:pt x="224676" y="751345"/>
                  </a:lnTo>
                  <a:lnTo>
                    <a:pt x="231553" y="761639"/>
                  </a:lnTo>
                  <a:lnTo>
                    <a:pt x="243953" y="758937"/>
                  </a:lnTo>
                  <a:lnTo>
                    <a:pt x="246270" y="768630"/>
                  </a:lnTo>
                  <a:lnTo>
                    <a:pt x="251823" y="772812"/>
                  </a:lnTo>
                  <a:lnTo>
                    <a:pt x="260902" y="777538"/>
                  </a:lnTo>
                  <a:lnTo>
                    <a:pt x="268737" y="776192"/>
                  </a:lnTo>
                  <a:lnTo>
                    <a:pt x="266634" y="783425"/>
                  </a:lnTo>
                  <a:lnTo>
                    <a:pt x="278191" y="785764"/>
                  </a:lnTo>
                  <a:lnTo>
                    <a:pt x="280492" y="782399"/>
                  </a:lnTo>
                  <a:lnTo>
                    <a:pt x="287943" y="794978"/>
                  </a:lnTo>
                  <a:lnTo>
                    <a:pt x="291265" y="788594"/>
                  </a:lnTo>
                  <a:lnTo>
                    <a:pt x="296593" y="794932"/>
                  </a:lnTo>
                  <a:lnTo>
                    <a:pt x="302978" y="789652"/>
                  </a:lnTo>
                  <a:lnTo>
                    <a:pt x="314063" y="797102"/>
                  </a:lnTo>
                  <a:lnTo>
                    <a:pt x="325438" y="797461"/>
                  </a:lnTo>
                  <a:lnTo>
                    <a:pt x="329320" y="793717"/>
                  </a:lnTo>
                  <a:lnTo>
                    <a:pt x="335317" y="795891"/>
                  </a:lnTo>
                  <a:lnTo>
                    <a:pt x="350406" y="790421"/>
                  </a:lnTo>
                  <a:lnTo>
                    <a:pt x="353399" y="795322"/>
                  </a:lnTo>
                  <a:lnTo>
                    <a:pt x="351031" y="806241"/>
                  </a:lnTo>
                  <a:lnTo>
                    <a:pt x="355392" y="810471"/>
                  </a:lnTo>
                  <a:lnTo>
                    <a:pt x="356391" y="803470"/>
                  </a:lnTo>
                  <a:lnTo>
                    <a:pt x="376007" y="784310"/>
                  </a:lnTo>
                  <a:lnTo>
                    <a:pt x="392983" y="786273"/>
                  </a:lnTo>
                  <a:lnTo>
                    <a:pt x="389225" y="790882"/>
                  </a:lnTo>
                  <a:lnTo>
                    <a:pt x="392578" y="791877"/>
                  </a:lnTo>
                  <a:lnTo>
                    <a:pt x="409603" y="790835"/>
                  </a:lnTo>
                  <a:lnTo>
                    <a:pt x="425961" y="799646"/>
                  </a:lnTo>
                  <a:lnTo>
                    <a:pt x="441480" y="793420"/>
                  </a:lnTo>
                  <a:lnTo>
                    <a:pt x="440690" y="788513"/>
                  </a:lnTo>
                  <a:lnTo>
                    <a:pt x="453101" y="783245"/>
                  </a:lnTo>
                  <a:lnTo>
                    <a:pt x="455193" y="775597"/>
                  </a:lnTo>
                  <a:lnTo>
                    <a:pt x="477106" y="767937"/>
                  </a:lnTo>
                  <a:lnTo>
                    <a:pt x="477771" y="762324"/>
                  </a:lnTo>
                  <a:lnTo>
                    <a:pt x="487146" y="757999"/>
                  </a:lnTo>
                  <a:lnTo>
                    <a:pt x="489488" y="761942"/>
                  </a:lnTo>
                  <a:lnTo>
                    <a:pt x="499841" y="764286"/>
                  </a:lnTo>
                  <a:lnTo>
                    <a:pt x="518591" y="753865"/>
                  </a:lnTo>
                  <a:lnTo>
                    <a:pt x="526036" y="759967"/>
                  </a:lnTo>
                  <a:lnTo>
                    <a:pt x="520106" y="764102"/>
                  </a:lnTo>
                  <a:lnTo>
                    <a:pt x="520563" y="768186"/>
                  </a:lnTo>
                  <a:lnTo>
                    <a:pt x="528461" y="764478"/>
                  </a:lnTo>
                  <a:lnTo>
                    <a:pt x="531258" y="771947"/>
                  </a:lnTo>
                  <a:lnTo>
                    <a:pt x="523197" y="781832"/>
                  </a:lnTo>
                  <a:lnTo>
                    <a:pt x="526259" y="783879"/>
                  </a:lnTo>
                  <a:lnTo>
                    <a:pt x="532161" y="780381"/>
                  </a:lnTo>
                  <a:lnTo>
                    <a:pt x="547901" y="786873"/>
                  </a:lnTo>
                  <a:lnTo>
                    <a:pt x="555164" y="778448"/>
                  </a:lnTo>
                  <a:lnTo>
                    <a:pt x="565965" y="788338"/>
                  </a:lnTo>
                  <a:lnTo>
                    <a:pt x="570247" y="804857"/>
                  </a:lnTo>
                  <a:lnTo>
                    <a:pt x="573136" y="801084"/>
                  </a:lnTo>
                  <a:lnTo>
                    <a:pt x="579034" y="804207"/>
                  </a:lnTo>
                  <a:lnTo>
                    <a:pt x="580942" y="828519"/>
                  </a:lnTo>
                  <a:lnTo>
                    <a:pt x="579526" y="840679"/>
                  </a:lnTo>
                  <a:lnTo>
                    <a:pt x="576152" y="840999"/>
                  </a:lnTo>
                  <a:lnTo>
                    <a:pt x="579183" y="847639"/>
                  </a:lnTo>
                  <a:lnTo>
                    <a:pt x="575235" y="847956"/>
                  </a:lnTo>
                  <a:lnTo>
                    <a:pt x="572187" y="854286"/>
                  </a:lnTo>
                  <a:lnTo>
                    <a:pt x="567273" y="853847"/>
                  </a:lnTo>
                  <a:lnTo>
                    <a:pt x="566126" y="859692"/>
                  </a:lnTo>
                  <a:lnTo>
                    <a:pt x="556555" y="867383"/>
                  </a:lnTo>
                  <a:lnTo>
                    <a:pt x="558339" y="873306"/>
                  </a:lnTo>
                  <a:lnTo>
                    <a:pt x="552563" y="876066"/>
                  </a:lnTo>
                  <a:lnTo>
                    <a:pt x="552119" y="883641"/>
                  </a:lnTo>
                  <a:lnTo>
                    <a:pt x="557612" y="888198"/>
                  </a:lnTo>
                  <a:lnTo>
                    <a:pt x="552218" y="896041"/>
                  </a:lnTo>
                  <a:lnTo>
                    <a:pt x="554820" y="898673"/>
                  </a:lnTo>
                  <a:lnTo>
                    <a:pt x="565510" y="892382"/>
                  </a:lnTo>
                  <a:lnTo>
                    <a:pt x="583139" y="890864"/>
                  </a:lnTo>
                  <a:lnTo>
                    <a:pt x="578540" y="899467"/>
                  </a:lnTo>
                  <a:lnTo>
                    <a:pt x="583426" y="904398"/>
                  </a:lnTo>
                  <a:lnTo>
                    <a:pt x="583249" y="915067"/>
                  </a:lnTo>
                  <a:lnTo>
                    <a:pt x="597723" y="917774"/>
                  </a:lnTo>
                  <a:lnTo>
                    <a:pt x="598952" y="921532"/>
                  </a:lnTo>
                  <a:lnTo>
                    <a:pt x="593475" y="925994"/>
                  </a:lnTo>
                  <a:lnTo>
                    <a:pt x="590565" y="941571"/>
                  </a:lnTo>
                  <a:lnTo>
                    <a:pt x="608328" y="943248"/>
                  </a:lnTo>
                  <a:lnTo>
                    <a:pt x="608342" y="951099"/>
                  </a:lnTo>
                  <a:lnTo>
                    <a:pt x="614550" y="957917"/>
                  </a:lnTo>
                  <a:lnTo>
                    <a:pt x="624304" y="957588"/>
                  </a:lnTo>
                  <a:lnTo>
                    <a:pt x="634726" y="950307"/>
                  </a:lnTo>
                  <a:lnTo>
                    <a:pt x="636875" y="963583"/>
                  </a:lnTo>
                  <a:lnTo>
                    <a:pt x="649408" y="965858"/>
                  </a:lnTo>
                  <a:lnTo>
                    <a:pt x="651086" y="954146"/>
                  </a:lnTo>
                  <a:lnTo>
                    <a:pt x="644551" y="938764"/>
                  </a:lnTo>
                  <a:lnTo>
                    <a:pt x="648856" y="932319"/>
                  </a:lnTo>
                  <a:lnTo>
                    <a:pt x="661082" y="934204"/>
                  </a:lnTo>
                  <a:lnTo>
                    <a:pt x="666580" y="925394"/>
                  </a:lnTo>
                  <a:lnTo>
                    <a:pt x="679697" y="933560"/>
                  </a:lnTo>
                  <a:lnTo>
                    <a:pt x="685404" y="924563"/>
                  </a:lnTo>
                  <a:lnTo>
                    <a:pt x="690079" y="929972"/>
                  </a:lnTo>
                  <a:lnTo>
                    <a:pt x="692741" y="924970"/>
                  </a:lnTo>
                  <a:lnTo>
                    <a:pt x="700039" y="932167"/>
                  </a:lnTo>
                  <a:lnTo>
                    <a:pt x="703509" y="924556"/>
                  </a:lnTo>
                  <a:lnTo>
                    <a:pt x="708968" y="927512"/>
                  </a:lnTo>
                  <a:lnTo>
                    <a:pt x="717530" y="924344"/>
                  </a:lnTo>
                  <a:lnTo>
                    <a:pt x="719290" y="916957"/>
                  </a:lnTo>
                  <a:lnTo>
                    <a:pt x="731263" y="910035"/>
                  </a:lnTo>
                  <a:lnTo>
                    <a:pt x="743905" y="921527"/>
                  </a:lnTo>
                  <a:lnTo>
                    <a:pt x="750193" y="919937"/>
                  </a:lnTo>
                  <a:lnTo>
                    <a:pt x="766078" y="924758"/>
                  </a:lnTo>
                  <a:lnTo>
                    <a:pt x="759667" y="933381"/>
                  </a:lnTo>
                  <a:lnTo>
                    <a:pt x="762821" y="945658"/>
                  </a:lnTo>
                  <a:lnTo>
                    <a:pt x="770190" y="946042"/>
                  </a:lnTo>
                  <a:lnTo>
                    <a:pt x="778156" y="954633"/>
                  </a:lnTo>
                  <a:lnTo>
                    <a:pt x="792981" y="955911"/>
                  </a:lnTo>
                  <a:close/>
                </a:path>
                <a:path w="1408429" h="1235710">
                  <a:moveTo>
                    <a:pt x="1140844" y="485782"/>
                  </a:moveTo>
                  <a:lnTo>
                    <a:pt x="1140814" y="487049"/>
                  </a:lnTo>
                  <a:lnTo>
                    <a:pt x="1142138" y="486711"/>
                  </a:lnTo>
                  <a:lnTo>
                    <a:pt x="1140844" y="485782"/>
                  </a:lnTo>
                  <a:close/>
                </a:path>
                <a:path w="1408429" h="1235710">
                  <a:moveTo>
                    <a:pt x="1136948" y="471659"/>
                  </a:moveTo>
                  <a:lnTo>
                    <a:pt x="1136198" y="472964"/>
                  </a:lnTo>
                  <a:lnTo>
                    <a:pt x="1138290" y="472595"/>
                  </a:lnTo>
                  <a:lnTo>
                    <a:pt x="1136948" y="471659"/>
                  </a:lnTo>
                  <a:close/>
                </a:path>
                <a:path w="1408429" h="1235710">
                  <a:moveTo>
                    <a:pt x="1131498" y="481083"/>
                  </a:moveTo>
                  <a:lnTo>
                    <a:pt x="1130510" y="481151"/>
                  </a:lnTo>
                  <a:lnTo>
                    <a:pt x="1131110" y="482059"/>
                  </a:lnTo>
                  <a:lnTo>
                    <a:pt x="1131498" y="481083"/>
                  </a:lnTo>
                  <a:close/>
                </a:path>
                <a:path w="1408429" h="1235710">
                  <a:moveTo>
                    <a:pt x="1126913" y="479316"/>
                  </a:moveTo>
                  <a:lnTo>
                    <a:pt x="1129393" y="480534"/>
                  </a:lnTo>
                  <a:lnTo>
                    <a:pt x="1128184" y="480171"/>
                  </a:lnTo>
                  <a:lnTo>
                    <a:pt x="1126913" y="479316"/>
                  </a:lnTo>
                  <a:close/>
                </a:path>
                <a:path w="1408429" h="1235710">
                  <a:moveTo>
                    <a:pt x="1124998" y="719746"/>
                  </a:moveTo>
                  <a:lnTo>
                    <a:pt x="1124435" y="721367"/>
                  </a:lnTo>
                  <a:lnTo>
                    <a:pt x="1125327" y="720771"/>
                  </a:lnTo>
                  <a:lnTo>
                    <a:pt x="1124998" y="719746"/>
                  </a:lnTo>
                  <a:close/>
                </a:path>
                <a:path w="1408429" h="1235710">
                  <a:moveTo>
                    <a:pt x="1122681" y="741212"/>
                  </a:moveTo>
                  <a:lnTo>
                    <a:pt x="1122998" y="742345"/>
                  </a:lnTo>
                  <a:lnTo>
                    <a:pt x="1124520" y="742798"/>
                  </a:lnTo>
                  <a:lnTo>
                    <a:pt x="1122681" y="741212"/>
                  </a:lnTo>
                  <a:close/>
                </a:path>
                <a:path w="1408429" h="1235710">
                  <a:moveTo>
                    <a:pt x="1123100" y="727225"/>
                  </a:moveTo>
                  <a:lnTo>
                    <a:pt x="1121160" y="728488"/>
                  </a:lnTo>
                  <a:lnTo>
                    <a:pt x="1124348" y="728926"/>
                  </a:lnTo>
                  <a:lnTo>
                    <a:pt x="1123100" y="727225"/>
                  </a:lnTo>
                  <a:close/>
                </a:path>
                <a:path w="1408429" h="1235710">
                  <a:moveTo>
                    <a:pt x="1123718" y="732596"/>
                  </a:moveTo>
                  <a:lnTo>
                    <a:pt x="1121691" y="733442"/>
                  </a:lnTo>
                  <a:lnTo>
                    <a:pt x="1124067" y="733444"/>
                  </a:lnTo>
                  <a:lnTo>
                    <a:pt x="1123718" y="732596"/>
                  </a:lnTo>
                  <a:close/>
                </a:path>
                <a:path w="1408429" h="1235710">
                  <a:moveTo>
                    <a:pt x="1123771" y="481970"/>
                  </a:moveTo>
                  <a:lnTo>
                    <a:pt x="1122435" y="482394"/>
                  </a:lnTo>
                  <a:lnTo>
                    <a:pt x="1122215" y="484093"/>
                  </a:lnTo>
                  <a:lnTo>
                    <a:pt x="1123771" y="481970"/>
                  </a:lnTo>
                  <a:close/>
                </a:path>
                <a:path w="1408429" h="1235710">
                  <a:moveTo>
                    <a:pt x="1120534" y="737236"/>
                  </a:moveTo>
                  <a:lnTo>
                    <a:pt x="1113104" y="735620"/>
                  </a:lnTo>
                  <a:lnTo>
                    <a:pt x="1115361" y="740093"/>
                  </a:lnTo>
                  <a:lnTo>
                    <a:pt x="1121865" y="741390"/>
                  </a:lnTo>
                  <a:lnTo>
                    <a:pt x="1120534" y="737236"/>
                  </a:lnTo>
                  <a:close/>
                </a:path>
                <a:path w="1408429" h="1235710">
                  <a:moveTo>
                    <a:pt x="1120518" y="743904"/>
                  </a:moveTo>
                  <a:lnTo>
                    <a:pt x="1120318" y="745061"/>
                  </a:lnTo>
                  <a:lnTo>
                    <a:pt x="1121410" y="744158"/>
                  </a:lnTo>
                  <a:lnTo>
                    <a:pt x="1120518" y="743904"/>
                  </a:lnTo>
                  <a:close/>
                </a:path>
                <a:path w="1408429" h="1235710">
                  <a:moveTo>
                    <a:pt x="1119964" y="745610"/>
                  </a:moveTo>
                  <a:lnTo>
                    <a:pt x="1119512" y="746033"/>
                  </a:lnTo>
                  <a:lnTo>
                    <a:pt x="1120408" y="745795"/>
                  </a:lnTo>
                  <a:lnTo>
                    <a:pt x="1119964" y="745610"/>
                  </a:lnTo>
                  <a:close/>
                </a:path>
                <a:path w="1408429" h="1235710">
                  <a:moveTo>
                    <a:pt x="1118549" y="730508"/>
                  </a:moveTo>
                  <a:lnTo>
                    <a:pt x="1117602" y="733107"/>
                  </a:lnTo>
                  <a:lnTo>
                    <a:pt x="1119473" y="730985"/>
                  </a:lnTo>
                  <a:lnTo>
                    <a:pt x="1118549" y="730508"/>
                  </a:lnTo>
                  <a:close/>
                </a:path>
                <a:path w="1408429" h="1235710">
                  <a:moveTo>
                    <a:pt x="1118523" y="734586"/>
                  </a:moveTo>
                  <a:lnTo>
                    <a:pt x="1117813" y="735447"/>
                  </a:lnTo>
                  <a:lnTo>
                    <a:pt x="1119466" y="734764"/>
                  </a:lnTo>
                  <a:lnTo>
                    <a:pt x="1118523" y="734586"/>
                  </a:lnTo>
                  <a:close/>
                </a:path>
                <a:path w="1408429" h="1235710">
                  <a:moveTo>
                    <a:pt x="1117514" y="745565"/>
                  </a:moveTo>
                  <a:lnTo>
                    <a:pt x="1116255" y="747667"/>
                  </a:lnTo>
                  <a:lnTo>
                    <a:pt x="1118703" y="748627"/>
                  </a:lnTo>
                  <a:lnTo>
                    <a:pt x="1117514" y="745565"/>
                  </a:lnTo>
                  <a:close/>
                </a:path>
                <a:path w="1408429" h="1235710">
                  <a:moveTo>
                    <a:pt x="1116062" y="695841"/>
                  </a:moveTo>
                  <a:lnTo>
                    <a:pt x="1115257" y="694707"/>
                  </a:lnTo>
                  <a:lnTo>
                    <a:pt x="1115278" y="696262"/>
                  </a:lnTo>
                  <a:lnTo>
                    <a:pt x="1116062" y="695841"/>
                  </a:lnTo>
                  <a:close/>
                </a:path>
                <a:path w="1408429" h="1235710">
                  <a:moveTo>
                    <a:pt x="1115145" y="744561"/>
                  </a:moveTo>
                  <a:lnTo>
                    <a:pt x="1112869" y="746372"/>
                  </a:lnTo>
                  <a:lnTo>
                    <a:pt x="1115285" y="744992"/>
                  </a:lnTo>
                  <a:lnTo>
                    <a:pt x="1115145" y="744561"/>
                  </a:lnTo>
                  <a:close/>
                </a:path>
                <a:path w="1408429" h="1235710">
                  <a:moveTo>
                    <a:pt x="1114761" y="707596"/>
                  </a:moveTo>
                  <a:lnTo>
                    <a:pt x="1113260" y="707370"/>
                  </a:lnTo>
                  <a:lnTo>
                    <a:pt x="1114324" y="708784"/>
                  </a:lnTo>
                  <a:lnTo>
                    <a:pt x="1114761" y="707596"/>
                  </a:lnTo>
                  <a:close/>
                </a:path>
                <a:path w="1408429" h="1235710">
                  <a:moveTo>
                    <a:pt x="1114023" y="741401"/>
                  </a:moveTo>
                  <a:lnTo>
                    <a:pt x="1112809" y="741732"/>
                  </a:lnTo>
                  <a:lnTo>
                    <a:pt x="1114450" y="742469"/>
                  </a:lnTo>
                  <a:lnTo>
                    <a:pt x="1114023" y="741401"/>
                  </a:lnTo>
                  <a:close/>
                </a:path>
                <a:path w="1408429" h="1235710">
                  <a:moveTo>
                    <a:pt x="1113198" y="761439"/>
                  </a:moveTo>
                  <a:lnTo>
                    <a:pt x="1112989" y="764812"/>
                  </a:lnTo>
                  <a:lnTo>
                    <a:pt x="1114193" y="763426"/>
                  </a:lnTo>
                  <a:lnTo>
                    <a:pt x="1113198" y="761439"/>
                  </a:lnTo>
                  <a:close/>
                </a:path>
                <a:path w="1408429" h="1235710">
                  <a:moveTo>
                    <a:pt x="1100549" y="690996"/>
                  </a:moveTo>
                  <a:lnTo>
                    <a:pt x="1095348" y="692050"/>
                  </a:lnTo>
                  <a:lnTo>
                    <a:pt x="1113722" y="700284"/>
                  </a:lnTo>
                  <a:lnTo>
                    <a:pt x="1100549" y="690996"/>
                  </a:lnTo>
                  <a:close/>
                </a:path>
                <a:path w="1408429" h="1235710">
                  <a:moveTo>
                    <a:pt x="1113435" y="736959"/>
                  </a:moveTo>
                  <a:lnTo>
                    <a:pt x="1112472" y="737323"/>
                  </a:lnTo>
                  <a:lnTo>
                    <a:pt x="1113235" y="738096"/>
                  </a:lnTo>
                  <a:lnTo>
                    <a:pt x="1113435" y="736959"/>
                  </a:lnTo>
                  <a:close/>
                </a:path>
                <a:path w="1408429" h="1235710">
                  <a:moveTo>
                    <a:pt x="1111148" y="737642"/>
                  </a:moveTo>
                  <a:lnTo>
                    <a:pt x="1110812" y="740016"/>
                  </a:lnTo>
                  <a:lnTo>
                    <a:pt x="1112632" y="738375"/>
                  </a:lnTo>
                  <a:lnTo>
                    <a:pt x="1111148" y="737642"/>
                  </a:lnTo>
                  <a:close/>
                </a:path>
                <a:path w="1408429" h="1235710">
                  <a:moveTo>
                    <a:pt x="1112706" y="708029"/>
                  </a:moveTo>
                  <a:lnTo>
                    <a:pt x="1112701" y="706862"/>
                  </a:lnTo>
                  <a:lnTo>
                    <a:pt x="1111970" y="707373"/>
                  </a:lnTo>
                  <a:lnTo>
                    <a:pt x="1112706" y="708029"/>
                  </a:lnTo>
                  <a:close/>
                </a:path>
                <a:path w="1408429" h="1235710">
                  <a:moveTo>
                    <a:pt x="1110203" y="702956"/>
                  </a:moveTo>
                  <a:lnTo>
                    <a:pt x="1111134" y="705284"/>
                  </a:lnTo>
                  <a:lnTo>
                    <a:pt x="1112520" y="703842"/>
                  </a:lnTo>
                  <a:lnTo>
                    <a:pt x="1110203" y="702956"/>
                  </a:lnTo>
                  <a:close/>
                </a:path>
                <a:path w="1408429" h="1235710">
                  <a:moveTo>
                    <a:pt x="1109941" y="762295"/>
                  </a:moveTo>
                  <a:lnTo>
                    <a:pt x="1109617" y="763321"/>
                  </a:lnTo>
                  <a:lnTo>
                    <a:pt x="1111552" y="762516"/>
                  </a:lnTo>
                  <a:lnTo>
                    <a:pt x="1109941" y="762295"/>
                  </a:lnTo>
                  <a:close/>
                </a:path>
                <a:path w="1408429" h="1235710">
                  <a:moveTo>
                    <a:pt x="1110175" y="763631"/>
                  </a:moveTo>
                  <a:lnTo>
                    <a:pt x="1109693" y="764247"/>
                  </a:lnTo>
                  <a:lnTo>
                    <a:pt x="1110745" y="763947"/>
                  </a:lnTo>
                  <a:lnTo>
                    <a:pt x="1110175" y="763631"/>
                  </a:lnTo>
                  <a:close/>
                </a:path>
                <a:path w="1408429" h="1235710">
                  <a:moveTo>
                    <a:pt x="1104873" y="700990"/>
                  </a:moveTo>
                  <a:lnTo>
                    <a:pt x="1105760" y="701868"/>
                  </a:lnTo>
                  <a:lnTo>
                    <a:pt x="1109683" y="703548"/>
                  </a:lnTo>
                  <a:lnTo>
                    <a:pt x="1104873" y="700990"/>
                  </a:lnTo>
                  <a:close/>
                </a:path>
                <a:path w="1408429" h="1235710">
                  <a:moveTo>
                    <a:pt x="1095913" y="795886"/>
                  </a:moveTo>
                  <a:lnTo>
                    <a:pt x="1094401" y="796362"/>
                  </a:lnTo>
                  <a:lnTo>
                    <a:pt x="1095210" y="797030"/>
                  </a:lnTo>
                  <a:lnTo>
                    <a:pt x="1095913" y="795886"/>
                  </a:lnTo>
                  <a:close/>
                </a:path>
                <a:path w="1408429" h="1235710">
                  <a:moveTo>
                    <a:pt x="1093270" y="792850"/>
                  </a:moveTo>
                  <a:lnTo>
                    <a:pt x="1094091" y="793844"/>
                  </a:lnTo>
                  <a:lnTo>
                    <a:pt x="1094364" y="792866"/>
                  </a:lnTo>
                  <a:lnTo>
                    <a:pt x="1093270" y="792850"/>
                  </a:lnTo>
                  <a:close/>
                </a:path>
                <a:path w="1408429" h="1235710">
                  <a:moveTo>
                    <a:pt x="1093695" y="795821"/>
                  </a:moveTo>
                  <a:lnTo>
                    <a:pt x="1092123" y="795904"/>
                  </a:lnTo>
                  <a:lnTo>
                    <a:pt x="1092199" y="796460"/>
                  </a:lnTo>
                  <a:lnTo>
                    <a:pt x="1093695" y="795821"/>
                  </a:lnTo>
                  <a:close/>
                </a:path>
                <a:path w="1408429" h="1235710">
                  <a:moveTo>
                    <a:pt x="1089321" y="793011"/>
                  </a:moveTo>
                  <a:lnTo>
                    <a:pt x="1090241" y="794978"/>
                  </a:lnTo>
                  <a:lnTo>
                    <a:pt x="1090004" y="793254"/>
                  </a:lnTo>
                  <a:lnTo>
                    <a:pt x="1089321" y="793011"/>
                  </a:lnTo>
                  <a:close/>
                </a:path>
                <a:path w="1408429" h="1235710">
                  <a:moveTo>
                    <a:pt x="1084793" y="518059"/>
                  </a:moveTo>
                  <a:lnTo>
                    <a:pt x="1085734" y="520726"/>
                  </a:lnTo>
                  <a:lnTo>
                    <a:pt x="1085189" y="518176"/>
                  </a:lnTo>
                  <a:lnTo>
                    <a:pt x="1084793" y="518059"/>
                  </a:lnTo>
                  <a:close/>
                </a:path>
                <a:path w="1408429" h="1235710">
                  <a:moveTo>
                    <a:pt x="1083060" y="685300"/>
                  </a:moveTo>
                  <a:lnTo>
                    <a:pt x="1082589" y="684172"/>
                  </a:lnTo>
                  <a:lnTo>
                    <a:pt x="1081884" y="685322"/>
                  </a:lnTo>
                  <a:lnTo>
                    <a:pt x="1083060" y="685300"/>
                  </a:lnTo>
                  <a:close/>
                </a:path>
                <a:path w="1408429" h="1235710">
                  <a:moveTo>
                    <a:pt x="1078797" y="685964"/>
                  </a:moveTo>
                  <a:lnTo>
                    <a:pt x="1078489" y="685691"/>
                  </a:lnTo>
                  <a:lnTo>
                    <a:pt x="1078528" y="686870"/>
                  </a:lnTo>
                  <a:lnTo>
                    <a:pt x="1078797" y="685964"/>
                  </a:lnTo>
                  <a:close/>
                </a:path>
                <a:path w="1408429" h="1235710">
                  <a:moveTo>
                    <a:pt x="1076519" y="819139"/>
                  </a:moveTo>
                  <a:lnTo>
                    <a:pt x="1075993" y="819866"/>
                  </a:lnTo>
                  <a:lnTo>
                    <a:pt x="1077137" y="819502"/>
                  </a:lnTo>
                  <a:lnTo>
                    <a:pt x="1076519" y="819139"/>
                  </a:lnTo>
                  <a:close/>
                </a:path>
                <a:path w="1408429" h="1235710">
                  <a:moveTo>
                    <a:pt x="1063537" y="852550"/>
                  </a:moveTo>
                  <a:lnTo>
                    <a:pt x="1061140" y="857567"/>
                  </a:lnTo>
                  <a:lnTo>
                    <a:pt x="1064337" y="855741"/>
                  </a:lnTo>
                  <a:lnTo>
                    <a:pt x="1063537" y="852550"/>
                  </a:lnTo>
                  <a:close/>
                </a:path>
                <a:path w="1408429" h="1235710">
                  <a:moveTo>
                    <a:pt x="1062726" y="826608"/>
                  </a:moveTo>
                  <a:lnTo>
                    <a:pt x="1060931" y="826641"/>
                  </a:lnTo>
                  <a:lnTo>
                    <a:pt x="1061963" y="827642"/>
                  </a:lnTo>
                  <a:lnTo>
                    <a:pt x="1062726" y="826608"/>
                  </a:lnTo>
                  <a:close/>
                </a:path>
                <a:path w="1408429" h="1235710">
                  <a:moveTo>
                    <a:pt x="1060002" y="839613"/>
                  </a:moveTo>
                  <a:lnTo>
                    <a:pt x="1059772" y="840425"/>
                  </a:lnTo>
                  <a:lnTo>
                    <a:pt x="1060687" y="840028"/>
                  </a:lnTo>
                  <a:lnTo>
                    <a:pt x="1060002" y="839613"/>
                  </a:lnTo>
                  <a:close/>
                </a:path>
                <a:path w="1408429" h="1235710">
                  <a:moveTo>
                    <a:pt x="1059232" y="840679"/>
                  </a:moveTo>
                  <a:lnTo>
                    <a:pt x="1058033" y="841946"/>
                  </a:lnTo>
                  <a:lnTo>
                    <a:pt x="1060565" y="842214"/>
                  </a:lnTo>
                  <a:lnTo>
                    <a:pt x="1059232" y="840679"/>
                  </a:lnTo>
                  <a:close/>
                </a:path>
                <a:path w="1408429" h="1235710">
                  <a:moveTo>
                    <a:pt x="1056428" y="862908"/>
                  </a:moveTo>
                  <a:lnTo>
                    <a:pt x="1057207" y="864801"/>
                  </a:lnTo>
                  <a:lnTo>
                    <a:pt x="1057394" y="864189"/>
                  </a:lnTo>
                  <a:lnTo>
                    <a:pt x="1056428" y="862908"/>
                  </a:lnTo>
                  <a:close/>
                </a:path>
                <a:path w="1408429" h="1235710">
                  <a:moveTo>
                    <a:pt x="1042559" y="484158"/>
                  </a:moveTo>
                  <a:lnTo>
                    <a:pt x="1041757" y="485044"/>
                  </a:lnTo>
                  <a:lnTo>
                    <a:pt x="1042192" y="485456"/>
                  </a:lnTo>
                  <a:lnTo>
                    <a:pt x="1042559" y="484158"/>
                  </a:lnTo>
                  <a:close/>
                </a:path>
                <a:path w="1408429" h="1235710">
                  <a:moveTo>
                    <a:pt x="1040086" y="487596"/>
                  </a:moveTo>
                  <a:lnTo>
                    <a:pt x="1039934" y="486543"/>
                  </a:lnTo>
                  <a:lnTo>
                    <a:pt x="1039181" y="488179"/>
                  </a:lnTo>
                  <a:lnTo>
                    <a:pt x="1040086" y="487596"/>
                  </a:lnTo>
                  <a:close/>
                </a:path>
                <a:path w="1408429" h="1235710">
                  <a:moveTo>
                    <a:pt x="1024312" y="882702"/>
                  </a:moveTo>
                  <a:lnTo>
                    <a:pt x="1027040" y="882911"/>
                  </a:lnTo>
                  <a:lnTo>
                    <a:pt x="1025109" y="880769"/>
                  </a:lnTo>
                  <a:lnTo>
                    <a:pt x="1024312" y="882702"/>
                  </a:lnTo>
                  <a:close/>
                </a:path>
                <a:path w="1408429" h="1235710">
                  <a:moveTo>
                    <a:pt x="1019717" y="883376"/>
                  </a:moveTo>
                  <a:lnTo>
                    <a:pt x="1020871" y="883331"/>
                  </a:lnTo>
                  <a:lnTo>
                    <a:pt x="1018138" y="882858"/>
                  </a:lnTo>
                  <a:lnTo>
                    <a:pt x="1019717" y="883376"/>
                  </a:lnTo>
                  <a:close/>
                </a:path>
                <a:path w="1408429" h="1235710">
                  <a:moveTo>
                    <a:pt x="1008790" y="900269"/>
                  </a:moveTo>
                  <a:lnTo>
                    <a:pt x="1006933" y="905394"/>
                  </a:lnTo>
                  <a:lnTo>
                    <a:pt x="1011539" y="901954"/>
                  </a:lnTo>
                  <a:lnTo>
                    <a:pt x="1008790" y="900269"/>
                  </a:lnTo>
                  <a:close/>
                </a:path>
                <a:path w="1408429" h="1235710">
                  <a:moveTo>
                    <a:pt x="1002451" y="907708"/>
                  </a:moveTo>
                  <a:lnTo>
                    <a:pt x="999231" y="908266"/>
                  </a:lnTo>
                  <a:lnTo>
                    <a:pt x="1000872" y="909759"/>
                  </a:lnTo>
                  <a:lnTo>
                    <a:pt x="1002451" y="907708"/>
                  </a:lnTo>
                  <a:close/>
                </a:path>
                <a:path w="1408429" h="1235710">
                  <a:moveTo>
                    <a:pt x="999967" y="905635"/>
                  </a:moveTo>
                  <a:lnTo>
                    <a:pt x="998735" y="906314"/>
                  </a:lnTo>
                  <a:lnTo>
                    <a:pt x="998303" y="906823"/>
                  </a:lnTo>
                  <a:lnTo>
                    <a:pt x="999967" y="905635"/>
                  </a:lnTo>
                  <a:close/>
                </a:path>
                <a:path w="1408429" h="1235710">
                  <a:moveTo>
                    <a:pt x="966271" y="1233951"/>
                  </a:moveTo>
                  <a:lnTo>
                    <a:pt x="965140" y="1234542"/>
                  </a:lnTo>
                  <a:lnTo>
                    <a:pt x="966195" y="1235244"/>
                  </a:lnTo>
                  <a:lnTo>
                    <a:pt x="966271" y="1233951"/>
                  </a:lnTo>
                  <a:close/>
                </a:path>
                <a:path w="1408429" h="1235710">
                  <a:moveTo>
                    <a:pt x="922421" y="926939"/>
                  </a:moveTo>
                  <a:lnTo>
                    <a:pt x="922118" y="927798"/>
                  </a:lnTo>
                  <a:lnTo>
                    <a:pt x="923299" y="928301"/>
                  </a:lnTo>
                  <a:lnTo>
                    <a:pt x="922421" y="926939"/>
                  </a:lnTo>
                  <a:close/>
                </a:path>
                <a:path w="1408429" h="1235710">
                  <a:moveTo>
                    <a:pt x="922063" y="933667"/>
                  </a:moveTo>
                  <a:lnTo>
                    <a:pt x="921736" y="934848"/>
                  </a:lnTo>
                  <a:lnTo>
                    <a:pt x="922925" y="934005"/>
                  </a:lnTo>
                  <a:lnTo>
                    <a:pt x="922063" y="933667"/>
                  </a:lnTo>
                  <a:close/>
                </a:path>
                <a:path w="1408429" h="1235710">
                  <a:moveTo>
                    <a:pt x="920622" y="926468"/>
                  </a:moveTo>
                  <a:lnTo>
                    <a:pt x="919768" y="927735"/>
                  </a:lnTo>
                  <a:lnTo>
                    <a:pt x="922872" y="929798"/>
                  </a:lnTo>
                  <a:lnTo>
                    <a:pt x="920622" y="926468"/>
                  </a:lnTo>
                  <a:close/>
                </a:path>
                <a:path w="1408429" h="1235710">
                  <a:moveTo>
                    <a:pt x="921587" y="930326"/>
                  </a:moveTo>
                  <a:lnTo>
                    <a:pt x="921382" y="932610"/>
                  </a:lnTo>
                  <a:lnTo>
                    <a:pt x="922017" y="930978"/>
                  </a:lnTo>
                  <a:lnTo>
                    <a:pt x="921587" y="930326"/>
                  </a:lnTo>
                  <a:close/>
                </a:path>
                <a:path w="1408429" h="1235710">
                  <a:moveTo>
                    <a:pt x="920426" y="923029"/>
                  </a:moveTo>
                  <a:lnTo>
                    <a:pt x="919852" y="921016"/>
                  </a:lnTo>
                  <a:lnTo>
                    <a:pt x="919592" y="922418"/>
                  </a:lnTo>
                  <a:lnTo>
                    <a:pt x="920426" y="923029"/>
                  </a:lnTo>
                  <a:close/>
                </a:path>
                <a:path w="1408429" h="1235710">
                  <a:moveTo>
                    <a:pt x="918571" y="941050"/>
                  </a:moveTo>
                  <a:lnTo>
                    <a:pt x="918764" y="942869"/>
                  </a:lnTo>
                  <a:lnTo>
                    <a:pt x="920330" y="941150"/>
                  </a:lnTo>
                  <a:lnTo>
                    <a:pt x="918571" y="941050"/>
                  </a:lnTo>
                  <a:close/>
                </a:path>
                <a:path w="1408429" h="1235710">
                  <a:moveTo>
                    <a:pt x="903893" y="950218"/>
                  </a:moveTo>
                  <a:lnTo>
                    <a:pt x="902753" y="952969"/>
                  </a:lnTo>
                  <a:lnTo>
                    <a:pt x="903507" y="953192"/>
                  </a:lnTo>
                  <a:lnTo>
                    <a:pt x="903893" y="950218"/>
                  </a:lnTo>
                  <a:close/>
                </a:path>
                <a:path w="1408429" h="1235710">
                  <a:moveTo>
                    <a:pt x="899968" y="951735"/>
                  </a:moveTo>
                  <a:lnTo>
                    <a:pt x="897540" y="953088"/>
                  </a:lnTo>
                  <a:lnTo>
                    <a:pt x="899356" y="952699"/>
                  </a:lnTo>
                  <a:lnTo>
                    <a:pt x="899968" y="951735"/>
                  </a:lnTo>
                  <a:close/>
                </a:path>
                <a:path w="1408429" h="1235710">
                  <a:moveTo>
                    <a:pt x="897127" y="1089966"/>
                  </a:moveTo>
                  <a:lnTo>
                    <a:pt x="897653" y="1088694"/>
                  </a:lnTo>
                  <a:lnTo>
                    <a:pt x="895026" y="1090268"/>
                  </a:lnTo>
                  <a:lnTo>
                    <a:pt x="897127" y="1089966"/>
                  </a:lnTo>
                  <a:close/>
                </a:path>
                <a:path w="1408429" h="1235710">
                  <a:moveTo>
                    <a:pt x="891461" y="1067286"/>
                  </a:moveTo>
                  <a:lnTo>
                    <a:pt x="890528" y="1066808"/>
                  </a:lnTo>
                  <a:lnTo>
                    <a:pt x="889831" y="1067572"/>
                  </a:lnTo>
                  <a:lnTo>
                    <a:pt x="891461" y="1067286"/>
                  </a:lnTo>
                  <a:close/>
                </a:path>
                <a:path w="1408429" h="1235710">
                  <a:moveTo>
                    <a:pt x="886972" y="1082427"/>
                  </a:moveTo>
                  <a:lnTo>
                    <a:pt x="884701" y="1082051"/>
                  </a:lnTo>
                  <a:lnTo>
                    <a:pt x="885405" y="1082590"/>
                  </a:lnTo>
                  <a:lnTo>
                    <a:pt x="886972" y="1082427"/>
                  </a:lnTo>
                  <a:close/>
                </a:path>
                <a:path w="1408429" h="1235710">
                  <a:moveTo>
                    <a:pt x="879870" y="1089868"/>
                  </a:moveTo>
                  <a:lnTo>
                    <a:pt x="880541" y="1089517"/>
                  </a:lnTo>
                  <a:lnTo>
                    <a:pt x="879160" y="1089192"/>
                  </a:lnTo>
                  <a:lnTo>
                    <a:pt x="879870" y="1089868"/>
                  </a:lnTo>
                  <a:close/>
                </a:path>
                <a:path w="1408429" h="1235710">
                  <a:moveTo>
                    <a:pt x="879934" y="1085648"/>
                  </a:moveTo>
                  <a:lnTo>
                    <a:pt x="877130" y="1084250"/>
                  </a:lnTo>
                  <a:lnTo>
                    <a:pt x="876772" y="1086017"/>
                  </a:lnTo>
                  <a:lnTo>
                    <a:pt x="879934" y="1085648"/>
                  </a:lnTo>
                  <a:close/>
                </a:path>
                <a:path w="1408429" h="1235710">
                  <a:moveTo>
                    <a:pt x="874668" y="1064421"/>
                  </a:moveTo>
                  <a:lnTo>
                    <a:pt x="872529" y="1064327"/>
                  </a:lnTo>
                  <a:lnTo>
                    <a:pt x="872945" y="1065231"/>
                  </a:lnTo>
                  <a:lnTo>
                    <a:pt x="874668" y="1064421"/>
                  </a:lnTo>
                  <a:close/>
                </a:path>
                <a:path w="1408429" h="1235710">
                  <a:moveTo>
                    <a:pt x="846432" y="992795"/>
                  </a:moveTo>
                  <a:lnTo>
                    <a:pt x="821834" y="996409"/>
                  </a:lnTo>
                  <a:lnTo>
                    <a:pt x="819492" y="999197"/>
                  </a:lnTo>
                  <a:lnTo>
                    <a:pt x="822342" y="1000479"/>
                  </a:lnTo>
                  <a:lnTo>
                    <a:pt x="808491" y="1009355"/>
                  </a:lnTo>
                  <a:lnTo>
                    <a:pt x="808604" y="1030331"/>
                  </a:lnTo>
                  <a:lnTo>
                    <a:pt x="829761" y="1037921"/>
                  </a:lnTo>
                  <a:lnTo>
                    <a:pt x="848648" y="1026107"/>
                  </a:lnTo>
                  <a:lnTo>
                    <a:pt x="854467" y="1008771"/>
                  </a:lnTo>
                  <a:lnTo>
                    <a:pt x="862448" y="1002018"/>
                  </a:lnTo>
                  <a:lnTo>
                    <a:pt x="860227" y="993673"/>
                  </a:lnTo>
                  <a:lnTo>
                    <a:pt x="854306" y="990587"/>
                  </a:lnTo>
                  <a:lnTo>
                    <a:pt x="852757" y="995857"/>
                  </a:lnTo>
                  <a:lnTo>
                    <a:pt x="846432" y="992795"/>
                  </a:lnTo>
                  <a:close/>
                </a:path>
                <a:path w="1408429" h="1235710">
                  <a:moveTo>
                    <a:pt x="852633" y="970703"/>
                  </a:moveTo>
                  <a:lnTo>
                    <a:pt x="851679" y="972605"/>
                  </a:lnTo>
                  <a:lnTo>
                    <a:pt x="853467" y="971042"/>
                  </a:lnTo>
                  <a:lnTo>
                    <a:pt x="852633" y="970703"/>
                  </a:lnTo>
                  <a:close/>
                </a:path>
                <a:path w="1408429" h="1235710">
                  <a:moveTo>
                    <a:pt x="850401" y="964399"/>
                  </a:moveTo>
                  <a:lnTo>
                    <a:pt x="849316" y="965637"/>
                  </a:lnTo>
                  <a:lnTo>
                    <a:pt x="852656" y="965225"/>
                  </a:lnTo>
                  <a:lnTo>
                    <a:pt x="850401" y="964399"/>
                  </a:lnTo>
                  <a:close/>
                </a:path>
                <a:path w="1408429" h="1235710">
                  <a:moveTo>
                    <a:pt x="819004" y="968137"/>
                  </a:moveTo>
                  <a:lnTo>
                    <a:pt x="818382" y="967716"/>
                  </a:lnTo>
                  <a:lnTo>
                    <a:pt x="818639" y="968967"/>
                  </a:lnTo>
                  <a:lnTo>
                    <a:pt x="819004" y="968137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079950" y="3627487"/>
              <a:ext cx="242570" cy="383540"/>
            </a:xfrm>
            <a:custGeom>
              <a:avLst/>
              <a:gdLst/>
              <a:ahLst/>
              <a:cxnLst/>
              <a:rect l="l" t="t" r="r" b="b"/>
              <a:pathLst>
                <a:path w="242570" h="383539">
                  <a:moveTo>
                    <a:pt x="53687" y="383165"/>
                  </a:moveTo>
                  <a:lnTo>
                    <a:pt x="46658" y="381101"/>
                  </a:lnTo>
                  <a:lnTo>
                    <a:pt x="48593" y="376306"/>
                  </a:lnTo>
                  <a:lnTo>
                    <a:pt x="39871" y="355987"/>
                  </a:lnTo>
                  <a:lnTo>
                    <a:pt x="29546" y="351288"/>
                  </a:lnTo>
                  <a:lnTo>
                    <a:pt x="12264" y="332154"/>
                  </a:lnTo>
                  <a:lnTo>
                    <a:pt x="17695" y="323630"/>
                  </a:lnTo>
                  <a:lnTo>
                    <a:pt x="50959" y="323787"/>
                  </a:lnTo>
                  <a:lnTo>
                    <a:pt x="38552" y="311213"/>
                  </a:lnTo>
                  <a:lnTo>
                    <a:pt x="37763" y="281512"/>
                  </a:lnTo>
                  <a:lnTo>
                    <a:pt x="31268" y="261995"/>
                  </a:lnTo>
                  <a:lnTo>
                    <a:pt x="24908" y="258607"/>
                  </a:lnTo>
                  <a:lnTo>
                    <a:pt x="22665" y="251551"/>
                  </a:lnTo>
                  <a:lnTo>
                    <a:pt x="14071" y="251511"/>
                  </a:lnTo>
                  <a:lnTo>
                    <a:pt x="3928" y="236953"/>
                  </a:lnTo>
                  <a:lnTo>
                    <a:pt x="0" y="220005"/>
                  </a:lnTo>
                  <a:lnTo>
                    <a:pt x="20610" y="188842"/>
                  </a:lnTo>
                  <a:lnTo>
                    <a:pt x="46571" y="160619"/>
                  </a:lnTo>
                  <a:lnTo>
                    <a:pt x="52384" y="87017"/>
                  </a:lnTo>
                  <a:lnTo>
                    <a:pt x="58031" y="76956"/>
                  </a:lnTo>
                  <a:lnTo>
                    <a:pt x="39664" y="48744"/>
                  </a:lnTo>
                  <a:lnTo>
                    <a:pt x="35044" y="11195"/>
                  </a:lnTo>
                  <a:lnTo>
                    <a:pt x="58084" y="0"/>
                  </a:lnTo>
                  <a:lnTo>
                    <a:pt x="241947" y="97385"/>
                  </a:lnTo>
                  <a:lnTo>
                    <a:pt x="241986" y="189166"/>
                  </a:lnTo>
                  <a:lnTo>
                    <a:pt x="221564" y="188873"/>
                  </a:lnTo>
                  <a:lnTo>
                    <a:pt x="217254" y="192945"/>
                  </a:lnTo>
                  <a:lnTo>
                    <a:pt x="219091" y="200454"/>
                  </a:lnTo>
                  <a:lnTo>
                    <a:pt x="211504" y="209025"/>
                  </a:lnTo>
                  <a:lnTo>
                    <a:pt x="212538" y="213375"/>
                  </a:lnTo>
                  <a:lnTo>
                    <a:pt x="204806" y="217631"/>
                  </a:lnTo>
                  <a:lnTo>
                    <a:pt x="209306" y="225301"/>
                  </a:lnTo>
                  <a:lnTo>
                    <a:pt x="198168" y="235067"/>
                  </a:lnTo>
                  <a:lnTo>
                    <a:pt x="202434" y="245288"/>
                  </a:lnTo>
                  <a:lnTo>
                    <a:pt x="191758" y="257624"/>
                  </a:lnTo>
                  <a:lnTo>
                    <a:pt x="194596" y="261892"/>
                  </a:lnTo>
                  <a:lnTo>
                    <a:pt x="200572" y="259225"/>
                  </a:lnTo>
                  <a:lnTo>
                    <a:pt x="206431" y="262045"/>
                  </a:lnTo>
                  <a:lnTo>
                    <a:pt x="206891" y="275785"/>
                  </a:lnTo>
                  <a:lnTo>
                    <a:pt x="210699" y="275670"/>
                  </a:lnTo>
                  <a:lnTo>
                    <a:pt x="209005" y="285735"/>
                  </a:lnTo>
                  <a:lnTo>
                    <a:pt x="218535" y="293322"/>
                  </a:lnTo>
                  <a:lnTo>
                    <a:pt x="216229" y="301670"/>
                  </a:lnTo>
                  <a:lnTo>
                    <a:pt x="192300" y="303831"/>
                  </a:lnTo>
                  <a:lnTo>
                    <a:pt x="188590" y="318036"/>
                  </a:lnTo>
                  <a:lnTo>
                    <a:pt x="160227" y="343490"/>
                  </a:lnTo>
                  <a:lnTo>
                    <a:pt x="125093" y="348703"/>
                  </a:lnTo>
                  <a:lnTo>
                    <a:pt x="129874" y="354576"/>
                  </a:lnTo>
                  <a:lnTo>
                    <a:pt x="118099" y="368973"/>
                  </a:lnTo>
                  <a:lnTo>
                    <a:pt x="96266" y="370579"/>
                  </a:lnTo>
                  <a:lnTo>
                    <a:pt x="76637" y="380918"/>
                  </a:lnTo>
                  <a:lnTo>
                    <a:pt x="70420" y="373487"/>
                  </a:lnTo>
                  <a:lnTo>
                    <a:pt x="53687" y="383165"/>
                  </a:lnTo>
                  <a:close/>
                </a:path>
              </a:pathLst>
            </a:custGeom>
            <a:solidFill>
              <a:srgbClr val="F3882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079951" y="3627488"/>
              <a:ext cx="242570" cy="383540"/>
            </a:xfrm>
            <a:custGeom>
              <a:avLst/>
              <a:gdLst/>
              <a:ahLst/>
              <a:cxnLst/>
              <a:rect l="l" t="t" r="r" b="b"/>
              <a:pathLst>
                <a:path w="242570" h="383539">
                  <a:moveTo>
                    <a:pt x="35044" y="11195"/>
                  </a:moveTo>
                  <a:lnTo>
                    <a:pt x="39664" y="48744"/>
                  </a:lnTo>
                  <a:lnTo>
                    <a:pt x="58031" y="76956"/>
                  </a:lnTo>
                  <a:lnTo>
                    <a:pt x="52384" y="87017"/>
                  </a:lnTo>
                  <a:lnTo>
                    <a:pt x="46571" y="160619"/>
                  </a:lnTo>
                  <a:lnTo>
                    <a:pt x="20610" y="188842"/>
                  </a:lnTo>
                  <a:lnTo>
                    <a:pt x="0" y="220005"/>
                  </a:lnTo>
                  <a:lnTo>
                    <a:pt x="3928" y="236953"/>
                  </a:lnTo>
                  <a:lnTo>
                    <a:pt x="14071" y="251511"/>
                  </a:lnTo>
                  <a:lnTo>
                    <a:pt x="22665" y="251551"/>
                  </a:lnTo>
                  <a:lnTo>
                    <a:pt x="24908" y="258607"/>
                  </a:lnTo>
                  <a:lnTo>
                    <a:pt x="31268" y="261995"/>
                  </a:lnTo>
                  <a:lnTo>
                    <a:pt x="37763" y="281512"/>
                  </a:lnTo>
                  <a:lnTo>
                    <a:pt x="38552" y="311213"/>
                  </a:lnTo>
                  <a:lnTo>
                    <a:pt x="50959" y="323787"/>
                  </a:lnTo>
                  <a:lnTo>
                    <a:pt x="17695" y="323630"/>
                  </a:lnTo>
                  <a:lnTo>
                    <a:pt x="12264" y="332154"/>
                  </a:lnTo>
                  <a:lnTo>
                    <a:pt x="29546" y="351288"/>
                  </a:lnTo>
                  <a:lnTo>
                    <a:pt x="39871" y="355987"/>
                  </a:lnTo>
                  <a:lnTo>
                    <a:pt x="48593" y="376306"/>
                  </a:lnTo>
                  <a:lnTo>
                    <a:pt x="46658" y="381101"/>
                  </a:lnTo>
                  <a:lnTo>
                    <a:pt x="53687" y="383165"/>
                  </a:lnTo>
                  <a:lnTo>
                    <a:pt x="70420" y="373487"/>
                  </a:lnTo>
                  <a:lnTo>
                    <a:pt x="76637" y="380918"/>
                  </a:lnTo>
                  <a:lnTo>
                    <a:pt x="96266" y="370579"/>
                  </a:lnTo>
                  <a:lnTo>
                    <a:pt x="118099" y="368973"/>
                  </a:lnTo>
                  <a:lnTo>
                    <a:pt x="129874" y="354576"/>
                  </a:lnTo>
                  <a:lnTo>
                    <a:pt x="125093" y="348703"/>
                  </a:lnTo>
                  <a:lnTo>
                    <a:pt x="160227" y="343490"/>
                  </a:lnTo>
                  <a:lnTo>
                    <a:pt x="188590" y="318036"/>
                  </a:lnTo>
                  <a:lnTo>
                    <a:pt x="192300" y="303831"/>
                  </a:lnTo>
                  <a:lnTo>
                    <a:pt x="216229" y="301670"/>
                  </a:lnTo>
                  <a:lnTo>
                    <a:pt x="218535" y="293322"/>
                  </a:lnTo>
                  <a:lnTo>
                    <a:pt x="209005" y="285735"/>
                  </a:lnTo>
                  <a:lnTo>
                    <a:pt x="210699" y="275670"/>
                  </a:lnTo>
                  <a:lnTo>
                    <a:pt x="206891" y="275785"/>
                  </a:lnTo>
                  <a:lnTo>
                    <a:pt x="206431" y="262045"/>
                  </a:lnTo>
                  <a:lnTo>
                    <a:pt x="200572" y="259225"/>
                  </a:lnTo>
                  <a:lnTo>
                    <a:pt x="194596" y="261892"/>
                  </a:lnTo>
                  <a:lnTo>
                    <a:pt x="191758" y="257624"/>
                  </a:lnTo>
                  <a:lnTo>
                    <a:pt x="202434" y="245288"/>
                  </a:lnTo>
                  <a:lnTo>
                    <a:pt x="198168" y="235067"/>
                  </a:lnTo>
                  <a:lnTo>
                    <a:pt x="209306" y="225301"/>
                  </a:lnTo>
                  <a:lnTo>
                    <a:pt x="204806" y="217631"/>
                  </a:lnTo>
                  <a:lnTo>
                    <a:pt x="212538" y="213375"/>
                  </a:lnTo>
                  <a:lnTo>
                    <a:pt x="211504" y="209025"/>
                  </a:lnTo>
                  <a:lnTo>
                    <a:pt x="219091" y="200454"/>
                  </a:lnTo>
                  <a:lnTo>
                    <a:pt x="217254" y="192945"/>
                  </a:lnTo>
                  <a:lnTo>
                    <a:pt x="221564" y="188873"/>
                  </a:lnTo>
                  <a:lnTo>
                    <a:pt x="241986" y="189166"/>
                  </a:lnTo>
                  <a:lnTo>
                    <a:pt x="241947" y="97385"/>
                  </a:lnTo>
                  <a:lnTo>
                    <a:pt x="58084" y="0"/>
                  </a:lnTo>
                  <a:lnTo>
                    <a:pt x="35044" y="1119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101604" y="3928163"/>
              <a:ext cx="299720" cy="203200"/>
            </a:xfrm>
            <a:custGeom>
              <a:avLst/>
              <a:gdLst/>
              <a:ahLst/>
              <a:cxnLst/>
              <a:rect l="l" t="t" r="r" b="b"/>
              <a:pathLst>
                <a:path w="299720" h="203200">
                  <a:moveTo>
                    <a:pt x="40811" y="202932"/>
                  </a:moveTo>
                  <a:lnTo>
                    <a:pt x="38115" y="187213"/>
                  </a:lnTo>
                  <a:lnTo>
                    <a:pt x="19123" y="168582"/>
                  </a:lnTo>
                  <a:lnTo>
                    <a:pt x="15422" y="155078"/>
                  </a:lnTo>
                  <a:lnTo>
                    <a:pt x="7219" y="147906"/>
                  </a:lnTo>
                  <a:lnTo>
                    <a:pt x="6116" y="134837"/>
                  </a:lnTo>
                  <a:lnTo>
                    <a:pt x="2620" y="132672"/>
                  </a:lnTo>
                  <a:lnTo>
                    <a:pt x="4677" y="118365"/>
                  </a:lnTo>
                  <a:lnTo>
                    <a:pt x="0" y="114848"/>
                  </a:lnTo>
                  <a:lnTo>
                    <a:pt x="7504" y="109938"/>
                  </a:lnTo>
                  <a:lnTo>
                    <a:pt x="25004" y="80426"/>
                  </a:lnTo>
                  <a:lnTo>
                    <a:pt x="35738" y="81459"/>
                  </a:lnTo>
                  <a:lnTo>
                    <a:pt x="48766" y="72811"/>
                  </a:lnTo>
                  <a:lnTo>
                    <a:pt x="56178" y="80113"/>
                  </a:lnTo>
                  <a:lnTo>
                    <a:pt x="74612" y="69903"/>
                  </a:lnTo>
                  <a:lnTo>
                    <a:pt x="96445" y="68297"/>
                  </a:lnTo>
                  <a:lnTo>
                    <a:pt x="108220" y="53900"/>
                  </a:lnTo>
                  <a:lnTo>
                    <a:pt x="103439" y="48028"/>
                  </a:lnTo>
                  <a:lnTo>
                    <a:pt x="138574" y="42814"/>
                  </a:lnTo>
                  <a:lnTo>
                    <a:pt x="166936" y="17360"/>
                  </a:lnTo>
                  <a:lnTo>
                    <a:pt x="170646" y="3155"/>
                  </a:lnTo>
                  <a:lnTo>
                    <a:pt x="190939" y="0"/>
                  </a:lnTo>
                  <a:lnTo>
                    <a:pt x="212717" y="25517"/>
                  </a:lnTo>
                  <a:lnTo>
                    <a:pt x="212430" y="39657"/>
                  </a:lnTo>
                  <a:lnTo>
                    <a:pt x="207447" y="45854"/>
                  </a:lnTo>
                  <a:lnTo>
                    <a:pt x="210865" y="46422"/>
                  </a:lnTo>
                  <a:lnTo>
                    <a:pt x="209745" y="52675"/>
                  </a:lnTo>
                  <a:lnTo>
                    <a:pt x="226329" y="53307"/>
                  </a:lnTo>
                  <a:lnTo>
                    <a:pt x="224756" y="62234"/>
                  </a:lnTo>
                  <a:lnTo>
                    <a:pt x="240117" y="65472"/>
                  </a:lnTo>
                  <a:lnTo>
                    <a:pt x="248451" y="72605"/>
                  </a:lnTo>
                  <a:lnTo>
                    <a:pt x="247796" y="81033"/>
                  </a:lnTo>
                  <a:lnTo>
                    <a:pt x="275667" y="101046"/>
                  </a:lnTo>
                  <a:lnTo>
                    <a:pt x="272843" y="105060"/>
                  </a:lnTo>
                  <a:lnTo>
                    <a:pt x="278584" y="110851"/>
                  </a:lnTo>
                  <a:lnTo>
                    <a:pt x="276911" y="113984"/>
                  </a:lnTo>
                  <a:lnTo>
                    <a:pt x="293602" y="121896"/>
                  </a:lnTo>
                  <a:lnTo>
                    <a:pt x="299532" y="137593"/>
                  </a:lnTo>
                  <a:lnTo>
                    <a:pt x="291175" y="134166"/>
                  </a:lnTo>
                  <a:lnTo>
                    <a:pt x="286185" y="138133"/>
                  </a:lnTo>
                  <a:lnTo>
                    <a:pt x="276860" y="137549"/>
                  </a:lnTo>
                  <a:lnTo>
                    <a:pt x="255788" y="130616"/>
                  </a:lnTo>
                  <a:lnTo>
                    <a:pt x="244705" y="140657"/>
                  </a:lnTo>
                  <a:lnTo>
                    <a:pt x="236879" y="141356"/>
                  </a:lnTo>
                  <a:lnTo>
                    <a:pt x="228935" y="136367"/>
                  </a:lnTo>
                  <a:lnTo>
                    <a:pt x="206164" y="148337"/>
                  </a:lnTo>
                  <a:lnTo>
                    <a:pt x="195276" y="143148"/>
                  </a:lnTo>
                  <a:lnTo>
                    <a:pt x="186945" y="157023"/>
                  </a:lnTo>
                  <a:lnTo>
                    <a:pt x="180155" y="159337"/>
                  </a:lnTo>
                  <a:lnTo>
                    <a:pt x="141729" y="152393"/>
                  </a:lnTo>
                  <a:lnTo>
                    <a:pt x="124413" y="136674"/>
                  </a:lnTo>
                  <a:lnTo>
                    <a:pt x="114978" y="136053"/>
                  </a:lnTo>
                  <a:lnTo>
                    <a:pt x="95121" y="153937"/>
                  </a:lnTo>
                  <a:lnTo>
                    <a:pt x="96921" y="174144"/>
                  </a:lnTo>
                  <a:lnTo>
                    <a:pt x="93655" y="170075"/>
                  </a:lnTo>
                  <a:lnTo>
                    <a:pt x="86619" y="173946"/>
                  </a:lnTo>
                  <a:lnTo>
                    <a:pt x="70096" y="168691"/>
                  </a:lnTo>
                  <a:lnTo>
                    <a:pt x="49506" y="173686"/>
                  </a:lnTo>
                  <a:lnTo>
                    <a:pt x="48308" y="188292"/>
                  </a:lnTo>
                  <a:lnTo>
                    <a:pt x="40811" y="202932"/>
                  </a:lnTo>
                  <a:close/>
                </a:path>
              </a:pathLst>
            </a:custGeom>
            <a:solidFill>
              <a:srgbClr val="C147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101605" y="3928164"/>
              <a:ext cx="299720" cy="203200"/>
            </a:xfrm>
            <a:custGeom>
              <a:avLst/>
              <a:gdLst/>
              <a:ahLst/>
              <a:cxnLst/>
              <a:rect l="l" t="t" r="r" b="b"/>
              <a:pathLst>
                <a:path w="299720" h="203200">
                  <a:moveTo>
                    <a:pt x="25004" y="80426"/>
                  </a:moveTo>
                  <a:lnTo>
                    <a:pt x="7504" y="109938"/>
                  </a:lnTo>
                  <a:lnTo>
                    <a:pt x="0" y="114848"/>
                  </a:lnTo>
                  <a:lnTo>
                    <a:pt x="4677" y="118365"/>
                  </a:lnTo>
                  <a:lnTo>
                    <a:pt x="2620" y="132672"/>
                  </a:lnTo>
                  <a:lnTo>
                    <a:pt x="6116" y="134837"/>
                  </a:lnTo>
                  <a:lnTo>
                    <a:pt x="7219" y="147906"/>
                  </a:lnTo>
                  <a:lnTo>
                    <a:pt x="15422" y="155078"/>
                  </a:lnTo>
                  <a:lnTo>
                    <a:pt x="19123" y="168582"/>
                  </a:lnTo>
                  <a:lnTo>
                    <a:pt x="38115" y="187213"/>
                  </a:lnTo>
                  <a:lnTo>
                    <a:pt x="40811" y="202932"/>
                  </a:lnTo>
                  <a:lnTo>
                    <a:pt x="48308" y="188292"/>
                  </a:lnTo>
                  <a:lnTo>
                    <a:pt x="49506" y="173686"/>
                  </a:lnTo>
                  <a:lnTo>
                    <a:pt x="70096" y="168691"/>
                  </a:lnTo>
                  <a:lnTo>
                    <a:pt x="86619" y="173946"/>
                  </a:lnTo>
                  <a:lnTo>
                    <a:pt x="93655" y="170075"/>
                  </a:lnTo>
                  <a:lnTo>
                    <a:pt x="96921" y="174144"/>
                  </a:lnTo>
                  <a:lnTo>
                    <a:pt x="95121" y="153937"/>
                  </a:lnTo>
                  <a:lnTo>
                    <a:pt x="114978" y="136053"/>
                  </a:lnTo>
                  <a:lnTo>
                    <a:pt x="124413" y="136674"/>
                  </a:lnTo>
                  <a:lnTo>
                    <a:pt x="141729" y="152393"/>
                  </a:lnTo>
                  <a:lnTo>
                    <a:pt x="180155" y="159337"/>
                  </a:lnTo>
                  <a:lnTo>
                    <a:pt x="186945" y="157023"/>
                  </a:lnTo>
                  <a:lnTo>
                    <a:pt x="195276" y="143148"/>
                  </a:lnTo>
                  <a:lnTo>
                    <a:pt x="206164" y="148337"/>
                  </a:lnTo>
                  <a:lnTo>
                    <a:pt x="228935" y="136367"/>
                  </a:lnTo>
                  <a:lnTo>
                    <a:pt x="236879" y="141356"/>
                  </a:lnTo>
                  <a:lnTo>
                    <a:pt x="244705" y="140657"/>
                  </a:lnTo>
                  <a:lnTo>
                    <a:pt x="255788" y="130616"/>
                  </a:lnTo>
                  <a:lnTo>
                    <a:pt x="276860" y="137549"/>
                  </a:lnTo>
                  <a:lnTo>
                    <a:pt x="286185" y="138133"/>
                  </a:lnTo>
                  <a:lnTo>
                    <a:pt x="291175" y="134166"/>
                  </a:lnTo>
                  <a:lnTo>
                    <a:pt x="299532" y="137593"/>
                  </a:lnTo>
                  <a:lnTo>
                    <a:pt x="293602" y="121896"/>
                  </a:lnTo>
                  <a:lnTo>
                    <a:pt x="276911" y="113984"/>
                  </a:lnTo>
                  <a:lnTo>
                    <a:pt x="278584" y="110851"/>
                  </a:lnTo>
                  <a:lnTo>
                    <a:pt x="272843" y="105060"/>
                  </a:lnTo>
                  <a:lnTo>
                    <a:pt x="275667" y="101046"/>
                  </a:lnTo>
                  <a:lnTo>
                    <a:pt x="247796" y="81033"/>
                  </a:lnTo>
                  <a:lnTo>
                    <a:pt x="248451" y="72605"/>
                  </a:lnTo>
                  <a:lnTo>
                    <a:pt x="240117" y="65472"/>
                  </a:lnTo>
                  <a:lnTo>
                    <a:pt x="224757" y="62234"/>
                  </a:lnTo>
                  <a:lnTo>
                    <a:pt x="226329" y="53307"/>
                  </a:lnTo>
                  <a:lnTo>
                    <a:pt x="209745" y="52675"/>
                  </a:lnTo>
                  <a:lnTo>
                    <a:pt x="210865" y="46422"/>
                  </a:lnTo>
                  <a:lnTo>
                    <a:pt x="207447" y="45854"/>
                  </a:lnTo>
                  <a:lnTo>
                    <a:pt x="212430" y="39657"/>
                  </a:lnTo>
                  <a:lnTo>
                    <a:pt x="212717" y="25517"/>
                  </a:lnTo>
                  <a:lnTo>
                    <a:pt x="190939" y="0"/>
                  </a:lnTo>
                  <a:lnTo>
                    <a:pt x="170646" y="3155"/>
                  </a:lnTo>
                  <a:lnTo>
                    <a:pt x="166936" y="17360"/>
                  </a:lnTo>
                  <a:lnTo>
                    <a:pt x="138574" y="42814"/>
                  </a:lnTo>
                  <a:lnTo>
                    <a:pt x="103439" y="48028"/>
                  </a:lnTo>
                  <a:lnTo>
                    <a:pt x="108220" y="53900"/>
                  </a:lnTo>
                  <a:lnTo>
                    <a:pt x="96445" y="68297"/>
                  </a:lnTo>
                  <a:lnTo>
                    <a:pt x="74612" y="69903"/>
                  </a:lnTo>
                  <a:lnTo>
                    <a:pt x="56178" y="80113"/>
                  </a:lnTo>
                  <a:lnTo>
                    <a:pt x="48766" y="72811"/>
                  </a:lnTo>
                  <a:lnTo>
                    <a:pt x="35738" y="81459"/>
                  </a:lnTo>
                  <a:lnTo>
                    <a:pt x="25004" y="80426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965716" y="3879011"/>
              <a:ext cx="175895" cy="264160"/>
            </a:xfrm>
            <a:custGeom>
              <a:avLst/>
              <a:gdLst/>
              <a:ahLst/>
              <a:cxnLst/>
              <a:rect l="l" t="t" r="r" b="b"/>
              <a:pathLst>
                <a:path w="175894" h="264160">
                  <a:moveTo>
                    <a:pt x="21666" y="212763"/>
                  </a:moveTo>
                  <a:lnTo>
                    <a:pt x="19735" y="212102"/>
                  </a:lnTo>
                  <a:lnTo>
                    <a:pt x="19037" y="213042"/>
                  </a:lnTo>
                  <a:lnTo>
                    <a:pt x="21666" y="212763"/>
                  </a:lnTo>
                  <a:close/>
                </a:path>
                <a:path w="175894" h="264160">
                  <a:moveTo>
                    <a:pt x="23647" y="211772"/>
                  </a:moveTo>
                  <a:lnTo>
                    <a:pt x="23228" y="210972"/>
                  </a:lnTo>
                  <a:lnTo>
                    <a:pt x="22339" y="211582"/>
                  </a:lnTo>
                  <a:lnTo>
                    <a:pt x="23647" y="211772"/>
                  </a:lnTo>
                  <a:close/>
                </a:path>
                <a:path w="175894" h="264160">
                  <a:moveTo>
                    <a:pt x="175666" y="263728"/>
                  </a:moveTo>
                  <a:lnTo>
                    <a:pt x="174002" y="236372"/>
                  </a:lnTo>
                  <a:lnTo>
                    <a:pt x="155003" y="217741"/>
                  </a:lnTo>
                  <a:lnTo>
                    <a:pt x="138506" y="181825"/>
                  </a:lnTo>
                  <a:lnTo>
                    <a:pt x="140563" y="167525"/>
                  </a:lnTo>
                  <a:lnTo>
                    <a:pt x="136156" y="163322"/>
                  </a:lnTo>
                  <a:lnTo>
                    <a:pt x="143383" y="159092"/>
                  </a:lnTo>
                  <a:lnTo>
                    <a:pt x="162826" y="124790"/>
                  </a:lnTo>
                  <a:lnTo>
                    <a:pt x="154101" y="104470"/>
                  </a:lnTo>
                  <a:lnTo>
                    <a:pt x="137706" y="94348"/>
                  </a:lnTo>
                  <a:lnTo>
                    <a:pt x="126568" y="79248"/>
                  </a:lnTo>
                  <a:lnTo>
                    <a:pt x="131927" y="72110"/>
                  </a:lnTo>
                  <a:lnTo>
                    <a:pt x="165188" y="72275"/>
                  </a:lnTo>
                  <a:lnTo>
                    <a:pt x="152781" y="59690"/>
                  </a:lnTo>
                  <a:lnTo>
                    <a:pt x="151193" y="25234"/>
                  </a:lnTo>
                  <a:lnTo>
                    <a:pt x="136893" y="38"/>
                  </a:lnTo>
                  <a:lnTo>
                    <a:pt x="128295" y="0"/>
                  </a:lnTo>
                  <a:lnTo>
                    <a:pt x="130454" y="15519"/>
                  </a:lnTo>
                  <a:lnTo>
                    <a:pt x="141935" y="21488"/>
                  </a:lnTo>
                  <a:lnTo>
                    <a:pt x="140754" y="36601"/>
                  </a:lnTo>
                  <a:lnTo>
                    <a:pt x="125996" y="41465"/>
                  </a:lnTo>
                  <a:lnTo>
                    <a:pt x="119684" y="49276"/>
                  </a:lnTo>
                  <a:lnTo>
                    <a:pt x="113423" y="68427"/>
                  </a:lnTo>
                  <a:lnTo>
                    <a:pt x="109296" y="70967"/>
                  </a:lnTo>
                  <a:lnTo>
                    <a:pt x="108597" y="81876"/>
                  </a:lnTo>
                  <a:lnTo>
                    <a:pt x="100545" y="86334"/>
                  </a:lnTo>
                  <a:lnTo>
                    <a:pt x="98552" y="101155"/>
                  </a:lnTo>
                  <a:lnTo>
                    <a:pt x="86080" y="108419"/>
                  </a:lnTo>
                  <a:lnTo>
                    <a:pt x="81178" y="129641"/>
                  </a:lnTo>
                  <a:lnTo>
                    <a:pt x="69456" y="150799"/>
                  </a:lnTo>
                  <a:lnTo>
                    <a:pt x="59575" y="152463"/>
                  </a:lnTo>
                  <a:lnTo>
                    <a:pt x="47472" y="138290"/>
                  </a:lnTo>
                  <a:lnTo>
                    <a:pt x="45974" y="143789"/>
                  </a:lnTo>
                  <a:lnTo>
                    <a:pt x="37706" y="141414"/>
                  </a:lnTo>
                  <a:lnTo>
                    <a:pt x="8204" y="168617"/>
                  </a:lnTo>
                  <a:lnTo>
                    <a:pt x="9626" y="174866"/>
                  </a:lnTo>
                  <a:lnTo>
                    <a:pt x="2044" y="192659"/>
                  </a:lnTo>
                  <a:lnTo>
                    <a:pt x="876" y="196443"/>
                  </a:lnTo>
                  <a:lnTo>
                    <a:pt x="266" y="195859"/>
                  </a:lnTo>
                  <a:lnTo>
                    <a:pt x="266" y="197650"/>
                  </a:lnTo>
                  <a:lnTo>
                    <a:pt x="596" y="197358"/>
                  </a:lnTo>
                  <a:lnTo>
                    <a:pt x="0" y="199288"/>
                  </a:lnTo>
                  <a:lnTo>
                    <a:pt x="4432" y="200037"/>
                  </a:lnTo>
                  <a:lnTo>
                    <a:pt x="3594" y="196392"/>
                  </a:lnTo>
                  <a:lnTo>
                    <a:pt x="6096" y="198907"/>
                  </a:lnTo>
                  <a:lnTo>
                    <a:pt x="6629" y="197523"/>
                  </a:lnTo>
                  <a:lnTo>
                    <a:pt x="6692" y="197739"/>
                  </a:lnTo>
                  <a:lnTo>
                    <a:pt x="7937" y="197764"/>
                  </a:lnTo>
                  <a:lnTo>
                    <a:pt x="6908" y="196786"/>
                  </a:lnTo>
                  <a:lnTo>
                    <a:pt x="7505" y="195237"/>
                  </a:lnTo>
                  <a:lnTo>
                    <a:pt x="11785" y="209651"/>
                  </a:lnTo>
                  <a:lnTo>
                    <a:pt x="17640" y="212013"/>
                  </a:lnTo>
                  <a:lnTo>
                    <a:pt x="22301" y="208534"/>
                  </a:lnTo>
                  <a:lnTo>
                    <a:pt x="29108" y="212191"/>
                  </a:lnTo>
                  <a:lnTo>
                    <a:pt x="26670" y="215049"/>
                  </a:lnTo>
                  <a:lnTo>
                    <a:pt x="25095" y="215785"/>
                  </a:lnTo>
                  <a:lnTo>
                    <a:pt x="25882" y="215963"/>
                  </a:lnTo>
                  <a:lnTo>
                    <a:pt x="25095" y="216890"/>
                  </a:lnTo>
                  <a:lnTo>
                    <a:pt x="33832" y="232257"/>
                  </a:lnTo>
                  <a:lnTo>
                    <a:pt x="30200" y="245529"/>
                  </a:lnTo>
                  <a:lnTo>
                    <a:pt x="33921" y="253111"/>
                  </a:lnTo>
                  <a:lnTo>
                    <a:pt x="65570" y="253149"/>
                  </a:lnTo>
                  <a:lnTo>
                    <a:pt x="73482" y="249910"/>
                  </a:lnTo>
                  <a:lnTo>
                    <a:pt x="139573" y="252222"/>
                  </a:lnTo>
                  <a:lnTo>
                    <a:pt x="175666" y="263728"/>
                  </a:lnTo>
                  <a:close/>
                </a:path>
              </a:pathLst>
            </a:custGeom>
            <a:solidFill>
              <a:srgbClr val="F7AE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965729" y="3878999"/>
              <a:ext cx="175895" cy="264160"/>
            </a:xfrm>
            <a:custGeom>
              <a:avLst/>
              <a:gdLst/>
              <a:ahLst/>
              <a:cxnLst/>
              <a:rect l="l" t="t" r="r" b="b"/>
              <a:pathLst>
                <a:path w="175894" h="264160">
                  <a:moveTo>
                    <a:pt x="2036" y="192665"/>
                  </a:moveTo>
                  <a:lnTo>
                    <a:pt x="0" y="199290"/>
                  </a:lnTo>
                  <a:lnTo>
                    <a:pt x="4422" y="200049"/>
                  </a:lnTo>
                  <a:lnTo>
                    <a:pt x="3587" y="196394"/>
                  </a:lnTo>
                  <a:lnTo>
                    <a:pt x="6084" y="198912"/>
                  </a:lnTo>
                  <a:lnTo>
                    <a:pt x="7504" y="195241"/>
                  </a:lnTo>
                  <a:lnTo>
                    <a:pt x="11774" y="209651"/>
                  </a:lnTo>
                  <a:lnTo>
                    <a:pt x="17631" y="212022"/>
                  </a:lnTo>
                  <a:lnTo>
                    <a:pt x="22292" y="208540"/>
                  </a:lnTo>
                  <a:lnTo>
                    <a:pt x="29107" y="212195"/>
                  </a:lnTo>
                  <a:lnTo>
                    <a:pt x="25085" y="216894"/>
                  </a:lnTo>
                  <a:lnTo>
                    <a:pt x="33824" y="232268"/>
                  </a:lnTo>
                  <a:lnTo>
                    <a:pt x="30199" y="245530"/>
                  </a:lnTo>
                  <a:lnTo>
                    <a:pt x="33911" y="253122"/>
                  </a:lnTo>
                  <a:lnTo>
                    <a:pt x="65561" y="253151"/>
                  </a:lnTo>
                  <a:lnTo>
                    <a:pt x="73470" y="249922"/>
                  </a:lnTo>
                  <a:lnTo>
                    <a:pt x="139566" y="252227"/>
                  </a:lnTo>
                  <a:lnTo>
                    <a:pt x="175659" y="263735"/>
                  </a:lnTo>
                  <a:lnTo>
                    <a:pt x="173990" y="236377"/>
                  </a:lnTo>
                  <a:lnTo>
                    <a:pt x="154998" y="217746"/>
                  </a:lnTo>
                  <a:lnTo>
                    <a:pt x="138495" y="181836"/>
                  </a:lnTo>
                  <a:lnTo>
                    <a:pt x="140552" y="167530"/>
                  </a:lnTo>
                  <a:lnTo>
                    <a:pt x="136149" y="163328"/>
                  </a:lnTo>
                  <a:lnTo>
                    <a:pt x="143380" y="159102"/>
                  </a:lnTo>
                  <a:lnTo>
                    <a:pt x="162815" y="124794"/>
                  </a:lnTo>
                  <a:lnTo>
                    <a:pt x="154093" y="104476"/>
                  </a:lnTo>
                  <a:lnTo>
                    <a:pt x="137696" y="94355"/>
                  </a:lnTo>
                  <a:lnTo>
                    <a:pt x="126557" y="79248"/>
                  </a:lnTo>
                  <a:lnTo>
                    <a:pt x="131917" y="72119"/>
                  </a:lnTo>
                  <a:lnTo>
                    <a:pt x="165180" y="72275"/>
                  </a:lnTo>
                  <a:lnTo>
                    <a:pt x="152773" y="59701"/>
                  </a:lnTo>
                  <a:lnTo>
                    <a:pt x="151192" y="25237"/>
                  </a:lnTo>
                  <a:lnTo>
                    <a:pt x="136886" y="40"/>
                  </a:lnTo>
                  <a:lnTo>
                    <a:pt x="128293" y="0"/>
                  </a:lnTo>
                  <a:lnTo>
                    <a:pt x="130448" y="15529"/>
                  </a:lnTo>
                  <a:lnTo>
                    <a:pt x="141925" y="21495"/>
                  </a:lnTo>
                  <a:lnTo>
                    <a:pt x="140748" y="36612"/>
                  </a:lnTo>
                  <a:lnTo>
                    <a:pt x="125996" y="41475"/>
                  </a:lnTo>
                  <a:lnTo>
                    <a:pt x="119676" y="49276"/>
                  </a:lnTo>
                  <a:lnTo>
                    <a:pt x="113412" y="68430"/>
                  </a:lnTo>
                  <a:lnTo>
                    <a:pt x="109289" y="70975"/>
                  </a:lnTo>
                  <a:lnTo>
                    <a:pt x="108597" y="81882"/>
                  </a:lnTo>
                  <a:lnTo>
                    <a:pt x="100546" y="86340"/>
                  </a:lnTo>
                  <a:lnTo>
                    <a:pt x="98548" y="101160"/>
                  </a:lnTo>
                  <a:lnTo>
                    <a:pt x="86070" y="108431"/>
                  </a:lnTo>
                  <a:lnTo>
                    <a:pt x="81172" y="129652"/>
                  </a:lnTo>
                  <a:lnTo>
                    <a:pt x="69450" y="150805"/>
                  </a:lnTo>
                  <a:lnTo>
                    <a:pt x="59571" y="152469"/>
                  </a:lnTo>
                  <a:lnTo>
                    <a:pt x="47467" y="138289"/>
                  </a:lnTo>
                  <a:lnTo>
                    <a:pt x="45971" y="143797"/>
                  </a:lnTo>
                  <a:lnTo>
                    <a:pt x="37699" y="141419"/>
                  </a:lnTo>
                  <a:lnTo>
                    <a:pt x="8198" y="168629"/>
                  </a:lnTo>
                  <a:lnTo>
                    <a:pt x="9614" y="174875"/>
                  </a:lnTo>
                  <a:lnTo>
                    <a:pt x="2036" y="19266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437758" y="4235307"/>
              <a:ext cx="41910" cy="50165"/>
            </a:xfrm>
            <a:custGeom>
              <a:avLst/>
              <a:gdLst/>
              <a:ahLst/>
              <a:cxnLst/>
              <a:rect l="l" t="t" r="r" b="b"/>
              <a:pathLst>
                <a:path w="41910" h="50164">
                  <a:moveTo>
                    <a:pt x="16539" y="49681"/>
                  </a:moveTo>
                  <a:lnTo>
                    <a:pt x="8292" y="48724"/>
                  </a:lnTo>
                  <a:lnTo>
                    <a:pt x="4920" y="17084"/>
                  </a:lnTo>
                  <a:lnTo>
                    <a:pt x="0" y="9985"/>
                  </a:lnTo>
                  <a:lnTo>
                    <a:pt x="855" y="6572"/>
                  </a:lnTo>
                  <a:lnTo>
                    <a:pt x="6660" y="8040"/>
                  </a:lnTo>
                  <a:lnTo>
                    <a:pt x="7417" y="12035"/>
                  </a:lnTo>
                  <a:lnTo>
                    <a:pt x="15335" y="11722"/>
                  </a:lnTo>
                  <a:lnTo>
                    <a:pt x="20162" y="9041"/>
                  </a:lnTo>
                  <a:lnTo>
                    <a:pt x="21106" y="377"/>
                  </a:lnTo>
                  <a:lnTo>
                    <a:pt x="25266" y="2930"/>
                  </a:lnTo>
                  <a:lnTo>
                    <a:pt x="31463" y="0"/>
                  </a:lnTo>
                  <a:lnTo>
                    <a:pt x="34476" y="2334"/>
                  </a:lnTo>
                  <a:lnTo>
                    <a:pt x="32164" y="13657"/>
                  </a:lnTo>
                  <a:lnTo>
                    <a:pt x="41553" y="15215"/>
                  </a:lnTo>
                  <a:lnTo>
                    <a:pt x="41261" y="21796"/>
                  </a:lnTo>
                  <a:lnTo>
                    <a:pt x="16539" y="49681"/>
                  </a:lnTo>
                  <a:close/>
                </a:path>
              </a:pathLst>
            </a:custGeom>
            <a:solidFill>
              <a:srgbClr val="B041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437758" y="4235307"/>
              <a:ext cx="41910" cy="50165"/>
            </a:xfrm>
            <a:custGeom>
              <a:avLst/>
              <a:gdLst/>
              <a:ahLst/>
              <a:cxnLst/>
              <a:rect l="l" t="t" r="r" b="b"/>
              <a:pathLst>
                <a:path w="41910" h="50164">
                  <a:moveTo>
                    <a:pt x="0" y="9985"/>
                  </a:moveTo>
                  <a:lnTo>
                    <a:pt x="4920" y="17084"/>
                  </a:lnTo>
                  <a:lnTo>
                    <a:pt x="8292" y="48724"/>
                  </a:lnTo>
                  <a:lnTo>
                    <a:pt x="16539" y="49681"/>
                  </a:lnTo>
                  <a:lnTo>
                    <a:pt x="41261" y="21796"/>
                  </a:lnTo>
                  <a:lnTo>
                    <a:pt x="41553" y="15215"/>
                  </a:lnTo>
                  <a:lnTo>
                    <a:pt x="32164" y="13657"/>
                  </a:lnTo>
                  <a:lnTo>
                    <a:pt x="34476" y="2334"/>
                  </a:lnTo>
                  <a:lnTo>
                    <a:pt x="31463" y="0"/>
                  </a:lnTo>
                  <a:lnTo>
                    <a:pt x="25266" y="2930"/>
                  </a:lnTo>
                  <a:lnTo>
                    <a:pt x="21106" y="377"/>
                  </a:lnTo>
                  <a:lnTo>
                    <a:pt x="20162" y="9041"/>
                  </a:lnTo>
                  <a:lnTo>
                    <a:pt x="15335" y="11722"/>
                  </a:lnTo>
                  <a:lnTo>
                    <a:pt x="7417" y="12035"/>
                  </a:lnTo>
                  <a:lnTo>
                    <a:pt x="6660" y="8040"/>
                  </a:lnTo>
                  <a:lnTo>
                    <a:pt x="855" y="6572"/>
                  </a:lnTo>
                  <a:lnTo>
                    <a:pt x="0" y="998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888814" y="3497059"/>
              <a:ext cx="207010" cy="459740"/>
            </a:xfrm>
            <a:custGeom>
              <a:avLst/>
              <a:gdLst/>
              <a:ahLst/>
              <a:cxnLst/>
              <a:rect l="l" t="t" r="r" b="b"/>
              <a:pathLst>
                <a:path w="207010" h="459739">
                  <a:moveTo>
                    <a:pt x="19367" y="217398"/>
                  </a:moveTo>
                  <a:lnTo>
                    <a:pt x="18084" y="213982"/>
                  </a:lnTo>
                  <a:lnTo>
                    <a:pt x="17932" y="216039"/>
                  </a:lnTo>
                  <a:lnTo>
                    <a:pt x="19367" y="217398"/>
                  </a:lnTo>
                  <a:close/>
                </a:path>
                <a:path w="207010" h="459739">
                  <a:moveTo>
                    <a:pt x="21437" y="216763"/>
                  </a:moveTo>
                  <a:lnTo>
                    <a:pt x="20472" y="212750"/>
                  </a:lnTo>
                  <a:lnTo>
                    <a:pt x="20154" y="216877"/>
                  </a:lnTo>
                  <a:lnTo>
                    <a:pt x="21437" y="216763"/>
                  </a:lnTo>
                  <a:close/>
                </a:path>
                <a:path w="207010" h="459739">
                  <a:moveTo>
                    <a:pt x="21920" y="213855"/>
                  </a:moveTo>
                  <a:lnTo>
                    <a:pt x="21196" y="212102"/>
                  </a:lnTo>
                  <a:lnTo>
                    <a:pt x="21628" y="214223"/>
                  </a:lnTo>
                  <a:lnTo>
                    <a:pt x="21920" y="213855"/>
                  </a:lnTo>
                  <a:close/>
                </a:path>
                <a:path w="207010" h="459739">
                  <a:moveTo>
                    <a:pt x="23507" y="213537"/>
                  </a:moveTo>
                  <a:lnTo>
                    <a:pt x="23126" y="211175"/>
                  </a:lnTo>
                  <a:lnTo>
                    <a:pt x="21958" y="213766"/>
                  </a:lnTo>
                  <a:lnTo>
                    <a:pt x="23507" y="213537"/>
                  </a:lnTo>
                  <a:close/>
                </a:path>
                <a:path w="207010" h="459739">
                  <a:moveTo>
                    <a:pt x="25539" y="209791"/>
                  </a:moveTo>
                  <a:lnTo>
                    <a:pt x="24066" y="211670"/>
                  </a:lnTo>
                  <a:lnTo>
                    <a:pt x="25120" y="215087"/>
                  </a:lnTo>
                  <a:lnTo>
                    <a:pt x="25539" y="209791"/>
                  </a:lnTo>
                  <a:close/>
                </a:path>
                <a:path w="207010" h="459739">
                  <a:moveTo>
                    <a:pt x="30581" y="223278"/>
                  </a:moveTo>
                  <a:lnTo>
                    <a:pt x="29260" y="222021"/>
                  </a:lnTo>
                  <a:lnTo>
                    <a:pt x="30175" y="223596"/>
                  </a:lnTo>
                  <a:lnTo>
                    <a:pt x="30581" y="223278"/>
                  </a:lnTo>
                  <a:close/>
                </a:path>
                <a:path w="207010" h="459739">
                  <a:moveTo>
                    <a:pt x="30861" y="219100"/>
                  </a:moveTo>
                  <a:lnTo>
                    <a:pt x="29311" y="217551"/>
                  </a:lnTo>
                  <a:lnTo>
                    <a:pt x="29184" y="221005"/>
                  </a:lnTo>
                  <a:lnTo>
                    <a:pt x="30861" y="219100"/>
                  </a:lnTo>
                  <a:close/>
                </a:path>
                <a:path w="207010" h="459739">
                  <a:moveTo>
                    <a:pt x="32321" y="221462"/>
                  </a:moveTo>
                  <a:lnTo>
                    <a:pt x="31013" y="223685"/>
                  </a:lnTo>
                  <a:lnTo>
                    <a:pt x="32308" y="222478"/>
                  </a:lnTo>
                  <a:lnTo>
                    <a:pt x="32321" y="221462"/>
                  </a:lnTo>
                  <a:close/>
                </a:path>
                <a:path w="207010" h="459739">
                  <a:moveTo>
                    <a:pt x="33883" y="229133"/>
                  </a:moveTo>
                  <a:lnTo>
                    <a:pt x="33337" y="228244"/>
                  </a:lnTo>
                  <a:lnTo>
                    <a:pt x="33489" y="229387"/>
                  </a:lnTo>
                  <a:lnTo>
                    <a:pt x="33883" y="229133"/>
                  </a:lnTo>
                  <a:close/>
                </a:path>
                <a:path w="207010" h="459739">
                  <a:moveTo>
                    <a:pt x="34861" y="232460"/>
                  </a:moveTo>
                  <a:lnTo>
                    <a:pt x="34798" y="231292"/>
                  </a:lnTo>
                  <a:lnTo>
                    <a:pt x="34099" y="231140"/>
                  </a:lnTo>
                  <a:lnTo>
                    <a:pt x="34861" y="232460"/>
                  </a:lnTo>
                  <a:close/>
                </a:path>
                <a:path w="207010" h="459739">
                  <a:moveTo>
                    <a:pt x="35306" y="221869"/>
                  </a:moveTo>
                  <a:lnTo>
                    <a:pt x="34975" y="220941"/>
                  </a:lnTo>
                  <a:lnTo>
                    <a:pt x="34950" y="223037"/>
                  </a:lnTo>
                  <a:lnTo>
                    <a:pt x="35306" y="221869"/>
                  </a:lnTo>
                  <a:close/>
                </a:path>
                <a:path w="207010" h="459739">
                  <a:moveTo>
                    <a:pt x="35306" y="218935"/>
                  </a:moveTo>
                  <a:lnTo>
                    <a:pt x="33489" y="220256"/>
                  </a:lnTo>
                  <a:lnTo>
                    <a:pt x="33121" y="223012"/>
                  </a:lnTo>
                  <a:lnTo>
                    <a:pt x="35306" y="218935"/>
                  </a:lnTo>
                  <a:close/>
                </a:path>
                <a:path w="207010" h="459739">
                  <a:moveTo>
                    <a:pt x="36233" y="242925"/>
                  </a:moveTo>
                  <a:lnTo>
                    <a:pt x="33401" y="242633"/>
                  </a:lnTo>
                  <a:lnTo>
                    <a:pt x="30010" y="243357"/>
                  </a:lnTo>
                  <a:lnTo>
                    <a:pt x="35712" y="248069"/>
                  </a:lnTo>
                  <a:lnTo>
                    <a:pt x="36233" y="242925"/>
                  </a:lnTo>
                  <a:close/>
                </a:path>
                <a:path w="207010" h="459739">
                  <a:moveTo>
                    <a:pt x="36233" y="220116"/>
                  </a:moveTo>
                  <a:lnTo>
                    <a:pt x="35458" y="221208"/>
                  </a:lnTo>
                  <a:lnTo>
                    <a:pt x="36144" y="220916"/>
                  </a:lnTo>
                  <a:lnTo>
                    <a:pt x="36233" y="220116"/>
                  </a:lnTo>
                  <a:close/>
                </a:path>
                <a:path w="207010" h="459739">
                  <a:moveTo>
                    <a:pt x="41871" y="245364"/>
                  </a:moveTo>
                  <a:lnTo>
                    <a:pt x="41452" y="244335"/>
                  </a:lnTo>
                  <a:lnTo>
                    <a:pt x="41135" y="245605"/>
                  </a:lnTo>
                  <a:lnTo>
                    <a:pt x="41871" y="245364"/>
                  </a:lnTo>
                  <a:close/>
                </a:path>
                <a:path w="207010" h="459739">
                  <a:moveTo>
                    <a:pt x="54876" y="306501"/>
                  </a:moveTo>
                  <a:lnTo>
                    <a:pt x="54165" y="307708"/>
                  </a:lnTo>
                  <a:lnTo>
                    <a:pt x="54597" y="307632"/>
                  </a:lnTo>
                  <a:lnTo>
                    <a:pt x="54876" y="306501"/>
                  </a:lnTo>
                  <a:close/>
                </a:path>
                <a:path w="207010" h="459739">
                  <a:moveTo>
                    <a:pt x="57327" y="304419"/>
                  </a:moveTo>
                  <a:lnTo>
                    <a:pt x="56083" y="304647"/>
                  </a:lnTo>
                  <a:lnTo>
                    <a:pt x="56730" y="305676"/>
                  </a:lnTo>
                  <a:lnTo>
                    <a:pt x="57327" y="304419"/>
                  </a:lnTo>
                  <a:close/>
                </a:path>
                <a:path w="207010" h="459739">
                  <a:moveTo>
                    <a:pt x="60833" y="316331"/>
                  </a:moveTo>
                  <a:lnTo>
                    <a:pt x="60388" y="314147"/>
                  </a:lnTo>
                  <a:lnTo>
                    <a:pt x="59042" y="317296"/>
                  </a:lnTo>
                  <a:lnTo>
                    <a:pt x="60833" y="316331"/>
                  </a:lnTo>
                  <a:close/>
                </a:path>
                <a:path w="207010" h="459739">
                  <a:moveTo>
                    <a:pt x="86690" y="306235"/>
                  </a:moveTo>
                  <a:lnTo>
                    <a:pt x="86347" y="303517"/>
                  </a:lnTo>
                  <a:lnTo>
                    <a:pt x="85598" y="306514"/>
                  </a:lnTo>
                  <a:lnTo>
                    <a:pt x="86690" y="306235"/>
                  </a:lnTo>
                  <a:close/>
                </a:path>
                <a:path w="207010" h="459739">
                  <a:moveTo>
                    <a:pt x="87782" y="303136"/>
                  </a:moveTo>
                  <a:lnTo>
                    <a:pt x="86741" y="302780"/>
                  </a:lnTo>
                  <a:lnTo>
                    <a:pt x="87096" y="304165"/>
                  </a:lnTo>
                  <a:lnTo>
                    <a:pt x="87782" y="303136"/>
                  </a:lnTo>
                  <a:close/>
                </a:path>
                <a:path w="207010" h="459739">
                  <a:moveTo>
                    <a:pt x="87922" y="306933"/>
                  </a:moveTo>
                  <a:lnTo>
                    <a:pt x="87795" y="303225"/>
                  </a:lnTo>
                  <a:lnTo>
                    <a:pt x="86817" y="306285"/>
                  </a:lnTo>
                  <a:lnTo>
                    <a:pt x="87922" y="306933"/>
                  </a:lnTo>
                  <a:close/>
                </a:path>
                <a:path w="207010" h="459739">
                  <a:moveTo>
                    <a:pt x="124802" y="300736"/>
                  </a:moveTo>
                  <a:lnTo>
                    <a:pt x="122085" y="300367"/>
                  </a:lnTo>
                  <a:lnTo>
                    <a:pt x="123825" y="307670"/>
                  </a:lnTo>
                  <a:lnTo>
                    <a:pt x="124802" y="300736"/>
                  </a:lnTo>
                  <a:close/>
                </a:path>
                <a:path w="207010" h="459739">
                  <a:moveTo>
                    <a:pt x="126720" y="410337"/>
                  </a:moveTo>
                  <a:lnTo>
                    <a:pt x="126415" y="409651"/>
                  </a:lnTo>
                  <a:lnTo>
                    <a:pt x="125869" y="410921"/>
                  </a:lnTo>
                  <a:lnTo>
                    <a:pt x="126720" y="410337"/>
                  </a:lnTo>
                  <a:close/>
                </a:path>
                <a:path w="207010" h="459739">
                  <a:moveTo>
                    <a:pt x="131229" y="389077"/>
                  </a:moveTo>
                  <a:lnTo>
                    <a:pt x="130683" y="388048"/>
                  </a:lnTo>
                  <a:lnTo>
                    <a:pt x="130187" y="388975"/>
                  </a:lnTo>
                  <a:lnTo>
                    <a:pt x="131229" y="389077"/>
                  </a:lnTo>
                  <a:close/>
                </a:path>
                <a:path w="207010" h="459739">
                  <a:moveTo>
                    <a:pt x="132715" y="443903"/>
                  </a:moveTo>
                  <a:lnTo>
                    <a:pt x="131737" y="443255"/>
                  </a:lnTo>
                  <a:lnTo>
                    <a:pt x="131965" y="444804"/>
                  </a:lnTo>
                  <a:lnTo>
                    <a:pt x="132715" y="443903"/>
                  </a:lnTo>
                  <a:close/>
                </a:path>
                <a:path w="207010" h="459739">
                  <a:moveTo>
                    <a:pt x="132715" y="432955"/>
                  </a:moveTo>
                  <a:lnTo>
                    <a:pt x="132283" y="432473"/>
                  </a:lnTo>
                  <a:lnTo>
                    <a:pt x="132397" y="433730"/>
                  </a:lnTo>
                  <a:lnTo>
                    <a:pt x="132715" y="432955"/>
                  </a:lnTo>
                  <a:close/>
                </a:path>
                <a:path w="207010" h="459739">
                  <a:moveTo>
                    <a:pt x="135394" y="458698"/>
                  </a:moveTo>
                  <a:lnTo>
                    <a:pt x="134734" y="458000"/>
                  </a:lnTo>
                  <a:lnTo>
                    <a:pt x="134670" y="459130"/>
                  </a:lnTo>
                  <a:lnTo>
                    <a:pt x="135394" y="458698"/>
                  </a:lnTo>
                  <a:close/>
                </a:path>
                <a:path w="207010" h="459739">
                  <a:moveTo>
                    <a:pt x="135623" y="414693"/>
                  </a:moveTo>
                  <a:lnTo>
                    <a:pt x="134378" y="411886"/>
                  </a:lnTo>
                  <a:lnTo>
                    <a:pt x="134226" y="414515"/>
                  </a:lnTo>
                  <a:lnTo>
                    <a:pt x="135623" y="414693"/>
                  </a:lnTo>
                  <a:close/>
                </a:path>
                <a:path w="207010" h="459739">
                  <a:moveTo>
                    <a:pt x="136359" y="398538"/>
                  </a:moveTo>
                  <a:lnTo>
                    <a:pt x="134975" y="398360"/>
                  </a:lnTo>
                  <a:lnTo>
                    <a:pt x="132461" y="399275"/>
                  </a:lnTo>
                  <a:lnTo>
                    <a:pt x="136359" y="398538"/>
                  </a:lnTo>
                  <a:close/>
                </a:path>
                <a:path w="207010" h="459739">
                  <a:moveTo>
                    <a:pt x="137045" y="400558"/>
                  </a:moveTo>
                  <a:lnTo>
                    <a:pt x="134937" y="402107"/>
                  </a:lnTo>
                  <a:lnTo>
                    <a:pt x="137033" y="403186"/>
                  </a:lnTo>
                  <a:lnTo>
                    <a:pt x="137045" y="400558"/>
                  </a:lnTo>
                  <a:close/>
                </a:path>
                <a:path w="207010" h="459739">
                  <a:moveTo>
                    <a:pt x="139217" y="451002"/>
                  </a:moveTo>
                  <a:lnTo>
                    <a:pt x="138315" y="449707"/>
                  </a:lnTo>
                  <a:lnTo>
                    <a:pt x="138442" y="451319"/>
                  </a:lnTo>
                  <a:lnTo>
                    <a:pt x="139217" y="451002"/>
                  </a:lnTo>
                  <a:close/>
                </a:path>
                <a:path w="207010" h="459739">
                  <a:moveTo>
                    <a:pt x="140220" y="437934"/>
                  </a:moveTo>
                  <a:lnTo>
                    <a:pt x="138976" y="431749"/>
                  </a:lnTo>
                  <a:lnTo>
                    <a:pt x="135851" y="433184"/>
                  </a:lnTo>
                  <a:lnTo>
                    <a:pt x="140220" y="437934"/>
                  </a:lnTo>
                  <a:close/>
                </a:path>
                <a:path w="207010" h="459739">
                  <a:moveTo>
                    <a:pt x="140284" y="410743"/>
                  </a:moveTo>
                  <a:lnTo>
                    <a:pt x="140106" y="409105"/>
                  </a:lnTo>
                  <a:lnTo>
                    <a:pt x="139725" y="409308"/>
                  </a:lnTo>
                  <a:lnTo>
                    <a:pt x="140284" y="410743"/>
                  </a:lnTo>
                  <a:close/>
                </a:path>
                <a:path w="207010" h="459739">
                  <a:moveTo>
                    <a:pt x="140284" y="408508"/>
                  </a:moveTo>
                  <a:lnTo>
                    <a:pt x="139623" y="407479"/>
                  </a:lnTo>
                  <a:lnTo>
                    <a:pt x="139255" y="408406"/>
                  </a:lnTo>
                  <a:lnTo>
                    <a:pt x="140284" y="408508"/>
                  </a:lnTo>
                  <a:close/>
                </a:path>
                <a:path w="207010" h="459739">
                  <a:moveTo>
                    <a:pt x="140462" y="423265"/>
                  </a:moveTo>
                  <a:lnTo>
                    <a:pt x="138912" y="423989"/>
                  </a:lnTo>
                  <a:lnTo>
                    <a:pt x="139433" y="424649"/>
                  </a:lnTo>
                  <a:lnTo>
                    <a:pt x="140462" y="423265"/>
                  </a:lnTo>
                  <a:close/>
                </a:path>
                <a:path w="207010" h="459739">
                  <a:moveTo>
                    <a:pt x="140639" y="395287"/>
                  </a:moveTo>
                  <a:lnTo>
                    <a:pt x="139814" y="394004"/>
                  </a:lnTo>
                  <a:lnTo>
                    <a:pt x="139344" y="395744"/>
                  </a:lnTo>
                  <a:lnTo>
                    <a:pt x="140639" y="395287"/>
                  </a:lnTo>
                  <a:close/>
                </a:path>
                <a:path w="207010" h="459739">
                  <a:moveTo>
                    <a:pt x="140677" y="453720"/>
                  </a:moveTo>
                  <a:lnTo>
                    <a:pt x="136880" y="455345"/>
                  </a:lnTo>
                  <a:lnTo>
                    <a:pt x="137718" y="456780"/>
                  </a:lnTo>
                  <a:lnTo>
                    <a:pt x="140677" y="453720"/>
                  </a:lnTo>
                  <a:close/>
                </a:path>
                <a:path w="207010" h="459739">
                  <a:moveTo>
                    <a:pt x="140728" y="411899"/>
                  </a:moveTo>
                  <a:lnTo>
                    <a:pt x="139115" y="419379"/>
                  </a:lnTo>
                  <a:lnTo>
                    <a:pt x="140258" y="416788"/>
                  </a:lnTo>
                  <a:lnTo>
                    <a:pt x="140728" y="411899"/>
                  </a:lnTo>
                  <a:close/>
                </a:path>
                <a:path w="207010" h="459739">
                  <a:moveTo>
                    <a:pt x="141605" y="381927"/>
                  </a:moveTo>
                  <a:lnTo>
                    <a:pt x="140208" y="379844"/>
                  </a:lnTo>
                  <a:lnTo>
                    <a:pt x="139750" y="381927"/>
                  </a:lnTo>
                  <a:lnTo>
                    <a:pt x="141605" y="381927"/>
                  </a:lnTo>
                  <a:close/>
                </a:path>
                <a:path w="207010" h="459739">
                  <a:moveTo>
                    <a:pt x="143116" y="394081"/>
                  </a:moveTo>
                  <a:lnTo>
                    <a:pt x="141274" y="391477"/>
                  </a:lnTo>
                  <a:lnTo>
                    <a:pt x="141579" y="399923"/>
                  </a:lnTo>
                  <a:lnTo>
                    <a:pt x="143116" y="394081"/>
                  </a:lnTo>
                  <a:close/>
                </a:path>
                <a:path w="207010" h="459739">
                  <a:moveTo>
                    <a:pt x="145351" y="398640"/>
                  </a:moveTo>
                  <a:lnTo>
                    <a:pt x="144780" y="397967"/>
                  </a:lnTo>
                  <a:lnTo>
                    <a:pt x="144868" y="399465"/>
                  </a:lnTo>
                  <a:lnTo>
                    <a:pt x="145351" y="398640"/>
                  </a:lnTo>
                  <a:close/>
                </a:path>
                <a:path w="207010" h="459739">
                  <a:moveTo>
                    <a:pt x="145757" y="397370"/>
                  </a:moveTo>
                  <a:lnTo>
                    <a:pt x="145427" y="395135"/>
                  </a:lnTo>
                  <a:lnTo>
                    <a:pt x="144627" y="397548"/>
                  </a:lnTo>
                  <a:lnTo>
                    <a:pt x="145757" y="397370"/>
                  </a:lnTo>
                  <a:close/>
                </a:path>
                <a:path w="207010" h="459739">
                  <a:moveTo>
                    <a:pt x="146164" y="412127"/>
                  </a:moveTo>
                  <a:lnTo>
                    <a:pt x="142354" y="413473"/>
                  </a:lnTo>
                  <a:lnTo>
                    <a:pt x="145935" y="418122"/>
                  </a:lnTo>
                  <a:lnTo>
                    <a:pt x="146164" y="412127"/>
                  </a:lnTo>
                  <a:close/>
                </a:path>
                <a:path w="207010" h="459739">
                  <a:moveTo>
                    <a:pt x="146545" y="431152"/>
                  </a:moveTo>
                  <a:lnTo>
                    <a:pt x="146494" y="430250"/>
                  </a:lnTo>
                  <a:lnTo>
                    <a:pt x="144780" y="431228"/>
                  </a:lnTo>
                  <a:lnTo>
                    <a:pt x="146545" y="431152"/>
                  </a:lnTo>
                  <a:close/>
                </a:path>
                <a:path w="207010" h="459739">
                  <a:moveTo>
                    <a:pt x="146773" y="435152"/>
                  </a:moveTo>
                  <a:lnTo>
                    <a:pt x="145453" y="433489"/>
                  </a:lnTo>
                  <a:lnTo>
                    <a:pt x="145275" y="435610"/>
                  </a:lnTo>
                  <a:lnTo>
                    <a:pt x="146773" y="435152"/>
                  </a:lnTo>
                  <a:close/>
                </a:path>
                <a:path w="207010" h="459739">
                  <a:moveTo>
                    <a:pt x="206692" y="176695"/>
                  </a:moveTo>
                  <a:lnTo>
                    <a:pt x="204901" y="172148"/>
                  </a:lnTo>
                  <a:lnTo>
                    <a:pt x="195287" y="179438"/>
                  </a:lnTo>
                  <a:lnTo>
                    <a:pt x="185534" y="179768"/>
                  </a:lnTo>
                  <a:lnTo>
                    <a:pt x="179324" y="172948"/>
                  </a:lnTo>
                  <a:lnTo>
                    <a:pt x="179311" y="165100"/>
                  </a:lnTo>
                  <a:lnTo>
                    <a:pt x="161544" y="163423"/>
                  </a:lnTo>
                  <a:lnTo>
                    <a:pt x="164452" y="147853"/>
                  </a:lnTo>
                  <a:lnTo>
                    <a:pt x="169938" y="143383"/>
                  </a:lnTo>
                  <a:lnTo>
                    <a:pt x="168706" y="139623"/>
                  </a:lnTo>
                  <a:lnTo>
                    <a:pt x="154228" y="136918"/>
                  </a:lnTo>
                  <a:lnTo>
                    <a:pt x="154406" y="126250"/>
                  </a:lnTo>
                  <a:lnTo>
                    <a:pt x="149517" y="121323"/>
                  </a:lnTo>
                  <a:lnTo>
                    <a:pt x="154114" y="112725"/>
                  </a:lnTo>
                  <a:lnTo>
                    <a:pt x="136486" y="114236"/>
                  </a:lnTo>
                  <a:lnTo>
                    <a:pt x="125806" y="120523"/>
                  </a:lnTo>
                  <a:lnTo>
                    <a:pt x="123202" y="117894"/>
                  </a:lnTo>
                  <a:lnTo>
                    <a:pt x="128587" y="110058"/>
                  </a:lnTo>
                  <a:lnTo>
                    <a:pt x="123101" y="105498"/>
                  </a:lnTo>
                  <a:lnTo>
                    <a:pt x="123545" y="97917"/>
                  </a:lnTo>
                  <a:lnTo>
                    <a:pt x="129324" y="95161"/>
                  </a:lnTo>
                  <a:lnTo>
                    <a:pt x="127533" y="89242"/>
                  </a:lnTo>
                  <a:lnTo>
                    <a:pt x="137109" y="81546"/>
                  </a:lnTo>
                  <a:lnTo>
                    <a:pt x="138252" y="75704"/>
                  </a:lnTo>
                  <a:lnTo>
                    <a:pt x="143167" y="76136"/>
                  </a:lnTo>
                  <a:lnTo>
                    <a:pt x="146215" y="69811"/>
                  </a:lnTo>
                  <a:lnTo>
                    <a:pt x="150164" y="69494"/>
                  </a:lnTo>
                  <a:lnTo>
                    <a:pt x="147129" y="62852"/>
                  </a:lnTo>
                  <a:lnTo>
                    <a:pt x="150507" y="62534"/>
                  </a:lnTo>
                  <a:lnTo>
                    <a:pt x="151917" y="50368"/>
                  </a:lnTo>
                  <a:lnTo>
                    <a:pt x="149821" y="25641"/>
                  </a:lnTo>
                  <a:lnTo>
                    <a:pt x="144119" y="22936"/>
                  </a:lnTo>
                  <a:lnTo>
                    <a:pt x="141224" y="26708"/>
                  </a:lnTo>
                  <a:lnTo>
                    <a:pt x="136944" y="10198"/>
                  </a:lnTo>
                  <a:lnTo>
                    <a:pt x="124129" y="0"/>
                  </a:lnTo>
                  <a:lnTo>
                    <a:pt x="117779" y="12293"/>
                  </a:lnTo>
                  <a:lnTo>
                    <a:pt x="119710" y="17106"/>
                  </a:lnTo>
                  <a:lnTo>
                    <a:pt x="108534" y="24307"/>
                  </a:lnTo>
                  <a:lnTo>
                    <a:pt x="114122" y="37884"/>
                  </a:lnTo>
                  <a:lnTo>
                    <a:pt x="104533" y="30772"/>
                  </a:lnTo>
                  <a:lnTo>
                    <a:pt x="93510" y="33032"/>
                  </a:lnTo>
                  <a:lnTo>
                    <a:pt x="73596" y="46685"/>
                  </a:lnTo>
                  <a:lnTo>
                    <a:pt x="73596" y="307289"/>
                  </a:lnTo>
                  <a:lnTo>
                    <a:pt x="73279" y="308546"/>
                  </a:lnTo>
                  <a:lnTo>
                    <a:pt x="72910" y="308419"/>
                  </a:lnTo>
                  <a:lnTo>
                    <a:pt x="73596" y="307289"/>
                  </a:lnTo>
                  <a:lnTo>
                    <a:pt x="73596" y="46685"/>
                  </a:lnTo>
                  <a:lnTo>
                    <a:pt x="68389" y="50241"/>
                  </a:lnTo>
                  <a:lnTo>
                    <a:pt x="66281" y="58496"/>
                  </a:lnTo>
                  <a:lnTo>
                    <a:pt x="69126" y="64185"/>
                  </a:lnTo>
                  <a:lnTo>
                    <a:pt x="59397" y="78473"/>
                  </a:lnTo>
                  <a:lnTo>
                    <a:pt x="59397" y="297497"/>
                  </a:lnTo>
                  <a:lnTo>
                    <a:pt x="58674" y="299935"/>
                  </a:lnTo>
                  <a:lnTo>
                    <a:pt x="58864" y="298234"/>
                  </a:lnTo>
                  <a:lnTo>
                    <a:pt x="59397" y="297497"/>
                  </a:lnTo>
                  <a:lnTo>
                    <a:pt x="59397" y="78473"/>
                  </a:lnTo>
                  <a:lnTo>
                    <a:pt x="56159" y="83223"/>
                  </a:lnTo>
                  <a:lnTo>
                    <a:pt x="59067" y="90398"/>
                  </a:lnTo>
                  <a:lnTo>
                    <a:pt x="45491" y="120205"/>
                  </a:lnTo>
                  <a:lnTo>
                    <a:pt x="26708" y="114388"/>
                  </a:lnTo>
                  <a:lnTo>
                    <a:pt x="27711" y="137198"/>
                  </a:lnTo>
                  <a:lnTo>
                    <a:pt x="25806" y="141516"/>
                  </a:lnTo>
                  <a:lnTo>
                    <a:pt x="21920" y="140728"/>
                  </a:lnTo>
                  <a:lnTo>
                    <a:pt x="21221" y="146494"/>
                  </a:lnTo>
                  <a:lnTo>
                    <a:pt x="23609" y="160235"/>
                  </a:lnTo>
                  <a:lnTo>
                    <a:pt x="16687" y="167767"/>
                  </a:lnTo>
                  <a:lnTo>
                    <a:pt x="11963" y="163106"/>
                  </a:lnTo>
                  <a:lnTo>
                    <a:pt x="11747" y="184226"/>
                  </a:lnTo>
                  <a:lnTo>
                    <a:pt x="4851" y="179451"/>
                  </a:lnTo>
                  <a:lnTo>
                    <a:pt x="0" y="186931"/>
                  </a:lnTo>
                  <a:lnTo>
                    <a:pt x="12115" y="208216"/>
                  </a:lnTo>
                  <a:lnTo>
                    <a:pt x="12293" y="200799"/>
                  </a:lnTo>
                  <a:lnTo>
                    <a:pt x="15328" y="205003"/>
                  </a:lnTo>
                  <a:lnTo>
                    <a:pt x="15303" y="205384"/>
                  </a:lnTo>
                  <a:lnTo>
                    <a:pt x="15328" y="205003"/>
                  </a:lnTo>
                  <a:lnTo>
                    <a:pt x="13703" y="206248"/>
                  </a:lnTo>
                  <a:lnTo>
                    <a:pt x="14541" y="207746"/>
                  </a:lnTo>
                  <a:lnTo>
                    <a:pt x="13500" y="210997"/>
                  </a:lnTo>
                  <a:lnTo>
                    <a:pt x="16560" y="213029"/>
                  </a:lnTo>
                  <a:lnTo>
                    <a:pt x="21031" y="201828"/>
                  </a:lnTo>
                  <a:lnTo>
                    <a:pt x="20256" y="205524"/>
                  </a:lnTo>
                  <a:lnTo>
                    <a:pt x="19812" y="205536"/>
                  </a:lnTo>
                  <a:lnTo>
                    <a:pt x="20167" y="205905"/>
                  </a:lnTo>
                  <a:lnTo>
                    <a:pt x="18834" y="212344"/>
                  </a:lnTo>
                  <a:lnTo>
                    <a:pt x="26530" y="207708"/>
                  </a:lnTo>
                  <a:lnTo>
                    <a:pt x="26860" y="209118"/>
                  </a:lnTo>
                  <a:lnTo>
                    <a:pt x="26784" y="208978"/>
                  </a:lnTo>
                  <a:lnTo>
                    <a:pt x="25628" y="209740"/>
                  </a:lnTo>
                  <a:lnTo>
                    <a:pt x="27254" y="210743"/>
                  </a:lnTo>
                  <a:lnTo>
                    <a:pt x="28663" y="216535"/>
                  </a:lnTo>
                  <a:lnTo>
                    <a:pt x="37109" y="218617"/>
                  </a:lnTo>
                  <a:lnTo>
                    <a:pt x="36817" y="219824"/>
                  </a:lnTo>
                  <a:lnTo>
                    <a:pt x="36296" y="219989"/>
                  </a:lnTo>
                  <a:lnTo>
                    <a:pt x="36601" y="220776"/>
                  </a:lnTo>
                  <a:lnTo>
                    <a:pt x="35572" y="225145"/>
                  </a:lnTo>
                  <a:lnTo>
                    <a:pt x="40068" y="229285"/>
                  </a:lnTo>
                  <a:lnTo>
                    <a:pt x="33616" y="228473"/>
                  </a:lnTo>
                  <a:lnTo>
                    <a:pt x="39700" y="233680"/>
                  </a:lnTo>
                  <a:lnTo>
                    <a:pt x="38392" y="233400"/>
                  </a:lnTo>
                  <a:lnTo>
                    <a:pt x="37363" y="232791"/>
                  </a:lnTo>
                  <a:lnTo>
                    <a:pt x="37312" y="233172"/>
                  </a:lnTo>
                  <a:lnTo>
                    <a:pt x="29857" y="231559"/>
                  </a:lnTo>
                  <a:lnTo>
                    <a:pt x="40322" y="243763"/>
                  </a:lnTo>
                  <a:lnTo>
                    <a:pt x="42786" y="234950"/>
                  </a:lnTo>
                  <a:lnTo>
                    <a:pt x="42570" y="243865"/>
                  </a:lnTo>
                  <a:lnTo>
                    <a:pt x="51041" y="255854"/>
                  </a:lnTo>
                  <a:lnTo>
                    <a:pt x="55397" y="273608"/>
                  </a:lnTo>
                  <a:lnTo>
                    <a:pt x="47663" y="313651"/>
                  </a:lnTo>
                  <a:lnTo>
                    <a:pt x="57607" y="299961"/>
                  </a:lnTo>
                  <a:lnTo>
                    <a:pt x="58572" y="300278"/>
                  </a:lnTo>
                  <a:lnTo>
                    <a:pt x="57327" y="304419"/>
                  </a:lnTo>
                  <a:lnTo>
                    <a:pt x="55778" y="309651"/>
                  </a:lnTo>
                  <a:lnTo>
                    <a:pt x="52235" y="312051"/>
                  </a:lnTo>
                  <a:lnTo>
                    <a:pt x="52108" y="314693"/>
                  </a:lnTo>
                  <a:lnTo>
                    <a:pt x="55486" y="310667"/>
                  </a:lnTo>
                  <a:lnTo>
                    <a:pt x="54686" y="313359"/>
                  </a:lnTo>
                  <a:lnTo>
                    <a:pt x="58661" y="310616"/>
                  </a:lnTo>
                  <a:lnTo>
                    <a:pt x="55930" y="314566"/>
                  </a:lnTo>
                  <a:lnTo>
                    <a:pt x="58547" y="315988"/>
                  </a:lnTo>
                  <a:lnTo>
                    <a:pt x="67627" y="304736"/>
                  </a:lnTo>
                  <a:lnTo>
                    <a:pt x="67614" y="307009"/>
                  </a:lnTo>
                  <a:lnTo>
                    <a:pt x="67462" y="305536"/>
                  </a:lnTo>
                  <a:lnTo>
                    <a:pt x="60858" y="313918"/>
                  </a:lnTo>
                  <a:lnTo>
                    <a:pt x="61772" y="318325"/>
                  </a:lnTo>
                  <a:lnTo>
                    <a:pt x="64617" y="316852"/>
                  </a:lnTo>
                  <a:lnTo>
                    <a:pt x="64604" y="317741"/>
                  </a:lnTo>
                  <a:lnTo>
                    <a:pt x="65786" y="317157"/>
                  </a:lnTo>
                  <a:lnTo>
                    <a:pt x="65151" y="316572"/>
                  </a:lnTo>
                  <a:lnTo>
                    <a:pt x="66179" y="316039"/>
                  </a:lnTo>
                  <a:lnTo>
                    <a:pt x="67614" y="310007"/>
                  </a:lnTo>
                  <a:lnTo>
                    <a:pt x="67614" y="310489"/>
                  </a:lnTo>
                  <a:lnTo>
                    <a:pt x="67614" y="317195"/>
                  </a:lnTo>
                  <a:lnTo>
                    <a:pt x="72402" y="309270"/>
                  </a:lnTo>
                  <a:lnTo>
                    <a:pt x="72453" y="309651"/>
                  </a:lnTo>
                  <a:lnTo>
                    <a:pt x="73266" y="308622"/>
                  </a:lnTo>
                  <a:lnTo>
                    <a:pt x="72390" y="312166"/>
                  </a:lnTo>
                  <a:lnTo>
                    <a:pt x="71285" y="313550"/>
                  </a:lnTo>
                  <a:lnTo>
                    <a:pt x="71323" y="315442"/>
                  </a:lnTo>
                  <a:lnTo>
                    <a:pt x="72009" y="313740"/>
                  </a:lnTo>
                  <a:lnTo>
                    <a:pt x="71158" y="317233"/>
                  </a:lnTo>
                  <a:lnTo>
                    <a:pt x="75552" y="318770"/>
                  </a:lnTo>
                  <a:lnTo>
                    <a:pt x="85344" y="306730"/>
                  </a:lnTo>
                  <a:lnTo>
                    <a:pt x="84061" y="300647"/>
                  </a:lnTo>
                  <a:lnTo>
                    <a:pt x="91008" y="304774"/>
                  </a:lnTo>
                  <a:lnTo>
                    <a:pt x="95427" y="302094"/>
                  </a:lnTo>
                  <a:lnTo>
                    <a:pt x="92951" y="294030"/>
                  </a:lnTo>
                  <a:lnTo>
                    <a:pt x="96989" y="300913"/>
                  </a:lnTo>
                  <a:lnTo>
                    <a:pt x="102755" y="299275"/>
                  </a:lnTo>
                  <a:lnTo>
                    <a:pt x="109423" y="281749"/>
                  </a:lnTo>
                  <a:lnTo>
                    <a:pt x="119049" y="300164"/>
                  </a:lnTo>
                  <a:lnTo>
                    <a:pt x="125679" y="297141"/>
                  </a:lnTo>
                  <a:lnTo>
                    <a:pt x="123901" y="311061"/>
                  </a:lnTo>
                  <a:lnTo>
                    <a:pt x="135496" y="365785"/>
                  </a:lnTo>
                  <a:lnTo>
                    <a:pt x="137591" y="370649"/>
                  </a:lnTo>
                  <a:lnTo>
                    <a:pt x="139204" y="360794"/>
                  </a:lnTo>
                  <a:lnTo>
                    <a:pt x="145643" y="378256"/>
                  </a:lnTo>
                  <a:lnTo>
                    <a:pt x="145275" y="379704"/>
                  </a:lnTo>
                  <a:lnTo>
                    <a:pt x="145923" y="379590"/>
                  </a:lnTo>
                  <a:lnTo>
                    <a:pt x="145757" y="378561"/>
                  </a:lnTo>
                  <a:lnTo>
                    <a:pt x="149694" y="389191"/>
                  </a:lnTo>
                  <a:lnTo>
                    <a:pt x="146037" y="401142"/>
                  </a:lnTo>
                  <a:lnTo>
                    <a:pt x="149796" y="401599"/>
                  </a:lnTo>
                  <a:lnTo>
                    <a:pt x="150317" y="408038"/>
                  </a:lnTo>
                  <a:lnTo>
                    <a:pt x="149631" y="408470"/>
                  </a:lnTo>
                  <a:lnTo>
                    <a:pt x="149517" y="407784"/>
                  </a:lnTo>
                  <a:lnTo>
                    <a:pt x="148386" y="407466"/>
                  </a:lnTo>
                  <a:lnTo>
                    <a:pt x="149567" y="408508"/>
                  </a:lnTo>
                  <a:lnTo>
                    <a:pt x="148805" y="408978"/>
                  </a:lnTo>
                  <a:lnTo>
                    <a:pt x="143814" y="405218"/>
                  </a:lnTo>
                  <a:lnTo>
                    <a:pt x="144945" y="410260"/>
                  </a:lnTo>
                  <a:lnTo>
                    <a:pt x="148082" y="409422"/>
                  </a:lnTo>
                  <a:lnTo>
                    <a:pt x="146608" y="410324"/>
                  </a:lnTo>
                  <a:lnTo>
                    <a:pt x="147828" y="413880"/>
                  </a:lnTo>
                  <a:lnTo>
                    <a:pt x="153466" y="414197"/>
                  </a:lnTo>
                  <a:lnTo>
                    <a:pt x="150342" y="432117"/>
                  </a:lnTo>
                  <a:lnTo>
                    <a:pt x="144272" y="438048"/>
                  </a:lnTo>
                  <a:lnTo>
                    <a:pt x="146913" y="454228"/>
                  </a:lnTo>
                  <a:lnTo>
                    <a:pt x="152057" y="438480"/>
                  </a:lnTo>
                  <a:lnTo>
                    <a:pt x="172085" y="411327"/>
                  </a:lnTo>
                  <a:lnTo>
                    <a:pt x="167055" y="393623"/>
                  </a:lnTo>
                  <a:lnTo>
                    <a:pt x="159232" y="382054"/>
                  </a:lnTo>
                  <a:lnTo>
                    <a:pt x="161785" y="377558"/>
                  </a:lnTo>
                  <a:lnTo>
                    <a:pt x="159448" y="362661"/>
                  </a:lnTo>
                  <a:lnTo>
                    <a:pt x="147789" y="352437"/>
                  </a:lnTo>
                  <a:lnTo>
                    <a:pt x="138176" y="333489"/>
                  </a:lnTo>
                  <a:lnTo>
                    <a:pt x="146850" y="328371"/>
                  </a:lnTo>
                  <a:lnTo>
                    <a:pt x="147002" y="311213"/>
                  </a:lnTo>
                  <a:lnTo>
                    <a:pt x="153466" y="309460"/>
                  </a:lnTo>
                  <a:lnTo>
                    <a:pt x="155003" y="303199"/>
                  </a:lnTo>
                  <a:lnTo>
                    <a:pt x="149339" y="305739"/>
                  </a:lnTo>
                  <a:lnTo>
                    <a:pt x="146278" y="291084"/>
                  </a:lnTo>
                  <a:lnTo>
                    <a:pt x="128536" y="271068"/>
                  </a:lnTo>
                  <a:lnTo>
                    <a:pt x="125387" y="256870"/>
                  </a:lnTo>
                  <a:lnTo>
                    <a:pt x="122580" y="258000"/>
                  </a:lnTo>
                  <a:lnTo>
                    <a:pt x="118859" y="250494"/>
                  </a:lnTo>
                  <a:lnTo>
                    <a:pt x="128651" y="250532"/>
                  </a:lnTo>
                  <a:lnTo>
                    <a:pt x="126415" y="241896"/>
                  </a:lnTo>
                  <a:lnTo>
                    <a:pt x="134797" y="220624"/>
                  </a:lnTo>
                  <a:lnTo>
                    <a:pt x="139700" y="223748"/>
                  </a:lnTo>
                  <a:lnTo>
                    <a:pt x="156375" y="222326"/>
                  </a:lnTo>
                  <a:lnTo>
                    <a:pt x="158762" y="213347"/>
                  </a:lnTo>
                  <a:lnTo>
                    <a:pt x="169329" y="212242"/>
                  </a:lnTo>
                  <a:lnTo>
                    <a:pt x="167474" y="206235"/>
                  </a:lnTo>
                  <a:lnTo>
                    <a:pt x="181902" y="206895"/>
                  </a:lnTo>
                  <a:lnTo>
                    <a:pt x="185801" y="197421"/>
                  </a:lnTo>
                  <a:lnTo>
                    <a:pt x="194805" y="194233"/>
                  </a:lnTo>
                  <a:lnTo>
                    <a:pt x="191668" y="193967"/>
                  </a:lnTo>
                  <a:lnTo>
                    <a:pt x="196723" y="183553"/>
                  </a:lnTo>
                  <a:lnTo>
                    <a:pt x="206692" y="176695"/>
                  </a:lnTo>
                  <a:close/>
                </a:path>
              </a:pathLst>
            </a:custGeom>
            <a:solidFill>
              <a:srgbClr val="F17C2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888814" y="3497055"/>
              <a:ext cx="207010" cy="459740"/>
            </a:xfrm>
            <a:custGeom>
              <a:avLst/>
              <a:gdLst/>
              <a:ahLst/>
              <a:cxnLst/>
              <a:rect l="l" t="t" r="r" b="b"/>
              <a:pathLst>
                <a:path w="207010" h="459739">
                  <a:moveTo>
                    <a:pt x="124142" y="0"/>
                  </a:moveTo>
                  <a:lnTo>
                    <a:pt x="117784" y="12296"/>
                  </a:lnTo>
                  <a:lnTo>
                    <a:pt x="119722" y="17099"/>
                  </a:lnTo>
                  <a:lnTo>
                    <a:pt x="108537" y="24309"/>
                  </a:lnTo>
                  <a:lnTo>
                    <a:pt x="114132" y="37884"/>
                  </a:lnTo>
                  <a:lnTo>
                    <a:pt x="104545" y="30773"/>
                  </a:lnTo>
                  <a:lnTo>
                    <a:pt x="93510" y="33026"/>
                  </a:lnTo>
                  <a:lnTo>
                    <a:pt x="68395" y="50235"/>
                  </a:lnTo>
                  <a:lnTo>
                    <a:pt x="66292" y="58491"/>
                  </a:lnTo>
                  <a:lnTo>
                    <a:pt x="69130" y="64187"/>
                  </a:lnTo>
                  <a:lnTo>
                    <a:pt x="56162" y="83220"/>
                  </a:lnTo>
                  <a:lnTo>
                    <a:pt x="59072" y="90390"/>
                  </a:lnTo>
                  <a:lnTo>
                    <a:pt x="45495" y="120199"/>
                  </a:lnTo>
                  <a:lnTo>
                    <a:pt x="26708" y="114381"/>
                  </a:lnTo>
                  <a:lnTo>
                    <a:pt x="27721" y="137197"/>
                  </a:lnTo>
                  <a:lnTo>
                    <a:pt x="25807" y="141517"/>
                  </a:lnTo>
                  <a:lnTo>
                    <a:pt x="21922" y="140728"/>
                  </a:lnTo>
                  <a:lnTo>
                    <a:pt x="21223" y="146495"/>
                  </a:lnTo>
                  <a:lnTo>
                    <a:pt x="23609" y="160236"/>
                  </a:lnTo>
                  <a:lnTo>
                    <a:pt x="16691" y="167768"/>
                  </a:lnTo>
                  <a:lnTo>
                    <a:pt x="11965" y="163109"/>
                  </a:lnTo>
                  <a:lnTo>
                    <a:pt x="11754" y="184217"/>
                  </a:lnTo>
                  <a:lnTo>
                    <a:pt x="4858" y="179453"/>
                  </a:lnTo>
                  <a:lnTo>
                    <a:pt x="0" y="186924"/>
                  </a:lnTo>
                  <a:lnTo>
                    <a:pt x="12119" y="208212"/>
                  </a:lnTo>
                  <a:lnTo>
                    <a:pt x="12303" y="200790"/>
                  </a:lnTo>
                  <a:lnTo>
                    <a:pt x="15408" y="205076"/>
                  </a:lnTo>
                  <a:lnTo>
                    <a:pt x="13510" y="210997"/>
                  </a:lnTo>
                  <a:lnTo>
                    <a:pt x="16569" y="213024"/>
                  </a:lnTo>
                  <a:lnTo>
                    <a:pt x="21040" y="201824"/>
                  </a:lnTo>
                  <a:lnTo>
                    <a:pt x="18845" y="212337"/>
                  </a:lnTo>
                  <a:lnTo>
                    <a:pt x="26537" y="207707"/>
                  </a:lnTo>
                  <a:lnTo>
                    <a:pt x="28675" y="216535"/>
                  </a:lnTo>
                  <a:lnTo>
                    <a:pt x="37117" y="218609"/>
                  </a:lnTo>
                  <a:lnTo>
                    <a:pt x="35580" y="225144"/>
                  </a:lnTo>
                  <a:lnTo>
                    <a:pt x="40073" y="229278"/>
                  </a:lnTo>
                  <a:lnTo>
                    <a:pt x="33617" y="228471"/>
                  </a:lnTo>
                  <a:lnTo>
                    <a:pt x="39703" y="233682"/>
                  </a:lnTo>
                  <a:lnTo>
                    <a:pt x="29866" y="231551"/>
                  </a:lnTo>
                  <a:lnTo>
                    <a:pt x="40324" y="243760"/>
                  </a:lnTo>
                  <a:lnTo>
                    <a:pt x="42790" y="234946"/>
                  </a:lnTo>
                  <a:lnTo>
                    <a:pt x="42578" y="243859"/>
                  </a:lnTo>
                  <a:lnTo>
                    <a:pt x="51044" y="255852"/>
                  </a:lnTo>
                  <a:lnTo>
                    <a:pt x="55402" y="273611"/>
                  </a:lnTo>
                  <a:lnTo>
                    <a:pt x="47667" y="313653"/>
                  </a:lnTo>
                  <a:lnTo>
                    <a:pt x="59405" y="297499"/>
                  </a:lnTo>
                  <a:lnTo>
                    <a:pt x="54689" y="313359"/>
                  </a:lnTo>
                  <a:lnTo>
                    <a:pt x="58663" y="310618"/>
                  </a:lnTo>
                  <a:lnTo>
                    <a:pt x="55937" y="314563"/>
                  </a:lnTo>
                  <a:lnTo>
                    <a:pt x="58548" y="315990"/>
                  </a:lnTo>
                  <a:lnTo>
                    <a:pt x="67639" y="304737"/>
                  </a:lnTo>
                  <a:lnTo>
                    <a:pt x="67620" y="317194"/>
                  </a:lnTo>
                  <a:lnTo>
                    <a:pt x="73596" y="307290"/>
                  </a:lnTo>
                  <a:lnTo>
                    <a:pt x="71169" y="317225"/>
                  </a:lnTo>
                  <a:lnTo>
                    <a:pt x="75552" y="318761"/>
                  </a:lnTo>
                  <a:lnTo>
                    <a:pt x="85350" y="306725"/>
                  </a:lnTo>
                  <a:lnTo>
                    <a:pt x="84061" y="300642"/>
                  </a:lnTo>
                  <a:lnTo>
                    <a:pt x="91018" y="304773"/>
                  </a:lnTo>
                  <a:lnTo>
                    <a:pt x="95436" y="302088"/>
                  </a:lnTo>
                  <a:lnTo>
                    <a:pt x="92958" y="294021"/>
                  </a:lnTo>
                  <a:lnTo>
                    <a:pt x="96990" y="300908"/>
                  </a:lnTo>
                  <a:lnTo>
                    <a:pt x="102761" y="299271"/>
                  </a:lnTo>
                  <a:lnTo>
                    <a:pt x="109431" y="281747"/>
                  </a:lnTo>
                  <a:lnTo>
                    <a:pt x="119050" y="300158"/>
                  </a:lnTo>
                  <a:lnTo>
                    <a:pt x="125684" y="297141"/>
                  </a:lnTo>
                  <a:lnTo>
                    <a:pt x="123907" y="311058"/>
                  </a:lnTo>
                  <a:lnTo>
                    <a:pt x="135507" y="365788"/>
                  </a:lnTo>
                  <a:lnTo>
                    <a:pt x="137604" y="370642"/>
                  </a:lnTo>
                  <a:lnTo>
                    <a:pt x="139206" y="360788"/>
                  </a:lnTo>
                  <a:lnTo>
                    <a:pt x="149700" y="389193"/>
                  </a:lnTo>
                  <a:lnTo>
                    <a:pt x="146046" y="401137"/>
                  </a:lnTo>
                  <a:lnTo>
                    <a:pt x="149797" y="401602"/>
                  </a:lnTo>
                  <a:lnTo>
                    <a:pt x="150321" y="408029"/>
                  </a:lnTo>
                  <a:lnTo>
                    <a:pt x="146620" y="410317"/>
                  </a:lnTo>
                  <a:lnTo>
                    <a:pt x="147839" y="413872"/>
                  </a:lnTo>
                  <a:lnTo>
                    <a:pt x="153470" y="414201"/>
                  </a:lnTo>
                  <a:lnTo>
                    <a:pt x="150344" y="432110"/>
                  </a:lnTo>
                  <a:lnTo>
                    <a:pt x="144276" y="438046"/>
                  </a:lnTo>
                  <a:lnTo>
                    <a:pt x="146922" y="454231"/>
                  </a:lnTo>
                  <a:lnTo>
                    <a:pt x="152068" y="438477"/>
                  </a:lnTo>
                  <a:lnTo>
                    <a:pt x="172094" y="411329"/>
                  </a:lnTo>
                  <a:lnTo>
                    <a:pt x="167061" y="393619"/>
                  </a:lnTo>
                  <a:lnTo>
                    <a:pt x="159241" y="382052"/>
                  </a:lnTo>
                  <a:lnTo>
                    <a:pt x="161795" y="377560"/>
                  </a:lnTo>
                  <a:lnTo>
                    <a:pt x="159448" y="362654"/>
                  </a:lnTo>
                  <a:lnTo>
                    <a:pt x="147790" y="352437"/>
                  </a:lnTo>
                  <a:lnTo>
                    <a:pt x="138180" y="333489"/>
                  </a:lnTo>
                  <a:lnTo>
                    <a:pt x="146855" y="328363"/>
                  </a:lnTo>
                  <a:lnTo>
                    <a:pt x="147007" y="311216"/>
                  </a:lnTo>
                  <a:lnTo>
                    <a:pt x="153468" y="309463"/>
                  </a:lnTo>
                  <a:lnTo>
                    <a:pt x="155010" y="303202"/>
                  </a:lnTo>
                  <a:lnTo>
                    <a:pt x="149340" y="305733"/>
                  </a:lnTo>
                  <a:lnTo>
                    <a:pt x="146280" y="291082"/>
                  </a:lnTo>
                  <a:lnTo>
                    <a:pt x="128541" y="271066"/>
                  </a:lnTo>
                  <a:lnTo>
                    <a:pt x="125387" y="256861"/>
                  </a:lnTo>
                  <a:lnTo>
                    <a:pt x="122592" y="257999"/>
                  </a:lnTo>
                  <a:lnTo>
                    <a:pt x="118864" y="250496"/>
                  </a:lnTo>
                  <a:lnTo>
                    <a:pt x="128660" y="250528"/>
                  </a:lnTo>
                  <a:lnTo>
                    <a:pt x="126417" y="241894"/>
                  </a:lnTo>
                  <a:lnTo>
                    <a:pt x="134804" y="220620"/>
                  </a:lnTo>
                  <a:lnTo>
                    <a:pt x="139700" y="223750"/>
                  </a:lnTo>
                  <a:lnTo>
                    <a:pt x="156382" y="222324"/>
                  </a:lnTo>
                  <a:lnTo>
                    <a:pt x="158765" y="213345"/>
                  </a:lnTo>
                  <a:lnTo>
                    <a:pt x="169334" y="212234"/>
                  </a:lnTo>
                  <a:lnTo>
                    <a:pt x="167479" y="206233"/>
                  </a:lnTo>
                  <a:lnTo>
                    <a:pt x="181911" y="206888"/>
                  </a:lnTo>
                  <a:lnTo>
                    <a:pt x="185811" y="197422"/>
                  </a:lnTo>
                  <a:lnTo>
                    <a:pt x="194810" y="194233"/>
                  </a:lnTo>
                  <a:lnTo>
                    <a:pt x="191677" y="193962"/>
                  </a:lnTo>
                  <a:lnTo>
                    <a:pt x="196725" y="183548"/>
                  </a:lnTo>
                  <a:lnTo>
                    <a:pt x="206693" y="176695"/>
                  </a:lnTo>
                  <a:lnTo>
                    <a:pt x="204912" y="172144"/>
                  </a:lnTo>
                  <a:lnTo>
                    <a:pt x="195290" y="179441"/>
                  </a:lnTo>
                  <a:lnTo>
                    <a:pt x="185536" y="179769"/>
                  </a:lnTo>
                  <a:lnTo>
                    <a:pt x="179327" y="172951"/>
                  </a:lnTo>
                  <a:lnTo>
                    <a:pt x="179314" y="165101"/>
                  </a:lnTo>
                  <a:lnTo>
                    <a:pt x="161551" y="163424"/>
                  </a:lnTo>
                  <a:lnTo>
                    <a:pt x="164461" y="147846"/>
                  </a:lnTo>
                  <a:lnTo>
                    <a:pt x="169938" y="143385"/>
                  </a:lnTo>
                  <a:lnTo>
                    <a:pt x="168709" y="139626"/>
                  </a:lnTo>
                  <a:lnTo>
                    <a:pt x="154235" y="136920"/>
                  </a:lnTo>
                  <a:lnTo>
                    <a:pt x="154412" y="126250"/>
                  </a:lnTo>
                  <a:lnTo>
                    <a:pt x="149526" y="121320"/>
                  </a:lnTo>
                  <a:lnTo>
                    <a:pt x="154125" y="112716"/>
                  </a:lnTo>
                  <a:lnTo>
                    <a:pt x="136496" y="114235"/>
                  </a:lnTo>
                  <a:lnTo>
                    <a:pt x="125806" y="120526"/>
                  </a:lnTo>
                  <a:lnTo>
                    <a:pt x="123204" y="117894"/>
                  </a:lnTo>
                  <a:lnTo>
                    <a:pt x="128598" y="110050"/>
                  </a:lnTo>
                  <a:lnTo>
                    <a:pt x="123105" y="105493"/>
                  </a:lnTo>
                  <a:lnTo>
                    <a:pt x="123549" y="97918"/>
                  </a:lnTo>
                  <a:lnTo>
                    <a:pt x="129325" y="95158"/>
                  </a:lnTo>
                  <a:lnTo>
                    <a:pt x="127541" y="89235"/>
                  </a:lnTo>
                  <a:lnTo>
                    <a:pt x="137112" y="81544"/>
                  </a:lnTo>
                  <a:lnTo>
                    <a:pt x="138259" y="75700"/>
                  </a:lnTo>
                  <a:lnTo>
                    <a:pt x="143173" y="76138"/>
                  </a:lnTo>
                  <a:lnTo>
                    <a:pt x="146220" y="69808"/>
                  </a:lnTo>
                  <a:lnTo>
                    <a:pt x="150169" y="69491"/>
                  </a:lnTo>
                  <a:lnTo>
                    <a:pt x="147138" y="62851"/>
                  </a:lnTo>
                  <a:lnTo>
                    <a:pt x="150512" y="62531"/>
                  </a:lnTo>
                  <a:lnTo>
                    <a:pt x="151928" y="50371"/>
                  </a:lnTo>
                  <a:lnTo>
                    <a:pt x="149824" y="25634"/>
                  </a:lnTo>
                  <a:lnTo>
                    <a:pt x="144122" y="22936"/>
                  </a:lnTo>
                  <a:lnTo>
                    <a:pt x="141233" y="26710"/>
                  </a:lnTo>
                  <a:lnTo>
                    <a:pt x="136951" y="10191"/>
                  </a:lnTo>
                  <a:lnTo>
                    <a:pt x="124142" y="0"/>
                  </a:lnTo>
                  <a:close/>
                </a:path>
                <a:path w="207010" h="459739">
                  <a:moveTo>
                    <a:pt x="149526" y="407775"/>
                  </a:moveTo>
                  <a:lnTo>
                    <a:pt x="148390" y="407458"/>
                  </a:lnTo>
                  <a:lnTo>
                    <a:pt x="149657" y="408567"/>
                  </a:lnTo>
                  <a:lnTo>
                    <a:pt x="149526" y="407775"/>
                  </a:lnTo>
                  <a:close/>
                </a:path>
                <a:path w="207010" h="459739">
                  <a:moveTo>
                    <a:pt x="149061" y="409147"/>
                  </a:moveTo>
                  <a:lnTo>
                    <a:pt x="143823" y="405221"/>
                  </a:lnTo>
                  <a:lnTo>
                    <a:pt x="144954" y="410254"/>
                  </a:lnTo>
                  <a:lnTo>
                    <a:pt x="149061" y="409147"/>
                  </a:lnTo>
                  <a:close/>
                </a:path>
                <a:path w="207010" h="459739">
                  <a:moveTo>
                    <a:pt x="146779" y="435152"/>
                  </a:moveTo>
                  <a:lnTo>
                    <a:pt x="145464" y="433488"/>
                  </a:lnTo>
                  <a:lnTo>
                    <a:pt x="145276" y="435602"/>
                  </a:lnTo>
                  <a:lnTo>
                    <a:pt x="146779" y="435152"/>
                  </a:lnTo>
                  <a:close/>
                </a:path>
                <a:path w="207010" h="459739">
                  <a:moveTo>
                    <a:pt x="146556" y="431145"/>
                  </a:moveTo>
                  <a:lnTo>
                    <a:pt x="146503" y="430246"/>
                  </a:lnTo>
                  <a:lnTo>
                    <a:pt x="144789" y="431220"/>
                  </a:lnTo>
                  <a:lnTo>
                    <a:pt x="146556" y="431145"/>
                  </a:lnTo>
                  <a:close/>
                </a:path>
                <a:path w="207010" h="459739">
                  <a:moveTo>
                    <a:pt x="146175" y="412125"/>
                  </a:moveTo>
                  <a:lnTo>
                    <a:pt x="142354" y="413471"/>
                  </a:lnTo>
                  <a:lnTo>
                    <a:pt x="145940" y="418115"/>
                  </a:lnTo>
                  <a:lnTo>
                    <a:pt x="146175" y="412125"/>
                  </a:lnTo>
                  <a:close/>
                </a:path>
                <a:path w="207010" h="459739">
                  <a:moveTo>
                    <a:pt x="145931" y="379586"/>
                  </a:moveTo>
                  <a:lnTo>
                    <a:pt x="145699" y="378089"/>
                  </a:lnTo>
                  <a:lnTo>
                    <a:pt x="145283" y="379701"/>
                  </a:lnTo>
                  <a:lnTo>
                    <a:pt x="145931" y="379586"/>
                  </a:lnTo>
                  <a:close/>
                </a:path>
                <a:path w="207010" h="459739">
                  <a:moveTo>
                    <a:pt x="145763" y="397367"/>
                  </a:moveTo>
                  <a:lnTo>
                    <a:pt x="145430" y="395126"/>
                  </a:lnTo>
                  <a:lnTo>
                    <a:pt x="144635" y="397546"/>
                  </a:lnTo>
                  <a:lnTo>
                    <a:pt x="145763" y="397367"/>
                  </a:lnTo>
                  <a:close/>
                </a:path>
                <a:path w="207010" h="459739">
                  <a:moveTo>
                    <a:pt x="145354" y="398638"/>
                  </a:moveTo>
                  <a:lnTo>
                    <a:pt x="144782" y="397958"/>
                  </a:lnTo>
                  <a:lnTo>
                    <a:pt x="144869" y="399457"/>
                  </a:lnTo>
                  <a:lnTo>
                    <a:pt x="145354" y="398638"/>
                  </a:lnTo>
                  <a:close/>
                </a:path>
                <a:path w="207010" h="459739">
                  <a:moveTo>
                    <a:pt x="143127" y="394076"/>
                  </a:moveTo>
                  <a:lnTo>
                    <a:pt x="141283" y="391471"/>
                  </a:lnTo>
                  <a:lnTo>
                    <a:pt x="141587" y="399920"/>
                  </a:lnTo>
                  <a:lnTo>
                    <a:pt x="143127" y="394076"/>
                  </a:lnTo>
                  <a:close/>
                </a:path>
                <a:path w="207010" h="459739">
                  <a:moveTo>
                    <a:pt x="141614" y="381918"/>
                  </a:moveTo>
                  <a:lnTo>
                    <a:pt x="140209" y="379843"/>
                  </a:lnTo>
                  <a:lnTo>
                    <a:pt x="139753" y="381920"/>
                  </a:lnTo>
                  <a:lnTo>
                    <a:pt x="141614" y="381918"/>
                  </a:lnTo>
                  <a:close/>
                </a:path>
                <a:path w="207010" h="459739">
                  <a:moveTo>
                    <a:pt x="140270" y="416780"/>
                  </a:moveTo>
                  <a:lnTo>
                    <a:pt x="140734" y="411893"/>
                  </a:lnTo>
                  <a:lnTo>
                    <a:pt x="139123" y="419381"/>
                  </a:lnTo>
                  <a:lnTo>
                    <a:pt x="140270" y="416780"/>
                  </a:lnTo>
                  <a:close/>
                </a:path>
                <a:path w="207010" h="459739">
                  <a:moveTo>
                    <a:pt x="137721" y="456779"/>
                  </a:moveTo>
                  <a:lnTo>
                    <a:pt x="140681" y="453715"/>
                  </a:lnTo>
                  <a:lnTo>
                    <a:pt x="136882" y="455349"/>
                  </a:lnTo>
                  <a:lnTo>
                    <a:pt x="137721" y="456779"/>
                  </a:lnTo>
                  <a:close/>
                </a:path>
                <a:path w="207010" h="459739">
                  <a:moveTo>
                    <a:pt x="140647" y="395289"/>
                  </a:moveTo>
                  <a:lnTo>
                    <a:pt x="139824" y="394006"/>
                  </a:lnTo>
                  <a:lnTo>
                    <a:pt x="139355" y="395748"/>
                  </a:lnTo>
                  <a:lnTo>
                    <a:pt x="140647" y="395289"/>
                  </a:lnTo>
                  <a:close/>
                </a:path>
                <a:path w="207010" h="459739">
                  <a:moveTo>
                    <a:pt x="138987" y="431749"/>
                  </a:moveTo>
                  <a:lnTo>
                    <a:pt x="135857" y="433187"/>
                  </a:lnTo>
                  <a:lnTo>
                    <a:pt x="140222" y="437932"/>
                  </a:lnTo>
                  <a:lnTo>
                    <a:pt x="138987" y="431749"/>
                  </a:lnTo>
                  <a:close/>
                </a:path>
                <a:path w="207010" h="459739">
                  <a:moveTo>
                    <a:pt x="140463" y="423267"/>
                  </a:moveTo>
                  <a:lnTo>
                    <a:pt x="138921" y="423984"/>
                  </a:lnTo>
                  <a:lnTo>
                    <a:pt x="139445" y="424650"/>
                  </a:lnTo>
                  <a:lnTo>
                    <a:pt x="140463" y="423267"/>
                  </a:lnTo>
                  <a:close/>
                </a:path>
                <a:path w="207010" h="459739">
                  <a:moveTo>
                    <a:pt x="139624" y="407472"/>
                  </a:moveTo>
                  <a:lnTo>
                    <a:pt x="139263" y="408398"/>
                  </a:lnTo>
                  <a:lnTo>
                    <a:pt x="140290" y="408506"/>
                  </a:lnTo>
                  <a:lnTo>
                    <a:pt x="139624" y="407472"/>
                  </a:lnTo>
                  <a:close/>
                </a:path>
                <a:path w="207010" h="459739">
                  <a:moveTo>
                    <a:pt x="140111" y="409098"/>
                  </a:moveTo>
                  <a:lnTo>
                    <a:pt x="139725" y="409300"/>
                  </a:lnTo>
                  <a:lnTo>
                    <a:pt x="140288" y="410735"/>
                  </a:lnTo>
                  <a:lnTo>
                    <a:pt x="140111" y="409098"/>
                  </a:lnTo>
                  <a:close/>
                </a:path>
                <a:path w="207010" h="459739">
                  <a:moveTo>
                    <a:pt x="139222" y="451005"/>
                  </a:moveTo>
                  <a:lnTo>
                    <a:pt x="138318" y="449704"/>
                  </a:lnTo>
                  <a:lnTo>
                    <a:pt x="138452" y="451320"/>
                  </a:lnTo>
                  <a:lnTo>
                    <a:pt x="139222" y="451005"/>
                  </a:lnTo>
                  <a:close/>
                </a:path>
                <a:path w="207010" h="459739">
                  <a:moveTo>
                    <a:pt x="137038" y="403187"/>
                  </a:moveTo>
                  <a:lnTo>
                    <a:pt x="137050" y="400558"/>
                  </a:lnTo>
                  <a:lnTo>
                    <a:pt x="134937" y="402099"/>
                  </a:lnTo>
                  <a:lnTo>
                    <a:pt x="137038" y="403187"/>
                  </a:lnTo>
                  <a:close/>
                </a:path>
                <a:path w="207010" h="459739">
                  <a:moveTo>
                    <a:pt x="136369" y="398539"/>
                  </a:moveTo>
                  <a:lnTo>
                    <a:pt x="134979" y="398363"/>
                  </a:lnTo>
                  <a:lnTo>
                    <a:pt x="132469" y="399269"/>
                  </a:lnTo>
                  <a:lnTo>
                    <a:pt x="136369" y="398539"/>
                  </a:lnTo>
                  <a:close/>
                </a:path>
                <a:path w="207010" h="459739">
                  <a:moveTo>
                    <a:pt x="135625" y="414694"/>
                  </a:moveTo>
                  <a:lnTo>
                    <a:pt x="134379" y="411884"/>
                  </a:lnTo>
                  <a:lnTo>
                    <a:pt x="134227" y="414515"/>
                  </a:lnTo>
                  <a:lnTo>
                    <a:pt x="135625" y="414694"/>
                  </a:lnTo>
                  <a:close/>
                </a:path>
                <a:path w="207010" h="459739">
                  <a:moveTo>
                    <a:pt x="135404" y="458699"/>
                  </a:moveTo>
                  <a:lnTo>
                    <a:pt x="134740" y="457999"/>
                  </a:lnTo>
                  <a:lnTo>
                    <a:pt x="134680" y="459123"/>
                  </a:lnTo>
                  <a:lnTo>
                    <a:pt x="135404" y="458699"/>
                  </a:lnTo>
                  <a:close/>
                </a:path>
                <a:path w="207010" h="459739">
                  <a:moveTo>
                    <a:pt x="132717" y="432948"/>
                  </a:moveTo>
                  <a:lnTo>
                    <a:pt x="132290" y="432466"/>
                  </a:lnTo>
                  <a:lnTo>
                    <a:pt x="132402" y="433732"/>
                  </a:lnTo>
                  <a:lnTo>
                    <a:pt x="132717" y="432948"/>
                  </a:lnTo>
                  <a:close/>
                </a:path>
                <a:path w="207010" h="459739">
                  <a:moveTo>
                    <a:pt x="132715" y="443896"/>
                  </a:moveTo>
                  <a:lnTo>
                    <a:pt x="131747" y="443249"/>
                  </a:lnTo>
                  <a:lnTo>
                    <a:pt x="131968" y="444801"/>
                  </a:lnTo>
                  <a:lnTo>
                    <a:pt x="132715" y="443896"/>
                  </a:lnTo>
                  <a:close/>
                </a:path>
                <a:path w="207010" h="459739">
                  <a:moveTo>
                    <a:pt x="130683" y="388047"/>
                  </a:moveTo>
                  <a:lnTo>
                    <a:pt x="130198" y="388976"/>
                  </a:lnTo>
                  <a:lnTo>
                    <a:pt x="131230" y="389070"/>
                  </a:lnTo>
                  <a:lnTo>
                    <a:pt x="130683" y="388047"/>
                  </a:lnTo>
                  <a:close/>
                </a:path>
                <a:path w="207010" h="459739">
                  <a:moveTo>
                    <a:pt x="126725" y="410331"/>
                  </a:moveTo>
                  <a:lnTo>
                    <a:pt x="126424" y="409643"/>
                  </a:lnTo>
                  <a:lnTo>
                    <a:pt x="125879" y="410918"/>
                  </a:lnTo>
                  <a:lnTo>
                    <a:pt x="126725" y="410331"/>
                  </a:lnTo>
                  <a:close/>
                </a:path>
                <a:path w="207010" h="459739">
                  <a:moveTo>
                    <a:pt x="123829" y="307663"/>
                  </a:moveTo>
                  <a:lnTo>
                    <a:pt x="124808" y="300729"/>
                  </a:lnTo>
                  <a:lnTo>
                    <a:pt x="122089" y="300364"/>
                  </a:lnTo>
                  <a:lnTo>
                    <a:pt x="123829" y="307663"/>
                  </a:lnTo>
                  <a:close/>
                </a:path>
                <a:path w="207010" h="459739">
                  <a:moveTo>
                    <a:pt x="87922" y="306926"/>
                  </a:moveTo>
                  <a:lnTo>
                    <a:pt x="87798" y="303228"/>
                  </a:lnTo>
                  <a:lnTo>
                    <a:pt x="86823" y="306279"/>
                  </a:lnTo>
                  <a:lnTo>
                    <a:pt x="87922" y="306926"/>
                  </a:lnTo>
                  <a:close/>
                </a:path>
                <a:path w="207010" h="459739">
                  <a:moveTo>
                    <a:pt x="87782" y="303132"/>
                  </a:moveTo>
                  <a:lnTo>
                    <a:pt x="86741" y="302782"/>
                  </a:lnTo>
                  <a:lnTo>
                    <a:pt x="87106" y="304158"/>
                  </a:lnTo>
                  <a:lnTo>
                    <a:pt x="87782" y="303132"/>
                  </a:lnTo>
                  <a:close/>
                </a:path>
                <a:path w="207010" h="459739">
                  <a:moveTo>
                    <a:pt x="86697" y="306229"/>
                  </a:moveTo>
                  <a:lnTo>
                    <a:pt x="86355" y="303513"/>
                  </a:lnTo>
                  <a:lnTo>
                    <a:pt x="85601" y="306515"/>
                  </a:lnTo>
                  <a:lnTo>
                    <a:pt x="86697" y="306229"/>
                  </a:lnTo>
                  <a:close/>
                </a:path>
                <a:path w="207010" h="459739">
                  <a:moveTo>
                    <a:pt x="73334" y="308544"/>
                  </a:moveTo>
                  <a:lnTo>
                    <a:pt x="72286" y="308216"/>
                  </a:lnTo>
                  <a:lnTo>
                    <a:pt x="72463" y="309644"/>
                  </a:lnTo>
                  <a:lnTo>
                    <a:pt x="73334" y="308544"/>
                  </a:lnTo>
                  <a:close/>
                </a:path>
                <a:path w="207010" h="459739">
                  <a:moveTo>
                    <a:pt x="71330" y="315440"/>
                  </a:moveTo>
                  <a:lnTo>
                    <a:pt x="72918" y="311510"/>
                  </a:lnTo>
                  <a:lnTo>
                    <a:pt x="71288" y="313550"/>
                  </a:lnTo>
                  <a:lnTo>
                    <a:pt x="71330" y="315440"/>
                  </a:lnTo>
                  <a:close/>
                </a:path>
                <a:path w="207010" h="459739">
                  <a:moveTo>
                    <a:pt x="69061" y="310479"/>
                  </a:moveTo>
                  <a:lnTo>
                    <a:pt x="67606" y="310491"/>
                  </a:lnTo>
                  <a:lnTo>
                    <a:pt x="68045" y="311486"/>
                  </a:lnTo>
                  <a:lnTo>
                    <a:pt x="69061" y="310479"/>
                  </a:lnTo>
                  <a:close/>
                </a:path>
                <a:path w="207010" h="459739">
                  <a:moveTo>
                    <a:pt x="67855" y="309041"/>
                  </a:moveTo>
                  <a:lnTo>
                    <a:pt x="67468" y="305532"/>
                  </a:lnTo>
                  <a:lnTo>
                    <a:pt x="60860" y="313920"/>
                  </a:lnTo>
                  <a:lnTo>
                    <a:pt x="61782" y="318321"/>
                  </a:lnTo>
                  <a:lnTo>
                    <a:pt x="66190" y="316035"/>
                  </a:lnTo>
                  <a:lnTo>
                    <a:pt x="67855" y="309041"/>
                  </a:lnTo>
                  <a:close/>
                </a:path>
                <a:path w="207010" h="459739">
                  <a:moveTo>
                    <a:pt x="65786" y="317151"/>
                  </a:moveTo>
                  <a:lnTo>
                    <a:pt x="64634" y="316088"/>
                  </a:lnTo>
                  <a:lnTo>
                    <a:pt x="64605" y="317736"/>
                  </a:lnTo>
                  <a:lnTo>
                    <a:pt x="65786" y="317151"/>
                  </a:lnTo>
                  <a:close/>
                </a:path>
                <a:path w="207010" h="459739">
                  <a:moveTo>
                    <a:pt x="60837" y="316329"/>
                  </a:moveTo>
                  <a:lnTo>
                    <a:pt x="60396" y="314140"/>
                  </a:lnTo>
                  <a:lnTo>
                    <a:pt x="59042" y="317290"/>
                  </a:lnTo>
                  <a:lnTo>
                    <a:pt x="60837" y="316329"/>
                  </a:lnTo>
                  <a:close/>
                </a:path>
                <a:path w="207010" h="459739">
                  <a:moveTo>
                    <a:pt x="58642" y="300285"/>
                  </a:moveTo>
                  <a:lnTo>
                    <a:pt x="58964" y="297472"/>
                  </a:lnTo>
                  <a:lnTo>
                    <a:pt x="57493" y="299918"/>
                  </a:lnTo>
                  <a:lnTo>
                    <a:pt x="58642" y="300285"/>
                  </a:lnTo>
                  <a:close/>
                </a:path>
                <a:path w="207010" h="459739">
                  <a:moveTo>
                    <a:pt x="52110" y="314685"/>
                  </a:moveTo>
                  <a:lnTo>
                    <a:pt x="57069" y="308782"/>
                  </a:lnTo>
                  <a:lnTo>
                    <a:pt x="52237" y="312048"/>
                  </a:lnTo>
                  <a:lnTo>
                    <a:pt x="52110" y="314685"/>
                  </a:lnTo>
                  <a:close/>
                </a:path>
                <a:path w="207010" h="459739">
                  <a:moveTo>
                    <a:pt x="57332" y="304411"/>
                  </a:moveTo>
                  <a:lnTo>
                    <a:pt x="56084" y="304639"/>
                  </a:lnTo>
                  <a:lnTo>
                    <a:pt x="56737" y="305669"/>
                  </a:lnTo>
                  <a:lnTo>
                    <a:pt x="57332" y="304411"/>
                  </a:lnTo>
                  <a:close/>
                </a:path>
                <a:path w="207010" h="459739">
                  <a:moveTo>
                    <a:pt x="54604" y="307634"/>
                  </a:moveTo>
                  <a:lnTo>
                    <a:pt x="54884" y="306495"/>
                  </a:lnTo>
                  <a:lnTo>
                    <a:pt x="54172" y="307711"/>
                  </a:lnTo>
                  <a:lnTo>
                    <a:pt x="54604" y="307634"/>
                  </a:lnTo>
                  <a:close/>
                </a:path>
                <a:path w="207010" h="459739">
                  <a:moveTo>
                    <a:pt x="43686" y="243721"/>
                  </a:moveTo>
                  <a:lnTo>
                    <a:pt x="43964" y="244624"/>
                  </a:lnTo>
                  <a:lnTo>
                    <a:pt x="44592" y="243781"/>
                  </a:lnTo>
                  <a:lnTo>
                    <a:pt x="43686" y="243721"/>
                  </a:lnTo>
                  <a:close/>
                </a:path>
                <a:path w="207010" h="459739">
                  <a:moveTo>
                    <a:pt x="41880" y="245365"/>
                  </a:moveTo>
                  <a:lnTo>
                    <a:pt x="41452" y="244328"/>
                  </a:lnTo>
                  <a:lnTo>
                    <a:pt x="41140" y="245603"/>
                  </a:lnTo>
                  <a:lnTo>
                    <a:pt x="41880" y="245365"/>
                  </a:lnTo>
                  <a:close/>
                </a:path>
                <a:path w="207010" h="459739">
                  <a:moveTo>
                    <a:pt x="38450" y="233429"/>
                  </a:moveTo>
                  <a:lnTo>
                    <a:pt x="37366" y="232791"/>
                  </a:lnTo>
                  <a:lnTo>
                    <a:pt x="37255" y="233672"/>
                  </a:lnTo>
                  <a:lnTo>
                    <a:pt x="38450" y="233429"/>
                  </a:lnTo>
                  <a:close/>
                </a:path>
                <a:path w="207010" h="459739">
                  <a:moveTo>
                    <a:pt x="37212" y="219681"/>
                  </a:moveTo>
                  <a:lnTo>
                    <a:pt x="36301" y="219984"/>
                  </a:lnTo>
                  <a:lnTo>
                    <a:pt x="36897" y="221511"/>
                  </a:lnTo>
                  <a:lnTo>
                    <a:pt x="37212" y="219681"/>
                  </a:lnTo>
                  <a:close/>
                </a:path>
                <a:path w="207010" h="459739">
                  <a:moveTo>
                    <a:pt x="33405" y="242625"/>
                  </a:moveTo>
                  <a:lnTo>
                    <a:pt x="30022" y="243359"/>
                  </a:lnTo>
                  <a:lnTo>
                    <a:pt x="35724" y="248066"/>
                  </a:lnTo>
                  <a:lnTo>
                    <a:pt x="36235" y="242919"/>
                  </a:lnTo>
                  <a:lnTo>
                    <a:pt x="33405" y="242625"/>
                  </a:lnTo>
                  <a:close/>
                </a:path>
                <a:path w="207010" h="459739">
                  <a:moveTo>
                    <a:pt x="36152" y="220915"/>
                  </a:moveTo>
                  <a:lnTo>
                    <a:pt x="36235" y="220109"/>
                  </a:lnTo>
                  <a:lnTo>
                    <a:pt x="35467" y="221203"/>
                  </a:lnTo>
                  <a:lnTo>
                    <a:pt x="36152" y="220915"/>
                  </a:lnTo>
                  <a:close/>
                </a:path>
                <a:path w="207010" h="459739">
                  <a:moveTo>
                    <a:pt x="35318" y="221865"/>
                  </a:moveTo>
                  <a:lnTo>
                    <a:pt x="34984" y="220942"/>
                  </a:lnTo>
                  <a:lnTo>
                    <a:pt x="34959" y="223032"/>
                  </a:lnTo>
                  <a:lnTo>
                    <a:pt x="35318" y="221865"/>
                  </a:lnTo>
                  <a:close/>
                </a:path>
                <a:path w="207010" h="459739">
                  <a:moveTo>
                    <a:pt x="35315" y="218929"/>
                  </a:moveTo>
                  <a:lnTo>
                    <a:pt x="33490" y="220251"/>
                  </a:lnTo>
                  <a:lnTo>
                    <a:pt x="33125" y="223013"/>
                  </a:lnTo>
                  <a:lnTo>
                    <a:pt x="35315" y="218929"/>
                  </a:lnTo>
                  <a:close/>
                </a:path>
                <a:path w="207010" h="459739">
                  <a:moveTo>
                    <a:pt x="34810" y="231288"/>
                  </a:moveTo>
                  <a:lnTo>
                    <a:pt x="34104" y="231137"/>
                  </a:lnTo>
                  <a:lnTo>
                    <a:pt x="34872" y="232462"/>
                  </a:lnTo>
                  <a:lnTo>
                    <a:pt x="34810" y="231288"/>
                  </a:lnTo>
                  <a:close/>
                </a:path>
                <a:path w="207010" h="459739">
                  <a:moveTo>
                    <a:pt x="33888" y="229124"/>
                  </a:moveTo>
                  <a:lnTo>
                    <a:pt x="33348" y="228239"/>
                  </a:lnTo>
                  <a:lnTo>
                    <a:pt x="33500" y="229382"/>
                  </a:lnTo>
                  <a:lnTo>
                    <a:pt x="33888" y="229124"/>
                  </a:lnTo>
                  <a:close/>
                </a:path>
                <a:path w="207010" h="459739">
                  <a:moveTo>
                    <a:pt x="32320" y="222476"/>
                  </a:moveTo>
                  <a:lnTo>
                    <a:pt x="32325" y="221460"/>
                  </a:lnTo>
                  <a:lnTo>
                    <a:pt x="31015" y="223682"/>
                  </a:lnTo>
                  <a:lnTo>
                    <a:pt x="32320" y="222476"/>
                  </a:lnTo>
                  <a:close/>
                </a:path>
                <a:path w="207010" h="459739">
                  <a:moveTo>
                    <a:pt x="29314" y="217543"/>
                  </a:moveTo>
                  <a:lnTo>
                    <a:pt x="29190" y="221006"/>
                  </a:lnTo>
                  <a:lnTo>
                    <a:pt x="30870" y="219097"/>
                  </a:lnTo>
                  <a:lnTo>
                    <a:pt x="29314" y="217543"/>
                  </a:lnTo>
                  <a:close/>
                </a:path>
                <a:path w="207010" h="459739">
                  <a:moveTo>
                    <a:pt x="30585" y="223269"/>
                  </a:moveTo>
                  <a:lnTo>
                    <a:pt x="29263" y="222019"/>
                  </a:lnTo>
                  <a:lnTo>
                    <a:pt x="30181" y="223589"/>
                  </a:lnTo>
                  <a:lnTo>
                    <a:pt x="30585" y="223269"/>
                  </a:lnTo>
                  <a:close/>
                </a:path>
                <a:path w="207010" h="459739">
                  <a:moveTo>
                    <a:pt x="26795" y="208971"/>
                  </a:moveTo>
                  <a:lnTo>
                    <a:pt x="25639" y="209732"/>
                  </a:lnTo>
                  <a:lnTo>
                    <a:pt x="28289" y="211350"/>
                  </a:lnTo>
                  <a:lnTo>
                    <a:pt x="26795" y="208971"/>
                  </a:lnTo>
                  <a:close/>
                </a:path>
                <a:path w="207010" h="459739">
                  <a:moveTo>
                    <a:pt x="25129" y="215080"/>
                  </a:moveTo>
                  <a:lnTo>
                    <a:pt x="25551" y="209792"/>
                  </a:lnTo>
                  <a:lnTo>
                    <a:pt x="24071" y="211666"/>
                  </a:lnTo>
                  <a:lnTo>
                    <a:pt x="25129" y="215080"/>
                  </a:lnTo>
                  <a:close/>
                </a:path>
                <a:path w="207010" h="459739">
                  <a:moveTo>
                    <a:pt x="23513" y="213534"/>
                  </a:moveTo>
                  <a:lnTo>
                    <a:pt x="23138" y="211178"/>
                  </a:lnTo>
                  <a:lnTo>
                    <a:pt x="21968" y="213759"/>
                  </a:lnTo>
                  <a:lnTo>
                    <a:pt x="23513" y="213534"/>
                  </a:lnTo>
                  <a:close/>
                </a:path>
                <a:path w="207010" h="459739">
                  <a:moveTo>
                    <a:pt x="21437" y="216765"/>
                  </a:moveTo>
                  <a:lnTo>
                    <a:pt x="20476" y="212745"/>
                  </a:lnTo>
                  <a:lnTo>
                    <a:pt x="20155" y="216870"/>
                  </a:lnTo>
                  <a:lnTo>
                    <a:pt x="21437" y="216765"/>
                  </a:lnTo>
                  <a:close/>
                </a:path>
                <a:path w="207010" h="459739">
                  <a:moveTo>
                    <a:pt x="21924" y="213854"/>
                  </a:moveTo>
                  <a:lnTo>
                    <a:pt x="21198" y="212104"/>
                  </a:lnTo>
                  <a:lnTo>
                    <a:pt x="21628" y="214221"/>
                  </a:lnTo>
                  <a:lnTo>
                    <a:pt x="21924" y="213854"/>
                  </a:lnTo>
                  <a:close/>
                </a:path>
                <a:path w="207010" h="459739">
                  <a:moveTo>
                    <a:pt x="20906" y="206621"/>
                  </a:moveTo>
                  <a:lnTo>
                    <a:pt x="21573" y="205468"/>
                  </a:lnTo>
                  <a:lnTo>
                    <a:pt x="19821" y="205529"/>
                  </a:lnTo>
                  <a:lnTo>
                    <a:pt x="20906" y="206621"/>
                  </a:lnTo>
                  <a:close/>
                </a:path>
                <a:path w="207010" h="459739">
                  <a:moveTo>
                    <a:pt x="19373" y="217391"/>
                  </a:moveTo>
                  <a:lnTo>
                    <a:pt x="18091" y="213984"/>
                  </a:lnTo>
                  <a:lnTo>
                    <a:pt x="17937" y="216038"/>
                  </a:lnTo>
                  <a:lnTo>
                    <a:pt x="19373" y="217391"/>
                  </a:lnTo>
                  <a:close/>
                </a:path>
                <a:path w="207010" h="459739">
                  <a:moveTo>
                    <a:pt x="15130" y="208753"/>
                  </a:moveTo>
                  <a:lnTo>
                    <a:pt x="15335" y="204995"/>
                  </a:lnTo>
                  <a:lnTo>
                    <a:pt x="13707" y="206243"/>
                  </a:lnTo>
                  <a:lnTo>
                    <a:pt x="15130" y="208753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069822" y="4061421"/>
              <a:ext cx="956310" cy="944880"/>
            </a:xfrm>
            <a:custGeom>
              <a:avLst/>
              <a:gdLst/>
              <a:ahLst/>
              <a:cxnLst/>
              <a:rect l="l" t="t" r="r" b="b"/>
              <a:pathLst>
                <a:path w="956310" h="944879">
                  <a:moveTo>
                    <a:pt x="127381" y="374650"/>
                  </a:moveTo>
                  <a:lnTo>
                    <a:pt x="111391" y="374650"/>
                  </a:lnTo>
                  <a:lnTo>
                    <a:pt x="124599" y="377190"/>
                  </a:lnTo>
                  <a:lnTo>
                    <a:pt x="127381" y="374650"/>
                  </a:lnTo>
                  <a:close/>
                </a:path>
                <a:path w="956310" h="944879">
                  <a:moveTo>
                    <a:pt x="533806" y="119710"/>
                  </a:moveTo>
                  <a:lnTo>
                    <a:pt x="529259" y="120904"/>
                  </a:lnTo>
                  <a:lnTo>
                    <a:pt x="533107" y="120878"/>
                  </a:lnTo>
                  <a:lnTo>
                    <a:pt x="533806" y="119710"/>
                  </a:lnTo>
                  <a:close/>
                </a:path>
                <a:path w="956310" h="944879">
                  <a:moveTo>
                    <a:pt x="540816" y="121145"/>
                  </a:moveTo>
                  <a:lnTo>
                    <a:pt x="538022" y="116674"/>
                  </a:lnTo>
                  <a:lnTo>
                    <a:pt x="536613" y="119138"/>
                  </a:lnTo>
                  <a:lnTo>
                    <a:pt x="540816" y="121145"/>
                  </a:lnTo>
                  <a:close/>
                </a:path>
                <a:path w="956310" h="944879">
                  <a:moveTo>
                    <a:pt x="541642" y="72047"/>
                  </a:moveTo>
                  <a:lnTo>
                    <a:pt x="539534" y="70434"/>
                  </a:lnTo>
                  <a:lnTo>
                    <a:pt x="539496" y="72478"/>
                  </a:lnTo>
                  <a:lnTo>
                    <a:pt x="541642" y="72047"/>
                  </a:lnTo>
                  <a:close/>
                </a:path>
                <a:path w="956310" h="944879">
                  <a:moveTo>
                    <a:pt x="542112" y="72174"/>
                  </a:moveTo>
                  <a:lnTo>
                    <a:pt x="539483" y="72821"/>
                  </a:lnTo>
                  <a:lnTo>
                    <a:pt x="541324" y="77851"/>
                  </a:lnTo>
                  <a:lnTo>
                    <a:pt x="542112" y="72174"/>
                  </a:lnTo>
                  <a:close/>
                </a:path>
                <a:path w="956310" h="944879">
                  <a:moveTo>
                    <a:pt x="542836" y="122275"/>
                  </a:moveTo>
                  <a:lnTo>
                    <a:pt x="542607" y="121475"/>
                  </a:lnTo>
                  <a:lnTo>
                    <a:pt x="541274" y="122135"/>
                  </a:lnTo>
                  <a:lnTo>
                    <a:pt x="542836" y="122275"/>
                  </a:lnTo>
                  <a:close/>
                </a:path>
                <a:path w="956310" h="944879">
                  <a:moveTo>
                    <a:pt x="543534" y="106235"/>
                  </a:moveTo>
                  <a:lnTo>
                    <a:pt x="538607" y="114782"/>
                  </a:lnTo>
                  <a:lnTo>
                    <a:pt x="541375" y="117094"/>
                  </a:lnTo>
                  <a:lnTo>
                    <a:pt x="543534" y="106235"/>
                  </a:lnTo>
                  <a:close/>
                </a:path>
                <a:path w="956310" h="944879">
                  <a:moveTo>
                    <a:pt x="548398" y="114147"/>
                  </a:moveTo>
                  <a:lnTo>
                    <a:pt x="547890" y="113385"/>
                  </a:lnTo>
                  <a:lnTo>
                    <a:pt x="546747" y="115595"/>
                  </a:lnTo>
                  <a:lnTo>
                    <a:pt x="548398" y="114147"/>
                  </a:lnTo>
                  <a:close/>
                </a:path>
                <a:path w="956310" h="944879">
                  <a:moveTo>
                    <a:pt x="549541" y="106299"/>
                  </a:moveTo>
                  <a:lnTo>
                    <a:pt x="544537" y="107175"/>
                  </a:lnTo>
                  <a:lnTo>
                    <a:pt x="544474" y="112991"/>
                  </a:lnTo>
                  <a:lnTo>
                    <a:pt x="549541" y="106299"/>
                  </a:lnTo>
                  <a:close/>
                </a:path>
                <a:path w="956310" h="944879">
                  <a:moveTo>
                    <a:pt x="557568" y="117779"/>
                  </a:moveTo>
                  <a:lnTo>
                    <a:pt x="556831" y="118148"/>
                  </a:lnTo>
                  <a:lnTo>
                    <a:pt x="557352" y="118960"/>
                  </a:lnTo>
                  <a:lnTo>
                    <a:pt x="557568" y="117779"/>
                  </a:lnTo>
                  <a:close/>
                </a:path>
                <a:path w="956310" h="944879">
                  <a:moveTo>
                    <a:pt x="560082" y="117055"/>
                  </a:moveTo>
                  <a:lnTo>
                    <a:pt x="559638" y="116293"/>
                  </a:lnTo>
                  <a:lnTo>
                    <a:pt x="558850" y="117132"/>
                  </a:lnTo>
                  <a:lnTo>
                    <a:pt x="560082" y="117055"/>
                  </a:lnTo>
                  <a:close/>
                </a:path>
                <a:path w="956310" h="944879">
                  <a:moveTo>
                    <a:pt x="560959" y="115798"/>
                  </a:moveTo>
                  <a:lnTo>
                    <a:pt x="560285" y="115277"/>
                  </a:lnTo>
                  <a:lnTo>
                    <a:pt x="559993" y="116205"/>
                  </a:lnTo>
                  <a:lnTo>
                    <a:pt x="560959" y="115798"/>
                  </a:lnTo>
                  <a:close/>
                </a:path>
                <a:path w="956310" h="944879">
                  <a:moveTo>
                    <a:pt x="561022" y="111861"/>
                  </a:moveTo>
                  <a:lnTo>
                    <a:pt x="542201" y="117767"/>
                  </a:lnTo>
                  <a:lnTo>
                    <a:pt x="551040" y="122047"/>
                  </a:lnTo>
                  <a:lnTo>
                    <a:pt x="561022" y="111861"/>
                  </a:lnTo>
                  <a:close/>
                </a:path>
                <a:path w="956310" h="944879">
                  <a:moveTo>
                    <a:pt x="587743" y="775665"/>
                  </a:moveTo>
                  <a:lnTo>
                    <a:pt x="584276" y="780935"/>
                  </a:lnTo>
                  <a:lnTo>
                    <a:pt x="585546" y="784974"/>
                  </a:lnTo>
                  <a:lnTo>
                    <a:pt x="587743" y="775665"/>
                  </a:lnTo>
                  <a:close/>
                </a:path>
                <a:path w="956310" h="944879">
                  <a:moveTo>
                    <a:pt x="650760" y="148869"/>
                  </a:moveTo>
                  <a:lnTo>
                    <a:pt x="650417" y="148361"/>
                  </a:lnTo>
                  <a:lnTo>
                    <a:pt x="650214" y="149847"/>
                  </a:lnTo>
                  <a:lnTo>
                    <a:pt x="650760" y="148869"/>
                  </a:lnTo>
                  <a:close/>
                </a:path>
                <a:path w="956310" h="944879">
                  <a:moveTo>
                    <a:pt x="660666" y="688276"/>
                  </a:moveTo>
                  <a:lnTo>
                    <a:pt x="659028" y="682536"/>
                  </a:lnTo>
                  <a:lnTo>
                    <a:pt x="655535" y="686473"/>
                  </a:lnTo>
                  <a:lnTo>
                    <a:pt x="660666" y="688276"/>
                  </a:lnTo>
                  <a:close/>
                </a:path>
                <a:path w="956310" h="944879">
                  <a:moveTo>
                    <a:pt x="668909" y="150901"/>
                  </a:moveTo>
                  <a:lnTo>
                    <a:pt x="666940" y="150190"/>
                  </a:lnTo>
                  <a:lnTo>
                    <a:pt x="665835" y="151815"/>
                  </a:lnTo>
                  <a:lnTo>
                    <a:pt x="668909" y="150901"/>
                  </a:lnTo>
                  <a:close/>
                </a:path>
                <a:path w="956310" h="944879">
                  <a:moveTo>
                    <a:pt x="678141" y="183489"/>
                  </a:moveTo>
                  <a:lnTo>
                    <a:pt x="675360" y="187655"/>
                  </a:lnTo>
                  <a:lnTo>
                    <a:pt x="678116" y="188785"/>
                  </a:lnTo>
                  <a:lnTo>
                    <a:pt x="678141" y="183489"/>
                  </a:lnTo>
                  <a:close/>
                </a:path>
                <a:path w="956310" h="944879">
                  <a:moveTo>
                    <a:pt x="687031" y="668413"/>
                  </a:moveTo>
                  <a:lnTo>
                    <a:pt x="684123" y="666457"/>
                  </a:lnTo>
                  <a:lnTo>
                    <a:pt x="682929" y="668743"/>
                  </a:lnTo>
                  <a:lnTo>
                    <a:pt x="687031" y="668413"/>
                  </a:lnTo>
                  <a:close/>
                </a:path>
                <a:path w="956310" h="944879">
                  <a:moveTo>
                    <a:pt x="699681" y="175221"/>
                  </a:moveTo>
                  <a:lnTo>
                    <a:pt x="699389" y="175006"/>
                  </a:lnTo>
                  <a:lnTo>
                    <a:pt x="698322" y="176110"/>
                  </a:lnTo>
                  <a:lnTo>
                    <a:pt x="699681" y="175221"/>
                  </a:lnTo>
                  <a:close/>
                </a:path>
                <a:path w="956310" h="944879">
                  <a:moveTo>
                    <a:pt x="708164" y="658647"/>
                  </a:moveTo>
                  <a:lnTo>
                    <a:pt x="707047" y="658850"/>
                  </a:lnTo>
                  <a:lnTo>
                    <a:pt x="707301" y="659638"/>
                  </a:lnTo>
                  <a:lnTo>
                    <a:pt x="708164" y="658647"/>
                  </a:lnTo>
                  <a:close/>
                </a:path>
                <a:path w="956310" h="944879">
                  <a:moveTo>
                    <a:pt x="731748" y="184048"/>
                  </a:moveTo>
                  <a:lnTo>
                    <a:pt x="730834" y="183311"/>
                  </a:lnTo>
                  <a:lnTo>
                    <a:pt x="729310" y="183730"/>
                  </a:lnTo>
                  <a:lnTo>
                    <a:pt x="731748" y="184048"/>
                  </a:lnTo>
                  <a:close/>
                </a:path>
                <a:path w="956310" h="944879">
                  <a:moveTo>
                    <a:pt x="733704" y="182689"/>
                  </a:moveTo>
                  <a:lnTo>
                    <a:pt x="730173" y="182549"/>
                  </a:lnTo>
                  <a:lnTo>
                    <a:pt x="733196" y="184607"/>
                  </a:lnTo>
                  <a:lnTo>
                    <a:pt x="733704" y="182689"/>
                  </a:lnTo>
                  <a:close/>
                </a:path>
                <a:path w="956310" h="944879">
                  <a:moveTo>
                    <a:pt x="900137" y="302260"/>
                  </a:moveTo>
                  <a:lnTo>
                    <a:pt x="896632" y="267970"/>
                  </a:lnTo>
                  <a:lnTo>
                    <a:pt x="884758" y="238760"/>
                  </a:lnTo>
                  <a:lnTo>
                    <a:pt x="846797" y="233680"/>
                  </a:lnTo>
                  <a:lnTo>
                    <a:pt x="832954" y="220980"/>
                  </a:lnTo>
                  <a:lnTo>
                    <a:pt x="816356" y="205740"/>
                  </a:lnTo>
                  <a:lnTo>
                    <a:pt x="798868" y="195580"/>
                  </a:lnTo>
                  <a:lnTo>
                    <a:pt x="781380" y="185420"/>
                  </a:lnTo>
                  <a:lnTo>
                    <a:pt x="729830" y="185420"/>
                  </a:lnTo>
                  <a:lnTo>
                    <a:pt x="727138" y="184150"/>
                  </a:lnTo>
                  <a:lnTo>
                    <a:pt x="713714" y="177800"/>
                  </a:lnTo>
                  <a:lnTo>
                    <a:pt x="705662" y="173990"/>
                  </a:lnTo>
                  <a:lnTo>
                    <a:pt x="701700" y="173990"/>
                  </a:lnTo>
                  <a:lnTo>
                    <a:pt x="701573" y="177800"/>
                  </a:lnTo>
                  <a:lnTo>
                    <a:pt x="694651" y="176530"/>
                  </a:lnTo>
                  <a:lnTo>
                    <a:pt x="697598" y="171450"/>
                  </a:lnTo>
                  <a:lnTo>
                    <a:pt x="687552" y="184150"/>
                  </a:lnTo>
                  <a:lnTo>
                    <a:pt x="682015" y="184150"/>
                  </a:lnTo>
                  <a:lnTo>
                    <a:pt x="688454" y="175260"/>
                  </a:lnTo>
                  <a:lnTo>
                    <a:pt x="680948" y="177800"/>
                  </a:lnTo>
                  <a:lnTo>
                    <a:pt x="679348" y="187960"/>
                  </a:lnTo>
                  <a:lnTo>
                    <a:pt x="671614" y="195580"/>
                  </a:lnTo>
                  <a:lnTo>
                    <a:pt x="680923" y="173990"/>
                  </a:lnTo>
                  <a:lnTo>
                    <a:pt x="680300" y="172720"/>
                  </a:lnTo>
                  <a:lnTo>
                    <a:pt x="678472" y="168910"/>
                  </a:lnTo>
                  <a:lnTo>
                    <a:pt x="672960" y="172720"/>
                  </a:lnTo>
                  <a:lnTo>
                    <a:pt x="677989" y="165100"/>
                  </a:lnTo>
                  <a:lnTo>
                    <a:pt x="672261" y="160020"/>
                  </a:lnTo>
                  <a:lnTo>
                    <a:pt x="670839" y="158750"/>
                  </a:lnTo>
                  <a:lnTo>
                    <a:pt x="672134" y="157480"/>
                  </a:lnTo>
                  <a:lnTo>
                    <a:pt x="673430" y="156210"/>
                  </a:lnTo>
                  <a:lnTo>
                    <a:pt x="668235" y="157480"/>
                  </a:lnTo>
                  <a:lnTo>
                    <a:pt x="669391" y="152400"/>
                  </a:lnTo>
                  <a:lnTo>
                    <a:pt x="662711" y="153670"/>
                  </a:lnTo>
                  <a:lnTo>
                    <a:pt x="659155" y="158826"/>
                  </a:lnTo>
                  <a:lnTo>
                    <a:pt x="659003" y="158927"/>
                  </a:lnTo>
                  <a:lnTo>
                    <a:pt x="658329" y="160007"/>
                  </a:lnTo>
                  <a:lnTo>
                    <a:pt x="658761" y="154940"/>
                  </a:lnTo>
                  <a:lnTo>
                    <a:pt x="659091" y="151130"/>
                  </a:lnTo>
                  <a:lnTo>
                    <a:pt x="650074" y="151130"/>
                  </a:lnTo>
                  <a:lnTo>
                    <a:pt x="650049" y="150812"/>
                  </a:lnTo>
                  <a:lnTo>
                    <a:pt x="651281" y="150672"/>
                  </a:lnTo>
                  <a:lnTo>
                    <a:pt x="652018" y="147789"/>
                  </a:lnTo>
                  <a:lnTo>
                    <a:pt x="650036" y="150723"/>
                  </a:lnTo>
                  <a:lnTo>
                    <a:pt x="649897" y="148590"/>
                  </a:lnTo>
                  <a:lnTo>
                    <a:pt x="649732" y="146050"/>
                  </a:lnTo>
                  <a:lnTo>
                    <a:pt x="646468" y="148590"/>
                  </a:lnTo>
                  <a:lnTo>
                    <a:pt x="646391" y="147320"/>
                  </a:lnTo>
                  <a:lnTo>
                    <a:pt x="646239" y="144780"/>
                  </a:lnTo>
                  <a:lnTo>
                    <a:pt x="644385" y="147320"/>
                  </a:lnTo>
                  <a:lnTo>
                    <a:pt x="643661" y="144780"/>
                  </a:lnTo>
                  <a:lnTo>
                    <a:pt x="638416" y="144780"/>
                  </a:lnTo>
                  <a:lnTo>
                    <a:pt x="638441" y="143510"/>
                  </a:lnTo>
                  <a:lnTo>
                    <a:pt x="638492" y="140970"/>
                  </a:lnTo>
                  <a:lnTo>
                    <a:pt x="634326" y="143510"/>
                  </a:lnTo>
                  <a:lnTo>
                    <a:pt x="633996" y="142240"/>
                  </a:lnTo>
                  <a:lnTo>
                    <a:pt x="633361" y="139700"/>
                  </a:lnTo>
                  <a:lnTo>
                    <a:pt x="627989" y="142240"/>
                  </a:lnTo>
                  <a:lnTo>
                    <a:pt x="628281" y="139700"/>
                  </a:lnTo>
                  <a:lnTo>
                    <a:pt x="628434" y="138430"/>
                  </a:lnTo>
                  <a:lnTo>
                    <a:pt x="621652" y="139700"/>
                  </a:lnTo>
                  <a:lnTo>
                    <a:pt x="620572" y="137160"/>
                  </a:lnTo>
                  <a:lnTo>
                    <a:pt x="618261" y="139700"/>
                  </a:lnTo>
                  <a:lnTo>
                    <a:pt x="618185" y="137160"/>
                  </a:lnTo>
                  <a:lnTo>
                    <a:pt x="618147" y="135890"/>
                  </a:lnTo>
                  <a:lnTo>
                    <a:pt x="612800" y="133350"/>
                  </a:lnTo>
                  <a:lnTo>
                    <a:pt x="608914" y="137160"/>
                  </a:lnTo>
                  <a:lnTo>
                    <a:pt x="603504" y="132080"/>
                  </a:lnTo>
                  <a:lnTo>
                    <a:pt x="591781" y="139700"/>
                  </a:lnTo>
                  <a:lnTo>
                    <a:pt x="586460" y="146050"/>
                  </a:lnTo>
                  <a:lnTo>
                    <a:pt x="585901" y="154940"/>
                  </a:lnTo>
                  <a:lnTo>
                    <a:pt x="583450" y="151130"/>
                  </a:lnTo>
                  <a:lnTo>
                    <a:pt x="575843" y="160020"/>
                  </a:lnTo>
                  <a:lnTo>
                    <a:pt x="585508" y="140970"/>
                  </a:lnTo>
                  <a:lnTo>
                    <a:pt x="586105" y="137160"/>
                  </a:lnTo>
                  <a:lnTo>
                    <a:pt x="587883" y="125730"/>
                  </a:lnTo>
                  <a:lnTo>
                    <a:pt x="576986" y="124802"/>
                  </a:lnTo>
                  <a:lnTo>
                    <a:pt x="576884" y="124333"/>
                  </a:lnTo>
                  <a:lnTo>
                    <a:pt x="576414" y="124752"/>
                  </a:lnTo>
                  <a:lnTo>
                    <a:pt x="555891" y="122986"/>
                  </a:lnTo>
                  <a:lnTo>
                    <a:pt x="566051" y="121018"/>
                  </a:lnTo>
                  <a:lnTo>
                    <a:pt x="560920" y="118821"/>
                  </a:lnTo>
                  <a:lnTo>
                    <a:pt x="555396" y="122948"/>
                  </a:lnTo>
                  <a:lnTo>
                    <a:pt x="543636" y="121920"/>
                  </a:lnTo>
                  <a:lnTo>
                    <a:pt x="536181" y="127000"/>
                  </a:lnTo>
                  <a:lnTo>
                    <a:pt x="532701" y="137160"/>
                  </a:lnTo>
                  <a:lnTo>
                    <a:pt x="532333" y="134620"/>
                  </a:lnTo>
                  <a:lnTo>
                    <a:pt x="532142" y="133350"/>
                  </a:lnTo>
                  <a:lnTo>
                    <a:pt x="527075" y="134620"/>
                  </a:lnTo>
                  <a:lnTo>
                    <a:pt x="531647" y="128689"/>
                  </a:lnTo>
                  <a:lnTo>
                    <a:pt x="533146" y="128803"/>
                  </a:lnTo>
                  <a:lnTo>
                    <a:pt x="533768" y="125933"/>
                  </a:lnTo>
                  <a:lnTo>
                    <a:pt x="536867" y="121920"/>
                  </a:lnTo>
                  <a:lnTo>
                    <a:pt x="528370" y="121920"/>
                  </a:lnTo>
                  <a:lnTo>
                    <a:pt x="527329" y="119380"/>
                  </a:lnTo>
                  <a:lnTo>
                    <a:pt x="541972" y="105410"/>
                  </a:lnTo>
                  <a:lnTo>
                    <a:pt x="543306" y="104140"/>
                  </a:lnTo>
                  <a:lnTo>
                    <a:pt x="546620" y="100977"/>
                  </a:lnTo>
                  <a:lnTo>
                    <a:pt x="545693" y="103759"/>
                  </a:lnTo>
                  <a:lnTo>
                    <a:pt x="550329" y="100355"/>
                  </a:lnTo>
                  <a:lnTo>
                    <a:pt x="548665" y="100330"/>
                  </a:lnTo>
                  <a:lnTo>
                    <a:pt x="548309" y="99377"/>
                  </a:lnTo>
                  <a:lnTo>
                    <a:pt x="551091" y="96723"/>
                  </a:lnTo>
                  <a:lnTo>
                    <a:pt x="550621" y="99199"/>
                  </a:lnTo>
                  <a:lnTo>
                    <a:pt x="553542" y="95504"/>
                  </a:lnTo>
                  <a:lnTo>
                    <a:pt x="551167" y="96647"/>
                  </a:lnTo>
                  <a:lnTo>
                    <a:pt x="553961" y="93980"/>
                  </a:lnTo>
                  <a:lnTo>
                    <a:pt x="551967" y="92710"/>
                  </a:lnTo>
                  <a:lnTo>
                    <a:pt x="550049" y="91490"/>
                  </a:lnTo>
                  <a:lnTo>
                    <a:pt x="552843" y="88900"/>
                  </a:lnTo>
                  <a:lnTo>
                    <a:pt x="554215" y="87630"/>
                  </a:lnTo>
                  <a:lnTo>
                    <a:pt x="553681" y="85090"/>
                  </a:lnTo>
                  <a:lnTo>
                    <a:pt x="552894" y="81280"/>
                  </a:lnTo>
                  <a:lnTo>
                    <a:pt x="547738" y="80213"/>
                  </a:lnTo>
                  <a:lnTo>
                    <a:pt x="547738" y="100304"/>
                  </a:lnTo>
                  <a:lnTo>
                    <a:pt x="547344" y="100291"/>
                  </a:lnTo>
                  <a:lnTo>
                    <a:pt x="547738" y="100304"/>
                  </a:lnTo>
                  <a:lnTo>
                    <a:pt x="547738" y="80213"/>
                  </a:lnTo>
                  <a:lnTo>
                    <a:pt x="540626" y="78740"/>
                  </a:lnTo>
                  <a:lnTo>
                    <a:pt x="539813" y="77470"/>
                  </a:lnTo>
                  <a:lnTo>
                    <a:pt x="535711" y="71120"/>
                  </a:lnTo>
                  <a:lnTo>
                    <a:pt x="535241" y="69850"/>
                  </a:lnTo>
                  <a:lnTo>
                    <a:pt x="527278" y="48260"/>
                  </a:lnTo>
                  <a:lnTo>
                    <a:pt x="526542" y="31750"/>
                  </a:lnTo>
                  <a:lnTo>
                    <a:pt x="526491" y="30480"/>
                  </a:lnTo>
                  <a:lnTo>
                    <a:pt x="524154" y="31750"/>
                  </a:lnTo>
                  <a:lnTo>
                    <a:pt x="523697" y="25400"/>
                  </a:lnTo>
                  <a:lnTo>
                    <a:pt x="516509" y="17780"/>
                  </a:lnTo>
                  <a:lnTo>
                    <a:pt x="516001" y="25400"/>
                  </a:lnTo>
                  <a:lnTo>
                    <a:pt x="514743" y="22860"/>
                  </a:lnTo>
                  <a:lnTo>
                    <a:pt x="497624" y="46990"/>
                  </a:lnTo>
                  <a:lnTo>
                    <a:pt x="492277" y="62230"/>
                  </a:lnTo>
                  <a:lnTo>
                    <a:pt x="484454" y="69850"/>
                  </a:lnTo>
                  <a:lnTo>
                    <a:pt x="464667" y="66040"/>
                  </a:lnTo>
                  <a:lnTo>
                    <a:pt x="455866" y="71120"/>
                  </a:lnTo>
                  <a:lnTo>
                    <a:pt x="444309" y="64770"/>
                  </a:lnTo>
                  <a:lnTo>
                    <a:pt x="437362" y="60960"/>
                  </a:lnTo>
                  <a:lnTo>
                    <a:pt x="420027" y="64770"/>
                  </a:lnTo>
                  <a:lnTo>
                    <a:pt x="414020" y="62230"/>
                  </a:lnTo>
                  <a:lnTo>
                    <a:pt x="409981" y="68580"/>
                  </a:lnTo>
                  <a:lnTo>
                    <a:pt x="415340" y="73660"/>
                  </a:lnTo>
                  <a:lnTo>
                    <a:pt x="414235" y="77470"/>
                  </a:lnTo>
                  <a:lnTo>
                    <a:pt x="382016" y="74930"/>
                  </a:lnTo>
                  <a:lnTo>
                    <a:pt x="377609" y="81280"/>
                  </a:lnTo>
                  <a:lnTo>
                    <a:pt x="367169" y="82550"/>
                  </a:lnTo>
                  <a:lnTo>
                    <a:pt x="367157" y="85090"/>
                  </a:lnTo>
                  <a:lnTo>
                    <a:pt x="359702" y="83820"/>
                  </a:lnTo>
                  <a:lnTo>
                    <a:pt x="355892" y="90170"/>
                  </a:lnTo>
                  <a:lnTo>
                    <a:pt x="347675" y="92710"/>
                  </a:lnTo>
                  <a:lnTo>
                    <a:pt x="340817" y="87630"/>
                  </a:lnTo>
                  <a:lnTo>
                    <a:pt x="327075" y="77470"/>
                  </a:lnTo>
                  <a:lnTo>
                    <a:pt x="327596" y="68580"/>
                  </a:lnTo>
                  <a:lnTo>
                    <a:pt x="323456" y="64770"/>
                  </a:lnTo>
                  <a:lnTo>
                    <a:pt x="321741" y="53340"/>
                  </a:lnTo>
                  <a:lnTo>
                    <a:pt x="324789" y="36830"/>
                  </a:lnTo>
                  <a:lnTo>
                    <a:pt x="332498" y="29210"/>
                  </a:lnTo>
                  <a:lnTo>
                    <a:pt x="330619" y="25400"/>
                  </a:lnTo>
                  <a:lnTo>
                    <a:pt x="326859" y="17780"/>
                  </a:lnTo>
                  <a:lnTo>
                    <a:pt x="317665" y="16510"/>
                  </a:lnTo>
                  <a:lnTo>
                    <a:pt x="321957" y="3810"/>
                  </a:lnTo>
                  <a:lnTo>
                    <a:pt x="318223" y="0"/>
                  </a:lnTo>
                  <a:lnTo>
                    <a:pt x="304749" y="0"/>
                  </a:lnTo>
                  <a:lnTo>
                    <a:pt x="307733" y="6350"/>
                  </a:lnTo>
                  <a:lnTo>
                    <a:pt x="298475" y="16510"/>
                  </a:lnTo>
                  <a:lnTo>
                    <a:pt x="290880" y="15240"/>
                  </a:lnTo>
                  <a:lnTo>
                    <a:pt x="276974" y="25400"/>
                  </a:lnTo>
                  <a:lnTo>
                    <a:pt x="265341" y="24130"/>
                  </a:lnTo>
                  <a:lnTo>
                    <a:pt x="257721" y="27940"/>
                  </a:lnTo>
                  <a:lnTo>
                    <a:pt x="258597" y="35560"/>
                  </a:lnTo>
                  <a:lnTo>
                    <a:pt x="253568" y="36830"/>
                  </a:lnTo>
                  <a:lnTo>
                    <a:pt x="248640" y="30480"/>
                  </a:lnTo>
                  <a:lnTo>
                    <a:pt x="247662" y="29210"/>
                  </a:lnTo>
                  <a:lnTo>
                    <a:pt x="230365" y="30480"/>
                  </a:lnTo>
                  <a:lnTo>
                    <a:pt x="225869" y="25400"/>
                  </a:lnTo>
                  <a:lnTo>
                    <a:pt x="216357" y="25400"/>
                  </a:lnTo>
                  <a:lnTo>
                    <a:pt x="211188" y="21590"/>
                  </a:lnTo>
                  <a:lnTo>
                    <a:pt x="225171" y="38100"/>
                  </a:lnTo>
                  <a:lnTo>
                    <a:pt x="228092" y="62230"/>
                  </a:lnTo>
                  <a:lnTo>
                    <a:pt x="243687" y="64770"/>
                  </a:lnTo>
                  <a:lnTo>
                    <a:pt x="243878" y="69850"/>
                  </a:lnTo>
                  <a:lnTo>
                    <a:pt x="229489" y="74930"/>
                  </a:lnTo>
                  <a:lnTo>
                    <a:pt x="221996" y="87630"/>
                  </a:lnTo>
                  <a:lnTo>
                    <a:pt x="220319" y="85090"/>
                  </a:lnTo>
                  <a:lnTo>
                    <a:pt x="204063" y="93980"/>
                  </a:lnTo>
                  <a:lnTo>
                    <a:pt x="196011" y="104140"/>
                  </a:lnTo>
                  <a:lnTo>
                    <a:pt x="192824" y="104140"/>
                  </a:lnTo>
                  <a:lnTo>
                    <a:pt x="192862" y="102870"/>
                  </a:lnTo>
                  <a:lnTo>
                    <a:pt x="193001" y="96520"/>
                  </a:lnTo>
                  <a:lnTo>
                    <a:pt x="176199" y="102870"/>
                  </a:lnTo>
                  <a:lnTo>
                    <a:pt x="165303" y="92710"/>
                  </a:lnTo>
                  <a:lnTo>
                    <a:pt x="163944" y="91440"/>
                  </a:lnTo>
                  <a:lnTo>
                    <a:pt x="158496" y="92710"/>
                  </a:lnTo>
                  <a:lnTo>
                    <a:pt x="157073" y="78740"/>
                  </a:lnTo>
                  <a:lnTo>
                    <a:pt x="156946" y="77470"/>
                  </a:lnTo>
                  <a:lnTo>
                    <a:pt x="151511" y="68580"/>
                  </a:lnTo>
                  <a:lnTo>
                    <a:pt x="139725" y="78740"/>
                  </a:lnTo>
                  <a:lnTo>
                    <a:pt x="132956" y="73660"/>
                  </a:lnTo>
                  <a:lnTo>
                    <a:pt x="133223" y="80010"/>
                  </a:lnTo>
                  <a:lnTo>
                    <a:pt x="95148" y="81280"/>
                  </a:lnTo>
                  <a:lnTo>
                    <a:pt x="95173" y="95250"/>
                  </a:lnTo>
                  <a:lnTo>
                    <a:pt x="108877" y="95250"/>
                  </a:lnTo>
                  <a:lnTo>
                    <a:pt x="111861" y="105410"/>
                  </a:lnTo>
                  <a:lnTo>
                    <a:pt x="103466" y="102870"/>
                  </a:lnTo>
                  <a:lnTo>
                    <a:pt x="90589" y="106680"/>
                  </a:lnTo>
                  <a:lnTo>
                    <a:pt x="91097" y="124460"/>
                  </a:lnTo>
                  <a:lnTo>
                    <a:pt x="100380" y="132080"/>
                  </a:lnTo>
                  <a:lnTo>
                    <a:pt x="105422" y="146050"/>
                  </a:lnTo>
                  <a:lnTo>
                    <a:pt x="92278" y="220980"/>
                  </a:lnTo>
                  <a:lnTo>
                    <a:pt x="76644" y="214630"/>
                  </a:lnTo>
                  <a:lnTo>
                    <a:pt x="70065" y="220980"/>
                  </a:lnTo>
                  <a:lnTo>
                    <a:pt x="47396" y="224790"/>
                  </a:lnTo>
                  <a:lnTo>
                    <a:pt x="25628" y="238760"/>
                  </a:lnTo>
                  <a:lnTo>
                    <a:pt x="16865" y="260350"/>
                  </a:lnTo>
                  <a:lnTo>
                    <a:pt x="20027" y="269240"/>
                  </a:lnTo>
                  <a:lnTo>
                    <a:pt x="6235" y="278130"/>
                  </a:lnTo>
                  <a:lnTo>
                    <a:pt x="6464" y="288290"/>
                  </a:lnTo>
                  <a:lnTo>
                    <a:pt x="419" y="289560"/>
                  </a:lnTo>
                  <a:lnTo>
                    <a:pt x="0" y="294640"/>
                  </a:lnTo>
                  <a:lnTo>
                    <a:pt x="6807" y="299720"/>
                  </a:lnTo>
                  <a:lnTo>
                    <a:pt x="4800" y="302260"/>
                  </a:lnTo>
                  <a:lnTo>
                    <a:pt x="10261" y="312420"/>
                  </a:lnTo>
                  <a:lnTo>
                    <a:pt x="23317" y="327660"/>
                  </a:lnTo>
                  <a:lnTo>
                    <a:pt x="17767" y="337820"/>
                  </a:lnTo>
                  <a:lnTo>
                    <a:pt x="37731" y="339090"/>
                  </a:lnTo>
                  <a:lnTo>
                    <a:pt x="41427" y="351790"/>
                  </a:lnTo>
                  <a:lnTo>
                    <a:pt x="63436" y="350520"/>
                  </a:lnTo>
                  <a:lnTo>
                    <a:pt x="80149" y="337820"/>
                  </a:lnTo>
                  <a:lnTo>
                    <a:pt x="77343" y="373380"/>
                  </a:lnTo>
                  <a:lnTo>
                    <a:pt x="104787" y="373380"/>
                  </a:lnTo>
                  <a:lnTo>
                    <a:pt x="128778" y="373380"/>
                  </a:lnTo>
                  <a:lnTo>
                    <a:pt x="135724" y="367030"/>
                  </a:lnTo>
                  <a:lnTo>
                    <a:pt x="143751" y="368300"/>
                  </a:lnTo>
                  <a:lnTo>
                    <a:pt x="145453" y="367030"/>
                  </a:lnTo>
                  <a:lnTo>
                    <a:pt x="169240" y="349250"/>
                  </a:lnTo>
                  <a:lnTo>
                    <a:pt x="186080" y="345440"/>
                  </a:lnTo>
                  <a:lnTo>
                    <a:pt x="192760" y="347980"/>
                  </a:lnTo>
                  <a:lnTo>
                    <a:pt x="195846" y="345440"/>
                  </a:lnTo>
                  <a:lnTo>
                    <a:pt x="197383" y="344170"/>
                  </a:lnTo>
                  <a:lnTo>
                    <a:pt x="199745" y="356870"/>
                  </a:lnTo>
                  <a:lnTo>
                    <a:pt x="196557" y="361950"/>
                  </a:lnTo>
                  <a:lnTo>
                    <a:pt x="200685" y="374650"/>
                  </a:lnTo>
                  <a:lnTo>
                    <a:pt x="198145" y="379730"/>
                  </a:lnTo>
                  <a:lnTo>
                    <a:pt x="205486" y="397510"/>
                  </a:lnTo>
                  <a:lnTo>
                    <a:pt x="222923" y="410210"/>
                  </a:lnTo>
                  <a:lnTo>
                    <a:pt x="234416" y="407670"/>
                  </a:lnTo>
                  <a:lnTo>
                    <a:pt x="249745" y="414020"/>
                  </a:lnTo>
                  <a:lnTo>
                    <a:pt x="257467" y="421640"/>
                  </a:lnTo>
                  <a:lnTo>
                    <a:pt x="272643" y="425450"/>
                  </a:lnTo>
                  <a:lnTo>
                    <a:pt x="278447" y="434340"/>
                  </a:lnTo>
                  <a:lnTo>
                    <a:pt x="298183" y="433070"/>
                  </a:lnTo>
                  <a:lnTo>
                    <a:pt x="309473" y="439420"/>
                  </a:lnTo>
                  <a:lnTo>
                    <a:pt x="315772" y="471170"/>
                  </a:lnTo>
                  <a:lnTo>
                    <a:pt x="308165" y="471170"/>
                  </a:lnTo>
                  <a:lnTo>
                    <a:pt x="315925" y="480060"/>
                  </a:lnTo>
                  <a:lnTo>
                    <a:pt x="317398" y="499110"/>
                  </a:lnTo>
                  <a:lnTo>
                    <a:pt x="359778" y="499110"/>
                  </a:lnTo>
                  <a:lnTo>
                    <a:pt x="356476" y="510540"/>
                  </a:lnTo>
                  <a:lnTo>
                    <a:pt x="358228" y="520700"/>
                  </a:lnTo>
                  <a:lnTo>
                    <a:pt x="373062" y="529590"/>
                  </a:lnTo>
                  <a:lnTo>
                    <a:pt x="379768" y="546100"/>
                  </a:lnTo>
                  <a:lnTo>
                    <a:pt x="364324" y="582930"/>
                  </a:lnTo>
                  <a:lnTo>
                    <a:pt x="370586" y="589280"/>
                  </a:lnTo>
                  <a:lnTo>
                    <a:pt x="363435" y="593090"/>
                  </a:lnTo>
                  <a:lnTo>
                    <a:pt x="371538" y="613410"/>
                  </a:lnTo>
                  <a:lnTo>
                    <a:pt x="367550" y="641350"/>
                  </a:lnTo>
                  <a:lnTo>
                    <a:pt x="393992" y="646430"/>
                  </a:lnTo>
                  <a:lnTo>
                    <a:pt x="404279" y="640080"/>
                  </a:lnTo>
                  <a:lnTo>
                    <a:pt x="408495" y="645160"/>
                  </a:lnTo>
                  <a:lnTo>
                    <a:pt x="416737" y="645160"/>
                  </a:lnTo>
                  <a:lnTo>
                    <a:pt x="421944" y="654050"/>
                  </a:lnTo>
                  <a:lnTo>
                    <a:pt x="426770" y="688340"/>
                  </a:lnTo>
                  <a:lnTo>
                    <a:pt x="434860" y="688340"/>
                  </a:lnTo>
                  <a:lnTo>
                    <a:pt x="443877" y="684530"/>
                  </a:lnTo>
                  <a:lnTo>
                    <a:pt x="452691" y="690880"/>
                  </a:lnTo>
                  <a:lnTo>
                    <a:pt x="445630" y="728980"/>
                  </a:lnTo>
                  <a:lnTo>
                    <a:pt x="449529" y="731520"/>
                  </a:lnTo>
                  <a:lnTo>
                    <a:pt x="456742" y="726440"/>
                  </a:lnTo>
                  <a:lnTo>
                    <a:pt x="462038" y="730250"/>
                  </a:lnTo>
                  <a:lnTo>
                    <a:pt x="467474" y="744220"/>
                  </a:lnTo>
                  <a:lnTo>
                    <a:pt x="464400" y="767080"/>
                  </a:lnTo>
                  <a:lnTo>
                    <a:pt x="453110" y="775970"/>
                  </a:lnTo>
                  <a:lnTo>
                    <a:pt x="440334" y="779780"/>
                  </a:lnTo>
                  <a:lnTo>
                    <a:pt x="435495" y="787400"/>
                  </a:lnTo>
                  <a:lnTo>
                    <a:pt x="418655" y="797560"/>
                  </a:lnTo>
                  <a:lnTo>
                    <a:pt x="420382" y="801370"/>
                  </a:lnTo>
                  <a:lnTo>
                    <a:pt x="416166" y="800100"/>
                  </a:lnTo>
                  <a:lnTo>
                    <a:pt x="376453" y="848360"/>
                  </a:lnTo>
                  <a:lnTo>
                    <a:pt x="383806" y="850900"/>
                  </a:lnTo>
                  <a:lnTo>
                    <a:pt x="388747" y="845820"/>
                  </a:lnTo>
                  <a:lnTo>
                    <a:pt x="394804" y="845820"/>
                  </a:lnTo>
                  <a:lnTo>
                    <a:pt x="417195" y="871220"/>
                  </a:lnTo>
                  <a:lnTo>
                    <a:pt x="422986" y="866140"/>
                  </a:lnTo>
                  <a:lnTo>
                    <a:pt x="430898" y="877570"/>
                  </a:lnTo>
                  <a:lnTo>
                    <a:pt x="445770" y="882650"/>
                  </a:lnTo>
                  <a:lnTo>
                    <a:pt x="465124" y="899160"/>
                  </a:lnTo>
                  <a:lnTo>
                    <a:pt x="468833" y="909320"/>
                  </a:lnTo>
                  <a:lnTo>
                    <a:pt x="479933" y="916940"/>
                  </a:lnTo>
                  <a:lnTo>
                    <a:pt x="470293" y="929640"/>
                  </a:lnTo>
                  <a:lnTo>
                    <a:pt x="470065" y="943610"/>
                  </a:lnTo>
                  <a:lnTo>
                    <a:pt x="473760" y="944880"/>
                  </a:lnTo>
                  <a:lnTo>
                    <a:pt x="490397" y="928370"/>
                  </a:lnTo>
                  <a:lnTo>
                    <a:pt x="500545" y="902970"/>
                  </a:lnTo>
                  <a:lnTo>
                    <a:pt x="533095" y="873760"/>
                  </a:lnTo>
                  <a:lnTo>
                    <a:pt x="537108" y="866140"/>
                  </a:lnTo>
                  <a:lnTo>
                    <a:pt x="547814" y="845820"/>
                  </a:lnTo>
                  <a:lnTo>
                    <a:pt x="560527" y="821690"/>
                  </a:lnTo>
                  <a:lnTo>
                    <a:pt x="580034" y="803910"/>
                  </a:lnTo>
                  <a:lnTo>
                    <a:pt x="580453" y="801370"/>
                  </a:lnTo>
                  <a:lnTo>
                    <a:pt x="585927" y="768350"/>
                  </a:lnTo>
                  <a:lnTo>
                    <a:pt x="581393" y="756920"/>
                  </a:lnTo>
                  <a:lnTo>
                    <a:pt x="585851" y="745490"/>
                  </a:lnTo>
                  <a:lnTo>
                    <a:pt x="584174" y="735330"/>
                  </a:lnTo>
                  <a:lnTo>
                    <a:pt x="590804" y="726440"/>
                  </a:lnTo>
                  <a:lnTo>
                    <a:pt x="601218" y="712470"/>
                  </a:lnTo>
                  <a:lnTo>
                    <a:pt x="640232" y="684530"/>
                  </a:lnTo>
                  <a:lnTo>
                    <a:pt x="656221" y="684530"/>
                  </a:lnTo>
                  <a:lnTo>
                    <a:pt x="656602" y="679450"/>
                  </a:lnTo>
                  <a:lnTo>
                    <a:pt x="664743" y="674370"/>
                  </a:lnTo>
                  <a:lnTo>
                    <a:pt x="675792" y="671830"/>
                  </a:lnTo>
                  <a:lnTo>
                    <a:pt x="673735" y="665480"/>
                  </a:lnTo>
                  <a:lnTo>
                    <a:pt x="692213" y="661670"/>
                  </a:lnTo>
                  <a:lnTo>
                    <a:pt x="697839" y="664210"/>
                  </a:lnTo>
                  <a:lnTo>
                    <a:pt x="689419" y="666750"/>
                  </a:lnTo>
                  <a:lnTo>
                    <a:pt x="705548" y="664210"/>
                  </a:lnTo>
                  <a:lnTo>
                    <a:pt x="708367" y="661670"/>
                  </a:lnTo>
                  <a:lnTo>
                    <a:pt x="705713" y="657860"/>
                  </a:lnTo>
                  <a:lnTo>
                    <a:pt x="710234" y="655320"/>
                  </a:lnTo>
                  <a:lnTo>
                    <a:pt x="711047" y="662940"/>
                  </a:lnTo>
                  <a:lnTo>
                    <a:pt x="734720" y="662940"/>
                  </a:lnTo>
                  <a:lnTo>
                    <a:pt x="735596" y="655320"/>
                  </a:lnTo>
                  <a:lnTo>
                    <a:pt x="736028" y="651510"/>
                  </a:lnTo>
                  <a:lnTo>
                    <a:pt x="756183" y="640080"/>
                  </a:lnTo>
                  <a:lnTo>
                    <a:pt x="758418" y="638810"/>
                  </a:lnTo>
                  <a:lnTo>
                    <a:pt x="756539" y="626110"/>
                  </a:lnTo>
                  <a:lnTo>
                    <a:pt x="763625" y="610870"/>
                  </a:lnTo>
                  <a:lnTo>
                    <a:pt x="771753" y="604520"/>
                  </a:lnTo>
                  <a:lnTo>
                    <a:pt x="777646" y="588010"/>
                  </a:lnTo>
                  <a:lnTo>
                    <a:pt x="785329" y="580390"/>
                  </a:lnTo>
                  <a:lnTo>
                    <a:pt x="787590" y="552450"/>
                  </a:lnTo>
                  <a:lnTo>
                    <a:pt x="800925" y="533400"/>
                  </a:lnTo>
                  <a:lnTo>
                    <a:pt x="799160" y="520700"/>
                  </a:lnTo>
                  <a:lnTo>
                    <a:pt x="807440" y="488950"/>
                  </a:lnTo>
                  <a:lnTo>
                    <a:pt x="802614" y="462280"/>
                  </a:lnTo>
                  <a:lnTo>
                    <a:pt x="804545" y="433070"/>
                  </a:lnTo>
                  <a:lnTo>
                    <a:pt x="804875" y="427990"/>
                  </a:lnTo>
                  <a:lnTo>
                    <a:pt x="810387" y="422910"/>
                  </a:lnTo>
                  <a:lnTo>
                    <a:pt x="813142" y="420370"/>
                  </a:lnTo>
                  <a:lnTo>
                    <a:pt x="811276" y="419100"/>
                  </a:lnTo>
                  <a:lnTo>
                    <a:pt x="808913" y="422910"/>
                  </a:lnTo>
                  <a:lnTo>
                    <a:pt x="810298" y="419100"/>
                  </a:lnTo>
                  <a:lnTo>
                    <a:pt x="808837" y="417830"/>
                  </a:lnTo>
                  <a:lnTo>
                    <a:pt x="808545" y="417576"/>
                  </a:lnTo>
                  <a:lnTo>
                    <a:pt x="809904" y="415290"/>
                  </a:lnTo>
                  <a:lnTo>
                    <a:pt x="811428" y="412750"/>
                  </a:lnTo>
                  <a:lnTo>
                    <a:pt x="815467" y="415290"/>
                  </a:lnTo>
                  <a:lnTo>
                    <a:pt x="814819" y="421640"/>
                  </a:lnTo>
                  <a:lnTo>
                    <a:pt x="819365" y="420370"/>
                  </a:lnTo>
                  <a:lnTo>
                    <a:pt x="824280" y="412750"/>
                  </a:lnTo>
                  <a:lnTo>
                    <a:pt x="827544" y="407670"/>
                  </a:lnTo>
                  <a:lnTo>
                    <a:pt x="851255" y="370840"/>
                  </a:lnTo>
                  <a:lnTo>
                    <a:pt x="864095" y="363220"/>
                  </a:lnTo>
                  <a:lnTo>
                    <a:pt x="879614" y="344170"/>
                  </a:lnTo>
                  <a:lnTo>
                    <a:pt x="884796" y="337820"/>
                  </a:lnTo>
                  <a:lnTo>
                    <a:pt x="888936" y="332740"/>
                  </a:lnTo>
                  <a:lnTo>
                    <a:pt x="900137" y="302260"/>
                  </a:lnTo>
                  <a:close/>
                </a:path>
                <a:path w="956310" h="944879">
                  <a:moveTo>
                    <a:pt x="955802" y="209486"/>
                  </a:moveTo>
                  <a:lnTo>
                    <a:pt x="955751" y="208889"/>
                  </a:lnTo>
                  <a:lnTo>
                    <a:pt x="954786" y="209346"/>
                  </a:lnTo>
                  <a:lnTo>
                    <a:pt x="955802" y="209486"/>
                  </a:lnTo>
                  <a:close/>
                </a:path>
              </a:pathLst>
            </a:custGeom>
            <a:solidFill>
              <a:srgbClr val="F7B95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069827" y="4061413"/>
              <a:ext cx="956310" cy="946150"/>
            </a:xfrm>
            <a:custGeom>
              <a:avLst/>
              <a:gdLst/>
              <a:ahLst/>
              <a:cxnLst/>
              <a:rect l="l" t="t" r="r" b="b"/>
              <a:pathLst>
                <a:path w="956310" h="946150">
                  <a:moveTo>
                    <a:pt x="955758" y="208893"/>
                  </a:moveTo>
                  <a:lnTo>
                    <a:pt x="954788" y="209351"/>
                  </a:lnTo>
                  <a:lnTo>
                    <a:pt x="955802" y="209492"/>
                  </a:lnTo>
                  <a:lnTo>
                    <a:pt x="955758" y="208893"/>
                  </a:lnTo>
                  <a:close/>
                </a:path>
                <a:path w="956310" h="946150">
                  <a:moveTo>
                    <a:pt x="473762" y="945538"/>
                  </a:moveTo>
                  <a:lnTo>
                    <a:pt x="490394" y="928811"/>
                  </a:lnTo>
                  <a:lnTo>
                    <a:pt x="500544" y="904088"/>
                  </a:lnTo>
                  <a:lnTo>
                    <a:pt x="533097" y="874449"/>
                  </a:lnTo>
                  <a:lnTo>
                    <a:pt x="560522" y="822524"/>
                  </a:lnTo>
                  <a:lnTo>
                    <a:pt x="580029" y="804822"/>
                  </a:lnTo>
                  <a:lnTo>
                    <a:pt x="585929" y="769511"/>
                  </a:lnTo>
                  <a:lnTo>
                    <a:pt x="581397" y="757671"/>
                  </a:lnTo>
                  <a:lnTo>
                    <a:pt x="585849" y="745589"/>
                  </a:lnTo>
                  <a:lnTo>
                    <a:pt x="584176" y="736357"/>
                  </a:lnTo>
                  <a:lnTo>
                    <a:pt x="601223" y="713479"/>
                  </a:lnTo>
                  <a:lnTo>
                    <a:pt x="640237" y="685319"/>
                  </a:lnTo>
                  <a:lnTo>
                    <a:pt x="656216" y="685080"/>
                  </a:lnTo>
                  <a:lnTo>
                    <a:pt x="656605" y="680009"/>
                  </a:lnTo>
                  <a:lnTo>
                    <a:pt x="664746" y="674724"/>
                  </a:lnTo>
                  <a:lnTo>
                    <a:pt x="675794" y="673092"/>
                  </a:lnTo>
                  <a:lnTo>
                    <a:pt x="673740" y="665619"/>
                  </a:lnTo>
                  <a:lnTo>
                    <a:pt x="692217" y="661817"/>
                  </a:lnTo>
                  <a:lnTo>
                    <a:pt x="697839" y="665055"/>
                  </a:lnTo>
                  <a:lnTo>
                    <a:pt x="689417" y="666779"/>
                  </a:lnTo>
                  <a:lnTo>
                    <a:pt x="705553" y="664600"/>
                  </a:lnTo>
                  <a:lnTo>
                    <a:pt x="708373" y="661834"/>
                  </a:lnTo>
                  <a:lnTo>
                    <a:pt x="705709" y="658749"/>
                  </a:lnTo>
                  <a:lnTo>
                    <a:pt x="710239" y="656240"/>
                  </a:lnTo>
                  <a:lnTo>
                    <a:pt x="711044" y="663579"/>
                  </a:lnTo>
                  <a:lnTo>
                    <a:pt x="734722" y="663901"/>
                  </a:lnTo>
                  <a:lnTo>
                    <a:pt x="736025" y="652582"/>
                  </a:lnTo>
                  <a:lnTo>
                    <a:pt x="758424" y="639344"/>
                  </a:lnTo>
                  <a:lnTo>
                    <a:pt x="756539" y="626848"/>
                  </a:lnTo>
                  <a:lnTo>
                    <a:pt x="763630" y="611309"/>
                  </a:lnTo>
                  <a:lnTo>
                    <a:pt x="771755" y="604843"/>
                  </a:lnTo>
                  <a:lnTo>
                    <a:pt x="777651" y="588779"/>
                  </a:lnTo>
                  <a:lnTo>
                    <a:pt x="785337" y="581658"/>
                  </a:lnTo>
                  <a:lnTo>
                    <a:pt x="787591" y="552826"/>
                  </a:lnTo>
                  <a:lnTo>
                    <a:pt x="800932" y="533937"/>
                  </a:lnTo>
                  <a:lnTo>
                    <a:pt x="799162" y="521451"/>
                  </a:lnTo>
                  <a:lnTo>
                    <a:pt x="807439" y="489496"/>
                  </a:lnTo>
                  <a:lnTo>
                    <a:pt x="802621" y="463482"/>
                  </a:lnTo>
                  <a:lnTo>
                    <a:pt x="804873" y="429142"/>
                  </a:lnTo>
                  <a:lnTo>
                    <a:pt x="813148" y="421243"/>
                  </a:lnTo>
                  <a:lnTo>
                    <a:pt x="811279" y="419363"/>
                  </a:lnTo>
                  <a:lnTo>
                    <a:pt x="808919" y="423170"/>
                  </a:lnTo>
                  <a:lnTo>
                    <a:pt x="810298" y="419531"/>
                  </a:lnTo>
                  <a:lnTo>
                    <a:pt x="805905" y="415828"/>
                  </a:lnTo>
                  <a:lnTo>
                    <a:pt x="808388" y="418453"/>
                  </a:lnTo>
                  <a:lnTo>
                    <a:pt x="811431" y="413394"/>
                  </a:lnTo>
                  <a:lnTo>
                    <a:pt x="815462" y="416403"/>
                  </a:lnTo>
                  <a:lnTo>
                    <a:pt x="814819" y="422441"/>
                  </a:lnTo>
                  <a:lnTo>
                    <a:pt x="819372" y="420870"/>
                  </a:lnTo>
                  <a:lnTo>
                    <a:pt x="851254" y="371505"/>
                  </a:lnTo>
                  <a:lnTo>
                    <a:pt x="864093" y="363501"/>
                  </a:lnTo>
                  <a:lnTo>
                    <a:pt x="888937" y="333006"/>
                  </a:lnTo>
                  <a:lnTo>
                    <a:pt x="900142" y="303382"/>
                  </a:lnTo>
                  <a:lnTo>
                    <a:pt x="896639" y="269067"/>
                  </a:lnTo>
                  <a:lnTo>
                    <a:pt x="884756" y="239511"/>
                  </a:lnTo>
                  <a:lnTo>
                    <a:pt x="846793" y="234631"/>
                  </a:lnTo>
                  <a:lnTo>
                    <a:pt x="816354" y="206059"/>
                  </a:lnTo>
                  <a:lnTo>
                    <a:pt x="781383" y="186253"/>
                  </a:lnTo>
                  <a:lnTo>
                    <a:pt x="729827" y="185521"/>
                  </a:lnTo>
                  <a:lnTo>
                    <a:pt x="705663" y="174745"/>
                  </a:lnTo>
                  <a:lnTo>
                    <a:pt x="701703" y="174722"/>
                  </a:lnTo>
                  <a:lnTo>
                    <a:pt x="701576" y="178504"/>
                  </a:lnTo>
                  <a:lnTo>
                    <a:pt x="694651" y="177473"/>
                  </a:lnTo>
                  <a:lnTo>
                    <a:pt x="697604" y="172541"/>
                  </a:lnTo>
                  <a:lnTo>
                    <a:pt x="687551" y="184610"/>
                  </a:lnTo>
                  <a:lnTo>
                    <a:pt x="682016" y="184562"/>
                  </a:lnTo>
                  <a:lnTo>
                    <a:pt x="688452" y="176173"/>
                  </a:lnTo>
                  <a:lnTo>
                    <a:pt x="680952" y="179010"/>
                  </a:lnTo>
                  <a:lnTo>
                    <a:pt x="679350" y="188476"/>
                  </a:lnTo>
                  <a:lnTo>
                    <a:pt x="671618" y="196662"/>
                  </a:lnTo>
                  <a:lnTo>
                    <a:pt x="680918" y="174570"/>
                  </a:lnTo>
                  <a:lnTo>
                    <a:pt x="678474" y="170130"/>
                  </a:lnTo>
                  <a:lnTo>
                    <a:pt x="672958" y="173459"/>
                  </a:lnTo>
                  <a:lnTo>
                    <a:pt x="677985" y="166347"/>
                  </a:lnTo>
                  <a:lnTo>
                    <a:pt x="670837" y="159917"/>
                  </a:lnTo>
                  <a:lnTo>
                    <a:pt x="673434" y="156751"/>
                  </a:lnTo>
                  <a:lnTo>
                    <a:pt x="668232" y="157606"/>
                  </a:lnTo>
                  <a:lnTo>
                    <a:pt x="669395" y="153212"/>
                  </a:lnTo>
                  <a:lnTo>
                    <a:pt x="662714" y="154619"/>
                  </a:lnTo>
                  <a:lnTo>
                    <a:pt x="658326" y="160894"/>
                  </a:lnTo>
                  <a:lnTo>
                    <a:pt x="659098" y="151513"/>
                  </a:lnTo>
                  <a:lnTo>
                    <a:pt x="650077" y="152300"/>
                  </a:lnTo>
                  <a:lnTo>
                    <a:pt x="649728" y="146518"/>
                  </a:lnTo>
                  <a:lnTo>
                    <a:pt x="646466" y="148679"/>
                  </a:lnTo>
                  <a:lnTo>
                    <a:pt x="646234" y="144977"/>
                  </a:lnTo>
                  <a:lnTo>
                    <a:pt x="644391" y="148322"/>
                  </a:lnTo>
                  <a:lnTo>
                    <a:pt x="643660" y="144876"/>
                  </a:lnTo>
                  <a:lnTo>
                    <a:pt x="638419" y="145267"/>
                  </a:lnTo>
                  <a:lnTo>
                    <a:pt x="638497" y="141256"/>
                  </a:lnTo>
                  <a:lnTo>
                    <a:pt x="634323" y="144626"/>
                  </a:lnTo>
                  <a:lnTo>
                    <a:pt x="633358" y="140711"/>
                  </a:lnTo>
                  <a:lnTo>
                    <a:pt x="627986" y="143175"/>
                  </a:lnTo>
                  <a:lnTo>
                    <a:pt x="628435" y="138968"/>
                  </a:lnTo>
                  <a:lnTo>
                    <a:pt x="621657" y="140352"/>
                  </a:lnTo>
                  <a:lnTo>
                    <a:pt x="620569" y="137359"/>
                  </a:lnTo>
                  <a:lnTo>
                    <a:pt x="618259" y="140380"/>
                  </a:lnTo>
                  <a:lnTo>
                    <a:pt x="618144" y="136419"/>
                  </a:lnTo>
                  <a:lnTo>
                    <a:pt x="612803" y="134366"/>
                  </a:lnTo>
                  <a:lnTo>
                    <a:pt x="608918" y="138265"/>
                  </a:lnTo>
                  <a:lnTo>
                    <a:pt x="603501" y="133105"/>
                  </a:lnTo>
                  <a:lnTo>
                    <a:pt x="591788" y="139948"/>
                  </a:lnTo>
                  <a:lnTo>
                    <a:pt x="586460" y="146828"/>
                  </a:lnTo>
                  <a:lnTo>
                    <a:pt x="585904" y="155139"/>
                  </a:lnTo>
                  <a:lnTo>
                    <a:pt x="583454" y="151306"/>
                  </a:lnTo>
                  <a:lnTo>
                    <a:pt x="575848" y="160664"/>
                  </a:lnTo>
                  <a:lnTo>
                    <a:pt x="585511" y="141035"/>
                  </a:lnTo>
                  <a:lnTo>
                    <a:pt x="587885" y="126581"/>
                  </a:lnTo>
                  <a:lnTo>
                    <a:pt x="543633" y="122867"/>
                  </a:lnTo>
                  <a:lnTo>
                    <a:pt x="536186" y="127050"/>
                  </a:lnTo>
                  <a:lnTo>
                    <a:pt x="532699" y="137608"/>
                  </a:lnTo>
                  <a:lnTo>
                    <a:pt x="532148" y="133431"/>
                  </a:lnTo>
                  <a:lnTo>
                    <a:pt x="527080" y="135842"/>
                  </a:lnTo>
                  <a:lnTo>
                    <a:pt x="536871" y="122993"/>
                  </a:lnTo>
                  <a:lnTo>
                    <a:pt x="528376" y="122874"/>
                  </a:lnTo>
                  <a:lnTo>
                    <a:pt x="527328" y="119415"/>
                  </a:lnTo>
                  <a:lnTo>
                    <a:pt x="553962" y="94146"/>
                  </a:lnTo>
                  <a:lnTo>
                    <a:pt x="546000" y="89822"/>
                  </a:lnTo>
                  <a:lnTo>
                    <a:pt x="548738" y="92865"/>
                  </a:lnTo>
                  <a:lnTo>
                    <a:pt x="554211" y="88566"/>
                  </a:lnTo>
                  <a:lnTo>
                    <a:pt x="552898" y="81691"/>
                  </a:lnTo>
                  <a:lnTo>
                    <a:pt x="540629" y="79026"/>
                  </a:lnTo>
                  <a:lnTo>
                    <a:pt x="535706" y="71743"/>
                  </a:lnTo>
                  <a:lnTo>
                    <a:pt x="527282" y="48793"/>
                  </a:lnTo>
                  <a:lnTo>
                    <a:pt x="526489" y="31258"/>
                  </a:lnTo>
                  <a:lnTo>
                    <a:pt x="524158" y="32702"/>
                  </a:lnTo>
                  <a:lnTo>
                    <a:pt x="523703" y="26200"/>
                  </a:lnTo>
                  <a:lnTo>
                    <a:pt x="516504" y="18615"/>
                  </a:lnTo>
                  <a:lnTo>
                    <a:pt x="516008" y="25490"/>
                  </a:lnTo>
                  <a:lnTo>
                    <a:pt x="514751" y="23199"/>
                  </a:lnTo>
                  <a:lnTo>
                    <a:pt x="497629" y="47873"/>
                  </a:lnTo>
                  <a:lnTo>
                    <a:pt x="492272" y="62932"/>
                  </a:lnTo>
                  <a:lnTo>
                    <a:pt x="484452" y="70507"/>
                  </a:lnTo>
                  <a:lnTo>
                    <a:pt x="464670" y="66434"/>
                  </a:lnTo>
                  <a:lnTo>
                    <a:pt x="455871" y="71934"/>
                  </a:lnTo>
                  <a:lnTo>
                    <a:pt x="437368" y="61428"/>
                  </a:lnTo>
                  <a:lnTo>
                    <a:pt x="420024" y="65557"/>
                  </a:lnTo>
                  <a:lnTo>
                    <a:pt x="414018" y="62606"/>
                  </a:lnTo>
                  <a:lnTo>
                    <a:pt x="409982" y="68631"/>
                  </a:lnTo>
                  <a:lnTo>
                    <a:pt x="415338" y="73677"/>
                  </a:lnTo>
                  <a:lnTo>
                    <a:pt x="414232" y="78348"/>
                  </a:lnTo>
                  <a:lnTo>
                    <a:pt x="382019" y="75459"/>
                  </a:lnTo>
                  <a:lnTo>
                    <a:pt x="377606" y="81680"/>
                  </a:lnTo>
                  <a:lnTo>
                    <a:pt x="367174" y="82915"/>
                  </a:lnTo>
                  <a:lnTo>
                    <a:pt x="367155" y="86168"/>
                  </a:lnTo>
                  <a:lnTo>
                    <a:pt x="359708" y="84186"/>
                  </a:lnTo>
                  <a:lnTo>
                    <a:pt x="355893" y="91390"/>
                  </a:lnTo>
                  <a:lnTo>
                    <a:pt x="347680" y="93567"/>
                  </a:lnTo>
                  <a:lnTo>
                    <a:pt x="327079" y="78060"/>
                  </a:lnTo>
                  <a:lnTo>
                    <a:pt x="327596" y="68700"/>
                  </a:lnTo>
                  <a:lnTo>
                    <a:pt x="323452" y="65854"/>
                  </a:lnTo>
                  <a:lnTo>
                    <a:pt x="321738" y="53390"/>
                  </a:lnTo>
                  <a:lnTo>
                    <a:pt x="324785" y="37900"/>
                  </a:lnTo>
                  <a:lnTo>
                    <a:pt x="332499" y="30041"/>
                  </a:lnTo>
                  <a:lnTo>
                    <a:pt x="326861" y="18799"/>
                  </a:lnTo>
                  <a:lnTo>
                    <a:pt x="317672" y="16849"/>
                  </a:lnTo>
                  <a:lnTo>
                    <a:pt x="321956" y="5044"/>
                  </a:lnTo>
                  <a:lnTo>
                    <a:pt x="318223" y="0"/>
                  </a:lnTo>
                  <a:lnTo>
                    <a:pt x="304752" y="637"/>
                  </a:lnTo>
                  <a:lnTo>
                    <a:pt x="307733" y="7393"/>
                  </a:lnTo>
                  <a:lnTo>
                    <a:pt x="298470" y="16849"/>
                  </a:lnTo>
                  <a:lnTo>
                    <a:pt x="290883" y="16496"/>
                  </a:lnTo>
                  <a:lnTo>
                    <a:pt x="276971" y="26389"/>
                  </a:lnTo>
                  <a:lnTo>
                    <a:pt x="265336" y="24555"/>
                  </a:lnTo>
                  <a:lnTo>
                    <a:pt x="257719" y="28488"/>
                  </a:lnTo>
                  <a:lnTo>
                    <a:pt x="258601" y="35588"/>
                  </a:lnTo>
                  <a:lnTo>
                    <a:pt x="253575" y="37751"/>
                  </a:lnTo>
                  <a:lnTo>
                    <a:pt x="247658" y="29864"/>
                  </a:lnTo>
                  <a:lnTo>
                    <a:pt x="230372" y="31310"/>
                  </a:lnTo>
                  <a:lnTo>
                    <a:pt x="225876" y="26069"/>
                  </a:lnTo>
                  <a:lnTo>
                    <a:pt x="216363" y="26382"/>
                  </a:lnTo>
                  <a:lnTo>
                    <a:pt x="211186" y="22146"/>
                  </a:lnTo>
                  <a:lnTo>
                    <a:pt x="225177" y="39236"/>
                  </a:lnTo>
                  <a:lnTo>
                    <a:pt x="228096" y="63323"/>
                  </a:lnTo>
                  <a:lnTo>
                    <a:pt x="243693" y="64892"/>
                  </a:lnTo>
                  <a:lnTo>
                    <a:pt x="243877" y="69930"/>
                  </a:lnTo>
                  <a:lnTo>
                    <a:pt x="229491" y="75252"/>
                  </a:lnTo>
                  <a:lnTo>
                    <a:pt x="221994" y="88665"/>
                  </a:lnTo>
                  <a:lnTo>
                    <a:pt x="220323" y="85690"/>
                  </a:lnTo>
                  <a:lnTo>
                    <a:pt x="204061" y="94217"/>
                  </a:lnTo>
                  <a:lnTo>
                    <a:pt x="196017" y="105005"/>
                  </a:lnTo>
                  <a:lnTo>
                    <a:pt x="192831" y="104224"/>
                  </a:lnTo>
                  <a:lnTo>
                    <a:pt x="193003" y="97626"/>
                  </a:lnTo>
                  <a:lnTo>
                    <a:pt x="176195" y="103371"/>
                  </a:lnTo>
                  <a:lnTo>
                    <a:pt x="163939" y="92553"/>
                  </a:lnTo>
                  <a:lnTo>
                    <a:pt x="158494" y="93953"/>
                  </a:lnTo>
                  <a:lnTo>
                    <a:pt x="156950" y="78697"/>
                  </a:lnTo>
                  <a:lnTo>
                    <a:pt x="151507" y="69557"/>
                  </a:lnTo>
                  <a:lnTo>
                    <a:pt x="139732" y="79153"/>
                  </a:lnTo>
                  <a:lnTo>
                    <a:pt x="132963" y="74440"/>
                  </a:lnTo>
                  <a:lnTo>
                    <a:pt x="133225" y="81013"/>
                  </a:lnTo>
                  <a:lnTo>
                    <a:pt x="95153" y="81369"/>
                  </a:lnTo>
                  <a:lnTo>
                    <a:pt x="95179" y="95987"/>
                  </a:lnTo>
                  <a:lnTo>
                    <a:pt x="108882" y="96498"/>
                  </a:lnTo>
                  <a:lnTo>
                    <a:pt x="111859" y="105936"/>
                  </a:lnTo>
                  <a:lnTo>
                    <a:pt x="103465" y="103900"/>
                  </a:lnTo>
                  <a:lnTo>
                    <a:pt x="90591" y="107812"/>
                  </a:lnTo>
                  <a:lnTo>
                    <a:pt x="91097" y="125524"/>
                  </a:lnTo>
                  <a:lnTo>
                    <a:pt x="100387" y="132293"/>
                  </a:lnTo>
                  <a:lnTo>
                    <a:pt x="105423" y="146888"/>
                  </a:lnTo>
                  <a:lnTo>
                    <a:pt x="92276" y="221648"/>
                  </a:lnTo>
                  <a:lnTo>
                    <a:pt x="76648" y="215779"/>
                  </a:lnTo>
                  <a:lnTo>
                    <a:pt x="70061" y="221585"/>
                  </a:lnTo>
                  <a:lnTo>
                    <a:pt x="47403" y="225007"/>
                  </a:lnTo>
                  <a:lnTo>
                    <a:pt x="25632" y="239170"/>
                  </a:lnTo>
                  <a:lnTo>
                    <a:pt x="16866" y="261598"/>
                  </a:lnTo>
                  <a:lnTo>
                    <a:pt x="20028" y="269412"/>
                  </a:lnTo>
                  <a:lnTo>
                    <a:pt x="6242" y="278386"/>
                  </a:lnTo>
                  <a:lnTo>
                    <a:pt x="6463" y="289121"/>
                  </a:lnTo>
                  <a:lnTo>
                    <a:pt x="418" y="290154"/>
                  </a:lnTo>
                  <a:lnTo>
                    <a:pt x="0" y="295163"/>
                  </a:lnTo>
                  <a:lnTo>
                    <a:pt x="6805" y="300082"/>
                  </a:lnTo>
                  <a:lnTo>
                    <a:pt x="4803" y="303011"/>
                  </a:lnTo>
                  <a:lnTo>
                    <a:pt x="10267" y="313247"/>
                  </a:lnTo>
                  <a:lnTo>
                    <a:pt x="23317" y="327883"/>
                  </a:lnTo>
                  <a:lnTo>
                    <a:pt x="17767" y="338118"/>
                  </a:lnTo>
                  <a:lnTo>
                    <a:pt x="37738" y="340292"/>
                  </a:lnTo>
                  <a:lnTo>
                    <a:pt x="41425" y="351804"/>
                  </a:lnTo>
                  <a:lnTo>
                    <a:pt x="63435" y="351113"/>
                  </a:lnTo>
                  <a:lnTo>
                    <a:pt x="80144" y="338733"/>
                  </a:lnTo>
                  <a:lnTo>
                    <a:pt x="77244" y="375176"/>
                  </a:lnTo>
                  <a:lnTo>
                    <a:pt x="104791" y="373469"/>
                  </a:lnTo>
                  <a:lnTo>
                    <a:pt x="124606" y="377850"/>
                  </a:lnTo>
                  <a:lnTo>
                    <a:pt x="135723" y="367799"/>
                  </a:lnTo>
                  <a:lnTo>
                    <a:pt x="143750" y="368485"/>
                  </a:lnTo>
                  <a:lnTo>
                    <a:pt x="169237" y="349321"/>
                  </a:lnTo>
                  <a:lnTo>
                    <a:pt x="186078" y="346020"/>
                  </a:lnTo>
                  <a:lnTo>
                    <a:pt x="192767" y="348152"/>
                  </a:lnTo>
                  <a:lnTo>
                    <a:pt x="197384" y="344493"/>
                  </a:lnTo>
                  <a:lnTo>
                    <a:pt x="199749" y="357017"/>
                  </a:lnTo>
                  <a:lnTo>
                    <a:pt x="196559" y="363088"/>
                  </a:lnTo>
                  <a:lnTo>
                    <a:pt x="200682" y="374775"/>
                  </a:lnTo>
                  <a:lnTo>
                    <a:pt x="198150" y="380891"/>
                  </a:lnTo>
                  <a:lnTo>
                    <a:pt x="205486" y="397729"/>
                  </a:lnTo>
                  <a:lnTo>
                    <a:pt x="222920" y="410453"/>
                  </a:lnTo>
                  <a:lnTo>
                    <a:pt x="234415" y="408704"/>
                  </a:lnTo>
                  <a:lnTo>
                    <a:pt x="249741" y="414117"/>
                  </a:lnTo>
                  <a:lnTo>
                    <a:pt x="257470" y="422382"/>
                  </a:lnTo>
                  <a:lnTo>
                    <a:pt x="272647" y="425763"/>
                  </a:lnTo>
                  <a:lnTo>
                    <a:pt x="278451" y="434659"/>
                  </a:lnTo>
                  <a:lnTo>
                    <a:pt x="298190" y="433832"/>
                  </a:lnTo>
                  <a:lnTo>
                    <a:pt x="309468" y="440416"/>
                  </a:lnTo>
                  <a:lnTo>
                    <a:pt x="315771" y="471860"/>
                  </a:lnTo>
                  <a:lnTo>
                    <a:pt x="308170" y="471874"/>
                  </a:lnTo>
                  <a:lnTo>
                    <a:pt x="315920" y="480921"/>
                  </a:lnTo>
                  <a:lnTo>
                    <a:pt x="317394" y="499801"/>
                  </a:lnTo>
                  <a:lnTo>
                    <a:pt x="359782" y="499921"/>
                  </a:lnTo>
                  <a:lnTo>
                    <a:pt x="356474" y="511361"/>
                  </a:lnTo>
                  <a:lnTo>
                    <a:pt x="358228" y="521863"/>
                  </a:lnTo>
                  <a:lnTo>
                    <a:pt x="373067" y="530629"/>
                  </a:lnTo>
                  <a:lnTo>
                    <a:pt x="379774" y="547188"/>
                  </a:lnTo>
                  <a:lnTo>
                    <a:pt x="364330" y="584189"/>
                  </a:lnTo>
                  <a:lnTo>
                    <a:pt x="370589" y="589405"/>
                  </a:lnTo>
                  <a:lnTo>
                    <a:pt x="363441" y="594198"/>
                  </a:lnTo>
                  <a:lnTo>
                    <a:pt x="371541" y="614170"/>
                  </a:lnTo>
                  <a:lnTo>
                    <a:pt x="367555" y="641435"/>
                  </a:lnTo>
                  <a:lnTo>
                    <a:pt x="393999" y="646834"/>
                  </a:lnTo>
                  <a:lnTo>
                    <a:pt x="404278" y="641204"/>
                  </a:lnTo>
                  <a:lnTo>
                    <a:pt x="408498" y="646240"/>
                  </a:lnTo>
                  <a:lnTo>
                    <a:pt x="416733" y="646330"/>
                  </a:lnTo>
                  <a:lnTo>
                    <a:pt x="421950" y="654997"/>
                  </a:lnTo>
                  <a:lnTo>
                    <a:pt x="426770" y="688376"/>
                  </a:lnTo>
                  <a:lnTo>
                    <a:pt x="434856" y="689123"/>
                  </a:lnTo>
                  <a:lnTo>
                    <a:pt x="443873" y="684580"/>
                  </a:lnTo>
                  <a:lnTo>
                    <a:pt x="452690" y="691021"/>
                  </a:lnTo>
                  <a:lnTo>
                    <a:pt x="445636" y="729617"/>
                  </a:lnTo>
                  <a:lnTo>
                    <a:pt x="449525" y="732164"/>
                  </a:lnTo>
                  <a:lnTo>
                    <a:pt x="456740" y="727138"/>
                  </a:lnTo>
                  <a:lnTo>
                    <a:pt x="462033" y="730827"/>
                  </a:lnTo>
                  <a:lnTo>
                    <a:pt x="467474" y="745113"/>
                  </a:lnTo>
                  <a:lnTo>
                    <a:pt x="464408" y="768323"/>
                  </a:lnTo>
                  <a:lnTo>
                    <a:pt x="453106" y="777019"/>
                  </a:lnTo>
                  <a:lnTo>
                    <a:pt x="440336" y="779885"/>
                  </a:lnTo>
                  <a:lnTo>
                    <a:pt x="435500" y="787919"/>
                  </a:lnTo>
                  <a:lnTo>
                    <a:pt x="418661" y="797868"/>
                  </a:lnTo>
                  <a:lnTo>
                    <a:pt x="420385" y="802545"/>
                  </a:lnTo>
                  <a:lnTo>
                    <a:pt x="416167" y="800977"/>
                  </a:lnTo>
                  <a:lnTo>
                    <a:pt x="376450" y="848932"/>
                  </a:lnTo>
                  <a:lnTo>
                    <a:pt x="383812" y="852005"/>
                  </a:lnTo>
                  <a:lnTo>
                    <a:pt x="388754" y="846450"/>
                  </a:lnTo>
                  <a:lnTo>
                    <a:pt x="394810" y="847000"/>
                  </a:lnTo>
                  <a:lnTo>
                    <a:pt x="417197" y="871312"/>
                  </a:lnTo>
                  <a:lnTo>
                    <a:pt x="422992" y="866574"/>
                  </a:lnTo>
                  <a:lnTo>
                    <a:pt x="430898" y="877816"/>
                  </a:lnTo>
                  <a:lnTo>
                    <a:pt x="445772" y="883132"/>
                  </a:lnTo>
                  <a:lnTo>
                    <a:pt x="465125" y="899985"/>
                  </a:lnTo>
                  <a:lnTo>
                    <a:pt x="468832" y="910048"/>
                  </a:lnTo>
                  <a:lnTo>
                    <a:pt x="479936" y="917618"/>
                  </a:lnTo>
                  <a:lnTo>
                    <a:pt x="470292" y="930329"/>
                  </a:lnTo>
                  <a:lnTo>
                    <a:pt x="470066" y="944030"/>
                  </a:lnTo>
                  <a:lnTo>
                    <a:pt x="473762" y="945538"/>
                  </a:lnTo>
                  <a:close/>
                </a:path>
                <a:path w="956310" h="946150">
                  <a:moveTo>
                    <a:pt x="730178" y="182546"/>
                  </a:moveTo>
                  <a:lnTo>
                    <a:pt x="733203" y="184610"/>
                  </a:lnTo>
                  <a:lnTo>
                    <a:pt x="733699" y="182687"/>
                  </a:lnTo>
                  <a:lnTo>
                    <a:pt x="730178" y="182546"/>
                  </a:lnTo>
                  <a:close/>
                </a:path>
                <a:path w="956310" h="946150">
                  <a:moveTo>
                    <a:pt x="730833" y="183308"/>
                  </a:moveTo>
                  <a:lnTo>
                    <a:pt x="729309" y="183738"/>
                  </a:lnTo>
                  <a:lnTo>
                    <a:pt x="731746" y="184049"/>
                  </a:lnTo>
                  <a:lnTo>
                    <a:pt x="730833" y="183308"/>
                  </a:lnTo>
                  <a:close/>
                </a:path>
                <a:path w="956310" h="946150">
                  <a:moveTo>
                    <a:pt x="708166" y="658650"/>
                  </a:moveTo>
                  <a:lnTo>
                    <a:pt x="707044" y="658854"/>
                  </a:lnTo>
                  <a:lnTo>
                    <a:pt x="707297" y="659639"/>
                  </a:lnTo>
                  <a:lnTo>
                    <a:pt x="708166" y="658650"/>
                  </a:lnTo>
                  <a:close/>
                </a:path>
                <a:path w="956310" h="946150">
                  <a:moveTo>
                    <a:pt x="699395" y="175004"/>
                  </a:moveTo>
                  <a:lnTo>
                    <a:pt x="698322" y="176106"/>
                  </a:lnTo>
                  <a:lnTo>
                    <a:pt x="699685" y="175225"/>
                  </a:lnTo>
                  <a:lnTo>
                    <a:pt x="699395" y="175004"/>
                  </a:lnTo>
                  <a:close/>
                </a:path>
                <a:path w="956310" h="946150">
                  <a:moveTo>
                    <a:pt x="687027" y="668418"/>
                  </a:moveTo>
                  <a:lnTo>
                    <a:pt x="684122" y="666464"/>
                  </a:lnTo>
                  <a:lnTo>
                    <a:pt x="682927" y="668746"/>
                  </a:lnTo>
                  <a:lnTo>
                    <a:pt x="687027" y="668418"/>
                  </a:lnTo>
                  <a:close/>
                </a:path>
                <a:path w="956310" h="946150">
                  <a:moveTo>
                    <a:pt x="678369" y="176845"/>
                  </a:moveTo>
                  <a:lnTo>
                    <a:pt x="677732" y="177595"/>
                  </a:lnTo>
                  <a:lnTo>
                    <a:pt x="678180" y="177901"/>
                  </a:lnTo>
                  <a:lnTo>
                    <a:pt x="678369" y="176845"/>
                  </a:lnTo>
                  <a:close/>
                </a:path>
                <a:path w="956310" h="946150">
                  <a:moveTo>
                    <a:pt x="678148" y="183492"/>
                  </a:moveTo>
                  <a:lnTo>
                    <a:pt x="675362" y="187654"/>
                  </a:lnTo>
                  <a:lnTo>
                    <a:pt x="678120" y="188785"/>
                  </a:lnTo>
                  <a:lnTo>
                    <a:pt x="678148" y="183492"/>
                  </a:lnTo>
                  <a:close/>
                </a:path>
                <a:path w="956310" h="946150">
                  <a:moveTo>
                    <a:pt x="666938" y="150194"/>
                  </a:moveTo>
                  <a:lnTo>
                    <a:pt x="665831" y="151814"/>
                  </a:lnTo>
                  <a:lnTo>
                    <a:pt x="668911" y="150904"/>
                  </a:lnTo>
                  <a:lnTo>
                    <a:pt x="666938" y="150194"/>
                  </a:lnTo>
                  <a:close/>
                </a:path>
                <a:path w="956310" h="946150">
                  <a:moveTo>
                    <a:pt x="659032" y="682536"/>
                  </a:moveTo>
                  <a:lnTo>
                    <a:pt x="655531" y="686478"/>
                  </a:lnTo>
                  <a:lnTo>
                    <a:pt x="660664" y="688276"/>
                  </a:lnTo>
                  <a:lnTo>
                    <a:pt x="659032" y="682536"/>
                  </a:lnTo>
                  <a:close/>
                </a:path>
                <a:path w="956310" h="946150">
                  <a:moveTo>
                    <a:pt x="660723" y="159193"/>
                  </a:moveTo>
                  <a:lnTo>
                    <a:pt x="659797" y="158795"/>
                  </a:lnTo>
                  <a:lnTo>
                    <a:pt x="659434" y="159655"/>
                  </a:lnTo>
                  <a:lnTo>
                    <a:pt x="660723" y="159193"/>
                  </a:lnTo>
                  <a:close/>
                </a:path>
                <a:path w="956310" h="946150">
                  <a:moveTo>
                    <a:pt x="660061" y="158192"/>
                  </a:moveTo>
                  <a:lnTo>
                    <a:pt x="658278" y="160083"/>
                  </a:lnTo>
                  <a:lnTo>
                    <a:pt x="659004" y="158931"/>
                  </a:lnTo>
                  <a:lnTo>
                    <a:pt x="660061" y="158192"/>
                  </a:lnTo>
                  <a:close/>
                </a:path>
                <a:path w="956310" h="946150">
                  <a:moveTo>
                    <a:pt x="652017" y="147787"/>
                  </a:moveTo>
                  <a:lnTo>
                    <a:pt x="649980" y="150817"/>
                  </a:lnTo>
                  <a:lnTo>
                    <a:pt x="651277" y="150676"/>
                  </a:lnTo>
                  <a:lnTo>
                    <a:pt x="652017" y="147787"/>
                  </a:lnTo>
                  <a:close/>
                </a:path>
                <a:path w="956310" h="946150">
                  <a:moveTo>
                    <a:pt x="650417" y="148368"/>
                  </a:moveTo>
                  <a:lnTo>
                    <a:pt x="650217" y="149853"/>
                  </a:lnTo>
                  <a:lnTo>
                    <a:pt x="650764" y="148865"/>
                  </a:lnTo>
                  <a:lnTo>
                    <a:pt x="650417" y="148368"/>
                  </a:lnTo>
                  <a:close/>
                </a:path>
                <a:path w="956310" h="946150">
                  <a:moveTo>
                    <a:pt x="587750" y="775667"/>
                  </a:moveTo>
                  <a:lnTo>
                    <a:pt x="584281" y="780940"/>
                  </a:lnTo>
                  <a:lnTo>
                    <a:pt x="585545" y="784981"/>
                  </a:lnTo>
                  <a:lnTo>
                    <a:pt x="587750" y="775667"/>
                  </a:lnTo>
                  <a:close/>
                </a:path>
                <a:path w="956310" h="946150">
                  <a:moveTo>
                    <a:pt x="577124" y="125388"/>
                  </a:moveTo>
                  <a:lnTo>
                    <a:pt x="576892" y="124336"/>
                  </a:lnTo>
                  <a:lnTo>
                    <a:pt x="575448" y="125595"/>
                  </a:lnTo>
                  <a:lnTo>
                    <a:pt x="577124" y="125388"/>
                  </a:lnTo>
                  <a:close/>
                </a:path>
                <a:path w="956310" h="946150">
                  <a:moveTo>
                    <a:pt x="560920" y="118819"/>
                  </a:moveTo>
                  <a:lnTo>
                    <a:pt x="555141" y="123131"/>
                  </a:lnTo>
                  <a:lnTo>
                    <a:pt x="566048" y="121024"/>
                  </a:lnTo>
                  <a:lnTo>
                    <a:pt x="560920" y="118819"/>
                  </a:lnTo>
                  <a:close/>
                </a:path>
                <a:path w="956310" h="946150">
                  <a:moveTo>
                    <a:pt x="561023" y="111860"/>
                  </a:moveTo>
                  <a:lnTo>
                    <a:pt x="542208" y="117771"/>
                  </a:lnTo>
                  <a:lnTo>
                    <a:pt x="551039" y="122046"/>
                  </a:lnTo>
                  <a:lnTo>
                    <a:pt x="561023" y="111860"/>
                  </a:lnTo>
                  <a:close/>
                </a:path>
                <a:path w="956310" h="946150">
                  <a:moveTo>
                    <a:pt x="559996" y="116208"/>
                  </a:moveTo>
                  <a:lnTo>
                    <a:pt x="560966" y="115797"/>
                  </a:lnTo>
                  <a:lnTo>
                    <a:pt x="560290" y="115282"/>
                  </a:lnTo>
                  <a:lnTo>
                    <a:pt x="559996" y="116208"/>
                  </a:lnTo>
                  <a:close/>
                </a:path>
                <a:path w="956310" h="946150">
                  <a:moveTo>
                    <a:pt x="560079" y="117063"/>
                  </a:moveTo>
                  <a:lnTo>
                    <a:pt x="559640" y="116298"/>
                  </a:lnTo>
                  <a:lnTo>
                    <a:pt x="558856" y="117137"/>
                  </a:lnTo>
                  <a:lnTo>
                    <a:pt x="560079" y="117063"/>
                  </a:lnTo>
                  <a:close/>
                </a:path>
                <a:path w="956310" h="946150">
                  <a:moveTo>
                    <a:pt x="557353" y="118960"/>
                  </a:moveTo>
                  <a:lnTo>
                    <a:pt x="557571" y="117776"/>
                  </a:lnTo>
                  <a:lnTo>
                    <a:pt x="556826" y="118153"/>
                  </a:lnTo>
                  <a:lnTo>
                    <a:pt x="557353" y="118960"/>
                  </a:lnTo>
                  <a:close/>
                </a:path>
                <a:path w="956310" h="946150">
                  <a:moveTo>
                    <a:pt x="553546" y="95512"/>
                  </a:moveTo>
                  <a:lnTo>
                    <a:pt x="551101" y="96670"/>
                  </a:lnTo>
                  <a:lnTo>
                    <a:pt x="550625" y="99197"/>
                  </a:lnTo>
                  <a:lnTo>
                    <a:pt x="553546" y="95512"/>
                  </a:lnTo>
                  <a:close/>
                </a:path>
                <a:path w="956310" h="946150">
                  <a:moveTo>
                    <a:pt x="550328" y="100357"/>
                  </a:moveTo>
                  <a:lnTo>
                    <a:pt x="546865" y="100282"/>
                  </a:lnTo>
                  <a:lnTo>
                    <a:pt x="545688" y="103764"/>
                  </a:lnTo>
                  <a:lnTo>
                    <a:pt x="550328" y="100357"/>
                  </a:lnTo>
                  <a:close/>
                </a:path>
                <a:path w="956310" h="946150">
                  <a:moveTo>
                    <a:pt x="549547" y="106295"/>
                  </a:moveTo>
                  <a:lnTo>
                    <a:pt x="544541" y="107180"/>
                  </a:lnTo>
                  <a:lnTo>
                    <a:pt x="544474" y="112997"/>
                  </a:lnTo>
                  <a:lnTo>
                    <a:pt x="549547" y="106295"/>
                  </a:lnTo>
                  <a:close/>
                </a:path>
                <a:path w="956310" h="946150">
                  <a:moveTo>
                    <a:pt x="548395" y="114154"/>
                  </a:moveTo>
                  <a:lnTo>
                    <a:pt x="547885" y="113393"/>
                  </a:lnTo>
                  <a:lnTo>
                    <a:pt x="546754" y="115602"/>
                  </a:lnTo>
                  <a:lnTo>
                    <a:pt x="548395" y="114154"/>
                  </a:lnTo>
                  <a:close/>
                </a:path>
                <a:path w="956310" h="946150">
                  <a:moveTo>
                    <a:pt x="548299" y="99341"/>
                  </a:moveTo>
                  <a:lnTo>
                    <a:pt x="547021" y="100144"/>
                  </a:lnTo>
                  <a:lnTo>
                    <a:pt x="548759" y="100525"/>
                  </a:lnTo>
                  <a:lnTo>
                    <a:pt x="548299" y="99341"/>
                  </a:lnTo>
                  <a:close/>
                </a:path>
                <a:path w="956310" h="946150">
                  <a:moveTo>
                    <a:pt x="543541" y="106235"/>
                  </a:moveTo>
                  <a:lnTo>
                    <a:pt x="538604" y="114783"/>
                  </a:lnTo>
                  <a:lnTo>
                    <a:pt x="541378" y="117098"/>
                  </a:lnTo>
                  <a:lnTo>
                    <a:pt x="543541" y="106235"/>
                  </a:lnTo>
                  <a:close/>
                </a:path>
                <a:path w="956310" h="946150">
                  <a:moveTo>
                    <a:pt x="542116" y="72173"/>
                  </a:moveTo>
                  <a:lnTo>
                    <a:pt x="539482" y="72826"/>
                  </a:lnTo>
                  <a:lnTo>
                    <a:pt x="541330" y="77849"/>
                  </a:lnTo>
                  <a:lnTo>
                    <a:pt x="542116" y="72173"/>
                  </a:lnTo>
                  <a:close/>
                </a:path>
                <a:path w="956310" h="946150">
                  <a:moveTo>
                    <a:pt x="542610" y="121474"/>
                  </a:moveTo>
                  <a:lnTo>
                    <a:pt x="541279" y="122143"/>
                  </a:lnTo>
                  <a:lnTo>
                    <a:pt x="542833" y="122276"/>
                  </a:lnTo>
                  <a:lnTo>
                    <a:pt x="542610" y="121474"/>
                  </a:lnTo>
                  <a:close/>
                </a:path>
                <a:path w="956310" h="946150">
                  <a:moveTo>
                    <a:pt x="539540" y="70436"/>
                  </a:moveTo>
                  <a:lnTo>
                    <a:pt x="539494" y="72486"/>
                  </a:lnTo>
                  <a:lnTo>
                    <a:pt x="541647" y="72044"/>
                  </a:lnTo>
                  <a:lnTo>
                    <a:pt x="539540" y="70436"/>
                  </a:lnTo>
                  <a:close/>
                </a:path>
                <a:path w="956310" h="946150">
                  <a:moveTo>
                    <a:pt x="538020" y="116682"/>
                  </a:moveTo>
                  <a:lnTo>
                    <a:pt x="536618" y="119144"/>
                  </a:lnTo>
                  <a:lnTo>
                    <a:pt x="540822" y="121145"/>
                  </a:lnTo>
                  <a:lnTo>
                    <a:pt x="538020" y="116682"/>
                  </a:lnTo>
                  <a:close/>
                </a:path>
                <a:path w="956310" h="946150">
                  <a:moveTo>
                    <a:pt x="533812" y="119709"/>
                  </a:moveTo>
                  <a:lnTo>
                    <a:pt x="529263" y="120911"/>
                  </a:lnTo>
                  <a:lnTo>
                    <a:pt x="533106" y="120877"/>
                  </a:lnTo>
                  <a:lnTo>
                    <a:pt x="533812" y="119709"/>
                  </a:lnTo>
                  <a:close/>
                </a:path>
                <a:path w="956310" h="946150">
                  <a:moveTo>
                    <a:pt x="533141" y="128809"/>
                  </a:moveTo>
                  <a:lnTo>
                    <a:pt x="533793" y="125862"/>
                  </a:lnTo>
                  <a:lnTo>
                    <a:pt x="530130" y="128551"/>
                  </a:lnTo>
                  <a:lnTo>
                    <a:pt x="533141" y="12880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169817" y="4405907"/>
              <a:ext cx="280035" cy="316865"/>
            </a:xfrm>
            <a:custGeom>
              <a:avLst/>
              <a:gdLst/>
              <a:ahLst/>
              <a:cxnLst/>
              <a:rect l="l" t="t" r="r" b="b"/>
              <a:pathLst>
                <a:path w="280034" h="316864">
                  <a:moveTo>
                    <a:pt x="121845" y="316291"/>
                  </a:moveTo>
                  <a:lnTo>
                    <a:pt x="114780" y="299654"/>
                  </a:lnTo>
                  <a:lnTo>
                    <a:pt x="89288" y="297549"/>
                  </a:lnTo>
                  <a:lnTo>
                    <a:pt x="78352" y="289441"/>
                  </a:lnTo>
                  <a:lnTo>
                    <a:pt x="76869" y="296969"/>
                  </a:lnTo>
                  <a:lnTo>
                    <a:pt x="66524" y="300746"/>
                  </a:lnTo>
                  <a:lnTo>
                    <a:pt x="56323" y="314961"/>
                  </a:lnTo>
                  <a:lnTo>
                    <a:pt x="40613" y="315555"/>
                  </a:lnTo>
                  <a:lnTo>
                    <a:pt x="33378" y="277637"/>
                  </a:lnTo>
                  <a:lnTo>
                    <a:pt x="24998" y="267816"/>
                  </a:lnTo>
                  <a:lnTo>
                    <a:pt x="27427" y="261314"/>
                  </a:lnTo>
                  <a:lnTo>
                    <a:pt x="20467" y="256702"/>
                  </a:lnTo>
                  <a:lnTo>
                    <a:pt x="19973" y="247475"/>
                  </a:lnTo>
                  <a:lnTo>
                    <a:pt x="25607" y="243747"/>
                  </a:lnTo>
                  <a:lnTo>
                    <a:pt x="21897" y="238734"/>
                  </a:lnTo>
                  <a:lnTo>
                    <a:pt x="26924" y="230404"/>
                  </a:lnTo>
                  <a:lnTo>
                    <a:pt x="16978" y="222253"/>
                  </a:lnTo>
                  <a:lnTo>
                    <a:pt x="13197" y="198476"/>
                  </a:lnTo>
                  <a:lnTo>
                    <a:pt x="8035" y="196228"/>
                  </a:lnTo>
                  <a:lnTo>
                    <a:pt x="3751" y="181904"/>
                  </a:lnTo>
                  <a:lnTo>
                    <a:pt x="0" y="179783"/>
                  </a:lnTo>
                  <a:lnTo>
                    <a:pt x="18799" y="157257"/>
                  </a:lnTo>
                  <a:lnTo>
                    <a:pt x="8906" y="152397"/>
                  </a:lnTo>
                  <a:lnTo>
                    <a:pt x="5141" y="139756"/>
                  </a:lnTo>
                  <a:lnTo>
                    <a:pt x="11478" y="130367"/>
                  </a:lnTo>
                  <a:lnTo>
                    <a:pt x="6405" y="120339"/>
                  </a:lnTo>
                  <a:lnTo>
                    <a:pt x="18392" y="106191"/>
                  </a:lnTo>
                  <a:lnTo>
                    <a:pt x="12983" y="93933"/>
                  </a:lnTo>
                  <a:lnTo>
                    <a:pt x="22520" y="65945"/>
                  </a:lnTo>
                  <a:lnTo>
                    <a:pt x="1369" y="29425"/>
                  </a:lnTo>
                  <a:lnTo>
                    <a:pt x="24616" y="33357"/>
                  </a:lnTo>
                  <a:lnTo>
                    <a:pt x="35734" y="23306"/>
                  </a:lnTo>
                  <a:lnTo>
                    <a:pt x="43760" y="23991"/>
                  </a:lnTo>
                  <a:lnTo>
                    <a:pt x="69247" y="4828"/>
                  </a:lnTo>
                  <a:lnTo>
                    <a:pt x="86088" y="1527"/>
                  </a:lnTo>
                  <a:lnTo>
                    <a:pt x="92777" y="3659"/>
                  </a:lnTo>
                  <a:lnTo>
                    <a:pt x="97394" y="0"/>
                  </a:lnTo>
                  <a:lnTo>
                    <a:pt x="99759" y="12524"/>
                  </a:lnTo>
                  <a:lnTo>
                    <a:pt x="96569" y="18594"/>
                  </a:lnTo>
                  <a:lnTo>
                    <a:pt x="100693" y="30282"/>
                  </a:lnTo>
                  <a:lnTo>
                    <a:pt x="98160" y="36398"/>
                  </a:lnTo>
                  <a:lnTo>
                    <a:pt x="105496" y="53236"/>
                  </a:lnTo>
                  <a:lnTo>
                    <a:pt x="122930" y="65959"/>
                  </a:lnTo>
                  <a:lnTo>
                    <a:pt x="134425" y="64210"/>
                  </a:lnTo>
                  <a:lnTo>
                    <a:pt x="149751" y="69624"/>
                  </a:lnTo>
                  <a:lnTo>
                    <a:pt x="157481" y="77888"/>
                  </a:lnTo>
                  <a:lnTo>
                    <a:pt x="172657" y="81270"/>
                  </a:lnTo>
                  <a:lnTo>
                    <a:pt x="178461" y="90166"/>
                  </a:lnTo>
                  <a:lnTo>
                    <a:pt x="198200" y="89339"/>
                  </a:lnTo>
                  <a:lnTo>
                    <a:pt x="209479" y="95923"/>
                  </a:lnTo>
                  <a:lnTo>
                    <a:pt x="215781" y="127366"/>
                  </a:lnTo>
                  <a:lnTo>
                    <a:pt x="208180" y="127381"/>
                  </a:lnTo>
                  <a:lnTo>
                    <a:pt x="215930" y="136428"/>
                  </a:lnTo>
                  <a:lnTo>
                    <a:pt x="217404" y="155308"/>
                  </a:lnTo>
                  <a:lnTo>
                    <a:pt x="259792" y="155428"/>
                  </a:lnTo>
                  <a:lnTo>
                    <a:pt x="256484" y="166868"/>
                  </a:lnTo>
                  <a:lnTo>
                    <a:pt x="258238" y="177369"/>
                  </a:lnTo>
                  <a:lnTo>
                    <a:pt x="273077" y="186135"/>
                  </a:lnTo>
                  <a:lnTo>
                    <a:pt x="279784" y="202695"/>
                  </a:lnTo>
                  <a:lnTo>
                    <a:pt x="264341" y="239696"/>
                  </a:lnTo>
                  <a:lnTo>
                    <a:pt x="269549" y="246677"/>
                  </a:lnTo>
                  <a:lnTo>
                    <a:pt x="263451" y="249705"/>
                  </a:lnTo>
                  <a:lnTo>
                    <a:pt x="263527" y="241484"/>
                  </a:lnTo>
                  <a:lnTo>
                    <a:pt x="243121" y="228351"/>
                  </a:lnTo>
                  <a:lnTo>
                    <a:pt x="222173" y="228677"/>
                  </a:lnTo>
                  <a:lnTo>
                    <a:pt x="181300" y="237293"/>
                  </a:lnTo>
                  <a:lnTo>
                    <a:pt x="169311" y="259404"/>
                  </a:lnTo>
                  <a:lnTo>
                    <a:pt x="169506" y="271561"/>
                  </a:lnTo>
                  <a:lnTo>
                    <a:pt x="160719" y="300997"/>
                  </a:lnTo>
                  <a:lnTo>
                    <a:pt x="156947" y="294930"/>
                  </a:lnTo>
                  <a:lnTo>
                    <a:pt x="130954" y="294915"/>
                  </a:lnTo>
                  <a:lnTo>
                    <a:pt x="121845" y="316291"/>
                  </a:lnTo>
                  <a:close/>
                </a:path>
              </a:pathLst>
            </a:custGeom>
            <a:solidFill>
              <a:srgbClr val="BD46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169817" y="4405907"/>
              <a:ext cx="280035" cy="316865"/>
            </a:xfrm>
            <a:custGeom>
              <a:avLst/>
              <a:gdLst/>
              <a:ahLst/>
              <a:cxnLst/>
              <a:rect l="l" t="t" r="r" b="b"/>
              <a:pathLst>
                <a:path w="280034" h="316864">
                  <a:moveTo>
                    <a:pt x="1369" y="29425"/>
                  </a:moveTo>
                  <a:lnTo>
                    <a:pt x="22520" y="65945"/>
                  </a:lnTo>
                  <a:lnTo>
                    <a:pt x="12983" y="93933"/>
                  </a:lnTo>
                  <a:lnTo>
                    <a:pt x="18392" y="106191"/>
                  </a:lnTo>
                  <a:lnTo>
                    <a:pt x="6405" y="120339"/>
                  </a:lnTo>
                  <a:lnTo>
                    <a:pt x="11478" y="130367"/>
                  </a:lnTo>
                  <a:lnTo>
                    <a:pt x="5141" y="139756"/>
                  </a:lnTo>
                  <a:lnTo>
                    <a:pt x="8906" y="152397"/>
                  </a:lnTo>
                  <a:lnTo>
                    <a:pt x="18799" y="157257"/>
                  </a:lnTo>
                  <a:lnTo>
                    <a:pt x="0" y="179783"/>
                  </a:lnTo>
                  <a:lnTo>
                    <a:pt x="3751" y="181904"/>
                  </a:lnTo>
                  <a:lnTo>
                    <a:pt x="8035" y="196228"/>
                  </a:lnTo>
                  <a:lnTo>
                    <a:pt x="13197" y="198476"/>
                  </a:lnTo>
                  <a:lnTo>
                    <a:pt x="16978" y="222253"/>
                  </a:lnTo>
                  <a:lnTo>
                    <a:pt x="26924" y="230404"/>
                  </a:lnTo>
                  <a:lnTo>
                    <a:pt x="21897" y="238734"/>
                  </a:lnTo>
                  <a:lnTo>
                    <a:pt x="25607" y="243747"/>
                  </a:lnTo>
                  <a:lnTo>
                    <a:pt x="19973" y="247475"/>
                  </a:lnTo>
                  <a:lnTo>
                    <a:pt x="20467" y="256702"/>
                  </a:lnTo>
                  <a:lnTo>
                    <a:pt x="27427" y="261314"/>
                  </a:lnTo>
                  <a:lnTo>
                    <a:pt x="24998" y="267816"/>
                  </a:lnTo>
                  <a:lnTo>
                    <a:pt x="33378" y="277637"/>
                  </a:lnTo>
                  <a:lnTo>
                    <a:pt x="40613" y="315555"/>
                  </a:lnTo>
                  <a:lnTo>
                    <a:pt x="56323" y="314961"/>
                  </a:lnTo>
                  <a:lnTo>
                    <a:pt x="66524" y="300746"/>
                  </a:lnTo>
                  <a:lnTo>
                    <a:pt x="76869" y="296969"/>
                  </a:lnTo>
                  <a:lnTo>
                    <a:pt x="78352" y="289441"/>
                  </a:lnTo>
                  <a:lnTo>
                    <a:pt x="89288" y="297549"/>
                  </a:lnTo>
                  <a:lnTo>
                    <a:pt x="114780" y="299654"/>
                  </a:lnTo>
                  <a:lnTo>
                    <a:pt x="121845" y="316291"/>
                  </a:lnTo>
                  <a:lnTo>
                    <a:pt x="130954" y="294915"/>
                  </a:lnTo>
                  <a:lnTo>
                    <a:pt x="156947" y="294930"/>
                  </a:lnTo>
                  <a:lnTo>
                    <a:pt x="160719" y="300997"/>
                  </a:lnTo>
                  <a:lnTo>
                    <a:pt x="169506" y="271560"/>
                  </a:lnTo>
                  <a:lnTo>
                    <a:pt x="169311" y="259404"/>
                  </a:lnTo>
                  <a:lnTo>
                    <a:pt x="181300" y="237293"/>
                  </a:lnTo>
                  <a:lnTo>
                    <a:pt x="222173" y="228677"/>
                  </a:lnTo>
                  <a:lnTo>
                    <a:pt x="243121" y="228351"/>
                  </a:lnTo>
                  <a:lnTo>
                    <a:pt x="263527" y="241484"/>
                  </a:lnTo>
                  <a:lnTo>
                    <a:pt x="263451" y="249705"/>
                  </a:lnTo>
                  <a:lnTo>
                    <a:pt x="269549" y="246677"/>
                  </a:lnTo>
                  <a:lnTo>
                    <a:pt x="264341" y="239696"/>
                  </a:lnTo>
                  <a:lnTo>
                    <a:pt x="279784" y="202695"/>
                  </a:lnTo>
                  <a:lnTo>
                    <a:pt x="273077" y="186135"/>
                  </a:lnTo>
                  <a:lnTo>
                    <a:pt x="258238" y="177369"/>
                  </a:lnTo>
                  <a:lnTo>
                    <a:pt x="256484" y="166868"/>
                  </a:lnTo>
                  <a:lnTo>
                    <a:pt x="259792" y="155428"/>
                  </a:lnTo>
                  <a:lnTo>
                    <a:pt x="217404" y="155308"/>
                  </a:lnTo>
                  <a:lnTo>
                    <a:pt x="215930" y="136428"/>
                  </a:lnTo>
                  <a:lnTo>
                    <a:pt x="208180" y="127381"/>
                  </a:lnTo>
                  <a:lnTo>
                    <a:pt x="215781" y="127366"/>
                  </a:lnTo>
                  <a:lnTo>
                    <a:pt x="209479" y="95923"/>
                  </a:lnTo>
                  <a:lnTo>
                    <a:pt x="198200" y="89339"/>
                  </a:lnTo>
                  <a:lnTo>
                    <a:pt x="178461" y="90166"/>
                  </a:lnTo>
                  <a:lnTo>
                    <a:pt x="172657" y="81270"/>
                  </a:lnTo>
                  <a:lnTo>
                    <a:pt x="157481" y="77888"/>
                  </a:lnTo>
                  <a:lnTo>
                    <a:pt x="149751" y="69624"/>
                  </a:lnTo>
                  <a:lnTo>
                    <a:pt x="134425" y="64210"/>
                  </a:lnTo>
                  <a:lnTo>
                    <a:pt x="122930" y="65959"/>
                  </a:lnTo>
                  <a:lnTo>
                    <a:pt x="105496" y="53236"/>
                  </a:lnTo>
                  <a:lnTo>
                    <a:pt x="98160" y="36398"/>
                  </a:lnTo>
                  <a:lnTo>
                    <a:pt x="100693" y="30282"/>
                  </a:lnTo>
                  <a:lnTo>
                    <a:pt x="96569" y="18594"/>
                  </a:lnTo>
                  <a:lnTo>
                    <a:pt x="99759" y="12524"/>
                  </a:lnTo>
                  <a:lnTo>
                    <a:pt x="97394" y="0"/>
                  </a:lnTo>
                  <a:lnTo>
                    <a:pt x="92777" y="3659"/>
                  </a:lnTo>
                  <a:lnTo>
                    <a:pt x="86088" y="1527"/>
                  </a:lnTo>
                  <a:lnTo>
                    <a:pt x="69247" y="4828"/>
                  </a:lnTo>
                  <a:lnTo>
                    <a:pt x="43760" y="23991"/>
                  </a:lnTo>
                  <a:lnTo>
                    <a:pt x="35734" y="23306"/>
                  </a:lnTo>
                  <a:lnTo>
                    <a:pt x="24616" y="33357"/>
                  </a:lnTo>
                  <a:lnTo>
                    <a:pt x="1369" y="29425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9646" y="2611223"/>
              <a:ext cx="226788" cy="197623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4792929" y="3546868"/>
              <a:ext cx="106045" cy="147955"/>
            </a:xfrm>
            <a:custGeom>
              <a:avLst/>
              <a:gdLst/>
              <a:ahLst/>
              <a:cxnLst/>
              <a:rect l="l" t="t" r="r" b="b"/>
              <a:pathLst>
                <a:path w="106045" h="147954">
                  <a:moveTo>
                    <a:pt x="26365" y="123215"/>
                  </a:moveTo>
                  <a:lnTo>
                    <a:pt x="25298" y="122161"/>
                  </a:lnTo>
                  <a:lnTo>
                    <a:pt x="24003" y="122047"/>
                  </a:lnTo>
                  <a:lnTo>
                    <a:pt x="26365" y="123215"/>
                  </a:lnTo>
                  <a:close/>
                </a:path>
                <a:path w="106045" h="147954">
                  <a:moveTo>
                    <a:pt x="36004" y="118325"/>
                  </a:moveTo>
                  <a:lnTo>
                    <a:pt x="35369" y="117894"/>
                  </a:lnTo>
                  <a:lnTo>
                    <a:pt x="35483" y="119773"/>
                  </a:lnTo>
                  <a:lnTo>
                    <a:pt x="36004" y="118325"/>
                  </a:lnTo>
                  <a:close/>
                </a:path>
                <a:path w="106045" h="147954">
                  <a:moveTo>
                    <a:pt x="36893" y="123761"/>
                  </a:moveTo>
                  <a:lnTo>
                    <a:pt x="36855" y="121704"/>
                  </a:lnTo>
                  <a:lnTo>
                    <a:pt x="35661" y="122110"/>
                  </a:lnTo>
                  <a:lnTo>
                    <a:pt x="36893" y="123761"/>
                  </a:lnTo>
                  <a:close/>
                </a:path>
                <a:path w="106045" h="147954">
                  <a:moveTo>
                    <a:pt x="62090" y="117398"/>
                  </a:moveTo>
                  <a:lnTo>
                    <a:pt x="60693" y="117881"/>
                  </a:lnTo>
                  <a:lnTo>
                    <a:pt x="60871" y="119037"/>
                  </a:lnTo>
                  <a:lnTo>
                    <a:pt x="62090" y="117398"/>
                  </a:lnTo>
                  <a:close/>
                </a:path>
                <a:path w="106045" h="147954">
                  <a:moveTo>
                    <a:pt x="63449" y="118986"/>
                  </a:moveTo>
                  <a:lnTo>
                    <a:pt x="62420" y="119811"/>
                  </a:lnTo>
                  <a:lnTo>
                    <a:pt x="62725" y="120294"/>
                  </a:lnTo>
                  <a:lnTo>
                    <a:pt x="63449" y="118986"/>
                  </a:lnTo>
                  <a:close/>
                </a:path>
                <a:path w="106045" h="147954">
                  <a:moveTo>
                    <a:pt x="68618" y="104241"/>
                  </a:moveTo>
                  <a:lnTo>
                    <a:pt x="66395" y="102527"/>
                  </a:lnTo>
                  <a:lnTo>
                    <a:pt x="65747" y="103276"/>
                  </a:lnTo>
                  <a:lnTo>
                    <a:pt x="68618" y="104241"/>
                  </a:lnTo>
                  <a:close/>
                </a:path>
                <a:path w="106045" h="147954">
                  <a:moveTo>
                    <a:pt x="68935" y="109588"/>
                  </a:moveTo>
                  <a:lnTo>
                    <a:pt x="67843" y="110680"/>
                  </a:lnTo>
                  <a:lnTo>
                    <a:pt x="67030" y="114973"/>
                  </a:lnTo>
                  <a:lnTo>
                    <a:pt x="68935" y="109588"/>
                  </a:lnTo>
                  <a:close/>
                </a:path>
                <a:path w="106045" h="147954">
                  <a:moveTo>
                    <a:pt x="69761" y="114719"/>
                  </a:moveTo>
                  <a:lnTo>
                    <a:pt x="68326" y="115633"/>
                  </a:lnTo>
                  <a:lnTo>
                    <a:pt x="68770" y="116205"/>
                  </a:lnTo>
                  <a:lnTo>
                    <a:pt x="69761" y="114719"/>
                  </a:lnTo>
                  <a:close/>
                </a:path>
                <a:path w="106045" h="147954">
                  <a:moveTo>
                    <a:pt x="70027" y="105803"/>
                  </a:moveTo>
                  <a:lnTo>
                    <a:pt x="68707" y="105562"/>
                  </a:lnTo>
                  <a:lnTo>
                    <a:pt x="69380" y="107734"/>
                  </a:lnTo>
                  <a:lnTo>
                    <a:pt x="70027" y="105803"/>
                  </a:lnTo>
                  <a:close/>
                </a:path>
                <a:path w="106045" h="147954">
                  <a:moveTo>
                    <a:pt x="72059" y="113436"/>
                  </a:moveTo>
                  <a:lnTo>
                    <a:pt x="70510" y="106222"/>
                  </a:lnTo>
                  <a:lnTo>
                    <a:pt x="69380" y="113792"/>
                  </a:lnTo>
                  <a:lnTo>
                    <a:pt x="72059" y="113436"/>
                  </a:lnTo>
                  <a:close/>
                </a:path>
                <a:path w="106045" h="147954">
                  <a:moveTo>
                    <a:pt x="73812" y="103835"/>
                  </a:moveTo>
                  <a:lnTo>
                    <a:pt x="72745" y="104292"/>
                  </a:lnTo>
                  <a:lnTo>
                    <a:pt x="72199" y="105168"/>
                  </a:lnTo>
                  <a:lnTo>
                    <a:pt x="73812" y="103835"/>
                  </a:lnTo>
                  <a:close/>
                </a:path>
                <a:path w="106045" h="147954">
                  <a:moveTo>
                    <a:pt x="76022" y="103695"/>
                  </a:moveTo>
                  <a:lnTo>
                    <a:pt x="75438" y="103162"/>
                  </a:lnTo>
                  <a:lnTo>
                    <a:pt x="75336" y="104406"/>
                  </a:lnTo>
                  <a:lnTo>
                    <a:pt x="76022" y="103695"/>
                  </a:lnTo>
                  <a:close/>
                </a:path>
                <a:path w="106045" h="147954">
                  <a:moveTo>
                    <a:pt x="81800" y="106807"/>
                  </a:moveTo>
                  <a:lnTo>
                    <a:pt x="79527" y="101612"/>
                  </a:lnTo>
                  <a:lnTo>
                    <a:pt x="79133" y="105460"/>
                  </a:lnTo>
                  <a:lnTo>
                    <a:pt x="81800" y="106807"/>
                  </a:lnTo>
                  <a:close/>
                </a:path>
                <a:path w="106045" h="147954">
                  <a:moveTo>
                    <a:pt x="89509" y="119557"/>
                  </a:moveTo>
                  <a:lnTo>
                    <a:pt x="88252" y="120345"/>
                  </a:lnTo>
                  <a:lnTo>
                    <a:pt x="88328" y="123266"/>
                  </a:lnTo>
                  <a:lnTo>
                    <a:pt x="89509" y="119557"/>
                  </a:lnTo>
                  <a:close/>
                </a:path>
                <a:path w="106045" h="147954">
                  <a:moveTo>
                    <a:pt x="105905" y="113563"/>
                  </a:moveTo>
                  <a:lnTo>
                    <a:pt x="98564" y="74333"/>
                  </a:lnTo>
                  <a:lnTo>
                    <a:pt x="90855" y="73634"/>
                  </a:lnTo>
                  <a:lnTo>
                    <a:pt x="87642" y="89433"/>
                  </a:lnTo>
                  <a:lnTo>
                    <a:pt x="83172" y="93446"/>
                  </a:lnTo>
                  <a:lnTo>
                    <a:pt x="79222" y="85382"/>
                  </a:lnTo>
                  <a:lnTo>
                    <a:pt x="77190" y="90004"/>
                  </a:lnTo>
                  <a:lnTo>
                    <a:pt x="72313" y="75742"/>
                  </a:lnTo>
                  <a:lnTo>
                    <a:pt x="77749" y="64147"/>
                  </a:lnTo>
                  <a:lnTo>
                    <a:pt x="86309" y="60883"/>
                  </a:lnTo>
                  <a:lnTo>
                    <a:pt x="89814" y="63068"/>
                  </a:lnTo>
                  <a:lnTo>
                    <a:pt x="91122" y="57391"/>
                  </a:lnTo>
                  <a:lnTo>
                    <a:pt x="97205" y="54330"/>
                  </a:lnTo>
                  <a:lnTo>
                    <a:pt x="97650" y="44145"/>
                  </a:lnTo>
                  <a:lnTo>
                    <a:pt x="103174" y="42938"/>
                  </a:lnTo>
                  <a:lnTo>
                    <a:pt x="93586" y="36868"/>
                  </a:lnTo>
                  <a:lnTo>
                    <a:pt x="56134" y="37858"/>
                  </a:lnTo>
                  <a:lnTo>
                    <a:pt x="42799" y="34455"/>
                  </a:lnTo>
                  <a:lnTo>
                    <a:pt x="39827" y="11633"/>
                  </a:lnTo>
                  <a:lnTo>
                    <a:pt x="37592" y="10426"/>
                  </a:lnTo>
                  <a:lnTo>
                    <a:pt x="36258" y="16903"/>
                  </a:lnTo>
                  <a:lnTo>
                    <a:pt x="31000" y="15849"/>
                  </a:lnTo>
                  <a:lnTo>
                    <a:pt x="24866" y="5867"/>
                  </a:lnTo>
                  <a:lnTo>
                    <a:pt x="21082" y="5753"/>
                  </a:lnTo>
                  <a:lnTo>
                    <a:pt x="23507" y="10033"/>
                  </a:lnTo>
                  <a:lnTo>
                    <a:pt x="15582" y="9029"/>
                  </a:lnTo>
                  <a:lnTo>
                    <a:pt x="9156" y="0"/>
                  </a:lnTo>
                  <a:lnTo>
                    <a:pt x="12026" y="6908"/>
                  </a:lnTo>
                  <a:lnTo>
                    <a:pt x="4152" y="12217"/>
                  </a:lnTo>
                  <a:lnTo>
                    <a:pt x="2565" y="20993"/>
                  </a:lnTo>
                  <a:lnTo>
                    <a:pt x="23177" y="33997"/>
                  </a:lnTo>
                  <a:lnTo>
                    <a:pt x="21450" y="36918"/>
                  </a:lnTo>
                  <a:lnTo>
                    <a:pt x="10160" y="36563"/>
                  </a:lnTo>
                  <a:lnTo>
                    <a:pt x="8978" y="42354"/>
                  </a:lnTo>
                  <a:lnTo>
                    <a:pt x="3149" y="43535"/>
                  </a:lnTo>
                  <a:lnTo>
                    <a:pt x="0" y="49784"/>
                  </a:lnTo>
                  <a:lnTo>
                    <a:pt x="4470" y="55397"/>
                  </a:lnTo>
                  <a:lnTo>
                    <a:pt x="16992" y="60109"/>
                  </a:lnTo>
                  <a:lnTo>
                    <a:pt x="13030" y="76022"/>
                  </a:lnTo>
                  <a:lnTo>
                    <a:pt x="18351" y="79400"/>
                  </a:lnTo>
                  <a:lnTo>
                    <a:pt x="16497" y="85509"/>
                  </a:lnTo>
                  <a:lnTo>
                    <a:pt x="22707" y="86842"/>
                  </a:lnTo>
                  <a:lnTo>
                    <a:pt x="19646" y="93002"/>
                  </a:lnTo>
                  <a:lnTo>
                    <a:pt x="27724" y="125260"/>
                  </a:lnTo>
                  <a:lnTo>
                    <a:pt x="28892" y="120980"/>
                  </a:lnTo>
                  <a:lnTo>
                    <a:pt x="33870" y="121907"/>
                  </a:lnTo>
                  <a:lnTo>
                    <a:pt x="34518" y="116103"/>
                  </a:lnTo>
                  <a:lnTo>
                    <a:pt x="37109" y="118135"/>
                  </a:lnTo>
                  <a:lnTo>
                    <a:pt x="36944" y="121462"/>
                  </a:lnTo>
                  <a:lnTo>
                    <a:pt x="38950" y="121805"/>
                  </a:lnTo>
                  <a:lnTo>
                    <a:pt x="37160" y="118173"/>
                  </a:lnTo>
                  <a:lnTo>
                    <a:pt x="40627" y="120865"/>
                  </a:lnTo>
                  <a:lnTo>
                    <a:pt x="43726" y="114642"/>
                  </a:lnTo>
                  <a:lnTo>
                    <a:pt x="49771" y="121716"/>
                  </a:lnTo>
                  <a:lnTo>
                    <a:pt x="59016" y="117779"/>
                  </a:lnTo>
                  <a:lnTo>
                    <a:pt x="57848" y="119481"/>
                  </a:lnTo>
                  <a:lnTo>
                    <a:pt x="59842" y="117500"/>
                  </a:lnTo>
                  <a:lnTo>
                    <a:pt x="61912" y="116535"/>
                  </a:lnTo>
                  <a:lnTo>
                    <a:pt x="64884" y="113042"/>
                  </a:lnTo>
                  <a:lnTo>
                    <a:pt x="64262" y="100457"/>
                  </a:lnTo>
                  <a:lnTo>
                    <a:pt x="71043" y="104940"/>
                  </a:lnTo>
                  <a:lnTo>
                    <a:pt x="76327" y="100431"/>
                  </a:lnTo>
                  <a:lnTo>
                    <a:pt x="76441" y="100863"/>
                  </a:lnTo>
                  <a:lnTo>
                    <a:pt x="78232" y="100571"/>
                  </a:lnTo>
                  <a:lnTo>
                    <a:pt x="77139" y="99745"/>
                  </a:lnTo>
                  <a:lnTo>
                    <a:pt x="78943" y="98196"/>
                  </a:lnTo>
                  <a:lnTo>
                    <a:pt x="85585" y="105232"/>
                  </a:lnTo>
                  <a:lnTo>
                    <a:pt x="90004" y="120357"/>
                  </a:lnTo>
                  <a:lnTo>
                    <a:pt x="88531" y="128409"/>
                  </a:lnTo>
                  <a:lnTo>
                    <a:pt x="91643" y="128892"/>
                  </a:lnTo>
                  <a:lnTo>
                    <a:pt x="99123" y="147370"/>
                  </a:lnTo>
                  <a:lnTo>
                    <a:pt x="96520" y="133299"/>
                  </a:lnTo>
                  <a:lnTo>
                    <a:pt x="100736" y="129641"/>
                  </a:lnTo>
                  <a:lnTo>
                    <a:pt x="105321" y="134061"/>
                  </a:lnTo>
                  <a:lnTo>
                    <a:pt x="105905" y="113563"/>
                  </a:lnTo>
                  <a:close/>
                </a:path>
              </a:pathLst>
            </a:custGeom>
            <a:solidFill>
              <a:srgbClr val="F7A94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792929" y="3546864"/>
              <a:ext cx="106045" cy="147955"/>
            </a:xfrm>
            <a:custGeom>
              <a:avLst/>
              <a:gdLst/>
              <a:ahLst/>
              <a:cxnLst/>
              <a:rect l="l" t="t" r="r" b="b"/>
              <a:pathLst>
                <a:path w="106045" h="147954">
                  <a:moveTo>
                    <a:pt x="105322" y="134061"/>
                  </a:moveTo>
                  <a:lnTo>
                    <a:pt x="105908" y="113563"/>
                  </a:lnTo>
                  <a:lnTo>
                    <a:pt x="98573" y="74329"/>
                  </a:lnTo>
                  <a:lnTo>
                    <a:pt x="90855" y="73639"/>
                  </a:lnTo>
                  <a:lnTo>
                    <a:pt x="87651" y="89436"/>
                  </a:lnTo>
                  <a:lnTo>
                    <a:pt x="83178" y="93442"/>
                  </a:lnTo>
                  <a:lnTo>
                    <a:pt x="79225" y="85385"/>
                  </a:lnTo>
                  <a:lnTo>
                    <a:pt x="77200" y="89998"/>
                  </a:lnTo>
                  <a:lnTo>
                    <a:pt x="72323" y="75744"/>
                  </a:lnTo>
                  <a:lnTo>
                    <a:pt x="77754" y="64144"/>
                  </a:lnTo>
                  <a:lnTo>
                    <a:pt x="86309" y="60884"/>
                  </a:lnTo>
                  <a:lnTo>
                    <a:pt x="89819" y="63066"/>
                  </a:lnTo>
                  <a:lnTo>
                    <a:pt x="91131" y="57389"/>
                  </a:lnTo>
                  <a:lnTo>
                    <a:pt x="97217" y="54332"/>
                  </a:lnTo>
                  <a:lnTo>
                    <a:pt x="97661" y="44141"/>
                  </a:lnTo>
                  <a:lnTo>
                    <a:pt x="103184" y="42942"/>
                  </a:lnTo>
                  <a:lnTo>
                    <a:pt x="93590" y="36865"/>
                  </a:lnTo>
                  <a:lnTo>
                    <a:pt x="56142" y="37851"/>
                  </a:lnTo>
                  <a:lnTo>
                    <a:pt x="42801" y="34449"/>
                  </a:lnTo>
                  <a:lnTo>
                    <a:pt x="39827" y="11632"/>
                  </a:lnTo>
                  <a:lnTo>
                    <a:pt x="37602" y="10428"/>
                  </a:lnTo>
                  <a:lnTo>
                    <a:pt x="36265" y="16898"/>
                  </a:lnTo>
                  <a:lnTo>
                    <a:pt x="31006" y="15852"/>
                  </a:lnTo>
                  <a:lnTo>
                    <a:pt x="24867" y="5871"/>
                  </a:lnTo>
                  <a:lnTo>
                    <a:pt x="21092" y="5746"/>
                  </a:lnTo>
                  <a:lnTo>
                    <a:pt x="23517" y="10033"/>
                  </a:lnTo>
                  <a:lnTo>
                    <a:pt x="15590" y="9023"/>
                  </a:lnTo>
                  <a:lnTo>
                    <a:pt x="9163" y="0"/>
                  </a:lnTo>
                  <a:lnTo>
                    <a:pt x="12027" y="6905"/>
                  </a:lnTo>
                  <a:lnTo>
                    <a:pt x="4162" y="12218"/>
                  </a:lnTo>
                  <a:lnTo>
                    <a:pt x="2567" y="20993"/>
                  </a:lnTo>
                  <a:lnTo>
                    <a:pt x="23184" y="33994"/>
                  </a:lnTo>
                  <a:lnTo>
                    <a:pt x="21458" y="36916"/>
                  </a:lnTo>
                  <a:lnTo>
                    <a:pt x="10166" y="36566"/>
                  </a:lnTo>
                  <a:lnTo>
                    <a:pt x="8982" y="42352"/>
                  </a:lnTo>
                  <a:lnTo>
                    <a:pt x="3151" y="43531"/>
                  </a:lnTo>
                  <a:lnTo>
                    <a:pt x="0" y="49777"/>
                  </a:lnTo>
                  <a:lnTo>
                    <a:pt x="4481" y="55392"/>
                  </a:lnTo>
                  <a:lnTo>
                    <a:pt x="16992" y="60103"/>
                  </a:lnTo>
                  <a:lnTo>
                    <a:pt x="13029" y="76023"/>
                  </a:lnTo>
                  <a:lnTo>
                    <a:pt x="18357" y="79393"/>
                  </a:lnTo>
                  <a:lnTo>
                    <a:pt x="16505" y="85508"/>
                  </a:lnTo>
                  <a:lnTo>
                    <a:pt x="22715" y="86841"/>
                  </a:lnTo>
                  <a:lnTo>
                    <a:pt x="19647" y="93005"/>
                  </a:lnTo>
                  <a:lnTo>
                    <a:pt x="27726" y="125260"/>
                  </a:lnTo>
                  <a:lnTo>
                    <a:pt x="28898" y="120979"/>
                  </a:lnTo>
                  <a:lnTo>
                    <a:pt x="33881" y="121900"/>
                  </a:lnTo>
                  <a:lnTo>
                    <a:pt x="34525" y="116096"/>
                  </a:lnTo>
                  <a:lnTo>
                    <a:pt x="40634" y="120863"/>
                  </a:lnTo>
                  <a:lnTo>
                    <a:pt x="43725" y="114635"/>
                  </a:lnTo>
                  <a:lnTo>
                    <a:pt x="49782" y="121720"/>
                  </a:lnTo>
                  <a:lnTo>
                    <a:pt x="61918" y="116539"/>
                  </a:lnTo>
                  <a:lnTo>
                    <a:pt x="64887" y="113042"/>
                  </a:lnTo>
                  <a:lnTo>
                    <a:pt x="64271" y="100450"/>
                  </a:lnTo>
                  <a:lnTo>
                    <a:pt x="71052" y="104933"/>
                  </a:lnTo>
                  <a:lnTo>
                    <a:pt x="78947" y="98193"/>
                  </a:lnTo>
                  <a:lnTo>
                    <a:pt x="85587" y="105226"/>
                  </a:lnTo>
                  <a:lnTo>
                    <a:pt x="90007" y="120355"/>
                  </a:lnTo>
                  <a:lnTo>
                    <a:pt x="88541" y="128409"/>
                  </a:lnTo>
                  <a:lnTo>
                    <a:pt x="91644" y="128891"/>
                  </a:lnTo>
                  <a:lnTo>
                    <a:pt x="99132" y="147366"/>
                  </a:lnTo>
                  <a:lnTo>
                    <a:pt x="96528" y="133296"/>
                  </a:lnTo>
                  <a:lnTo>
                    <a:pt x="100743" y="129645"/>
                  </a:lnTo>
                  <a:lnTo>
                    <a:pt x="105322" y="134061"/>
                  </a:lnTo>
                  <a:close/>
                </a:path>
                <a:path w="106045" h="147954">
                  <a:moveTo>
                    <a:pt x="88334" y="123261"/>
                  </a:moveTo>
                  <a:lnTo>
                    <a:pt x="89518" y="119555"/>
                  </a:lnTo>
                  <a:lnTo>
                    <a:pt x="88263" y="120340"/>
                  </a:lnTo>
                  <a:lnTo>
                    <a:pt x="88334" y="123261"/>
                  </a:lnTo>
                  <a:close/>
                </a:path>
                <a:path w="106045" h="147954">
                  <a:moveTo>
                    <a:pt x="81802" y="106805"/>
                  </a:moveTo>
                  <a:lnTo>
                    <a:pt x="79533" y="101605"/>
                  </a:lnTo>
                  <a:lnTo>
                    <a:pt x="79140" y="105463"/>
                  </a:lnTo>
                  <a:lnTo>
                    <a:pt x="81802" y="106805"/>
                  </a:lnTo>
                  <a:close/>
                </a:path>
                <a:path w="106045" h="147954">
                  <a:moveTo>
                    <a:pt x="76444" y="100866"/>
                  </a:moveTo>
                  <a:lnTo>
                    <a:pt x="78241" y="100567"/>
                  </a:lnTo>
                  <a:lnTo>
                    <a:pt x="75959" y="98831"/>
                  </a:lnTo>
                  <a:lnTo>
                    <a:pt x="76444" y="100866"/>
                  </a:lnTo>
                  <a:close/>
                </a:path>
                <a:path w="106045" h="147954">
                  <a:moveTo>
                    <a:pt x="75345" y="104408"/>
                  </a:moveTo>
                  <a:lnTo>
                    <a:pt x="76023" y="103691"/>
                  </a:lnTo>
                  <a:lnTo>
                    <a:pt x="75444" y="103164"/>
                  </a:lnTo>
                  <a:lnTo>
                    <a:pt x="75345" y="104408"/>
                  </a:lnTo>
                  <a:close/>
                </a:path>
                <a:path w="106045" h="147954">
                  <a:moveTo>
                    <a:pt x="72208" y="105169"/>
                  </a:moveTo>
                  <a:lnTo>
                    <a:pt x="73824" y="103833"/>
                  </a:lnTo>
                  <a:lnTo>
                    <a:pt x="72746" y="104286"/>
                  </a:lnTo>
                  <a:lnTo>
                    <a:pt x="72208" y="105169"/>
                  </a:lnTo>
                  <a:close/>
                </a:path>
                <a:path w="106045" h="147954">
                  <a:moveTo>
                    <a:pt x="72070" y="113439"/>
                  </a:moveTo>
                  <a:lnTo>
                    <a:pt x="70516" y="106223"/>
                  </a:lnTo>
                  <a:lnTo>
                    <a:pt x="69381" y="113784"/>
                  </a:lnTo>
                  <a:lnTo>
                    <a:pt x="72070" y="113439"/>
                  </a:lnTo>
                  <a:close/>
                </a:path>
                <a:path w="106045" h="147954">
                  <a:moveTo>
                    <a:pt x="69383" y="107737"/>
                  </a:moveTo>
                  <a:lnTo>
                    <a:pt x="70034" y="105796"/>
                  </a:lnTo>
                  <a:lnTo>
                    <a:pt x="68714" y="105560"/>
                  </a:lnTo>
                  <a:lnTo>
                    <a:pt x="69383" y="107737"/>
                  </a:lnTo>
                  <a:close/>
                </a:path>
                <a:path w="106045" h="147954">
                  <a:moveTo>
                    <a:pt x="68779" y="116202"/>
                  </a:moveTo>
                  <a:lnTo>
                    <a:pt x="69771" y="114719"/>
                  </a:lnTo>
                  <a:lnTo>
                    <a:pt x="68330" y="115627"/>
                  </a:lnTo>
                  <a:lnTo>
                    <a:pt x="68779" y="116202"/>
                  </a:lnTo>
                  <a:close/>
                </a:path>
                <a:path w="106045" h="147954">
                  <a:moveTo>
                    <a:pt x="67039" y="114975"/>
                  </a:moveTo>
                  <a:lnTo>
                    <a:pt x="68937" y="109586"/>
                  </a:lnTo>
                  <a:lnTo>
                    <a:pt x="67844" y="110675"/>
                  </a:lnTo>
                  <a:lnTo>
                    <a:pt x="67039" y="114975"/>
                  </a:lnTo>
                  <a:close/>
                </a:path>
                <a:path w="106045" h="147954">
                  <a:moveTo>
                    <a:pt x="66395" y="102522"/>
                  </a:moveTo>
                  <a:lnTo>
                    <a:pt x="65758" y="103271"/>
                  </a:lnTo>
                  <a:lnTo>
                    <a:pt x="68625" y="104241"/>
                  </a:lnTo>
                  <a:lnTo>
                    <a:pt x="66395" y="102522"/>
                  </a:lnTo>
                  <a:close/>
                </a:path>
                <a:path w="106045" h="147954">
                  <a:moveTo>
                    <a:pt x="62736" y="120288"/>
                  </a:moveTo>
                  <a:lnTo>
                    <a:pt x="63453" y="118988"/>
                  </a:lnTo>
                  <a:lnTo>
                    <a:pt x="62423" y="119815"/>
                  </a:lnTo>
                  <a:lnTo>
                    <a:pt x="62736" y="120288"/>
                  </a:lnTo>
                  <a:close/>
                </a:path>
                <a:path w="106045" h="147954">
                  <a:moveTo>
                    <a:pt x="60876" y="119035"/>
                  </a:moveTo>
                  <a:lnTo>
                    <a:pt x="62092" y="117397"/>
                  </a:lnTo>
                  <a:lnTo>
                    <a:pt x="60697" y="117885"/>
                  </a:lnTo>
                  <a:lnTo>
                    <a:pt x="60876" y="119035"/>
                  </a:lnTo>
                  <a:close/>
                </a:path>
                <a:path w="106045" h="147954">
                  <a:moveTo>
                    <a:pt x="59410" y="116145"/>
                  </a:moveTo>
                  <a:lnTo>
                    <a:pt x="58994" y="116963"/>
                  </a:lnTo>
                  <a:lnTo>
                    <a:pt x="60214" y="116901"/>
                  </a:lnTo>
                  <a:lnTo>
                    <a:pt x="59410" y="116145"/>
                  </a:lnTo>
                  <a:close/>
                </a:path>
                <a:path w="106045" h="147954">
                  <a:moveTo>
                    <a:pt x="59442" y="117159"/>
                  </a:moveTo>
                  <a:lnTo>
                    <a:pt x="57856" y="119478"/>
                  </a:lnTo>
                  <a:lnTo>
                    <a:pt x="59844" y="117496"/>
                  </a:lnTo>
                  <a:lnTo>
                    <a:pt x="59442" y="117159"/>
                  </a:lnTo>
                  <a:close/>
                </a:path>
                <a:path w="106045" h="147954">
                  <a:moveTo>
                    <a:pt x="37126" y="118089"/>
                  </a:moveTo>
                  <a:lnTo>
                    <a:pt x="36947" y="121467"/>
                  </a:lnTo>
                  <a:lnTo>
                    <a:pt x="38956" y="121799"/>
                  </a:lnTo>
                  <a:lnTo>
                    <a:pt x="37126" y="118089"/>
                  </a:lnTo>
                  <a:close/>
                </a:path>
                <a:path w="106045" h="147954">
                  <a:moveTo>
                    <a:pt x="36860" y="121700"/>
                  </a:moveTo>
                  <a:lnTo>
                    <a:pt x="35662" y="122103"/>
                  </a:lnTo>
                  <a:lnTo>
                    <a:pt x="36899" y="123754"/>
                  </a:lnTo>
                  <a:lnTo>
                    <a:pt x="36860" y="121700"/>
                  </a:lnTo>
                  <a:close/>
                </a:path>
                <a:path w="106045" h="147954">
                  <a:moveTo>
                    <a:pt x="35495" y="119776"/>
                  </a:moveTo>
                  <a:lnTo>
                    <a:pt x="36014" y="118319"/>
                  </a:lnTo>
                  <a:lnTo>
                    <a:pt x="35373" y="117893"/>
                  </a:lnTo>
                  <a:lnTo>
                    <a:pt x="35495" y="119776"/>
                  </a:lnTo>
                  <a:close/>
                </a:path>
                <a:path w="106045" h="147954">
                  <a:moveTo>
                    <a:pt x="25310" y="122158"/>
                  </a:moveTo>
                  <a:lnTo>
                    <a:pt x="24002" y="122049"/>
                  </a:lnTo>
                  <a:lnTo>
                    <a:pt x="26365" y="123217"/>
                  </a:lnTo>
                  <a:lnTo>
                    <a:pt x="25310" y="122158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079398" y="4695354"/>
              <a:ext cx="458470" cy="906144"/>
            </a:xfrm>
            <a:custGeom>
              <a:avLst/>
              <a:gdLst/>
              <a:ahLst/>
              <a:cxnLst/>
              <a:rect l="l" t="t" r="r" b="b"/>
              <a:pathLst>
                <a:path w="458469" h="906145">
                  <a:moveTo>
                    <a:pt x="262077" y="505637"/>
                  </a:moveTo>
                  <a:lnTo>
                    <a:pt x="261531" y="505206"/>
                  </a:lnTo>
                  <a:lnTo>
                    <a:pt x="260845" y="507479"/>
                  </a:lnTo>
                  <a:lnTo>
                    <a:pt x="262077" y="505637"/>
                  </a:lnTo>
                  <a:close/>
                </a:path>
                <a:path w="458469" h="906145">
                  <a:moveTo>
                    <a:pt x="262382" y="504342"/>
                  </a:moveTo>
                  <a:lnTo>
                    <a:pt x="262267" y="502856"/>
                  </a:lnTo>
                  <a:lnTo>
                    <a:pt x="261569" y="503161"/>
                  </a:lnTo>
                  <a:lnTo>
                    <a:pt x="262382" y="504342"/>
                  </a:lnTo>
                  <a:close/>
                </a:path>
                <a:path w="458469" h="906145">
                  <a:moveTo>
                    <a:pt x="263372" y="468071"/>
                  </a:moveTo>
                  <a:lnTo>
                    <a:pt x="262445" y="467601"/>
                  </a:lnTo>
                  <a:lnTo>
                    <a:pt x="262204" y="467969"/>
                  </a:lnTo>
                  <a:lnTo>
                    <a:pt x="263372" y="468071"/>
                  </a:lnTo>
                  <a:close/>
                </a:path>
                <a:path w="458469" h="906145">
                  <a:moveTo>
                    <a:pt x="263690" y="488950"/>
                  </a:moveTo>
                  <a:lnTo>
                    <a:pt x="261086" y="489229"/>
                  </a:lnTo>
                  <a:lnTo>
                    <a:pt x="262953" y="490410"/>
                  </a:lnTo>
                  <a:lnTo>
                    <a:pt x="263690" y="488950"/>
                  </a:lnTo>
                  <a:close/>
                </a:path>
                <a:path w="458469" h="906145">
                  <a:moveTo>
                    <a:pt x="269201" y="468299"/>
                  </a:moveTo>
                  <a:lnTo>
                    <a:pt x="265620" y="464375"/>
                  </a:lnTo>
                  <a:lnTo>
                    <a:pt x="264350" y="466356"/>
                  </a:lnTo>
                  <a:lnTo>
                    <a:pt x="269201" y="468299"/>
                  </a:lnTo>
                  <a:close/>
                </a:path>
                <a:path w="458469" h="906145">
                  <a:moveTo>
                    <a:pt x="351231" y="324485"/>
                  </a:moveTo>
                  <a:lnTo>
                    <a:pt x="350596" y="323862"/>
                  </a:lnTo>
                  <a:lnTo>
                    <a:pt x="350647" y="325018"/>
                  </a:lnTo>
                  <a:lnTo>
                    <a:pt x="351231" y="324485"/>
                  </a:lnTo>
                  <a:close/>
                </a:path>
                <a:path w="458469" h="906145">
                  <a:moveTo>
                    <a:pt x="457962" y="112826"/>
                  </a:moveTo>
                  <a:lnTo>
                    <a:pt x="452462" y="96888"/>
                  </a:lnTo>
                  <a:lnTo>
                    <a:pt x="447167" y="93205"/>
                  </a:lnTo>
                  <a:lnTo>
                    <a:pt x="439953" y="98234"/>
                  </a:lnTo>
                  <a:lnTo>
                    <a:pt x="436054" y="95681"/>
                  </a:lnTo>
                  <a:lnTo>
                    <a:pt x="431647" y="122148"/>
                  </a:lnTo>
                  <a:lnTo>
                    <a:pt x="414197" y="134404"/>
                  </a:lnTo>
                  <a:lnTo>
                    <a:pt x="409803" y="143243"/>
                  </a:lnTo>
                  <a:lnTo>
                    <a:pt x="401662" y="139725"/>
                  </a:lnTo>
                  <a:lnTo>
                    <a:pt x="394855" y="146659"/>
                  </a:lnTo>
                  <a:lnTo>
                    <a:pt x="359613" y="138569"/>
                  </a:lnTo>
                  <a:lnTo>
                    <a:pt x="343763" y="139750"/>
                  </a:lnTo>
                  <a:lnTo>
                    <a:pt x="342811" y="135089"/>
                  </a:lnTo>
                  <a:lnTo>
                    <a:pt x="353364" y="122478"/>
                  </a:lnTo>
                  <a:lnTo>
                    <a:pt x="354977" y="110147"/>
                  </a:lnTo>
                  <a:lnTo>
                    <a:pt x="367487" y="94996"/>
                  </a:lnTo>
                  <a:lnTo>
                    <a:pt x="363270" y="84975"/>
                  </a:lnTo>
                  <a:lnTo>
                    <a:pt x="332244" y="71081"/>
                  </a:lnTo>
                  <a:lnTo>
                    <a:pt x="310883" y="55651"/>
                  </a:lnTo>
                  <a:lnTo>
                    <a:pt x="288988" y="50507"/>
                  </a:lnTo>
                  <a:lnTo>
                    <a:pt x="265671" y="31356"/>
                  </a:lnTo>
                  <a:lnTo>
                    <a:pt x="260692" y="19024"/>
                  </a:lnTo>
                  <a:lnTo>
                    <a:pt x="247357" y="9118"/>
                  </a:lnTo>
                  <a:lnTo>
                    <a:pt x="247357" y="5486"/>
                  </a:lnTo>
                  <a:lnTo>
                    <a:pt x="221373" y="5473"/>
                  </a:lnTo>
                  <a:lnTo>
                    <a:pt x="212255" y="26847"/>
                  </a:lnTo>
                  <a:lnTo>
                    <a:pt x="205193" y="10210"/>
                  </a:lnTo>
                  <a:lnTo>
                    <a:pt x="179705" y="8102"/>
                  </a:lnTo>
                  <a:lnTo>
                    <a:pt x="168770" y="0"/>
                  </a:lnTo>
                  <a:lnTo>
                    <a:pt x="167284" y="7531"/>
                  </a:lnTo>
                  <a:lnTo>
                    <a:pt x="156933" y="11303"/>
                  </a:lnTo>
                  <a:lnTo>
                    <a:pt x="146735" y="25514"/>
                  </a:lnTo>
                  <a:lnTo>
                    <a:pt x="150837" y="30175"/>
                  </a:lnTo>
                  <a:lnTo>
                    <a:pt x="143459" y="56210"/>
                  </a:lnTo>
                  <a:lnTo>
                    <a:pt x="121856" y="65519"/>
                  </a:lnTo>
                  <a:lnTo>
                    <a:pt x="115646" y="73266"/>
                  </a:lnTo>
                  <a:lnTo>
                    <a:pt x="120002" y="83362"/>
                  </a:lnTo>
                  <a:lnTo>
                    <a:pt x="114376" y="92011"/>
                  </a:lnTo>
                  <a:lnTo>
                    <a:pt x="119214" y="110782"/>
                  </a:lnTo>
                  <a:lnTo>
                    <a:pt x="114401" y="118694"/>
                  </a:lnTo>
                  <a:lnTo>
                    <a:pt x="121145" y="132689"/>
                  </a:lnTo>
                  <a:lnTo>
                    <a:pt x="108826" y="135610"/>
                  </a:lnTo>
                  <a:lnTo>
                    <a:pt x="102069" y="155473"/>
                  </a:lnTo>
                  <a:lnTo>
                    <a:pt x="90284" y="167805"/>
                  </a:lnTo>
                  <a:lnTo>
                    <a:pt x="86728" y="187236"/>
                  </a:lnTo>
                  <a:lnTo>
                    <a:pt x="81368" y="192328"/>
                  </a:lnTo>
                  <a:lnTo>
                    <a:pt x="83413" y="213436"/>
                  </a:lnTo>
                  <a:lnTo>
                    <a:pt x="86334" y="214350"/>
                  </a:lnTo>
                  <a:lnTo>
                    <a:pt x="82994" y="220497"/>
                  </a:lnTo>
                  <a:lnTo>
                    <a:pt x="78574" y="219303"/>
                  </a:lnTo>
                  <a:lnTo>
                    <a:pt x="75755" y="238099"/>
                  </a:lnTo>
                  <a:lnTo>
                    <a:pt x="69418" y="245173"/>
                  </a:lnTo>
                  <a:lnTo>
                    <a:pt x="71513" y="259791"/>
                  </a:lnTo>
                  <a:lnTo>
                    <a:pt x="77165" y="263245"/>
                  </a:lnTo>
                  <a:lnTo>
                    <a:pt x="73037" y="265049"/>
                  </a:lnTo>
                  <a:lnTo>
                    <a:pt x="82194" y="288340"/>
                  </a:lnTo>
                  <a:lnTo>
                    <a:pt x="81064" y="298538"/>
                  </a:lnTo>
                  <a:lnTo>
                    <a:pt x="87223" y="300761"/>
                  </a:lnTo>
                  <a:lnTo>
                    <a:pt x="84201" y="312140"/>
                  </a:lnTo>
                  <a:lnTo>
                    <a:pt x="86398" y="325577"/>
                  </a:lnTo>
                  <a:lnTo>
                    <a:pt x="81254" y="326707"/>
                  </a:lnTo>
                  <a:lnTo>
                    <a:pt x="73253" y="351421"/>
                  </a:lnTo>
                  <a:lnTo>
                    <a:pt x="68529" y="354431"/>
                  </a:lnTo>
                  <a:lnTo>
                    <a:pt x="72351" y="356577"/>
                  </a:lnTo>
                  <a:lnTo>
                    <a:pt x="74676" y="369671"/>
                  </a:lnTo>
                  <a:lnTo>
                    <a:pt x="72275" y="379247"/>
                  </a:lnTo>
                  <a:lnTo>
                    <a:pt x="68897" y="378599"/>
                  </a:lnTo>
                  <a:lnTo>
                    <a:pt x="65532" y="387019"/>
                  </a:lnTo>
                  <a:lnTo>
                    <a:pt x="58089" y="388404"/>
                  </a:lnTo>
                  <a:lnTo>
                    <a:pt x="55206" y="398259"/>
                  </a:lnTo>
                  <a:lnTo>
                    <a:pt x="54140" y="423583"/>
                  </a:lnTo>
                  <a:lnTo>
                    <a:pt x="62776" y="450367"/>
                  </a:lnTo>
                  <a:lnTo>
                    <a:pt x="60604" y="454825"/>
                  </a:lnTo>
                  <a:lnTo>
                    <a:pt x="49161" y="459435"/>
                  </a:lnTo>
                  <a:lnTo>
                    <a:pt x="48209" y="479196"/>
                  </a:lnTo>
                  <a:lnTo>
                    <a:pt x="42926" y="479196"/>
                  </a:lnTo>
                  <a:lnTo>
                    <a:pt x="45339" y="488581"/>
                  </a:lnTo>
                  <a:lnTo>
                    <a:pt x="39890" y="497878"/>
                  </a:lnTo>
                  <a:lnTo>
                    <a:pt x="43548" y="501891"/>
                  </a:lnTo>
                  <a:lnTo>
                    <a:pt x="36804" y="513892"/>
                  </a:lnTo>
                  <a:lnTo>
                    <a:pt x="42189" y="556247"/>
                  </a:lnTo>
                  <a:lnTo>
                    <a:pt x="31648" y="557491"/>
                  </a:lnTo>
                  <a:lnTo>
                    <a:pt x="35699" y="567664"/>
                  </a:lnTo>
                  <a:lnTo>
                    <a:pt x="32702" y="580440"/>
                  </a:lnTo>
                  <a:lnTo>
                    <a:pt x="42189" y="589902"/>
                  </a:lnTo>
                  <a:lnTo>
                    <a:pt x="37579" y="598055"/>
                  </a:lnTo>
                  <a:lnTo>
                    <a:pt x="45618" y="604227"/>
                  </a:lnTo>
                  <a:lnTo>
                    <a:pt x="39395" y="618921"/>
                  </a:lnTo>
                  <a:lnTo>
                    <a:pt x="40525" y="628777"/>
                  </a:lnTo>
                  <a:lnTo>
                    <a:pt x="53403" y="628688"/>
                  </a:lnTo>
                  <a:lnTo>
                    <a:pt x="56769" y="634136"/>
                  </a:lnTo>
                  <a:lnTo>
                    <a:pt x="52247" y="641489"/>
                  </a:lnTo>
                  <a:lnTo>
                    <a:pt x="34658" y="639648"/>
                  </a:lnTo>
                  <a:lnTo>
                    <a:pt x="37503" y="645655"/>
                  </a:lnTo>
                  <a:lnTo>
                    <a:pt x="45986" y="646772"/>
                  </a:lnTo>
                  <a:lnTo>
                    <a:pt x="51612" y="657085"/>
                  </a:lnTo>
                  <a:lnTo>
                    <a:pt x="40779" y="669251"/>
                  </a:lnTo>
                  <a:lnTo>
                    <a:pt x="44843" y="679462"/>
                  </a:lnTo>
                  <a:lnTo>
                    <a:pt x="38569" y="684517"/>
                  </a:lnTo>
                  <a:lnTo>
                    <a:pt x="44157" y="702983"/>
                  </a:lnTo>
                  <a:lnTo>
                    <a:pt x="37147" y="707339"/>
                  </a:lnTo>
                  <a:lnTo>
                    <a:pt x="39027" y="721639"/>
                  </a:lnTo>
                  <a:lnTo>
                    <a:pt x="36029" y="720737"/>
                  </a:lnTo>
                  <a:lnTo>
                    <a:pt x="28105" y="729132"/>
                  </a:lnTo>
                  <a:lnTo>
                    <a:pt x="24485" y="740016"/>
                  </a:lnTo>
                  <a:lnTo>
                    <a:pt x="30543" y="758913"/>
                  </a:lnTo>
                  <a:lnTo>
                    <a:pt x="25844" y="765441"/>
                  </a:lnTo>
                  <a:lnTo>
                    <a:pt x="22415" y="764730"/>
                  </a:lnTo>
                  <a:lnTo>
                    <a:pt x="23736" y="775411"/>
                  </a:lnTo>
                  <a:lnTo>
                    <a:pt x="14058" y="780745"/>
                  </a:lnTo>
                  <a:lnTo>
                    <a:pt x="11125" y="792391"/>
                  </a:lnTo>
                  <a:lnTo>
                    <a:pt x="2159" y="789546"/>
                  </a:lnTo>
                  <a:lnTo>
                    <a:pt x="393" y="801319"/>
                  </a:lnTo>
                  <a:lnTo>
                    <a:pt x="0" y="827189"/>
                  </a:lnTo>
                  <a:lnTo>
                    <a:pt x="9118" y="842200"/>
                  </a:lnTo>
                  <a:lnTo>
                    <a:pt x="6832" y="847471"/>
                  </a:lnTo>
                  <a:lnTo>
                    <a:pt x="19392" y="840155"/>
                  </a:lnTo>
                  <a:lnTo>
                    <a:pt x="29235" y="841362"/>
                  </a:lnTo>
                  <a:lnTo>
                    <a:pt x="29857" y="855205"/>
                  </a:lnTo>
                  <a:lnTo>
                    <a:pt x="26631" y="857656"/>
                  </a:lnTo>
                  <a:lnTo>
                    <a:pt x="30099" y="862952"/>
                  </a:lnTo>
                  <a:lnTo>
                    <a:pt x="25793" y="875309"/>
                  </a:lnTo>
                  <a:lnTo>
                    <a:pt x="36055" y="884656"/>
                  </a:lnTo>
                  <a:lnTo>
                    <a:pt x="35915" y="890143"/>
                  </a:lnTo>
                  <a:lnTo>
                    <a:pt x="81953" y="890892"/>
                  </a:lnTo>
                  <a:lnTo>
                    <a:pt x="118160" y="905662"/>
                  </a:lnTo>
                  <a:lnTo>
                    <a:pt x="119837" y="902970"/>
                  </a:lnTo>
                  <a:lnTo>
                    <a:pt x="105422" y="876579"/>
                  </a:lnTo>
                  <a:lnTo>
                    <a:pt x="99783" y="852982"/>
                  </a:lnTo>
                  <a:lnTo>
                    <a:pt x="103136" y="838149"/>
                  </a:lnTo>
                  <a:lnTo>
                    <a:pt x="107657" y="829919"/>
                  </a:lnTo>
                  <a:lnTo>
                    <a:pt x="131254" y="816495"/>
                  </a:lnTo>
                  <a:lnTo>
                    <a:pt x="138226" y="782916"/>
                  </a:lnTo>
                  <a:lnTo>
                    <a:pt x="171005" y="752132"/>
                  </a:lnTo>
                  <a:lnTo>
                    <a:pt x="176364" y="751243"/>
                  </a:lnTo>
                  <a:lnTo>
                    <a:pt x="179908" y="730961"/>
                  </a:lnTo>
                  <a:lnTo>
                    <a:pt x="177317" y="717511"/>
                  </a:lnTo>
                  <a:lnTo>
                    <a:pt x="157645" y="714883"/>
                  </a:lnTo>
                  <a:lnTo>
                    <a:pt x="142214" y="700506"/>
                  </a:lnTo>
                  <a:lnTo>
                    <a:pt x="136537" y="681964"/>
                  </a:lnTo>
                  <a:lnTo>
                    <a:pt x="151676" y="656488"/>
                  </a:lnTo>
                  <a:lnTo>
                    <a:pt x="161455" y="654900"/>
                  </a:lnTo>
                  <a:lnTo>
                    <a:pt x="160274" y="652056"/>
                  </a:lnTo>
                  <a:lnTo>
                    <a:pt x="169456" y="647001"/>
                  </a:lnTo>
                  <a:lnTo>
                    <a:pt x="182041" y="649198"/>
                  </a:lnTo>
                  <a:lnTo>
                    <a:pt x="184937" y="645287"/>
                  </a:lnTo>
                  <a:lnTo>
                    <a:pt x="180162" y="641388"/>
                  </a:lnTo>
                  <a:lnTo>
                    <a:pt x="191858" y="627240"/>
                  </a:lnTo>
                  <a:lnTo>
                    <a:pt x="189230" y="604418"/>
                  </a:lnTo>
                  <a:lnTo>
                    <a:pt x="197345" y="591731"/>
                  </a:lnTo>
                  <a:lnTo>
                    <a:pt x="212801" y="582980"/>
                  </a:lnTo>
                  <a:lnTo>
                    <a:pt x="196672" y="576859"/>
                  </a:lnTo>
                  <a:lnTo>
                    <a:pt x="197154" y="572947"/>
                  </a:lnTo>
                  <a:lnTo>
                    <a:pt x="210540" y="568464"/>
                  </a:lnTo>
                  <a:lnTo>
                    <a:pt x="217411" y="579843"/>
                  </a:lnTo>
                  <a:lnTo>
                    <a:pt x="228244" y="576338"/>
                  </a:lnTo>
                  <a:lnTo>
                    <a:pt x="229400" y="571576"/>
                  </a:lnTo>
                  <a:lnTo>
                    <a:pt x="225425" y="554824"/>
                  </a:lnTo>
                  <a:lnTo>
                    <a:pt x="212979" y="559320"/>
                  </a:lnTo>
                  <a:lnTo>
                    <a:pt x="218478" y="560946"/>
                  </a:lnTo>
                  <a:lnTo>
                    <a:pt x="217182" y="565607"/>
                  </a:lnTo>
                  <a:lnTo>
                    <a:pt x="210146" y="566089"/>
                  </a:lnTo>
                  <a:lnTo>
                    <a:pt x="205752" y="565632"/>
                  </a:lnTo>
                  <a:lnTo>
                    <a:pt x="209003" y="559803"/>
                  </a:lnTo>
                  <a:lnTo>
                    <a:pt x="196684" y="555536"/>
                  </a:lnTo>
                  <a:lnTo>
                    <a:pt x="193941" y="517385"/>
                  </a:lnTo>
                  <a:lnTo>
                    <a:pt x="200304" y="513219"/>
                  </a:lnTo>
                  <a:lnTo>
                    <a:pt x="199694" y="516636"/>
                  </a:lnTo>
                  <a:lnTo>
                    <a:pt x="224764" y="526605"/>
                  </a:lnTo>
                  <a:lnTo>
                    <a:pt x="249478" y="522795"/>
                  </a:lnTo>
                  <a:lnTo>
                    <a:pt x="258660" y="517829"/>
                  </a:lnTo>
                  <a:lnTo>
                    <a:pt x="261810" y="510730"/>
                  </a:lnTo>
                  <a:lnTo>
                    <a:pt x="254685" y="501230"/>
                  </a:lnTo>
                  <a:lnTo>
                    <a:pt x="258724" y="487705"/>
                  </a:lnTo>
                  <a:lnTo>
                    <a:pt x="263321" y="488429"/>
                  </a:lnTo>
                  <a:lnTo>
                    <a:pt x="264883" y="475030"/>
                  </a:lnTo>
                  <a:lnTo>
                    <a:pt x="259511" y="470763"/>
                  </a:lnTo>
                  <a:lnTo>
                    <a:pt x="265671" y="473748"/>
                  </a:lnTo>
                  <a:lnTo>
                    <a:pt x="258800" y="469138"/>
                  </a:lnTo>
                  <a:lnTo>
                    <a:pt x="261683" y="461746"/>
                  </a:lnTo>
                  <a:lnTo>
                    <a:pt x="257898" y="460400"/>
                  </a:lnTo>
                  <a:lnTo>
                    <a:pt x="258940" y="455422"/>
                  </a:lnTo>
                  <a:lnTo>
                    <a:pt x="270167" y="461530"/>
                  </a:lnTo>
                  <a:lnTo>
                    <a:pt x="302336" y="459333"/>
                  </a:lnTo>
                  <a:lnTo>
                    <a:pt x="346367" y="448094"/>
                  </a:lnTo>
                  <a:lnTo>
                    <a:pt x="368249" y="435305"/>
                  </a:lnTo>
                  <a:lnTo>
                    <a:pt x="369468" y="427355"/>
                  </a:lnTo>
                  <a:lnTo>
                    <a:pt x="388404" y="400062"/>
                  </a:lnTo>
                  <a:lnTo>
                    <a:pt x="388264" y="395033"/>
                  </a:lnTo>
                  <a:lnTo>
                    <a:pt x="386765" y="383806"/>
                  </a:lnTo>
                  <a:lnTo>
                    <a:pt x="380428" y="384149"/>
                  </a:lnTo>
                  <a:lnTo>
                    <a:pt x="372122" y="373976"/>
                  </a:lnTo>
                  <a:lnTo>
                    <a:pt x="377799" y="359079"/>
                  </a:lnTo>
                  <a:lnTo>
                    <a:pt x="375627" y="354241"/>
                  </a:lnTo>
                  <a:lnTo>
                    <a:pt x="346138" y="331177"/>
                  </a:lnTo>
                  <a:lnTo>
                    <a:pt x="349592" y="323951"/>
                  </a:lnTo>
                  <a:lnTo>
                    <a:pt x="346519" y="307060"/>
                  </a:lnTo>
                  <a:lnTo>
                    <a:pt x="348729" y="295389"/>
                  </a:lnTo>
                  <a:lnTo>
                    <a:pt x="355930" y="291122"/>
                  </a:lnTo>
                  <a:lnTo>
                    <a:pt x="353275" y="260146"/>
                  </a:lnTo>
                  <a:lnTo>
                    <a:pt x="362254" y="234111"/>
                  </a:lnTo>
                  <a:lnTo>
                    <a:pt x="360248" y="223735"/>
                  </a:lnTo>
                  <a:lnTo>
                    <a:pt x="406590" y="167043"/>
                  </a:lnTo>
                  <a:lnTo>
                    <a:pt x="410806" y="168605"/>
                  </a:lnTo>
                  <a:lnTo>
                    <a:pt x="409079" y="163931"/>
                  </a:lnTo>
                  <a:lnTo>
                    <a:pt x="425919" y="153987"/>
                  </a:lnTo>
                  <a:lnTo>
                    <a:pt x="430758" y="145948"/>
                  </a:lnTo>
                  <a:lnTo>
                    <a:pt x="443534" y="143078"/>
                  </a:lnTo>
                  <a:lnTo>
                    <a:pt x="454825" y="134391"/>
                  </a:lnTo>
                  <a:lnTo>
                    <a:pt x="457962" y="112826"/>
                  </a:lnTo>
                  <a:close/>
                </a:path>
              </a:pathLst>
            </a:custGeom>
            <a:solidFill>
              <a:srgbClr val="F4903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2705" y="5610702"/>
              <a:ext cx="111079" cy="93822"/>
            </a:xfrm>
            <a:prstGeom prst="rect">
              <a:avLst/>
            </a:prstGeom>
          </p:spPr>
        </p:pic>
        <p:sp>
          <p:nvSpPr>
            <p:cNvPr id="93" name="object 93" descr=""/>
            <p:cNvSpPr/>
            <p:nvPr/>
          </p:nvSpPr>
          <p:spPr>
            <a:xfrm>
              <a:off x="1079410" y="4695348"/>
              <a:ext cx="458470" cy="1009650"/>
            </a:xfrm>
            <a:custGeom>
              <a:avLst/>
              <a:gdLst/>
              <a:ahLst/>
              <a:cxnLst/>
              <a:rect l="l" t="t" r="r" b="b"/>
              <a:pathLst>
                <a:path w="458469" h="1009650">
                  <a:moveTo>
                    <a:pt x="146731" y="25520"/>
                  </a:moveTo>
                  <a:lnTo>
                    <a:pt x="150831" y="30173"/>
                  </a:lnTo>
                  <a:lnTo>
                    <a:pt x="143453" y="56212"/>
                  </a:lnTo>
                  <a:lnTo>
                    <a:pt x="121857" y="65520"/>
                  </a:lnTo>
                  <a:lnTo>
                    <a:pt x="115644" y="73265"/>
                  </a:lnTo>
                  <a:lnTo>
                    <a:pt x="120000" y="83367"/>
                  </a:lnTo>
                  <a:lnTo>
                    <a:pt x="114366" y="92006"/>
                  </a:lnTo>
                  <a:lnTo>
                    <a:pt x="119214" y="110783"/>
                  </a:lnTo>
                  <a:lnTo>
                    <a:pt x="114396" y="118688"/>
                  </a:lnTo>
                  <a:lnTo>
                    <a:pt x="121140" y="132692"/>
                  </a:lnTo>
                  <a:lnTo>
                    <a:pt x="108815" y="135612"/>
                  </a:lnTo>
                  <a:lnTo>
                    <a:pt x="102067" y="155477"/>
                  </a:lnTo>
                  <a:lnTo>
                    <a:pt x="90274" y="167807"/>
                  </a:lnTo>
                  <a:lnTo>
                    <a:pt x="86720" y="187241"/>
                  </a:lnTo>
                  <a:lnTo>
                    <a:pt x="81358" y="192324"/>
                  </a:lnTo>
                  <a:lnTo>
                    <a:pt x="83411" y="213442"/>
                  </a:lnTo>
                  <a:lnTo>
                    <a:pt x="86327" y="214345"/>
                  </a:lnTo>
                  <a:lnTo>
                    <a:pt x="82985" y="220496"/>
                  </a:lnTo>
                  <a:lnTo>
                    <a:pt x="78563" y="219302"/>
                  </a:lnTo>
                  <a:lnTo>
                    <a:pt x="75747" y="238096"/>
                  </a:lnTo>
                  <a:lnTo>
                    <a:pt x="69415" y="245177"/>
                  </a:lnTo>
                  <a:lnTo>
                    <a:pt x="71502" y="259795"/>
                  </a:lnTo>
                  <a:lnTo>
                    <a:pt x="77166" y="263250"/>
                  </a:lnTo>
                  <a:lnTo>
                    <a:pt x="73028" y="265044"/>
                  </a:lnTo>
                  <a:lnTo>
                    <a:pt x="82192" y="288341"/>
                  </a:lnTo>
                  <a:lnTo>
                    <a:pt x="81057" y="298537"/>
                  </a:lnTo>
                  <a:lnTo>
                    <a:pt x="87221" y="300765"/>
                  </a:lnTo>
                  <a:lnTo>
                    <a:pt x="84192" y="312137"/>
                  </a:lnTo>
                  <a:lnTo>
                    <a:pt x="86387" y="325576"/>
                  </a:lnTo>
                  <a:lnTo>
                    <a:pt x="81243" y="326702"/>
                  </a:lnTo>
                  <a:lnTo>
                    <a:pt x="73254" y="351423"/>
                  </a:lnTo>
                  <a:lnTo>
                    <a:pt x="68521" y="354436"/>
                  </a:lnTo>
                  <a:lnTo>
                    <a:pt x="72343" y="356577"/>
                  </a:lnTo>
                  <a:lnTo>
                    <a:pt x="74672" y="369666"/>
                  </a:lnTo>
                  <a:lnTo>
                    <a:pt x="72272" y="379244"/>
                  </a:lnTo>
                  <a:lnTo>
                    <a:pt x="68887" y="378601"/>
                  </a:lnTo>
                  <a:lnTo>
                    <a:pt x="65524" y="387024"/>
                  </a:lnTo>
                  <a:lnTo>
                    <a:pt x="58084" y="388410"/>
                  </a:lnTo>
                  <a:lnTo>
                    <a:pt x="55199" y="398265"/>
                  </a:lnTo>
                  <a:lnTo>
                    <a:pt x="54130" y="423583"/>
                  </a:lnTo>
                  <a:lnTo>
                    <a:pt x="62773" y="450367"/>
                  </a:lnTo>
                  <a:lnTo>
                    <a:pt x="60601" y="454828"/>
                  </a:lnTo>
                  <a:lnTo>
                    <a:pt x="49157" y="459435"/>
                  </a:lnTo>
                  <a:lnTo>
                    <a:pt x="48210" y="479198"/>
                  </a:lnTo>
                  <a:lnTo>
                    <a:pt x="42919" y="479201"/>
                  </a:lnTo>
                  <a:lnTo>
                    <a:pt x="45327" y="488587"/>
                  </a:lnTo>
                  <a:lnTo>
                    <a:pt x="39885" y="497881"/>
                  </a:lnTo>
                  <a:lnTo>
                    <a:pt x="43539" y="501894"/>
                  </a:lnTo>
                  <a:lnTo>
                    <a:pt x="36802" y="513896"/>
                  </a:lnTo>
                  <a:lnTo>
                    <a:pt x="42185" y="556245"/>
                  </a:lnTo>
                  <a:lnTo>
                    <a:pt x="31638" y="557491"/>
                  </a:lnTo>
                  <a:lnTo>
                    <a:pt x="35697" y="567666"/>
                  </a:lnTo>
                  <a:lnTo>
                    <a:pt x="32693" y="580441"/>
                  </a:lnTo>
                  <a:lnTo>
                    <a:pt x="42181" y="589905"/>
                  </a:lnTo>
                  <a:lnTo>
                    <a:pt x="37570" y="598054"/>
                  </a:lnTo>
                  <a:lnTo>
                    <a:pt x="45612" y="604225"/>
                  </a:lnTo>
                  <a:lnTo>
                    <a:pt x="39390" y="618926"/>
                  </a:lnTo>
                  <a:lnTo>
                    <a:pt x="40519" y="628780"/>
                  </a:lnTo>
                  <a:lnTo>
                    <a:pt x="53393" y="628687"/>
                  </a:lnTo>
                  <a:lnTo>
                    <a:pt x="56762" y="634130"/>
                  </a:lnTo>
                  <a:lnTo>
                    <a:pt x="52248" y="641490"/>
                  </a:lnTo>
                  <a:lnTo>
                    <a:pt x="34658" y="639650"/>
                  </a:lnTo>
                  <a:lnTo>
                    <a:pt x="37499" y="645654"/>
                  </a:lnTo>
                  <a:lnTo>
                    <a:pt x="45982" y="646772"/>
                  </a:lnTo>
                  <a:lnTo>
                    <a:pt x="51609" y="657087"/>
                  </a:lnTo>
                  <a:lnTo>
                    <a:pt x="40779" y="669248"/>
                  </a:lnTo>
                  <a:lnTo>
                    <a:pt x="44836" y="679462"/>
                  </a:lnTo>
                  <a:lnTo>
                    <a:pt x="38570" y="684519"/>
                  </a:lnTo>
                  <a:lnTo>
                    <a:pt x="44146" y="702985"/>
                  </a:lnTo>
                  <a:lnTo>
                    <a:pt x="37143" y="707336"/>
                  </a:lnTo>
                  <a:lnTo>
                    <a:pt x="39020" y="721638"/>
                  </a:lnTo>
                  <a:lnTo>
                    <a:pt x="36026" y="720741"/>
                  </a:lnTo>
                  <a:lnTo>
                    <a:pt x="28096" y="729131"/>
                  </a:lnTo>
                  <a:lnTo>
                    <a:pt x="24483" y="740015"/>
                  </a:lnTo>
                  <a:lnTo>
                    <a:pt x="30541" y="758918"/>
                  </a:lnTo>
                  <a:lnTo>
                    <a:pt x="25841" y="765440"/>
                  </a:lnTo>
                  <a:lnTo>
                    <a:pt x="22409" y="764735"/>
                  </a:lnTo>
                  <a:lnTo>
                    <a:pt x="23724" y="775408"/>
                  </a:lnTo>
                  <a:lnTo>
                    <a:pt x="14055" y="780744"/>
                  </a:lnTo>
                  <a:lnTo>
                    <a:pt x="11124" y="792389"/>
                  </a:lnTo>
                  <a:lnTo>
                    <a:pt x="2149" y="789545"/>
                  </a:lnTo>
                  <a:lnTo>
                    <a:pt x="388" y="801323"/>
                  </a:lnTo>
                  <a:lnTo>
                    <a:pt x="0" y="827183"/>
                  </a:lnTo>
                  <a:lnTo>
                    <a:pt x="9111" y="842194"/>
                  </a:lnTo>
                  <a:lnTo>
                    <a:pt x="6833" y="847476"/>
                  </a:lnTo>
                  <a:lnTo>
                    <a:pt x="19385" y="840161"/>
                  </a:lnTo>
                  <a:lnTo>
                    <a:pt x="29231" y="841367"/>
                  </a:lnTo>
                  <a:lnTo>
                    <a:pt x="29856" y="855200"/>
                  </a:lnTo>
                  <a:lnTo>
                    <a:pt x="26625" y="857654"/>
                  </a:lnTo>
                  <a:lnTo>
                    <a:pt x="30093" y="862955"/>
                  </a:lnTo>
                  <a:lnTo>
                    <a:pt x="25788" y="875315"/>
                  </a:lnTo>
                  <a:lnTo>
                    <a:pt x="36049" y="884658"/>
                  </a:lnTo>
                  <a:lnTo>
                    <a:pt x="35906" y="890138"/>
                  </a:lnTo>
                  <a:lnTo>
                    <a:pt x="81944" y="890889"/>
                  </a:lnTo>
                  <a:lnTo>
                    <a:pt x="118156" y="905656"/>
                  </a:lnTo>
                  <a:lnTo>
                    <a:pt x="119830" y="902972"/>
                  </a:lnTo>
                  <a:lnTo>
                    <a:pt x="105416" y="876584"/>
                  </a:lnTo>
                  <a:lnTo>
                    <a:pt x="99773" y="852986"/>
                  </a:lnTo>
                  <a:lnTo>
                    <a:pt x="103131" y="838155"/>
                  </a:lnTo>
                  <a:lnTo>
                    <a:pt x="107655" y="829921"/>
                  </a:lnTo>
                  <a:lnTo>
                    <a:pt x="131253" y="816495"/>
                  </a:lnTo>
                  <a:lnTo>
                    <a:pt x="138224" y="782919"/>
                  </a:lnTo>
                  <a:lnTo>
                    <a:pt x="170998" y="752132"/>
                  </a:lnTo>
                  <a:lnTo>
                    <a:pt x="176360" y="751240"/>
                  </a:lnTo>
                  <a:lnTo>
                    <a:pt x="179902" y="730961"/>
                  </a:lnTo>
                  <a:lnTo>
                    <a:pt x="177309" y="717516"/>
                  </a:lnTo>
                  <a:lnTo>
                    <a:pt x="157639" y="714884"/>
                  </a:lnTo>
                  <a:lnTo>
                    <a:pt x="142205" y="700504"/>
                  </a:lnTo>
                  <a:lnTo>
                    <a:pt x="136537" y="681964"/>
                  </a:lnTo>
                  <a:lnTo>
                    <a:pt x="151668" y="656489"/>
                  </a:lnTo>
                  <a:lnTo>
                    <a:pt x="161448" y="654906"/>
                  </a:lnTo>
                  <a:lnTo>
                    <a:pt x="160266" y="652053"/>
                  </a:lnTo>
                  <a:lnTo>
                    <a:pt x="169446" y="646999"/>
                  </a:lnTo>
                  <a:lnTo>
                    <a:pt x="182030" y="649200"/>
                  </a:lnTo>
                  <a:lnTo>
                    <a:pt x="184936" y="645287"/>
                  </a:lnTo>
                  <a:lnTo>
                    <a:pt x="180155" y="641383"/>
                  </a:lnTo>
                  <a:lnTo>
                    <a:pt x="191847" y="627239"/>
                  </a:lnTo>
                  <a:lnTo>
                    <a:pt x="189227" y="604416"/>
                  </a:lnTo>
                  <a:lnTo>
                    <a:pt x="197343" y="591728"/>
                  </a:lnTo>
                  <a:lnTo>
                    <a:pt x="212800" y="582984"/>
                  </a:lnTo>
                  <a:lnTo>
                    <a:pt x="196672" y="576861"/>
                  </a:lnTo>
                  <a:lnTo>
                    <a:pt x="197147" y="572944"/>
                  </a:lnTo>
                  <a:lnTo>
                    <a:pt x="210541" y="568467"/>
                  </a:lnTo>
                  <a:lnTo>
                    <a:pt x="217401" y="579848"/>
                  </a:lnTo>
                  <a:lnTo>
                    <a:pt x="228239" y="576344"/>
                  </a:lnTo>
                  <a:lnTo>
                    <a:pt x="229397" y="571579"/>
                  </a:lnTo>
                  <a:lnTo>
                    <a:pt x="225418" y="554823"/>
                  </a:lnTo>
                  <a:lnTo>
                    <a:pt x="212968" y="559321"/>
                  </a:lnTo>
                  <a:lnTo>
                    <a:pt x="218477" y="560945"/>
                  </a:lnTo>
                  <a:lnTo>
                    <a:pt x="217176" y="565610"/>
                  </a:lnTo>
                  <a:lnTo>
                    <a:pt x="210145" y="566093"/>
                  </a:lnTo>
                  <a:lnTo>
                    <a:pt x="205753" y="565638"/>
                  </a:lnTo>
                  <a:lnTo>
                    <a:pt x="209003" y="559799"/>
                  </a:lnTo>
                  <a:lnTo>
                    <a:pt x="196681" y="555532"/>
                  </a:lnTo>
                  <a:lnTo>
                    <a:pt x="193941" y="517388"/>
                  </a:lnTo>
                  <a:lnTo>
                    <a:pt x="200299" y="513223"/>
                  </a:lnTo>
                  <a:lnTo>
                    <a:pt x="199694" y="516637"/>
                  </a:lnTo>
                  <a:lnTo>
                    <a:pt x="224763" y="526607"/>
                  </a:lnTo>
                  <a:lnTo>
                    <a:pt x="249476" y="522798"/>
                  </a:lnTo>
                  <a:lnTo>
                    <a:pt x="258652" y="517831"/>
                  </a:lnTo>
                  <a:lnTo>
                    <a:pt x="261805" y="510731"/>
                  </a:lnTo>
                  <a:lnTo>
                    <a:pt x="254676" y="501225"/>
                  </a:lnTo>
                  <a:lnTo>
                    <a:pt x="258714" y="487704"/>
                  </a:lnTo>
                  <a:lnTo>
                    <a:pt x="263311" y="488435"/>
                  </a:lnTo>
                  <a:lnTo>
                    <a:pt x="264874" y="475027"/>
                  </a:lnTo>
                  <a:lnTo>
                    <a:pt x="259509" y="470766"/>
                  </a:lnTo>
                  <a:lnTo>
                    <a:pt x="265662" y="473750"/>
                  </a:lnTo>
                  <a:lnTo>
                    <a:pt x="258790" y="469142"/>
                  </a:lnTo>
                  <a:lnTo>
                    <a:pt x="261674" y="461747"/>
                  </a:lnTo>
                  <a:lnTo>
                    <a:pt x="257893" y="460398"/>
                  </a:lnTo>
                  <a:lnTo>
                    <a:pt x="258930" y="455415"/>
                  </a:lnTo>
                  <a:lnTo>
                    <a:pt x="270160" y="461525"/>
                  </a:lnTo>
                  <a:lnTo>
                    <a:pt x="302336" y="459338"/>
                  </a:lnTo>
                  <a:lnTo>
                    <a:pt x="346366" y="448098"/>
                  </a:lnTo>
                  <a:lnTo>
                    <a:pt x="368242" y="435301"/>
                  </a:lnTo>
                  <a:lnTo>
                    <a:pt x="369461" y="427357"/>
                  </a:lnTo>
                  <a:lnTo>
                    <a:pt x="388402" y="400060"/>
                  </a:lnTo>
                  <a:lnTo>
                    <a:pt x="388260" y="395037"/>
                  </a:lnTo>
                  <a:lnTo>
                    <a:pt x="386759" y="383809"/>
                  </a:lnTo>
                  <a:lnTo>
                    <a:pt x="380424" y="384143"/>
                  </a:lnTo>
                  <a:lnTo>
                    <a:pt x="372120" y="373979"/>
                  </a:lnTo>
                  <a:lnTo>
                    <a:pt x="377797" y="359081"/>
                  </a:lnTo>
                  <a:lnTo>
                    <a:pt x="375616" y="354242"/>
                  </a:lnTo>
                  <a:lnTo>
                    <a:pt x="346138" y="331177"/>
                  </a:lnTo>
                  <a:lnTo>
                    <a:pt x="349588" y="323950"/>
                  </a:lnTo>
                  <a:lnTo>
                    <a:pt x="346520" y="307061"/>
                  </a:lnTo>
                  <a:lnTo>
                    <a:pt x="348728" y="295394"/>
                  </a:lnTo>
                  <a:lnTo>
                    <a:pt x="355929" y="291123"/>
                  </a:lnTo>
                  <a:lnTo>
                    <a:pt x="353270" y="260144"/>
                  </a:lnTo>
                  <a:lnTo>
                    <a:pt x="362250" y="234115"/>
                  </a:lnTo>
                  <a:lnTo>
                    <a:pt x="360246" y="223740"/>
                  </a:lnTo>
                  <a:lnTo>
                    <a:pt x="406585" y="167042"/>
                  </a:lnTo>
                  <a:lnTo>
                    <a:pt x="410803" y="168610"/>
                  </a:lnTo>
                  <a:lnTo>
                    <a:pt x="409079" y="163933"/>
                  </a:lnTo>
                  <a:lnTo>
                    <a:pt x="425918" y="153984"/>
                  </a:lnTo>
                  <a:lnTo>
                    <a:pt x="430753" y="145950"/>
                  </a:lnTo>
                  <a:lnTo>
                    <a:pt x="443524" y="143084"/>
                  </a:lnTo>
                  <a:lnTo>
                    <a:pt x="454825" y="134388"/>
                  </a:lnTo>
                  <a:lnTo>
                    <a:pt x="457958" y="112831"/>
                  </a:lnTo>
                  <a:lnTo>
                    <a:pt x="452451" y="96892"/>
                  </a:lnTo>
                  <a:lnTo>
                    <a:pt x="447158" y="93203"/>
                  </a:lnTo>
                  <a:lnTo>
                    <a:pt x="439943" y="98229"/>
                  </a:lnTo>
                  <a:lnTo>
                    <a:pt x="436054" y="95682"/>
                  </a:lnTo>
                  <a:lnTo>
                    <a:pt x="431648" y="122152"/>
                  </a:lnTo>
                  <a:lnTo>
                    <a:pt x="414198" y="134408"/>
                  </a:lnTo>
                  <a:lnTo>
                    <a:pt x="409794" y="143239"/>
                  </a:lnTo>
                  <a:lnTo>
                    <a:pt x="401653" y="139719"/>
                  </a:lnTo>
                  <a:lnTo>
                    <a:pt x="394845" y="146657"/>
                  </a:lnTo>
                  <a:lnTo>
                    <a:pt x="359609" y="138573"/>
                  </a:lnTo>
                  <a:lnTo>
                    <a:pt x="343761" y="139750"/>
                  </a:lnTo>
                  <a:lnTo>
                    <a:pt x="342803" y="135085"/>
                  </a:lnTo>
                  <a:lnTo>
                    <a:pt x="353364" y="122473"/>
                  </a:lnTo>
                  <a:lnTo>
                    <a:pt x="354966" y="110151"/>
                  </a:lnTo>
                  <a:lnTo>
                    <a:pt x="367477" y="94994"/>
                  </a:lnTo>
                  <a:lnTo>
                    <a:pt x="363262" y="84976"/>
                  </a:lnTo>
                  <a:lnTo>
                    <a:pt x="332237" y="71082"/>
                  </a:lnTo>
                  <a:lnTo>
                    <a:pt x="310873" y="55651"/>
                  </a:lnTo>
                  <a:lnTo>
                    <a:pt x="288980" y="50505"/>
                  </a:lnTo>
                  <a:lnTo>
                    <a:pt x="265660" y="31355"/>
                  </a:lnTo>
                  <a:lnTo>
                    <a:pt x="260686" y="19021"/>
                  </a:lnTo>
                  <a:lnTo>
                    <a:pt x="247348" y="9122"/>
                  </a:lnTo>
                  <a:lnTo>
                    <a:pt x="247355" y="5489"/>
                  </a:lnTo>
                  <a:lnTo>
                    <a:pt x="221362" y="5474"/>
                  </a:lnTo>
                  <a:lnTo>
                    <a:pt x="212253" y="26849"/>
                  </a:lnTo>
                  <a:lnTo>
                    <a:pt x="205187" y="10212"/>
                  </a:lnTo>
                  <a:lnTo>
                    <a:pt x="179695" y="8108"/>
                  </a:lnTo>
                  <a:lnTo>
                    <a:pt x="168759" y="0"/>
                  </a:lnTo>
                  <a:lnTo>
                    <a:pt x="167277" y="7527"/>
                  </a:lnTo>
                  <a:lnTo>
                    <a:pt x="156931" y="11304"/>
                  </a:lnTo>
                  <a:lnTo>
                    <a:pt x="146731" y="25520"/>
                  </a:lnTo>
                  <a:close/>
                </a:path>
                <a:path w="458469" h="1009650">
                  <a:moveTo>
                    <a:pt x="351227" y="324480"/>
                  </a:moveTo>
                  <a:lnTo>
                    <a:pt x="350588" y="323861"/>
                  </a:lnTo>
                  <a:lnTo>
                    <a:pt x="350643" y="325023"/>
                  </a:lnTo>
                  <a:lnTo>
                    <a:pt x="351227" y="324480"/>
                  </a:lnTo>
                  <a:close/>
                </a:path>
                <a:path w="458469" h="1009650">
                  <a:moveTo>
                    <a:pt x="265616" y="464369"/>
                  </a:moveTo>
                  <a:lnTo>
                    <a:pt x="264345" y="466357"/>
                  </a:lnTo>
                  <a:lnTo>
                    <a:pt x="269199" y="468305"/>
                  </a:lnTo>
                  <a:lnTo>
                    <a:pt x="265616" y="464369"/>
                  </a:lnTo>
                  <a:close/>
                </a:path>
                <a:path w="458469" h="1009650">
                  <a:moveTo>
                    <a:pt x="263681" y="488944"/>
                  </a:moveTo>
                  <a:lnTo>
                    <a:pt x="261081" y="489223"/>
                  </a:lnTo>
                  <a:lnTo>
                    <a:pt x="262945" y="490416"/>
                  </a:lnTo>
                  <a:lnTo>
                    <a:pt x="263681" y="488944"/>
                  </a:lnTo>
                  <a:close/>
                </a:path>
                <a:path w="458469" h="1009650">
                  <a:moveTo>
                    <a:pt x="262440" y="467605"/>
                  </a:moveTo>
                  <a:lnTo>
                    <a:pt x="262198" y="467970"/>
                  </a:lnTo>
                  <a:lnTo>
                    <a:pt x="263368" y="468071"/>
                  </a:lnTo>
                  <a:lnTo>
                    <a:pt x="262440" y="467605"/>
                  </a:lnTo>
                  <a:close/>
                </a:path>
                <a:path w="458469" h="1009650">
                  <a:moveTo>
                    <a:pt x="262267" y="502854"/>
                  </a:moveTo>
                  <a:lnTo>
                    <a:pt x="261559" y="503158"/>
                  </a:lnTo>
                  <a:lnTo>
                    <a:pt x="262373" y="504339"/>
                  </a:lnTo>
                  <a:lnTo>
                    <a:pt x="262267" y="502854"/>
                  </a:lnTo>
                  <a:close/>
                </a:path>
                <a:path w="458469" h="1009650">
                  <a:moveTo>
                    <a:pt x="261523" y="505211"/>
                  </a:moveTo>
                  <a:lnTo>
                    <a:pt x="260840" y="507481"/>
                  </a:lnTo>
                  <a:lnTo>
                    <a:pt x="262072" y="505631"/>
                  </a:lnTo>
                  <a:lnTo>
                    <a:pt x="261523" y="505211"/>
                  </a:lnTo>
                  <a:close/>
                </a:path>
                <a:path w="458469" h="1009650">
                  <a:moveTo>
                    <a:pt x="212598" y="996340"/>
                  </a:moveTo>
                  <a:lnTo>
                    <a:pt x="202459" y="1000327"/>
                  </a:lnTo>
                  <a:lnTo>
                    <a:pt x="206396" y="1003047"/>
                  </a:lnTo>
                  <a:lnTo>
                    <a:pt x="224375" y="997005"/>
                  </a:lnTo>
                  <a:lnTo>
                    <a:pt x="212598" y="996340"/>
                  </a:lnTo>
                  <a:close/>
                </a:path>
                <a:path w="458469" h="1009650">
                  <a:moveTo>
                    <a:pt x="113295" y="1002707"/>
                  </a:moveTo>
                  <a:lnTo>
                    <a:pt x="122581" y="998835"/>
                  </a:lnTo>
                  <a:lnTo>
                    <a:pt x="163618" y="1009175"/>
                  </a:lnTo>
                  <a:lnTo>
                    <a:pt x="174629" y="1003003"/>
                  </a:lnTo>
                  <a:lnTo>
                    <a:pt x="180362" y="1005771"/>
                  </a:lnTo>
                  <a:lnTo>
                    <a:pt x="189303" y="1003722"/>
                  </a:lnTo>
                  <a:lnTo>
                    <a:pt x="193913" y="992988"/>
                  </a:lnTo>
                  <a:lnTo>
                    <a:pt x="178431" y="992996"/>
                  </a:lnTo>
                  <a:lnTo>
                    <a:pt x="163238" y="986169"/>
                  </a:lnTo>
                  <a:lnTo>
                    <a:pt x="156986" y="977481"/>
                  </a:lnTo>
                  <a:lnTo>
                    <a:pt x="140700" y="966547"/>
                  </a:lnTo>
                  <a:lnTo>
                    <a:pt x="124845" y="941495"/>
                  </a:lnTo>
                  <a:lnTo>
                    <a:pt x="115253" y="937942"/>
                  </a:lnTo>
                  <a:lnTo>
                    <a:pt x="122009" y="929308"/>
                  </a:lnTo>
                  <a:lnTo>
                    <a:pt x="113775" y="915353"/>
                  </a:lnTo>
                  <a:lnTo>
                    <a:pt x="113295" y="1002707"/>
                  </a:lnTo>
                  <a:close/>
                </a:path>
                <a:path w="458469" h="1009650">
                  <a:moveTo>
                    <a:pt x="140858" y="1002279"/>
                  </a:moveTo>
                  <a:lnTo>
                    <a:pt x="139392" y="1001984"/>
                  </a:lnTo>
                  <a:lnTo>
                    <a:pt x="139617" y="1003570"/>
                  </a:lnTo>
                  <a:lnTo>
                    <a:pt x="140858" y="1002279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038970" y="4282528"/>
              <a:ext cx="285115" cy="321310"/>
            </a:xfrm>
            <a:custGeom>
              <a:avLst/>
              <a:gdLst/>
              <a:ahLst/>
              <a:cxnLst/>
              <a:rect l="l" t="t" r="r" b="b"/>
              <a:pathLst>
                <a:path w="285114" h="321310">
                  <a:moveTo>
                    <a:pt x="901" y="286880"/>
                  </a:moveTo>
                  <a:lnTo>
                    <a:pt x="330" y="284480"/>
                  </a:lnTo>
                  <a:lnTo>
                    <a:pt x="0" y="287286"/>
                  </a:lnTo>
                  <a:lnTo>
                    <a:pt x="901" y="286880"/>
                  </a:lnTo>
                  <a:close/>
                </a:path>
                <a:path w="285114" h="321310">
                  <a:moveTo>
                    <a:pt x="32651" y="7226"/>
                  </a:moveTo>
                  <a:lnTo>
                    <a:pt x="24231" y="0"/>
                  </a:lnTo>
                  <a:lnTo>
                    <a:pt x="24498" y="3175"/>
                  </a:lnTo>
                  <a:lnTo>
                    <a:pt x="16154" y="5600"/>
                  </a:lnTo>
                  <a:lnTo>
                    <a:pt x="7480" y="15481"/>
                  </a:lnTo>
                  <a:lnTo>
                    <a:pt x="11722" y="32537"/>
                  </a:lnTo>
                  <a:lnTo>
                    <a:pt x="19227" y="31864"/>
                  </a:lnTo>
                  <a:lnTo>
                    <a:pt x="17754" y="16929"/>
                  </a:lnTo>
                  <a:lnTo>
                    <a:pt x="32651" y="7226"/>
                  </a:lnTo>
                  <a:close/>
                </a:path>
                <a:path w="285114" h="321310">
                  <a:moveTo>
                    <a:pt x="284734" y="186105"/>
                  </a:moveTo>
                  <a:lnTo>
                    <a:pt x="283337" y="152717"/>
                  </a:lnTo>
                  <a:lnTo>
                    <a:pt x="269862" y="152692"/>
                  </a:lnTo>
                  <a:lnTo>
                    <a:pt x="261988" y="156705"/>
                  </a:lnTo>
                  <a:lnTo>
                    <a:pt x="249720" y="154800"/>
                  </a:lnTo>
                  <a:lnTo>
                    <a:pt x="242697" y="160197"/>
                  </a:lnTo>
                  <a:lnTo>
                    <a:pt x="240804" y="150977"/>
                  </a:lnTo>
                  <a:lnTo>
                    <a:pt x="244627" y="148005"/>
                  </a:lnTo>
                  <a:lnTo>
                    <a:pt x="244373" y="139598"/>
                  </a:lnTo>
                  <a:lnTo>
                    <a:pt x="232168" y="117132"/>
                  </a:lnTo>
                  <a:lnTo>
                    <a:pt x="235864" y="95834"/>
                  </a:lnTo>
                  <a:lnTo>
                    <a:pt x="231241" y="82702"/>
                  </a:lnTo>
                  <a:lnTo>
                    <a:pt x="232143" y="67487"/>
                  </a:lnTo>
                  <a:lnTo>
                    <a:pt x="203695" y="67551"/>
                  </a:lnTo>
                  <a:lnTo>
                    <a:pt x="205435" y="59029"/>
                  </a:lnTo>
                  <a:lnTo>
                    <a:pt x="180606" y="60972"/>
                  </a:lnTo>
                  <a:lnTo>
                    <a:pt x="176733" y="84150"/>
                  </a:lnTo>
                  <a:lnTo>
                    <a:pt x="157403" y="82257"/>
                  </a:lnTo>
                  <a:lnTo>
                    <a:pt x="136156" y="87172"/>
                  </a:lnTo>
                  <a:lnTo>
                    <a:pt x="120840" y="66611"/>
                  </a:lnTo>
                  <a:lnTo>
                    <a:pt x="112509" y="35128"/>
                  </a:lnTo>
                  <a:lnTo>
                    <a:pt x="32435" y="35255"/>
                  </a:lnTo>
                  <a:lnTo>
                    <a:pt x="13500" y="41351"/>
                  </a:lnTo>
                  <a:lnTo>
                    <a:pt x="26174" y="60794"/>
                  </a:lnTo>
                  <a:lnTo>
                    <a:pt x="39217" y="93586"/>
                  </a:lnTo>
                  <a:lnTo>
                    <a:pt x="39217" y="101549"/>
                  </a:lnTo>
                  <a:lnTo>
                    <a:pt x="29933" y="109448"/>
                  </a:lnTo>
                  <a:lnTo>
                    <a:pt x="48107" y="146939"/>
                  </a:lnTo>
                  <a:lnTo>
                    <a:pt x="48450" y="172288"/>
                  </a:lnTo>
                  <a:lnTo>
                    <a:pt x="40919" y="189636"/>
                  </a:lnTo>
                  <a:lnTo>
                    <a:pt x="30276" y="195808"/>
                  </a:lnTo>
                  <a:lnTo>
                    <a:pt x="19570" y="211074"/>
                  </a:lnTo>
                  <a:lnTo>
                    <a:pt x="10693" y="252285"/>
                  </a:lnTo>
                  <a:lnTo>
                    <a:pt x="977" y="269824"/>
                  </a:lnTo>
                  <a:lnTo>
                    <a:pt x="1473" y="302158"/>
                  </a:lnTo>
                  <a:lnTo>
                    <a:pt x="20840" y="301929"/>
                  </a:lnTo>
                  <a:lnTo>
                    <a:pt x="33997" y="295402"/>
                  </a:lnTo>
                  <a:lnTo>
                    <a:pt x="40754" y="296545"/>
                  </a:lnTo>
                  <a:lnTo>
                    <a:pt x="52057" y="306679"/>
                  </a:lnTo>
                  <a:lnTo>
                    <a:pt x="154711" y="305650"/>
                  </a:lnTo>
                  <a:lnTo>
                    <a:pt x="165747" y="316001"/>
                  </a:lnTo>
                  <a:lnTo>
                    <a:pt x="198424" y="317042"/>
                  </a:lnTo>
                  <a:lnTo>
                    <a:pt x="209448" y="321297"/>
                  </a:lnTo>
                  <a:lnTo>
                    <a:pt x="270014" y="311607"/>
                  </a:lnTo>
                  <a:lnTo>
                    <a:pt x="241198" y="285343"/>
                  </a:lnTo>
                  <a:lnTo>
                    <a:pt x="236956" y="276834"/>
                  </a:lnTo>
                  <a:lnTo>
                    <a:pt x="236969" y="201079"/>
                  </a:lnTo>
                  <a:lnTo>
                    <a:pt x="283845" y="201066"/>
                  </a:lnTo>
                  <a:lnTo>
                    <a:pt x="280466" y="197345"/>
                  </a:lnTo>
                  <a:lnTo>
                    <a:pt x="284734" y="186105"/>
                  </a:lnTo>
                  <a:close/>
                </a:path>
              </a:pathLst>
            </a:custGeom>
            <a:solidFill>
              <a:srgbClr val="F6A24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038977" y="4282522"/>
              <a:ext cx="285115" cy="321310"/>
            </a:xfrm>
            <a:custGeom>
              <a:avLst/>
              <a:gdLst/>
              <a:ahLst/>
              <a:cxnLst/>
              <a:rect l="l" t="t" r="r" b="b"/>
              <a:pathLst>
                <a:path w="285114" h="321310">
                  <a:moveTo>
                    <a:pt x="32436" y="35253"/>
                  </a:moveTo>
                  <a:lnTo>
                    <a:pt x="13497" y="41345"/>
                  </a:lnTo>
                  <a:lnTo>
                    <a:pt x="26173" y="60796"/>
                  </a:lnTo>
                  <a:lnTo>
                    <a:pt x="39222" y="93588"/>
                  </a:lnTo>
                  <a:lnTo>
                    <a:pt x="39215" y="101545"/>
                  </a:lnTo>
                  <a:lnTo>
                    <a:pt x="29933" y="109448"/>
                  </a:lnTo>
                  <a:lnTo>
                    <a:pt x="48100" y="146939"/>
                  </a:lnTo>
                  <a:lnTo>
                    <a:pt x="48454" y="172283"/>
                  </a:lnTo>
                  <a:lnTo>
                    <a:pt x="40922" y="189631"/>
                  </a:lnTo>
                  <a:lnTo>
                    <a:pt x="30276" y="195808"/>
                  </a:lnTo>
                  <a:lnTo>
                    <a:pt x="19574" y="211069"/>
                  </a:lnTo>
                  <a:lnTo>
                    <a:pt x="10691" y="252287"/>
                  </a:lnTo>
                  <a:lnTo>
                    <a:pt x="975" y="269825"/>
                  </a:lnTo>
                  <a:lnTo>
                    <a:pt x="1469" y="302159"/>
                  </a:lnTo>
                  <a:lnTo>
                    <a:pt x="20841" y="301926"/>
                  </a:lnTo>
                  <a:lnTo>
                    <a:pt x="33999" y="295402"/>
                  </a:lnTo>
                  <a:lnTo>
                    <a:pt x="40748" y="296548"/>
                  </a:lnTo>
                  <a:lnTo>
                    <a:pt x="52054" y="306681"/>
                  </a:lnTo>
                  <a:lnTo>
                    <a:pt x="154712" y="305653"/>
                  </a:lnTo>
                  <a:lnTo>
                    <a:pt x="165747" y="316002"/>
                  </a:lnTo>
                  <a:lnTo>
                    <a:pt x="198422" y="317048"/>
                  </a:lnTo>
                  <a:lnTo>
                    <a:pt x="209448" y="321300"/>
                  </a:lnTo>
                  <a:lnTo>
                    <a:pt x="270017" y="311613"/>
                  </a:lnTo>
                  <a:lnTo>
                    <a:pt x="241199" y="285337"/>
                  </a:lnTo>
                  <a:lnTo>
                    <a:pt x="236960" y="276833"/>
                  </a:lnTo>
                  <a:lnTo>
                    <a:pt x="236967" y="201085"/>
                  </a:lnTo>
                  <a:lnTo>
                    <a:pt x="283842" y="201070"/>
                  </a:lnTo>
                  <a:lnTo>
                    <a:pt x="280468" y="197345"/>
                  </a:lnTo>
                  <a:lnTo>
                    <a:pt x="284729" y="186103"/>
                  </a:lnTo>
                  <a:lnTo>
                    <a:pt x="283336" y="152716"/>
                  </a:lnTo>
                  <a:lnTo>
                    <a:pt x="269863" y="152697"/>
                  </a:lnTo>
                  <a:lnTo>
                    <a:pt x="261986" y="156711"/>
                  </a:lnTo>
                  <a:lnTo>
                    <a:pt x="249724" y="154805"/>
                  </a:lnTo>
                  <a:lnTo>
                    <a:pt x="242697" y="160195"/>
                  </a:lnTo>
                  <a:lnTo>
                    <a:pt x="240805" y="150977"/>
                  </a:lnTo>
                  <a:lnTo>
                    <a:pt x="244626" y="148005"/>
                  </a:lnTo>
                  <a:lnTo>
                    <a:pt x="244373" y="139593"/>
                  </a:lnTo>
                  <a:lnTo>
                    <a:pt x="232166" y="117136"/>
                  </a:lnTo>
                  <a:lnTo>
                    <a:pt x="235864" y="95831"/>
                  </a:lnTo>
                  <a:lnTo>
                    <a:pt x="231244" y="82703"/>
                  </a:lnTo>
                  <a:lnTo>
                    <a:pt x="232140" y="67484"/>
                  </a:lnTo>
                  <a:lnTo>
                    <a:pt x="203690" y="67553"/>
                  </a:lnTo>
                  <a:lnTo>
                    <a:pt x="205432" y="59029"/>
                  </a:lnTo>
                  <a:lnTo>
                    <a:pt x="180609" y="60968"/>
                  </a:lnTo>
                  <a:lnTo>
                    <a:pt x="176727" y="84151"/>
                  </a:lnTo>
                  <a:lnTo>
                    <a:pt x="157408" y="82257"/>
                  </a:lnTo>
                  <a:lnTo>
                    <a:pt x="136152" y="87178"/>
                  </a:lnTo>
                  <a:lnTo>
                    <a:pt x="120837" y="66615"/>
                  </a:lnTo>
                  <a:lnTo>
                    <a:pt x="112503" y="35130"/>
                  </a:lnTo>
                  <a:lnTo>
                    <a:pt x="32436" y="35253"/>
                  </a:lnTo>
                  <a:close/>
                </a:path>
                <a:path w="285114" h="321310">
                  <a:moveTo>
                    <a:pt x="7475" y="15476"/>
                  </a:moveTo>
                  <a:lnTo>
                    <a:pt x="11718" y="32533"/>
                  </a:lnTo>
                  <a:lnTo>
                    <a:pt x="19227" y="31870"/>
                  </a:lnTo>
                  <a:lnTo>
                    <a:pt x="17749" y="16928"/>
                  </a:lnTo>
                  <a:lnTo>
                    <a:pt x="32646" y="7223"/>
                  </a:lnTo>
                  <a:lnTo>
                    <a:pt x="24233" y="0"/>
                  </a:lnTo>
                  <a:lnTo>
                    <a:pt x="24500" y="3169"/>
                  </a:lnTo>
                  <a:lnTo>
                    <a:pt x="16152" y="5602"/>
                  </a:lnTo>
                  <a:lnTo>
                    <a:pt x="7475" y="15476"/>
                  </a:lnTo>
                  <a:close/>
                </a:path>
                <a:path w="285114" h="321310">
                  <a:moveTo>
                    <a:pt x="325" y="284484"/>
                  </a:moveTo>
                  <a:lnTo>
                    <a:pt x="0" y="287282"/>
                  </a:lnTo>
                  <a:lnTo>
                    <a:pt x="902" y="286881"/>
                  </a:lnTo>
                  <a:lnTo>
                    <a:pt x="325" y="284484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571047" y="3263125"/>
              <a:ext cx="474980" cy="475615"/>
            </a:xfrm>
            <a:custGeom>
              <a:avLst/>
              <a:gdLst/>
              <a:ahLst/>
              <a:cxnLst/>
              <a:rect l="l" t="t" r="r" b="b"/>
              <a:pathLst>
                <a:path w="474980" h="475614">
                  <a:moveTo>
                    <a:pt x="277635" y="475197"/>
                  </a:moveTo>
                  <a:lnTo>
                    <a:pt x="270988" y="470922"/>
                  </a:lnTo>
                  <a:lnTo>
                    <a:pt x="274166" y="453753"/>
                  </a:lnTo>
                  <a:lnTo>
                    <a:pt x="261290" y="447730"/>
                  </a:lnTo>
                  <a:lnTo>
                    <a:pt x="254018" y="448335"/>
                  </a:lnTo>
                  <a:lnTo>
                    <a:pt x="251497" y="442441"/>
                  </a:lnTo>
                  <a:lnTo>
                    <a:pt x="240503" y="442367"/>
                  </a:lnTo>
                  <a:lnTo>
                    <a:pt x="236019" y="435182"/>
                  </a:lnTo>
                  <a:lnTo>
                    <a:pt x="226331" y="431954"/>
                  </a:lnTo>
                  <a:lnTo>
                    <a:pt x="225991" y="422405"/>
                  </a:lnTo>
                  <a:lnTo>
                    <a:pt x="0" y="266072"/>
                  </a:lnTo>
                  <a:lnTo>
                    <a:pt x="22" y="229522"/>
                  </a:lnTo>
                  <a:lnTo>
                    <a:pt x="34757" y="208337"/>
                  </a:lnTo>
                  <a:lnTo>
                    <a:pt x="56886" y="209771"/>
                  </a:lnTo>
                  <a:lnTo>
                    <a:pt x="67721" y="206649"/>
                  </a:lnTo>
                  <a:lnTo>
                    <a:pt x="71661" y="209425"/>
                  </a:lnTo>
                  <a:lnTo>
                    <a:pt x="80788" y="195833"/>
                  </a:lnTo>
                  <a:lnTo>
                    <a:pt x="100116" y="182111"/>
                  </a:lnTo>
                  <a:lnTo>
                    <a:pt x="111031" y="179602"/>
                  </a:lnTo>
                  <a:lnTo>
                    <a:pt x="117869" y="169383"/>
                  </a:lnTo>
                  <a:lnTo>
                    <a:pt x="112403" y="165643"/>
                  </a:lnTo>
                  <a:lnTo>
                    <a:pt x="115141" y="151907"/>
                  </a:lnTo>
                  <a:lnTo>
                    <a:pt x="134211" y="147711"/>
                  </a:lnTo>
                  <a:lnTo>
                    <a:pt x="132878" y="139007"/>
                  </a:lnTo>
                  <a:lnTo>
                    <a:pt x="172756" y="139010"/>
                  </a:lnTo>
                  <a:lnTo>
                    <a:pt x="170557" y="135488"/>
                  </a:lnTo>
                  <a:lnTo>
                    <a:pt x="175997" y="127998"/>
                  </a:lnTo>
                  <a:lnTo>
                    <a:pt x="167035" y="121478"/>
                  </a:lnTo>
                  <a:lnTo>
                    <a:pt x="160850" y="107032"/>
                  </a:lnTo>
                  <a:lnTo>
                    <a:pt x="159211" y="66487"/>
                  </a:lnTo>
                  <a:lnTo>
                    <a:pt x="148399" y="56948"/>
                  </a:lnTo>
                  <a:lnTo>
                    <a:pt x="158464" y="55976"/>
                  </a:lnTo>
                  <a:lnTo>
                    <a:pt x="169918" y="49065"/>
                  </a:lnTo>
                  <a:lnTo>
                    <a:pt x="175712" y="40169"/>
                  </a:lnTo>
                  <a:lnTo>
                    <a:pt x="184612" y="39339"/>
                  </a:lnTo>
                  <a:lnTo>
                    <a:pt x="188429" y="34301"/>
                  </a:lnTo>
                  <a:lnTo>
                    <a:pt x="196941" y="37054"/>
                  </a:lnTo>
                  <a:lnTo>
                    <a:pt x="207008" y="25703"/>
                  </a:lnTo>
                  <a:lnTo>
                    <a:pt x="230004" y="15435"/>
                  </a:lnTo>
                  <a:lnTo>
                    <a:pt x="257997" y="14207"/>
                  </a:lnTo>
                  <a:lnTo>
                    <a:pt x="265993" y="8084"/>
                  </a:lnTo>
                  <a:lnTo>
                    <a:pt x="279416" y="9183"/>
                  </a:lnTo>
                  <a:lnTo>
                    <a:pt x="288736" y="4708"/>
                  </a:lnTo>
                  <a:lnTo>
                    <a:pt x="309321" y="5660"/>
                  </a:lnTo>
                  <a:lnTo>
                    <a:pt x="322570" y="12735"/>
                  </a:lnTo>
                  <a:lnTo>
                    <a:pt x="346692" y="48"/>
                  </a:lnTo>
                  <a:lnTo>
                    <a:pt x="358453" y="5924"/>
                  </a:lnTo>
                  <a:lnTo>
                    <a:pt x="363786" y="4927"/>
                  </a:lnTo>
                  <a:lnTo>
                    <a:pt x="364877" y="0"/>
                  </a:lnTo>
                  <a:lnTo>
                    <a:pt x="379528" y="7027"/>
                  </a:lnTo>
                  <a:lnTo>
                    <a:pt x="397858" y="4208"/>
                  </a:lnTo>
                  <a:lnTo>
                    <a:pt x="398534" y="7736"/>
                  </a:lnTo>
                  <a:lnTo>
                    <a:pt x="386662" y="17365"/>
                  </a:lnTo>
                  <a:lnTo>
                    <a:pt x="392489" y="19297"/>
                  </a:lnTo>
                  <a:lnTo>
                    <a:pt x="388917" y="34434"/>
                  </a:lnTo>
                  <a:lnTo>
                    <a:pt x="390243" y="50558"/>
                  </a:lnTo>
                  <a:lnTo>
                    <a:pt x="393553" y="53153"/>
                  </a:lnTo>
                  <a:lnTo>
                    <a:pt x="389977" y="66893"/>
                  </a:lnTo>
                  <a:lnTo>
                    <a:pt x="372313" y="85483"/>
                  </a:lnTo>
                  <a:lnTo>
                    <a:pt x="372216" y="92830"/>
                  </a:lnTo>
                  <a:lnTo>
                    <a:pt x="377156" y="107875"/>
                  </a:lnTo>
                  <a:lnTo>
                    <a:pt x="385605" y="112118"/>
                  </a:lnTo>
                  <a:lnTo>
                    <a:pt x="390455" y="119665"/>
                  </a:lnTo>
                  <a:lnTo>
                    <a:pt x="391356" y="128399"/>
                  </a:lnTo>
                  <a:lnTo>
                    <a:pt x="407622" y="139621"/>
                  </a:lnTo>
                  <a:lnTo>
                    <a:pt x="418962" y="189559"/>
                  </a:lnTo>
                  <a:lnTo>
                    <a:pt x="415271" y="193039"/>
                  </a:lnTo>
                  <a:lnTo>
                    <a:pt x="424049" y="210962"/>
                  </a:lnTo>
                  <a:lnTo>
                    <a:pt x="428216" y="251213"/>
                  </a:lnTo>
                  <a:lnTo>
                    <a:pt x="424081" y="267494"/>
                  </a:lnTo>
                  <a:lnTo>
                    <a:pt x="427101" y="283252"/>
                  </a:lnTo>
                  <a:lnTo>
                    <a:pt x="415273" y="294855"/>
                  </a:lnTo>
                  <a:lnTo>
                    <a:pt x="429825" y="316191"/>
                  </a:lnTo>
                  <a:lnTo>
                    <a:pt x="434047" y="334153"/>
                  </a:lnTo>
                  <a:lnTo>
                    <a:pt x="449700" y="336574"/>
                  </a:lnTo>
                  <a:lnTo>
                    <a:pt x="461787" y="345533"/>
                  </a:lnTo>
                  <a:lnTo>
                    <a:pt x="465959" y="343937"/>
                  </a:lnTo>
                  <a:lnTo>
                    <a:pt x="474911" y="362668"/>
                  </a:lnTo>
                  <a:lnTo>
                    <a:pt x="370966" y="428884"/>
                  </a:lnTo>
                  <a:lnTo>
                    <a:pt x="332828" y="463366"/>
                  </a:lnTo>
                  <a:lnTo>
                    <a:pt x="277635" y="475197"/>
                  </a:lnTo>
                  <a:close/>
                </a:path>
              </a:pathLst>
            </a:custGeom>
            <a:solidFill>
              <a:srgbClr val="C448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571047" y="3263125"/>
              <a:ext cx="474980" cy="475615"/>
            </a:xfrm>
            <a:custGeom>
              <a:avLst/>
              <a:gdLst/>
              <a:ahLst/>
              <a:cxnLst/>
              <a:rect l="l" t="t" r="r" b="b"/>
              <a:pathLst>
                <a:path w="474980" h="475614">
                  <a:moveTo>
                    <a:pt x="0" y="266072"/>
                  </a:moveTo>
                  <a:lnTo>
                    <a:pt x="225991" y="422405"/>
                  </a:lnTo>
                  <a:lnTo>
                    <a:pt x="226331" y="431954"/>
                  </a:lnTo>
                  <a:lnTo>
                    <a:pt x="236019" y="435182"/>
                  </a:lnTo>
                  <a:lnTo>
                    <a:pt x="240503" y="442367"/>
                  </a:lnTo>
                  <a:lnTo>
                    <a:pt x="251497" y="442441"/>
                  </a:lnTo>
                  <a:lnTo>
                    <a:pt x="254018" y="448335"/>
                  </a:lnTo>
                  <a:lnTo>
                    <a:pt x="261290" y="447730"/>
                  </a:lnTo>
                  <a:lnTo>
                    <a:pt x="274166" y="453753"/>
                  </a:lnTo>
                  <a:lnTo>
                    <a:pt x="270988" y="470922"/>
                  </a:lnTo>
                  <a:lnTo>
                    <a:pt x="277635" y="475197"/>
                  </a:lnTo>
                  <a:lnTo>
                    <a:pt x="332828" y="463366"/>
                  </a:lnTo>
                  <a:lnTo>
                    <a:pt x="370966" y="428884"/>
                  </a:lnTo>
                  <a:lnTo>
                    <a:pt x="474911" y="362668"/>
                  </a:lnTo>
                  <a:lnTo>
                    <a:pt x="465959" y="343937"/>
                  </a:lnTo>
                  <a:lnTo>
                    <a:pt x="461787" y="345533"/>
                  </a:lnTo>
                  <a:lnTo>
                    <a:pt x="449700" y="336574"/>
                  </a:lnTo>
                  <a:lnTo>
                    <a:pt x="434047" y="334153"/>
                  </a:lnTo>
                  <a:lnTo>
                    <a:pt x="429825" y="316191"/>
                  </a:lnTo>
                  <a:lnTo>
                    <a:pt x="415273" y="294855"/>
                  </a:lnTo>
                  <a:lnTo>
                    <a:pt x="427101" y="283252"/>
                  </a:lnTo>
                  <a:lnTo>
                    <a:pt x="424081" y="267494"/>
                  </a:lnTo>
                  <a:lnTo>
                    <a:pt x="428216" y="251213"/>
                  </a:lnTo>
                  <a:lnTo>
                    <a:pt x="424049" y="210962"/>
                  </a:lnTo>
                  <a:lnTo>
                    <a:pt x="415271" y="193039"/>
                  </a:lnTo>
                  <a:lnTo>
                    <a:pt x="418962" y="189559"/>
                  </a:lnTo>
                  <a:lnTo>
                    <a:pt x="407622" y="139621"/>
                  </a:lnTo>
                  <a:lnTo>
                    <a:pt x="391356" y="128399"/>
                  </a:lnTo>
                  <a:lnTo>
                    <a:pt x="390455" y="119665"/>
                  </a:lnTo>
                  <a:lnTo>
                    <a:pt x="385605" y="112118"/>
                  </a:lnTo>
                  <a:lnTo>
                    <a:pt x="377156" y="107875"/>
                  </a:lnTo>
                  <a:lnTo>
                    <a:pt x="372216" y="92830"/>
                  </a:lnTo>
                  <a:lnTo>
                    <a:pt x="372313" y="85483"/>
                  </a:lnTo>
                  <a:lnTo>
                    <a:pt x="389977" y="66893"/>
                  </a:lnTo>
                  <a:lnTo>
                    <a:pt x="393553" y="53153"/>
                  </a:lnTo>
                  <a:lnTo>
                    <a:pt x="390243" y="50558"/>
                  </a:lnTo>
                  <a:lnTo>
                    <a:pt x="388917" y="34434"/>
                  </a:lnTo>
                  <a:lnTo>
                    <a:pt x="392489" y="19297"/>
                  </a:lnTo>
                  <a:lnTo>
                    <a:pt x="386662" y="17365"/>
                  </a:lnTo>
                  <a:lnTo>
                    <a:pt x="398534" y="7736"/>
                  </a:lnTo>
                  <a:lnTo>
                    <a:pt x="397858" y="4208"/>
                  </a:lnTo>
                  <a:lnTo>
                    <a:pt x="379528" y="7027"/>
                  </a:lnTo>
                  <a:lnTo>
                    <a:pt x="364877" y="0"/>
                  </a:lnTo>
                  <a:lnTo>
                    <a:pt x="363786" y="4927"/>
                  </a:lnTo>
                  <a:lnTo>
                    <a:pt x="358453" y="5924"/>
                  </a:lnTo>
                  <a:lnTo>
                    <a:pt x="346692" y="48"/>
                  </a:lnTo>
                  <a:lnTo>
                    <a:pt x="322570" y="12735"/>
                  </a:lnTo>
                  <a:lnTo>
                    <a:pt x="309321" y="5660"/>
                  </a:lnTo>
                  <a:lnTo>
                    <a:pt x="288736" y="4708"/>
                  </a:lnTo>
                  <a:lnTo>
                    <a:pt x="279416" y="9183"/>
                  </a:lnTo>
                  <a:lnTo>
                    <a:pt x="265993" y="8084"/>
                  </a:lnTo>
                  <a:lnTo>
                    <a:pt x="257997" y="14207"/>
                  </a:lnTo>
                  <a:lnTo>
                    <a:pt x="230004" y="15435"/>
                  </a:lnTo>
                  <a:lnTo>
                    <a:pt x="207008" y="25703"/>
                  </a:lnTo>
                  <a:lnTo>
                    <a:pt x="196941" y="37054"/>
                  </a:lnTo>
                  <a:lnTo>
                    <a:pt x="188429" y="34301"/>
                  </a:lnTo>
                  <a:lnTo>
                    <a:pt x="184612" y="39339"/>
                  </a:lnTo>
                  <a:lnTo>
                    <a:pt x="175712" y="40169"/>
                  </a:lnTo>
                  <a:lnTo>
                    <a:pt x="169918" y="49065"/>
                  </a:lnTo>
                  <a:lnTo>
                    <a:pt x="158464" y="55976"/>
                  </a:lnTo>
                  <a:lnTo>
                    <a:pt x="148399" y="56948"/>
                  </a:lnTo>
                  <a:lnTo>
                    <a:pt x="159211" y="66487"/>
                  </a:lnTo>
                  <a:lnTo>
                    <a:pt x="160850" y="107032"/>
                  </a:lnTo>
                  <a:lnTo>
                    <a:pt x="167035" y="121478"/>
                  </a:lnTo>
                  <a:lnTo>
                    <a:pt x="175997" y="127998"/>
                  </a:lnTo>
                  <a:lnTo>
                    <a:pt x="170557" y="135488"/>
                  </a:lnTo>
                  <a:lnTo>
                    <a:pt x="172756" y="139010"/>
                  </a:lnTo>
                  <a:lnTo>
                    <a:pt x="132878" y="139007"/>
                  </a:lnTo>
                  <a:lnTo>
                    <a:pt x="134211" y="147711"/>
                  </a:lnTo>
                  <a:lnTo>
                    <a:pt x="115141" y="151907"/>
                  </a:lnTo>
                  <a:lnTo>
                    <a:pt x="112403" y="165643"/>
                  </a:lnTo>
                  <a:lnTo>
                    <a:pt x="117869" y="169383"/>
                  </a:lnTo>
                  <a:lnTo>
                    <a:pt x="111031" y="179602"/>
                  </a:lnTo>
                  <a:lnTo>
                    <a:pt x="100116" y="182111"/>
                  </a:lnTo>
                  <a:lnTo>
                    <a:pt x="80788" y="195833"/>
                  </a:lnTo>
                  <a:lnTo>
                    <a:pt x="71661" y="209425"/>
                  </a:lnTo>
                  <a:lnTo>
                    <a:pt x="67721" y="206649"/>
                  </a:lnTo>
                  <a:lnTo>
                    <a:pt x="56886" y="209771"/>
                  </a:lnTo>
                  <a:lnTo>
                    <a:pt x="34757" y="208337"/>
                  </a:lnTo>
                  <a:lnTo>
                    <a:pt x="22" y="229522"/>
                  </a:lnTo>
                  <a:lnTo>
                    <a:pt x="0" y="266072"/>
                  </a:lnTo>
                  <a:close/>
                </a:path>
              </a:pathLst>
            </a:custGeom>
            <a:ln w="6749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565199" y="1469696"/>
              <a:ext cx="5555615" cy="5380355"/>
            </a:xfrm>
            <a:custGeom>
              <a:avLst/>
              <a:gdLst/>
              <a:ahLst/>
              <a:cxnLst/>
              <a:rect l="l" t="t" r="r" b="b"/>
              <a:pathLst>
                <a:path w="5555615" h="5380355">
                  <a:moveTo>
                    <a:pt x="0" y="0"/>
                  </a:moveTo>
                  <a:lnTo>
                    <a:pt x="0" y="5379729"/>
                  </a:lnTo>
                </a:path>
                <a:path w="5555615" h="5380355">
                  <a:moveTo>
                    <a:pt x="5555229" y="0"/>
                  </a:moveTo>
                  <a:lnTo>
                    <a:pt x="5555229" y="5379729"/>
                  </a:lnTo>
                </a:path>
                <a:path w="5555615" h="5380355">
                  <a:moveTo>
                    <a:pt x="0" y="0"/>
                  </a:moveTo>
                  <a:lnTo>
                    <a:pt x="5555229" y="0"/>
                  </a:lnTo>
                </a:path>
                <a:path w="5555615" h="5380355">
                  <a:moveTo>
                    <a:pt x="0" y="5379729"/>
                  </a:moveTo>
                  <a:lnTo>
                    <a:pt x="5555229" y="5379729"/>
                  </a:lnTo>
                </a:path>
              </a:pathLst>
            </a:custGeom>
            <a:ln w="674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592199" y="6732778"/>
            <a:ext cx="1198245" cy="9652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635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50"/>
              </a:spcBef>
            </a:pP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©</a:t>
            </a:r>
            <a:r>
              <a:rPr dirty="0" sz="550" spc="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2023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Mapbox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666666"/>
                </a:solidFill>
                <a:latin typeface="Arial"/>
                <a:cs typeface="Arial"/>
              </a:rPr>
              <a:t>©</a:t>
            </a:r>
            <a:r>
              <a:rPr dirty="0" sz="550" spc="55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550" spc="-10">
                <a:solidFill>
                  <a:srgbClr val="666666"/>
                </a:solidFill>
                <a:latin typeface="Arial"/>
                <a:cs typeface="Arial"/>
              </a:rPr>
              <a:t>OpenStreetMap</a:t>
            </a:r>
            <a:endParaRPr sz="550">
              <a:latin typeface="Arial"/>
              <a:cs typeface="Arial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6168478" y="1645995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333333"/>
                </a:solidFill>
                <a:latin typeface="Tahoma"/>
                <a:cs typeface="Tahoma"/>
              </a:rPr>
              <a:t>127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6988178" y="1645995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333333"/>
                </a:solidFill>
                <a:latin typeface="Tahoma"/>
                <a:cs typeface="Tahoma"/>
              </a:rPr>
              <a:t>177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6141478" y="1517746"/>
            <a:ext cx="467359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World</a:t>
            </a:r>
            <a:r>
              <a:rPr dirty="0" sz="600" spc="204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333333"/>
                </a:solidFill>
                <a:latin typeface="Arial"/>
                <a:cs typeface="Arial"/>
              </a:rPr>
              <a:t>Rank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6346552" y="1648570"/>
            <a:ext cx="628015" cy="114935"/>
            <a:chOff x="6346552" y="1648570"/>
            <a:chExt cx="628015" cy="114935"/>
          </a:xfrm>
        </p:grpSpPr>
        <p:sp>
          <p:nvSpPr>
            <p:cNvPr id="104" name="object 104" descr=""/>
            <p:cNvSpPr/>
            <p:nvPr/>
          </p:nvSpPr>
          <p:spPr>
            <a:xfrm>
              <a:off x="6349927" y="1651945"/>
              <a:ext cx="20320" cy="108585"/>
            </a:xfrm>
            <a:custGeom>
              <a:avLst/>
              <a:gdLst/>
              <a:ahLst/>
              <a:cxnLst/>
              <a:rect l="l" t="t" r="r" b="b"/>
              <a:pathLst>
                <a:path w="20320" h="108585">
                  <a:moveTo>
                    <a:pt x="202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20249" y="0"/>
                  </a:lnTo>
                  <a:lnTo>
                    <a:pt x="20249" y="107999"/>
                  </a:lnTo>
                  <a:close/>
                </a:path>
              </a:pathLst>
            </a:custGeom>
            <a:solidFill>
              <a:srgbClr val="F3D06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363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3CE6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370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3CC6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376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CA6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383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C86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390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C66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397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C45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403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6C25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410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6C05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6417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BD5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6424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BB5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6430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B95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6437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B75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444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B55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451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B25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457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B05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64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AE4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71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AC4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478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A94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484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A74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491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A54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498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7A44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505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6A24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511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69F4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518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9D4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525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9C3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532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59A3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538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973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545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953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552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9337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559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913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565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48F3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6572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38D3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6579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38B2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6586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3892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6592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3872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6599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28429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606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28228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613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28026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6619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17D2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6626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17B2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633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079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6640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F0772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6646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F741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6653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F721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6660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E6F1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6667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D6E1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6673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C6C1A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6680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A6B1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6687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9691B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6694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7681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6700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6661C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6707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4661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6714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3631D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6721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1611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6727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0601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6734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F5E1E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6741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D5C1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6748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C5B1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6754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B591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6761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A581F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6768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8562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6775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75420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781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552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6788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451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6795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250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6802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04F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808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E4E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6815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C4D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6822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A4C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6829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84B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6835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64A21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6842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448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6849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248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6856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047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6862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E46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6869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C45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876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945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6883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744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6889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543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6896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342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6903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041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6910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E41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6916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C40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6923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A3F22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6930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83E2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6937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63D23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69439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43C2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6950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23B2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6957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03A24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6964175" y="1651945"/>
              <a:ext cx="6985" cy="108585"/>
            </a:xfrm>
            <a:custGeom>
              <a:avLst/>
              <a:gdLst/>
              <a:ahLst/>
              <a:cxnLst/>
              <a:rect l="l" t="t" r="r" b="b"/>
              <a:pathLst>
                <a:path w="6984" h="108585">
                  <a:moveTo>
                    <a:pt x="67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6749" y="0"/>
                  </a:lnTo>
                  <a:lnTo>
                    <a:pt x="6749" y="107999"/>
                  </a:lnTo>
                  <a:close/>
                </a:path>
              </a:pathLst>
            </a:custGeom>
            <a:solidFill>
              <a:srgbClr val="9D3925">
                <a:alpha val="8039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6349927" y="1651945"/>
              <a:ext cx="621030" cy="108585"/>
            </a:xfrm>
            <a:custGeom>
              <a:avLst/>
              <a:gdLst/>
              <a:ahLst/>
              <a:cxnLst/>
              <a:rect l="l" t="t" r="r" b="b"/>
              <a:pathLst>
                <a:path w="621029" h="108585">
                  <a:moveTo>
                    <a:pt x="0" y="0"/>
                  </a:moveTo>
                  <a:lnTo>
                    <a:pt x="620997" y="0"/>
                  </a:lnTo>
                  <a:lnTo>
                    <a:pt x="620997" y="107999"/>
                  </a:lnTo>
                  <a:lnTo>
                    <a:pt x="0" y="10799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1999"/>
            <a:ext cx="5765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333333"/>
                </a:solidFill>
                <a:latin typeface="Lucida Sans Unicode"/>
                <a:cs typeface="Lucida Sans Unicode"/>
              </a:rPr>
              <a:t>Story</a:t>
            </a:r>
            <a:r>
              <a:rPr dirty="0" sz="1250" spc="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21698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6498" y="872448"/>
            <a:ext cx="72961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Economic</a:t>
            </a:r>
            <a:r>
              <a:rPr dirty="0" sz="600" spc="2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freedom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score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47694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02494" y="872448"/>
            <a:ext cx="84518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Top</a:t>
            </a:r>
            <a:r>
              <a:rPr dirty="0" sz="600" spc="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40</a:t>
            </a:r>
            <a:r>
              <a:rPr dirty="0" sz="600" spc="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ranking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countries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in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the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index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73691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28490" y="872448"/>
            <a:ext cx="720090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 spc="55">
                <a:solidFill>
                  <a:srgbClr val="757575"/>
                </a:solidFill>
                <a:latin typeface="Tahoma"/>
                <a:cs typeface="Tahoma"/>
              </a:rPr>
              <a:t>Bottom</a:t>
            </a:r>
            <a:r>
              <a:rPr dirty="0" sz="600" spc="-55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ranking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countries</a:t>
            </a:r>
            <a:r>
              <a:rPr dirty="0" sz="600" spc="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by</a:t>
            </a:r>
            <a:r>
              <a:rPr dirty="0" sz="600" spc="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index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3886187" y="835198"/>
          <a:ext cx="308483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unemployment</a:t>
                      </a:r>
                      <a:r>
                        <a:rPr dirty="0" sz="600" spc="4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30">
                          <a:latin typeface="Tahoma"/>
                          <a:cs typeface="Tahoma"/>
                        </a:rPr>
                        <a:t>rate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4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ﬁnancial</a:t>
                      </a:r>
                      <a:r>
                        <a:rPr dirty="0" sz="600" spc="-3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freedom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4668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population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3057900" y="1477246"/>
            <a:ext cx="57023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Country</a:t>
            </a:r>
            <a:r>
              <a:rPr dirty="0" sz="600" spc="229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674930" y="1469696"/>
            <a:ext cx="0" cy="135255"/>
          </a:xfrm>
          <a:custGeom>
            <a:avLst/>
            <a:gdLst/>
            <a:ahLst/>
            <a:cxnLst/>
            <a:rect l="l" t="t" r="r" b="b"/>
            <a:pathLst>
              <a:path w="0" h="135255">
                <a:moveTo>
                  <a:pt x="0" y="0"/>
                </a:moveTo>
                <a:lnTo>
                  <a:pt x="0" y="134999"/>
                </a:lnTo>
              </a:path>
            </a:pathLst>
          </a:custGeom>
          <a:ln w="6749">
            <a:solidFill>
              <a:srgbClr val="CACA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10697" y="5654680"/>
            <a:ext cx="4590415" cy="34290"/>
          </a:xfrm>
          <a:custGeom>
            <a:avLst/>
            <a:gdLst/>
            <a:ahLst/>
            <a:cxnLst/>
            <a:rect l="l" t="t" r="r" b="b"/>
            <a:pathLst>
              <a:path w="4590415" h="34289">
                <a:moveTo>
                  <a:pt x="0" y="0"/>
                </a:moveTo>
                <a:lnTo>
                  <a:pt x="0" y="33749"/>
                </a:lnTo>
              </a:path>
              <a:path w="4590415" h="34289">
                <a:moveTo>
                  <a:pt x="134999" y="0"/>
                </a:moveTo>
                <a:lnTo>
                  <a:pt x="134999" y="33749"/>
                </a:lnTo>
              </a:path>
              <a:path w="4590415" h="34289">
                <a:moveTo>
                  <a:pt x="269998" y="0"/>
                </a:moveTo>
                <a:lnTo>
                  <a:pt x="269998" y="33749"/>
                </a:lnTo>
              </a:path>
              <a:path w="4590415" h="34289">
                <a:moveTo>
                  <a:pt x="404998" y="0"/>
                </a:moveTo>
                <a:lnTo>
                  <a:pt x="404998" y="33749"/>
                </a:lnTo>
              </a:path>
              <a:path w="4590415" h="34289">
                <a:moveTo>
                  <a:pt x="539997" y="0"/>
                </a:moveTo>
                <a:lnTo>
                  <a:pt x="539997" y="33749"/>
                </a:lnTo>
              </a:path>
              <a:path w="4590415" h="34289">
                <a:moveTo>
                  <a:pt x="674997" y="0"/>
                </a:moveTo>
                <a:lnTo>
                  <a:pt x="674997" y="33749"/>
                </a:lnTo>
              </a:path>
              <a:path w="4590415" h="34289">
                <a:moveTo>
                  <a:pt x="809996" y="0"/>
                </a:moveTo>
                <a:lnTo>
                  <a:pt x="809996" y="33749"/>
                </a:lnTo>
              </a:path>
              <a:path w="4590415" h="34289">
                <a:moveTo>
                  <a:pt x="944996" y="0"/>
                </a:moveTo>
                <a:lnTo>
                  <a:pt x="944996" y="33749"/>
                </a:lnTo>
              </a:path>
              <a:path w="4590415" h="34289">
                <a:moveTo>
                  <a:pt x="1079995" y="0"/>
                </a:moveTo>
                <a:lnTo>
                  <a:pt x="1079995" y="33749"/>
                </a:lnTo>
              </a:path>
              <a:path w="4590415" h="34289">
                <a:moveTo>
                  <a:pt x="1214995" y="0"/>
                </a:moveTo>
                <a:lnTo>
                  <a:pt x="1214995" y="33749"/>
                </a:lnTo>
              </a:path>
              <a:path w="4590415" h="34289">
                <a:moveTo>
                  <a:pt x="1349994" y="0"/>
                </a:moveTo>
                <a:lnTo>
                  <a:pt x="1349994" y="33749"/>
                </a:lnTo>
              </a:path>
              <a:path w="4590415" h="34289">
                <a:moveTo>
                  <a:pt x="1484994" y="0"/>
                </a:moveTo>
                <a:lnTo>
                  <a:pt x="1484994" y="33749"/>
                </a:lnTo>
              </a:path>
              <a:path w="4590415" h="34289">
                <a:moveTo>
                  <a:pt x="1619993" y="0"/>
                </a:moveTo>
                <a:lnTo>
                  <a:pt x="1619993" y="33749"/>
                </a:lnTo>
              </a:path>
              <a:path w="4590415" h="34289">
                <a:moveTo>
                  <a:pt x="1754993" y="0"/>
                </a:moveTo>
                <a:lnTo>
                  <a:pt x="1754993" y="33749"/>
                </a:lnTo>
              </a:path>
              <a:path w="4590415" h="34289">
                <a:moveTo>
                  <a:pt x="1889992" y="0"/>
                </a:moveTo>
                <a:lnTo>
                  <a:pt x="1889992" y="33749"/>
                </a:lnTo>
              </a:path>
              <a:path w="4590415" h="34289">
                <a:moveTo>
                  <a:pt x="2024992" y="0"/>
                </a:moveTo>
                <a:lnTo>
                  <a:pt x="2024992" y="33749"/>
                </a:lnTo>
              </a:path>
              <a:path w="4590415" h="34289">
                <a:moveTo>
                  <a:pt x="2159991" y="0"/>
                </a:moveTo>
                <a:lnTo>
                  <a:pt x="2159991" y="33749"/>
                </a:lnTo>
              </a:path>
              <a:path w="4590415" h="34289">
                <a:moveTo>
                  <a:pt x="2294991" y="0"/>
                </a:moveTo>
                <a:lnTo>
                  <a:pt x="2294991" y="33749"/>
                </a:lnTo>
              </a:path>
              <a:path w="4590415" h="34289">
                <a:moveTo>
                  <a:pt x="2429990" y="0"/>
                </a:moveTo>
                <a:lnTo>
                  <a:pt x="2429990" y="33749"/>
                </a:lnTo>
              </a:path>
              <a:path w="4590415" h="34289">
                <a:moveTo>
                  <a:pt x="2564990" y="0"/>
                </a:moveTo>
                <a:lnTo>
                  <a:pt x="2564990" y="33749"/>
                </a:lnTo>
              </a:path>
              <a:path w="4590415" h="34289">
                <a:moveTo>
                  <a:pt x="2699989" y="0"/>
                </a:moveTo>
                <a:lnTo>
                  <a:pt x="2699989" y="33749"/>
                </a:lnTo>
              </a:path>
              <a:path w="4590415" h="34289">
                <a:moveTo>
                  <a:pt x="2834989" y="0"/>
                </a:moveTo>
                <a:lnTo>
                  <a:pt x="2834989" y="33749"/>
                </a:lnTo>
              </a:path>
              <a:path w="4590415" h="34289">
                <a:moveTo>
                  <a:pt x="2969988" y="0"/>
                </a:moveTo>
                <a:lnTo>
                  <a:pt x="2969988" y="33749"/>
                </a:lnTo>
              </a:path>
              <a:path w="4590415" h="34289">
                <a:moveTo>
                  <a:pt x="3104988" y="0"/>
                </a:moveTo>
                <a:lnTo>
                  <a:pt x="3104988" y="33749"/>
                </a:lnTo>
              </a:path>
              <a:path w="4590415" h="34289">
                <a:moveTo>
                  <a:pt x="3239987" y="0"/>
                </a:moveTo>
                <a:lnTo>
                  <a:pt x="3239987" y="33749"/>
                </a:lnTo>
              </a:path>
              <a:path w="4590415" h="34289">
                <a:moveTo>
                  <a:pt x="3374987" y="0"/>
                </a:moveTo>
                <a:lnTo>
                  <a:pt x="3374987" y="33749"/>
                </a:lnTo>
              </a:path>
              <a:path w="4590415" h="34289">
                <a:moveTo>
                  <a:pt x="3509986" y="0"/>
                </a:moveTo>
                <a:lnTo>
                  <a:pt x="3509986" y="33749"/>
                </a:lnTo>
              </a:path>
              <a:path w="4590415" h="34289">
                <a:moveTo>
                  <a:pt x="3644986" y="0"/>
                </a:moveTo>
                <a:lnTo>
                  <a:pt x="3644986" y="33749"/>
                </a:lnTo>
              </a:path>
              <a:path w="4590415" h="34289">
                <a:moveTo>
                  <a:pt x="3779985" y="0"/>
                </a:moveTo>
                <a:lnTo>
                  <a:pt x="3779985" y="33749"/>
                </a:lnTo>
              </a:path>
              <a:path w="4590415" h="34289">
                <a:moveTo>
                  <a:pt x="3914985" y="0"/>
                </a:moveTo>
                <a:lnTo>
                  <a:pt x="3914985" y="33749"/>
                </a:lnTo>
              </a:path>
              <a:path w="4590415" h="34289">
                <a:moveTo>
                  <a:pt x="4049984" y="0"/>
                </a:moveTo>
                <a:lnTo>
                  <a:pt x="4049984" y="33749"/>
                </a:lnTo>
              </a:path>
              <a:path w="4590415" h="34289">
                <a:moveTo>
                  <a:pt x="4184984" y="0"/>
                </a:moveTo>
                <a:lnTo>
                  <a:pt x="4184984" y="33749"/>
                </a:lnTo>
              </a:path>
              <a:path w="4590415" h="34289">
                <a:moveTo>
                  <a:pt x="4319983" y="0"/>
                </a:moveTo>
                <a:lnTo>
                  <a:pt x="4319983" y="33749"/>
                </a:lnTo>
              </a:path>
              <a:path w="4590415" h="34289">
                <a:moveTo>
                  <a:pt x="4454983" y="0"/>
                </a:moveTo>
                <a:lnTo>
                  <a:pt x="4454983" y="33749"/>
                </a:lnTo>
              </a:path>
              <a:path w="4590415" h="34289">
                <a:moveTo>
                  <a:pt x="4589982" y="0"/>
                </a:moveTo>
                <a:lnTo>
                  <a:pt x="4589982" y="33749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08046" y="5680021"/>
            <a:ext cx="4727575" cy="946150"/>
          </a:xfrm>
          <a:prstGeom prst="rect">
            <a:avLst/>
          </a:prstGeom>
        </p:spPr>
        <p:txBody>
          <a:bodyPr wrap="square" lIns="0" tIns="25400" rIns="0" bIns="0" rtlCol="0" vert="vert270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Afghanistan</a:t>
            </a:r>
            <a:endParaRPr sz="600">
              <a:latin typeface="Tahoma"/>
              <a:cs typeface="Tahoma"/>
            </a:endParaRPr>
          </a:p>
          <a:p>
            <a:pPr algn="r" marL="485775" marR="5080" indent="158115">
              <a:lnSpc>
                <a:spcPct val="147600"/>
              </a:lnSpc>
            </a:pP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Albania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Algeria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Angola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Argentina Armenia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Australia</a:t>
            </a:r>
            <a:r>
              <a:rPr dirty="0" sz="600" spc="40">
                <a:solidFill>
                  <a:srgbClr val="666666"/>
                </a:solidFill>
                <a:latin typeface="Tahoma"/>
                <a:cs typeface="Tahoma"/>
              </a:rPr>
              <a:t> Austria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Azerbaijan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Bahamas Bahrain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Bangladesh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Barbados Belarus Belgium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Belize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Benin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Bhutan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Bolivia</a:t>
            </a:r>
            <a:endParaRPr sz="6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Bosnia</a:t>
            </a:r>
            <a:r>
              <a:rPr dirty="0" sz="600" spc="14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and</a:t>
            </a:r>
            <a:r>
              <a:rPr dirty="0" sz="600" spc="14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Herzegovina</a:t>
            </a:r>
            <a:endParaRPr sz="6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r>
              <a:rPr dirty="0" sz="600" spc="40">
                <a:solidFill>
                  <a:srgbClr val="666666"/>
                </a:solidFill>
                <a:latin typeface="Tahoma"/>
                <a:cs typeface="Tahoma"/>
              </a:rPr>
              <a:t>Botswana</a:t>
            </a:r>
            <a:endParaRPr sz="600">
              <a:latin typeface="Tahoma"/>
              <a:cs typeface="Tahoma"/>
            </a:endParaRPr>
          </a:p>
          <a:p>
            <a:pPr algn="r" marL="208915" marR="5080" indent="502284">
              <a:lnSpc>
                <a:spcPct val="147600"/>
              </a:lnSpc>
            </a:pP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Brazil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Brunei</a:t>
            </a:r>
            <a:r>
              <a:rPr dirty="0" sz="600" spc="21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Darussalam</a:t>
            </a:r>
            <a:endParaRPr sz="600">
              <a:latin typeface="Tahoma"/>
              <a:cs typeface="Tahoma"/>
            </a:endParaRPr>
          </a:p>
          <a:p>
            <a:pPr algn="r" marL="439420" marR="5080" indent="169545">
              <a:lnSpc>
                <a:spcPct val="147600"/>
              </a:lnSpc>
            </a:pP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Bulgaria </a:t>
            </a:r>
            <a:r>
              <a:rPr dirty="0" sz="600" spc="45">
                <a:solidFill>
                  <a:srgbClr val="666666"/>
                </a:solidFill>
                <a:latin typeface="Tahoma"/>
                <a:cs typeface="Tahoma"/>
              </a:rPr>
              <a:t>Burkina</a:t>
            </a:r>
            <a:r>
              <a:rPr dirty="0" sz="600" spc="-5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Faso</a:t>
            </a:r>
            <a:endParaRPr sz="600">
              <a:latin typeface="Tahoma"/>
              <a:cs typeface="Tahoma"/>
            </a:endParaRPr>
          </a:p>
          <a:p>
            <a:pPr algn="r" marL="501015" marR="5080" indent="178435">
              <a:lnSpc>
                <a:spcPct val="147600"/>
              </a:lnSpc>
            </a:pP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Burma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Burundi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Cabo</a:t>
            </a:r>
            <a:r>
              <a:rPr dirty="0" sz="600" spc="8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Verde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Cambodia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Cameroon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Canada</a:t>
            </a:r>
            <a:endParaRPr sz="6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Central</a:t>
            </a:r>
            <a:r>
              <a:rPr dirty="0" sz="600" spc="24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African</a:t>
            </a:r>
            <a:r>
              <a:rPr dirty="0" sz="600" spc="25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Republic</a:t>
            </a:r>
            <a:endParaRPr sz="600">
              <a:latin typeface="Tahoma"/>
              <a:cs typeface="Tahoma"/>
            </a:endParaRPr>
          </a:p>
          <a:p>
            <a:pPr algn="just" marL="719455" marR="5080" indent="22860">
              <a:lnSpc>
                <a:spcPct val="147600"/>
              </a:lnSpc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Chad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Chile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China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73455" y="1769952"/>
            <a:ext cx="4705350" cy="4968240"/>
            <a:chOff x="973455" y="1769952"/>
            <a:chExt cx="4705350" cy="4968240"/>
          </a:xfrm>
        </p:grpSpPr>
        <p:sp>
          <p:nvSpPr>
            <p:cNvPr id="15" name="object 15" descr=""/>
            <p:cNvSpPr/>
            <p:nvPr/>
          </p:nvSpPr>
          <p:spPr>
            <a:xfrm>
              <a:off x="976948" y="1773445"/>
              <a:ext cx="34290" cy="3685540"/>
            </a:xfrm>
            <a:custGeom>
              <a:avLst/>
              <a:gdLst/>
              <a:ahLst/>
              <a:cxnLst/>
              <a:rect l="l" t="t" r="r" b="b"/>
              <a:pathLst>
                <a:path w="34290" h="3685540">
                  <a:moveTo>
                    <a:pt x="0" y="3685486"/>
                  </a:moveTo>
                  <a:lnTo>
                    <a:pt x="33749" y="3685486"/>
                  </a:lnTo>
                </a:path>
                <a:path w="34290" h="3685540">
                  <a:moveTo>
                    <a:pt x="0" y="3381737"/>
                  </a:moveTo>
                  <a:lnTo>
                    <a:pt x="33749" y="3381737"/>
                  </a:lnTo>
                </a:path>
                <a:path w="34290" h="3685540">
                  <a:moveTo>
                    <a:pt x="0" y="3071238"/>
                  </a:moveTo>
                  <a:lnTo>
                    <a:pt x="33749" y="3071238"/>
                  </a:lnTo>
                </a:path>
                <a:path w="34290" h="3685540">
                  <a:moveTo>
                    <a:pt x="0" y="2760739"/>
                  </a:moveTo>
                  <a:lnTo>
                    <a:pt x="33749" y="2760739"/>
                  </a:lnTo>
                </a:path>
                <a:path w="34290" h="3685540">
                  <a:moveTo>
                    <a:pt x="0" y="2456990"/>
                  </a:moveTo>
                  <a:lnTo>
                    <a:pt x="33749" y="2456990"/>
                  </a:lnTo>
                </a:path>
                <a:path w="34290" h="3685540">
                  <a:moveTo>
                    <a:pt x="0" y="2146491"/>
                  </a:moveTo>
                  <a:lnTo>
                    <a:pt x="33749" y="2146491"/>
                  </a:lnTo>
                </a:path>
                <a:path w="34290" h="3685540">
                  <a:moveTo>
                    <a:pt x="0" y="1842743"/>
                  </a:moveTo>
                  <a:lnTo>
                    <a:pt x="33749" y="1842743"/>
                  </a:lnTo>
                </a:path>
                <a:path w="34290" h="3685540">
                  <a:moveTo>
                    <a:pt x="0" y="1532244"/>
                  </a:moveTo>
                  <a:lnTo>
                    <a:pt x="33749" y="1532244"/>
                  </a:lnTo>
                </a:path>
                <a:path w="34290" h="3685540">
                  <a:moveTo>
                    <a:pt x="0" y="1228495"/>
                  </a:moveTo>
                  <a:lnTo>
                    <a:pt x="33749" y="1228495"/>
                  </a:lnTo>
                </a:path>
                <a:path w="34290" h="3685540">
                  <a:moveTo>
                    <a:pt x="0" y="917996"/>
                  </a:moveTo>
                  <a:lnTo>
                    <a:pt x="33749" y="917996"/>
                  </a:lnTo>
                </a:path>
                <a:path w="34290" h="3685540">
                  <a:moveTo>
                    <a:pt x="0" y="614247"/>
                  </a:moveTo>
                  <a:lnTo>
                    <a:pt x="33749" y="614247"/>
                  </a:lnTo>
                </a:path>
                <a:path w="34290" h="3685540">
                  <a:moveTo>
                    <a:pt x="0" y="303748"/>
                  </a:moveTo>
                  <a:lnTo>
                    <a:pt x="33749" y="303748"/>
                  </a:lnTo>
                </a:path>
                <a:path w="34290" h="3685540">
                  <a:moveTo>
                    <a:pt x="0" y="0"/>
                  </a:moveTo>
                  <a:lnTo>
                    <a:pt x="33749" y="0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74930" y="5654680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w="0" h="1080134">
                  <a:moveTo>
                    <a:pt x="0" y="0"/>
                  </a:moveTo>
                  <a:lnTo>
                    <a:pt x="0" y="1079995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02232" y="5398981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55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05201" y="5095232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200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05201" y="4784733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400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05201" y="4474234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600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05201" y="4170486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800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56686" y="3859987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1000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56686" y="3556238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1200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56686" y="2941990"/>
            <a:ext cx="219710" cy="4267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1600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1400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56686" y="2327743"/>
            <a:ext cx="219710" cy="4267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2000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1800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56686" y="2017244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2200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56686" y="1713495"/>
            <a:ext cx="21971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2400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9655" y="3369840"/>
            <a:ext cx="135890" cy="506730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600" spc="55">
                <a:solidFill>
                  <a:srgbClr val="333333"/>
                </a:solidFill>
                <a:latin typeface="Arial"/>
                <a:cs typeface="Arial"/>
              </a:rPr>
              <a:t>Inﬂation</a:t>
            </a:r>
            <a:r>
              <a:rPr dirty="0" sz="600" spc="-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25">
                <a:solidFill>
                  <a:srgbClr val="333333"/>
                </a:solidFill>
                <a:latin typeface="Arial"/>
                <a:cs typeface="Arial"/>
              </a:rPr>
              <a:t>(%)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61707" y="1601203"/>
            <a:ext cx="5150485" cy="4057015"/>
            <a:chOff x="561707" y="1601203"/>
            <a:chExt cx="5150485" cy="4057015"/>
          </a:xfrm>
        </p:grpSpPr>
        <p:sp>
          <p:nvSpPr>
            <p:cNvPr id="30" name="object 30" descr=""/>
            <p:cNvSpPr/>
            <p:nvPr/>
          </p:nvSpPr>
          <p:spPr>
            <a:xfrm>
              <a:off x="565199" y="5654680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69" h="0">
                  <a:moveTo>
                    <a:pt x="445498" y="0"/>
                  </a:moveTo>
                  <a:lnTo>
                    <a:pt x="0" y="0"/>
                  </a:lnTo>
                </a:path>
                <a:path w="445769" h="0">
                  <a:moveTo>
                    <a:pt x="445498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674930" y="2907440"/>
              <a:ext cx="34290" cy="2552065"/>
            </a:xfrm>
            <a:custGeom>
              <a:avLst/>
              <a:gdLst/>
              <a:ahLst/>
              <a:cxnLst/>
              <a:rect l="l" t="t" r="r" b="b"/>
              <a:pathLst>
                <a:path w="34289" h="2552065">
                  <a:moveTo>
                    <a:pt x="0" y="2551490"/>
                  </a:moveTo>
                  <a:lnTo>
                    <a:pt x="33749" y="2551490"/>
                  </a:lnTo>
                </a:path>
                <a:path w="34289" h="2552065">
                  <a:moveTo>
                    <a:pt x="0" y="1916992"/>
                  </a:moveTo>
                  <a:lnTo>
                    <a:pt x="33749" y="1916992"/>
                  </a:lnTo>
                </a:path>
                <a:path w="34289" h="2552065">
                  <a:moveTo>
                    <a:pt x="0" y="1275745"/>
                  </a:moveTo>
                  <a:lnTo>
                    <a:pt x="33749" y="1275745"/>
                  </a:lnTo>
                </a:path>
                <a:path w="34289" h="2552065">
                  <a:moveTo>
                    <a:pt x="0" y="641247"/>
                  </a:moveTo>
                  <a:lnTo>
                    <a:pt x="33749" y="641247"/>
                  </a:lnTo>
                </a:path>
                <a:path w="34289" h="2552065">
                  <a:moveTo>
                    <a:pt x="0" y="0"/>
                  </a:moveTo>
                  <a:lnTo>
                    <a:pt x="33749" y="0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65199" y="1604695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69" h="0">
                  <a:moveTo>
                    <a:pt x="445498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674930" y="1631695"/>
              <a:ext cx="34290" cy="641350"/>
            </a:xfrm>
            <a:custGeom>
              <a:avLst/>
              <a:gdLst/>
              <a:ahLst/>
              <a:cxnLst/>
              <a:rect l="l" t="t" r="r" b="b"/>
              <a:pathLst>
                <a:path w="34289" h="641350">
                  <a:moveTo>
                    <a:pt x="0" y="0"/>
                  </a:moveTo>
                  <a:lnTo>
                    <a:pt x="33749" y="0"/>
                  </a:lnTo>
                </a:path>
                <a:path w="34289" h="641350">
                  <a:moveTo>
                    <a:pt x="0" y="641247"/>
                  </a:moveTo>
                  <a:lnTo>
                    <a:pt x="33749" y="641247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714964" y="5398981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55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714964" y="4764483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55">
                <a:solidFill>
                  <a:srgbClr val="666666"/>
                </a:solidFill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713698" y="4123236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713698" y="3488738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713698" y="2847491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713698" y="2212993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713698" y="1605495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945635" y="3243225"/>
            <a:ext cx="135890" cy="759460"/>
          </a:xfrm>
          <a:prstGeom prst="rect">
            <a:avLst/>
          </a:prstGeom>
        </p:spPr>
        <p:txBody>
          <a:bodyPr wrap="square" lIns="0" tIns="2476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Unemployment</a:t>
            </a:r>
            <a:r>
              <a:rPr dirty="0" sz="600" spc="4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25">
                <a:solidFill>
                  <a:srgbClr val="333333"/>
                </a:solidFill>
                <a:latin typeface="Arial"/>
                <a:cs typeface="Arial"/>
              </a:rPr>
              <a:t>(%)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007322" y="1601320"/>
            <a:ext cx="5113655" cy="5252085"/>
            <a:chOff x="1007322" y="1601320"/>
            <a:chExt cx="5113655" cy="5252085"/>
          </a:xfrm>
        </p:grpSpPr>
        <p:sp>
          <p:nvSpPr>
            <p:cNvPr id="43" name="object 43" descr=""/>
            <p:cNvSpPr/>
            <p:nvPr/>
          </p:nvSpPr>
          <p:spPr>
            <a:xfrm>
              <a:off x="1010697" y="5458931"/>
              <a:ext cx="4664710" cy="0"/>
            </a:xfrm>
            <a:custGeom>
              <a:avLst/>
              <a:gdLst/>
              <a:ahLst/>
              <a:cxnLst/>
              <a:rect l="l" t="t" r="r" b="b"/>
              <a:pathLst>
                <a:path w="4664710" h="0">
                  <a:moveTo>
                    <a:pt x="0" y="0"/>
                  </a:moveTo>
                  <a:lnTo>
                    <a:pt x="4664232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81572" y="5398113"/>
              <a:ext cx="4593590" cy="68580"/>
            </a:xfrm>
            <a:custGeom>
              <a:avLst/>
              <a:gdLst/>
              <a:ahLst/>
              <a:cxnLst/>
              <a:rect l="l" t="t" r="r" b="b"/>
              <a:pathLst>
                <a:path w="4593590" h="68579">
                  <a:moveTo>
                    <a:pt x="0" y="55952"/>
                  </a:moveTo>
                  <a:lnTo>
                    <a:pt x="134999" y="62101"/>
                  </a:lnTo>
                  <a:lnTo>
                    <a:pt x="269998" y="60871"/>
                  </a:lnTo>
                  <a:lnTo>
                    <a:pt x="404998" y="30282"/>
                  </a:lnTo>
                  <a:lnTo>
                    <a:pt x="539997" y="0"/>
                  </a:lnTo>
                  <a:lnTo>
                    <a:pt x="674997" y="62715"/>
                  </a:lnTo>
                  <a:lnTo>
                    <a:pt x="809996" y="63177"/>
                  </a:lnTo>
                  <a:lnTo>
                    <a:pt x="944996" y="62408"/>
                  </a:lnTo>
                  <a:lnTo>
                    <a:pt x="1079995" y="60256"/>
                  </a:lnTo>
                  <a:lnTo>
                    <a:pt x="1214995" y="64560"/>
                  </a:lnTo>
                  <a:lnTo>
                    <a:pt x="1349994" y="68095"/>
                  </a:lnTo>
                  <a:lnTo>
                    <a:pt x="1484994" y="55952"/>
                  </a:lnTo>
                  <a:lnTo>
                    <a:pt x="1619993" y="60102"/>
                  </a:lnTo>
                  <a:lnTo>
                    <a:pt x="1754993" y="56106"/>
                  </a:lnTo>
                  <a:lnTo>
                    <a:pt x="1889992" y="63945"/>
                  </a:lnTo>
                  <a:lnTo>
                    <a:pt x="2024992" y="64406"/>
                  </a:lnTo>
                  <a:lnTo>
                    <a:pt x="2159991" y="59948"/>
                  </a:lnTo>
                  <a:lnTo>
                    <a:pt x="2294991" y="58104"/>
                  </a:lnTo>
                  <a:lnTo>
                    <a:pt x="2429990" y="63177"/>
                  </a:lnTo>
                  <a:lnTo>
                    <a:pt x="2564990" y="65482"/>
                  </a:lnTo>
                  <a:lnTo>
                    <a:pt x="2699989" y="61485"/>
                  </a:lnTo>
                  <a:lnTo>
                    <a:pt x="2834989" y="59641"/>
                  </a:lnTo>
                  <a:lnTo>
                    <a:pt x="2969988" y="61639"/>
                  </a:lnTo>
                  <a:lnTo>
                    <a:pt x="3104988" y="62715"/>
                  </a:lnTo>
                  <a:lnTo>
                    <a:pt x="3239987" y="61639"/>
                  </a:lnTo>
                  <a:lnTo>
                    <a:pt x="3374987" y="55798"/>
                  </a:lnTo>
                  <a:lnTo>
                    <a:pt x="3509986" y="53339"/>
                  </a:lnTo>
                  <a:lnTo>
                    <a:pt x="3644986" y="63638"/>
                  </a:lnTo>
                  <a:lnTo>
                    <a:pt x="3779985" y="60102"/>
                  </a:lnTo>
                  <a:lnTo>
                    <a:pt x="3914985" y="60256"/>
                  </a:lnTo>
                  <a:lnTo>
                    <a:pt x="4049984" y="63484"/>
                  </a:lnTo>
                  <a:lnTo>
                    <a:pt x="4184984" y="61024"/>
                  </a:lnTo>
                  <a:lnTo>
                    <a:pt x="4319983" y="59180"/>
                  </a:lnTo>
                  <a:lnTo>
                    <a:pt x="4454983" y="59948"/>
                  </a:lnTo>
                  <a:lnTo>
                    <a:pt x="4589982" y="60871"/>
                  </a:lnTo>
                  <a:lnTo>
                    <a:pt x="4593357" y="60867"/>
                  </a:lnTo>
                </a:path>
              </a:pathLst>
            </a:custGeom>
            <a:ln w="20249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10691" y="2998571"/>
              <a:ext cx="4664710" cy="2160270"/>
            </a:xfrm>
            <a:custGeom>
              <a:avLst/>
              <a:gdLst/>
              <a:ahLst/>
              <a:cxnLst/>
              <a:rect l="l" t="t" r="r" b="b"/>
              <a:pathLst>
                <a:path w="4664710" h="2160270">
                  <a:moveTo>
                    <a:pt x="4664227" y="2153247"/>
                  </a:moveTo>
                  <a:lnTo>
                    <a:pt x="0" y="2153247"/>
                  </a:lnTo>
                  <a:lnTo>
                    <a:pt x="0" y="2159990"/>
                  </a:lnTo>
                  <a:lnTo>
                    <a:pt x="4664227" y="2159990"/>
                  </a:lnTo>
                  <a:lnTo>
                    <a:pt x="4664227" y="2153247"/>
                  </a:lnTo>
                  <a:close/>
                </a:path>
                <a:path w="4664710" h="2160270">
                  <a:moveTo>
                    <a:pt x="4664227" y="1842744"/>
                  </a:moveTo>
                  <a:lnTo>
                    <a:pt x="0" y="1842744"/>
                  </a:lnTo>
                  <a:lnTo>
                    <a:pt x="0" y="1849488"/>
                  </a:lnTo>
                  <a:lnTo>
                    <a:pt x="4664227" y="1849488"/>
                  </a:lnTo>
                  <a:lnTo>
                    <a:pt x="4664227" y="1842744"/>
                  </a:lnTo>
                  <a:close/>
                </a:path>
                <a:path w="4664710" h="2160270">
                  <a:moveTo>
                    <a:pt x="4664227" y="1532242"/>
                  </a:moveTo>
                  <a:lnTo>
                    <a:pt x="0" y="1532242"/>
                  </a:lnTo>
                  <a:lnTo>
                    <a:pt x="0" y="1538998"/>
                  </a:lnTo>
                  <a:lnTo>
                    <a:pt x="4664227" y="1538998"/>
                  </a:lnTo>
                  <a:lnTo>
                    <a:pt x="4664227" y="1532242"/>
                  </a:lnTo>
                  <a:close/>
                </a:path>
                <a:path w="4664710" h="2160270">
                  <a:moveTo>
                    <a:pt x="4664227" y="1228496"/>
                  </a:moveTo>
                  <a:lnTo>
                    <a:pt x="0" y="1228496"/>
                  </a:lnTo>
                  <a:lnTo>
                    <a:pt x="0" y="1235240"/>
                  </a:lnTo>
                  <a:lnTo>
                    <a:pt x="4664227" y="1235240"/>
                  </a:lnTo>
                  <a:lnTo>
                    <a:pt x="4664227" y="1228496"/>
                  </a:lnTo>
                  <a:close/>
                </a:path>
                <a:path w="4664710" h="2160270">
                  <a:moveTo>
                    <a:pt x="4664227" y="917994"/>
                  </a:moveTo>
                  <a:lnTo>
                    <a:pt x="0" y="917994"/>
                  </a:lnTo>
                  <a:lnTo>
                    <a:pt x="0" y="924750"/>
                  </a:lnTo>
                  <a:lnTo>
                    <a:pt x="4664227" y="924750"/>
                  </a:lnTo>
                  <a:lnTo>
                    <a:pt x="4664227" y="917994"/>
                  </a:lnTo>
                  <a:close/>
                </a:path>
                <a:path w="4664710" h="2160270">
                  <a:moveTo>
                    <a:pt x="4664227" y="614248"/>
                  </a:moveTo>
                  <a:lnTo>
                    <a:pt x="0" y="614248"/>
                  </a:lnTo>
                  <a:lnTo>
                    <a:pt x="0" y="620991"/>
                  </a:lnTo>
                  <a:lnTo>
                    <a:pt x="4664227" y="620991"/>
                  </a:lnTo>
                  <a:lnTo>
                    <a:pt x="4664227" y="614248"/>
                  </a:lnTo>
                  <a:close/>
                </a:path>
                <a:path w="4664710" h="2160270">
                  <a:moveTo>
                    <a:pt x="4664227" y="303745"/>
                  </a:moveTo>
                  <a:lnTo>
                    <a:pt x="0" y="303745"/>
                  </a:lnTo>
                  <a:lnTo>
                    <a:pt x="0" y="310502"/>
                  </a:lnTo>
                  <a:lnTo>
                    <a:pt x="4664227" y="310502"/>
                  </a:lnTo>
                  <a:lnTo>
                    <a:pt x="4664227" y="303745"/>
                  </a:lnTo>
                  <a:close/>
                </a:path>
                <a:path w="4664710" h="2160270">
                  <a:moveTo>
                    <a:pt x="4664227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4664227" y="6756"/>
                  </a:lnTo>
                  <a:lnTo>
                    <a:pt x="466422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81572" y="2885651"/>
              <a:ext cx="4593590" cy="2539365"/>
            </a:xfrm>
            <a:custGeom>
              <a:avLst/>
              <a:gdLst/>
              <a:ahLst/>
              <a:cxnLst/>
              <a:rect l="l" t="t" r="r" b="b"/>
              <a:pathLst>
                <a:path w="4593590" h="2539365">
                  <a:moveTo>
                    <a:pt x="0" y="1084390"/>
                  </a:moveTo>
                  <a:lnTo>
                    <a:pt x="134999" y="1084390"/>
                  </a:lnTo>
                  <a:lnTo>
                    <a:pt x="269998" y="944057"/>
                  </a:lnTo>
                  <a:lnTo>
                    <a:pt x="404998" y="1594692"/>
                  </a:lnTo>
                  <a:lnTo>
                    <a:pt x="539997" y="1084390"/>
                  </a:lnTo>
                  <a:lnTo>
                    <a:pt x="674997" y="0"/>
                  </a:lnTo>
                  <a:lnTo>
                    <a:pt x="809996" y="1735024"/>
                  </a:lnTo>
                  <a:lnTo>
                    <a:pt x="944996" y="1837085"/>
                  </a:lnTo>
                  <a:lnTo>
                    <a:pt x="1079995" y="1773297"/>
                  </a:lnTo>
                  <a:lnTo>
                    <a:pt x="1214995" y="739937"/>
                  </a:lnTo>
                  <a:lnTo>
                    <a:pt x="1349994" y="2053963"/>
                  </a:lnTo>
                  <a:lnTo>
                    <a:pt x="1484994" y="1900873"/>
                  </a:lnTo>
                  <a:lnTo>
                    <a:pt x="1619993" y="944057"/>
                  </a:lnTo>
                  <a:lnTo>
                    <a:pt x="1754993" y="1900873"/>
                  </a:lnTo>
                  <a:lnTo>
                    <a:pt x="1889992" y="1811570"/>
                  </a:lnTo>
                  <a:lnTo>
                    <a:pt x="2024992" y="1581934"/>
                  </a:lnTo>
                  <a:lnTo>
                    <a:pt x="2159991" y="2258083"/>
                  </a:lnTo>
                  <a:lnTo>
                    <a:pt x="2294991" y="2104993"/>
                  </a:lnTo>
                  <a:lnTo>
                    <a:pt x="2429990" y="1862600"/>
                  </a:lnTo>
                  <a:lnTo>
                    <a:pt x="2564990" y="420998"/>
                  </a:lnTo>
                  <a:lnTo>
                    <a:pt x="2699989" y="318938"/>
                  </a:lnTo>
                  <a:lnTo>
                    <a:pt x="2834989" y="829239"/>
                  </a:lnTo>
                  <a:lnTo>
                    <a:pt x="2969988" y="1505389"/>
                  </a:lnTo>
                  <a:lnTo>
                    <a:pt x="3104988" y="1849842"/>
                  </a:lnTo>
                  <a:lnTo>
                    <a:pt x="3239987" y="1939145"/>
                  </a:lnTo>
                  <a:lnTo>
                    <a:pt x="3374987" y="2347386"/>
                  </a:lnTo>
                  <a:lnTo>
                    <a:pt x="3509986" y="2474962"/>
                  </a:lnTo>
                  <a:lnTo>
                    <a:pt x="3644986" y="867512"/>
                  </a:lnTo>
                  <a:lnTo>
                    <a:pt x="3779985" y="2538750"/>
                  </a:lnTo>
                  <a:lnTo>
                    <a:pt x="3914985" y="2117751"/>
                  </a:lnTo>
                  <a:lnTo>
                    <a:pt x="4049984" y="1365056"/>
                  </a:lnTo>
                  <a:lnTo>
                    <a:pt x="4184984" y="2028448"/>
                  </a:lnTo>
                  <a:lnTo>
                    <a:pt x="4319983" y="2283599"/>
                  </a:lnTo>
                  <a:lnTo>
                    <a:pt x="4454983" y="1109905"/>
                  </a:lnTo>
                  <a:lnTo>
                    <a:pt x="4589982" y="1939145"/>
                  </a:lnTo>
                  <a:lnTo>
                    <a:pt x="4593357" y="1905978"/>
                  </a:lnTo>
                </a:path>
              </a:pathLst>
            </a:custGeom>
            <a:ln w="20249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10691" y="1770074"/>
              <a:ext cx="4664710" cy="925194"/>
            </a:xfrm>
            <a:custGeom>
              <a:avLst/>
              <a:gdLst/>
              <a:ahLst/>
              <a:cxnLst/>
              <a:rect l="l" t="t" r="r" b="b"/>
              <a:pathLst>
                <a:path w="4664710" h="925194">
                  <a:moveTo>
                    <a:pt x="4664227" y="917994"/>
                  </a:moveTo>
                  <a:lnTo>
                    <a:pt x="0" y="917994"/>
                  </a:lnTo>
                  <a:lnTo>
                    <a:pt x="0" y="924750"/>
                  </a:lnTo>
                  <a:lnTo>
                    <a:pt x="4664227" y="924750"/>
                  </a:lnTo>
                  <a:lnTo>
                    <a:pt x="4664227" y="917994"/>
                  </a:lnTo>
                  <a:close/>
                </a:path>
                <a:path w="4664710" h="925194">
                  <a:moveTo>
                    <a:pt x="4664227" y="614248"/>
                  </a:moveTo>
                  <a:lnTo>
                    <a:pt x="0" y="614248"/>
                  </a:lnTo>
                  <a:lnTo>
                    <a:pt x="0" y="621004"/>
                  </a:lnTo>
                  <a:lnTo>
                    <a:pt x="4664227" y="621004"/>
                  </a:lnTo>
                  <a:lnTo>
                    <a:pt x="4664227" y="614248"/>
                  </a:lnTo>
                  <a:close/>
                </a:path>
                <a:path w="4664710" h="925194">
                  <a:moveTo>
                    <a:pt x="4664227" y="303745"/>
                  </a:moveTo>
                  <a:lnTo>
                    <a:pt x="0" y="303745"/>
                  </a:lnTo>
                  <a:lnTo>
                    <a:pt x="0" y="310502"/>
                  </a:lnTo>
                  <a:lnTo>
                    <a:pt x="4664227" y="310502"/>
                  </a:lnTo>
                  <a:lnTo>
                    <a:pt x="4664227" y="303745"/>
                  </a:lnTo>
                  <a:close/>
                </a:path>
                <a:path w="4664710" h="925194">
                  <a:moveTo>
                    <a:pt x="4664227" y="0"/>
                  </a:moveTo>
                  <a:lnTo>
                    <a:pt x="0" y="0"/>
                  </a:lnTo>
                  <a:lnTo>
                    <a:pt x="0" y="6756"/>
                  </a:lnTo>
                  <a:lnTo>
                    <a:pt x="4664227" y="6756"/>
                  </a:lnTo>
                  <a:lnTo>
                    <a:pt x="466422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10697" y="1604695"/>
              <a:ext cx="0" cy="4050029"/>
            </a:xfrm>
            <a:custGeom>
              <a:avLst/>
              <a:gdLst/>
              <a:ahLst/>
              <a:cxnLst/>
              <a:rect l="l" t="t" r="r" b="b"/>
              <a:pathLst>
                <a:path w="0" h="4050029">
                  <a:moveTo>
                    <a:pt x="0" y="0"/>
                  </a:moveTo>
                  <a:lnTo>
                    <a:pt x="0" y="4049984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674930" y="1604695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 h="0">
                  <a:moveTo>
                    <a:pt x="445498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10697" y="1604695"/>
              <a:ext cx="4664710" cy="3810"/>
            </a:xfrm>
            <a:custGeom>
              <a:avLst/>
              <a:gdLst/>
              <a:ahLst/>
              <a:cxnLst/>
              <a:rect l="l" t="t" r="r" b="b"/>
              <a:pathLst>
                <a:path w="4664710" h="3809">
                  <a:moveTo>
                    <a:pt x="4664232" y="3375"/>
                  </a:moveTo>
                  <a:lnTo>
                    <a:pt x="0" y="3375"/>
                  </a:lnTo>
                  <a:lnTo>
                    <a:pt x="0" y="0"/>
                  </a:lnTo>
                  <a:lnTo>
                    <a:pt x="4664232" y="0"/>
                  </a:lnTo>
                  <a:lnTo>
                    <a:pt x="4664232" y="3375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674930" y="5654680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 h="0">
                  <a:moveTo>
                    <a:pt x="445498" y="0"/>
                  </a:moveTo>
                  <a:lnTo>
                    <a:pt x="0" y="0"/>
                  </a:lnTo>
                </a:path>
                <a:path w="445770" h="0">
                  <a:moveTo>
                    <a:pt x="445498" y="0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10697" y="5651305"/>
              <a:ext cx="4664710" cy="3810"/>
            </a:xfrm>
            <a:custGeom>
              <a:avLst/>
              <a:gdLst/>
              <a:ahLst/>
              <a:cxnLst/>
              <a:rect l="l" t="t" r="r" b="b"/>
              <a:pathLst>
                <a:path w="4664710" h="3810">
                  <a:moveTo>
                    <a:pt x="0" y="0"/>
                  </a:moveTo>
                  <a:lnTo>
                    <a:pt x="4664232" y="0"/>
                  </a:lnTo>
                  <a:lnTo>
                    <a:pt x="4664232" y="3374"/>
                  </a:lnTo>
                  <a:lnTo>
                    <a:pt x="0" y="3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674930" y="1604695"/>
              <a:ext cx="0" cy="4050029"/>
            </a:xfrm>
            <a:custGeom>
              <a:avLst/>
              <a:gdLst/>
              <a:ahLst/>
              <a:cxnLst/>
              <a:rect l="l" t="t" r="r" b="b"/>
              <a:pathLst>
                <a:path w="0" h="4050029">
                  <a:moveTo>
                    <a:pt x="0" y="0"/>
                  </a:moveTo>
                  <a:lnTo>
                    <a:pt x="0" y="4049984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10697" y="6748176"/>
              <a:ext cx="4671060" cy="101600"/>
            </a:xfrm>
            <a:custGeom>
              <a:avLst/>
              <a:gdLst/>
              <a:ahLst/>
              <a:cxnLst/>
              <a:rect l="l" t="t" r="r" b="b"/>
              <a:pathLst>
                <a:path w="4671060" h="101600">
                  <a:moveTo>
                    <a:pt x="0" y="0"/>
                  </a:moveTo>
                  <a:lnTo>
                    <a:pt x="4670982" y="0"/>
                  </a:lnTo>
                  <a:lnTo>
                    <a:pt x="4670982" y="101249"/>
                  </a:lnTo>
                  <a:lnTo>
                    <a:pt x="0" y="10124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10697" y="6748176"/>
              <a:ext cx="877569" cy="101600"/>
            </a:xfrm>
            <a:custGeom>
              <a:avLst/>
              <a:gdLst/>
              <a:ahLst/>
              <a:cxnLst/>
              <a:rect l="l" t="t" r="r" b="b"/>
              <a:pathLst>
                <a:path w="877569" h="101600">
                  <a:moveTo>
                    <a:pt x="877496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877496" y="0"/>
                  </a:lnTo>
                  <a:lnTo>
                    <a:pt x="877496" y="10124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10697" y="6748176"/>
              <a:ext cx="877569" cy="101600"/>
            </a:xfrm>
            <a:custGeom>
              <a:avLst/>
              <a:gdLst/>
              <a:ahLst/>
              <a:cxnLst/>
              <a:rect l="l" t="t" r="r" b="b"/>
              <a:pathLst>
                <a:path w="877569" h="101600">
                  <a:moveTo>
                    <a:pt x="0" y="0"/>
                  </a:moveTo>
                  <a:lnTo>
                    <a:pt x="877496" y="0"/>
                  </a:lnTo>
                  <a:lnTo>
                    <a:pt x="877496" y="101249"/>
                  </a:lnTo>
                  <a:lnTo>
                    <a:pt x="0" y="10124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 descr=""/>
          <p:cNvGrpSpPr/>
          <p:nvPr/>
        </p:nvGrpSpPr>
        <p:grpSpPr>
          <a:xfrm>
            <a:off x="6174428" y="1638445"/>
            <a:ext cx="94615" cy="229870"/>
            <a:chOff x="6174428" y="1638445"/>
            <a:chExt cx="94615" cy="229870"/>
          </a:xfrm>
        </p:grpSpPr>
        <p:sp>
          <p:nvSpPr>
            <p:cNvPr id="58" name="object 58" descr=""/>
            <p:cNvSpPr/>
            <p:nvPr/>
          </p:nvSpPr>
          <p:spPr>
            <a:xfrm>
              <a:off x="6174428" y="163844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94499" y="94499"/>
                  </a:moveTo>
                  <a:lnTo>
                    <a:pt x="0" y="94499"/>
                  </a:lnTo>
                  <a:lnTo>
                    <a:pt x="0" y="0"/>
                  </a:lnTo>
                  <a:lnTo>
                    <a:pt x="94499" y="0"/>
                  </a:lnTo>
                  <a:lnTo>
                    <a:pt x="94499" y="9449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174428" y="177344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94499" y="94499"/>
                  </a:moveTo>
                  <a:lnTo>
                    <a:pt x="0" y="94499"/>
                  </a:lnTo>
                  <a:lnTo>
                    <a:pt x="0" y="0"/>
                  </a:lnTo>
                  <a:lnTo>
                    <a:pt x="94499" y="0"/>
                  </a:lnTo>
                  <a:lnTo>
                    <a:pt x="94499" y="9449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6148228" y="1479946"/>
            <a:ext cx="901700" cy="40386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54305" marR="5080" indent="-142240">
              <a:lnSpc>
                <a:spcPct val="140300"/>
              </a:lnSpc>
              <a:spcBef>
                <a:spcPts val="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Measure</a:t>
            </a:r>
            <a:r>
              <a:rPr dirty="0" sz="600" spc="2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Arial"/>
                <a:cs typeface="Arial"/>
              </a:rPr>
              <a:t>Names</a:t>
            </a:r>
            <a:r>
              <a:rPr dirty="0" sz="600" spc="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45">
                <a:solidFill>
                  <a:srgbClr val="333333"/>
                </a:solidFill>
                <a:latin typeface="Tahoma"/>
                <a:cs typeface="Tahoma"/>
              </a:rPr>
              <a:t>Inﬂation</a:t>
            </a:r>
            <a:r>
              <a:rPr dirty="0" sz="6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333333"/>
                </a:solidFill>
                <a:latin typeface="Tahoma"/>
                <a:cs typeface="Tahoma"/>
              </a:rPr>
              <a:t>(%)</a:t>
            </a:r>
            <a:r>
              <a:rPr dirty="0" sz="600" spc="5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333333"/>
                </a:solidFill>
                <a:latin typeface="Tahoma"/>
                <a:cs typeface="Tahoma"/>
              </a:rPr>
              <a:t>Unemployment</a:t>
            </a:r>
            <a:r>
              <a:rPr dirty="0" sz="600" spc="47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333333"/>
                </a:solidFill>
                <a:latin typeface="Tahoma"/>
                <a:cs typeface="Tahoma"/>
              </a:rPr>
              <a:t>(%)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1999"/>
            <a:ext cx="5765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333333"/>
                </a:solidFill>
                <a:latin typeface="Lucida Sans Unicode"/>
                <a:cs typeface="Lucida Sans Unicode"/>
              </a:rPr>
              <a:t>Story</a:t>
            </a:r>
            <a:r>
              <a:rPr dirty="0" sz="1250" spc="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21698" y="835198"/>
          <a:ext cx="6142990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175"/>
                <a:gridCol w="1026160"/>
                <a:gridCol w="1026160"/>
                <a:gridCol w="1026160"/>
                <a:gridCol w="1026160"/>
                <a:gridCol w="1019175"/>
              </a:tblGrid>
              <a:tr h="472440">
                <a:tc>
                  <a:txBody>
                    <a:bodyPr/>
                    <a:lstStyle/>
                    <a:p>
                      <a:pPr marL="67310" marR="240029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Economic</a:t>
                      </a:r>
                      <a:r>
                        <a:rPr dirty="0" sz="600" spc="24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freedom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24460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Top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40</a:t>
                      </a:r>
                      <a:r>
                        <a:rPr dirty="0" sz="600" spc="4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ranking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countries</a:t>
                      </a:r>
                      <a:r>
                        <a:rPr dirty="0" sz="600" spc="15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600" spc="15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600" spc="15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249554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 spc="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Bottom</a:t>
                      </a:r>
                      <a:r>
                        <a:rPr dirty="0" sz="600" spc="-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ranking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countries</a:t>
                      </a:r>
                      <a:r>
                        <a:rPr dirty="0" sz="600" spc="18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dirty="0" sz="600" spc="18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unemployment</a:t>
                      </a:r>
                      <a:r>
                        <a:rPr dirty="0" sz="600" spc="45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3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rate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5303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45">
                          <a:latin typeface="Tahoma"/>
                          <a:cs typeface="Tahoma"/>
                        </a:rPr>
                        <a:t> ﬁnancial</a:t>
                      </a:r>
                      <a:r>
                        <a:rPr dirty="0" sz="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latin typeface="Tahoma"/>
                          <a:cs typeface="Tahoma"/>
                        </a:rPr>
                        <a:t>freedom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146685">
                        <a:lnSpc>
                          <a:spcPct val="125499"/>
                        </a:lnSpc>
                        <a:spcBef>
                          <a:spcPts val="385"/>
                        </a:spcBef>
                      </a:pP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Index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score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dirty="0" sz="600" spc="12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25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dirty="0" sz="600" spc="50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757575"/>
                          </a:solidFill>
                          <a:latin typeface="Tahoma"/>
                          <a:cs typeface="Tahoma"/>
                        </a:rPr>
                        <a:t>population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595574" y="1500071"/>
            <a:ext cx="5498465" cy="3375025"/>
            <a:chOff x="595574" y="1500071"/>
            <a:chExt cx="5498465" cy="3375025"/>
          </a:xfrm>
        </p:grpSpPr>
        <p:sp>
          <p:nvSpPr>
            <p:cNvPr id="5" name="object 5" descr=""/>
            <p:cNvSpPr/>
            <p:nvPr/>
          </p:nvSpPr>
          <p:spPr>
            <a:xfrm>
              <a:off x="3474428" y="3197694"/>
              <a:ext cx="1525905" cy="1674495"/>
            </a:xfrm>
            <a:custGeom>
              <a:avLst/>
              <a:gdLst/>
              <a:ahLst/>
              <a:cxnLst/>
              <a:rect l="l" t="t" r="r" b="b"/>
              <a:pathLst>
                <a:path w="1525904" h="1674495">
                  <a:moveTo>
                    <a:pt x="1525498" y="0"/>
                  </a:moveTo>
                  <a:lnTo>
                    <a:pt x="830249" y="0"/>
                  </a:lnTo>
                  <a:lnTo>
                    <a:pt x="830249" y="1160995"/>
                  </a:lnTo>
                  <a:lnTo>
                    <a:pt x="0" y="1160995"/>
                  </a:lnTo>
                  <a:lnTo>
                    <a:pt x="0" y="1673999"/>
                  </a:lnTo>
                  <a:lnTo>
                    <a:pt x="1525498" y="1673999"/>
                  </a:lnTo>
                  <a:lnTo>
                    <a:pt x="1525498" y="1160995"/>
                  </a:lnTo>
                  <a:lnTo>
                    <a:pt x="1525498" y="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74438" y="4358685"/>
              <a:ext cx="1525905" cy="513080"/>
            </a:xfrm>
            <a:custGeom>
              <a:avLst/>
              <a:gdLst/>
              <a:ahLst/>
              <a:cxnLst/>
              <a:rect l="l" t="t" r="r" b="b"/>
              <a:pathLst>
                <a:path w="1525904" h="513079">
                  <a:moveTo>
                    <a:pt x="0" y="0"/>
                  </a:moveTo>
                  <a:lnTo>
                    <a:pt x="1525494" y="0"/>
                  </a:lnTo>
                  <a:lnTo>
                    <a:pt x="1525494" y="512998"/>
                  </a:lnTo>
                  <a:lnTo>
                    <a:pt x="0" y="512998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71063" y="4869995"/>
              <a:ext cx="6985" cy="3810"/>
            </a:xfrm>
            <a:custGeom>
              <a:avLst/>
              <a:gdLst/>
              <a:ahLst/>
              <a:cxnLst/>
              <a:rect l="l" t="t" r="r" b="b"/>
              <a:pathLst>
                <a:path w="6985" h="3810">
                  <a:moveTo>
                    <a:pt x="3374" y="0"/>
                  </a:moveTo>
                  <a:lnTo>
                    <a:pt x="6749" y="0"/>
                  </a:lnTo>
                </a:path>
                <a:path w="6985" h="3810">
                  <a:moveTo>
                    <a:pt x="0" y="3374"/>
                  </a:moveTo>
                  <a:lnTo>
                    <a:pt x="6749" y="3374"/>
                  </a:lnTo>
                </a:path>
              </a:pathLst>
            </a:custGeom>
            <a:ln w="33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8944" y="3197694"/>
              <a:ext cx="2875915" cy="857250"/>
            </a:xfrm>
            <a:custGeom>
              <a:avLst/>
              <a:gdLst/>
              <a:ahLst/>
              <a:cxnLst/>
              <a:rect l="l" t="t" r="r" b="b"/>
              <a:pathLst>
                <a:path w="2875915" h="857250">
                  <a:moveTo>
                    <a:pt x="2875483" y="0"/>
                  </a:moveTo>
                  <a:lnTo>
                    <a:pt x="1484998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484998" y="857250"/>
                  </a:lnTo>
                  <a:lnTo>
                    <a:pt x="1484998" y="836993"/>
                  </a:lnTo>
                  <a:lnTo>
                    <a:pt x="2875483" y="836993"/>
                  </a:lnTo>
                  <a:lnTo>
                    <a:pt x="2875483" y="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83943" y="3197689"/>
              <a:ext cx="1390650" cy="837565"/>
            </a:xfrm>
            <a:custGeom>
              <a:avLst/>
              <a:gdLst/>
              <a:ahLst/>
              <a:cxnLst/>
              <a:rect l="l" t="t" r="r" b="b"/>
              <a:pathLst>
                <a:path w="1390650" h="837564">
                  <a:moveTo>
                    <a:pt x="0" y="0"/>
                  </a:moveTo>
                  <a:lnTo>
                    <a:pt x="1390494" y="0"/>
                  </a:lnTo>
                  <a:lnTo>
                    <a:pt x="1390494" y="836996"/>
                  </a:lnTo>
                  <a:lnTo>
                    <a:pt x="0" y="836996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8949" y="4054936"/>
              <a:ext cx="1485265" cy="817244"/>
            </a:xfrm>
            <a:custGeom>
              <a:avLst/>
              <a:gdLst/>
              <a:ahLst/>
              <a:cxnLst/>
              <a:rect l="l" t="t" r="r" b="b"/>
              <a:pathLst>
                <a:path w="1485264" h="817245">
                  <a:moveTo>
                    <a:pt x="1484994" y="816746"/>
                  </a:moveTo>
                  <a:lnTo>
                    <a:pt x="0" y="816746"/>
                  </a:lnTo>
                  <a:lnTo>
                    <a:pt x="0" y="0"/>
                  </a:lnTo>
                  <a:lnTo>
                    <a:pt x="1484994" y="0"/>
                  </a:lnTo>
                  <a:lnTo>
                    <a:pt x="1484994" y="816746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98949" y="4054936"/>
              <a:ext cx="1485265" cy="817244"/>
            </a:xfrm>
            <a:custGeom>
              <a:avLst/>
              <a:gdLst/>
              <a:ahLst/>
              <a:cxnLst/>
              <a:rect l="l" t="t" r="r" b="b"/>
              <a:pathLst>
                <a:path w="1485264" h="817245">
                  <a:moveTo>
                    <a:pt x="0" y="0"/>
                  </a:moveTo>
                  <a:lnTo>
                    <a:pt x="1484994" y="0"/>
                  </a:lnTo>
                  <a:lnTo>
                    <a:pt x="1484994" y="816746"/>
                  </a:lnTo>
                  <a:lnTo>
                    <a:pt x="0" y="816746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74438" y="3197689"/>
              <a:ext cx="830580" cy="1161415"/>
            </a:xfrm>
            <a:custGeom>
              <a:avLst/>
              <a:gdLst/>
              <a:ahLst/>
              <a:cxnLst/>
              <a:rect l="l" t="t" r="r" b="b"/>
              <a:pathLst>
                <a:path w="830579" h="1161414">
                  <a:moveTo>
                    <a:pt x="830246" y="1160995"/>
                  </a:moveTo>
                  <a:lnTo>
                    <a:pt x="0" y="1160995"/>
                  </a:lnTo>
                  <a:lnTo>
                    <a:pt x="0" y="0"/>
                  </a:lnTo>
                  <a:lnTo>
                    <a:pt x="830246" y="0"/>
                  </a:lnTo>
                  <a:lnTo>
                    <a:pt x="830246" y="1160995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74438" y="3197689"/>
              <a:ext cx="830580" cy="1161415"/>
            </a:xfrm>
            <a:custGeom>
              <a:avLst/>
              <a:gdLst/>
              <a:ahLst/>
              <a:cxnLst/>
              <a:rect l="l" t="t" r="r" b="b"/>
              <a:pathLst>
                <a:path w="830579" h="1161414">
                  <a:moveTo>
                    <a:pt x="0" y="0"/>
                  </a:moveTo>
                  <a:lnTo>
                    <a:pt x="830246" y="0"/>
                  </a:lnTo>
                  <a:lnTo>
                    <a:pt x="830246" y="1160995"/>
                  </a:lnTo>
                  <a:lnTo>
                    <a:pt x="0" y="1160995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83943" y="4034686"/>
              <a:ext cx="1390650" cy="837565"/>
            </a:xfrm>
            <a:custGeom>
              <a:avLst/>
              <a:gdLst/>
              <a:ahLst/>
              <a:cxnLst/>
              <a:rect l="l" t="t" r="r" b="b"/>
              <a:pathLst>
                <a:path w="1390650" h="837564">
                  <a:moveTo>
                    <a:pt x="1390494" y="836996"/>
                  </a:moveTo>
                  <a:lnTo>
                    <a:pt x="0" y="836996"/>
                  </a:lnTo>
                  <a:lnTo>
                    <a:pt x="0" y="0"/>
                  </a:lnTo>
                  <a:lnTo>
                    <a:pt x="1390494" y="0"/>
                  </a:lnTo>
                  <a:lnTo>
                    <a:pt x="1390494" y="836996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83943" y="4034686"/>
              <a:ext cx="1390650" cy="837565"/>
            </a:xfrm>
            <a:custGeom>
              <a:avLst/>
              <a:gdLst/>
              <a:ahLst/>
              <a:cxnLst/>
              <a:rect l="l" t="t" r="r" b="b"/>
              <a:pathLst>
                <a:path w="1390650" h="837564">
                  <a:moveTo>
                    <a:pt x="0" y="0"/>
                  </a:moveTo>
                  <a:lnTo>
                    <a:pt x="1390494" y="0"/>
                  </a:lnTo>
                  <a:lnTo>
                    <a:pt x="1390494" y="836996"/>
                  </a:lnTo>
                  <a:lnTo>
                    <a:pt x="0" y="836996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020183" y="3933437"/>
              <a:ext cx="1073785" cy="938530"/>
            </a:xfrm>
            <a:custGeom>
              <a:avLst/>
              <a:gdLst/>
              <a:ahLst/>
              <a:cxnLst/>
              <a:rect l="l" t="t" r="r" b="b"/>
              <a:pathLst>
                <a:path w="1073785" h="938529">
                  <a:moveTo>
                    <a:pt x="1073245" y="938246"/>
                  </a:moveTo>
                  <a:lnTo>
                    <a:pt x="0" y="938246"/>
                  </a:lnTo>
                  <a:lnTo>
                    <a:pt x="0" y="0"/>
                  </a:lnTo>
                  <a:lnTo>
                    <a:pt x="1073245" y="0"/>
                  </a:lnTo>
                  <a:lnTo>
                    <a:pt x="1073245" y="938246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09429" y="1503450"/>
              <a:ext cx="1390650" cy="1626870"/>
            </a:xfrm>
            <a:custGeom>
              <a:avLst/>
              <a:gdLst/>
              <a:ahLst/>
              <a:cxnLst/>
              <a:rect l="l" t="t" r="r" b="b"/>
              <a:pathLst>
                <a:path w="1390650" h="1626870">
                  <a:moveTo>
                    <a:pt x="1390497" y="0"/>
                  </a:moveTo>
                  <a:lnTo>
                    <a:pt x="695248" y="0"/>
                  </a:lnTo>
                  <a:lnTo>
                    <a:pt x="0" y="0"/>
                  </a:lnTo>
                  <a:lnTo>
                    <a:pt x="0" y="1626743"/>
                  </a:lnTo>
                  <a:lnTo>
                    <a:pt x="695248" y="1626743"/>
                  </a:lnTo>
                  <a:lnTo>
                    <a:pt x="1390497" y="1626743"/>
                  </a:lnTo>
                  <a:lnTo>
                    <a:pt x="1390497" y="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609438" y="1503446"/>
              <a:ext cx="695325" cy="1626870"/>
            </a:xfrm>
            <a:custGeom>
              <a:avLst/>
              <a:gdLst/>
              <a:ahLst/>
              <a:cxnLst/>
              <a:rect l="l" t="t" r="r" b="b"/>
              <a:pathLst>
                <a:path w="695325" h="1626870">
                  <a:moveTo>
                    <a:pt x="0" y="0"/>
                  </a:moveTo>
                  <a:lnTo>
                    <a:pt x="695247" y="0"/>
                  </a:lnTo>
                  <a:lnTo>
                    <a:pt x="695247" y="1626743"/>
                  </a:lnTo>
                  <a:lnTo>
                    <a:pt x="0" y="1626743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8944" y="1503450"/>
              <a:ext cx="3010535" cy="925194"/>
            </a:xfrm>
            <a:custGeom>
              <a:avLst/>
              <a:gdLst/>
              <a:ahLst/>
              <a:cxnLst/>
              <a:rect l="l" t="t" r="r" b="b"/>
              <a:pathLst>
                <a:path w="3010535" h="925194">
                  <a:moveTo>
                    <a:pt x="3010484" y="0"/>
                  </a:moveTo>
                  <a:lnTo>
                    <a:pt x="1606486" y="0"/>
                  </a:lnTo>
                  <a:lnTo>
                    <a:pt x="0" y="0"/>
                  </a:lnTo>
                  <a:lnTo>
                    <a:pt x="0" y="924750"/>
                  </a:lnTo>
                  <a:lnTo>
                    <a:pt x="1606486" y="924750"/>
                  </a:lnTo>
                  <a:lnTo>
                    <a:pt x="1606486" y="850493"/>
                  </a:lnTo>
                  <a:lnTo>
                    <a:pt x="3010484" y="850493"/>
                  </a:lnTo>
                  <a:lnTo>
                    <a:pt x="3010484" y="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205443" y="1503446"/>
              <a:ext cx="1404620" cy="850900"/>
            </a:xfrm>
            <a:custGeom>
              <a:avLst/>
              <a:gdLst/>
              <a:ahLst/>
              <a:cxnLst/>
              <a:rect l="l" t="t" r="r" b="b"/>
              <a:pathLst>
                <a:path w="1404620" h="850900">
                  <a:moveTo>
                    <a:pt x="0" y="0"/>
                  </a:moveTo>
                  <a:lnTo>
                    <a:pt x="1403994" y="0"/>
                  </a:lnTo>
                  <a:lnTo>
                    <a:pt x="1403994" y="850496"/>
                  </a:lnTo>
                  <a:lnTo>
                    <a:pt x="0" y="850496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09438" y="3130189"/>
              <a:ext cx="1390650" cy="54610"/>
            </a:xfrm>
            <a:custGeom>
              <a:avLst/>
              <a:gdLst/>
              <a:ahLst/>
              <a:cxnLst/>
              <a:rect l="l" t="t" r="r" b="b"/>
              <a:pathLst>
                <a:path w="1390650" h="54610">
                  <a:moveTo>
                    <a:pt x="1390494" y="53999"/>
                  </a:moveTo>
                  <a:lnTo>
                    <a:pt x="0" y="53999"/>
                  </a:lnTo>
                  <a:lnTo>
                    <a:pt x="0" y="0"/>
                  </a:lnTo>
                  <a:lnTo>
                    <a:pt x="1390494" y="0"/>
                  </a:lnTo>
                  <a:lnTo>
                    <a:pt x="1390494" y="5399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609438" y="3130189"/>
              <a:ext cx="1390650" cy="54610"/>
            </a:xfrm>
            <a:custGeom>
              <a:avLst/>
              <a:gdLst/>
              <a:ahLst/>
              <a:cxnLst/>
              <a:rect l="l" t="t" r="r" b="b"/>
              <a:pathLst>
                <a:path w="1390650" h="54610">
                  <a:moveTo>
                    <a:pt x="0" y="0"/>
                  </a:moveTo>
                  <a:lnTo>
                    <a:pt x="1390494" y="0"/>
                  </a:lnTo>
                  <a:lnTo>
                    <a:pt x="1390494" y="53999"/>
                  </a:lnTo>
                  <a:lnTo>
                    <a:pt x="0" y="5399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205443" y="2353942"/>
              <a:ext cx="1404620" cy="830580"/>
            </a:xfrm>
            <a:custGeom>
              <a:avLst/>
              <a:gdLst/>
              <a:ahLst/>
              <a:cxnLst/>
              <a:rect l="l" t="t" r="r" b="b"/>
              <a:pathLst>
                <a:path w="1404620" h="830580">
                  <a:moveTo>
                    <a:pt x="1403994" y="830246"/>
                  </a:moveTo>
                  <a:lnTo>
                    <a:pt x="0" y="830246"/>
                  </a:lnTo>
                  <a:lnTo>
                    <a:pt x="0" y="0"/>
                  </a:lnTo>
                  <a:lnTo>
                    <a:pt x="1403994" y="0"/>
                  </a:lnTo>
                  <a:lnTo>
                    <a:pt x="1403994" y="83024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05443" y="2353942"/>
              <a:ext cx="1404620" cy="830580"/>
            </a:xfrm>
            <a:custGeom>
              <a:avLst/>
              <a:gdLst/>
              <a:ahLst/>
              <a:cxnLst/>
              <a:rect l="l" t="t" r="r" b="b"/>
              <a:pathLst>
                <a:path w="1404620" h="830580">
                  <a:moveTo>
                    <a:pt x="0" y="0"/>
                  </a:moveTo>
                  <a:lnTo>
                    <a:pt x="1403994" y="0"/>
                  </a:lnTo>
                  <a:lnTo>
                    <a:pt x="1403994" y="830246"/>
                  </a:lnTo>
                  <a:lnTo>
                    <a:pt x="0" y="830246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98949" y="2428192"/>
              <a:ext cx="1606550" cy="756285"/>
            </a:xfrm>
            <a:custGeom>
              <a:avLst/>
              <a:gdLst/>
              <a:ahLst/>
              <a:cxnLst/>
              <a:rect l="l" t="t" r="r" b="b"/>
              <a:pathLst>
                <a:path w="1606550" h="756285">
                  <a:moveTo>
                    <a:pt x="1606494" y="755997"/>
                  </a:moveTo>
                  <a:lnTo>
                    <a:pt x="0" y="755997"/>
                  </a:lnTo>
                  <a:lnTo>
                    <a:pt x="0" y="0"/>
                  </a:lnTo>
                  <a:lnTo>
                    <a:pt x="1606494" y="0"/>
                  </a:lnTo>
                  <a:lnTo>
                    <a:pt x="1606494" y="75599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8949" y="2428192"/>
              <a:ext cx="1606550" cy="756285"/>
            </a:xfrm>
            <a:custGeom>
              <a:avLst/>
              <a:gdLst/>
              <a:ahLst/>
              <a:cxnLst/>
              <a:rect l="l" t="t" r="r" b="b"/>
              <a:pathLst>
                <a:path w="1606550" h="756285">
                  <a:moveTo>
                    <a:pt x="0" y="0"/>
                  </a:moveTo>
                  <a:lnTo>
                    <a:pt x="1606494" y="0"/>
                  </a:lnTo>
                  <a:lnTo>
                    <a:pt x="1606494" y="755997"/>
                  </a:lnTo>
                  <a:lnTo>
                    <a:pt x="0" y="755997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09438" y="31841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09438" y="31841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020170" y="1503450"/>
              <a:ext cx="1073785" cy="1208405"/>
            </a:xfrm>
            <a:custGeom>
              <a:avLst/>
              <a:gdLst/>
              <a:ahLst/>
              <a:cxnLst/>
              <a:rect l="l" t="t" r="r" b="b"/>
              <a:pathLst>
                <a:path w="1073785" h="1208405">
                  <a:moveTo>
                    <a:pt x="1073251" y="0"/>
                  </a:moveTo>
                  <a:lnTo>
                    <a:pt x="580504" y="0"/>
                  </a:lnTo>
                  <a:lnTo>
                    <a:pt x="0" y="0"/>
                  </a:lnTo>
                  <a:lnTo>
                    <a:pt x="0" y="1208252"/>
                  </a:lnTo>
                  <a:lnTo>
                    <a:pt x="580504" y="1208252"/>
                  </a:lnTo>
                  <a:lnTo>
                    <a:pt x="1073251" y="1208252"/>
                  </a:lnTo>
                  <a:lnTo>
                    <a:pt x="1073251" y="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020183" y="1503446"/>
              <a:ext cx="581025" cy="1208405"/>
            </a:xfrm>
            <a:custGeom>
              <a:avLst/>
              <a:gdLst/>
              <a:ahLst/>
              <a:cxnLst/>
              <a:rect l="l" t="t" r="r" b="b"/>
              <a:pathLst>
                <a:path w="581025" h="1208405">
                  <a:moveTo>
                    <a:pt x="0" y="0"/>
                  </a:moveTo>
                  <a:lnTo>
                    <a:pt x="580497" y="0"/>
                  </a:lnTo>
                  <a:lnTo>
                    <a:pt x="580497" y="1208245"/>
                  </a:lnTo>
                  <a:lnTo>
                    <a:pt x="0" y="1208245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345985" y="3245739"/>
            <a:ext cx="42100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Zimbabwe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515738" y="4406735"/>
            <a:ext cx="26352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Sudan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0249" y="3245739"/>
            <a:ext cx="50038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Sierra</a:t>
            </a:r>
            <a:r>
              <a:rPr dirty="0" sz="600" spc="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Leone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125243" y="3245739"/>
            <a:ext cx="28702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Liberia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0249" y="4102986"/>
            <a:ext cx="34607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>
                <a:solidFill>
                  <a:srgbClr val="FFFFFF"/>
                </a:solidFill>
                <a:latin typeface="Tahoma"/>
                <a:cs typeface="Tahoma"/>
              </a:rPr>
              <a:t>Ethiopia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515738" y="3245739"/>
            <a:ext cx="29464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>
                <a:solidFill>
                  <a:srgbClr val="FFFFFF"/>
                </a:solidFill>
                <a:latin typeface="Tahoma"/>
                <a:cs typeface="Tahoma"/>
              </a:rPr>
              <a:t>Eritrea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125243" y="4071936"/>
            <a:ext cx="1305560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Congo</a:t>
            </a:r>
            <a:r>
              <a:rPr dirty="0" sz="6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Democratic</a:t>
            </a:r>
            <a:r>
              <a:rPr dirty="0" sz="6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Republic</a:t>
            </a:r>
            <a:r>
              <a:rPr dirty="0" sz="6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600" spc="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600" spc="5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Congo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074182" y="3981486"/>
            <a:ext cx="16827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latin typeface="Tahoma"/>
                <a:cs typeface="Tahoma"/>
              </a:rPr>
              <a:t>Iran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020183" y="2731941"/>
            <a:ext cx="1073785" cy="1181735"/>
          </a:xfrm>
          <a:prstGeom prst="rect">
            <a:avLst/>
          </a:prstGeom>
          <a:solidFill>
            <a:srgbClr val="E05658"/>
          </a:solidFill>
        </p:spPr>
        <p:txBody>
          <a:bodyPr wrap="square" lIns="0" tIns="6540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515"/>
              </a:spcBef>
            </a:pPr>
            <a:r>
              <a:rPr dirty="0" sz="600" spc="35">
                <a:solidFill>
                  <a:srgbClr val="FFFFFF"/>
                </a:solidFill>
                <a:latin typeface="Tahoma"/>
                <a:cs typeface="Tahoma"/>
              </a:rPr>
              <a:t>Belarus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45985" y="1551495"/>
            <a:ext cx="55626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latin typeface="Tahoma"/>
                <a:cs typeface="Tahoma"/>
              </a:rPr>
              <a:t>Turkmenistan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40249" y="1551495"/>
            <a:ext cx="26098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latin typeface="Tahoma"/>
                <a:cs typeface="Tahoma"/>
              </a:rPr>
              <a:t>Tonga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650738" y="1551495"/>
            <a:ext cx="48133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latin typeface="Tahoma"/>
                <a:cs typeface="Tahoma"/>
              </a:rPr>
              <a:t>Timor-</a:t>
            </a:r>
            <a:r>
              <a:rPr dirty="0" sz="600" spc="-10">
                <a:latin typeface="Tahoma"/>
                <a:cs typeface="Tahoma"/>
              </a:rPr>
              <a:t>Leste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246743" y="1551495"/>
            <a:ext cx="20066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latin typeface="Tahoma"/>
                <a:cs typeface="Tahoma"/>
              </a:rPr>
              <a:t>Laos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246743" y="2401992"/>
            <a:ext cx="2393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latin typeface="Tahoma"/>
                <a:cs typeface="Tahoma"/>
              </a:rPr>
              <a:t>China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40249" y="2476242"/>
            <a:ext cx="27940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latin typeface="Tahoma"/>
                <a:cs typeface="Tahoma"/>
              </a:rPr>
              <a:t>Burma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074182" y="1551495"/>
            <a:ext cx="20256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Cuba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148228" y="1504246"/>
            <a:ext cx="29083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333333"/>
                </a:solidFill>
                <a:latin typeface="Arial"/>
                <a:cs typeface="Arial"/>
              </a:rPr>
              <a:t>Region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6181178" y="164519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999" y="80999"/>
                </a:moveTo>
                <a:lnTo>
                  <a:pt x="0" y="80999"/>
                </a:lnTo>
                <a:lnTo>
                  <a:pt x="0" y="0"/>
                </a:lnTo>
                <a:lnTo>
                  <a:pt x="80999" y="0"/>
                </a:lnTo>
                <a:lnTo>
                  <a:pt x="80999" y="80999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6289978" y="1587945"/>
            <a:ext cx="879475" cy="700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15290">
              <a:lnSpc>
                <a:spcPct val="147600"/>
              </a:lnSpc>
              <a:spcBef>
                <a:spcPts val="90"/>
              </a:spcBef>
            </a:pPr>
            <a:r>
              <a:rPr dirty="0" sz="600" spc="-10">
                <a:solidFill>
                  <a:srgbClr val="333333"/>
                </a:solidFill>
                <a:latin typeface="Tahoma"/>
                <a:cs typeface="Tahoma"/>
              </a:rPr>
              <a:t>Americas</a:t>
            </a:r>
            <a:r>
              <a:rPr dirty="0" sz="600" spc="5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333333"/>
                </a:solidFill>
                <a:latin typeface="Tahoma"/>
                <a:cs typeface="Tahoma"/>
              </a:rPr>
              <a:t>Asia-</a:t>
            </a:r>
            <a:r>
              <a:rPr dirty="0" sz="600" spc="40">
                <a:solidFill>
                  <a:srgbClr val="333333"/>
                </a:solidFill>
                <a:latin typeface="Tahoma"/>
                <a:cs typeface="Tahoma"/>
              </a:rPr>
              <a:t>Paciﬁc </a:t>
            </a:r>
            <a:r>
              <a:rPr dirty="0" sz="600" spc="-10">
                <a:solidFill>
                  <a:srgbClr val="333333"/>
                </a:solidFill>
                <a:latin typeface="Tahoma"/>
                <a:cs typeface="Tahoma"/>
              </a:rPr>
              <a:t>Europe</a:t>
            </a:r>
            <a:endParaRPr sz="600">
              <a:latin typeface="Tahoma"/>
              <a:cs typeface="Tahoma"/>
            </a:endParaRPr>
          </a:p>
          <a:p>
            <a:pPr marL="12700" marR="5080">
              <a:lnSpc>
                <a:spcPct val="147600"/>
              </a:lnSpc>
            </a:pPr>
            <a:r>
              <a:rPr dirty="0" sz="600" spc="50">
                <a:solidFill>
                  <a:srgbClr val="333333"/>
                </a:solidFill>
                <a:latin typeface="Tahoma"/>
                <a:cs typeface="Tahoma"/>
              </a:rPr>
              <a:t>Middle</a:t>
            </a:r>
            <a:r>
              <a:rPr dirty="0" sz="6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 spc="50">
                <a:solidFill>
                  <a:srgbClr val="333333"/>
                </a:solidFill>
                <a:latin typeface="Tahoma"/>
                <a:cs typeface="Tahoma"/>
              </a:rPr>
              <a:t>East</a:t>
            </a:r>
            <a:r>
              <a:rPr dirty="0" sz="600" spc="-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333333"/>
                </a:solidFill>
                <a:latin typeface="Tahoma"/>
                <a:cs typeface="Tahoma"/>
              </a:rPr>
              <a:t>and </a:t>
            </a:r>
            <a:r>
              <a:rPr dirty="0" sz="600" spc="-10">
                <a:solidFill>
                  <a:srgbClr val="333333"/>
                </a:solidFill>
                <a:latin typeface="Tahoma"/>
                <a:cs typeface="Tahoma"/>
              </a:rPr>
              <a:t>Nort..</a:t>
            </a:r>
            <a:r>
              <a:rPr dirty="0" sz="600" spc="5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333333"/>
                </a:solidFill>
                <a:latin typeface="Tahoma"/>
                <a:cs typeface="Tahoma"/>
              </a:rPr>
              <a:t>Sub-Saharan</a:t>
            </a:r>
            <a:r>
              <a:rPr dirty="0" sz="600" spc="3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Tahoma"/>
                <a:cs typeface="Tahoma"/>
              </a:rPr>
              <a:t>Africa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6181178" y="178019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999" y="80999"/>
                </a:moveTo>
                <a:lnTo>
                  <a:pt x="0" y="80999"/>
                </a:lnTo>
                <a:lnTo>
                  <a:pt x="0" y="0"/>
                </a:lnTo>
                <a:lnTo>
                  <a:pt x="80999" y="0"/>
                </a:lnTo>
                <a:lnTo>
                  <a:pt x="80999" y="80999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6181178" y="19151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999" y="80999"/>
                </a:moveTo>
                <a:lnTo>
                  <a:pt x="0" y="80999"/>
                </a:lnTo>
                <a:lnTo>
                  <a:pt x="0" y="0"/>
                </a:lnTo>
                <a:lnTo>
                  <a:pt x="80999" y="0"/>
                </a:lnTo>
                <a:lnTo>
                  <a:pt x="80999" y="80999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6181178" y="20501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999" y="80999"/>
                </a:moveTo>
                <a:lnTo>
                  <a:pt x="0" y="80999"/>
                </a:lnTo>
                <a:lnTo>
                  <a:pt x="0" y="0"/>
                </a:lnTo>
                <a:lnTo>
                  <a:pt x="80999" y="0"/>
                </a:lnTo>
                <a:lnTo>
                  <a:pt x="80999" y="80999"/>
                </a:lnTo>
                <a:close/>
              </a:path>
            </a:pathLst>
          </a:custGeom>
          <a:solidFill>
            <a:srgbClr val="75B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6181178" y="2185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999" y="80999"/>
                </a:moveTo>
                <a:lnTo>
                  <a:pt x="0" y="80999"/>
                </a:lnTo>
                <a:lnTo>
                  <a:pt x="0" y="0"/>
                </a:lnTo>
                <a:lnTo>
                  <a:pt x="80999" y="0"/>
                </a:lnTo>
                <a:lnTo>
                  <a:pt x="80999" y="80999"/>
                </a:lnTo>
                <a:close/>
              </a:path>
            </a:pathLst>
          </a:custGeom>
          <a:solidFill>
            <a:srgbClr val="58A04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6323" y="511999"/>
            <a:ext cx="5765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333333"/>
                </a:solidFill>
                <a:latin typeface="Lucida Sans Unicode"/>
                <a:cs typeface="Lucida Sans Unicode"/>
              </a:rPr>
              <a:t>Story</a:t>
            </a:r>
            <a:r>
              <a:rPr dirty="0" sz="1250" spc="6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21698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6498" y="872448"/>
            <a:ext cx="72961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Economic</a:t>
            </a:r>
            <a:r>
              <a:rPr dirty="0" sz="600" spc="2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freedom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score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47694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02494" y="872448"/>
            <a:ext cx="84518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Top</a:t>
            </a:r>
            <a:r>
              <a:rPr dirty="0" sz="600" spc="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40</a:t>
            </a:r>
            <a:r>
              <a:rPr dirty="0" sz="600" spc="4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ranking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countries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in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the</a:t>
            </a:r>
            <a:r>
              <a:rPr dirty="0" sz="600" spc="15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index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73691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28490" y="872448"/>
            <a:ext cx="720090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 spc="55">
                <a:solidFill>
                  <a:srgbClr val="757575"/>
                </a:solidFill>
                <a:latin typeface="Tahoma"/>
                <a:cs typeface="Tahoma"/>
              </a:rPr>
              <a:t>Bottom</a:t>
            </a:r>
            <a:r>
              <a:rPr dirty="0" sz="600" spc="-55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ranking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countries</a:t>
            </a:r>
            <a:r>
              <a:rPr dirty="0" sz="600" spc="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by</a:t>
            </a:r>
            <a:r>
              <a:rPr dirty="0" sz="600" spc="18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index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899687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954486" y="872448"/>
            <a:ext cx="81597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Index</a:t>
            </a:r>
            <a:r>
              <a:rPr dirty="0" sz="600" spc="12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score</a:t>
            </a:r>
            <a:r>
              <a:rPr dirty="0" sz="600" spc="12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based</a:t>
            </a:r>
            <a:r>
              <a:rPr dirty="0" sz="600" spc="12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Tahoma"/>
                <a:cs typeface="Tahoma"/>
              </a:rPr>
              <a:t>on</a:t>
            </a:r>
            <a:r>
              <a:rPr dirty="0" sz="600" spc="50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unemployment</a:t>
            </a:r>
            <a:r>
              <a:rPr dirty="0" sz="600" spc="455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30">
                <a:solidFill>
                  <a:srgbClr val="757575"/>
                </a:solidFill>
                <a:latin typeface="Tahoma"/>
                <a:cs typeface="Tahoma"/>
              </a:rPr>
              <a:t>rate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925683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980482" y="872448"/>
            <a:ext cx="81597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Index</a:t>
            </a:r>
            <a:r>
              <a:rPr dirty="0" sz="600" spc="12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score</a:t>
            </a:r>
            <a:r>
              <a:rPr dirty="0" sz="600" spc="12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757575"/>
                </a:solidFill>
                <a:latin typeface="Tahoma"/>
                <a:cs typeface="Tahoma"/>
              </a:rPr>
              <a:t>based</a:t>
            </a:r>
            <a:r>
              <a:rPr dirty="0" sz="600" spc="12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25">
                <a:solidFill>
                  <a:srgbClr val="757575"/>
                </a:solidFill>
                <a:latin typeface="Tahoma"/>
                <a:cs typeface="Tahoma"/>
              </a:rPr>
              <a:t>on</a:t>
            </a:r>
            <a:r>
              <a:rPr dirty="0" sz="600" spc="45">
                <a:solidFill>
                  <a:srgbClr val="757575"/>
                </a:solidFill>
                <a:latin typeface="Tahoma"/>
                <a:cs typeface="Tahoma"/>
              </a:rPr>
              <a:t> ﬁnancial</a:t>
            </a:r>
            <a:r>
              <a:rPr dirty="0" sz="600" spc="-35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757575"/>
                </a:solidFill>
                <a:latin typeface="Tahoma"/>
                <a:cs typeface="Tahoma"/>
              </a:rPr>
              <a:t>freedom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951679" y="835198"/>
            <a:ext cx="1012825" cy="473075"/>
          </a:xfrm>
          <a:custGeom>
            <a:avLst/>
            <a:gdLst/>
            <a:ahLst/>
            <a:cxnLst/>
            <a:rect l="l" t="t" r="r" b="b"/>
            <a:pathLst>
              <a:path w="1012825" h="473075">
                <a:moveTo>
                  <a:pt x="1012496" y="472498"/>
                </a:moveTo>
                <a:lnTo>
                  <a:pt x="0" y="472498"/>
                </a:lnTo>
                <a:lnTo>
                  <a:pt x="0" y="0"/>
                </a:lnTo>
                <a:lnTo>
                  <a:pt x="1012496" y="0"/>
                </a:lnTo>
                <a:lnTo>
                  <a:pt x="1012496" y="472498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951679" y="872448"/>
            <a:ext cx="1012825" cy="25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7310" marR="146685">
              <a:lnSpc>
                <a:spcPct val="125499"/>
              </a:lnSpc>
              <a:spcBef>
                <a:spcPts val="90"/>
              </a:spcBef>
            </a:pPr>
            <a:r>
              <a:rPr dirty="0" sz="600">
                <a:latin typeface="Tahoma"/>
                <a:cs typeface="Tahoma"/>
              </a:rPr>
              <a:t>Index</a:t>
            </a:r>
            <a:r>
              <a:rPr dirty="0" sz="600" spc="1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score</a:t>
            </a:r>
            <a:r>
              <a:rPr dirty="0" sz="600" spc="1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based</a:t>
            </a:r>
            <a:r>
              <a:rPr dirty="0" sz="600" spc="12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on</a:t>
            </a:r>
            <a:r>
              <a:rPr dirty="0" sz="600" spc="500">
                <a:latin typeface="Tahoma"/>
                <a:cs typeface="Tahoma"/>
              </a:rPr>
              <a:t> </a:t>
            </a:r>
            <a:r>
              <a:rPr dirty="0" sz="600" spc="-10">
                <a:latin typeface="Tahoma"/>
                <a:cs typeface="Tahoma"/>
              </a:rPr>
              <a:t>population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2030" y="1483996"/>
            <a:ext cx="502284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Country</a:t>
            </a:r>
            <a:r>
              <a:rPr dirty="0" sz="600" spc="229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333333"/>
                </a:solidFill>
                <a:latin typeface="Arial"/>
                <a:cs typeface="Arial"/>
              </a:rPr>
              <a:t>Na..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01705" y="1604695"/>
            <a:ext cx="5015865" cy="2872740"/>
            <a:chOff x="1101705" y="1604695"/>
            <a:chExt cx="5015865" cy="2872740"/>
          </a:xfrm>
        </p:grpSpPr>
        <p:sp>
          <p:nvSpPr>
            <p:cNvPr id="17" name="object 17" descr=""/>
            <p:cNvSpPr/>
            <p:nvPr/>
          </p:nvSpPr>
          <p:spPr>
            <a:xfrm>
              <a:off x="1105197" y="1604695"/>
              <a:ext cx="3810" cy="6985"/>
            </a:xfrm>
            <a:custGeom>
              <a:avLst/>
              <a:gdLst/>
              <a:ahLst/>
              <a:cxnLst/>
              <a:rect l="l" t="t" r="r" b="b"/>
              <a:pathLst>
                <a:path w="3809" h="6984">
                  <a:moveTo>
                    <a:pt x="0" y="6749"/>
                  </a:moveTo>
                  <a:lnTo>
                    <a:pt x="3374" y="6749"/>
                  </a:lnTo>
                  <a:lnTo>
                    <a:pt x="3374" y="0"/>
                  </a:lnTo>
                  <a:lnTo>
                    <a:pt x="0" y="0"/>
                  </a:lnTo>
                  <a:lnTo>
                    <a:pt x="0" y="674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05197" y="4439685"/>
              <a:ext cx="2099310" cy="34290"/>
            </a:xfrm>
            <a:custGeom>
              <a:avLst/>
              <a:gdLst/>
              <a:ahLst/>
              <a:cxnLst/>
              <a:rect l="l" t="t" r="r" b="b"/>
              <a:pathLst>
                <a:path w="2099310" h="34289">
                  <a:moveTo>
                    <a:pt x="0" y="0"/>
                  </a:moveTo>
                  <a:lnTo>
                    <a:pt x="0" y="33749"/>
                  </a:lnTo>
                </a:path>
                <a:path w="2099310" h="34289">
                  <a:moveTo>
                    <a:pt x="350998" y="0"/>
                  </a:moveTo>
                  <a:lnTo>
                    <a:pt x="350998" y="33749"/>
                  </a:lnTo>
                </a:path>
                <a:path w="2099310" h="34289">
                  <a:moveTo>
                    <a:pt x="701997" y="0"/>
                  </a:moveTo>
                  <a:lnTo>
                    <a:pt x="701997" y="33749"/>
                  </a:lnTo>
                </a:path>
                <a:path w="2099310" h="34289">
                  <a:moveTo>
                    <a:pt x="1052996" y="0"/>
                  </a:moveTo>
                  <a:lnTo>
                    <a:pt x="1052996" y="33749"/>
                  </a:lnTo>
                </a:path>
                <a:path w="2099310" h="34289">
                  <a:moveTo>
                    <a:pt x="1403994" y="0"/>
                  </a:moveTo>
                  <a:lnTo>
                    <a:pt x="1403994" y="33749"/>
                  </a:lnTo>
                </a:path>
                <a:path w="2099310" h="34289">
                  <a:moveTo>
                    <a:pt x="1748243" y="0"/>
                  </a:moveTo>
                  <a:lnTo>
                    <a:pt x="1748243" y="33749"/>
                  </a:lnTo>
                </a:path>
                <a:path w="2099310" h="34289">
                  <a:moveTo>
                    <a:pt x="2099242" y="0"/>
                  </a:moveTo>
                  <a:lnTo>
                    <a:pt x="2099242" y="33749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606063" y="160469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4">
                  <a:moveTo>
                    <a:pt x="0" y="0"/>
                  </a:moveTo>
                  <a:lnTo>
                    <a:pt x="6749" y="0"/>
                  </a:lnTo>
                  <a:lnTo>
                    <a:pt x="6749" y="6749"/>
                  </a:lnTo>
                  <a:lnTo>
                    <a:pt x="0" y="6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55438" y="4439685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w="0" h="34289">
                  <a:moveTo>
                    <a:pt x="0" y="0"/>
                  </a:moveTo>
                  <a:lnTo>
                    <a:pt x="0" y="33749"/>
                  </a:lnTo>
                </a:path>
              </a:pathLst>
            </a:custGeom>
            <a:ln w="674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110303" y="1604695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4">
                  <a:moveTo>
                    <a:pt x="0" y="0"/>
                  </a:moveTo>
                  <a:lnTo>
                    <a:pt x="6749" y="0"/>
                  </a:lnTo>
                  <a:lnTo>
                    <a:pt x="6749" y="6749"/>
                  </a:lnTo>
                  <a:lnTo>
                    <a:pt x="0" y="6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101989" y="4480985"/>
            <a:ext cx="7429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55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94980" y="4480985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45979" y="4480985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792225" y="4480985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143224" y="4480985"/>
            <a:ext cx="12255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60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096978" y="4480985"/>
            <a:ext cx="485775" cy="285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3220" algn="l"/>
              </a:tabLst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30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  <a:p>
            <a:pPr marL="47625">
              <a:lnSpc>
                <a:spcPct val="100000"/>
              </a:lnSpc>
              <a:spcBef>
                <a:spcPts val="55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2022</a:t>
            </a:r>
            <a:r>
              <a:rPr dirty="0" sz="6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Arial"/>
                <a:cs typeface="Arial"/>
              </a:rPr>
              <a:t>Score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609438" y="4439685"/>
            <a:ext cx="2383155" cy="34290"/>
          </a:xfrm>
          <a:custGeom>
            <a:avLst/>
            <a:gdLst/>
            <a:ahLst/>
            <a:cxnLst/>
            <a:rect l="l" t="t" r="r" b="b"/>
            <a:pathLst>
              <a:path w="2383154" h="34289">
                <a:moveTo>
                  <a:pt x="0" y="0"/>
                </a:moveTo>
                <a:lnTo>
                  <a:pt x="0" y="33749"/>
                </a:lnTo>
              </a:path>
              <a:path w="2383154" h="34289">
                <a:moveTo>
                  <a:pt x="337498" y="0"/>
                </a:moveTo>
                <a:lnTo>
                  <a:pt x="337498" y="33749"/>
                </a:lnTo>
              </a:path>
              <a:path w="2383154" h="34289">
                <a:moveTo>
                  <a:pt x="681747" y="0"/>
                </a:moveTo>
                <a:lnTo>
                  <a:pt x="681747" y="33749"/>
                </a:lnTo>
              </a:path>
              <a:path w="2383154" h="34289">
                <a:moveTo>
                  <a:pt x="1019246" y="0"/>
                </a:moveTo>
                <a:lnTo>
                  <a:pt x="1019246" y="33749"/>
                </a:lnTo>
              </a:path>
              <a:path w="2383154" h="34289">
                <a:moveTo>
                  <a:pt x="1363494" y="0"/>
                </a:moveTo>
                <a:lnTo>
                  <a:pt x="1363494" y="33749"/>
                </a:lnTo>
              </a:path>
              <a:path w="2383154" h="34289">
                <a:moveTo>
                  <a:pt x="1700993" y="0"/>
                </a:moveTo>
                <a:lnTo>
                  <a:pt x="1700993" y="33749"/>
                </a:lnTo>
              </a:path>
              <a:path w="2383154" h="34289">
                <a:moveTo>
                  <a:pt x="2038492" y="0"/>
                </a:moveTo>
                <a:lnTo>
                  <a:pt x="2038492" y="33749"/>
                </a:lnTo>
              </a:path>
              <a:path w="2383154" h="34289">
                <a:moveTo>
                  <a:pt x="2382741" y="0"/>
                </a:moveTo>
                <a:lnTo>
                  <a:pt x="2382741" y="33749"/>
                </a:lnTo>
              </a:path>
            </a:pathLst>
          </a:custGeom>
          <a:ln w="6749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487472" y="4480985"/>
            <a:ext cx="19304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70</a:t>
            </a:r>
            <a:r>
              <a:rPr dirty="0" sz="600" spc="7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61463" y="4480985"/>
            <a:ext cx="1714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200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205712" y="4480985"/>
            <a:ext cx="1896745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9885" algn="l"/>
                <a:tab pos="694055" algn="l"/>
                <a:tab pos="1007110" algn="l"/>
                <a:tab pos="1344930" algn="l"/>
                <a:tab pos="1689100" algn="l"/>
              </a:tabLst>
            </a:pP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400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600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dirty="0" sz="600" spc="-25">
                <a:solidFill>
                  <a:srgbClr val="666666"/>
                </a:solidFill>
                <a:latin typeface="Tahoma"/>
                <a:cs typeface="Tahoma"/>
              </a:rPr>
              <a:t>800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1000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1200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	</a:t>
            </a: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1400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449028" y="4642984"/>
            <a:ext cx="82550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Population</a:t>
            </a:r>
            <a:r>
              <a:rPr dirty="0" sz="600" spc="3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Arial"/>
                <a:cs typeface="Arial"/>
              </a:rPr>
              <a:t>(Millions)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65199" y="1604695"/>
            <a:ext cx="5552440" cy="3209925"/>
            <a:chOff x="565199" y="1604695"/>
            <a:chExt cx="5552440" cy="3209925"/>
          </a:xfrm>
        </p:grpSpPr>
        <p:sp>
          <p:nvSpPr>
            <p:cNvPr id="34" name="object 34" descr=""/>
            <p:cNvSpPr/>
            <p:nvPr/>
          </p:nvSpPr>
          <p:spPr>
            <a:xfrm>
              <a:off x="565199" y="1604695"/>
              <a:ext cx="540385" cy="135255"/>
            </a:xfrm>
            <a:custGeom>
              <a:avLst/>
              <a:gdLst/>
              <a:ahLst/>
              <a:cxnLst/>
              <a:rect l="l" t="t" r="r" b="b"/>
              <a:pathLst>
                <a:path w="540385" h="135255">
                  <a:moveTo>
                    <a:pt x="539997" y="134999"/>
                  </a:moveTo>
                  <a:lnTo>
                    <a:pt x="0" y="134999"/>
                  </a:lnTo>
                  <a:lnTo>
                    <a:pt x="0" y="0"/>
                  </a:lnTo>
                  <a:lnTo>
                    <a:pt x="539997" y="0"/>
                  </a:lnTo>
                  <a:lnTo>
                    <a:pt x="539997" y="134999"/>
                  </a:lnTo>
                  <a:close/>
                </a:path>
              </a:pathLst>
            </a:custGeom>
            <a:solidFill>
              <a:srgbClr val="8B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105197" y="4439685"/>
              <a:ext cx="5008880" cy="371475"/>
            </a:xfrm>
            <a:custGeom>
              <a:avLst/>
              <a:gdLst/>
              <a:ahLst/>
              <a:cxnLst/>
              <a:rect l="l" t="t" r="r" b="b"/>
              <a:pathLst>
                <a:path w="5008880" h="371475">
                  <a:moveTo>
                    <a:pt x="0" y="371248"/>
                  </a:moveTo>
                  <a:lnTo>
                    <a:pt x="0" y="0"/>
                  </a:lnTo>
                </a:path>
                <a:path w="5008880" h="371475">
                  <a:moveTo>
                    <a:pt x="2504240" y="371248"/>
                  </a:moveTo>
                  <a:lnTo>
                    <a:pt x="2504240" y="0"/>
                  </a:lnTo>
                </a:path>
                <a:path w="5008880" h="371475">
                  <a:moveTo>
                    <a:pt x="5008481" y="371248"/>
                  </a:moveTo>
                  <a:lnTo>
                    <a:pt x="5008481" y="0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36541" y="1612245"/>
            <a:ext cx="34798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35">
                <a:solidFill>
                  <a:srgbClr val="333333"/>
                </a:solidFill>
                <a:latin typeface="Tahoma"/>
                <a:cs typeface="Tahoma"/>
              </a:rPr>
              <a:t>Armenia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94686" y="1709445"/>
            <a:ext cx="489584" cy="2725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29209" marR="5080" indent="38100">
              <a:lnSpc>
                <a:spcPct val="147600"/>
              </a:lnSpc>
              <a:spcBef>
                <a:spcPts val="90"/>
              </a:spcBef>
            </a:pP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Azerbaijan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Bahrain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Bangladesh</a:t>
            </a:r>
            <a:endParaRPr sz="600">
              <a:latin typeface="Tahoma"/>
              <a:cs typeface="Tahoma"/>
            </a:endParaRPr>
          </a:p>
          <a:p>
            <a:pPr algn="r" marL="149860" marR="5080" indent="108585">
              <a:lnSpc>
                <a:spcPct val="147600"/>
              </a:lnSpc>
            </a:pP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Benin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Chad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China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Egypt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Ethiopia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Greece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Hungary</a:t>
            </a:r>
            <a:endParaRPr sz="600">
              <a:latin typeface="Tahoma"/>
              <a:cs typeface="Tahoma"/>
            </a:endParaRPr>
          </a:p>
          <a:p>
            <a:pPr algn="r" marL="12700" marR="5080" indent="271780">
              <a:lnSpc>
                <a:spcPct val="147600"/>
              </a:lnSpc>
            </a:pP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India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666666"/>
                </a:solidFill>
                <a:latin typeface="Tahoma"/>
                <a:cs typeface="Tahoma"/>
              </a:rPr>
              <a:t>Iran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Jamaica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Kazakhstan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666666"/>
                </a:solidFill>
                <a:latin typeface="Tahoma"/>
                <a:cs typeface="Tahoma"/>
              </a:rPr>
              <a:t>Korea</a:t>
            </a:r>
            <a:r>
              <a:rPr dirty="0" sz="600" spc="14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40">
                <a:solidFill>
                  <a:srgbClr val="666666"/>
                </a:solidFill>
                <a:latin typeface="Tahoma"/>
                <a:cs typeface="Tahoma"/>
              </a:rPr>
              <a:t>North</a:t>
            </a:r>
            <a:endParaRPr sz="600">
              <a:latin typeface="Tahoma"/>
              <a:cs typeface="Tahoma"/>
            </a:endParaRPr>
          </a:p>
          <a:p>
            <a:pPr algn="r" marL="132080" marR="5080" indent="22860">
              <a:lnSpc>
                <a:spcPct val="147600"/>
              </a:lnSpc>
            </a:pP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Lebanon</a:t>
            </a:r>
            <a:r>
              <a:rPr dirty="0" sz="600" spc="50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Liberia</a:t>
            </a:r>
            <a:r>
              <a:rPr dirty="0" sz="600" spc="40">
                <a:solidFill>
                  <a:srgbClr val="666666"/>
                </a:solidFill>
                <a:latin typeface="Tahoma"/>
                <a:cs typeface="Tahoma"/>
              </a:rPr>
              <a:t> Malaysia </a:t>
            </a:r>
            <a:r>
              <a:rPr dirty="0" sz="600" spc="-10">
                <a:solidFill>
                  <a:srgbClr val="666666"/>
                </a:solidFill>
                <a:latin typeface="Tahoma"/>
                <a:cs typeface="Tahoma"/>
              </a:rPr>
              <a:t>Mexico</a:t>
            </a:r>
            <a:r>
              <a:rPr dirty="0" sz="600" spc="35">
                <a:solidFill>
                  <a:srgbClr val="666666"/>
                </a:solidFill>
                <a:latin typeface="Tahoma"/>
                <a:cs typeface="Tahoma"/>
              </a:rPr>
              <a:t> Namibia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65199" y="1601320"/>
            <a:ext cx="5552440" cy="2842260"/>
            <a:chOff x="565199" y="1601320"/>
            <a:chExt cx="5552440" cy="2842260"/>
          </a:xfrm>
        </p:grpSpPr>
        <p:sp>
          <p:nvSpPr>
            <p:cNvPr id="39" name="object 39" descr=""/>
            <p:cNvSpPr/>
            <p:nvPr/>
          </p:nvSpPr>
          <p:spPr>
            <a:xfrm>
              <a:off x="565199" y="1604695"/>
              <a:ext cx="540385" cy="2835275"/>
            </a:xfrm>
            <a:custGeom>
              <a:avLst/>
              <a:gdLst/>
              <a:ahLst/>
              <a:cxnLst/>
              <a:rect l="l" t="t" r="r" b="b"/>
              <a:pathLst>
                <a:path w="540385" h="2835275">
                  <a:moveTo>
                    <a:pt x="539997" y="0"/>
                  </a:moveTo>
                  <a:lnTo>
                    <a:pt x="0" y="0"/>
                  </a:lnTo>
                </a:path>
                <a:path w="540385" h="2835275">
                  <a:moveTo>
                    <a:pt x="539997" y="2834989"/>
                  </a:moveTo>
                  <a:lnTo>
                    <a:pt x="0" y="2834989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105197" y="1604695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w="0" h="2828290">
                  <a:moveTo>
                    <a:pt x="0" y="2828239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452821" y="4291185"/>
              <a:ext cx="1751964" cy="142240"/>
            </a:xfrm>
            <a:custGeom>
              <a:avLst/>
              <a:gdLst/>
              <a:ahLst/>
              <a:cxnLst/>
              <a:rect l="l" t="t" r="r" b="b"/>
              <a:pathLst>
                <a:path w="1751964" h="142239">
                  <a:moveTo>
                    <a:pt x="0" y="138374"/>
                  </a:moveTo>
                  <a:lnTo>
                    <a:pt x="6749" y="138374"/>
                  </a:lnTo>
                </a:path>
                <a:path w="1751964" h="142239">
                  <a:moveTo>
                    <a:pt x="350998" y="138374"/>
                  </a:moveTo>
                  <a:lnTo>
                    <a:pt x="357748" y="138374"/>
                  </a:lnTo>
                </a:path>
                <a:path w="1751964" h="142239">
                  <a:moveTo>
                    <a:pt x="701997" y="138374"/>
                  </a:moveTo>
                  <a:lnTo>
                    <a:pt x="708747" y="138374"/>
                  </a:lnTo>
                </a:path>
                <a:path w="1751964" h="142239">
                  <a:moveTo>
                    <a:pt x="1052996" y="138374"/>
                  </a:moveTo>
                  <a:lnTo>
                    <a:pt x="1059746" y="138374"/>
                  </a:lnTo>
                </a:path>
                <a:path w="1751964" h="142239">
                  <a:moveTo>
                    <a:pt x="1397244" y="138374"/>
                  </a:moveTo>
                  <a:lnTo>
                    <a:pt x="1403994" y="138374"/>
                  </a:lnTo>
                </a:path>
                <a:path w="1751964" h="142239">
                  <a:moveTo>
                    <a:pt x="1751618" y="0"/>
                  </a:moveTo>
                  <a:lnTo>
                    <a:pt x="1751618" y="141749"/>
                  </a:lnTo>
                </a:path>
                <a:path w="1751964" h="142239">
                  <a:moveTo>
                    <a:pt x="3374" y="0"/>
                  </a:moveTo>
                  <a:lnTo>
                    <a:pt x="3374" y="33749"/>
                  </a:lnTo>
                </a:path>
                <a:path w="1751964" h="142239">
                  <a:moveTo>
                    <a:pt x="354373" y="0"/>
                  </a:moveTo>
                  <a:lnTo>
                    <a:pt x="354373" y="33749"/>
                  </a:lnTo>
                </a:path>
                <a:path w="1751964" h="142239">
                  <a:moveTo>
                    <a:pt x="705372" y="0"/>
                  </a:moveTo>
                  <a:lnTo>
                    <a:pt x="705372" y="33749"/>
                  </a:lnTo>
                </a:path>
                <a:path w="1751964" h="142239">
                  <a:moveTo>
                    <a:pt x="1056371" y="0"/>
                  </a:moveTo>
                  <a:lnTo>
                    <a:pt x="1056371" y="33749"/>
                  </a:lnTo>
                </a:path>
                <a:path w="1751964" h="142239">
                  <a:moveTo>
                    <a:pt x="1400619" y="0"/>
                  </a:moveTo>
                  <a:lnTo>
                    <a:pt x="1400619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105197" y="4324935"/>
              <a:ext cx="2072639" cy="101600"/>
            </a:xfrm>
            <a:custGeom>
              <a:avLst/>
              <a:gdLst/>
              <a:ahLst/>
              <a:cxnLst/>
              <a:rect l="l" t="t" r="r" b="b"/>
              <a:pathLst>
                <a:path w="2072639" h="101600">
                  <a:moveTo>
                    <a:pt x="2072242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072242" y="0"/>
                  </a:lnTo>
                  <a:lnTo>
                    <a:pt x="2072242" y="101249"/>
                  </a:lnTo>
                  <a:close/>
                </a:path>
              </a:pathLst>
            </a:custGeom>
            <a:solidFill>
              <a:srgbClr val="E8D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456196" y="4156186"/>
              <a:ext cx="1748789" cy="34290"/>
            </a:xfrm>
            <a:custGeom>
              <a:avLst/>
              <a:gdLst/>
              <a:ahLst/>
              <a:cxnLst/>
              <a:rect l="l" t="t" r="r" b="b"/>
              <a:pathLst>
                <a:path w="1748789" h="34289">
                  <a:moveTo>
                    <a:pt x="0" y="0"/>
                  </a:moveTo>
                  <a:lnTo>
                    <a:pt x="0" y="33749"/>
                  </a:lnTo>
                </a:path>
                <a:path w="1748789" h="34289">
                  <a:moveTo>
                    <a:pt x="350998" y="0"/>
                  </a:moveTo>
                  <a:lnTo>
                    <a:pt x="350998" y="33749"/>
                  </a:lnTo>
                </a:path>
                <a:path w="1748789" h="34289">
                  <a:moveTo>
                    <a:pt x="701997" y="0"/>
                  </a:moveTo>
                  <a:lnTo>
                    <a:pt x="701997" y="33749"/>
                  </a:lnTo>
                </a:path>
                <a:path w="1748789" h="34289">
                  <a:moveTo>
                    <a:pt x="1052996" y="0"/>
                  </a:moveTo>
                  <a:lnTo>
                    <a:pt x="1052996" y="33749"/>
                  </a:lnTo>
                </a:path>
                <a:path w="1748789" h="34289">
                  <a:moveTo>
                    <a:pt x="1397244" y="0"/>
                  </a:moveTo>
                  <a:lnTo>
                    <a:pt x="1397244" y="33749"/>
                  </a:lnTo>
                </a:path>
                <a:path w="1748789" h="34289">
                  <a:moveTo>
                    <a:pt x="1748243" y="0"/>
                  </a:moveTo>
                  <a:lnTo>
                    <a:pt x="1748243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05197" y="4189936"/>
              <a:ext cx="2234565" cy="101600"/>
            </a:xfrm>
            <a:custGeom>
              <a:avLst/>
              <a:gdLst/>
              <a:ahLst/>
              <a:cxnLst/>
              <a:rect l="l" t="t" r="r" b="b"/>
              <a:pathLst>
                <a:path w="2234565" h="101600">
                  <a:moveTo>
                    <a:pt x="223424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234241" y="0"/>
                  </a:lnTo>
                  <a:lnTo>
                    <a:pt x="2234241" y="101249"/>
                  </a:lnTo>
                  <a:close/>
                </a:path>
              </a:pathLst>
            </a:custGeom>
            <a:solidFill>
              <a:srgbClr val="E7D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456196" y="3616188"/>
              <a:ext cx="1748789" cy="438784"/>
            </a:xfrm>
            <a:custGeom>
              <a:avLst/>
              <a:gdLst/>
              <a:ahLst/>
              <a:cxnLst/>
              <a:rect l="l" t="t" r="r" b="b"/>
              <a:pathLst>
                <a:path w="1748789" h="438785">
                  <a:moveTo>
                    <a:pt x="0" y="404998"/>
                  </a:moveTo>
                  <a:lnTo>
                    <a:pt x="0" y="438748"/>
                  </a:lnTo>
                </a:path>
                <a:path w="1748789" h="438785">
                  <a:moveTo>
                    <a:pt x="350998" y="404998"/>
                  </a:moveTo>
                  <a:lnTo>
                    <a:pt x="350998" y="438748"/>
                  </a:lnTo>
                </a:path>
                <a:path w="1748789" h="438785">
                  <a:moveTo>
                    <a:pt x="701997" y="404998"/>
                  </a:moveTo>
                  <a:lnTo>
                    <a:pt x="701997" y="438748"/>
                  </a:lnTo>
                </a:path>
                <a:path w="1748789" h="438785">
                  <a:moveTo>
                    <a:pt x="1052996" y="404998"/>
                  </a:moveTo>
                  <a:lnTo>
                    <a:pt x="1052996" y="438748"/>
                  </a:lnTo>
                </a:path>
                <a:path w="1748789" h="438785">
                  <a:moveTo>
                    <a:pt x="1397244" y="0"/>
                  </a:moveTo>
                  <a:lnTo>
                    <a:pt x="1397244" y="438748"/>
                  </a:lnTo>
                </a:path>
                <a:path w="1748789" h="438785">
                  <a:moveTo>
                    <a:pt x="1748243" y="0"/>
                  </a:moveTo>
                  <a:lnTo>
                    <a:pt x="1748243" y="438748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105197" y="4054936"/>
              <a:ext cx="2383155" cy="101600"/>
            </a:xfrm>
            <a:custGeom>
              <a:avLst/>
              <a:gdLst/>
              <a:ahLst/>
              <a:cxnLst/>
              <a:rect l="l" t="t" r="r" b="b"/>
              <a:pathLst>
                <a:path w="2383154" h="101600">
                  <a:moveTo>
                    <a:pt x="238274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382741" y="0"/>
                  </a:lnTo>
                  <a:lnTo>
                    <a:pt x="2382741" y="101249"/>
                  </a:lnTo>
                  <a:close/>
                </a:path>
              </a:pathLst>
            </a:custGeom>
            <a:solidFill>
              <a:srgbClr val="E5D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56196" y="3886187"/>
              <a:ext cx="1053465" cy="34290"/>
            </a:xfrm>
            <a:custGeom>
              <a:avLst/>
              <a:gdLst/>
              <a:ahLst/>
              <a:cxnLst/>
              <a:rect l="l" t="t" r="r" b="b"/>
              <a:pathLst>
                <a:path w="1053464" h="34289">
                  <a:moveTo>
                    <a:pt x="0" y="0"/>
                  </a:moveTo>
                  <a:lnTo>
                    <a:pt x="0" y="33749"/>
                  </a:lnTo>
                </a:path>
                <a:path w="1053464" h="34289">
                  <a:moveTo>
                    <a:pt x="350998" y="0"/>
                  </a:moveTo>
                  <a:lnTo>
                    <a:pt x="350998" y="33749"/>
                  </a:lnTo>
                </a:path>
                <a:path w="1053464" h="34289">
                  <a:moveTo>
                    <a:pt x="701997" y="0"/>
                  </a:moveTo>
                  <a:lnTo>
                    <a:pt x="701997" y="33749"/>
                  </a:lnTo>
                </a:path>
                <a:path w="1053464" h="34289">
                  <a:moveTo>
                    <a:pt x="1052996" y="0"/>
                  </a:moveTo>
                  <a:lnTo>
                    <a:pt x="1052996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105197" y="3919937"/>
              <a:ext cx="1680845" cy="101600"/>
            </a:xfrm>
            <a:custGeom>
              <a:avLst/>
              <a:gdLst/>
              <a:ahLst/>
              <a:cxnLst/>
              <a:rect l="l" t="t" r="r" b="b"/>
              <a:pathLst>
                <a:path w="1680845" h="101600">
                  <a:moveTo>
                    <a:pt x="1680743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680743" y="0"/>
                  </a:lnTo>
                  <a:lnTo>
                    <a:pt x="1680743" y="101249"/>
                  </a:lnTo>
                  <a:close/>
                </a:path>
              </a:pathLst>
            </a:custGeom>
            <a:solidFill>
              <a:srgbClr val="ECE3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56196" y="3616188"/>
              <a:ext cx="1053465" cy="168910"/>
            </a:xfrm>
            <a:custGeom>
              <a:avLst/>
              <a:gdLst/>
              <a:ahLst/>
              <a:cxnLst/>
              <a:rect l="l" t="t" r="r" b="b"/>
              <a:pathLst>
                <a:path w="1053464" h="168910">
                  <a:moveTo>
                    <a:pt x="0" y="0"/>
                  </a:moveTo>
                  <a:lnTo>
                    <a:pt x="0" y="168749"/>
                  </a:lnTo>
                </a:path>
                <a:path w="1053464" h="168910">
                  <a:moveTo>
                    <a:pt x="350998" y="0"/>
                  </a:moveTo>
                  <a:lnTo>
                    <a:pt x="350998" y="168749"/>
                  </a:lnTo>
                </a:path>
                <a:path w="1053464" h="168910">
                  <a:moveTo>
                    <a:pt x="701997" y="0"/>
                  </a:moveTo>
                  <a:lnTo>
                    <a:pt x="701997" y="168749"/>
                  </a:lnTo>
                </a:path>
                <a:path w="1053464" h="168910">
                  <a:moveTo>
                    <a:pt x="1052996" y="0"/>
                  </a:moveTo>
                  <a:lnTo>
                    <a:pt x="1052996" y="168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105197" y="3784937"/>
              <a:ext cx="1654175" cy="101600"/>
            </a:xfrm>
            <a:custGeom>
              <a:avLst/>
              <a:gdLst/>
              <a:ahLst/>
              <a:cxnLst/>
              <a:rect l="l" t="t" r="r" b="b"/>
              <a:pathLst>
                <a:path w="1654175" h="101600">
                  <a:moveTo>
                    <a:pt x="1653743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653743" y="0"/>
                  </a:lnTo>
                  <a:lnTo>
                    <a:pt x="1653743" y="101249"/>
                  </a:lnTo>
                  <a:close/>
                </a:path>
              </a:pathLst>
            </a:custGeom>
            <a:solidFill>
              <a:srgbClr val="ECE3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05197" y="3649938"/>
              <a:ext cx="108585" cy="101600"/>
            </a:xfrm>
            <a:custGeom>
              <a:avLst/>
              <a:gdLst/>
              <a:ahLst/>
              <a:cxnLst/>
              <a:rect l="l" t="t" r="r" b="b"/>
              <a:pathLst>
                <a:path w="108584" h="101600">
                  <a:moveTo>
                    <a:pt x="10799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07999" y="0"/>
                  </a:lnTo>
                  <a:lnTo>
                    <a:pt x="107999" y="101249"/>
                  </a:lnTo>
                  <a:close/>
                </a:path>
              </a:pathLst>
            </a:custGeom>
            <a:solidFill>
              <a:srgbClr val="E5E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456196" y="3481188"/>
              <a:ext cx="1748789" cy="34290"/>
            </a:xfrm>
            <a:custGeom>
              <a:avLst/>
              <a:gdLst/>
              <a:ahLst/>
              <a:cxnLst/>
              <a:rect l="l" t="t" r="r" b="b"/>
              <a:pathLst>
                <a:path w="1748789" h="34289">
                  <a:moveTo>
                    <a:pt x="0" y="0"/>
                  </a:moveTo>
                  <a:lnTo>
                    <a:pt x="0" y="33749"/>
                  </a:lnTo>
                </a:path>
                <a:path w="1748789" h="34289">
                  <a:moveTo>
                    <a:pt x="350998" y="0"/>
                  </a:moveTo>
                  <a:lnTo>
                    <a:pt x="350998" y="33749"/>
                  </a:lnTo>
                </a:path>
                <a:path w="1748789" h="34289">
                  <a:moveTo>
                    <a:pt x="701997" y="0"/>
                  </a:moveTo>
                  <a:lnTo>
                    <a:pt x="701997" y="33749"/>
                  </a:lnTo>
                </a:path>
                <a:path w="1748789" h="34289">
                  <a:moveTo>
                    <a:pt x="1052996" y="0"/>
                  </a:moveTo>
                  <a:lnTo>
                    <a:pt x="1052996" y="33749"/>
                  </a:lnTo>
                </a:path>
                <a:path w="1748789" h="34289">
                  <a:moveTo>
                    <a:pt x="1397244" y="0"/>
                  </a:moveTo>
                  <a:lnTo>
                    <a:pt x="1397244" y="33749"/>
                  </a:lnTo>
                </a:path>
                <a:path w="1748789" h="34289">
                  <a:moveTo>
                    <a:pt x="1748243" y="0"/>
                  </a:moveTo>
                  <a:lnTo>
                    <a:pt x="1748243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05197" y="3514938"/>
              <a:ext cx="2254885" cy="101600"/>
            </a:xfrm>
            <a:custGeom>
              <a:avLst/>
              <a:gdLst/>
              <a:ahLst/>
              <a:cxnLst/>
              <a:rect l="l" t="t" r="r" b="b"/>
              <a:pathLst>
                <a:path w="2254885" h="101600">
                  <a:moveTo>
                    <a:pt x="225449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254491" y="0"/>
                  </a:lnTo>
                  <a:lnTo>
                    <a:pt x="2254491" y="101249"/>
                  </a:lnTo>
                  <a:close/>
                </a:path>
              </a:pathLst>
            </a:custGeom>
            <a:solidFill>
              <a:srgbClr val="E7D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456196" y="3076190"/>
              <a:ext cx="1748789" cy="304165"/>
            </a:xfrm>
            <a:custGeom>
              <a:avLst/>
              <a:gdLst/>
              <a:ahLst/>
              <a:cxnLst/>
              <a:rect l="l" t="t" r="r" b="b"/>
              <a:pathLst>
                <a:path w="1748789" h="304164">
                  <a:moveTo>
                    <a:pt x="0" y="269998"/>
                  </a:moveTo>
                  <a:lnTo>
                    <a:pt x="0" y="303748"/>
                  </a:lnTo>
                </a:path>
                <a:path w="1748789" h="304164">
                  <a:moveTo>
                    <a:pt x="350998" y="269998"/>
                  </a:moveTo>
                  <a:lnTo>
                    <a:pt x="350998" y="303748"/>
                  </a:lnTo>
                </a:path>
                <a:path w="1748789" h="304164">
                  <a:moveTo>
                    <a:pt x="701997" y="269998"/>
                  </a:moveTo>
                  <a:lnTo>
                    <a:pt x="701997" y="303748"/>
                  </a:lnTo>
                </a:path>
                <a:path w="1748789" h="304164">
                  <a:moveTo>
                    <a:pt x="1052996" y="269998"/>
                  </a:moveTo>
                  <a:lnTo>
                    <a:pt x="1052996" y="303748"/>
                  </a:lnTo>
                </a:path>
                <a:path w="1748789" h="304164">
                  <a:moveTo>
                    <a:pt x="1397244" y="134999"/>
                  </a:moveTo>
                  <a:lnTo>
                    <a:pt x="1397244" y="303748"/>
                  </a:lnTo>
                </a:path>
                <a:path w="1748789" h="304164">
                  <a:moveTo>
                    <a:pt x="1748243" y="0"/>
                  </a:moveTo>
                  <a:lnTo>
                    <a:pt x="1748243" y="303748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05197" y="3379939"/>
              <a:ext cx="2362835" cy="101600"/>
            </a:xfrm>
            <a:custGeom>
              <a:avLst/>
              <a:gdLst/>
              <a:ahLst/>
              <a:cxnLst/>
              <a:rect l="l" t="t" r="r" b="b"/>
              <a:pathLst>
                <a:path w="2362835" h="101600">
                  <a:moveTo>
                    <a:pt x="236249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362491" y="0"/>
                  </a:lnTo>
                  <a:lnTo>
                    <a:pt x="2362491" y="101249"/>
                  </a:lnTo>
                  <a:close/>
                </a:path>
              </a:pathLst>
            </a:custGeom>
            <a:solidFill>
              <a:srgbClr val="E5D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456196" y="3211189"/>
              <a:ext cx="1053465" cy="34290"/>
            </a:xfrm>
            <a:custGeom>
              <a:avLst/>
              <a:gdLst/>
              <a:ahLst/>
              <a:cxnLst/>
              <a:rect l="l" t="t" r="r" b="b"/>
              <a:pathLst>
                <a:path w="1053464" h="34289">
                  <a:moveTo>
                    <a:pt x="0" y="0"/>
                  </a:moveTo>
                  <a:lnTo>
                    <a:pt x="0" y="33749"/>
                  </a:lnTo>
                </a:path>
                <a:path w="1053464" h="34289">
                  <a:moveTo>
                    <a:pt x="350998" y="0"/>
                  </a:moveTo>
                  <a:lnTo>
                    <a:pt x="350998" y="33749"/>
                  </a:lnTo>
                </a:path>
                <a:path w="1053464" h="34289">
                  <a:moveTo>
                    <a:pt x="701997" y="0"/>
                  </a:moveTo>
                  <a:lnTo>
                    <a:pt x="701997" y="33749"/>
                  </a:lnTo>
                </a:path>
                <a:path w="1053464" h="34289">
                  <a:moveTo>
                    <a:pt x="1052996" y="0"/>
                  </a:moveTo>
                  <a:lnTo>
                    <a:pt x="1052996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105197" y="3244939"/>
              <a:ext cx="1485265" cy="101600"/>
            </a:xfrm>
            <a:custGeom>
              <a:avLst/>
              <a:gdLst/>
              <a:ahLst/>
              <a:cxnLst/>
              <a:rect l="l" t="t" r="r" b="b"/>
              <a:pathLst>
                <a:path w="1485264" h="101600">
                  <a:moveTo>
                    <a:pt x="1484994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484994" y="0"/>
                  </a:lnTo>
                  <a:lnTo>
                    <a:pt x="1484994" y="101249"/>
                  </a:lnTo>
                  <a:close/>
                </a:path>
              </a:pathLst>
            </a:custGeom>
            <a:solidFill>
              <a:srgbClr val="EEE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456196" y="3076190"/>
              <a:ext cx="1397635" cy="34290"/>
            </a:xfrm>
            <a:custGeom>
              <a:avLst/>
              <a:gdLst/>
              <a:ahLst/>
              <a:cxnLst/>
              <a:rect l="l" t="t" r="r" b="b"/>
              <a:pathLst>
                <a:path w="1397635" h="34289">
                  <a:moveTo>
                    <a:pt x="0" y="0"/>
                  </a:moveTo>
                  <a:lnTo>
                    <a:pt x="0" y="33749"/>
                  </a:lnTo>
                </a:path>
                <a:path w="1397635" h="34289">
                  <a:moveTo>
                    <a:pt x="350998" y="0"/>
                  </a:moveTo>
                  <a:lnTo>
                    <a:pt x="350998" y="33749"/>
                  </a:lnTo>
                </a:path>
                <a:path w="1397635" h="34289">
                  <a:moveTo>
                    <a:pt x="701997" y="0"/>
                  </a:moveTo>
                  <a:lnTo>
                    <a:pt x="701997" y="33749"/>
                  </a:lnTo>
                </a:path>
                <a:path w="1397635" h="34289">
                  <a:moveTo>
                    <a:pt x="1052996" y="0"/>
                  </a:moveTo>
                  <a:lnTo>
                    <a:pt x="1052996" y="33749"/>
                  </a:lnTo>
                </a:path>
                <a:path w="1397635" h="34289">
                  <a:moveTo>
                    <a:pt x="1397244" y="0"/>
                  </a:moveTo>
                  <a:lnTo>
                    <a:pt x="1397244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105197" y="3109940"/>
              <a:ext cx="1890395" cy="101600"/>
            </a:xfrm>
            <a:custGeom>
              <a:avLst/>
              <a:gdLst/>
              <a:ahLst/>
              <a:cxnLst/>
              <a:rect l="l" t="t" r="r" b="b"/>
              <a:pathLst>
                <a:path w="1890395" h="101600">
                  <a:moveTo>
                    <a:pt x="1889992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889992" y="0"/>
                  </a:lnTo>
                  <a:lnTo>
                    <a:pt x="1889992" y="101249"/>
                  </a:lnTo>
                  <a:close/>
                </a:path>
              </a:pathLst>
            </a:custGeom>
            <a:solidFill>
              <a:srgbClr val="EAE0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456196" y="2941190"/>
              <a:ext cx="1748789" cy="34290"/>
            </a:xfrm>
            <a:custGeom>
              <a:avLst/>
              <a:gdLst/>
              <a:ahLst/>
              <a:cxnLst/>
              <a:rect l="l" t="t" r="r" b="b"/>
              <a:pathLst>
                <a:path w="1748789" h="34289">
                  <a:moveTo>
                    <a:pt x="0" y="0"/>
                  </a:moveTo>
                  <a:lnTo>
                    <a:pt x="0" y="33749"/>
                  </a:lnTo>
                </a:path>
                <a:path w="1748789" h="34289">
                  <a:moveTo>
                    <a:pt x="350998" y="0"/>
                  </a:moveTo>
                  <a:lnTo>
                    <a:pt x="350998" y="33749"/>
                  </a:lnTo>
                </a:path>
                <a:path w="1748789" h="34289">
                  <a:moveTo>
                    <a:pt x="701997" y="0"/>
                  </a:moveTo>
                  <a:lnTo>
                    <a:pt x="701997" y="33749"/>
                  </a:lnTo>
                </a:path>
                <a:path w="1748789" h="34289">
                  <a:moveTo>
                    <a:pt x="1052996" y="0"/>
                  </a:moveTo>
                  <a:lnTo>
                    <a:pt x="1052996" y="33749"/>
                  </a:lnTo>
                </a:path>
                <a:path w="1748789" h="34289">
                  <a:moveTo>
                    <a:pt x="1397244" y="0"/>
                  </a:moveTo>
                  <a:lnTo>
                    <a:pt x="1397244" y="33749"/>
                  </a:lnTo>
                </a:path>
                <a:path w="1748789" h="34289">
                  <a:moveTo>
                    <a:pt x="1748243" y="0"/>
                  </a:moveTo>
                  <a:lnTo>
                    <a:pt x="1748243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105197" y="2974940"/>
              <a:ext cx="2342515" cy="101600"/>
            </a:xfrm>
            <a:custGeom>
              <a:avLst/>
              <a:gdLst/>
              <a:ahLst/>
              <a:cxnLst/>
              <a:rect l="l" t="t" r="r" b="b"/>
              <a:pathLst>
                <a:path w="2342515" h="101600">
                  <a:moveTo>
                    <a:pt x="234224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342241" y="0"/>
                  </a:lnTo>
                  <a:lnTo>
                    <a:pt x="2342241" y="101249"/>
                  </a:lnTo>
                  <a:close/>
                </a:path>
              </a:pathLst>
            </a:custGeom>
            <a:solidFill>
              <a:srgbClr val="E6D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456196" y="2266193"/>
              <a:ext cx="1748789" cy="574040"/>
            </a:xfrm>
            <a:custGeom>
              <a:avLst/>
              <a:gdLst/>
              <a:ahLst/>
              <a:cxnLst/>
              <a:rect l="l" t="t" r="r" b="b"/>
              <a:pathLst>
                <a:path w="1748789" h="574039">
                  <a:moveTo>
                    <a:pt x="0" y="539997"/>
                  </a:moveTo>
                  <a:lnTo>
                    <a:pt x="0" y="573747"/>
                  </a:lnTo>
                </a:path>
                <a:path w="1748789" h="574039">
                  <a:moveTo>
                    <a:pt x="350998" y="539997"/>
                  </a:moveTo>
                  <a:lnTo>
                    <a:pt x="350998" y="573747"/>
                  </a:lnTo>
                </a:path>
                <a:path w="1748789" h="574039">
                  <a:moveTo>
                    <a:pt x="701997" y="539997"/>
                  </a:moveTo>
                  <a:lnTo>
                    <a:pt x="701997" y="573747"/>
                  </a:lnTo>
                </a:path>
                <a:path w="1748789" h="574039">
                  <a:moveTo>
                    <a:pt x="1052996" y="539997"/>
                  </a:moveTo>
                  <a:lnTo>
                    <a:pt x="1052996" y="573747"/>
                  </a:lnTo>
                </a:path>
                <a:path w="1748789" h="574039">
                  <a:moveTo>
                    <a:pt x="1397244" y="0"/>
                  </a:moveTo>
                  <a:lnTo>
                    <a:pt x="1397244" y="573747"/>
                  </a:lnTo>
                </a:path>
                <a:path w="1748789" h="574039">
                  <a:moveTo>
                    <a:pt x="1748243" y="0"/>
                  </a:moveTo>
                  <a:lnTo>
                    <a:pt x="1748243" y="573747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105197" y="2839941"/>
              <a:ext cx="2153285" cy="101600"/>
            </a:xfrm>
            <a:custGeom>
              <a:avLst/>
              <a:gdLst/>
              <a:ahLst/>
              <a:cxnLst/>
              <a:rect l="l" t="t" r="r" b="b"/>
              <a:pathLst>
                <a:path w="2153285" h="101600">
                  <a:moveTo>
                    <a:pt x="215324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153241" y="0"/>
                  </a:lnTo>
                  <a:lnTo>
                    <a:pt x="2153241" y="101249"/>
                  </a:lnTo>
                  <a:close/>
                </a:path>
              </a:pathLst>
            </a:custGeom>
            <a:solidFill>
              <a:srgbClr val="E7D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456196" y="2671191"/>
              <a:ext cx="1053465" cy="34290"/>
            </a:xfrm>
            <a:custGeom>
              <a:avLst/>
              <a:gdLst/>
              <a:ahLst/>
              <a:cxnLst/>
              <a:rect l="l" t="t" r="r" b="b"/>
              <a:pathLst>
                <a:path w="1053464" h="34289">
                  <a:moveTo>
                    <a:pt x="0" y="0"/>
                  </a:moveTo>
                  <a:lnTo>
                    <a:pt x="0" y="33749"/>
                  </a:lnTo>
                </a:path>
                <a:path w="1053464" h="34289">
                  <a:moveTo>
                    <a:pt x="350998" y="0"/>
                  </a:moveTo>
                  <a:lnTo>
                    <a:pt x="350998" y="33749"/>
                  </a:lnTo>
                </a:path>
                <a:path w="1053464" h="34289">
                  <a:moveTo>
                    <a:pt x="701997" y="0"/>
                  </a:moveTo>
                  <a:lnTo>
                    <a:pt x="701997" y="33749"/>
                  </a:lnTo>
                </a:path>
                <a:path w="1053464" h="34289">
                  <a:moveTo>
                    <a:pt x="1052996" y="0"/>
                  </a:moveTo>
                  <a:lnTo>
                    <a:pt x="1052996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105197" y="2704941"/>
              <a:ext cx="1734820" cy="101600"/>
            </a:xfrm>
            <a:custGeom>
              <a:avLst/>
              <a:gdLst/>
              <a:ahLst/>
              <a:cxnLst/>
              <a:rect l="l" t="t" r="r" b="b"/>
              <a:pathLst>
                <a:path w="1734820" h="101600">
                  <a:moveTo>
                    <a:pt x="1734743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734743" y="0"/>
                  </a:lnTo>
                  <a:lnTo>
                    <a:pt x="1734743" y="101249"/>
                  </a:lnTo>
                  <a:close/>
                </a:path>
              </a:pathLst>
            </a:custGeom>
            <a:solidFill>
              <a:srgbClr val="ECE2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456196" y="2536192"/>
              <a:ext cx="1053465" cy="34290"/>
            </a:xfrm>
            <a:custGeom>
              <a:avLst/>
              <a:gdLst/>
              <a:ahLst/>
              <a:cxnLst/>
              <a:rect l="l" t="t" r="r" b="b"/>
              <a:pathLst>
                <a:path w="1053464" h="34289">
                  <a:moveTo>
                    <a:pt x="0" y="0"/>
                  </a:moveTo>
                  <a:lnTo>
                    <a:pt x="0" y="33749"/>
                  </a:lnTo>
                </a:path>
                <a:path w="1053464" h="34289">
                  <a:moveTo>
                    <a:pt x="350998" y="0"/>
                  </a:moveTo>
                  <a:lnTo>
                    <a:pt x="350998" y="33749"/>
                  </a:lnTo>
                </a:path>
                <a:path w="1053464" h="34289">
                  <a:moveTo>
                    <a:pt x="701997" y="0"/>
                  </a:moveTo>
                  <a:lnTo>
                    <a:pt x="701997" y="33749"/>
                  </a:lnTo>
                </a:path>
                <a:path w="1053464" h="34289">
                  <a:moveTo>
                    <a:pt x="1052996" y="0"/>
                  </a:moveTo>
                  <a:lnTo>
                    <a:pt x="1052996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105197" y="2569942"/>
              <a:ext cx="1721485" cy="101600"/>
            </a:xfrm>
            <a:custGeom>
              <a:avLst/>
              <a:gdLst/>
              <a:ahLst/>
              <a:cxnLst/>
              <a:rect l="l" t="t" r="r" b="b"/>
              <a:pathLst>
                <a:path w="1721485" h="101600">
                  <a:moveTo>
                    <a:pt x="1721243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721243" y="0"/>
                  </a:lnTo>
                  <a:lnTo>
                    <a:pt x="1721243" y="101249"/>
                  </a:lnTo>
                  <a:close/>
                </a:path>
              </a:pathLst>
            </a:custGeom>
            <a:solidFill>
              <a:srgbClr val="ECE3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456196" y="2401192"/>
              <a:ext cx="1053465" cy="34290"/>
            </a:xfrm>
            <a:custGeom>
              <a:avLst/>
              <a:gdLst/>
              <a:ahLst/>
              <a:cxnLst/>
              <a:rect l="l" t="t" r="r" b="b"/>
              <a:pathLst>
                <a:path w="1053464" h="34289">
                  <a:moveTo>
                    <a:pt x="0" y="0"/>
                  </a:moveTo>
                  <a:lnTo>
                    <a:pt x="0" y="33749"/>
                  </a:lnTo>
                </a:path>
                <a:path w="1053464" h="34289">
                  <a:moveTo>
                    <a:pt x="350998" y="0"/>
                  </a:moveTo>
                  <a:lnTo>
                    <a:pt x="350998" y="33749"/>
                  </a:lnTo>
                </a:path>
                <a:path w="1053464" h="34289">
                  <a:moveTo>
                    <a:pt x="701997" y="0"/>
                  </a:moveTo>
                  <a:lnTo>
                    <a:pt x="701997" y="33749"/>
                  </a:lnTo>
                </a:path>
                <a:path w="1053464" h="34289">
                  <a:moveTo>
                    <a:pt x="1052996" y="0"/>
                  </a:moveTo>
                  <a:lnTo>
                    <a:pt x="1052996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105197" y="2434942"/>
              <a:ext cx="1680845" cy="101600"/>
            </a:xfrm>
            <a:custGeom>
              <a:avLst/>
              <a:gdLst/>
              <a:ahLst/>
              <a:cxnLst/>
              <a:rect l="l" t="t" r="r" b="b"/>
              <a:pathLst>
                <a:path w="1680845" h="101600">
                  <a:moveTo>
                    <a:pt x="1680743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680743" y="0"/>
                  </a:lnTo>
                  <a:lnTo>
                    <a:pt x="1680743" y="101249"/>
                  </a:lnTo>
                  <a:close/>
                </a:path>
              </a:pathLst>
            </a:custGeom>
            <a:solidFill>
              <a:srgbClr val="ECE3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456196" y="2266193"/>
              <a:ext cx="1053465" cy="34290"/>
            </a:xfrm>
            <a:custGeom>
              <a:avLst/>
              <a:gdLst/>
              <a:ahLst/>
              <a:cxnLst/>
              <a:rect l="l" t="t" r="r" b="b"/>
              <a:pathLst>
                <a:path w="1053464" h="34289">
                  <a:moveTo>
                    <a:pt x="0" y="0"/>
                  </a:moveTo>
                  <a:lnTo>
                    <a:pt x="0" y="33749"/>
                  </a:lnTo>
                </a:path>
                <a:path w="1053464" h="34289">
                  <a:moveTo>
                    <a:pt x="350998" y="0"/>
                  </a:moveTo>
                  <a:lnTo>
                    <a:pt x="350998" y="33749"/>
                  </a:lnTo>
                </a:path>
                <a:path w="1053464" h="34289">
                  <a:moveTo>
                    <a:pt x="701997" y="0"/>
                  </a:moveTo>
                  <a:lnTo>
                    <a:pt x="701997" y="33749"/>
                  </a:lnTo>
                </a:path>
                <a:path w="1053464" h="34289">
                  <a:moveTo>
                    <a:pt x="1052996" y="0"/>
                  </a:moveTo>
                  <a:lnTo>
                    <a:pt x="1052996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105197" y="2299943"/>
              <a:ext cx="1741805" cy="101600"/>
            </a:xfrm>
            <a:custGeom>
              <a:avLst/>
              <a:gdLst/>
              <a:ahLst/>
              <a:cxnLst/>
              <a:rect l="l" t="t" r="r" b="b"/>
              <a:pathLst>
                <a:path w="1741805" h="101600">
                  <a:moveTo>
                    <a:pt x="1741493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741493" y="0"/>
                  </a:lnTo>
                  <a:lnTo>
                    <a:pt x="1741493" y="101249"/>
                  </a:lnTo>
                  <a:close/>
                </a:path>
              </a:pathLst>
            </a:custGeom>
            <a:solidFill>
              <a:srgbClr val="ECE2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456196" y="1996194"/>
              <a:ext cx="1748789" cy="168910"/>
            </a:xfrm>
            <a:custGeom>
              <a:avLst/>
              <a:gdLst/>
              <a:ahLst/>
              <a:cxnLst/>
              <a:rect l="l" t="t" r="r" b="b"/>
              <a:pathLst>
                <a:path w="1748789" h="168910">
                  <a:moveTo>
                    <a:pt x="0" y="134999"/>
                  </a:moveTo>
                  <a:lnTo>
                    <a:pt x="0" y="168749"/>
                  </a:lnTo>
                </a:path>
                <a:path w="1748789" h="168910">
                  <a:moveTo>
                    <a:pt x="350998" y="134999"/>
                  </a:moveTo>
                  <a:lnTo>
                    <a:pt x="350998" y="168749"/>
                  </a:lnTo>
                </a:path>
                <a:path w="1748789" h="168910">
                  <a:moveTo>
                    <a:pt x="701997" y="134999"/>
                  </a:moveTo>
                  <a:lnTo>
                    <a:pt x="701997" y="168749"/>
                  </a:lnTo>
                </a:path>
                <a:path w="1748789" h="168910">
                  <a:moveTo>
                    <a:pt x="1052996" y="134999"/>
                  </a:moveTo>
                  <a:lnTo>
                    <a:pt x="1052996" y="168749"/>
                  </a:lnTo>
                </a:path>
                <a:path w="1748789" h="168910">
                  <a:moveTo>
                    <a:pt x="1397244" y="134999"/>
                  </a:moveTo>
                  <a:lnTo>
                    <a:pt x="1397244" y="168749"/>
                  </a:lnTo>
                </a:path>
                <a:path w="1748789" h="168910">
                  <a:moveTo>
                    <a:pt x="1748243" y="0"/>
                  </a:moveTo>
                  <a:lnTo>
                    <a:pt x="1748243" y="168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105197" y="2164943"/>
              <a:ext cx="2133600" cy="101600"/>
            </a:xfrm>
            <a:custGeom>
              <a:avLst/>
              <a:gdLst/>
              <a:ahLst/>
              <a:cxnLst/>
              <a:rect l="l" t="t" r="r" b="b"/>
              <a:pathLst>
                <a:path w="2133600" h="101600">
                  <a:moveTo>
                    <a:pt x="2132992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132992" y="0"/>
                  </a:lnTo>
                  <a:lnTo>
                    <a:pt x="2132992" y="101249"/>
                  </a:lnTo>
                  <a:close/>
                </a:path>
              </a:pathLst>
            </a:custGeom>
            <a:solidFill>
              <a:srgbClr val="E8D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456196" y="1996194"/>
              <a:ext cx="1397635" cy="34290"/>
            </a:xfrm>
            <a:custGeom>
              <a:avLst/>
              <a:gdLst/>
              <a:ahLst/>
              <a:cxnLst/>
              <a:rect l="l" t="t" r="r" b="b"/>
              <a:pathLst>
                <a:path w="1397635" h="34289">
                  <a:moveTo>
                    <a:pt x="0" y="0"/>
                  </a:moveTo>
                  <a:lnTo>
                    <a:pt x="0" y="33749"/>
                  </a:lnTo>
                </a:path>
                <a:path w="1397635" h="34289">
                  <a:moveTo>
                    <a:pt x="350998" y="0"/>
                  </a:moveTo>
                  <a:lnTo>
                    <a:pt x="350998" y="33749"/>
                  </a:lnTo>
                </a:path>
                <a:path w="1397635" h="34289">
                  <a:moveTo>
                    <a:pt x="701997" y="0"/>
                  </a:moveTo>
                  <a:lnTo>
                    <a:pt x="701997" y="33749"/>
                  </a:lnTo>
                </a:path>
                <a:path w="1397635" h="34289">
                  <a:moveTo>
                    <a:pt x="1052996" y="0"/>
                  </a:moveTo>
                  <a:lnTo>
                    <a:pt x="1052996" y="33749"/>
                  </a:lnTo>
                </a:path>
                <a:path w="1397635" h="34289">
                  <a:moveTo>
                    <a:pt x="1397244" y="0"/>
                  </a:moveTo>
                  <a:lnTo>
                    <a:pt x="1397244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105197" y="2029944"/>
              <a:ext cx="1842770" cy="101600"/>
            </a:xfrm>
            <a:custGeom>
              <a:avLst/>
              <a:gdLst/>
              <a:ahLst/>
              <a:cxnLst/>
              <a:rect l="l" t="t" r="r" b="b"/>
              <a:pathLst>
                <a:path w="1842770" h="101600">
                  <a:moveTo>
                    <a:pt x="1842743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842743" y="0"/>
                  </a:lnTo>
                  <a:lnTo>
                    <a:pt x="1842743" y="101249"/>
                  </a:lnTo>
                  <a:close/>
                </a:path>
              </a:pathLst>
            </a:custGeom>
            <a:solidFill>
              <a:srgbClr val="EBE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456196" y="1861194"/>
              <a:ext cx="1748789" cy="34290"/>
            </a:xfrm>
            <a:custGeom>
              <a:avLst/>
              <a:gdLst/>
              <a:ahLst/>
              <a:cxnLst/>
              <a:rect l="l" t="t" r="r" b="b"/>
              <a:pathLst>
                <a:path w="1748789" h="34289">
                  <a:moveTo>
                    <a:pt x="0" y="0"/>
                  </a:moveTo>
                  <a:lnTo>
                    <a:pt x="0" y="33749"/>
                  </a:lnTo>
                </a:path>
                <a:path w="1748789" h="34289">
                  <a:moveTo>
                    <a:pt x="350998" y="0"/>
                  </a:moveTo>
                  <a:lnTo>
                    <a:pt x="350998" y="33749"/>
                  </a:lnTo>
                </a:path>
                <a:path w="1748789" h="34289">
                  <a:moveTo>
                    <a:pt x="701997" y="0"/>
                  </a:moveTo>
                  <a:lnTo>
                    <a:pt x="701997" y="33749"/>
                  </a:lnTo>
                </a:path>
                <a:path w="1748789" h="34289">
                  <a:moveTo>
                    <a:pt x="1052996" y="0"/>
                  </a:moveTo>
                  <a:lnTo>
                    <a:pt x="1052996" y="33749"/>
                  </a:lnTo>
                </a:path>
                <a:path w="1748789" h="34289">
                  <a:moveTo>
                    <a:pt x="1397244" y="0"/>
                  </a:moveTo>
                  <a:lnTo>
                    <a:pt x="1397244" y="33749"/>
                  </a:lnTo>
                </a:path>
                <a:path w="1748789" h="34289">
                  <a:moveTo>
                    <a:pt x="1748243" y="0"/>
                  </a:moveTo>
                  <a:lnTo>
                    <a:pt x="1748243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105197" y="1894944"/>
              <a:ext cx="2173605" cy="101600"/>
            </a:xfrm>
            <a:custGeom>
              <a:avLst/>
              <a:gdLst/>
              <a:ahLst/>
              <a:cxnLst/>
              <a:rect l="l" t="t" r="r" b="b"/>
              <a:pathLst>
                <a:path w="2173604" h="101600">
                  <a:moveTo>
                    <a:pt x="217349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173491" y="0"/>
                  </a:lnTo>
                  <a:lnTo>
                    <a:pt x="2173491" y="101249"/>
                  </a:lnTo>
                  <a:close/>
                </a:path>
              </a:pathLst>
            </a:custGeom>
            <a:solidFill>
              <a:srgbClr val="E7D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456196" y="1726195"/>
              <a:ext cx="1748789" cy="34290"/>
            </a:xfrm>
            <a:custGeom>
              <a:avLst/>
              <a:gdLst/>
              <a:ahLst/>
              <a:cxnLst/>
              <a:rect l="l" t="t" r="r" b="b"/>
              <a:pathLst>
                <a:path w="1748789" h="34289">
                  <a:moveTo>
                    <a:pt x="0" y="0"/>
                  </a:moveTo>
                  <a:lnTo>
                    <a:pt x="0" y="33749"/>
                  </a:lnTo>
                </a:path>
                <a:path w="1748789" h="34289">
                  <a:moveTo>
                    <a:pt x="350998" y="0"/>
                  </a:moveTo>
                  <a:lnTo>
                    <a:pt x="350998" y="33749"/>
                  </a:lnTo>
                </a:path>
                <a:path w="1748789" h="34289">
                  <a:moveTo>
                    <a:pt x="701997" y="0"/>
                  </a:moveTo>
                  <a:lnTo>
                    <a:pt x="701997" y="33749"/>
                  </a:lnTo>
                </a:path>
                <a:path w="1748789" h="34289">
                  <a:moveTo>
                    <a:pt x="1052996" y="0"/>
                  </a:moveTo>
                  <a:lnTo>
                    <a:pt x="1052996" y="33749"/>
                  </a:lnTo>
                </a:path>
                <a:path w="1748789" h="34289">
                  <a:moveTo>
                    <a:pt x="1397244" y="0"/>
                  </a:moveTo>
                  <a:lnTo>
                    <a:pt x="1397244" y="33749"/>
                  </a:lnTo>
                </a:path>
                <a:path w="1748789" h="34289">
                  <a:moveTo>
                    <a:pt x="1748243" y="0"/>
                  </a:moveTo>
                  <a:lnTo>
                    <a:pt x="1748243" y="337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105197" y="1759945"/>
              <a:ext cx="2160270" cy="101600"/>
            </a:xfrm>
            <a:custGeom>
              <a:avLst/>
              <a:gdLst/>
              <a:ahLst/>
              <a:cxnLst/>
              <a:rect l="l" t="t" r="r" b="b"/>
              <a:pathLst>
                <a:path w="2160270" h="101600">
                  <a:moveTo>
                    <a:pt x="215999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159991" y="0"/>
                  </a:lnTo>
                  <a:lnTo>
                    <a:pt x="2159991" y="101249"/>
                  </a:lnTo>
                  <a:close/>
                </a:path>
              </a:pathLst>
            </a:custGeom>
            <a:solidFill>
              <a:srgbClr val="E7D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456196" y="1604695"/>
              <a:ext cx="1748789" cy="20320"/>
            </a:xfrm>
            <a:custGeom>
              <a:avLst/>
              <a:gdLst/>
              <a:ahLst/>
              <a:cxnLst/>
              <a:rect l="l" t="t" r="r" b="b"/>
              <a:pathLst>
                <a:path w="1748789" h="20319">
                  <a:moveTo>
                    <a:pt x="0" y="0"/>
                  </a:moveTo>
                  <a:lnTo>
                    <a:pt x="0" y="20249"/>
                  </a:lnTo>
                </a:path>
                <a:path w="1748789" h="20319">
                  <a:moveTo>
                    <a:pt x="350998" y="0"/>
                  </a:moveTo>
                  <a:lnTo>
                    <a:pt x="350998" y="20249"/>
                  </a:lnTo>
                </a:path>
                <a:path w="1748789" h="20319">
                  <a:moveTo>
                    <a:pt x="701997" y="0"/>
                  </a:moveTo>
                  <a:lnTo>
                    <a:pt x="701997" y="20249"/>
                  </a:lnTo>
                </a:path>
                <a:path w="1748789" h="20319">
                  <a:moveTo>
                    <a:pt x="1052996" y="0"/>
                  </a:moveTo>
                  <a:lnTo>
                    <a:pt x="1052996" y="20249"/>
                  </a:lnTo>
                </a:path>
                <a:path w="1748789" h="20319">
                  <a:moveTo>
                    <a:pt x="1397244" y="0"/>
                  </a:moveTo>
                  <a:lnTo>
                    <a:pt x="1397244" y="20249"/>
                  </a:lnTo>
                </a:path>
                <a:path w="1748789" h="20319">
                  <a:moveTo>
                    <a:pt x="1748243" y="0"/>
                  </a:moveTo>
                  <a:lnTo>
                    <a:pt x="1748243" y="20249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105197" y="1624945"/>
              <a:ext cx="2288540" cy="101600"/>
            </a:xfrm>
            <a:custGeom>
              <a:avLst/>
              <a:gdLst/>
              <a:ahLst/>
              <a:cxnLst/>
              <a:rect l="l" t="t" r="r" b="b"/>
              <a:pathLst>
                <a:path w="2288540" h="101600">
                  <a:moveTo>
                    <a:pt x="228824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288241" y="0"/>
                  </a:lnTo>
                  <a:lnTo>
                    <a:pt x="2288241" y="101249"/>
                  </a:lnTo>
                  <a:close/>
                </a:path>
              </a:pathLst>
            </a:custGeom>
            <a:solidFill>
              <a:srgbClr val="B178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105197" y="1604695"/>
              <a:ext cx="0" cy="2835275"/>
            </a:xfrm>
            <a:custGeom>
              <a:avLst/>
              <a:gdLst/>
              <a:ahLst/>
              <a:cxnLst/>
              <a:rect l="l" t="t" r="r" b="b"/>
              <a:pathLst>
                <a:path w="0" h="2835275">
                  <a:moveTo>
                    <a:pt x="0" y="0"/>
                  </a:moveTo>
                  <a:lnTo>
                    <a:pt x="0" y="2834989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609438" y="1604695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w="0" h="2828290">
                  <a:moveTo>
                    <a:pt x="0" y="2828239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609438" y="4324935"/>
              <a:ext cx="6985" cy="101600"/>
            </a:xfrm>
            <a:custGeom>
              <a:avLst/>
              <a:gdLst/>
              <a:ahLst/>
              <a:cxnLst/>
              <a:rect l="l" t="t" r="r" b="b"/>
              <a:pathLst>
                <a:path w="6985" h="101600">
                  <a:moveTo>
                    <a:pt x="67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6749" y="0"/>
                  </a:lnTo>
                  <a:lnTo>
                    <a:pt x="6749" y="101249"/>
                  </a:lnTo>
                  <a:close/>
                </a:path>
              </a:pathLst>
            </a:custGeom>
            <a:solidFill>
              <a:srgbClr val="E8DE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609438" y="4189936"/>
              <a:ext cx="216535" cy="101600"/>
            </a:xfrm>
            <a:custGeom>
              <a:avLst/>
              <a:gdLst/>
              <a:ahLst/>
              <a:cxnLst/>
              <a:rect l="l" t="t" r="r" b="b"/>
              <a:pathLst>
                <a:path w="216535" h="101600">
                  <a:moveTo>
                    <a:pt x="21599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15999" y="0"/>
                  </a:lnTo>
                  <a:lnTo>
                    <a:pt x="215999" y="101249"/>
                  </a:lnTo>
                  <a:close/>
                </a:path>
              </a:pathLst>
            </a:custGeom>
            <a:solidFill>
              <a:srgbClr val="E7D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609438" y="4054936"/>
              <a:ext cx="54610" cy="101600"/>
            </a:xfrm>
            <a:custGeom>
              <a:avLst/>
              <a:gdLst/>
              <a:ahLst/>
              <a:cxnLst/>
              <a:rect l="l" t="t" r="r" b="b"/>
              <a:pathLst>
                <a:path w="54610" h="101600">
                  <a:moveTo>
                    <a:pt x="5399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53999" y="0"/>
                  </a:lnTo>
                  <a:lnTo>
                    <a:pt x="53999" y="101249"/>
                  </a:lnTo>
                  <a:close/>
                </a:path>
              </a:pathLst>
            </a:custGeom>
            <a:solidFill>
              <a:srgbClr val="E5DA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609429" y="3784942"/>
              <a:ext cx="13970" cy="236854"/>
            </a:xfrm>
            <a:custGeom>
              <a:avLst/>
              <a:gdLst/>
              <a:ahLst/>
              <a:cxnLst/>
              <a:rect l="l" t="t" r="r" b="b"/>
              <a:pathLst>
                <a:path w="13970" h="236854">
                  <a:moveTo>
                    <a:pt x="6756" y="135001"/>
                  </a:moveTo>
                  <a:lnTo>
                    <a:pt x="0" y="135001"/>
                  </a:lnTo>
                  <a:lnTo>
                    <a:pt x="0" y="236245"/>
                  </a:lnTo>
                  <a:lnTo>
                    <a:pt x="6756" y="236245"/>
                  </a:lnTo>
                  <a:lnTo>
                    <a:pt x="6756" y="135001"/>
                  </a:lnTo>
                  <a:close/>
                </a:path>
                <a:path w="13970" h="236854">
                  <a:moveTo>
                    <a:pt x="13500" y="0"/>
                  </a:moveTo>
                  <a:lnTo>
                    <a:pt x="0" y="0"/>
                  </a:lnTo>
                  <a:lnTo>
                    <a:pt x="0" y="101244"/>
                  </a:lnTo>
                  <a:lnTo>
                    <a:pt x="13500" y="101244"/>
                  </a:lnTo>
                  <a:lnTo>
                    <a:pt x="13500" y="0"/>
                  </a:lnTo>
                  <a:close/>
                </a:path>
              </a:pathLst>
            </a:custGeom>
            <a:solidFill>
              <a:srgbClr val="ECE3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609438" y="3649938"/>
              <a:ext cx="47625" cy="101600"/>
            </a:xfrm>
            <a:custGeom>
              <a:avLst/>
              <a:gdLst/>
              <a:ahLst/>
              <a:cxnLst/>
              <a:rect l="l" t="t" r="r" b="b"/>
              <a:pathLst>
                <a:path w="47625" h="101600">
                  <a:moveTo>
                    <a:pt x="472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47249" y="0"/>
                  </a:lnTo>
                  <a:lnTo>
                    <a:pt x="47249" y="101249"/>
                  </a:lnTo>
                  <a:close/>
                </a:path>
              </a:pathLst>
            </a:custGeom>
            <a:solidFill>
              <a:srgbClr val="E5E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609438" y="3514938"/>
              <a:ext cx="34290" cy="101600"/>
            </a:xfrm>
            <a:custGeom>
              <a:avLst/>
              <a:gdLst/>
              <a:ahLst/>
              <a:cxnLst/>
              <a:rect l="l" t="t" r="r" b="b"/>
              <a:pathLst>
                <a:path w="34289" h="101600">
                  <a:moveTo>
                    <a:pt x="337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33749" y="0"/>
                  </a:lnTo>
                  <a:lnTo>
                    <a:pt x="33749" y="101249"/>
                  </a:lnTo>
                  <a:close/>
                </a:path>
              </a:pathLst>
            </a:custGeom>
            <a:solidFill>
              <a:srgbClr val="E7D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609438" y="3379939"/>
              <a:ext cx="6985" cy="101600"/>
            </a:xfrm>
            <a:custGeom>
              <a:avLst/>
              <a:gdLst/>
              <a:ahLst/>
              <a:cxnLst/>
              <a:rect l="l" t="t" r="r" b="b"/>
              <a:pathLst>
                <a:path w="6985" h="101600">
                  <a:moveTo>
                    <a:pt x="67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6749" y="0"/>
                  </a:lnTo>
                  <a:lnTo>
                    <a:pt x="6749" y="101249"/>
                  </a:lnTo>
                  <a:close/>
                </a:path>
              </a:pathLst>
            </a:custGeom>
            <a:solidFill>
              <a:srgbClr val="E5D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609438" y="3244939"/>
              <a:ext cx="142240" cy="101600"/>
            </a:xfrm>
            <a:custGeom>
              <a:avLst/>
              <a:gdLst/>
              <a:ahLst/>
              <a:cxnLst/>
              <a:rect l="l" t="t" r="r" b="b"/>
              <a:pathLst>
                <a:path w="142239" h="101600">
                  <a:moveTo>
                    <a:pt x="1417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41749" y="0"/>
                  </a:lnTo>
                  <a:lnTo>
                    <a:pt x="141749" y="101249"/>
                  </a:lnTo>
                  <a:close/>
                </a:path>
              </a:pathLst>
            </a:custGeom>
            <a:solidFill>
              <a:srgbClr val="EEE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3946936" y="3211189"/>
              <a:ext cx="1701164" cy="1221740"/>
            </a:xfrm>
            <a:custGeom>
              <a:avLst/>
              <a:gdLst/>
              <a:ahLst/>
              <a:cxnLst/>
              <a:rect l="l" t="t" r="r" b="b"/>
              <a:pathLst>
                <a:path w="1701164" h="1221739">
                  <a:moveTo>
                    <a:pt x="0" y="0"/>
                  </a:moveTo>
                  <a:lnTo>
                    <a:pt x="0" y="1221745"/>
                  </a:lnTo>
                </a:path>
                <a:path w="1701164" h="1221739">
                  <a:moveTo>
                    <a:pt x="344248" y="0"/>
                  </a:moveTo>
                  <a:lnTo>
                    <a:pt x="344248" y="1221745"/>
                  </a:lnTo>
                </a:path>
                <a:path w="1701164" h="1221739">
                  <a:moveTo>
                    <a:pt x="681747" y="0"/>
                  </a:moveTo>
                  <a:lnTo>
                    <a:pt x="681747" y="1221745"/>
                  </a:lnTo>
                </a:path>
                <a:path w="1701164" h="1221739">
                  <a:moveTo>
                    <a:pt x="1025996" y="0"/>
                  </a:moveTo>
                  <a:lnTo>
                    <a:pt x="1025996" y="1221745"/>
                  </a:lnTo>
                </a:path>
                <a:path w="1701164" h="1221739">
                  <a:moveTo>
                    <a:pt x="1363494" y="0"/>
                  </a:moveTo>
                  <a:lnTo>
                    <a:pt x="1363494" y="1221745"/>
                  </a:lnTo>
                </a:path>
                <a:path w="1701164" h="1221739">
                  <a:moveTo>
                    <a:pt x="1700993" y="0"/>
                  </a:moveTo>
                  <a:lnTo>
                    <a:pt x="1700993" y="1221745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992179" y="1604695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w="0" h="2828290">
                  <a:moveTo>
                    <a:pt x="0" y="2828239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946936" y="2536192"/>
              <a:ext cx="1701164" cy="574040"/>
            </a:xfrm>
            <a:custGeom>
              <a:avLst/>
              <a:gdLst/>
              <a:ahLst/>
              <a:cxnLst/>
              <a:rect l="l" t="t" r="r" b="b"/>
              <a:pathLst>
                <a:path w="1701164" h="574039">
                  <a:moveTo>
                    <a:pt x="0" y="0"/>
                  </a:moveTo>
                  <a:lnTo>
                    <a:pt x="0" y="573747"/>
                  </a:lnTo>
                </a:path>
                <a:path w="1701164" h="574039">
                  <a:moveTo>
                    <a:pt x="344248" y="0"/>
                  </a:moveTo>
                  <a:lnTo>
                    <a:pt x="344248" y="573747"/>
                  </a:lnTo>
                </a:path>
                <a:path w="1701164" h="574039">
                  <a:moveTo>
                    <a:pt x="681747" y="0"/>
                  </a:moveTo>
                  <a:lnTo>
                    <a:pt x="681747" y="573747"/>
                  </a:lnTo>
                </a:path>
                <a:path w="1701164" h="574039">
                  <a:moveTo>
                    <a:pt x="1025996" y="0"/>
                  </a:moveTo>
                  <a:lnTo>
                    <a:pt x="1025996" y="573747"/>
                  </a:lnTo>
                </a:path>
                <a:path w="1701164" h="574039">
                  <a:moveTo>
                    <a:pt x="1363494" y="0"/>
                  </a:moveTo>
                  <a:lnTo>
                    <a:pt x="1363494" y="573747"/>
                  </a:lnTo>
                </a:path>
                <a:path w="1701164" h="574039">
                  <a:moveTo>
                    <a:pt x="1700993" y="0"/>
                  </a:moveTo>
                  <a:lnTo>
                    <a:pt x="1700993" y="573747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609438" y="3109940"/>
              <a:ext cx="2349500" cy="101600"/>
            </a:xfrm>
            <a:custGeom>
              <a:avLst/>
              <a:gdLst/>
              <a:ahLst/>
              <a:cxnLst/>
              <a:rect l="l" t="t" r="r" b="b"/>
              <a:pathLst>
                <a:path w="2349500" h="101600">
                  <a:moveTo>
                    <a:pt x="234899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348991" y="0"/>
                  </a:lnTo>
                  <a:lnTo>
                    <a:pt x="2348991" y="101249"/>
                  </a:lnTo>
                  <a:close/>
                </a:path>
              </a:pathLst>
            </a:custGeom>
            <a:solidFill>
              <a:srgbClr val="EAE0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3609438" y="2974940"/>
              <a:ext cx="13970" cy="101600"/>
            </a:xfrm>
            <a:custGeom>
              <a:avLst/>
              <a:gdLst/>
              <a:ahLst/>
              <a:cxnLst/>
              <a:rect l="l" t="t" r="r" b="b"/>
              <a:pathLst>
                <a:path w="13970" h="101600">
                  <a:moveTo>
                    <a:pt x="1349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1249"/>
                  </a:lnTo>
                  <a:close/>
                </a:path>
              </a:pathLst>
            </a:custGeom>
            <a:solidFill>
              <a:srgbClr val="E6D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609438" y="2839941"/>
              <a:ext cx="20320" cy="101600"/>
            </a:xfrm>
            <a:custGeom>
              <a:avLst/>
              <a:gdLst/>
              <a:ahLst/>
              <a:cxnLst/>
              <a:rect l="l" t="t" r="r" b="b"/>
              <a:pathLst>
                <a:path w="20320" h="101600">
                  <a:moveTo>
                    <a:pt x="202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0249" y="0"/>
                  </a:lnTo>
                  <a:lnTo>
                    <a:pt x="20249" y="101249"/>
                  </a:lnTo>
                  <a:close/>
                </a:path>
              </a:pathLst>
            </a:custGeom>
            <a:solidFill>
              <a:srgbClr val="E7D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609438" y="2704941"/>
              <a:ext cx="196215" cy="101600"/>
            </a:xfrm>
            <a:custGeom>
              <a:avLst/>
              <a:gdLst/>
              <a:ahLst/>
              <a:cxnLst/>
              <a:rect l="l" t="t" r="r" b="b"/>
              <a:pathLst>
                <a:path w="196214" h="101600">
                  <a:moveTo>
                    <a:pt x="1957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95749" y="0"/>
                  </a:lnTo>
                  <a:lnTo>
                    <a:pt x="195749" y="101249"/>
                  </a:lnTo>
                  <a:close/>
                </a:path>
              </a:pathLst>
            </a:custGeom>
            <a:solidFill>
              <a:srgbClr val="ECE2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609438" y="2569942"/>
              <a:ext cx="175895" cy="101600"/>
            </a:xfrm>
            <a:custGeom>
              <a:avLst/>
              <a:gdLst/>
              <a:ahLst/>
              <a:cxnLst/>
              <a:rect l="l" t="t" r="r" b="b"/>
              <a:pathLst>
                <a:path w="175895" h="101600">
                  <a:moveTo>
                    <a:pt x="17549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175499" y="0"/>
                  </a:lnTo>
                  <a:lnTo>
                    <a:pt x="175499" y="101249"/>
                  </a:lnTo>
                  <a:close/>
                </a:path>
              </a:pathLst>
            </a:custGeom>
            <a:solidFill>
              <a:srgbClr val="ECE3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946936" y="1604695"/>
              <a:ext cx="1701164" cy="830580"/>
            </a:xfrm>
            <a:custGeom>
              <a:avLst/>
              <a:gdLst/>
              <a:ahLst/>
              <a:cxnLst/>
              <a:rect l="l" t="t" r="r" b="b"/>
              <a:pathLst>
                <a:path w="1701164" h="830580">
                  <a:moveTo>
                    <a:pt x="0" y="0"/>
                  </a:moveTo>
                  <a:lnTo>
                    <a:pt x="0" y="830246"/>
                  </a:lnTo>
                </a:path>
                <a:path w="1701164" h="830580">
                  <a:moveTo>
                    <a:pt x="344248" y="0"/>
                  </a:moveTo>
                  <a:lnTo>
                    <a:pt x="344248" y="830246"/>
                  </a:lnTo>
                </a:path>
                <a:path w="1701164" h="830580">
                  <a:moveTo>
                    <a:pt x="681747" y="0"/>
                  </a:moveTo>
                  <a:lnTo>
                    <a:pt x="681747" y="830246"/>
                  </a:lnTo>
                </a:path>
                <a:path w="1701164" h="830580">
                  <a:moveTo>
                    <a:pt x="1025996" y="0"/>
                  </a:moveTo>
                  <a:lnTo>
                    <a:pt x="1025996" y="830246"/>
                  </a:lnTo>
                </a:path>
                <a:path w="1701164" h="830580">
                  <a:moveTo>
                    <a:pt x="1363494" y="0"/>
                  </a:moveTo>
                  <a:lnTo>
                    <a:pt x="1363494" y="830246"/>
                  </a:lnTo>
                </a:path>
                <a:path w="1701164" h="830580">
                  <a:moveTo>
                    <a:pt x="1700993" y="0"/>
                  </a:moveTo>
                  <a:lnTo>
                    <a:pt x="1700993" y="830246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609438" y="2434942"/>
              <a:ext cx="2383155" cy="101600"/>
            </a:xfrm>
            <a:custGeom>
              <a:avLst/>
              <a:gdLst/>
              <a:ahLst/>
              <a:cxnLst/>
              <a:rect l="l" t="t" r="r" b="b"/>
              <a:pathLst>
                <a:path w="2383154" h="101600">
                  <a:moveTo>
                    <a:pt x="2382741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382741" y="0"/>
                  </a:lnTo>
                  <a:lnTo>
                    <a:pt x="2382741" y="101249"/>
                  </a:lnTo>
                  <a:close/>
                </a:path>
              </a:pathLst>
            </a:custGeom>
            <a:solidFill>
              <a:srgbClr val="ECE3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609438" y="2299943"/>
              <a:ext cx="27305" cy="101600"/>
            </a:xfrm>
            <a:custGeom>
              <a:avLst/>
              <a:gdLst/>
              <a:ahLst/>
              <a:cxnLst/>
              <a:rect l="l" t="t" r="r" b="b"/>
              <a:pathLst>
                <a:path w="27304" h="101600">
                  <a:moveTo>
                    <a:pt x="2699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6999" y="0"/>
                  </a:lnTo>
                  <a:lnTo>
                    <a:pt x="26999" y="101249"/>
                  </a:lnTo>
                  <a:close/>
                </a:path>
              </a:pathLst>
            </a:custGeom>
            <a:solidFill>
              <a:srgbClr val="ECE2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609438" y="2164943"/>
              <a:ext cx="20320" cy="101600"/>
            </a:xfrm>
            <a:custGeom>
              <a:avLst/>
              <a:gdLst/>
              <a:ahLst/>
              <a:cxnLst/>
              <a:rect l="l" t="t" r="r" b="b"/>
              <a:pathLst>
                <a:path w="20320" h="101600">
                  <a:moveTo>
                    <a:pt x="202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0249" y="0"/>
                  </a:lnTo>
                  <a:lnTo>
                    <a:pt x="20249" y="101249"/>
                  </a:lnTo>
                  <a:close/>
                </a:path>
              </a:pathLst>
            </a:custGeom>
            <a:solidFill>
              <a:srgbClr val="E8DD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609438" y="2029944"/>
              <a:ext cx="283845" cy="101600"/>
            </a:xfrm>
            <a:custGeom>
              <a:avLst/>
              <a:gdLst/>
              <a:ahLst/>
              <a:cxnLst/>
              <a:rect l="l" t="t" r="r" b="b"/>
              <a:pathLst>
                <a:path w="283845" h="101600">
                  <a:moveTo>
                    <a:pt x="283498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283498" y="0"/>
                  </a:lnTo>
                  <a:lnTo>
                    <a:pt x="283498" y="101249"/>
                  </a:lnTo>
                  <a:close/>
                </a:path>
              </a:pathLst>
            </a:custGeom>
            <a:solidFill>
              <a:srgbClr val="EBE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609429" y="1759952"/>
              <a:ext cx="20320" cy="236854"/>
            </a:xfrm>
            <a:custGeom>
              <a:avLst/>
              <a:gdLst/>
              <a:ahLst/>
              <a:cxnLst/>
              <a:rect l="l" t="t" r="r" b="b"/>
              <a:pathLst>
                <a:path w="20320" h="236855">
                  <a:moveTo>
                    <a:pt x="6756" y="135001"/>
                  </a:moveTo>
                  <a:lnTo>
                    <a:pt x="0" y="135001"/>
                  </a:lnTo>
                  <a:lnTo>
                    <a:pt x="0" y="236245"/>
                  </a:lnTo>
                  <a:lnTo>
                    <a:pt x="6756" y="236245"/>
                  </a:lnTo>
                  <a:lnTo>
                    <a:pt x="6756" y="135001"/>
                  </a:lnTo>
                  <a:close/>
                </a:path>
                <a:path w="20320" h="236855">
                  <a:moveTo>
                    <a:pt x="20256" y="0"/>
                  </a:moveTo>
                  <a:lnTo>
                    <a:pt x="0" y="0"/>
                  </a:lnTo>
                  <a:lnTo>
                    <a:pt x="0" y="101244"/>
                  </a:lnTo>
                  <a:lnTo>
                    <a:pt x="20256" y="101244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E7DD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609438" y="1624945"/>
              <a:ext cx="6985" cy="101600"/>
            </a:xfrm>
            <a:custGeom>
              <a:avLst/>
              <a:gdLst/>
              <a:ahLst/>
              <a:cxnLst/>
              <a:rect l="l" t="t" r="r" b="b"/>
              <a:pathLst>
                <a:path w="6985" h="101600">
                  <a:moveTo>
                    <a:pt x="6749" y="101249"/>
                  </a:moveTo>
                  <a:lnTo>
                    <a:pt x="0" y="101249"/>
                  </a:lnTo>
                  <a:lnTo>
                    <a:pt x="0" y="0"/>
                  </a:lnTo>
                  <a:lnTo>
                    <a:pt x="6749" y="0"/>
                  </a:lnTo>
                  <a:lnTo>
                    <a:pt x="6749" y="101249"/>
                  </a:lnTo>
                  <a:close/>
                </a:path>
              </a:pathLst>
            </a:custGeom>
            <a:solidFill>
              <a:srgbClr val="B178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3609438" y="1604695"/>
              <a:ext cx="0" cy="2835275"/>
            </a:xfrm>
            <a:custGeom>
              <a:avLst/>
              <a:gdLst/>
              <a:ahLst/>
              <a:cxnLst/>
              <a:rect l="l" t="t" r="r" b="b"/>
              <a:pathLst>
                <a:path w="0" h="2835275">
                  <a:moveTo>
                    <a:pt x="0" y="0"/>
                  </a:moveTo>
                  <a:lnTo>
                    <a:pt x="0" y="2834989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3555438" y="1604695"/>
              <a:ext cx="0" cy="2828290"/>
            </a:xfrm>
            <a:custGeom>
              <a:avLst/>
              <a:gdLst/>
              <a:ahLst/>
              <a:cxnLst/>
              <a:rect l="l" t="t" r="r" b="b"/>
              <a:pathLst>
                <a:path w="0" h="2828290">
                  <a:moveTo>
                    <a:pt x="0" y="2828239"/>
                  </a:moveTo>
                  <a:lnTo>
                    <a:pt x="0" y="0"/>
                  </a:lnTo>
                </a:path>
              </a:pathLst>
            </a:custGeom>
            <a:ln w="674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105197" y="1604695"/>
              <a:ext cx="2504440" cy="2835275"/>
            </a:xfrm>
            <a:custGeom>
              <a:avLst/>
              <a:gdLst/>
              <a:ahLst/>
              <a:cxnLst/>
              <a:rect l="l" t="t" r="r" b="b"/>
              <a:pathLst>
                <a:path w="2504440" h="2835275">
                  <a:moveTo>
                    <a:pt x="0" y="0"/>
                  </a:moveTo>
                  <a:lnTo>
                    <a:pt x="2504240" y="0"/>
                  </a:lnTo>
                </a:path>
                <a:path w="2504440" h="2835275">
                  <a:moveTo>
                    <a:pt x="0" y="2834989"/>
                  </a:moveTo>
                  <a:lnTo>
                    <a:pt x="2504240" y="2834989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609438" y="1604695"/>
              <a:ext cx="2504440" cy="2835275"/>
            </a:xfrm>
            <a:custGeom>
              <a:avLst/>
              <a:gdLst/>
              <a:ahLst/>
              <a:cxnLst/>
              <a:rect l="l" t="t" r="r" b="b"/>
              <a:pathLst>
                <a:path w="2504440" h="2835275">
                  <a:moveTo>
                    <a:pt x="0" y="0"/>
                  </a:moveTo>
                  <a:lnTo>
                    <a:pt x="0" y="2834989"/>
                  </a:lnTo>
                </a:path>
                <a:path w="2504440" h="2835275">
                  <a:moveTo>
                    <a:pt x="2504240" y="0"/>
                  </a:moveTo>
                  <a:lnTo>
                    <a:pt x="2504240" y="2834989"/>
                  </a:lnTo>
                </a:path>
              </a:pathLst>
            </a:custGeom>
            <a:ln w="674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3609429" y="1604695"/>
              <a:ext cx="2504440" cy="2835275"/>
            </a:xfrm>
            <a:custGeom>
              <a:avLst/>
              <a:gdLst/>
              <a:ahLst/>
              <a:cxnLst/>
              <a:rect l="l" t="t" r="r" b="b"/>
              <a:pathLst>
                <a:path w="2504440" h="2835275">
                  <a:moveTo>
                    <a:pt x="2504249" y="2831617"/>
                  </a:moveTo>
                  <a:lnTo>
                    <a:pt x="0" y="2831617"/>
                  </a:lnTo>
                  <a:lnTo>
                    <a:pt x="0" y="2834995"/>
                  </a:lnTo>
                  <a:lnTo>
                    <a:pt x="2504249" y="2834995"/>
                  </a:lnTo>
                  <a:lnTo>
                    <a:pt x="2504249" y="2831617"/>
                  </a:lnTo>
                  <a:close/>
                </a:path>
                <a:path w="2504440" h="2835275">
                  <a:moveTo>
                    <a:pt x="2504249" y="0"/>
                  </a:moveTo>
                  <a:lnTo>
                    <a:pt x="0" y="0"/>
                  </a:lnTo>
                  <a:lnTo>
                    <a:pt x="0" y="3378"/>
                  </a:lnTo>
                  <a:lnTo>
                    <a:pt x="2504249" y="3378"/>
                  </a:lnTo>
                  <a:lnTo>
                    <a:pt x="250424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 descr=""/>
          <p:cNvSpPr txBox="1"/>
          <p:nvPr/>
        </p:nvSpPr>
        <p:spPr>
          <a:xfrm>
            <a:off x="6168478" y="1645995"/>
            <a:ext cx="19558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20">
                <a:solidFill>
                  <a:srgbClr val="333333"/>
                </a:solidFill>
                <a:latin typeface="Tahoma"/>
                <a:cs typeface="Tahoma"/>
              </a:rPr>
              <a:t>3.00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6915405" y="1645995"/>
            <a:ext cx="24384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-10">
                <a:solidFill>
                  <a:srgbClr val="333333"/>
                </a:solidFill>
                <a:latin typeface="Tahoma"/>
                <a:cs typeface="Tahoma"/>
              </a:rPr>
              <a:t>68.10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6141478" y="1517746"/>
            <a:ext cx="450850" cy="12318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>
                <a:solidFill>
                  <a:srgbClr val="333333"/>
                </a:solidFill>
                <a:latin typeface="Arial"/>
                <a:cs typeface="Arial"/>
              </a:rPr>
              <a:t>2022</a:t>
            </a:r>
            <a:r>
              <a:rPr dirty="0" sz="6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333333"/>
                </a:solidFill>
                <a:latin typeface="Arial"/>
                <a:cs typeface="Arial"/>
              </a:rPr>
              <a:t>Score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6373552" y="1648570"/>
            <a:ext cx="527050" cy="125095"/>
            <a:chOff x="6373552" y="1648570"/>
            <a:chExt cx="527050" cy="125095"/>
          </a:xfrm>
        </p:grpSpPr>
        <p:sp>
          <p:nvSpPr>
            <p:cNvPr id="116" name="object 116" descr=""/>
            <p:cNvSpPr/>
            <p:nvPr/>
          </p:nvSpPr>
          <p:spPr>
            <a:xfrm>
              <a:off x="6376927" y="1651945"/>
              <a:ext cx="20320" cy="108585"/>
            </a:xfrm>
            <a:custGeom>
              <a:avLst/>
              <a:gdLst/>
              <a:ahLst/>
              <a:cxnLst/>
              <a:rect l="l" t="t" r="r" b="b"/>
              <a:pathLst>
                <a:path w="20320" h="108585">
                  <a:moveTo>
                    <a:pt x="202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20249" y="0"/>
                  </a:lnTo>
                  <a:lnTo>
                    <a:pt x="20249" y="107999"/>
                  </a:lnTo>
                  <a:close/>
                </a:path>
              </a:pathLst>
            </a:custGeom>
            <a:solidFill>
              <a:srgbClr val="AC8F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390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D90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397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F91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403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19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10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294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17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496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424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699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430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799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437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99B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444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A9C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451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C9E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457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D9F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464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FA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471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0A2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478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2A4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484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4A6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491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5A8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498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7AA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505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9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511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AAD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6518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CAF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6525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EB1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6532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FB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6538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0B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6545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1B6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552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3B8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559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4B9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6565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6BB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65726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8BD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5794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9BE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658617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AC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6592927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BC1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6599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CC3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6606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DC4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6613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EC7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6619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FCC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6626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0D0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6633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1D4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6640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2D4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6646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E1CC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6653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FC4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6660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EB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6667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DB6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6673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CB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6680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BB1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6687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9AF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6694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8AD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6700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7AA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6707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6A8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6714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5A5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6721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3A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727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2A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6734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D19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6741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F9D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6748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E9B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754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C99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6761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C97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6768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994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6775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892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6781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690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6788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58E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6795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38C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6802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18A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6808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C088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6815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E86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822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C84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6829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B83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6835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981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68426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77F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68494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67D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685617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47B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6862926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279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68696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B177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687642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F75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6883175" y="1651945"/>
              <a:ext cx="13970" cy="108585"/>
            </a:xfrm>
            <a:custGeom>
              <a:avLst/>
              <a:gdLst/>
              <a:ahLst/>
              <a:cxnLst/>
              <a:rect l="l" t="t" r="r" b="b"/>
              <a:pathLst>
                <a:path w="13970" h="108585">
                  <a:moveTo>
                    <a:pt x="1349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13499" y="0"/>
                  </a:lnTo>
                  <a:lnTo>
                    <a:pt x="13499" y="107999"/>
                  </a:lnTo>
                  <a:close/>
                </a:path>
              </a:pathLst>
            </a:custGeom>
            <a:solidFill>
              <a:srgbClr val="AD73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6889925" y="1651945"/>
              <a:ext cx="6985" cy="108585"/>
            </a:xfrm>
            <a:custGeom>
              <a:avLst/>
              <a:gdLst/>
              <a:ahLst/>
              <a:cxnLst/>
              <a:rect l="l" t="t" r="r" b="b"/>
              <a:pathLst>
                <a:path w="6984" h="108585">
                  <a:moveTo>
                    <a:pt x="6749" y="107999"/>
                  </a:moveTo>
                  <a:lnTo>
                    <a:pt x="0" y="107999"/>
                  </a:lnTo>
                  <a:lnTo>
                    <a:pt x="0" y="0"/>
                  </a:lnTo>
                  <a:lnTo>
                    <a:pt x="6749" y="0"/>
                  </a:lnTo>
                  <a:lnTo>
                    <a:pt x="6749" y="107999"/>
                  </a:lnTo>
                  <a:close/>
                </a:path>
              </a:pathLst>
            </a:custGeom>
            <a:solidFill>
              <a:srgbClr val="AB7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6376927" y="1651945"/>
              <a:ext cx="520065" cy="108585"/>
            </a:xfrm>
            <a:custGeom>
              <a:avLst/>
              <a:gdLst/>
              <a:ahLst/>
              <a:cxnLst/>
              <a:rect l="l" t="t" r="r" b="b"/>
              <a:pathLst>
                <a:path w="520065" h="108585">
                  <a:moveTo>
                    <a:pt x="0" y="0"/>
                  </a:moveTo>
                  <a:lnTo>
                    <a:pt x="519748" y="0"/>
                  </a:lnTo>
                  <a:lnTo>
                    <a:pt x="519748" y="107999"/>
                  </a:lnTo>
                  <a:lnTo>
                    <a:pt x="0" y="107999"/>
                  </a:lnTo>
                  <a:lnTo>
                    <a:pt x="0" y="0"/>
                  </a:lnTo>
                  <a:close/>
                </a:path>
              </a:pathLst>
            </a:custGeom>
            <a:ln w="6749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6640176" y="1746445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w="0" h="27305">
                  <a:moveTo>
                    <a:pt x="0" y="0"/>
                  </a:moveTo>
                  <a:lnTo>
                    <a:pt x="0" y="26999"/>
                  </a:lnTo>
                </a:path>
              </a:pathLst>
            </a:custGeom>
            <a:ln w="6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2023-04-21T06:25:05Z</dcterms:created>
  <dcterms:modified xsi:type="dcterms:W3CDTF">2023-04-21T06:25:05Z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2023-04-19T00:00:00Z</vt:filetime>
  </property>
  <property fmtid="{D5CDD505-2E9C-101B-9397-08002B2CF9AE}" pid="3" name="Creator">
    <vt:lpwstr>Tableau 20231.23.310.1044</vt:lpwstr>
  </property>
  <property fmtid="{D5CDD505-2E9C-101B-9397-08002B2CF9AE}" pid="4" name="Producer">
    <vt:lpwstr>Qt 5.15.9</vt:lpwstr>
  </property>
  <property fmtid="{D5CDD505-2E9C-101B-9397-08002B2CF9AE}" pid="5" name="LastSaved">
    <vt:filetime>2023-04-19T00:00:00Z</vt:filetime>
  </property>
</Properties>
</file>